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2" r:id="rId4"/>
    <p:sldId id="257" r:id="rId5"/>
    <p:sldId id="258" r:id="rId6"/>
    <p:sldId id="259" r:id="rId7"/>
    <p:sldId id="271" r:id="rId8"/>
    <p:sldId id="307" r:id="rId9"/>
    <p:sldId id="298" r:id="rId10"/>
    <p:sldId id="343" r:id="rId11"/>
    <p:sldId id="310" r:id="rId12"/>
    <p:sldId id="309" r:id="rId13"/>
    <p:sldId id="311" r:id="rId14"/>
    <p:sldId id="312" r:id="rId15"/>
    <p:sldId id="313" r:id="rId16"/>
    <p:sldId id="314" r:id="rId17"/>
    <p:sldId id="316" r:id="rId18"/>
    <p:sldId id="315" r:id="rId19"/>
    <p:sldId id="317" r:id="rId20"/>
    <p:sldId id="318" r:id="rId21"/>
    <p:sldId id="319" r:id="rId22"/>
    <p:sldId id="354" r:id="rId23"/>
    <p:sldId id="321" r:id="rId24"/>
    <p:sldId id="322" r:id="rId25"/>
    <p:sldId id="323" r:id="rId26"/>
    <p:sldId id="325" r:id="rId27"/>
    <p:sldId id="324" r:id="rId28"/>
    <p:sldId id="355" r:id="rId29"/>
    <p:sldId id="327" r:id="rId30"/>
    <p:sldId id="328" r:id="rId31"/>
    <p:sldId id="329" r:id="rId32"/>
    <p:sldId id="330" r:id="rId33"/>
    <p:sldId id="331" r:id="rId34"/>
    <p:sldId id="289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35992058230091E-2"/>
          <c:y val="7.760356820737116E-2"/>
          <c:w val="0.94310667990294983"/>
          <c:h val="0.9223964317926288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9F84-4BA4-833E-F67731B01B9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9F84-4BA4-833E-F67731B01B9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9F84-4BA4-833E-F67731B01B9C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84-4BA4-833E-F67731B01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7-9F84-4BA4-833E-F67731B01B9C}"/>
              </c:ext>
            </c:extLst>
          </c:dPt>
          <c:dPt>
            <c:idx val="1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9-9F84-4BA4-833E-F67731B01B9C}"/>
              </c:ext>
            </c:extLst>
          </c:dPt>
          <c:dPt>
            <c:idx val="2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B-9F84-4BA4-833E-F67731B01B9C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F84-4BA4-833E-F67731B01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412288"/>
        <c:axId val="294413824"/>
      </c:barChart>
      <c:catAx>
        <c:axId val="2944122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4413824"/>
        <c:crosses val="autoZero"/>
        <c:auto val="1"/>
        <c:lblAlgn val="ctr"/>
        <c:lblOffset val="100"/>
        <c:noMultiLvlLbl val="0"/>
      </c:catAx>
      <c:valAx>
        <c:axId val="2944138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9441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37</c:v>
                </c:pt>
                <c:pt idx="2">
                  <c:v>28</c:v>
                </c:pt>
                <c:pt idx="3">
                  <c:v>42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8-42A9-83DE-5E4E12AEEA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24</c:v>
                </c:pt>
                <c:pt idx="2">
                  <c:v>34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18-42A9-83DE-5E4E12AEEA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</c:v>
                </c:pt>
                <c:pt idx="1">
                  <c:v>19</c:v>
                </c:pt>
                <c:pt idx="2">
                  <c:v>19</c:v>
                </c:pt>
                <c:pt idx="3">
                  <c:v>15</c:v>
                </c:pt>
                <c:pt idx="4">
                  <c:v>37</c:v>
                </c:pt>
                <c:pt idx="5">
                  <c:v>25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18-42A9-83DE-5E4E12AEE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865600"/>
        <c:axId val="154174592"/>
      </c:areaChart>
      <c:catAx>
        <c:axId val="153865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54174592"/>
        <c:crosses val="autoZero"/>
        <c:auto val="1"/>
        <c:lblAlgn val="ctr"/>
        <c:lblOffset val="100"/>
        <c:noMultiLvlLbl val="0"/>
      </c:catAx>
      <c:valAx>
        <c:axId val="15417459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5386560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alpha val="6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3EF-4F89-B059-BFD4F32DEA8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3EF-4F89-B059-BFD4F32DEA8B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EF-4F89-B059-BFD4F32DEA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6-73EF-4F89-B059-BFD4F32DEA8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8-73EF-4F89-B059-BFD4F32DEA8B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3EF-4F89-B059-BFD4F32DE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29440"/>
        <c:axId val="38430976"/>
      </c:barChart>
      <c:catAx>
        <c:axId val="384294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38430976"/>
        <c:crosses val="autoZero"/>
        <c:auto val="1"/>
        <c:lblAlgn val="ctr"/>
        <c:lblOffset val="100"/>
        <c:noMultiLvlLbl val="0"/>
      </c:catAx>
      <c:valAx>
        <c:axId val="384309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3842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FAEC-4B2D-B657-1E1A5005F232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FAEC-4B2D-B657-1E1A5005F23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EC-4B2D-B657-1E1A5005F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444342411732E-2"/>
          <c:y val="3.427154469539514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CD8D-48DD-B4EF-58E8CC846CFC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CD8D-48DD-B4EF-58E8CC846CF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8D-48DD-B4EF-58E8CC846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955140020243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C48-4F37-9D3D-DEB15AF9A2EB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C48-4F37-9D3D-DEB15AF9A2E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48-4F37-9D3D-DEB15AF9A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3AF7-4CCF-8B15-BC6CE45D9EA5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AF7-4CCF-8B15-BC6CE45D9EA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F7-4CCF-8B15-BC6CE45D9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0.03675</cdr:x>
      <cdr:y>0.02546</cdr:y>
    </cdr:from>
    <cdr:to>
      <cdr:x>0.34588</cdr:x>
      <cdr:y>0.1663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51024" y="55546"/>
          <a:ext cx="1270372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>
              <a:solidFill>
                <a:srgbClr val="262626"/>
              </a:solidFill>
            </a:rPr>
            <a:t>Content A</a:t>
          </a:r>
          <a:endParaRPr lang="ko-KR" altLang="en-US" sz="140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0.33635</cdr:y>
    </cdr:from>
    <cdr:to>
      <cdr:x>0.37174</cdr:x>
      <cdr:y>0.47719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65408" y="733944"/>
          <a:ext cx="1362260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>
              <a:solidFill>
                <a:srgbClr val="262626"/>
              </a:solidFill>
            </a:rPr>
            <a:t>Content B</a:t>
          </a:r>
          <a:endParaRPr lang="ko-KR" altLang="en-US" sz="140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0.65708</cdr:y>
    </cdr:from>
    <cdr:to>
      <cdr:x>0.39535</cdr:x>
      <cdr:y>0.79792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165407" y="1433825"/>
          <a:ext cx="1459289" cy="307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>
              <a:solidFill>
                <a:srgbClr val="262626"/>
              </a:solidFill>
            </a:rPr>
            <a:t>Content C</a:t>
          </a:r>
          <a:endParaRPr lang="ko-KR" altLang="en-US" sz="1400">
            <a:solidFill>
              <a:srgbClr val="262626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33586-E719-44B9-8584-6985025BBD4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7FB4A-61B7-4C9F-98C5-4E27B705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5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80BA-A141-45EB-BB5F-4124A9D058B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888E08B-FE50-4AA0-BF7F-50D3BE4DE32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725DE1D-A9D6-4B81-A609-286A0D627A4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70B75CF-6CA1-458E-A3D7-E864812E75D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A18C9B-0950-40B6-837A-7B8359FFF418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DC1CAFE-BC8E-4BCF-AAF9-0947FA17B883}"/>
              </a:ext>
            </a:extLst>
          </p:cNvPr>
          <p:cNvSpPr/>
          <p:nvPr userDrawn="1"/>
        </p:nvSpPr>
        <p:spPr>
          <a:xfrm rot="20799503" flipH="1">
            <a:off x="-203356" y="3783282"/>
            <a:ext cx="5633323" cy="3775630"/>
          </a:xfrm>
          <a:custGeom>
            <a:avLst/>
            <a:gdLst>
              <a:gd name="connsiteX0" fmla="*/ 77992 w 5633323"/>
              <a:gd name="connsiteY0" fmla="*/ 3755198 h 3775630"/>
              <a:gd name="connsiteX1" fmla="*/ 65605 w 5633323"/>
              <a:gd name="connsiteY1" fmla="*/ 3760072 h 3775630"/>
              <a:gd name="connsiteX2" fmla="*/ 86573 w 5633323"/>
              <a:gd name="connsiteY2" fmla="*/ 3755099 h 3775630"/>
              <a:gd name="connsiteX3" fmla="*/ 20607 w 5633323"/>
              <a:gd name="connsiteY3" fmla="*/ 3757118 h 3775630"/>
              <a:gd name="connsiteX4" fmla="*/ 3087 w 5633323"/>
              <a:gd name="connsiteY4" fmla="*/ 3766370 h 3775630"/>
              <a:gd name="connsiteX5" fmla="*/ 0 w 5633323"/>
              <a:gd name="connsiteY5" fmla="*/ 3775630 h 3775630"/>
              <a:gd name="connsiteX6" fmla="*/ 45727 w 5633323"/>
              <a:gd name="connsiteY6" fmla="*/ 3764786 h 3775630"/>
              <a:gd name="connsiteX7" fmla="*/ 39309 w 5633323"/>
              <a:gd name="connsiteY7" fmla="*/ 3762040 h 3775630"/>
              <a:gd name="connsiteX8" fmla="*/ 20607 w 5633323"/>
              <a:gd name="connsiteY8" fmla="*/ 3757118 h 3775630"/>
              <a:gd name="connsiteX9" fmla="*/ 631462 w 5633323"/>
              <a:gd name="connsiteY9" fmla="*/ 3403362 h 3775630"/>
              <a:gd name="connsiteX10" fmla="*/ 638549 w 5633323"/>
              <a:gd name="connsiteY10" fmla="*/ 3404543 h 3775630"/>
              <a:gd name="connsiteX11" fmla="*/ 640518 w 5633323"/>
              <a:gd name="connsiteY11" fmla="*/ 3406118 h 3775630"/>
              <a:gd name="connsiteX12" fmla="*/ 648786 w 5633323"/>
              <a:gd name="connsiteY12" fmla="*/ 3431709 h 3775630"/>
              <a:gd name="connsiteX13" fmla="*/ 645242 w 5633323"/>
              <a:gd name="connsiteY13" fmla="*/ 3428166 h 3775630"/>
              <a:gd name="connsiteX14" fmla="*/ 643667 w 5633323"/>
              <a:gd name="connsiteY14" fmla="*/ 3427772 h 3775630"/>
              <a:gd name="connsiteX15" fmla="*/ 631462 w 5633323"/>
              <a:gd name="connsiteY15" fmla="*/ 3403362 h 3775630"/>
              <a:gd name="connsiteX16" fmla="*/ 599177 w 5633323"/>
              <a:gd name="connsiteY16" fmla="*/ 3399424 h 3775630"/>
              <a:gd name="connsiteX17" fmla="*/ 620044 w 5633323"/>
              <a:gd name="connsiteY17" fmla="*/ 3402574 h 3775630"/>
              <a:gd name="connsiteX18" fmla="*/ 612170 w 5633323"/>
              <a:gd name="connsiteY18" fmla="*/ 3415961 h 3775630"/>
              <a:gd name="connsiteX19" fmla="*/ 602720 w 5633323"/>
              <a:gd name="connsiteY19" fmla="*/ 3423441 h 3775630"/>
              <a:gd name="connsiteX20" fmla="*/ 594452 w 5633323"/>
              <a:gd name="connsiteY20" fmla="*/ 3426197 h 3775630"/>
              <a:gd name="connsiteX21" fmla="*/ 591696 w 5633323"/>
              <a:gd name="connsiteY21" fmla="*/ 3417535 h 3775630"/>
              <a:gd name="connsiteX22" fmla="*/ 599177 w 5633323"/>
              <a:gd name="connsiteY22" fmla="*/ 3399424 h 3775630"/>
              <a:gd name="connsiteX23" fmla="*/ 2014990 w 5633323"/>
              <a:gd name="connsiteY23" fmla="*/ 2629311 h 3775630"/>
              <a:gd name="connsiteX24" fmla="*/ 2012233 w 5633323"/>
              <a:gd name="connsiteY24" fmla="*/ 2630885 h 3775630"/>
              <a:gd name="connsiteX25" fmla="*/ 2004753 w 5633323"/>
              <a:gd name="connsiteY25" fmla="*/ 2637185 h 3775630"/>
              <a:gd name="connsiteX26" fmla="*/ 2005541 w 5633323"/>
              <a:gd name="connsiteY26" fmla="*/ 2634035 h 3775630"/>
              <a:gd name="connsiteX27" fmla="*/ 2014990 w 5633323"/>
              <a:gd name="connsiteY27" fmla="*/ 2629311 h 3775630"/>
              <a:gd name="connsiteX28" fmla="*/ 4969452 w 5633323"/>
              <a:gd name="connsiteY28" fmla="*/ 62658 h 3775630"/>
              <a:gd name="connsiteX29" fmla="*/ 4970634 w 5633323"/>
              <a:gd name="connsiteY29" fmla="*/ 63839 h 3775630"/>
              <a:gd name="connsiteX30" fmla="*/ 4969452 w 5633323"/>
              <a:gd name="connsiteY30" fmla="*/ 64233 h 3775630"/>
              <a:gd name="connsiteX31" fmla="*/ 4969452 w 5633323"/>
              <a:gd name="connsiteY31" fmla="*/ 62658 h 3775630"/>
              <a:gd name="connsiteX32" fmla="*/ 4912757 w 5633323"/>
              <a:gd name="connsiteY32" fmla="*/ 29586 h 3775630"/>
              <a:gd name="connsiteX33" fmla="*/ 4871810 w 5633323"/>
              <a:gd name="connsiteY33" fmla="*/ 47303 h 3775630"/>
              <a:gd name="connsiteX34" fmla="*/ 4840706 w 5633323"/>
              <a:gd name="connsiteY34" fmla="*/ 60689 h 3775630"/>
              <a:gd name="connsiteX35" fmla="*/ 4860786 w 5633323"/>
              <a:gd name="connsiteY35" fmla="*/ 56752 h 3775630"/>
              <a:gd name="connsiteX36" fmla="*/ 4842675 w 5633323"/>
              <a:gd name="connsiteY36" fmla="*/ 65021 h 3775630"/>
              <a:gd name="connsiteX37" fmla="*/ 4831651 w 5633323"/>
              <a:gd name="connsiteY37" fmla="*/ 72108 h 3775630"/>
              <a:gd name="connsiteX38" fmla="*/ 4835194 w 5633323"/>
              <a:gd name="connsiteY38" fmla="*/ 74863 h 3775630"/>
              <a:gd name="connsiteX39" fmla="*/ 4830863 w 5633323"/>
              <a:gd name="connsiteY39" fmla="*/ 74076 h 3775630"/>
              <a:gd name="connsiteX40" fmla="*/ 4814328 w 5633323"/>
              <a:gd name="connsiteY40" fmla="*/ 81163 h 3775630"/>
              <a:gd name="connsiteX41" fmla="*/ 4775743 w 5633323"/>
              <a:gd name="connsiteY41" fmla="*/ 96518 h 3775630"/>
              <a:gd name="connsiteX42" fmla="*/ 4775743 w 5633323"/>
              <a:gd name="connsiteY42" fmla="*/ 96124 h 3775630"/>
              <a:gd name="connsiteX43" fmla="*/ 4823776 w 5633323"/>
              <a:gd name="connsiteY43" fmla="*/ 65808 h 3775630"/>
              <a:gd name="connsiteX44" fmla="*/ 4791885 w 5633323"/>
              <a:gd name="connsiteY44" fmla="*/ 74470 h 3775630"/>
              <a:gd name="connsiteX45" fmla="*/ 4772199 w 5633323"/>
              <a:gd name="connsiteY45" fmla="*/ 87462 h 3775630"/>
              <a:gd name="connsiteX46" fmla="*/ 4773774 w 5633323"/>
              <a:gd name="connsiteY46" fmla="*/ 78013 h 3775630"/>
              <a:gd name="connsiteX47" fmla="*/ 4732040 w 5633323"/>
              <a:gd name="connsiteY47" fmla="*/ 105180 h 3775630"/>
              <a:gd name="connsiteX48" fmla="*/ 4720622 w 5633323"/>
              <a:gd name="connsiteY48" fmla="*/ 112267 h 3775630"/>
              <a:gd name="connsiteX49" fmla="*/ 4682432 w 5633323"/>
              <a:gd name="connsiteY49" fmla="*/ 142977 h 3775630"/>
              <a:gd name="connsiteX50" fmla="*/ 4688731 w 5633323"/>
              <a:gd name="connsiteY50" fmla="*/ 132346 h 3775630"/>
              <a:gd name="connsiteX51" fmla="*/ 4686369 w 5633323"/>
              <a:gd name="connsiteY51" fmla="*/ 129984 h 3775630"/>
              <a:gd name="connsiteX52" fmla="*/ 4616681 w 5633323"/>
              <a:gd name="connsiteY52" fmla="*/ 194160 h 3775630"/>
              <a:gd name="connsiteX53" fmla="*/ 4589120 w 5633323"/>
              <a:gd name="connsiteY53" fmla="*/ 235107 h 3775630"/>
              <a:gd name="connsiteX54" fmla="*/ 4555260 w 5633323"/>
              <a:gd name="connsiteY54" fmla="*/ 240225 h 3775630"/>
              <a:gd name="connsiteX55" fmla="*/ 4545418 w 5633323"/>
              <a:gd name="connsiteY55" fmla="*/ 241800 h 3775630"/>
              <a:gd name="connsiteX56" fmla="*/ 4541874 w 5633323"/>
              <a:gd name="connsiteY56" fmla="*/ 263455 h 3775630"/>
              <a:gd name="connsiteX57" fmla="*/ 4515495 w 5633323"/>
              <a:gd name="connsiteY57" fmla="*/ 275660 h 3775630"/>
              <a:gd name="connsiteX58" fmla="*/ 4520614 w 5633323"/>
              <a:gd name="connsiteY58" fmla="*/ 286291 h 3775630"/>
              <a:gd name="connsiteX59" fmla="*/ 4510771 w 5633323"/>
              <a:gd name="connsiteY59" fmla="*/ 294165 h 3775630"/>
              <a:gd name="connsiteX60" fmla="*/ 4518250 w 5633323"/>
              <a:gd name="connsiteY60" fmla="*/ 309520 h 3775630"/>
              <a:gd name="connsiteX61" fmla="*/ 4492659 w 5633323"/>
              <a:gd name="connsiteY61" fmla="*/ 332355 h 3775630"/>
              <a:gd name="connsiteX62" fmla="*/ 4487147 w 5633323"/>
              <a:gd name="connsiteY62" fmla="*/ 337474 h 3775630"/>
              <a:gd name="connsiteX63" fmla="*/ 4484391 w 5633323"/>
              <a:gd name="connsiteY63" fmla="*/ 343773 h 3775630"/>
              <a:gd name="connsiteX64" fmla="*/ 4463918 w 5633323"/>
              <a:gd name="connsiteY64" fmla="*/ 347711 h 3775630"/>
              <a:gd name="connsiteX65" fmla="*/ 4483603 w 5633323"/>
              <a:gd name="connsiteY65" fmla="*/ 348892 h 3775630"/>
              <a:gd name="connsiteX66" fmla="*/ 4489116 w 5633323"/>
              <a:gd name="connsiteY66" fmla="*/ 350466 h 3775630"/>
              <a:gd name="connsiteX67" fmla="*/ 4485966 w 5633323"/>
              <a:gd name="connsiteY67" fmla="*/ 355191 h 3775630"/>
              <a:gd name="connsiteX68" fmla="*/ 4475729 w 5633323"/>
              <a:gd name="connsiteY68" fmla="*/ 357553 h 3775630"/>
              <a:gd name="connsiteX69" fmla="*/ 4439901 w 5633323"/>
              <a:gd name="connsiteY69" fmla="*/ 364640 h 3775630"/>
              <a:gd name="connsiteX70" fmla="*/ 4438326 w 5633323"/>
              <a:gd name="connsiteY70" fmla="*/ 366215 h 3775630"/>
              <a:gd name="connsiteX71" fmla="*/ 4424940 w 5633323"/>
              <a:gd name="connsiteY71" fmla="*/ 373696 h 3775630"/>
              <a:gd name="connsiteX72" fmla="*/ 4431633 w 5633323"/>
              <a:gd name="connsiteY72" fmla="*/ 385114 h 3775630"/>
              <a:gd name="connsiteX73" fmla="*/ 4419428 w 5633323"/>
              <a:gd name="connsiteY73" fmla="*/ 379208 h 3775630"/>
              <a:gd name="connsiteX74" fmla="*/ 4414309 w 5633323"/>
              <a:gd name="connsiteY74" fmla="*/ 372121 h 3775630"/>
              <a:gd name="connsiteX75" fmla="*/ 4435176 w 5633323"/>
              <a:gd name="connsiteY75" fmla="*/ 362672 h 3775630"/>
              <a:gd name="connsiteX76" fmla="*/ 4426121 w 5633323"/>
              <a:gd name="connsiteY76" fmla="*/ 338655 h 3775630"/>
              <a:gd name="connsiteX77" fmla="*/ 4404861 w 5633323"/>
              <a:gd name="connsiteY77" fmla="*/ 367790 h 3775630"/>
              <a:gd name="connsiteX78" fmla="*/ 4398561 w 5633323"/>
              <a:gd name="connsiteY78" fmla="*/ 373696 h 3775630"/>
              <a:gd name="connsiteX79" fmla="*/ 4383993 w 5633323"/>
              <a:gd name="connsiteY79" fmla="*/ 390232 h 3775630"/>
              <a:gd name="connsiteX80" fmla="*/ 4390687 w 5633323"/>
              <a:gd name="connsiteY80" fmla="*/ 396925 h 3775630"/>
              <a:gd name="connsiteX81" fmla="*/ 4343833 w 5633323"/>
              <a:gd name="connsiteY81" fmla="*/ 410706 h 3775630"/>
              <a:gd name="connsiteX82" fmla="*/ 4320604 w 5633323"/>
              <a:gd name="connsiteY82" fmla="*/ 413462 h 3775630"/>
              <a:gd name="connsiteX83" fmla="*/ 4314698 w 5633323"/>
              <a:gd name="connsiteY83" fmla="*/ 429210 h 3775630"/>
              <a:gd name="connsiteX84" fmla="*/ 4290289 w 5633323"/>
              <a:gd name="connsiteY84" fmla="*/ 450865 h 3775630"/>
              <a:gd name="connsiteX85" fmla="*/ 4279657 w 5633323"/>
              <a:gd name="connsiteY85" fmla="*/ 460708 h 3775630"/>
              <a:gd name="connsiteX86" fmla="*/ 4255641 w 5633323"/>
              <a:gd name="connsiteY86" fmla="*/ 473306 h 3775630"/>
              <a:gd name="connsiteX87" fmla="*/ 4249735 w 5633323"/>
              <a:gd name="connsiteY87" fmla="*/ 474095 h 3775630"/>
              <a:gd name="connsiteX88" fmla="*/ 4234773 w 5633323"/>
              <a:gd name="connsiteY88" fmla="*/ 475275 h 3775630"/>
              <a:gd name="connsiteX89" fmla="*/ 4238317 w 5633323"/>
              <a:gd name="connsiteY89" fmla="*/ 487481 h 3775630"/>
              <a:gd name="connsiteX90" fmla="*/ 4237923 w 5633323"/>
              <a:gd name="connsiteY90" fmla="*/ 494961 h 3775630"/>
              <a:gd name="connsiteX91" fmla="*/ 4220600 w 5633323"/>
              <a:gd name="connsiteY91" fmla="*/ 508348 h 3775630"/>
              <a:gd name="connsiteX92" fmla="*/ 4226899 w 5633323"/>
              <a:gd name="connsiteY92" fmla="*/ 474488 h 3775630"/>
              <a:gd name="connsiteX93" fmla="*/ 4218631 w 5633323"/>
              <a:gd name="connsiteY93" fmla="*/ 495749 h 3775630"/>
              <a:gd name="connsiteX94" fmla="*/ 4213907 w 5633323"/>
              <a:gd name="connsiteY94" fmla="*/ 510710 h 3775630"/>
              <a:gd name="connsiteX95" fmla="*/ 4202489 w 5633323"/>
              <a:gd name="connsiteY95" fmla="*/ 517797 h 3775630"/>
              <a:gd name="connsiteX96" fmla="*/ 4177684 w 5633323"/>
              <a:gd name="connsiteY96" fmla="*/ 544570 h 3775630"/>
              <a:gd name="connsiteX97" fmla="*/ 4178865 w 5633323"/>
              <a:gd name="connsiteY97" fmla="*/ 554413 h 3775630"/>
              <a:gd name="connsiteX98" fmla="*/ 4182802 w 5633323"/>
              <a:gd name="connsiteY98" fmla="*/ 563075 h 3775630"/>
              <a:gd name="connsiteX99" fmla="*/ 4171385 w 5633323"/>
              <a:gd name="connsiteY99" fmla="*/ 563075 h 3775630"/>
              <a:gd name="connsiteX100" fmla="*/ 4162330 w 5633323"/>
              <a:gd name="connsiteY100" fmla="*/ 557169 h 3775630"/>
              <a:gd name="connsiteX101" fmla="*/ 4155243 w 5633323"/>
              <a:gd name="connsiteY101" fmla="*/ 552838 h 3775630"/>
              <a:gd name="connsiteX102" fmla="*/ 4163510 w 5633323"/>
              <a:gd name="connsiteY102" fmla="*/ 551263 h 3775630"/>
              <a:gd name="connsiteX103" fmla="*/ 4171385 w 5633323"/>
              <a:gd name="connsiteY103" fmla="*/ 548114 h 3775630"/>
              <a:gd name="connsiteX104" fmla="*/ 4164298 w 5633323"/>
              <a:gd name="connsiteY104" fmla="*/ 542208 h 3775630"/>
              <a:gd name="connsiteX105" fmla="*/ 4143825 w 5633323"/>
              <a:gd name="connsiteY105" fmla="*/ 549295 h 3775630"/>
              <a:gd name="connsiteX106" fmla="*/ 4133195 w 5633323"/>
              <a:gd name="connsiteY106" fmla="*/ 550082 h 3775630"/>
              <a:gd name="connsiteX107" fmla="*/ 4115083 w 5633323"/>
              <a:gd name="connsiteY107" fmla="*/ 557169 h 3775630"/>
              <a:gd name="connsiteX108" fmla="*/ 4100514 w 5633323"/>
              <a:gd name="connsiteY108" fmla="*/ 556775 h 3775630"/>
              <a:gd name="connsiteX109" fmla="*/ 4083979 w 5633323"/>
              <a:gd name="connsiteY109" fmla="*/ 573706 h 3775630"/>
              <a:gd name="connsiteX110" fmla="*/ 4077679 w 5633323"/>
              <a:gd name="connsiteY110" fmla="*/ 573312 h 3775630"/>
              <a:gd name="connsiteX111" fmla="*/ 4068230 w 5633323"/>
              <a:gd name="connsiteY111" fmla="*/ 576068 h 3775630"/>
              <a:gd name="connsiteX112" fmla="*/ 4065868 w 5633323"/>
              <a:gd name="connsiteY112" fmla="*/ 582367 h 3775630"/>
              <a:gd name="connsiteX113" fmla="*/ 4052087 w 5633323"/>
              <a:gd name="connsiteY113" fmla="*/ 578824 h 3775630"/>
              <a:gd name="connsiteX114" fmla="*/ 4043819 w 5633323"/>
              <a:gd name="connsiteY114" fmla="*/ 586304 h 3775630"/>
              <a:gd name="connsiteX115" fmla="*/ 4011928 w 5633323"/>
              <a:gd name="connsiteY115" fmla="*/ 601659 h 3775630"/>
              <a:gd name="connsiteX116" fmla="*/ 4009565 w 5633323"/>
              <a:gd name="connsiteY116" fmla="*/ 602053 h 3775630"/>
              <a:gd name="connsiteX117" fmla="*/ 3985943 w 5633323"/>
              <a:gd name="connsiteY117" fmla="*/ 589060 h 3775630"/>
              <a:gd name="connsiteX118" fmla="*/ 3973343 w 5633323"/>
              <a:gd name="connsiteY118" fmla="*/ 601265 h 3775630"/>
              <a:gd name="connsiteX119" fmla="*/ 3958382 w 5633323"/>
              <a:gd name="connsiteY119" fmla="*/ 595360 h 3775630"/>
              <a:gd name="connsiteX120" fmla="*/ 3951689 w 5633323"/>
              <a:gd name="connsiteY120" fmla="*/ 606384 h 3775630"/>
              <a:gd name="connsiteX121" fmla="*/ 3939878 w 5633323"/>
              <a:gd name="connsiteY121" fmla="*/ 628039 h 3775630"/>
              <a:gd name="connsiteX122" fmla="*/ 3928066 w 5633323"/>
              <a:gd name="connsiteY122" fmla="*/ 630007 h 3775630"/>
              <a:gd name="connsiteX123" fmla="*/ 3896569 w 5633323"/>
              <a:gd name="connsiteY123" fmla="*/ 651268 h 3775630"/>
              <a:gd name="connsiteX124" fmla="*/ 3861134 w 5633323"/>
              <a:gd name="connsiteY124" fmla="*/ 672135 h 3775630"/>
              <a:gd name="connsiteX125" fmla="*/ 3898930 w 5633323"/>
              <a:gd name="connsiteY125" fmla="*/ 653237 h 3775630"/>
              <a:gd name="connsiteX126" fmla="*/ 3954839 w 5633323"/>
              <a:gd name="connsiteY126" fmla="*/ 637094 h 3775630"/>
              <a:gd name="connsiteX127" fmla="*/ 3961926 w 5633323"/>
              <a:gd name="connsiteY127" fmla="*/ 638275 h 3775630"/>
              <a:gd name="connsiteX128" fmla="*/ 3957595 w 5633323"/>
              <a:gd name="connsiteY128" fmla="*/ 642606 h 3775630"/>
              <a:gd name="connsiteX129" fmla="*/ 3894993 w 5633323"/>
              <a:gd name="connsiteY129" fmla="*/ 682765 h 3775630"/>
              <a:gd name="connsiteX130" fmla="*/ 3860347 w 5633323"/>
              <a:gd name="connsiteY130" fmla="*/ 704026 h 3775630"/>
              <a:gd name="connsiteX131" fmla="*/ 3839873 w 5633323"/>
              <a:gd name="connsiteY131" fmla="*/ 710326 h 3775630"/>
              <a:gd name="connsiteX132" fmla="*/ 3824518 w 5633323"/>
              <a:gd name="connsiteY132" fmla="*/ 718594 h 3775630"/>
              <a:gd name="connsiteX133" fmla="*/ 3817038 w 5633323"/>
              <a:gd name="connsiteY133" fmla="*/ 715444 h 3775630"/>
              <a:gd name="connsiteX134" fmla="*/ 3811919 w 5633323"/>
              <a:gd name="connsiteY134" fmla="*/ 709539 h 3775630"/>
              <a:gd name="connsiteX135" fmla="*/ 3812313 w 5633323"/>
              <a:gd name="connsiteY135" fmla="*/ 722925 h 3775630"/>
              <a:gd name="connsiteX136" fmla="*/ 3803651 w 5633323"/>
              <a:gd name="connsiteY136" fmla="*/ 734343 h 3775630"/>
              <a:gd name="connsiteX137" fmla="*/ 3786721 w 5633323"/>
              <a:gd name="connsiteY137" fmla="*/ 752453 h 3775630"/>
              <a:gd name="connsiteX138" fmla="*/ 3763097 w 5633323"/>
              <a:gd name="connsiteY138" fmla="*/ 777258 h 3775630"/>
              <a:gd name="connsiteX139" fmla="*/ 3749712 w 5633323"/>
              <a:gd name="connsiteY139" fmla="*/ 798913 h 3775630"/>
              <a:gd name="connsiteX140" fmla="*/ 3724907 w 5633323"/>
              <a:gd name="connsiteY140" fmla="*/ 822536 h 3775630"/>
              <a:gd name="connsiteX141" fmla="*/ 3711915 w 5633323"/>
              <a:gd name="connsiteY141" fmla="*/ 817417 h 3775630"/>
              <a:gd name="connsiteX142" fmla="*/ 3702465 w 5633323"/>
              <a:gd name="connsiteY142" fmla="*/ 833166 h 3775630"/>
              <a:gd name="connsiteX143" fmla="*/ 3697347 w 5633323"/>
              <a:gd name="connsiteY143" fmla="*/ 841828 h 3775630"/>
              <a:gd name="connsiteX144" fmla="*/ 3691048 w 5633323"/>
              <a:gd name="connsiteY144" fmla="*/ 844584 h 3775630"/>
              <a:gd name="connsiteX145" fmla="*/ 3686323 w 5633323"/>
              <a:gd name="connsiteY145" fmla="*/ 846159 h 3775630"/>
              <a:gd name="connsiteX146" fmla="*/ 3675298 w 5633323"/>
              <a:gd name="connsiteY146" fmla="*/ 850096 h 3775630"/>
              <a:gd name="connsiteX147" fmla="*/ 3669786 w 5633323"/>
              <a:gd name="connsiteY147" fmla="*/ 850884 h 3775630"/>
              <a:gd name="connsiteX148" fmla="*/ 3662700 w 5633323"/>
              <a:gd name="connsiteY148" fmla="*/ 850096 h 3775630"/>
              <a:gd name="connsiteX149" fmla="*/ 3662699 w 5633323"/>
              <a:gd name="connsiteY149" fmla="*/ 854427 h 3775630"/>
              <a:gd name="connsiteX150" fmla="*/ 3658369 w 5633323"/>
              <a:gd name="connsiteY150" fmla="*/ 899311 h 3775630"/>
              <a:gd name="connsiteX151" fmla="*/ 3639470 w 5633323"/>
              <a:gd name="connsiteY151" fmla="*/ 878050 h 3775630"/>
              <a:gd name="connsiteX152" fmla="*/ 3623722 w 5633323"/>
              <a:gd name="connsiteY152" fmla="*/ 890255 h 3775630"/>
              <a:gd name="connsiteX153" fmla="*/ 3645376 w 5633323"/>
              <a:gd name="connsiteY153" fmla="*/ 891830 h 3775630"/>
              <a:gd name="connsiteX154" fmla="*/ 3620572 w 5633323"/>
              <a:gd name="connsiteY154" fmla="*/ 894192 h 3775630"/>
              <a:gd name="connsiteX155" fmla="*/ 3613878 w 5633323"/>
              <a:gd name="connsiteY155" fmla="*/ 901673 h 3775630"/>
              <a:gd name="connsiteX156" fmla="*/ 3607185 w 5633323"/>
              <a:gd name="connsiteY156" fmla="*/ 908367 h 3775630"/>
              <a:gd name="connsiteX157" fmla="*/ 3603248 w 5633323"/>
              <a:gd name="connsiteY157" fmla="*/ 911516 h 3775630"/>
              <a:gd name="connsiteX158" fmla="*/ 3581987 w 5633323"/>
              <a:gd name="connsiteY158" fmla="*/ 917422 h 3775630"/>
              <a:gd name="connsiteX159" fmla="*/ 3577657 w 5633323"/>
              <a:gd name="connsiteY159" fmla="*/ 912697 h 3775630"/>
              <a:gd name="connsiteX160" fmla="*/ 3594587 w 5633323"/>
              <a:gd name="connsiteY160" fmla="*/ 903248 h 3775630"/>
              <a:gd name="connsiteX161" fmla="*/ 3585531 w 5633323"/>
              <a:gd name="connsiteY161" fmla="*/ 897342 h 3775630"/>
              <a:gd name="connsiteX162" fmla="*/ 3593405 w 5633323"/>
              <a:gd name="connsiteY162" fmla="*/ 889468 h 3775630"/>
              <a:gd name="connsiteX163" fmla="*/ 3609154 w 5633323"/>
              <a:gd name="connsiteY163" fmla="*/ 882774 h 3775630"/>
              <a:gd name="connsiteX164" fmla="*/ 3586318 w 5633323"/>
              <a:gd name="connsiteY164" fmla="*/ 874900 h 3775630"/>
              <a:gd name="connsiteX165" fmla="*/ 3561120 w 5633323"/>
              <a:gd name="connsiteY165" fmla="*/ 874506 h 3775630"/>
              <a:gd name="connsiteX166" fmla="*/ 3557577 w 5633323"/>
              <a:gd name="connsiteY166" fmla="*/ 875294 h 3775630"/>
              <a:gd name="connsiteX167" fmla="*/ 3533560 w 5633323"/>
              <a:gd name="connsiteY167" fmla="*/ 893405 h 3775630"/>
              <a:gd name="connsiteX168" fmla="*/ 3522930 w 5633323"/>
              <a:gd name="connsiteY168" fmla="*/ 894980 h 3775630"/>
              <a:gd name="connsiteX169" fmla="*/ 3505212 w 5633323"/>
              <a:gd name="connsiteY169" fmla="*/ 902460 h 3775630"/>
              <a:gd name="connsiteX170" fmla="*/ 3488676 w 5633323"/>
              <a:gd name="connsiteY170" fmla="*/ 907579 h 3775630"/>
              <a:gd name="connsiteX171" fmla="*/ 3486313 w 5633323"/>
              <a:gd name="connsiteY171" fmla="*/ 915059 h 3775630"/>
              <a:gd name="connsiteX172" fmla="*/ 3494187 w 5633323"/>
              <a:gd name="connsiteY172" fmla="*/ 923328 h 3775630"/>
              <a:gd name="connsiteX173" fmla="*/ 3474896 w 5633323"/>
              <a:gd name="connsiteY173" fmla="*/ 922540 h 3775630"/>
              <a:gd name="connsiteX174" fmla="*/ 3449304 w 5633323"/>
              <a:gd name="connsiteY174" fmla="*/ 922540 h 3775630"/>
              <a:gd name="connsiteX175" fmla="*/ 3424893 w 5633323"/>
              <a:gd name="connsiteY175" fmla="*/ 921359 h 3775630"/>
              <a:gd name="connsiteX176" fmla="*/ 3415838 w 5633323"/>
              <a:gd name="connsiteY176" fmla="*/ 922146 h 3775630"/>
              <a:gd name="connsiteX177" fmla="*/ 3410720 w 5633323"/>
              <a:gd name="connsiteY177" fmla="*/ 944588 h 3775630"/>
              <a:gd name="connsiteX178" fmla="*/ 3404420 w 5633323"/>
              <a:gd name="connsiteY178" fmla="*/ 945376 h 3775630"/>
              <a:gd name="connsiteX179" fmla="*/ 3384341 w 5633323"/>
              <a:gd name="connsiteY179" fmla="*/ 959550 h 3775630"/>
              <a:gd name="connsiteX180" fmla="*/ 3383159 w 5633323"/>
              <a:gd name="connsiteY180" fmla="*/ 972542 h 3775630"/>
              <a:gd name="connsiteX181" fmla="*/ 3373709 w 5633323"/>
              <a:gd name="connsiteY181" fmla="*/ 976480 h 3775630"/>
              <a:gd name="connsiteX182" fmla="*/ 3381190 w 5633323"/>
              <a:gd name="connsiteY182" fmla="*/ 980810 h 3775630"/>
              <a:gd name="connsiteX183" fmla="*/ 3380010 w 5633323"/>
              <a:gd name="connsiteY183" fmla="*/ 981598 h 3775630"/>
              <a:gd name="connsiteX184" fmla="*/ 3380010 w 5633323"/>
              <a:gd name="connsiteY184" fmla="*/ 982779 h 3775630"/>
              <a:gd name="connsiteX185" fmla="*/ 3390247 w 5633323"/>
              <a:gd name="connsiteY185" fmla="*/ 986322 h 3775630"/>
              <a:gd name="connsiteX186" fmla="*/ 3408357 w 5633323"/>
              <a:gd name="connsiteY186" fmla="*/ 989079 h 3775630"/>
              <a:gd name="connsiteX187" fmla="*/ 3393002 w 5633323"/>
              <a:gd name="connsiteY187" fmla="*/ 991835 h 3775630"/>
              <a:gd name="connsiteX188" fmla="*/ 3385128 w 5633323"/>
              <a:gd name="connsiteY188" fmla="*/ 995378 h 3775630"/>
              <a:gd name="connsiteX189" fmla="*/ 3372529 w 5633323"/>
              <a:gd name="connsiteY189" fmla="*/ 1006796 h 3775630"/>
              <a:gd name="connsiteX190" fmla="*/ 3365442 w 5633323"/>
              <a:gd name="connsiteY190" fmla="*/ 1024514 h 3775630"/>
              <a:gd name="connsiteX191" fmla="*/ 3364630 w 5633323"/>
              <a:gd name="connsiteY191" fmla="*/ 1025811 h 3775630"/>
              <a:gd name="connsiteX192" fmla="*/ 3365443 w 5633323"/>
              <a:gd name="connsiteY192" fmla="*/ 1025693 h 3775630"/>
              <a:gd name="connsiteX193" fmla="*/ 3363475 w 5633323"/>
              <a:gd name="connsiteY193" fmla="*/ 1028844 h 3775630"/>
              <a:gd name="connsiteX194" fmla="*/ 3363345 w 5633323"/>
              <a:gd name="connsiteY194" fmla="*/ 1028881 h 3775630"/>
              <a:gd name="connsiteX195" fmla="*/ 3362687 w 5633323"/>
              <a:gd name="connsiteY195" fmla="*/ 1035144 h 3775630"/>
              <a:gd name="connsiteX196" fmla="*/ 3350874 w 5633323"/>
              <a:gd name="connsiteY196" fmla="*/ 1046168 h 3775630"/>
              <a:gd name="connsiteX197" fmla="*/ 3333550 w 5633323"/>
              <a:gd name="connsiteY197" fmla="*/ 1044199 h 3775630"/>
              <a:gd name="connsiteX198" fmla="*/ 3328826 w 5633323"/>
              <a:gd name="connsiteY198" fmla="*/ 1067428 h 3775630"/>
              <a:gd name="connsiteX199" fmla="*/ 3300084 w 5633323"/>
              <a:gd name="connsiteY199" fmla="*/ 1080815 h 3775630"/>
              <a:gd name="connsiteX200" fmla="*/ 3308353 w 5633323"/>
              <a:gd name="connsiteY200" fmla="*/ 1090264 h 3775630"/>
              <a:gd name="connsiteX201" fmla="*/ 3299691 w 5633323"/>
              <a:gd name="connsiteY201" fmla="*/ 1095777 h 3775630"/>
              <a:gd name="connsiteX202" fmla="*/ 3298116 w 5633323"/>
              <a:gd name="connsiteY202" fmla="*/ 1106407 h 3775630"/>
              <a:gd name="connsiteX203" fmla="*/ 3293392 w 5633323"/>
              <a:gd name="connsiteY203" fmla="*/ 1126093 h 3775630"/>
              <a:gd name="connsiteX204" fmla="*/ 3278824 w 5633323"/>
              <a:gd name="connsiteY204" fmla="*/ 1144597 h 3775630"/>
              <a:gd name="connsiteX205" fmla="*/ 3275675 w 5633323"/>
              <a:gd name="connsiteY205" fmla="*/ 1147747 h 3775630"/>
              <a:gd name="connsiteX206" fmla="*/ 3264257 w 5633323"/>
              <a:gd name="connsiteY206" fmla="*/ 1148928 h 3775630"/>
              <a:gd name="connsiteX207" fmla="*/ 3261107 w 5633323"/>
              <a:gd name="connsiteY207" fmla="*/ 1157984 h 3775630"/>
              <a:gd name="connsiteX208" fmla="*/ 3242208 w 5633323"/>
              <a:gd name="connsiteY208" fmla="*/ 1158771 h 3775630"/>
              <a:gd name="connsiteX209" fmla="*/ 3234334 w 5633323"/>
              <a:gd name="connsiteY209" fmla="*/ 1173339 h 3775630"/>
              <a:gd name="connsiteX210" fmla="*/ 3235515 w 5633323"/>
              <a:gd name="connsiteY210" fmla="*/ 1179245 h 3775630"/>
              <a:gd name="connsiteX211" fmla="*/ 3228034 w 5633323"/>
              <a:gd name="connsiteY211" fmla="*/ 1180032 h 3775630"/>
              <a:gd name="connsiteX212" fmla="*/ 3202049 w 5633323"/>
              <a:gd name="connsiteY212" fmla="*/ 1177276 h 3775630"/>
              <a:gd name="connsiteX213" fmla="*/ 3167009 w 5633323"/>
              <a:gd name="connsiteY213" fmla="*/ 1177670 h 3775630"/>
              <a:gd name="connsiteX214" fmla="*/ 3165828 w 5633323"/>
              <a:gd name="connsiteY214" fmla="*/ 1178063 h 3775630"/>
              <a:gd name="connsiteX215" fmla="*/ 3163071 w 5633323"/>
              <a:gd name="connsiteY215" fmla="*/ 1177670 h 3775630"/>
              <a:gd name="connsiteX216" fmla="*/ 3163071 w 5633323"/>
              <a:gd name="connsiteY216" fmla="*/ 1174914 h 3775630"/>
              <a:gd name="connsiteX217" fmla="*/ 3175277 w 5633323"/>
              <a:gd name="connsiteY217" fmla="*/ 1165464 h 3775630"/>
              <a:gd name="connsiteX218" fmla="*/ 3150866 w 5633323"/>
              <a:gd name="connsiteY218" fmla="*/ 1154440 h 3775630"/>
              <a:gd name="connsiteX219" fmla="*/ 3134330 w 5633323"/>
              <a:gd name="connsiteY219" fmla="*/ 1177276 h 3775630"/>
              <a:gd name="connsiteX220" fmla="*/ 3119762 w 5633323"/>
              <a:gd name="connsiteY220" fmla="*/ 1194993 h 3775630"/>
              <a:gd name="connsiteX221" fmla="*/ 3134724 w 5633323"/>
              <a:gd name="connsiteY221" fmla="*/ 1187906 h 3775630"/>
              <a:gd name="connsiteX222" fmla="*/ 3154804 w 5633323"/>
              <a:gd name="connsiteY222" fmla="*/ 1182788 h 3775630"/>
              <a:gd name="connsiteX223" fmla="*/ 3152441 w 5633323"/>
              <a:gd name="connsiteY223" fmla="*/ 1195387 h 3775630"/>
              <a:gd name="connsiteX224" fmla="*/ 3127634 w 5633323"/>
              <a:gd name="connsiteY224" fmla="*/ 1220586 h 3775630"/>
              <a:gd name="connsiteX225" fmla="*/ 3116217 w 5633323"/>
              <a:gd name="connsiteY225" fmla="*/ 1225704 h 3775630"/>
              <a:gd name="connsiteX226" fmla="*/ 3097715 w 5633323"/>
              <a:gd name="connsiteY226" fmla="*/ 1232790 h 3775630"/>
              <a:gd name="connsiteX227" fmla="*/ 3067003 w 5633323"/>
              <a:gd name="connsiteY227" fmla="*/ 1250508 h 3775630"/>
              <a:gd name="connsiteX228" fmla="*/ 3062674 w 5633323"/>
              <a:gd name="connsiteY228" fmla="*/ 1248539 h 3775630"/>
              <a:gd name="connsiteX229" fmla="*/ 3057948 w 5633323"/>
              <a:gd name="connsiteY229" fmla="*/ 1246965 h 3775630"/>
              <a:gd name="connsiteX230" fmla="*/ 3048106 w 5633323"/>
              <a:gd name="connsiteY230" fmla="*/ 1243027 h 3775630"/>
              <a:gd name="connsiteX231" fmla="*/ 3043775 w 5633323"/>
              <a:gd name="connsiteY231" fmla="*/ 1240271 h 3775630"/>
              <a:gd name="connsiteX232" fmla="*/ 3024483 w 5633323"/>
              <a:gd name="connsiteY232" fmla="*/ 1246176 h 3775630"/>
              <a:gd name="connsiteX233" fmla="*/ 3021334 w 5633323"/>
              <a:gd name="connsiteY233" fmla="*/ 1244602 h 3775630"/>
              <a:gd name="connsiteX234" fmla="*/ 3020153 w 5633323"/>
              <a:gd name="connsiteY234" fmla="*/ 1217435 h 3775630"/>
              <a:gd name="connsiteX235" fmla="*/ 3044563 w 5633323"/>
              <a:gd name="connsiteY235" fmla="*/ 1203655 h 3775630"/>
              <a:gd name="connsiteX236" fmla="*/ 3017002 w 5633323"/>
              <a:gd name="connsiteY236" fmla="*/ 1215073 h 3775630"/>
              <a:gd name="connsiteX237" fmla="*/ 3012277 w 5633323"/>
              <a:gd name="connsiteY237" fmla="*/ 1210348 h 3775630"/>
              <a:gd name="connsiteX238" fmla="*/ 3016610 w 5633323"/>
              <a:gd name="connsiteY238" fmla="*/ 1200899 h 3775630"/>
              <a:gd name="connsiteX239" fmla="*/ 3059523 w 5633323"/>
              <a:gd name="connsiteY239" fmla="*/ 1175307 h 3775630"/>
              <a:gd name="connsiteX240" fmla="*/ 3064642 w 5633323"/>
              <a:gd name="connsiteY240" fmla="*/ 1173339 h 3775630"/>
              <a:gd name="connsiteX241" fmla="*/ 3073697 w 5633323"/>
              <a:gd name="connsiteY241" fmla="*/ 1172158 h 3775630"/>
              <a:gd name="connsiteX242" fmla="*/ 3115432 w 5633323"/>
              <a:gd name="connsiteY242" fmla="*/ 1148534 h 3775630"/>
              <a:gd name="connsiteX243" fmla="*/ 3162284 w 5633323"/>
              <a:gd name="connsiteY243" fmla="*/ 1132786 h 3775630"/>
              <a:gd name="connsiteX244" fmla="*/ 3167401 w 5633323"/>
              <a:gd name="connsiteY244" fmla="*/ 1129243 h 3775630"/>
              <a:gd name="connsiteX245" fmla="*/ 3170945 w 5633323"/>
              <a:gd name="connsiteY245" fmla="*/ 1122943 h 3775630"/>
              <a:gd name="connsiteX246" fmla="*/ 3189056 w 5633323"/>
              <a:gd name="connsiteY246" fmla="*/ 1118218 h 3775630"/>
              <a:gd name="connsiteX247" fmla="*/ 3194962 w 5633323"/>
              <a:gd name="connsiteY247" fmla="*/ 1105226 h 3775630"/>
              <a:gd name="connsiteX248" fmla="*/ 3185119 w 5633323"/>
              <a:gd name="connsiteY248" fmla="*/ 1104438 h 3775630"/>
              <a:gd name="connsiteX249" fmla="*/ 3170551 w 5633323"/>
              <a:gd name="connsiteY249" fmla="*/ 1105619 h 3775630"/>
              <a:gd name="connsiteX250" fmla="*/ 3156379 w 5633323"/>
              <a:gd name="connsiteY250" fmla="*/ 1112706 h 3775630"/>
              <a:gd name="connsiteX251" fmla="*/ 3141024 w 5633323"/>
              <a:gd name="connsiteY251" fmla="*/ 1112706 h 3775630"/>
              <a:gd name="connsiteX252" fmla="*/ 3122912 w 5633323"/>
              <a:gd name="connsiteY252" fmla="*/ 1128849 h 3775630"/>
              <a:gd name="connsiteX253" fmla="*/ 3105194 w 5633323"/>
              <a:gd name="connsiteY253" fmla="*/ 1139086 h 3775630"/>
              <a:gd name="connsiteX254" fmla="*/ 3096533 w 5633323"/>
              <a:gd name="connsiteY254" fmla="*/ 1127667 h 3775630"/>
              <a:gd name="connsiteX255" fmla="*/ 3070941 w 5633323"/>
              <a:gd name="connsiteY255" fmla="*/ 1146172 h 3775630"/>
              <a:gd name="connsiteX256" fmla="*/ 3056766 w 5633323"/>
              <a:gd name="connsiteY256" fmla="*/ 1149716 h 3775630"/>
              <a:gd name="connsiteX257" fmla="*/ 3041807 w 5633323"/>
              <a:gd name="connsiteY257" fmla="*/ 1157983 h 3775630"/>
              <a:gd name="connsiteX258" fmla="*/ 3026058 w 5633323"/>
              <a:gd name="connsiteY258" fmla="*/ 1144204 h 3775630"/>
              <a:gd name="connsiteX259" fmla="*/ 3014247 w 5633323"/>
              <a:gd name="connsiteY259" fmla="*/ 1157590 h 3775630"/>
              <a:gd name="connsiteX260" fmla="*/ 3000073 w 5633323"/>
              <a:gd name="connsiteY260" fmla="*/ 1151684 h 3775630"/>
              <a:gd name="connsiteX261" fmla="*/ 2992591 w 5633323"/>
              <a:gd name="connsiteY261" fmla="*/ 1162708 h 3775630"/>
              <a:gd name="connsiteX262" fmla="*/ 2980780 w 5633323"/>
              <a:gd name="connsiteY262" fmla="*/ 1184363 h 3775630"/>
              <a:gd name="connsiteX263" fmla="*/ 2968969 w 5633323"/>
              <a:gd name="connsiteY263" fmla="*/ 1185544 h 3775630"/>
              <a:gd name="connsiteX264" fmla="*/ 2946527 w 5633323"/>
              <a:gd name="connsiteY264" fmla="*/ 1202080 h 3775630"/>
              <a:gd name="connsiteX265" fmla="*/ 2863845 w 5633323"/>
              <a:gd name="connsiteY265" fmla="*/ 1246571 h 3775630"/>
              <a:gd name="connsiteX266" fmla="*/ 2854395 w 5633323"/>
              <a:gd name="connsiteY266" fmla="*/ 1252476 h 3775630"/>
              <a:gd name="connsiteX267" fmla="*/ 2864633 w 5633323"/>
              <a:gd name="connsiteY267" fmla="*/ 1248145 h 3775630"/>
              <a:gd name="connsiteX268" fmla="*/ 2948889 w 5633323"/>
              <a:gd name="connsiteY268" fmla="*/ 1204049 h 3775630"/>
              <a:gd name="connsiteX269" fmla="*/ 2997711 w 5633323"/>
              <a:gd name="connsiteY269" fmla="*/ 1192631 h 3775630"/>
              <a:gd name="connsiteX270" fmla="*/ 3003223 w 5633323"/>
              <a:gd name="connsiteY270" fmla="*/ 1193812 h 3775630"/>
              <a:gd name="connsiteX271" fmla="*/ 3001648 w 5633323"/>
              <a:gd name="connsiteY271" fmla="*/ 1198143 h 3775630"/>
              <a:gd name="connsiteX272" fmla="*/ 2986687 w 5633323"/>
              <a:gd name="connsiteY272" fmla="*/ 1208379 h 3775630"/>
              <a:gd name="connsiteX273" fmla="*/ 2922510 w 5633323"/>
              <a:gd name="connsiteY273" fmla="*/ 1247752 h 3775630"/>
              <a:gd name="connsiteX274" fmla="*/ 2890618 w 5633323"/>
              <a:gd name="connsiteY274" fmla="*/ 1262713 h 3775630"/>
              <a:gd name="connsiteX275" fmla="*/ 2880775 w 5633323"/>
              <a:gd name="connsiteY275" fmla="*/ 1266256 h 3775630"/>
              <a:gd name="connsiteX276" fmla="*/ 2852428 w 5633323"/>
              <a:gd name="connsiteY276" fmla="*/ 1265075 h 3775630"/>
              <a:gd name="connsiteX277" fmla="*/ 2841403 w 5633323"/>
              <a:gd name="connsiteY277" fmla="*/ 1301691 h 3775630"/>
              <a:gd name="connsiteX278" fmla="*/ 2836679 w 5633323"/>
              <a:gd name="connsiteY278" fmla="*/ 1304841 h 3775630"/>
              <a:gd name="connsiteX279" fmla="*/ 2799669 w 5633323"/>
              <a:gd name="connsiteY279" fmla="*/ 1344213 h 3775630"/>
              <a:gd name="connsiteX280" fmla="*/ 2794551 w 5633323"/>
              <a:gd name="connsiteY280" fmla="*/ 1350118 h 3775630"/>
              <a:gd name="connsiteX281" fmla="*/ 2773289 w 5633323"/>
              <a:gd name="connsiteY281" fmla="*/ 1368624 h 3775630"/>
              <a:gd name="connsiteX282" fmla="*/ 2759510 w 5633323"/>
              <a:gd name="connsiteY282" fmla="*/ 1370985 h 3775630"/>
              <a:gd name="connsiteX283" fmla="*/ 2752030 w 5633323"/>
              <a:gd name="connsiteY283" fmla="*/ 1375711 h 3775630"/>
              <a:gd name="connsiteX284" fmla="*/ 2741792 w 5633323"/>
              <a:gd name="connsiteY284" fmla="*/ 1356811 h 3775630"/>
              <a:gd name="connsiteX285" fmla="*/ 2743368 w 5633323"/>
              <a:gd name="connsiteY285" fmla="*/ 1389884 h 3775630"/>
              <a:gd name="connsiteX286" fmla="*/ 2741005 w 5633323"/>
              <a:gd name="connsiteY286" fmla="*/ 1393034 h 3775630"/>
              <a:gd name="connsiteX287" fmla="*/ 2729587 w 5633323"/>
              <a:gd name="connsiteY287" fmla="*/ 1403271 h 3775630"/>
              <a:gd name="connsiteX288" fmla="*/ 2719351 w 5633323"/>
              <a:gd name="connsiteY288" fmla="*/ 1391852 h 3775630"/>
              <a:gd name="connsiteX289" fmla="*/ 2729587 w 5633323"/>
              <a:gd name="connsiteY289" fmla="*/ 1341457 h 3775630"/>
              <a:gd name="connsiteX290" fmla="*/ 2739824 w 5633323"/>
              <a:gd name="connsiteY290" fmla="*/ 1336339 h 3775630"/>
              <a:gd name="connsiteX291" fmla="*/ 2742581 w 5633323"/>
              <a:gd name="connsiteY291" fmla="*/ 1328070 h 3775630"/>
              <a:gd name="connsiteX292" fmla="*/ 2735493 w 5633323"/>
              <a:gd name="connsiteY292" fmla="*/ 1330433 h 3775630"/>
              <a:gd name="connsiteX293" fmla="*/ 2729588 w 5633323"/>
              <a:gd name="connsiteY293" fmla="*/ 1329645 h 3775630"/>
              <a:gd name="connsiteX294" fmla="*/ 2721320 w 5633323"/>
              <a:gd name="connsiteY294" fmla="*/ 1329645 h 3775630"/>
              <a:gd name="connsiteX295" fmla="*/ 2718563 w 5633323"/>
              <a:gd name="connsiteY295" fmla="*/ 1324527 h 3775630"/>
              <a:gd name="connsiteX296" fmla="*/ 2711476 w 5633323"/>
              <a:gd name="connsiteY296" fmla="*/ 1301297 h 3775630"/>
              <a:gd name="connsiteX297" fmla="*/ 2699271 w 5633323"/>
              <a:gd name="connsiteY297" fmla="*/ 1252870 h 3775630"/>
              <a:gd name="connsiteX298" fmla="*/ 2692184 w 5633323"/>
              <a:gd name="connsiteY298" fmla="*/ 1244602 h 3775630"/>
              <a:gd name="connsiteX299" fmla="*/ 2687853 w 5633323"/>
              <a:gd name="connsiteY299" fmla="*/ 1252870 h 3775630"/>
              <a:gd name="connsiteX300" fmla="*/ 2698483 w 5633323"/>
              <a:gd name="connsiteY300" fmla="*/ 1319015 h 3775630"/>
              <a:gd name="connsiteX301" fmla="*/ 2703602 w 5633323"/>
              <a:gd name="connsiteY301" fmla="*/ 1359568 h 3775630"/>
              <a:gd name="connsiteX302" fmla="*/ 2707933 w 5633323"/>
              <a:gd name="connsiteY302" fmla="*/ 1427681 h 3775630"/>
              <a:gd name="connsiteX303" fmla="*/ 2703602 w 5633323"/>
              <a:gd name="connsiteY303" fmla="*/ 1453667 h 3775630"/>
              <a:gd name="connsiteX304" fmla="*/ 2687459 w 5633323"/>
              <a:gd name="connsiteY304" fmla="*/ 1487920 h 3775630"/>
              <a:gd name="connsiteX305" fmla="*/ 2687066 w 5633323"/>
              <a:gd name="connsiteY305" fmla="*/ 1489495 h 3775630"/>
              <a:gd name="connsiteX306" fmla="*/ 2683916 w 5633323"/>
              <a:gd name="connsiteY306" fmla="*/ 1493038 h 3775630"/>
              <a:gd name="connsiteX307" fmla="*/ 2675254 w 5633323"/>
              <a:gd name="connsiteY307" fmla="*/ 1495007 h 3775630"/>
              <a:gd name="connsiteX308" fmla="*/ 2674467 w 5633323"/>
              <a:gd name="connsiteY308" fmla="*/ 1484376 h 3775630"/>
              <a:gd name="connsiteX309" fmla="*/ 2682735 w 5633323"/>
              <a:gd name="connsiteY309" fmla="*/ 1464691 h 3775630"/>
              <a:gd name="connsiteX310" fmla="*/ 2693759 w 5633323"/>
              <a:gd name="connsiteY310" fmla="*/ 1448942 h 3775630"/>
              <a:gd name="connsiteX311" fmla="*/ 2692185 w 5633323"/>
              <a:gd name="connsiteY311" fmla="*/ 1447761 h 3775630"/>
              <a:gd name="connsiteX312" fmla="*/ 2677222 w 5633323"/>
              <a:gd name="connsiteY312" fmla="*/ 1461147 h 3775630"/>
              <a:gd name="connsiteX313" fmla="*/ 2671317 w 5633323"/>
              <a:gd name="connsiteY313" fmla="*/ 1469415 h 3775630"/>
              <a:gd name="connsiteX314" fmla="*/ 2666199 w 5633323"/>
              <a:gd name="connsiteY314" fmla="*/ 1458391 h 3775630"/>
              <a:gd name="connsiteX315" fmla="*/ 2658719 w 5633323"/>
              <a:gd name="connsiteY315" fmla="*/ 1465084 h 3775630"/>
              <a:gd name="connsiteX316" fmla="*/ 2653206 w 5633323"/>
              <a:gd name="connsiteY316" fmla="*/ 1459178 h 3775630"/>
              <a:gd name="connsiteX317" fmla="*/ 2646513 w 5633323"/>
              <a:gd name="connsiteY317" fmla="*/ 1470203 h 3775630"/>
              <a:gd name="connsiteX318" fmla="*/ 2647301 w 5633323"/>
              <a:gd name="connsiteY318" fmla="*/ 1487920 h 3775630"/>
              <a:gd name="connsiteX319" fmla="*/ 2650057 w 5633323"/>
              <a:gd name="connsiteY319" fmla="*/ 1500912 h 3775630"/>
              <a:gd name="connsiteX320" fmla="*/ 2655962 w 5633323"/>
              <a:gd name="connsiteY320" fmla="*/ 1504850 h 3775630"/>
              <a:gd name="connsiteX321" fmla="*/ 2666593 w 5633323"/>
              <a:gd name="connsiteY321" fmla="*/ 1493432 h 3775630"/>
              <a:gd name="connsiteX322" fmla="*/ 2670136 w 5633323"/>
              <a:gd name="connsiteY322" fmla="*/ 1507212 h 3775630"/>
              <a:gd name="connsiteX323" fmla="*/ 2663837 w 5633323"/>
              <a:gd name="connsiteY323" fmla="*/ 1510755 h 3775630"/>
              <a:gd name="connsiteX324" fmla="*/ 2670136 w 5633323"/>
              <a:gd name="connsiteY324" fmla="*/ 1508787 h 3775630"/>
              <a:gd name="connsiteX325" fmla="*/ 2659900 w 5633323"/>
              <a:gd name="connsiteY325" fmla="*/ 1524142 h 3775630"/>
              <a:gd name="connsiteX326" fmla="*/ 2672892 w 5633323"/>
              <a:gd name="connsiteY326" fmla="*/ 1528473 h 3775630"/>
              <a:gd name="connsiteX327" fmla="*/ 2665806 w 5633323"/>
              <a:gd name="connsiteY327" fmla="*/ 1543040 h 3775630"/>
              <a:gd name="connsiteX328" fmla="*/ 2672498 w 5633323"/>
              <a:gd name="connsiteY328" fmla="*/ 1558790 h 3775630"/>
              <a:gd name="connsiteX329" fmla="*/ 2708327 w 5633323"/>
              <a:gd name="connsiteY329" fmla="*/ 1607217 h 3775630"/>
              <a:gd name="connsiteX330" fmla="*/ 2855184 w 5633323"/>
              <a:gd name="connsiteY330" fmla="*/ 1811557 h 3775630"/>
              <a:gd name="connsiteX331" fmla="*/ 3083541 w 5633323"/>
              <a:gd name="connsiteY331" fmla="*/ 2130470 h 3775630"/>
              <a:gd name="connsiteX332" fmla="*/ 3057949 w 5633323"/>
              <a:gd name="connsiteY332" fmla="*/ 2146218 h 3775630"/>
              <a:gd name="connsiteX333" fmla="*/ 3035506 w 5633323"/>
              <a:gd name="connsiteY333" fmla="*/ 2162361 h 3775630"/>
              <a:gd name="connsiteX334" fmla="*/ 3028026 w 5633323"/>
              <a:gd name="connsiteY334" fmla="*/ 2165510 h 3775630"/>
              <a:gd name="connsiteX335" fmla="*/ 3026845 w 5633323"/>
              <a:gd name="connsiteY335" fmla="*/ 2158029 h 3775630"/>
              <a:gd name="connsiteX336" fmla="*/ 3032751 w 5633323"/>
              <a:gd name="connsiteY336" fmla="*/ 2152518 h 3775630"/>
              <a:gd name="connsiteX337" fmla="*/ 3019759 w 5633323"/>
              <a:gd name="connsiteY337" fmla="*/ 2152911 h 3775630"/>
              <a:gd name="connsiteX338" fmla="*/ 2994166 w 5633323"/>
              <a:gd name="connsiteY338" fmla="*/ 2161573 h 3775630"/>
              <a:gd name="connsiteX339" fmla="*/ 2988655 w 5633323"/>
              <a:gd name="connsiteY339" fmla="*/ 2174959 h 3775630"/>
              <a:gd name="connsiteX340" fmla="*/ 2957944 w 5633323"/>
              <a:gd name="connsiteY340" fmla="*/ 2182440 h 3775630"/>
              <a:gd name="connsiteX341" fmla="*/ 2910699 w 5633323"/>
              <a:gd name="connsiteY341" fmla="*/ 2195039 h 3775630"/>
              <a:gd name="connsiteX342" fmla="*/ 2902036 w 5633323"/>
              <a:gd name="connsiteY342" fmla="*/ 2208031 h 3775630"/>
              <a:gd name="connsiteX343" fmla="*/ 2909518 w 5633323"/>
              <a:gd name="connsiteY343" fmla="*/ 2216694 h 3775630"/>
              <a:gd name="connsiteX344" fmla="*/ 2891800 w 5633323"/>
              <a:gd name="connsiteY344" fmla="*/ 2216694 h 3775630"/>
              <a:gd name="connsiteX345" fmla="*/ 2844160 w 5633323"/>
              <a:gd name="connsiteY345" fmla="*/ 2221811 h 3775630"/>
              <a:gd name="connsiteX346" fmla="*/ 2818568 w 5633323"/>
              <a:gd name="connsiteY346" fmla="*/ 2222993 h 3775630"/>
              <a:gd name="connsiteX347" fmla="*/ 2795733 w 5633323"/>
              <a:gd name="connsiteY347" fmla="*/ 2226142 h 3775630"/>
              <a:gd name="connsiteX348" fmla="*/ 2795734 w 5633323"/>
              <a:gd name="connsiteY348" fmla="*/ 2246616 h 3775630"/>
              <a:gd name="connsiteX349" fmla="*/ 2765024 w 5633323"/>
              <a:gd name="connsiteY349" fmla="*/ 2268270 h 3775630"/>
              <a:gd name="connsiteX350" fmla="*/ 2759118 w 5633323"/>
              <a:gd name="connsiteY350" fmla="*/ 2271814 h 3775630"/>
              <a:gd name="connsiteX351" fmla="*/ 2741401 w 5633323"/>
              <a:gd name="connsiteY351" fmla="*/ 2308430 h 3775630"/>
              <a:gd name="connsiteX352" fmla="*/ 2707541 w 5633323"/>
              <a:gd name="connsiteY352" fmla="*/ 2321423 h 3775630"/>
              <a:gd name="connsiteX353" fmla="*/ 2713053 w 5633323"/>
              <a:gd name="connsiteY353" fmla="*/ 2332053 h 3775630"/>
              <a:gd name="connsiteX354" fmla="*/ 2690611 w 5633323"/>
              <a:gd name="connsiteY354" fmla="*/ 2339533 h 3775630"/>
              <a:gd name="connsiteX355" fmla="*/ 2712659 w 5633323"/>
              <a:gd name="connsiteY355" fmla="*/ 2357645 h 3775630"/>
              <a:gd name="connsiteX356" fmla="*/ 2683918 w 5633323"/>
              <a:gd name="connsiteY356" fmla="*/ 2363944 h 3775630"/>
              <a:gd name="connsiteX357" fmla="*/ 2700061 w 5633323"/>
              <a:gd name="connsiteY357" fmla="*/ 2365125 h 3775630"/>
              <a:gd name="connsiteX358" fmla="*/ 2681161 w 5633323"/>
              <a:gd name="connsiteY358" fmla="*/ 2368669 h 3775630"/>
              <a:gd name="connsiteX359" fmla="*/ 2649664 w 5633323"/>
              <a:gd name="connsiteY359" fmla="*/ 2378512 h 3775630"/>
              <a:gd name="connsiteX360" fmla="*/ 2632341 w 5633323"/>
              <a:gd name="connsiteY360" fmla="*/ 2397804 h 3775630"/>
              <a:gd name="connsiteX361" fmla="*/ 2621710 w 5633323"/>
              <a:gd name="connsiteY361" fmla="*/ 2413552 h 3775630"/>
              <a:gd name="connsiteX362" fmla="*/ 2617773 w 5633323"/>
              <a:gd name="connsiteY362" fmla="*/ 2415915 h 3775630"/>
              <a:gd name="connsiteX363" fmla="*/ 2588637 w 5633323"/>
              <a:gd name="connsiteY363" fmla="*/ 2423395 h 3775630"/>
              <a:gd name="connsiteX364" fmla="*/ 2568165 w 5633323"/>
              <a:gd name="connsiteY364" fmla="*/ 2428907 h 3775630"/>
              <a:gd name="connsiteX365" fmla="*/ 2567771 w 5633323"/>
              <a:gd name="connsiteY365" fmla="*/ 2435207 h 3775630"/>
              <a:gd name="connsiteX366" fmla="*/ 2598481 w 5633323"/>
              <a:gd name="connsiteY366" fmla="*/ 2432451 h 3775630"/>
              <a:gd name="connsiteX367" fmla="*/ 2581945 w 5633323"/>
              <a:gd name="connsiteY367" fmla="*/ 2445050 h 3775630"/>
              <a:gd name="connsiteX368" fmla="*/ 2512257 w 5633323"/>
              <a:gd name="connsiteY368" fmla="*/ 2460405 h 3775630"/>
              <a:gd name="connsiteX369" fmla="*/ 2501233 w 5633323"/>
              <a:gd name="connsiteY369" fmla="*/ 2471035 h 3775630"/>
              <a:gd name="connsiteX370" fmla="*/ 2509500 w 5633323"/>
              <a:gd name="connsiteY370" fmla="*/ 2473791 h 3775630"/>
              <a:gd name="connsiteX371" fmla="*/ 2518162 w 5633323"/>
              <a:gd name="connsiteY371" fmla="*/ 2480878 h 3775630"/>
              <a:gd name="connsiteX372" fmla="*/ 2507139 w 5633323"/>
              <a:gd name="connsiteY372" fmla="*/ 2484028 h 3775630"/>
              <a:gd name="connsiteX373" fmla="*/ 2459498 w 5633323"/>
              <a:gd name="connsiteY373" fmla="*/ 2486391 h 3775630"/>
              <a:gd name="connsiteX374" fmla="*/ 2485877 w 5633323"/>
              <a:gd name="connsiteY374" fmla="*/ 2474185 h 3775630"/>
              <a:gd name="connsiteX375" fmla="*/ 2494145 w 5633323"/>
              <a:gd name="connsiteY375" fmla="*/ 2456468 h 3775630"/>
              <a:gd name="connsiteX376" fmla="*/ 2469341 w 5633323"/>
              <a:gd name="connsiteY376" fmla="*/ 2457256 h 3775630"/>
              <a:gd name="connsiteX377" fmla="*/ 2470522 w 5633323"/>
              <a:gd name="connsiteY377" fmla="*/ 2454893 h 3775630"/>
              <a:gd name="connsiteX378" fmla="*/ 2460286 w 5633323"/>
              <a:gd name="connsiteY378" fmla="*/ 2449774 h 3775630"/>
              <a:gd name="connsiteX379" fmla="*/ 2424063 w 5633323"/>
              <a:gd name="connsiteY379" fmla="*/ 2447413 h 3775630"/>
              <a:gd name="connsiteX380" fmla="*/ 2376030 w 5633323"/>
              <a:gd name="connsiteY380" fmla="*/ 2473398 h 3775630"/>
              <a:gd name="connsiteX381" fmla="*/ 2356738 w 5633323"/>
              <a:gd name="connsiteY381" fmla="*/ 2466311 h 3775630"/>
              <a:gd name="connsiteX382" fmla="*/ 2311853 w 5633323"/>
              <a:gd name="connsiteY382" fmla="*/ 2482848 h 3775630"/>
              <a:gd name="connsiteX383" fmla="*/ 2341382 w 5633323"/>
              <a:gd name="connsiteY383" fmla="*/ 2476548 h 3775630"/>
              <a:gd name="connsiteX384" fmla="*/ 2315397 w 5633323"/>
              <a:gd name="connsiteY384" fmla="*/ 2486785 h 3775630"/>
              <a:gd name="connsiteX385" fmla="*/ 2300042 w 5633323"/>
              <a:gd name="connsiteY385" fmla="*/ 2495052 h 3775630"/>
              <a:gd name="connsiteX386" fmla="*/ 2305160 w 5633323"/>
              <a:gd name="connsiteY386" fmla="*/ 2497415 h 3775630"/>
              <a:gd name="connsiteX387" fmla="*/ 2298861 w 5633323"/>
              <a:gd name="connsiteY387" fmla="*/ 2497415 h 3775630"/>
              <a:gd name="connsiteX388" fmla="*/ 2287837 w 5633323"/>
              <a:gd name="connsiteY388" fmla="*/ 2498989 h 3775630"/>
              <a:gd name="connsiteX389" fmla="*/ 2293349 w 5633323"/>
              <a:gd name="connsiteY389" fmla="*/ 2491115 h 3775630"/>
              <a:gd name="connsiteX390" fmla="*/ 2292955 w 5633323"/>
              <a:gd name="connsiteY390" fmla="*/ 2484422 h 3775630"/>
              <a:gd name="connsiteX391" fmla="*/ 2281143 w 5633323"/>
              <a:gd name="connsiteY391" fmla="*/ 2489147 h 3775630"/>
              <a:gd name="connsiteX392" fmla="*/ 2270907 w 5633323"/>
              <a:gd name="connsiteY392" fmla="*/ 2508439 h 3775630"/>
              <a:gd name="connsiteX393" fmla="*/ 2273269 w 5633323"/>
              <a:gd name="connsiteY393" fmla="*/ 2508045 h 3775630"/>
              <a:gd name="connsiteX394" fmla="*/ 2257664 w 5633323"/>
              <a:gd name="connsiteY394" fmla="*/ 2515921 h 3775630"/>
              <a:gd name="connsiteX395" fmla="*/ 2248072 w 5633323"/>
              <a:gd name="connsiteY395" fmla="*/ 2522614 h 3775630"/>
              <a:gd name="connsiteX396" fmla="*/ 2249298 w 5633323"/>
              <a:gd name="connsiteY396" fmla="*/ 2519345 h 3775630"/>
              <a:gd name="connsiteX397" fmla="*/ 2228779 w 5633323"/>
              <a:gd name="connsiteY397" fmla="*/ 2524581 h 3775630"/>
              <a:gd name="connsiteX398" fmla="*/ 2240197 w 5633323"/>
              <a:gd name="connsiteY398" fmla="*/ 2508833 h 3775630"/>
              <a:gd name="connsiteX399" fmla="*/ 2240984 w 5633323"/>
              <a:gd name="connsiteY399" fmla="*/ 2508045 h 3775630"/>
              <a:gd name="connsiteX400" fmla="*/ 2238228 w 5633323"/>
              <a:gd name="connsiteY400" fmla="*/ 2506864 h 3775630"/>
              <a:gd name="connsiteX401" fmla="*/ 2253190 w 5633323"/>
              <a:gd name="connsiteY401" fmla="*/ 2484422 h 3775630"/>
              <a:gd name="connsiteX402" fmla="*/ 2246103 w 5633323"/>
              <a:gd name="connsiteY402" fmla="*/ 2484028 h 3775630"/>
              <a:gd name="connsiteX403" fmla="*/ 2244921 w 5633323"/>
              <a:gd name="connsiteY403" fmla="*/ 2483241 h 3775630"/>
              <a:gd name="connsiteX404" fmla="*/ 2245315 w 5633323"/>
              <a:gd name="connsiteY404" fmla="*/ 2482059 h 3775630"/>
              <a:gd name="connsiteX405" fmla="*/ 2246497 w 5633323"/>
              <a:gd name="connsiteY405" fmla="*/ 2480091 h 3775630"/>
              <a:gd name="connsiteX406" fmla="*/ 2240590 w 5633323"/>
              <a:gd name="connsiteY406" fmla="*/ 2481272 h 3775630"/>
              <a:gd name="connsiteX407" fmla="*/ 2215786 w 5633323"/>
              <a:gd name="connsiteY407" fmla="*/ 2522219 h 3775630"/>
              <a:gd name="connsiteX408" fmla="*/ 2209880 w 5633323"/>
              <a:gd name="connsiteY408" fmla="*/ 2524187 h 3775630"/>
              <a:gd name="connsiteX409" fmla="*/ 2209487 w 5633323"/>
              <a:gd name="connsiteY409" fmla="*/ 2524581 h 3775630"/>
              <a:gd name="connsiteX410" fmla="*/ 2209487 w 5633323"/>
              <a:gd name="connsiteY410" fmla="*/ 2531274 h 3775630"/>
              <a:gd name="connsiteX411" fmla="*/ 2195706 w 5633323"/>
              <a:gd name="connsiteY411" fmla="*/ 2539542 h 3775630"/>
              <a:gd name="connsiteX412" fmla="*/ 2196100 w 5633323"/>
              <a:gd name="connsiteY412" fmla="*/ 2539148 h 3775630"/>
              <a:gd name="connsiteX413" fmla="*/ 2196494 w 5633323"/>
              <a:gd name="connsiteY413" fmla="*/ 2535605 h 3775630"/>
              <a:gd name="connsiteX414" fmla="*/ 2157122 w 5633323"/>
              <a:gd name="connsiteY414" fmla="*/ 2544661 h 3775630"/>
              <a:gd name="connsiteX415" fmla="*/ 2155941 w 5633323"/>
              <a:gd name="connsiteY415" fmla="*/ 2540724 h 3775630"/>
              <a:gd name="connsiteX416" fmla="*/ 2139405 w 5633323"/>
              <a:gd name="connsiteY416" fmla="*/ 2548992 h 3775630"/>
              <a:gd name="connsiteX417" fmla="*/ 2085465 w 5633323"/>
              <a:gd name="connsiteY417" fmla="*/ 2583639 h 3775630"/>
              <a:gd name="connsiteX418" fmla="*/ 2082709 w 5633323"/>
              <a:gd name="connsiteY418" fmla="*/ 2584033 h 3775630"/>
              <a:gd name="connsiteX419" fmla="*/ 2044912 w 5633323"/>
              <a:gd name="connsiteY419" fmla="*/ 2611593 h 3775630"/>
              <a:gd name="connsiteX420" fmla="*/ 2039794 w 5633323"/>
              <a:gd name="connsiteY420" fmla="*/ 2605687 h 3775630"/>
              <a:gd name="connsiteX421" fmla="*/ 2022470 w 5633323"/>
              <a:gd name="connsiteY421" fmla="*/ 2597419 h 3775630"/>
              <a:gd name="connsiteX422" fmla="*/ 2030345 w 5633323"/>
              <a:gd name="connsiteY422" fmla="*/ 2596632 h 3775630"/>
              <a:gd name="connsiteX423" fmla="*/ 2011446 w 5633323"/>
              <a:gd name="connsiteY423" fmla="*/ 2586396 h 3775630"/>
              <a:gd name="connsiteX424" fmla="*/ 2012233 w 5633323"/>
              <a:gd name="connsiteY424" fmla="*/ 2601357 h 3775630"/>
              <a:gd name="connsiteX425" fmla="*/ 1984279 w 5633323"/>
              <a:gd name="connsiteY425" fmla="*/ 2591513 h 3775630"/>
              <a:gd name="connsiteX426" fmla="*/ 1980736 w 5633323"/>
              <a:gd name="connsiteY426" fmla="*/ 2606475 h 3775630"/>
              <a:gd name="connsiteX427" fmla="*/ 1998848 w 5633323"/>
              <a:gd name="connsiteY427" fmla="*/ 2614349 h 3775630"/>
              <a:gd name="connsiteX428" fmla="*/ 1941364 w 5633323"/>
              <a:gd name="connsiteY428" fmla="*/ 2618680 h 3775630"/>
              <a:gd name="connsiteX429" fmla="*/ 1981130 w 5633323"/>
              <a:gd name="connsiteY429" fmla="*/ 2623011 h 3775630"/>
              <a:gd name="connsiteX430" fmla="*/ 1956326 w 5633323"/>
              <a:gd name="connsiteY430" fmla="*/ 2650572 h 3775630"/>
              <a:gd name="connsiteX431" fmla="*/ 1947270 w 5633323"/>
              <a:gd name="connsiteY431" fmla="*/ 2673013 h 3775630"/>
              <a:gd name="connsiteX432" fmla="*/ 1948451 w 5633323"/>
              <a:gd name="connsiteY432" fmla="*/ 2681281 h 3775630"/>
              <a:gd name="connsiteX433" fmla="*/ 1951601 w 5633323"/>
              <a:gd name="connsiteY433" fmla="*/ 2686793 h 3775630"/>
              <a:gd name="connsiteX434" fmla="*/ 1904354 w 5633323"/>
              <a:gd name="connsiteY434" fmla="*/ 2693881 h 3775630"/>
              <a:gd name="connsiteX435" fmla="*/ 1889787 w 5633323"/>
              <a:gd name="connsiteY435" fmla="*/ 2696242 h 3775630"/>
              <a:gd name="connsiteX436" fmla="*/ 1885850 w 5633323"/>
              <a:gd name="connsiteY436" fmla="*/ 2718291 h 3775630"/>
              <a:gd name="connsiteX437" fmla="*/ 1848053 w 5633323"/>
              <a:gd name="connsiteY437" fmla="*/ 2733646 h 3775630"/>
              <a:gd name="connsiteX438" fmla="*/ 1856321 w 5633323"/>
              <a:gd name="connsiteY438" fmla="*/ 2743883 h 3775630"/>
              <a:gd name="connsiteX439" fmla="*/ 1842541 w 5633323"/>
              <a:gd name="connsiteY439" fmla="*/ 2752544 h 3775630"/>
              <a:gd name="connsiteX440" fmla="*/ 1854746 w 5633323"/>
              <a:gd name="connsiteY440" fmla="*/ 2767112 h 3775630"/>
              <a:gd name="connsiteX441" fmla="*/ 1844116 w 5633323"/>
              <a:gd name="connsiteY441" fmla="*/ 2777742 h 3775630"/>
              <a:gd name="connsiteX442" fmla="*/ 1836635 w 5633323"/>
              <a:gd name="connsiteY442" fmla="*/ 2781286 h 3775630"/>
              <a:gd name="connsiteX443" fmla="*/ 1827580 w 5633323"/>
              <a:gd name="connsiteY443" fmla="*/ 2787192 h 3775630"/>
              <a:gd name="connsiteX444" fmla="*/ 1818524 w 5633323"/>
              <a:gd name="connsiteY444" fmla="*/ 2792311 h 3775630"/>
              <a:gd name="connsiteX445" fmla="*/ 1810650 w 5633323"/>
              <a:gd name="connsiteY445" fmla="*/ 2798216 h 3775630"/>
              <a:gd name="connsiteX446" fmla="*/ 1807106 w 5633323"/>
              <a:gd name="connsiteY446" fmla="*/ 2804909 h 3775630"/>
              <a:gd name="connsiteX447" fmla="*/ 1777184 w 5633323"/>
              <a:gd name="connsiteY447" fmla="*/ 2811209 h 3775630"/>
              <a:gd name="connsiteX448" fmla="*/ 1805925 w 5633323"/>
              <a:gd name="connsiteY448" fmla="*/ 2810421 h 3775630"/>
              <a:gd name="connsiteX449" fmla="*/ 1814587 w 5633323"/>
              <a:gd name="connsiteY449" fmla="*/ 2811209 h 3775630"/>
              <a:gd name="connsiteX450" fmla="*/ 1810256 w 5633323"/>
              <a:gd name="connsiteY450" fmla="*/ 2816327 h 3775630"/>
              <a:gd name="connsiteX451" fmla="*/ 1795295 w 5633323"/>
              <a:gd name="connsiteY451" fmla="*/ 2819870 h 3775630"/>
              <a:gd name="connsiteX452" fmla="*/ 1742930 w 5633323"/>
              <a:gd name="connsiteY452" fmla="*/ 2830894 h 3775630"/>
              <a:gd name="connsiteX453" fmla="*/ 1740961 w 5633323"/>
              <a:gd name="connsiteY453" fmla="*/ 2832469 h 3775630"/>
              <a:gd name="connsiteX454" fmla="*/ 1722063 w 5633323"/>
              <a:gd name="connsiteY454" fmla="*/ 2841131 h 3775630"/>
              <a:gd name="connsiteX455" fmla="*/ 1733087 w 5633323"/>
              <a:gd name="connsiteY455" fmla="*/ 2851762 h 3775630"/>
              <a:gd name="connsiteX456" fmla="*/ 1714582 w 5633323"/>
              <a:gd name="connsiteY456" fmla="*/ 2847431 h 3775630"/>
              <a:gd name="connsiteX457" fmla="*/ 1706314 w 5633323"/>
              <a:gd name="connsiteY457" fmla="*/ 2840738 h 3775630"/>
              <a:gd name="connsiteX458" fmla="*/ 1736237 w 5633323"/>
              <a:gd name="connsiteY458" fmla="*/ 2829320 h 3775630"/>
              <a:gd name="connsiteX459" fmla="*/ 1721275 w 5633323"/>
              <a:gd name="connsiteY459" fmla="*/ 2806090 h 3775630"/>
              <a:gd name="connsiteX460" fmla="*/ 1692140 w 5633323"/>
              <a:gd name="connsiteY460" fmla="*/ 2837588 h 3775630"/>
              <a:gd name="connsiteX461" fmla="*/ 1683478 w 5633323"/>
              <a:gd name="connsiteY461" fmla="*/ 2844281 h 3775630"/>
              <a:gd name="connsiteX462" fmla="*/ 1663399 w 5633323"/>
              <a:gd name="connsiteY462" fmla="*/ 2862392 h 3775630"/>
              <a:gd name="connsiteX463" fmla="*/ 1673636 w 5633323"/>
              <a:gd name="connsiteY463" fmla="*/ 2868691 h 3775630"/>
              <a:gd name="connsiteX464" fmla="*/ 1605916 w 5633323"/>
              <a:gd name="connsiteY464" fmla="*/ 2887590 h 3775630"/>
              <a:gd name="connsiteX465" fmla="*/ 1571662 w 5633323"/>
              <a:gd name="connsiteY465" fmla="*/ 2892708 h 3775630"/>
              <a:gd name="connsiteX466" fmla="*/ 1564182 w 5633323"/>
              <a:gd name="connsiteY466" fmla="*/ 2909245 h 3775630"/>
              <a:gd name="connsiteX467" fmla="*/ 1529928 w 5633323"/>
              <a:gd name="connsiteY467" fmla="*/ 2933261 h 3775630"/>
              <a:gd name="connsiteX468" fmla="*/ 1514967 w 5633323"/>
              <a:gd name="connsiteY468" fmla="*/ 2944285 h 3775630"/>
              <a:gd name="connsiteX469" fmla="*/ 1480320 w 5633323"/>
              <a:gd name="connsiteY469" fmla="*/ 2959247 h 3775630"/>
              <a:gd name="connsiteX470" fmla="*/ 1471264 w 5633323"/>
              <a:gd name="connsiteY470" fmla="*/ 2960428 h 3775630"/>
              <a:gd name="connsiteX471" fmla="*/ 1449216 w 5633323"/>
              <a:gd name="connsiteY471" fmla="*/ 2963184 h 3775630"/>
              <a:gd name="connsiteX472" fmla="*/ 1455122 w 5633323"/>
              <a:gd name="connsiteY472" fmla="*/ 2974995 h 3775630"/>
              <a:gd name="connsiteX473" fmla="*/ 1455122 w 5633323"/>
              <a:gd name="connsiteY473" fmla="*/ 2982476 h 3775630"/>
              <a:gd name="connsiteX474" fmla="*/ 1430711 w 5633323"/>
              <a:gd name="connsiteY474" fmla="*/ 2997832 h 3775630"/>
              <a:gd name="connsiteX475" fmla="*/ 1437798 w 5633323"/>
              <a:gd name="connsiteY475" fmla="*/ 2963578 h 3775630"/>
              <a:gd name="connsiteX476" fmla="*/ 1427168 w 5633323"/>
              <a:gd name="connsiteY476" fmla="*/ 2985625 h 3775630"/>
              <a:gd name="connsiteX477" fmla="*/ 1421262 w 5633323"/>
              <a:gd name="connsiteY477" fmla="*/ 3000981 h 3775630"/>
              <a:gd name="connsiteX478" fmla="*/ 1404726 w 5633323"/>
              <a:gd name="connsiteY478" fmla="*/ 3009249 h 3775630"/>
              <a:gd name="connsiteX479" fmla="*/ 1370079 w 5633323"/>
              <a:gd name="connsiteY479" fmla="*/ 3038384 h 3775630"/>
              <a:gd name="connsiteX480" fmla="*/ 1372440 w 5633323"/>
              <a:gd name="connsiteY480" fmla="*/ 3048227 h 3775630"/>
              <a:gd name="connsiteX481" fmla="*/ 1378740 w 5633323"/>
              <a:gd name="connsiteY481" fmla="*/ 3056495 h 3775630"/>
              <a:gd name="connsiteX482" fmla="*/ 1361810 w 5633323"/>
              <a:gd name="connsiteY482" fmla="*/ 3057676 h 3775630"/>
              <a:gd name="connsiteX483" fmla="*/ 1348030 w 5633323"/>
              <a:gd name="connsiteY483" fmla="*/ 3052558 h 3775630"/>
              <a:gd name="connsiteX484" fmla="*/ 1337006 w 5633323"/>
              <a:gd name="connsiteY484" fmla="*/ 3049015 h 3775630"/>
              <a:gd name="connsiteX485" fmla="*/ 1348818 w 5633323"/>
              <a:gd name="connsiteY485" fmla="*/ 3046652 h 3775630"/>
              <a:gd name="connsiteX486" fmla="*/ 1360235 w 5633323"/>
              <a:gd name="connsiteY486" fmla="*/ 3042715 h 3775630"/>
              <a:gd name="connsiteX487" fmla="*/ 1349605 w 5633323"/>
              <a:gd name="connsiteY487" fmla="*/ 3037597 h 3775630"/>
              <a:gd name="connsiteX488" fmla="*/ 1320076 w 5633323"/>
              <a:gd name="connsiteY488" fmla="*/ 3046653 h 3775630"/>
              <a:gd name="connsiteX489" fmla="*/ 1304328 w 5633323"/>
              <a:gd name="connsiteY489" fmla="*/ 3048621 h 3775630"/>
              <a:gd name="connsiteX490" fmla="*/ 1278342 w 5633323"/>
              <a:gd name="connsiteY490" fmla="*/ 3057676 h 3775630"/>
              <a:gd name="connsiteX491" fmla="*/ 1257081 w 5633323"/>
              <a:gd name="connsiteY491" fmla="*/ 3058858 h 3775630"/>
              <a:gd name="connsiteX492" fmla="*/ 1256294 w 5633323"/>
              <a:gd name="connsiteY492" fmla="*/ 3059645 h 3775630"/>
              <a:gd name="connsiteX493" fmla="*/ 1253144 w 5633323"/>
              <a:gd name="connsiteY493" fmla="*/ 3059645 h 3775630"/>
              <a:gd name="connsiteX494" fmla="*/ 1246057 w 5633323"/>
              <a:gd name="connsiteY494" fmla="*/ 3069095 h 3775630"/>
              <a:gd name="connsiteX495" fmla="*/ 1240939 w 5633323"/>
              <a:gd name="connsiteY495" fmla="*/ 3072638 h 3775630"/>
              <a:gd name="connsiteX496" fmla="*/ 1230702 w 5633323"/>
              <a:gd name="connsiteY496" fmla="*/ 3064369 h 3775630"/>
              <a:gd name="connsiteX497" fmla="*/ 1229127 w 5633323"/>
              <a:gd name="connsiteY497" fmla="*/ 3063188 h 3775630"/>
              <a:gd name="connsiteX498" fmla="*/ 1227552 w 5633323"/>
              <a:gd name="connsiteY498" fmla="*/ 3075000 h 3775630"/>
              <a:gd name="connsiteX499" fmla="*/ 1225977 w 5633323"/>
              <a:gd name="connsiteY499" fmla="*/ 3077363 h 3775630"/>
              <a:gd name="connsiteX500" fmla="*/ 1225584 w 5633323"/>
              <a:gd name="connsiteY500" fmla="*/ 3077363 h 3775630"/>
              <a:gd name="connsiteX501" fmla="*/ 1211803 w 5633323"/>
              <a:gd name="connsiteY501" fmla="*/ 3081300 h 3775630"/>
              <a:gd name="connsiteX502" fmla="*/ 1209047 w 5633323"/>
              <a:gd name="connsiteY502" fmla="*/ 3087993 h 3775630"/>
              <a:gd name="connsiteX503" fmla="*/ 1194480 w 5633323"/>
              <a:gd name="connsiteY503" fmla="*/ 3081300 h 3775630"/>
              <a:gd name="connsiteX504" fmla="*/ 1192117 w 5633323"/>
              <a:gd name="connsiteY504" fmla="*/ 3050195 h 3775630"/>
              <a:gd name="connsiteX505" fmla="*/ 1186605 w 5633323"/>
              <a:gd name="connsiteY505" fmla="*/ 3076575 h 3775630"/>
              <a:gd name="connsiteX506" fmla="*/ 1187393 w 5633323"/>
              <a:gd name="connsiteY506" fmla="*/ 3087993 h 3775630"/>
              <a:gd name="connsiteX507" fmla="*/ 1177156 w 5633323"/>
              <a:gd name="connsiteY507" fmla="*/ 3094686 h 3775630"/>
              <a:gd name="connsiteX508" fmla="*/ 1131485 w 5633323"/>
              <a:gd name="connsiteY508" fmla="*/ 3113584 h 3775630"/>
              <a:gd name="connsiteX509" fmla="*/ 1127941 w 5633323"/>
              <a:gd name="connsiteY509" fmla="*/ 3114372 h 3775630"/>
              <a:gd name="connsiteX510" fmla="*/ 1092506 w 5633323"/>
              <a:gd name="connsiteY510" fmla="*/ 3103741 h 3775630"/>
              <a:gd name="connsiteX511" fmla="*/ 1075184 w 5633323"/>
              <a:gd name="connsiteY511" fmla="*/ 3117522 h 3775630"/>
              <a:gd name="connsiteX512" fmla="*/ 1052741 w 5633323"/>
              <a:gd name="connsiteY512" fmla="*/ 3113191 h 3775630"/>
              <a:gd name="connsiteX513" fmla="*/ 1043292 w 5633323"/>
              <a:gd name="connsiteY513" fmla="*/ 3125002 h 3775630"/>
              <a:gd name="connsiteX514" fmla="*/ 1027937 w 5633323"/>
              <a:gd name="connsiteY514" fmla="*/ 3147838 h 3775630"/>
              <a:gd name="connsiteX515" fmla="*/ 1010613 w 5633323"/>
              <a:gd name="connsiteY515" fmla="*/ 3150988 h 3775630"/>
              <a:gd name="connsiteX516" fmla="*/ 966123 w 5633323"/>
              <a:gd name="connsiteY516" fmla="*/ 3175398 h 3775630"/>
              <a:gd name="connsiteX517" fmla="*/ 970060 w 5633323"/>
              <a:gd name="connsiteY517" fmla="*/ 3177367 h 3775630"/>
              <a:gd name="connsiteX518" fmla="*/ 1051166 w 5633323"/>
              <a:gd name="connsiteY518" fmla="*/ 3155319 h 3775630"/>
              <a:gd name="connsiteX519" fmla="*/ 1061797 w 5633323"/>
              <a:gd name="connsiteY519" fmla="*/ 3155713 h 3775630"/>
              <a:gd name="connsiteX520" fmla="*/ 1055891 w 5633323"/>
              <a:gd name="connsiteY520" fmla="*/ 3160437 h 3775630"/>
              <a:gd name="connsiteX521" fmla="*/ 966517 w 5633323"/>
              <a:gd name="connsiteY521" fmla="*/ 3207290 h 3775630"/>
              <a:gd name="connsiteX522" fmla="*/ 916908 w 5633323"/>
              <a:gd name="connsiteY522" fmla="*/ 3232094 h 3775630"/>
              <a:gd name="connsiteX523" fmla="*/ 887379 w 5633323"/>
              <a:gd name="connsiteY523" fmla="*/ 3240362 h 3775630"/>
              <a:gd name="connsiteX524" fmla="*/ 865725 w 5633323"/>
              <a:gd name="connsiteY524" fmla="*/ 3250599 h 3775630"/>
              <a:gd name="connsiteX525" fmla="*/ 854701 w 5633323"/>
              <a:gd name="connsiteY525" fmla="*/ 3248236 h 3775630"/>
              <a:gd name="connsiteX526" fmla="*/ 846432 w 5633323"/>
              <a:gd name="connsiteY526" fmla="*/ 3242724 h 3775630"/>
              <a:gd name="connsiteX527" fmla="*/ 848007 w 5633323"/>
              <a:gd name="connsiteY527" fmla="*/ 3255717 h 3775630"/>
              <a:gd name="connsiteX528" fmla="*/ 836196 w 5633323"/>
              <a:gd name="connsiteY528" fmla="*/ 3267922 h 3775630"/>
              <a:gd name="connsiteX529" fmla="*/ 812179 w 5633323"/>
              <a:gd name="connsiteY529" fmla="*/ 3287608 h 3775630"/>
              <a:gd name="connsiteX530" fmla="*/ 779106 w 5633323"/>
              <a:gd name="connsiteY530" fmla="*/ 3314775 h 3775630"/>
              <a:gd name="connsiteX531" fmla="*/ 761389 w 5633323"/>
              <a:gd name="connsiteY531" fmla="*/ 3337611 h 3775630"/>
              <a:gd name="connsiteX532" fmla="*/ 726742 w 5633323"/>
              <a:gd name="connsiteY532" fmla="*/ 3363990 h 3775630"/>
              <a:gd name="connsiteX533" fmla="*/ 707449 w 5633323"/>
              <a:gd name="connsiteY533" fmla="*/ 3360446 h 3775630"/>
              <a:gd name="connsiteX534" fmla="*/ 694851 w 5633323"/>
              <a:gd name="connsiteY534" fmla="*/ 3376982 h 3775630"/>
              <a:gd name="connsiteX535" fmla="*/ 687764 w 5633323"/>
              <a:gd name="connsiteY535" fmla="*/ 3386432 h 3775630"/>
              <a:gd name="connsiteX536" fmla="*/ 678315 w 5633323"/>
              <a:gd name="connsiteY536" fmla="*/ 3389975 h 3775630"/>
              <a:gd name="connsiteX537" fmla="*/ 671621 w 5633323"/>
              <a:gd name="connsiteY537" fmla="*/ 3391944 h 3775630"/>
              <a:gd name="connsiteX538" fmla="*/ 660597 w 5633323"/>
              <a:gd name="connsiteY538" fmla="*/ 3390369 h 3775630"/>
              <a:gd name="connsiteX539" fmla="*/ 681858 w 5633323"/>
              <a:gd name="connsiteY539" fmla="*/ 3373046 h 3775630"/>
              <a:gd name="connsiteX540" fmla="*/ 690520 w 5633323"/>
              <a:gd name="connsiteY540" fmla="*/ 3360840 h 3775630"/>
              <a:gd name="connsiteX541" fmla="*/ 681070 w 5633323"/>
              <a:gd name="connsiteY541" fmla="*/ 3346666 h 3775630"/>
              <a:gd name="connsiteX542" fmla="*/ 668078 w 5633323"/>
              <a:gd name="connsiteY542" fmla="*/ 3356903 h 3775630"/>
              <a:gd name="connsiteX543" fmla="*/ 658629 w 5633323"/>
              <a:gd name="connsiteY543" fmla="*/ 3341941 h 3775630"/>
              <a:gd name="connsiteX544" fmla="*/ 658235 w 5633323"/>
              <a:gd name="connsiteY544" fmla="*/ 3341154 h 3775630"/>
              <a:gd name="connsiteX545" fmla="*/ 675164 w 5633323"/>
              <a:gd name="connsiteY545" fmla="*/ 3344697 h 3775630"/>
              <a:gd name="connsiteX546" fmla="*/ 692489 w 5633323"/>
              <a:gd name="connsiteY546" fmla="*/ 3323043 h 3775630"/>
              <a:gd name="connsiteX547" fmla="*/ 687764 w 5633323"/>
              <a:gd name="connsiteY547" fmla="*/ 3317924 h 3775630"/>
              <a:gd name="connsiteX548" fmla="*/ 677133 w 5633323"/>
              <a:gd name="connsiteY548" fmla="*/ 3318318 h 3775630"/>
              <a:gd name="connsiteX549" fmla="*/ 691307 w 5633323"/>
              <a:gd name="connsiteY549" fmla="*/ 3298239 h 3775630"/>
              <a:gd name="connsiteX550" fmla="*/ 692094 w 5633323"/>
              <a:gd name="connsiteY550" fmla="*/ 3297451 h 3775630"/>
              <a:gd name="connsiteX551" fmla="*/ 689339 w 5633323"/>
              <a:gd name="connsiteY551" fmla="*/ 3296270 h 3775630"/>
              <a:gd name="connsiteX552" fmla="*/ 704300 w 5633323"/>
              <a:gd name="connsiteY552" fmla="*/ 3273828 h 3775630"/>
              <a:gd name="connsiteX553" fmla="*/ 697213 w 5633323"/>
              <a:gd name="connsiteY553" fmla="*/ 3273435 h 3775630"/>
              <a:gd name="connsiteX554" fmla="*/ 696031 w 5633323"/>
              <a:gd name="connsiteY554" fmla="*/ 3272647 h 3775630"/>
              <a:gd name="connsiteX555" fmla="*/ 696426 w 5633323"/>
              <a:gd name="connsiteY555" fmla="*/ 3271466 h 3775630"/>
              <a:gd name="connsiteX556" fmla="*/ 697607 w 5633323"/>
              <a:gd name="connsiteY556" fmla="*/ 3269498 h 3775630"/>
              <a:gd name="connsiteX557" fmla="*/ 691701 w 5633323"/>
              <a:gd name="connsiteY557" fmla="*/ 3270678 h 3775630"/>
              <a:gd name="connsiteX558" fmla="*/ 666896 w 5633323"/>
              <a:gd name="connsiteY558" fmla="*/ 3311625 h 3775630"/>
              <a:gd name="connsiteX559" fmla="*/ 660990 w 5633323"/>
              <a:gd name="connsiteY559" fmla="*/ 3313594 h 3775630"/>
              <a:gd name="connsiteX560" fmla="*/ 658235 w 5633323"/>
              <a:gd name="connsiteY560" fmla="*/ 3326980 h 3775630"/>
              <a:gd name="connsiteX561" fmla="*/ 657054 w 5633323"/>
              <a:gd name="connsiteY561" fmla="*/ 3340367 h 3775630"/>
              <a:gd name="connsiteX562" fmla="*/ 656660 w 5633323"/>
              <a:gd name="connsiteY562" fmla="*/ 3340366 h 3775630"/>
              <a:gd name="connsiteX563" fmla="*/ 656660 w 5633323"/>
              <a:gd name="connsiteY563" fmla="*/ 3340761 h 3775630"/>
              <a:gd name="connsiteX564" fmla="*/ 650361 w 5633323"/>
              <a:gd name="connsiteY564" fmla="*/ 3350603 h 3775630"/>
              <a:gd name="connsiteX565" fmla="*/ 647211 w 5633323"/>
              <a:gd name="connsiteY565" fmla="*/ 3352572 h 3775630"/>
              <a:gd name="connsiteX566" fmla="*/ 633824 w 5633323"/>
              <a:gd name="connsiteY566" fmla="*/ 3368320 h 3775630"/>
              <a:gd name="connsiteX567" fmla="*/ 622013 w 5633323"/>
              <a:gd name="connsiteY567" fmla="*/ 3375408 h 3775630"/>
              <a:gd name="connsiteX568" fmla="*/ 621225 w 5633323"/>
              <a:gd name="connsiteY568" fmla="*/ 3369108 h 3775630"/>
              <a:gd name="connsiteX569" fmla="*/ 614926 w 5633323"/>
              <a:gd name="connsiteY569" fmla="*/ 3365959 h 3775630"/>
              <a:gd name="connsiteX570" fmla="*/ 609807 w 5633323"/>
              <a:gd name="connsiteY570" fmla="*/ 3354935 h 3775630"/>
              <a:gd name="connsiteX571" fmla="*/ 628312 w 5633323"/>
              <a:gd name="connsiteY571" fmla="*/ 3312807 h 3775630"/>
              <a:gd name="connsiteX572" fmla="*/ 612170 w 5633323"/>
              <a:gd name="connsiteY572" fmla="*/ 3334461 h 3775630"/>
              <a:gd name="connsiteX573" fmla="*/ 607839 w 5633323"/>
              <a:gd name="connsiteY573" fmla="*/ 3351784 h 3775630"/>
              <a:gd name="connsiteX574" fmla="*/ 600752 w 5633323"/>
              <a:gd name="connsiteY574" fmla="*/ 3366746 h 3775630"/>
              <a:gd name="connsiteX575" fmla="*/ 592877 w 5633323"/>
              <a:gd name="connsiteY575" fmla="*/ 3369502 h 3775630"/>
              <a:gd name="connsiteX576" fmla="*/ 585003 w 5633323"/>
              <a:gd name="connsiteY576" fmla="*/ 3368714 h 3775630"/>
              <a:gd name="connsiteX577" fmla="*/ 584609 w 5633323"/>
              <a:gd name="connsiteY577" fmla="*/ 3375801 h 3775630"/>
              <a:gd name="connsiteX578" fmla="*/ 588940 w 5633323"/>
              <a:gd name="connsiteY578" fmla="*/ 3394700 h 3775630"/>
              <a:gd name="connsiteX579" fmla="*/ 591303 w 5633323"/>
              <a:gd name="connsiteY579" fmla="*/ 3395487 h 3775630"/>
              <a:gd name="connsiteX580" fmla="*/ 589334 w 5633323"/>
              <a:gd name="connsiteY580" fmla="*/ 3402574 h 3775630"/>
              <a:gd name="connsiteX581" fmla="*/ 562561 w 5633323"/>
              <a:gd name="connsiteY581" fmla="*/ 3426985 h 3775630"/>
              <a:gd name="connsiteX582" fmla="*/ 545237 w 5633323"/>
              <a:gd name="connsiteY582" fmla="*/ 3422654 h 3775630"/>
              <a:gd name="connsiteX583" fmla="*/ 563743 w 5633323"/>
              <a:gd name="connsiteY583" fmla="*/ 3459664 h 3775630"/>
              <a:gd name="connsiteX584" fmla="*/ 551143 w 5633323"/>
              <a:gd name="connsiteY584" fmla="*/ 3457301 h 3775630"/>
              <a:gd name="connsiteX585" fmla="*/ 556655 w 5633323"/>
              <a:gd name="connsiteY585" fmla="*/ 3466357 h 3775630"/>
              <a:gd name="connsiteX586" fmla="*/ 557837 w 5633323"/>
              <a:gd name="connsiteY586" fmla="*/ 3469900 h 3775630"/>
              <a:gd name="connsiteX587" fmla="*/ 529883 w 5633323"/>
              <a:gd name="connsiteY587" fmla="*/ 3486436 h 3775630"/>
              <a:gd name="connsiteX588" fmla="*/ 514528 w 5633323"/>
              <a:gd name="connsiteY588" fmla="*/ 3494311 h 3775630"/>
              <a:gd name="connsiteX589" fmla="*/ 501928 w 5633323"/>
              <a:gd name="connsiteY589" fmla="*/ 3502185 h 3775630"/>
              <a:gd name="connsiteX590" fmla="*/ 496417 w 5633323"/>
              <a:gd name="connsiteY590" fmla="*/ 3504547 h 3775630"/>
              <a:gd name="connsiteX591" fmla="*/ 479487 w 5633323"/>
              <a:gd name="connsiteY591" fmla="*/ 3513209 h 3775630"/>
              <a:gd name="connsiteX592" fmla="*/ 488148 w 5633323"/>
              <a:gd name="connsiteY592" fmla="*/ 3496280 h 3775630"/>
              <a:gd name="connsiteX593" fmla="*/ 488935 w 5633323"/>
              <a:gd name="connsiteY593" fmla="*/ 3485649 h 3775630"/>
              <a:gd name="connsiteX594" fmla="*/ 485392 w 5633323"/>
              <a:gd name="connsiteY594" fmla="*/ 3489586 h 3775630"/>
              <a:gd name="connsiteX595" fmla="*/ 453895 w 5633323"/>
              <a:gd name="connsiteY595" fmla="*/ 3507303 h 3775630"/>
              <a:gd name="connsiteX596" fmla="*/ 474368 w 5633323"/>
              <a:gd name="connsiteY596" fmla="*/ 3488011 h 3775630"/>
              <a:gd name="connsiteX597" fmla="*/ 459013 w 5633323"/>
              <a:gd name="connsiteY597" fmla="*/ 3486042 h 3775630"/>
              <a:gd name="connsiteX598" fmla="*/ 435784 w 5633323"/>
              <a:gd name="connsiteY598" fmla="*/ 3504547 h 3775630"/>
              <a:gd name="connsiteX599" fmla="*/ 401530 w 5633323"/>
              <a:gd name="connsiteY599" fmla="*/ 3520296 h 3775630"/>
              <a:gd name="connsiteX600" fmla="*/ 427515 w 5633323"/>
              <a:gd name="connsiteY600" fmla="*/ 3493917 h 3775630"/>
              <a:gd name="connsiteX601" fmla="*/ 401530 w 5633323"/>
              <a:gd name="connsiteY601" fmla="*/ 3504154 h 3775630"/>
              <a:gd name="connsiteX602" fmla="*/ 390112 w 5633323"/>
              <a:gd name="connsiteY602" fmla="*/ 3515572 h 3775630"/>
              <a:gd name="connsiteX603" fmla="*/ 370032 w 5633323"/>
              <a:gd name="connsiteY603" fmla="*/ 3517934 h 3775630"/>
              <a:gd name="connsiteX604" fmla="*/ 357828 w 5633323"/>
              <a:gd name="connsiteY604" fmla="*/ 3513603 h 3775630"/>
              <a:gd name="connsiteX605" fmla="*/ 349953 w 5633323"/>
              <a:gd name="connsiteY605" fmla="*/ 3482499 h 3775630"/>
              <a:gd name="connsiteX606" fmla="*/ 352709 w 5633323"/>
              <a:gd name="connsiteY606" fmla="*/ 3470294 h 3775630"/>
              <a:gd name="connsiteX607" fmla="*/ 358221 w 5633323"/>
              <a:gd name="connsiteY607" fmla="*/ 3460451 h 3775630"/>
              <a:gd name="connsiteX608" fmla="*/ 349953 w 5633323"/>
              <a:gd name="connsiteY608" fmla="*/ 3433678 h 3775630"/>
              <a:gd name="connsiteX609" fmla="*/ 342866 w 5633323"/>
              <a:gd name="connsiteY609" fmla="*/ 3425803 h 3775630"/>
              <a:gd name="connsiteX610" fmla="*/ 297588 w 5633323"/>
              <a:gd name="connsiteY610" fmla="*/ 3410055 h 3775630"/>
              <a:gd name="connsiteX611" fmla="*/ 268847 w 5633323"/>
              <a:gd name="connsiteY611" fmla="*/ 3418323 h 3775630"/>
              <a:gd name="connsiteX612" fmla="*/ 267666 w 5633323"/>
              <a:gd name="connsiteY612" fmla="*/ 3421866 h 3775630"/>
              <a:gd name="connsiteX613" fmla="*/ 270816 w 5633323"/>
              <a:gd name="connsiteY613" fmla="*/ 3434465 h 3775630"/>
              <a:gd name="connsiteX614" fmla="*/ 281052 w 5633323"/>
              <a:gd name="connsiteY614" fmla="*/ 3457694 h 3775630"/>
              <a:gd name="connsiteX615" fmla="*/ 290895 w 5633323"/>
              <a:gd name="connsiteY615" fmla="*/ 3517540 h 3775630"/>
              <a:gd name="connsiteX616" fmla="*/ 289714 w 5633323"/>
              <a:gd name="connsiteY616" fmla="*/ 3528171 h 3775630"/>
              <a:gd name="connsiteX617" fmla="*/ 292864 w 5633323"/>
              <a:gd name="connsiteY617" fmla="*/ 3543132 h 3775630"/>
              <a:gd name="connsiteX618" fmla="*/ 296014 w 5633323"/>
              <a:gd name="connsiteY618" fmla="*/ 3551400 h 3775630"/>
              <a:gd name="connsiteX619" fmla="*/ 306250 w 5633323"/>
              <a:gd name="connsiteY619" fmla="*/ 3576991 h 3775630"/>
              <a:gd name="connsiteX620" fmla="*/ 295619 w 5633323"/>
              <a:gd name="connsiteY620" fmla="*/ 3582504 h 3775630"/>
              <a:gd name="connsiteX621" fmla="*/ 273571 w 5633323"/>
              <a:gd name="connsiteY621" fmla="*/ 3586441 h 3775630"/>
              <a:gd name="connsiteX622" fmla="*/ 261760 w 5633323"/>
              <a:gd name="connsiteY622" fmla="*/ 3581323 h 3775630"/>
              <a:gd name="connsiteX623" fmla="*/ 257429 w 5633323"/>
              <a:gd name="connsiteY623" fmla="*/ 3585653 h 3775630"/>
              <a:gd name="connsiteX624" fmla="*/ 262942 w 5633323"/>
              <a:gd name="connsiteY624" fmla="*/ 3585260 h 3775630"/>
              <a:gd name="connsiteX625" fmla="*/ 271603 w 5633323"/>
              <a:gd name="connsiteY625" fmla="*/ 3596677 h 3775630"/>
              <a:gd name="connsiteX626" fmla="*/ 267272 w 5633323"/>
              <a:gd name="connsiteY626" fmla="*/ 3600221 h 3775630"/>
              <a:gd name="connsiteX627" fmla="*/ 253886 w 5633323"/>
              <a:gd name="connsiteY627" fmla="*/ 3599040 h 3775630"/>
              <a:gd name="connsiteX628" fmla="*/ 250342 w 5633323"/>
              <a:gd name="connsiteY628" fmla="*/ 3598646 h 3775630"/>
              <a:gd name="connsiteX629" fmla="*/ 231444 w 5633323"/>
              <a:gd name="connsiteY629" fmla="*/ 3600221 h 3775630"/>
              <a:gd name="connsiteX630" fmla="*/ 222782 w 5633323"/>
              <a:gd name="connsiteY630" fmla="*/ 3606914 h 3775630"/>
              <a:gd name="connsiteX631" fmla="*/ 231838 w 5633323"/>
              <a:gd name="connsiteY631" fmla="*/ 3613214 h 3775630"/>
              <a:gd name="connsiteX632" fmla="*/ 210970 w 5633323"/>
              <a:gd name="connsiteY632" fmla="*/ 3608883 h 3775630"/>
              <a:gd name="connsiteX633" fmla="*/ 228688 w 5633323"/>
              <a:gd name="connsiteY633" fmla="*/ 3636443 h 3775630"/>
              <a:gd name="connsiteX634" fmla="*/ 201521 w 5633323"/>
              <a:gd name="connsiteY634" fmla="*/ 3638018 h 3775630"/>
              <a:gd name="connsiteX635" fmla="*/ 198371 w 5633323"/>
              <a:gd name="connsiteY635" fmla="*/ 3626994 h 3775630"/>
              <a:gd name="connsiteX636" fmla="*/ 187741 w 5633323"/>
              <a:gd name="connsiteY636" fmla="*/ 3639986 h 3775630"/>
              <a:gd name="connsiteX637" fmla="*/ 174748 w 5633323"/>
              <a:gd name="connsiteY637" fmla="*/ 3639593 h 3775630"/>
              <a:gd name="connsiteX638" fmla="*/ 174354 w 5633323"/>
              <a:gd name="connsiteY638" fmla="*/ 3628962 h 3775630"/>
              <a:gd name="connsiteX639" fmla="*/ 165692 w 5633323"/>
              <a:gd name="connsiteY639" fmla="*/ 3636049 h 3775630"/>
              <a:gd name="connsiteX640" fmla="*/ 155062 w 5633323"/>
              <a:gd name="connsiteY640" fmla="*/ 3647861 h 3775630"/>
              <a:gd name="connsiteX641" fmla="*/ 155062 w 5633323"/>
              <a:gd name="connsiteY641" fmla="*/ 3719124 h 3775630"/>
              <a:gd name="connsiteX642" fmla="*/ 155062 w 5633323"/>
              <a:gd name="connsiteY642" fmla="*/ 3737235 h 3775630"/>
              <a:gd name="connsiteX643" fmla="*/ 147188 w 5633323"/>
              <a:gd name="connsiteY643" fmla="*/ 3735660 h 3775630"/>
              <a:gd name="connsiteX644" fmla="*/ 129077 w 5633323"/>
              <a:gd name="connsiteY644" fmla="*/ 3742353 h 3775630"/>
              <a:gd name="connsiteX645" fmla="*/ 130461 w 5633323"/>
              <a:gd name="connsiteY645" fmla="*/ 3744691 h 3775630"/>
              <a:gd name="connsiteX646" fmla="*/ 5408843 w 5633323"/>
              <a:gd name="connsiteY646" fmla="*/ 2492885 h 3775630"/>
              <a:gd name="connsiteX647" fmla="*/ 5633323 w 5633323"/>
              <a:gd name="connsiteY647" fmla="*/ 2439648 h 3775630"/>
              <a:gd name="connsiteX648" fmla="*/ 5633323 w 5633323"/>
              <a:gd name="connsiteY648" fmla="*/ 2439648 h 3775630"/>
              <a:gd name="connsiteX649" fmla="*/ 5408842 w 5633323"/>
              <a:gd name="connsiteY649" fmla="*/ 1493098 h 3775630"/>
              <a:gd name="connsiteX650" fmla="*/ 5408842 w 5633323"/>
              <a:gd name="connsiteY650" fmla="*/ 1473567 h 3775630"/>
              <a:gd name="connsiteX651" fmla="*/ 5059376 w 5633323"/>
              <a:gd name="connsiteY651" fmla="*/ 0 h 3775630"/>
              <a:gd name="connsiteX652" fmla="*/ 5051051 w 5633323"/>
              <a:gd name="connsiteY652" fmla="*/ 3354 h 3775630"/>
              <a:gd name="connsiteX653" fmla="*/ 5053315 w 5633323"/>
              <a:gd name="connsiteY653" fmla="*/ 14231 h 3775630"/>
              <a:gd name="connsiteX654" fmla="*/ 5050559 w 5633323"/>
              <a:gd name="connsiteY654" fmla="*/ 16199 h 3775630"/>
              <a:gd name="connsiteX655" fmla="*/ 5030479 w 5633323"/>
              <a:gd name="connsiteY655" fmla="*/ 21712 h 3775630"/>
              <a:gd name="connsiteX656" fmla="*/ 5030085 w 5633323"/>
              <a:gd name="connsiteY656" fmla="*/ 17774 h 3775630"/>
              <a:gd name="connsiteX657" fmla="*/ 5004493 w 5633323"/>
              <a:gd name="connsiteY657" fmla="*/ 28405 h 3775630"/>
              <a:gd name="connsiteX658" fmla="*/ 4976145 w 5633323"/>
              <a:gd name="connsiteY658" fmla="*/ 39822 h 3775630"/>
              <a:gd name="connsiteX659" fmla="*/ 4953704 w 5633323"/>
              <a:gd name="connsiteY659" fmla="*/ 35885 h 3775630"/>
              <a:gd name="connsiteX660" fmla="*/ 4950948 w 5633323"/>
              <a:gd name="connsiteY660" fmla="*/ 34704 h 3775630"/>
              <a:gd name="connsiteX661" fmla="*/ 4949767 w 5633323"/>
              <a:gd name="connsiteY661" fmla="*/ 28798 h 3775630"/>
              <a:gd name="connsiteX662" fmla="*/ 4942680 w 5633323"/>
              <a:gd name="connsiteY662" fmla="*/ 38641 h 3775630"/>
              <a:gd name="connsiteX663" fmla="*/ 4918270 w 5633323"/>
              <a:gd name="connsiteY663" fmla="*/ 33523 h 3775630"/>
              <a:gd name="connsiteX664" fmla="*/ 4912757 w 5633323"/>
              <a:gd name="connsiteY664" fmla="*/ 29586 h 377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</a:cxnLst>
            <a:rect l="l" t="t" r="r" b="b"/>
            <a:pathLst>
              <a:path w="5633323" h="3775630">
                <a:moveTo>
                  <a:pt x="77992" y="3755198"/>
                </a:moveTo>
                <a:lnTo>
                  <a:pt x="65605" y="3760072"/>
                </a:lnTo>
                <a:lnTo>
                  <a:pt x="86573" y="3755099"/>
                </a:lnTo>
                <a:close/>
                <a:moveTo>
                  <a:pt x="20607" y="3757118"/>
                </a:moveTo>
                <a:cubicBezTo>
                  <a:pt x="14209" y="3758102"/>
                  <a:pt x="8009" y="3761448"/>
                  <a:pt x="3087" y="3766370"/>
                </a:cubicBezTo>
                <a:lnTo>
                  <a:pt x="0" y="3775630"/>
                </a:lnTo>
                <a:lnTo>
                  <a:pt x="45727" y="3764786"/>
                </a:lnTo>
                <a:lnTo>
                  <a:pt x="39309" y="3762040"/>
                </a:lnTo>
                <a:cubicBezTo>
                  <a:pt x="33600" y="3757512"/>
                  <a:pt x="27005" y="3756134"/>
                  <a:pt x="20607" y="3757118"/>
                </a:cubicBezTo>
                <a:close/>
                <a:moveTo>
                  <a:pt x="631462" y="3403362"/>
                </a:moveTo>
                <a:cubicBezTo>
                  <a:pt x="633824" y="3403755"/>
                  <a:pt x="636187" y="3404149"/>
                  <a:pt x="638549" y="3404543"/>
                </a:cubicBezTo>
                <a:cubicBezTo>
                  <a:pt x="638942" y="3404937"/>
                  <a:pt x="639730" y="3405724"/>
                  <a:pt x="640518" y="3406118"/>
                </a:cubicBezTo>
                <a:cubicBezTo>
                  <a:pt x="647998" y="3412024"/>
                  <a:pt x="650754" y="3421866"/>
                  <a:pt x="648786" y="3431709"/>
                </a:cubicBezTo>
                <a:cubicBezTo>
                  <a:pt x="647605" y="3430528"/>
                  <a:pt x="646423" y="3429347"/>
                  <a:pt x="645242" y="3428166"/>
                </a:cubicBezTo>
                <a:cubicBezTo>
                  <a:pt x="644848" y="3427772"/>
                  <a:pt x="644061" y="3427772"/>
                  <a:pt x="643667" y="3427772"/>
                </a:cubicBezTo>
                <a:cubicBezTo>
                  <a:pt x="639730" y="3419504"/>
                  <a:pt x="635399" y="3411629"/>
                  <a:pt x="631462" y="3403362"/>
                </a:cubicBezTo>
                <a:close/>
                <a:moveTo>
                  <a:pt x="599177" y="3399424"/>
                </a:moveTo>
                <a:cubicBezTo>
                  <a:pt x="605870" y="3400999"/>
                  <a:pt x="612957" y="3401787"/>
                  <a:pt x="620044" y="3402574"/>
                </a:cubicBezTo>
                <a:cubicBezTo>
                  <a:pt x="618075" y="3407299"/>
                  <a:pt x="616107" y="3412024"/>
                  <a:pt x="612170" y="3415961"/>
                </a:cubicBezTo>
                <a:cubicBezTo>
                  <a:pt x="609020" y="3418323"/>
                  <a:pt x="605870" y="3421079"/>
                  <a:pt x="602720" y="3423441"/>
                </a:cubicBezTo>
                <a:cubicBezTo>
                  <a:pt x="600358" y="3425410"/>
                  <a:pt x="596815" y="3427772"/>
                  <a:pt x="594452" y="3426197"/>
                </a:cubicBezTo>
                <a:cubicBezTo>
                  <a:pt x="592484" y="3424622"/>
                  <a:pt x="590909" y="3419504"/>
                  <a:pt x="591696" y="3417535"/>
                </a:cubicBezTo>
                <a:cubicBezTo>
                  <a:pt x="594452" y="3411630"/>
                  <a:pt x="594059" y="3404149"/>
                  <a:pt x="599177" y="3399424"/>
                </a:cubicBezTo>
                <a:close/>
                <a:moveTo>
                  <a:pt x="2014990" y="2629311"/>
                </a:moveTo>
                <a:cubicBezTo>
                  <a:pt x="2014202" y="2629704"/>
                  <a:pt x="2013021" y="2630492"/>
                  <a:pt x="2012233" y="2630885"/>
                </a:cubicBezTo>
                <a:cubicBezTo>
                  <a:pt x="2008296" y="2632067"/>
                  <a:pt x="2006722" y="2634429"/>
                  <a:pt x="2004753" y="2637185"/>
                </a:cubicBezTo>
                <a:cubicBezTo>
                  <a:pt x="2004753" y="2636003"/>
                  <a:pt x="2004753" y="2635216"/>
                  <a:pt x="2005541" y="2634035"/>
                </a:cubicBezTo>
                <a:cubicBezTo>
                  <a:pt x="2007509" y="2630492"/>
                  <a:pt x="2011053" y="2628917"/>
                  <a:pt x="2014990" y="2629311"/>
                </a:cubicBezTo>
                <a:close/>
                <a:moveTo>
                  <a:pt x="4969452" y="62658"/>
                </a:moveTo>
                <a:cubicBezTo>
                  <a:pt x="4969846" y="63052"/>
                  <a:pt x="4970240" y="63446"/>
                  <a:pt x="4970634" y="63839"/>
                </a:cubicBezTo>
                <a:cubicBezTo>
                  <a:pt x="4970240" y="63839"/>
                  <a:pt x="4969846" y="64233"/>
                  <a:pt x="4969452" y="64233"/>
                </a:cubicBezTo>
                <a:cubicBezTo>
                  <a:pt x="4969058" y="63839"/>
                  <a:pt x="4969452" y="63052"/>
                  <a:pt x="4969452" y="62658"/>
                </a:cubicBezTo>
                <a:close/>
                <a:moveTo>
                  <a:pt x="4912757" y="29586"/>
                </a:moveTo>
                <a:cubicBezTo>
                  <a:pt x="4899371" y="36279"/>
                  <a:pt x="4885591" y="41398"/>
                  <a:pt x="4871810" y="47303"/>
                </a:cubicBezTo>
                <a:cubicBezTo>
                  <a:pt x="4863148" y="55965"/>
                  <a:pt x="4848187" y="48878"/>
                  <a:pt x="4840706" y="60689"/>
                </a:cubicBezTo>
                <a:cubicBezTo>
                  <a:pt x="4848187" y="63446"/>
                  <a:pt x="4853700" y="55571"/>
                  <a:pt x="4860786" y="56752"/>
                </a:cubicBezTo>
                <a:cubicBezTo>
                  <a:pt x="4854486" y="66595"/>
                  <a:pt x="4854486" y="65808"/>
                  <a:pt x="4842675" y="65021"/>
                </a:cubicBezTo>
                <a:cubicBezTo>
                  <a:pt x="4838344" y="64627"/>
                  <a:pt x="4833225" y="66989"/>
                  <a:pt x="4831651" y="72108"/>
                </a:cubicBezTo>
                <a:cubicBezTo>
                  <a:pt x="4831651" y="72895"/>
                  <a:pt x="4835982" y="72895"/>
                  <a:pt x="4835194" y="74863"/>
                </a:cubicBezTo>
                <a:cubicBezTo>
                  <a:pt x="4834013" y="77226"/>
                  <a:pt x="4832439" y="74470"/>
                  <a:pt x="4830863" y="74076"/>
                </a:cubicBezTo>
                <a:cubicBezTo>
                  <a:pt x="4823776" y="72501"/>
                  <a:pt x="4818265" y="77620"/>
                  <a:pt x="4814328" y="81163"/>
                </a:cubicBezTo>
                <a:cubicBezTo>
                  <a:pt x="4803303" y="91793"/>
                  <a:pt x="4789916" y="94943"/>
                  <a:pt x="4775743" y="96518"/>
                </a:cubicBezTo>
                <a:cubicBezTo>
                  <a:pt x="4775743" y="96518"/>
                  <a:pt x="4775743" y="96518"/>
                  <a:pt x="4775743" y="96124"/>
                </a:cubicBezTo>
                <a:cubicBezTo>
                  <a:pt x="4789523" y="83132"/>
                  <a:pt x="4808422" y="77620"/>
                  <a:pt x="4823776" y="65808"/>
                </a:cubicBezTo>
                <a:cubicBezTo>
                  <a:pt x="4814328" y="73288"/>
                  <a:pt x="4802910" y="73289"/>
                  <a:pt x="4791885" y="74470"/>
                </a:cubicBezTo>
                <a:cubicBezTo>
                  <a:pt x="4785192" y="78801"/>
                  <a:pt x="4778893" y="83131"/>
                  <a:pt x="4772199" y="87462"/>
                </a:cubicBezTo>
                <a:cubicBezTo>
                  <a:pt x="4772987" y="84707"/>
                  <a:pt x="4775349" y="81950"/>
                  <a:pt x="4773774" y="78013"/>
                </a:cubicBezTo>
                <a:cubicBezTo>
                  <a:pt x="4758419" y="85494"/>
                  <a:pt x="4745033" y="94943"/>
                  <a:pt x="4732040" y="105180"/>
                </a:cubicBezTo>
                <a:cubicBezTo>
                  <a:pt x="4728103" y="107542"/>
                  <a:pt x="4724560" y="110692"/>
                  <a:pt x="4720622" y="112267"/>
                </a:cubicBezTo>
                <a:cubicBezTo>
                  <a:pt x="4704480" y="118172"/>
                  <a:pt x="4698180" y="136283"/>
                  <a:pt x="4682432" y="142977"/>
                </a:cubicBezTo>
                <a:cubicBezTo>
                  <a:pt x="4684400" y="139433"/>
                  <a:pt x="4686369" y="135890"/>
                  <a:pt x="4688731" y="132346"/>
                </a:cubicBezTo>
                <a:cubicBezTo>
                  <a:pt x="4687944" y="131559"/>
                  <a:pt x="4687156" y="130771"/>
                  <a:pt x="4686369" y="129984"/>
                </a:cubicBezTo>
                <a:cubicBezTo>
                  <a:pt x="4663139" y="151245"/>
                  <a:pt x="4634792" y="166994"/>
                  <a:pt x="4616681" y="194160"/>
                </a:cubicBezTo>
                <a:cubicBezTo>
                  <a:pt x="4609594" y="209516"/>
                  <a:pt x="4601326" y="224870"/>
                  <a:pt x="4589120" y="235107"/>
                </a:cubicBezTo>
                <a:cubicBezTo>
                  <a:pt x="4582427" y="240619"/>
                  <a:pt x="4569040" y="257155"/>
                  <a:pt x="4555260" y="240225"/>
                </a:cubicBezTo>
                <a:cubicBezTo>
                  <a:pt x="4552111" y="236682"/>
                  <a:pt x="4548173" y="240225"/>
                  <a:pt x="4545418" y="241800"/>
                </a:cubicBezTo>
                <a:cubicBezTo>
                  <a:pt x="4535181" y="246918"/>
                  <a:pt x="4538331" y="255580"/>
                  <a:pt x="4541874" y="263455"/>
                </a:cubicBezTo>
                <a:cubicBezTo>
                  <a:pt x="4531244" y="263849"/>
                  <a:pt x="4522582" y="268967"/>
                  <a:pt x="4515495" y="275660"/>
                </a:cubicBezTo>
                <a:cubicBezTo>
                  <a:pt x="4511164" y="279991"/>
                  <a:pt x="4521795" y="280779"/>
                  <a:pt x="4520614" y="286291"/>
                </a:cubicBezTo>
                <a:cubicBezTo>
                  <a:pt x="4513526" y="283535"/>
                  <a:pt x="4511951" y="289834"/>
                  <a:pt x="4510771" y="294165"/>
                </a:cubicBezTo>
                <a:cubicBezTo>
                  <a:pt x="4509589" y="300464"/>
                  <a:pt x="4509195" y="307551"/>
                  <a:pt x="4518250" y="309520"/>
                </a:cubicBezTo>
                <a:cubicBezTo>
                  <a:pt x="4513133" y="320544"/>
                  <a:pt x="4502108" y="325662"/>
                  <a:pt x="4492659" y="332355"/>
                </a:cubicBezTo>
                <a:cubicBezTo>
                  <a:pt x="4490690" y="333931"/>
                  <a:pt x="4483603" y="334718"/>
                  <a:pt x="4487147" y="337474"/>
                </a:cubicBezTo>
                <a:cubicBezTo>
                  <a:pt x="4494234" y="344167"/>
                  <a:pt x="4487541" y="343773"/>
                  <a:pt x="4484391" y="343773"/>
                </a:cubicBezTo>
                <a:cubicBezTo>
                  <a:pt x="4477304" y="344167"/>
                  <a:pt x="4471004" y="348104"/>
                  <a:pt x="4463918" y="347711"/>
                </a:cubicBezTo>
                <a:cubicBezTo>
                  <a:pt x="4470611" y="348498"/>
                  <a:pt x="4476516" y="354404"/>
                  <a:pt x="4483603" y="348892"/>
                </a:cubicBezTo>
                <a:cubicBezTo>
                  <a:pt x="4485572" y="347317"/>
                  <a:pt x="4488328" y="348104"/>
                  <a:pt x="4489116" y="350466"/>
                </a:cubicBezTo>
                <a:cubicBezTo>
                  <a:pt x="4490296" y="353223"/>
                  <a:pt x="4487541" y="354010"/>
                  <a:pt x="4485966" y="355191"/>
                </a:cubicBezTo>
                <a:cubicBezTo>
                  <a:pt x="4482816" y="357160"/>
                  <a:pt x="4479273" y="357947"/>
                  <a:pt x="4475729" y="357553"/>
                </a:cubicBezTo>
                <a:cubicBezTo>
                  <a:pt x="4463130" y="356373"/>
                  <a:pt x="4453287" y="369759"/>
                  <a:pt x="4439901" y="364640"/>
                </a:cubicBezTo>
                <a:cubicBezTo>
                  <a:pt x="4439507" y="364640"/>
                  <a:pt x="4438326" y="365821"/>
                  <a:pt x="4438326" y="366215"/>
                </a:cubicBezTo>
                <a:cubicBezTo>
                  <a:pt x="4440688" y="380783"/>
                  <a:pt x="4428483" y="369758"/>
                  <a:pt x="4424940" y="373696"/>
                </a:cubicBezTo>
                <a:cubicBezTo>
                  <a:pt x="4427696" y="377633"/>
                  <a:pt x="4437932" y="378027"/>
                  <a:pt x="4431633" y="385114"/>
                </a:cubicBezTo>
                <a:cubicBezTo>
                  <a:pt x="4428877" y="388263"/>
                  <a:pt x="4422578" y="382751"/>
                  <a:pt x="4419428" y="379208"/>
                </a:cubicBezTo>
                <a:cubicBezTo>
                  <a:pt x="4417459" y="377240"/>
                  <a:pt x="4410766" y="377240"/>
                  <a:pt x="4414309" y="372121"/>
                </a:cubicBezTo>
                <a:cubicBezTo>
                  <a:pt x="4418640" y="366216"/>
                  <a:pt x="4421396" y="357160"/>
                  <a:pt x="4435176" y="362672"/>
                </a:cubicBezTo>
                <a:cubicBezTo>
                  <a:pt x="4427695" y="354010"/>
                  <a:pt x="4421002" y="348104"/>
                  <a:pt x="4426121" y="338655"/>
                </a:cubicBezTo>
                <a:cubicBezTo>
                  <a:pt x="4416278" y="346923"/>
                  <a:pt x="4397773" y="348105"/>
                  <a:pt x="4404861" y="367790"/>
                </a:cubicBezTo>
                <a:cubicBezTo>
                  <a:pt x="4406829" y="372908"/>
                  <a:pt x="4402104" y="374877"/>
                  <a:pt x="4398561" y="373696"/>
                </a:cubicBezTo>
                <a:cubicBezTo>
                  <a:pt x="4383205" y="369365"/>
                  <a:pt x="4393442" y="387870"/>
                  <a:pt x="4383993" y="390232"/>
                </a:cubicBezTo>
                <a:cubicBezTo>
                  <a:pt x="4381237" y="391020"/>
                  <a:pt x="4392261" y="389051"/>
                  <a:pt x="4390687" y="396925"/>
                </a:cubicBezTo>
                <a:cubicBezTo>
                  <a:pt x="4373756" y="396138"/>
                  <a:pt x="4359583" y="405588"/>
                  <a:pt x="4343833" y="410706"/>
                </a:cubicBezTo>
                <a:cubicBezTo>
                  <a:pt x="4336353" y="413068"/>
                  <a:pt x="4330054" y="422911"/>
                  <a:pt x="4320604" y="413462"/>
                </a:cubicBezTo>
                <a:cubicBezTo>
                  <a:pt x="4318242" y="419368"/>
                  <a:pt x="4322967" y="428029"/>
                  <a:pt x="4314698" y="429210"/>
                </a:cubicBezTo>
                <a:cubicBezTo>
                  <a:pt x="4301705" y="431179"/>
                  <a:pt x="4294225" y="438660"/>
                  <a:pt x="4290289" y="450865"/>
                </a:cubicBezTo>
                <a:cubicBezTo>
                  <a:pt x="4288713" y="455196"/>
                  <a:pt x="4283594" y="460314"/>
                  <a:pt x="4279657" y="460708"/>
                </a:cubicBezTo>
                <a:cubicBezTo>
                  <a:pt x="4269421" y="461101"/>
                  <a:pt x="4263515" y="468976"/>
                  <a:pt x="4255641" y="473306"/>
                </a:cubicBezTo>
                <a:cubicBezTo>
                  <a:pt x="4253279" y="474488"/>
                  <a:pt x="4252491" y="476850"/>
                  <a:pt x="4249735" y="474095"/>
                </a:cubicBezTo>
                <a:cubicBezTo>
                  <a:pt x="4244616" y="469763"/>
                  <a:pt x="4237923" y="472126"/>
                  <a:pt x="4234773" y="475275"/>
                </a:cubicBezTo>
                <a:cubicBezTo>
                  <a:pt x="4231230" y="478819"/>
                  <a:pt x="4232804" y="484331"/>
                  <a:pt x="4238317" y="487481"/>
                </a:cubicBezTo>
                <a:cubicBezTo>
                  <a:pt x="4241860" y="489449"/>
                  <a:pt x="4239891" y="491812"/>
                  <a:pt x="4237923" y="494961"/>
                </a:cubicBezTo>
                <a:cubicBezTo>
                  <a:pt x="4234380" y="500867"/>
                  <a:pt x="4229262" y="503230"/>
                  <a:pt x="4220600" y="508348"/>
                </a:cubicBezTo>
                <a:cubicBezTo>
                  <a:pt x="4227687" y="495356"/>
                  <a:pt x="4235167" y="485906"/>
                  <a:pt x="4226899" y="474488"/>
                </a:cubicBezTo>
                <a:cubicBezTo>
                  <a:pt x="4212332" y="484331"/>
                  <a:pt x="4212725" y="484331"/>
                  <a:pt x="4218631" y="495749"/>
                </a:cubicBezTo>
                <a:cubicBezTo>
                  <a:pt x="4221781" y="502049"/>
                  <a:pt x="4218631" y="507167"/>
                  <a:pt x="4213907" y="510710"/>
                </a:cubicBezTo>
                <a:cubicBezTo>
                  <a:pt x="4210363" y="513466"/>
                  <a:pt x="4206426" y="516222"/>
                  <a:pt x="4202489" y="517797"/>
                </a:cubicBezTo>
                <a:cubicBezTo>
                  <a:pt x="4189495" y="522521"/>
                  <a:pt x="4186346" y="536302"/>
                  <a:pt x="4177684" y="544570"/>
                </a:cubicBezTo>
                <a:cubicBezTo>
                  <a:pt x="4172567" y="549295"/>
                  <a:pt x="4182803" y="550082"/>
                  <a:pt x="4178865" y="554413"/>
                </a:cubicBezTo>
                <a:cubicBezTo>
                  <a:pt x="4174929" y="558744"/>
                  <a:pt x="4175716" y="560319"/>
                  <a:pt x="4182802" y="563075"/>
                </a:cubicBezTo>
                <a:cubicBezTo>
                  <a:pt x="4178078" y="563075"/>
                  <a:pt x="4174535" y="563075"/>
                  <a:pt x="4171385" y="563075"/>
                </a:cubicBezTo>
                <a:cubicBezTo>
                  <a:pt x="4172173" y="555594"/>
                  <a:pt x="4166660" y="557563"/>
                  <a:pt x="4162330" y="557169"/>
                </a:cubicBezTo>
                <a:cubicBezTo>
                  <a:pt x="4159180" y="556775"/>
                  <a:pt x="4154061" y="559531"/>
                  <a:pt x="4155243" y="552838"/>
                </a:cubicBezTo>
                <a:cubicBezTo>
                  <a:pt x="4156424" y="547720"/>
                  <a:pt x="4159573" y="548507"/>
                  <a:pt x="4163510" y="551263"/>
                </a:cubicBezTo>
                <a:cubicBezTo>
                  <a:pt x="4167054" y="554019"/>
                  <a:pt x="4170991" y="553232"/>
                  <a:pt x="4171385" y="548114"/>
                </a:cubicBezTo>
                <a:cubicBezTo>
                  <a:pt x="4172173" y="543389"/>
                  <a:pt x="4169023" y="541814"/>
                  <a:pt x="4164298" y="542208"/>
                </a:cubicBezTo>
                <a:cubicBezTo>
                  <a:pt x="4163117" y="542207"/>
                  <a:pt x="4145006" y="548507"/>
                  <a:pt x="4143825" y="549295"/>
                </a:cubicBezTo>
                <a:cubicBezTo>
                  <a:pt x="4140281" y="551263"/>
                  <a:pt x="4137919" y="553232"/>
                  <a:pt x="4133195" y="550082"/>
                </a:cubicBezTo>
                <a:cubicBezTo>
                  <a:pt x="4125320" y="544963"/>
                  <a:pt x="4118233" y="546932"/>
                  <a:pt x="4115083" y="557169"/>
                </a:cubicBezTo>
                <a:cubicBezTo>
                  <a:pt x="4109571" y="548507"/>
                  <a:pt x="4106421" y="544570"/>
                  <a:pt x="4100514" y="556775"/>
                </a:cubicBezTo>
                <a:cubicBezTo>
                  <a:pt x="4097365" y="563469"/>
                  <a:pt x="4089884" y="568193"/>
                  <a:pt x="4083979" y="573706"/>
                </a:cubicBezTo>
                <a:cubicBezTo>
                  <a:pt x="4082010" y="575280"/>
                  <a:pt x="4079647" y="574886"/>
                  <a:pt x="4077679" y="573312"/>
                </a:cubicBezTo>
                <a:cubicBezTo>
                  <a:pt x="4072167" y="569375"/>
                  <a:pt x="4069805" y="569768"/>
                  <a:pt x="4068230" y="576068"/>
                </a:cubicBezTo>
                <a:cubicBezTo>
                  <a:pt x="4067442" y="578824"/>
                  <a:pt x="4068230" y="581580"/>
                  <a:pt x="4065868" y="582367"/>
                </a:cubicBezTo>
                <a:cubicBezTo>
                  <a:pt x="4059567" y="583942"/>
                  <a:pt x="4058780" y="566619"/>
                  <a:pt x="4052087" y="578824"/>
                </a:cubicBezTo>
                <a:cubicBezTo>
                  <a:pt x="4049724" y="583155"/>
                  <a:pt x="4047363" y="585123"/>
                  <a:pt x="4043819" y="586304"/>
                </a:cubicBezTo>
                <a:cubicBezTo>
                  <a:pt x="4032795" y="590635"/>
                  <a:pt x="4020983" y="592997"/>
                  <a:pt x="4011928" y="601659"/>
                </a:cubicBezTo>
                <a:cubicBezTo>
                  <a:pt x="4011534" y="602053"/>
                  <a:pt x="4010353" y="602053"/>
                  <a:pt x="4009565" y="602053"/>
                </a:cubicBezTo>
                <a:cubicBezTo>
                  <a:pt x="3999723" y="601266"/>
                  <a:pt x="3988304" y="603628"/>
                  <a:pt x="3985943" y="589060"/>
                </a:cubicBezTo>
                <a:cubicBezTo>
                  <a:pt x="3980824" y="592997"/>
                  <a:pt x="3988698" y="608747"/>
                  <a:pt x="3973343" y="601265"/>
                </a:cubicBezTo>
                <a:cubicBezTo>
                  <a:pt x="3961532" y="619770"/>
                  <a:pt x="3962319" y="601265"/>
                  <a:pt x="3958382" y="595360"/>
                </a:cubicBezTo>
                <a:cubicBezTo>
                  <a:pt x="3955626" y="599297"/>
                  <a:pt x="3951689" y="601265"/>
                  <a:pt x="3951689" y="606384"/>
                </a:cubicBezTo>
                <a:cubicBezTo>
                  <a:pt x="3951295" y="615046"/>
                  <a:pt x="3944995" y="621345"/>
                  <a:pt x="3939878" y="628039"/>
                </a:cubicBezTo>
                <a:cubicBezTo>
                  <a:pt x="3935546" y="633551"/>
                  <a:pt x="3928066" y="629219"/>
                  <a:pt x="3928066" y="630007"/>
                </a:cubicBezTo>
                <a:cubicBezTo>
                  <a:pt x="3922554" y="644575"/>
                  <a:pt x="3906412" y="643000"/>
                  <a:pt x="3896569" y="651268"/>
                </a:cubicBezTo>
                <a:cubicBezTo>
                  <a:pt x="3883969" y="656780"/>
                  <a:pt x="3870189" y="660324"/>
                  <a:pt x="3861134" y="672135"/>
                </a:cubicBezTo>
                <a:cubicBezTo>
                  <a:pt x="3874521" y="667804"/>
                  <a:pt x="3886725" y="660324"/>
                  <a:pt x="3898930" y="653237"/>
                </a:cubicBezTo>
                <a:cubicBezTo>
                  <a:pt x="3917041" y="645362"/>
                  <a:pt x="3934759" y="637488"/>
                  <a:pt x="3954839" y="637094"/>
                </a:cubicBezTo>
                <a:cubicBezTo>
                  <a:pt x="3957201" y="637094"/>
                  <a:pt x="3960745" y="634732"/>
                  <a:pt x="3961926" y="638275"/>
                </a:cubicBezTo>
                <a:cubicBezTo>
                  <a:pt x="3963500" y="642606"/>
                  <a:pt x="3959170" y="641031"/>
                  <a:pt x="3957595" y="642606"/>
                </a:cubicBezTo>
                <a:cubicBezTo>
                  <a:pt x="3939090" y="659536"/>
                  <a:pt x="3914680" y="667804"/>
                  <a:pt x="3894993" y="682765"/>
                </a:cubicBezTo>
                <a:cubicBezTo>
                  <a:pt x="3884363" y="691033"/>
                  <a:pt x="3872158" y="697333"/>
                  <a:pt x="3860347" y="704026"/>
                </a:cubicBezTo>
                <a:cubicBezTo>
                  <a:pt x="3854047" y="707570"/>
                  <a:pt x="3845385" y="703239"/>
                  <a:pt x="3839873" y="710326"/>
                </a:cubicBezTo>
                <a:cubicBezTo>
                  <a:pt x="3836330" y="714657"/>
                  <a:pt x="3826881" y="709145"/>
                  <a:pt x="3824518" y="718594"/>
                </a:cubicBezTo>
                <a:cubicBezTo>
                  <a:pt x="3823731" y="721350"/>
                  <a:pt x="3818219" y="720956"/>
                  <a:pt x="3817038" y="715444"/>
                </a:cubicBezTo>
                <a:cubicBezTo>
                  <a:pt x="3816644" y="712687"/>
                  <a:pt x="3816644" y="708751"/>
                  <a:pt x="3811919" y="709539"/>
                </a:cubicBezTo>
                <a:cubicBezTo>
                  <a:pt x="3809951" y="714263"/>
                  <a:pt x="3813494" y="718987"/>
                  <a:pt x="3812313" y="722925"/>
                </a:cubicBezTo>
                <a:cubicBezTo>
                  <a:pt x="3810738" y="727255"/>
                  <a:pt x="3803651" y="730405"/>
                  <a:pt x="3803651" y="734343"/>
                </a:cubicBezTo>
                <a:cubicBezTo>
                  <a:pt x="3803651" y="746941"/>
                  <a:pt x="3793808" y="747335"/>
                  <a:pt x="3786721" y="752453"/>
                </a:cubicBezTo>
                <a:cubicBezTo>
                  <a:pt x="3777272" y="759147"/>
                  <a:pt x="3764279" y="765052"/>
                  <a:pt x="3763097" y="777258"/>
                </a:cubicBezTo>
                <a:cubicBezTo>
                  <a:pt x="3761916" y="787889"/>
                  <a:pt x="3756010" y="793007"/>
                  <a:pt x="3749712" y="798913"/>
                </a:cubicBezTo>
                <a:cubicBezTo>
                  <a:pt x="3741444" y="806787"/>
                  <a:pt x="3731601" y="813480"/>
                  <a:pt x="3724907" y="822536"/>
                </a:cubicBezTo>
                <a:cubicBezTo>
                  <a:pt x="3720183" y="821748"/>
                  <a:pt x="3722151" y="809937"/>
                  <a:pt x="3711915" y="817417"/>
                </a:cubicBezTo>
                <a:cubicBezTo>
                  <a:pt x="3704828" y="822535"/>
                  <a:pt x="3704434" y="826867"/>
                  <a:pt x="3702465" y="833166"/>
                </a:cubicBezTo>
                <a:cubicBezTo>
                  <a:pt x="3701678" y="836316"/>
                  <a:pt x="3703253" y="843403"/>
                  <a:pt x="3697347" y="841828"/>
                </a:cubicBezTo>
                <a:cubicBezTo>
                  <a:pt x="3693016" y="840646"/>
                  <a:pt x="3690260" y="835528"/>
                  <a:pt x="3691048" y="844584"/>
                </a:cubicBezTo>
                <a:cubicBezTo>
                  <a:pt x="3691442" y="848127"/>
                  <a:pt x="3688292" y="848127"/>
                  <a:pt x="3686323" y="846159"/>
                </a:cubicBezTo>
                <a:cubicBezTo>
                  <a:pt x="3679236" y="838284"/>
                  <a:pt x="3675692" y="847733"/>
                  <a:pt x="3675298" y="850096"/>
                </a:cubicBezTo>
                <a:cubicBezTo>
                  <a:pt x="3673330" y="857577"/>
                  <a:pt x="3672542" y="854033"/>
                  <a:pt x="3669786" y="850884"/>
                </a:cubicBezTo>
                <a:cubicBezTo>
                  <a:pt x="3668212" y="848915"/>
                  <a:pt x="3665455" y="847733"/>
                  <a:pt x="3662700" y="850096"/>
                </a:cubicBezTo>
                <a:cubicBezTo>
                  <a:pt x="3660731" y="851670"/>
                  <a:pt x="3661519" y="852852"/>
                  <a:pt x="3662699" y="854427"/>
                </a:cubicBezTo>
                <a:cubicBezTo>
                  <a:pt x="3670968" y="865451"/>
                  <a:pt x="3668999" y="888681"/>
                  <a:pt x="3658369" y="899311"/>
                </a:cubicBezTo>
                <a:cubicBezTo>
                  <a:pt x="3658368" y="886318"/>
                  <a:pt x="3649313" y="881200"/>
                  <a:pt x="3639470" y="878050"/>
                </a:cubicBezTo>
                <a:cubicBezTo>
                  <a:pt x="3629627" y="875294"/>
                  <a:pt x="3629627" y="886712"/>
                  <a:pt x="3623722" y="890255"/>
                </a:cubicBezTo>
                <a:cubicBezTo>
                  <a:pt x="3630809" y="889074"/>
                  <a:pt x="3636714" y="890649"/>
                  <a:pt x="3645376" y="891830"/>
                </a:cubicBezTo>
                <a:cubicBezTo>
                  <a:pt x="3635927" y="895767"/>
                  <a:pt x="3628052" y="894586"/>
                  <a:pt x="3620572" y="894192"/>
                </a:cubicBezTo>
                <a:cubicBezTo>
                  <a:pt x="3613091" y="893798"/>
                  <a:pt x="3614273" y="897736"/>
                  <a:pt x="3613878" y="901673"/>
                </a:cubicBezTo>
                <a:cubicBezTo>
                  <a:pt x="3612303" y="904429"/>
                  <a:pt x="3598524" y="895374"/>
                  <a:pt x="3607185" y="908367"/>
                </a:cubicBezTo>
                <a:cubicBezTo>
                  <a:pt x="3607972" y="909154"/>
                  <a:pt x="3606004" y="910729"/>
                  <a:pt x="3603248" y="911516"/>
                </a:cubicBezTo>
                <a:cubicBezTo>
                  <a:pt x="3596161" y="913878"/>
                  <a:pt x="3587893" y="910335"/>
                  <a:pt x="3581987" y="917422"/>
                </a:cubicBezTo>
                <a:cubicBezTo>
                  <a:pt x="3580018" y="919785"/>
                  <a:pt x="3577262" y="918209"/>
                  <a:pt x="3577657" y="912697"/>
                </a:cubicBezTo>
                <a:cubicBezTo>
                  <a:pt x="3578444" y="900492"/>
                  <a:pt x="3589468" y="907185"/>
                  <a:pt x="3594587" y="903248"/>
                </a:cubicBezTo>
                <a:cubicBezTo>
                  <a:pt x="3592618" y="899311"/>
                  <a:pt x="3585531" y="904429"/>
                  <a:pt x="3585531" y="897342"/>
                </a:cubicBezTo>
                <a:cubicBezTo>
                  <a:pt x="3585531" y="891830"/>
                  <a:pt x="3590255" y="891437"/>
                  <a:pt x="3593405" y="889468"/>
                </a:cubicBezTo>
                <a:cubicBezTo>
                  <a:pt x="3598130" y="886712"/>
                  <a:pt x="3605217" y="889861"/>
                  <a:pt x="3609154" y="882774"/>
                </a:cubicBezTo>
                <a:cubicBezTo>
                  <a:pt x="3601279" y="879625"/>
                  <a:pt x="3593799" y="874900"/>
                  <a:pt x="3586318" y="874900"/>
                </a:cubicBezTo>
                <a:cubicBezTo>
                  <a:pt x="3578050" y="874900"/>
                  <a:pt x="3569782" y="888287"/>
                  <a:pt x="3561120" y="874506"/>
                </a:cubicBezTo>
                <a:cubicBezTo>
                  <a:pt x="3560726" y="874113"/>
                  <a:pt x="3557577" y="874507"/>
                  <a:pt x="3557577" y="875294"/>
                </a:cubicBezTo>
                <a:cubicBezTo>
                  <a:pt x="3553246" y="887105"/>
                  <a:pt x="3540253" y="886712"/>
                  <a:pt x="3533560" y="893405"/>
                </a:cubicBezTo>
                <a:cubicBezTo>
                  <a:pt x="3528441" y="898129"/>
                  <a:pt x="3524111" y="889468"/>
                  <a:pt x="3522930" y="894980"/>
                </a:cubicBezTo>
                <a:cubicBezTo>
                  <a:pt x="3520173" y="906004"/>
                  <a:pt x="3511511" y="900885"/>
                  <a:pt x="3505212" y="902460"/>
                </a:cubicBezTo>
                <a:cubicBezTo>
                  <a:pt x="3498125" y="900492"/>
                  <a:pt x="3493795" y="906397"/>
                  <a:pt x="3488676" y="907579"/>
                </a:cubicBezTo>
                <a:cubicBezTo>
                  <a:pt x="3479620" y="909547"/>
                  <a:pt x="3483163" y="911516"/>
                  <a:pt x="3486313" y="915059"/>
                </a:cubicBezTo>
                <a:cubicBezTo>
                  <a:pt x="3489070" y="917816"/>
                  <a:pt x="3491431" y="920572"/>
                  <a:pt x="3494187" y="923328"/>
                </a:cubicBezTo>
                <a:cubicBezTo>
                  <a:pt x="3487889" y="925296"/>
                  <a:pt x="3481983" y="924903"/>
                  <a:pt x="3474896" y="922540"/>
                </a:cubicBezTo>
                <a:cubicBezTo>
                  <a:pt x="3467021" y="919784"/>
                  <a:pt x="3457572" y="918209"/>
                  <a:pt x="3449304" y="922540"/>
                </a:cubicBezTo>
                <a:cubicBezTo>
                  <a:pt x="3440642" y="926871"/>
                  <a:pt x="3432768" y="932777"/>
                  <a:pt x="3424893" y="921359"/>
                </a:cubicBezTo>
                <a:cubicBezTo>
                  <a:pt x="3423319" y="918996"/>
                  <a:pt x="3418987" y="920965"/>
                  <a:pt x="3415838" y="922146"/>
                </a:cubicBezTo>
                <a:cubicBezTo>
                  <a:pt x="3404420" y="927264"/>
                  <a:pt x="3407176" y="935139"/>
                  <a:pt x="3410720" y="944588"/>
                </a:cubicBezTo>
                <a:cubicBezTo>
                  <a:pt x="3408357" y="944983"/>
                  <a:pt x="3405995" y="944194"/>
                  <a:pt x="3404420" y="945376"/>
                </a:cubicBezTo>
                <a:cubicBezTo>
                  <a:pt x="3397333" y="949707"/>
                  <a:pt x="3387884" y="950101"/>
                  <a:pt x="3384341" y="959550"/>
                </a:cubicBezTo>
                <a:cubicBezTo>
                  <a:pt x="3383947" y="960731"/>
                  <a:pt x="3383553" y="972149"/>
                  <a:pt x="3383159" y="972542"/>
                </a:cubicBezTo>
                <a:cubicBezTo>
                  <a:pt x="3380797" y="975692"/>
                  <a:pt x="3377254" y="975692"/>
                  <a:pt x="3373709" y="976480"/>
                </a:cubicBezTo>
                <a:cubicBezTo>
                  <a:pt x="3375678" y="979236"/>
                  <a:pt x="3380403" y="976086"/>
                  <a:pt x="3381190" y="980810"/>
                </a:cubicBezTo>
                <a:cubicBezTo>
                  <a:pt x="3380797" y="981204"/>
                  <a:pt x="3380403" y="981205"/>
                  <a:pt x="3380010" y="981598"/>
                </a:cubicBezTo>
                <a:cubicBezTo>
                  <a:pt x="3380009" y="981992"/>
                  <a:pt x="3379615" y="982385"/>
                  <a:pt x="3380010" y="982779"/>
                </a:cubicBezTo>
                <a:cubicBezTo>
                  <a:pt x="3382372" y="987110"/>
                  <a:pt x="3386309" y="988291"/>
                  <a:pt x="3390247" y="986322"/>
                </a:cubicBezTo>
                <a:cubicBezTo>
                  <a:pt x="3396939" y="982779"/>
                  <a:pt x="3402058" y="985535"/>
                  <a:pt x="3408357" y="989079"/>
                </a:cubicBezTo>
                <a:cubicBezTo>
                  <a:pt x="3402846" y="991835"/>
                  <a:pt x="3397726" y="992622"/>
                  <a:pt x="3393002" y="991835"/>
                </a:cubicBezTo>
                <a:cubicBezTo>
                  <a:pt x="3389064" y="991441"/>
                  <a:pt x="3385522" y="992622"/>
                  <a:pt x="3385128" y="995378"/>
                </a:cubicBezTo>
                <a:cubicBezTo>
                  <a:pt x="3383946" y="1003253"/>
                  <a:pt x="3377647" y="1003646"/>
                  <a:pt x="3372529" y="1006796"/>
                </a:cubicBezTo>
                <a:cubicBezTo>
                  <a:pt x="3366622" y="1010340"/>
                  <a:pt x="3356386" y="1014277"/>
                  <a:pt x="3365442" y="1024514"/>
                </a:cubicBezTo>
                <a:lnTo>
                  <a:pt x="3364630" y="1025811"/>
                </a:lnTo>
                <a:lnTo>
                  <a:pt x="3365443" y="1025693"/>
                </a:lnTo>
                <a:cubicBezTo>
                  <a:pt x="3365049" y="1026875"/>
                  <a:pt x="3364261" y="1027662"/>
                  <a:pt x="3363475" y="1028844"/>
                </a:cubicBezTo>
                <a:lnTo>
                  <a:pt x="3363345" y="1028881"/>
                </a:lnTo>
                <a:lnTo>
                  <a:pt x="3362687" y="1035144"/>
                </a:lnTo>
                <a:cubicBezTo>
                  <a:pt x="3356781" y="1036719"/>
                  <a:pt x="3353237" y="1041049"/>
                  <a:pt x="3350874" y="1046168"/>
                </a:cubicBezTo>
                <a:cubicBezTo>
                  <a:pt x="3346544" y="1033962"/>
                  <a:pt x="3339063" y="1042231"/>
                  <a:pt x="3333550" y="1044199"/>
                </a:cubicBezTo>
                <a:cubicBezTo>
                  <a:pt x="3320952" y="1048923"/>
                  <a:pt x="3324889" y="1058373"/>
                  <a:pt x="3328826" y="1067428"/>
                </a:cubicBezTo>
                <a:cubicBezTo>
                  <a:pt x="3319377" y="1066641"/>
                  <a:pt x="3315046" y="1068610"/>
                  <a:pt x="3300084" y="1080815"/>
                </a:cubicBezTo>
                <a:cubicBezTo>
                  <a:pt x="3303234" y="1083571"/>
                  <a:pt x="3308353" y="1084752"/>
                  <a:pt x="3308353" y="1090264"/>
                </a:cubicBezTo>
                <a:cubicBezTo>
                  <a:pt x="3302841" y="1087902"/>
                  <a:pt x="3299297" y="1089083"/>
                  <a:pt x="3299691" y="1095777"/>
                </a:cubicBezTo>
                <a:cubicBezTo>
                  <a:pt x="3295360" y="1098926"/>
                  <a:pt x="3296541" y="1103257"/>
                  <a:pt x="3298116" y="1106407"/>
                </a:cubicBezTo>
                <a:cubicBezTo>
                  <a:pt x="3301660" y="1114281"/>
                  <a:pt x="3300085" y="1122943"/>
                  <a:pt x="3293392" y="1126093"/>
                </a:cubicBezTo>
                <a:cubicBezTo>
                  <a:pt x="3282367" y="1131605"/>
                  <a:pt x="3281186" y="1133967"/>
                  <a:pt x="3278824" y="1144597"/>
                </a:cubicBezTo>
                <a:cubicBezTo>
                  <a:pt x="3278431" y="1145779"/>
                  <a:pt x="3276462" y="1148141"/>
                  <a:pt x="3275675" y="1147747"/>
                </a:cubicBezTo>
                <a:cubicBezTo>
                  <a:pt x="3272131" y="1146960"/>
                  <a:pt x="3268587" y="1147354"/>
                  <a:pt x="3264257" y="1148928"/>
                </a:cubicBezTo>
                <a:cubicBezTo>
                  <a:pt x="3271343" y="1154834"/>
                  <a:pt x="3271737" y="1158771"/>
                  <a:pt x="3261107" y="1157984"/>
                </a:cubicBezTo>
                <a:cubicBezTo>
                  <a:pt x="3254807" y="1157590"/>
                  <a:pt x="3248114" y="1156803"/>
                  <a:pt x="3242208" y="1158771"/>
                </a:cubicBezTo>
                <a:cubicBezTo>
                  <a:pt x="3235908" y="1160740"/>
                  <a:pt x="3224097" y="1161921"/>
                  <a:pt x="3234334" y="1173339"/>
                </a:cubicBezTo>
                <a:cubicBezTo>
                  <a:pt x="3235515" y="1174914"/>
                  <a:pt x="3238271" y="1176882"/>
                  <a:pt x="3235515" y="1179245"/>
                </a:cubicBezTo>
                <a:cubicBezTo>
                  <a:pt x="3233546" y="1180820"/>
                  <a:pt x="3230790" y="1181607"/>
                  <a:pt x="3228034" y="1180032"/>
                </a:cubicBezTo>
                <a:cubicBezTo>
                  <a:pt x="3219766" y="1175701"/>
                  <a:pt x="3210711" y="1176095"/>
                  <a:pt x="3202049" y="1177276"/>
                </a:cubicBezTo>
                <a:cubicBezTo>
                  <a:pt x="3190237" y="1179245"/>
                  <a:pt x="3178821" y="1186725"/>
                  <a:pt x="3167009" y="1177670"/>
                </a:cubicBezTo>
                <a:cubicBezTo>
                  <a:pt x="3167009" y="1177670"/>
                  <a:pt x="3166221" y="1178063"/>
                  <a:pt x="3165828" y="1178063"/>
                </a:cubicBezTo>
                <a:cubicBezTo>
                  <a:pt x="3165040" y="1178064"/>
                  <a:pt x="3163860" y="1178063"/>
                  <a:pt x="3163071" y="1177670"/>
                </a:cubicBezTo>
                <a:cubicBezTo>
                  <a:pt x="3160315" y="1176882"/>
                  <a:pt x="3160315" y="1175701"/>
                  <a:pt x="3163071" y="1174914"/>
                </a:cubicBezTo>
                <a:cubicBezTo>
                  <a:pt x="3166615" y="1174126"/>
                  <a:pt x="3169765" y="1172945"/>
                  <a:pt x="3175277" y="1165464"/>
                </a:cubicBezTo>
                <a:cubicBezTo>
                  <a:pt x="3157559" y="1175701"/>
                  <a:pt x="3152835" y="1167433"/>
                  <a:pt x="3150866" y="1154440"/>
                </a:cubicBezTo>
                <a:cubicBezTo>
                  <a:pt x="3151260" y="1167433"/>
                  <a:pt x="3148898" y="1175308"/>
                  <a:pt x="3134330" y="1177276"/>
                </a:cubicBezTo>
                <a:cubicBezTo>
                  <a:pt x="3129999" y="1177669"/>
                  <a:pt x="3119760" y="1183575"/>
                  <a:pt x="3119762" y="1194993"/>
                </a:cubicBezTo>
                <a:cubicBezTo>
                  <a:pt x="3125273" y="1191056"/>
                  <a:pt x="3130393" y="1189481"/>
                  <a:pt x="3134724" y="1187906"/>
                </a:cubicBezTo>
                <a:cubicBezTo>
                  <a:pt x="3141023" y="1185938"/>
                  <a:pt x="3146535" y="1177670"/>
                  <a:pt x="3154804" y="1182788"/>
                </a:cubicBezTo>
                <a:cubicBezTo>
                  <a:pt x="3152836" y="1186725"/>
                  <a:pt x="3157166" y="1192238"/>
                  <a:pt x="3152441" y="1195387"/>
                </a:cubicBezTo>
                <a:cubicBezTo>
                  <a:pt x="3142598" y="1202080"/>
                  <a:pt x="3132755" y="1208380"/>
                  <a:pt x="3127634" y="1220586"/>
                </a:cubicBezTo>
                <a:cubicBezTo>
                  <a:pt x="3126453" y="1223735"/>
                  <a:pt x="3119763" y="1228066"/>
                  <a:pt x="3116217" y="1225704"/>
                </a:cubicBezTo>
                <a:cubicBezTo>
                  <a:pt x="3105981" y="1219798"/>
                  <a:pt x="3102439" y="1227278"/>
                  <a:pt x="3097715" y="1232790"/>
                </a:cubicBezTo>
                <a:cubicBezTo>
                  <a:pt x="3089840" y="1242634"/>
                  <a:pt x="3074879" y="1240271"/>
                  <a:pt x="3067003" y="1250508"/>
                </a:cubicBezTo>
                <a:cubicBezTo>
                  <a:pt x="3066610" y="1250902"/>
                  <a:pt x="3063462" y="1249720"/>
                  <a:pt x="3062674" y="1248539"/>
                </a:cubicBezTo>
                <a:cubicBezTo>
                  <a:pt x="3061494" y="1246176"/>
                  <a:pt x="3060311" y="1244208"/>
                  <a:pt x="3057948" y="1246965"/>
                </a:cubicBezTo>
                <a:cubicBezTo>
                  <a:pt x="3051256" y="1254839"/>
                  <a:pt x="3049287" y="1249326"/>
                  <a:pt x="3048106" y="1243027"/>
                </a:cubicBezTo>
                <a:cubicBezTo>
                  <a:pt x="3047713" y="1240271"/>
                  <a:pt x="3045744" y="1237909"/>
                  <a:pt x="3043775" y="1240271"/>
                </a:cubicBezTo>
                <a:cubicBezTo>
                  <a:pt x="3038263" y="1246964"/>
                  <a:pt x="3026846" y="1231215"/>
                  <a:pt x="3024483" y="1246176"/>
                </a:cubicBezTo>
                <a:cubicBezTo>
                  <a:pt x="3023303" y="1245783"/>
                  <a:pt x="3021727" y="1245389"/>
                  <a:pt x="3021334" y="1244602"/>
                </a:cubicBezTo>
                <a:cubicBezTo>
                  <a:pt x="3017003" y="1235547"/>
                  <a:pt x="3017397" y="1226491"/>
                  <a:pt x="3020153" y="1217435"/>
                </a:cubicBezTo>
                <a:cubicBezTo>
                  <a:pt x="3028420" y="1212710"/>
                  <a:pt x="3036295" y="1207986"/>
                  <a:pt x="3044563" y="1203655"/>
                </a:cubicBezTo>
                <a:cubicBezTo>
                  <a:pt x="3032751" y="1202474"/>
                  <a:pt x="3025665" y="1210741"/>
                  <a:pt x="3017002" y="1215073"/>
                </a:cubicBezTo>
                <a:cubicBezTo>
                  <a:pt x="3014640" y="1214285"/>
                  <a:pt x="3016215" y="1209561"/>
                  <a:pt x="3012277" y="1210348"/>
                </a:cubicBezTo>
                <a:cubicBezTo>
                  <a:pt x="3006372" y="1203655"/>
                  <a:pt x="3014641" y="1203655"/>
                  <a:pt x="3016610" y="1200899"/>
                </a:cubicBezTo>
                <a:cubicBezTo>
                  <a:pt x="3027633" y="1187513"/>
                  <a:pt x="3050469" y="1193024"/>
                  <a:pt x="3059523" y="1175307"/>
                </a:cubicBezTo>
                <a:cubicBezTo>
                  <a:pt x="3059917" y="1174126"/>
                  <a:pt x="3063065" y="1174127"/>
                  <a:pt x="3064642" y="1173339"/>
                </a:cubicBezTo>
                <a:cubicBezTo>
                  <a:pt x="3067399" y="1171763"/>
                  <a:pt x="3071727" y="1175308"/>
                  <a:pt x="3073697" y="1172158"/>
                </a:cubicBezTo>
                <a:cubicBezTo>
                  <a:pt x="3083147" y="1156015"/>
                  <a:pt x="3100076" y="1151684"/>
                  <a:pt x="3115432" y="1148534"/>
                </a:cubicBezTo>
                <a:cubicBezTo>
                  <a:pt x="3131967" y="1144991"/>
                  <a:pt x="3143779" y="1129636"/>
                  <a:pt x="3162284" y="1132786"/>
                </a:cubicBezTo>
                <a:cubicBezTo>
                  <a:pt x="3163861" y="1133179"/>
                  <a:pt x="3165828" y="1130423"/>
                  <a:pt x="3167401" y="1129243"/>
                </a:cubicBezTo>
                <a:cubicBezTo>
                  <a:pt x="3161103" y="1122943"/>
                  <a:pt x="3167795" y="1122549"/>
                  <a:pt x="3170945" y="1122943"/>
                </a:cubicBezTo>
                <a:cubicBezTo>
                  <a:pt x="3177638" y="1123731"/>
                  <a:pt x="3182363" y="1118612"/>
                  <a:pt x="3189056" y="1118218"/>
                </a:cubicBezTo>
                <a:cubicBezTo>
                  <a:pt x="3196143" y="1117825"/>
                  <a:pt x="3195749" y="1109163"/>
                  <a:pt x="3194962" y="1105226"/>
                </a:cubicBezTo>
                <a:cubicBezTo>
                  <a:pt x="3194174" y="1100108"/>
                  <a:pt x="3188269" y="1102076"/>
                  <a:pt x="3185119" y="1104438"/>
                </a:cubicBezTo>
                <a:cubicBezTo>
                  <a:pt x="3180394" y="1108375"/>
                  <a:pt x="3175275" y="1108769"/>
                  <a:pt x="3170551" y="1105619"/>
                </a:cubicBezTo>
                <a:cubicBezTo>
                  <a:pt x="3161889" y="1100108"/>
                  <a:pt x="3157953" y="1103651"/>
                  <a:pt x="3156379" y="1112706"/>
                </a:cubicBezTo>
                <a:cubicBezTo>
                  <a:pt x="3148111" y="1102469"/>
                  <a:pt x="3148504" y="1103256"/>
                  <a:pt x="3141024" y="1112706"/>
                </a:cubicBezTo>
                <a:cubicBezTo>
                  <a:pt x="3135905" y="1119399"/>
                  <a:pt x="3125275" y="1130423"/>
                  <a:pt x="3122912" y="1128849"/>
                </a:cubicBezTo>
                <a:cubicBezTo>
                  <a:pt x="3110314" y="1121762"/>
                  <a:pt x="3110707" y="1134360"/>
                  <a:pt x="3105194" y="1139086"/>
                </a:cubicBezTo>
                <a:cubicBezTo>
                  <a:pt x="3102044" y="1135149"/>
                  <a:pt x="3099682" y="1131999"/>
                  <a:pt x="3096533" y="1127667"/>
                </a:cubicBezTo>
                <a:cubicBezTo>
                  <a:pt x="3092989" y="1141448"/>
                  <a:pt x="3080784" y="1141841"/>
                  <a:pt x="3070941" y="1146172"/>
                </a:cubicBezTo>
                <a:cubicBezTo>
                  <a:pt x="3066610" y="1148141"/>
                  <a:pt x="3063459" y="1156410"/>
                  <a:pt x="3056766" y="1149716"/>
                </a:cubicBezTo>
                <a:cubicBezTo>
                  <a:pt x="3055979" y="1159559"/>
                  <a:pt x="3046137" y="1157984"/>
                  <a:pt x="3041807" y="1157983"/>
                </a:cubicBezTo>
                <a:cubicBezTo>
                  <a:pt x="3035506" y="1157984"/>
                  <a:pt x="3028814" y="1153259"/>
                  <a:pt x="3026058" y="1144204"/>
                </a:cubicBezTo>
                <a:cubicBezTo>
                  <a:pt x="3025271" y="1147353"/>
                  <a:pt x="3016216" y="1155227"/>
                  <a:pt x="3014247" y="1157590"/>
                </a:cubicBezTo>
                <a:cubicBezTo>
                  <a:pt x="3002828" y="1172945"/>
                  <a:pt x="3002434" y="1159558"/>
                  <a:pt x="3000073" y="1151684"/>
                </a:cubicBezTo>
                <a:cubicBezTo>
                  <a:pt x="2995742" y="1154834"/>
                  <a:pt x="2992985" y="1157197"/>
                  <a:pt x="2992591" y="1162708"/>
                </a:cubicBezTo>
                <a:cubicBezTo>
                  <a:pt x="2991410" y="1170977"/>
                  <a:pt x="2986687" y="1178063"/>
                  <a:pt x="2980780" y="1184363"/>
                </a:cubicBezTo>
                <a:cubicBezTo>
                  <a:pt x="2976450" y="1189481"/>
                  <a:pt x="2968969" y="1184363"/>
                  <a:pt x="2968969" y="1185544"/>
                </a:cubicBezTo>
                <a:cubicBezTo>
                  <a:pt x="2966212" y="1197749"/>
                  <a:pt x="2953614" y="1196174"/>
                  <a:pt x="2946527" y="1202080"/>
                </a:cubicBezTo>
                <a:cubicBezTo>
                  <a:pt x="2917785" y="1215073"/>
                  <a:pt x="2890225" y="1229640"/>
                  <a:pt x="2863845" y="1246571"/>
                </a:cubicBezTo>
                <a:cubicBezTo>
                  <a:pt x="2850852" y="1233972"/>
                  <a:pt x="2859515" y="1253263"/>
                  <a:pt x="2854395" y="1252476"/>
                </a:cubicBezTo>
                <a:cubicBezTo>
                  <a:pt x="2859122" y="1254051"/>
                  <a:pt x="2862270" y="1251689"/>
                  <a:pt x="2864633" y="1248145"/>
                </a:cubicBezTo>
                <a:cubicBezTo>
                  <a:pt x="2892587" y="1233578"/>
                  <a:pt x="2920935" y="1218616"/>
                  <a:pt x="2948889" y="1204049"/>
                </a:cubicBezTo>
                <a:cubicBezTo>
                  <a:pt x="2964638" y="1198143"/>
                  <a:pt x="2980780" y="1193812"/>
                  <a:pt x="2997711" y="1192631"/>
                </a:cubicBezTo>
                <a:cubicBezTo>
                  <a:pt x="2999679" y="1192631"/>
                  <a:pt x="3002042" y="1189875"/>
                  <a:pt x="3003223" y="1193812"/>
                </a:cubicBezTo>
                <a:cubicBezTo>
                  <a:pt x="3003617" y="1195386"/>
                  <a:pt x="3004403" y="1198143"/>
                  <a:pt x="3001648" y="1198143"/>
                </a:cubicBezTo>
                <a:cubicBezTo>
                  <a:pt x="2993774" y="1196961"/>
                  <a:pt x="2992198" y="1205230"/>
                  <a:pt x="2986687" y="1208379"/>
                </a:cubicBezTo>
                <a:cubicBezTo>
                  <a:pt x="2965032" y="1220585"/>
                  <a:pt x="2943771" y="1234759"/>
                  <a:pt x="2922510" y="1247752"/>
                </a:cubicBezTo>
                <a:cubicBezTo>
                  <a:pt x="2910698" y="1250508"/>
                  <a:pt x="2904005" y="1264288"/>
                  <a:pt x="2890618" y="1262713"/>
                </a:cubicBezTo>
                <a:cubicBezTo>
                  <a:pt x="2885893" y="1262319"/>
                  <a:pt x="2884319" y="1264288"/>
                  <a:pt x="2880775" y="1266256"/>
                </a:cubicBezTo>
                <a:cubicBezTo>
                  <a:pt x="2872900" y="1270587"/>
                  <a:pt x="2863846" y="1285942"/>
                  <a:pt x="2852428" y="1265075"/>
                </a:cubicBezTo>
                <a:cubicBezTo>
                  <a:pt x="2861090" y="1283187"/>
                  <a:pt x="2840616" y="1288304"/>
                  <a:pt x="2841403" y="1301691"/>
                </a:cubicBezTo>
                <a:cubicBezTo>
                  <a:pt x="2841404" y="1304841"/>
                  <a:pt x="2839042" y="1304054"/>
                  <a:pt x="2836679" y="1304841"/>
                </a:cubicBezTo>
                <a:cubicBezTo>
                  <a:pt x="2817781" y="1311928"/>
                  <a:pt x="2803213" y="1322952"/>
                  <a:pt x="2799669" y="1344213"/>
                </a:cubicBezTo>
                <a:cubicBezTo>
                  <a:pt x="2799276" y="1346574"/>
                  <a:pt x="2796520" y="1348544"/>
                  <a:pt x="2794551" y="1350118"/>
                </a:cubicBezTo>
                <a:cubicBezTo>
                  <a:pt x="2787466" y="1356418"/>
                  <a:pt x="2780772" y="1363111"/>
                  <a:pt x="2773289" y="1368624"/>
                </a:cubicBezTo>
                <a:cubicBezTo>
                  <a:pt x="2769746" y="1371380"/>
                  <a:pt x="2766990" y="1384372"/>
                  <a:pt x="2759510" y="1370985"/>
                </a:cubicBezTo>
                <a:cubicBezTo>
                  <a:pt x="2757936" y="1368229"/>
                  <a:pt x="2753211" y="1371773"/>
                  <a:pt x="2752030" y="1375711"/>
                </a:cubicBezTo>
                <a:cubicBezTo>
                  <a:pt x="2746517" y="1371379"/>
                  <a:pt x="2749668" y="1362324"/>
                  <a:pt x="2741792" y="1356811"/>
                </a:cubicBezTo>
                <a:cubicBezTo>
                  <a:pt x="2747698" y="1368623"/>
                  <a:pt x="2742186" y="1379254"/>
                  <a:pt x="2743368" y="1389884"/>
                </a:cubicBezTo>
                <a:cubicBezTo>
                  <a:pt x="2742581" y="1391065"/>
                  <a:pt x="2741006" y="1391852"/>
                  <a:pt x="2741005" y="1393034"/>
                </a:cubicBezTo>
                <a:cubicBezTo>
                  <a:pt x="2739824" y="1399727"/>
                  <a:pt x="2731556" y="1397759"/>
                  <a:pt x="2729587" y="1403271"/>
                </a:cubicBezTo>
                <a:cubicBezTo>
                  <a:pt x="2726045" y="1399333"/>
                  <a:pt x="2721319" y="1396183"/>
                  <a:pt x="2719351" y="1391852"/>
                </a:cubicBezTo>
                <a:cubicBezTo>
                  <a:pt x="2712657" y="1377285"/>
                  <a:pt x="2718170" y="1353268"/>
                  <a:pt x="2729587" y="1341457"/>
                </a:cubicBezTo>
                <a:cubicBezTo>
                  <a:pt x="2733131" y="1339882"/>
                  <a:pt x="2737462" y="1339094"/>
                  <a:pt x="2739824" y="1336339"/>
                </a:cubicBezTo>
                <a:cubicBezTo>
                  <a:pt x="2741399" y="1334763"/>
                  <a:pt x="2746123" y="1331613"/>
                  <a:pt x="2742581" y="1328070"/>
                </a:cubicBezTo>
                <a:cubicBezTo>
                  <a:pt x="2739431" y="1324921"/>
                  <a:pt x="2737462" y="1327676"/>
                  <a:pt x="2735493" y="1330433"/>
                </a:cubicBezTo>
                <a:cubicBezTo>
                  <a:pt x="2733131" y="1334370"/>
                  <a:pt x="2731162" y="1331613"/>
                  <a:pt x="2729588" y="1329645"/>
                </a:cubicBezTo>
                <a:cubicBezTo>
                  <a:pt x="2726831" y="1324133"/>
                  <a:pt x="2724076" y="1328464"/>
                  <a:pt x="2721320" y="1329645"/>
                </a:cubicBezTo>
                <a:cubicBezTo>
                  <a:pt x="2721320" y="1327283"/>
                  <a:pt x="2721320" y="1325315"/>
                  <a:pt x="2718563" y="1324527"/>
                </a:cubicBezTo>
                <a:cubicBezTo>
                  <a:pt x="2715019" y="1317046"/>
                  <a:pt x="2715415" y="1306415"/>
                  <a:pt x="2711476" y="1301297"/>
                </a:cubicBezTo>
                <a:cubicBezTo>
                  <a:pt x="2700452" y="1285942"/>
                  <a:pt x="2696121" y="1270981"/>
                  <a:pt x="2699271" y="1252870"/>
                </a:cubicBezTo>
                <a:cubicBezTo>
                  <a:pt x="2700060" y="1248932"/>
                  <a:pt x="2697302" y="1244602"/>
                  <a:pt x="2692184" y="1244602"/>
                </a:cubicBezTo>
                <a:cubicBezTo>
                  <a:pt x="2686279" y="1244602"/>
                  <a:pt x="2687459" y="1249720"/>
                  <a:pt x="2687853" y="1252870"/>
                </a:cubicBezTo>
                <a:cubicBezTo>
                  <a:pt x="2691003" y="1274918"/>
                  <a:pt x="2694546" y="1296967"/>
                  <a:pt x="2698483" y="1319015"/>
                </a:cubicBezTo>
                <a:cubicBezTo>
                  <a:pt x="2700846" y="1332401"/>
                  <a:pt x="2700452" y="1346969"/>
                  <a:pt x="2703602" y="1359568"/>
                </a:cubicBezTo>
                <a:cubicBezTo>
                  <a:pt x="2709114" y="1382403"/>
                  <a:pt x="2716594" y="1403665"/>
                  <a:pt x="2707933" y="1427681"/>
                </a:cubicBezTo>
                <a:cubicBezTo>
                  <a:pt x="2705177" y="1435162"/>
                  <a:pt x="2707146" y="1445398"/>
                  <a:pt x="2703602" y="1453667"/>
                </a:cubicBezTo>
                <a:cubicBezTo>
                  <a:pt x="2698483" y="1465084"/>
                  <a:pt x="2688247" y="1473746"/>
                  <a:pt x="2687459" y="1487920"/>
                </a:cubicBezTo>
                <a:cubicBezTo>
                  <a:pt x="2687460" y="1488707"/>
                  <a:pt x="2687066" y="1489101"/>
                  <a:pt x="2687066" y="1489495"/>
                </a:cubicBezTo>
                <a:cubicBezTo>
                  <a:pt x="2685885" y="1490676"/>
                  <a:pt x="2685097" y="1491857"/>
                  <a:pt x="2683916" y="1493038"/>
                </a:cubicBezTo>
                <a:cubicBezTo>
                  <a:pt x="2681160" y="1495007"/>
                  <a:pt x="2677223" y="1495401"/>
                  <a:pt x="2675254" y="1495007"/>
                </a:cubicBezTo>
                <a:cubicBezTo>
                  <a:pt x="2668955" y="1493432"/>
                  <a:pt x="2672105" y="1488707"/>
                  <a:pt x="2674467" y="1484376"/>
                </a:cubicBezTo>
                <a:cubicBezTo>
                  <a:pt x="2678011" y="1478077"/>
                  <a:pt x="2679980" y="1471383"/>
                  <a:pt x="2682735" y="1464691"/>
                </a:cubicBezTo>
                <a:cubicBezTo>
                  <a:pt x="2686279" y="1459572"/>
                  <a:pt x="2690216" y="1454454"/>
                  <a:pt x="2693759" y="1448942"/>
                </a:cubicBezTo>
                <a:cubicBezTo>
                  <a:pt x="2693366" y="1448548"/>
                  <a:pt x="2692972" y="1448155"/>
                  <a:pt x="2692185" y="1447761"/>
                </a:cubicBezTo>
                <a:cubicBezTo>
                  <a:pt x="2687066" y="1452092"/>
                  <a:pt x="2682342" y="1456816"/>
                  <a:pt x="2677222" y="1461147"/>
                </a:cubicBezTo>
                <a:cubicBezTo>
                  <a:pt x="2675648" y="1463509"/>
                  <a:pt x="2673679" y="1465872"/>
                  <a:pt x="2671317" y="1469415"/>
                </a:cubicBezTo>
                <a:cubicBezTo>
                  <a:pt x="2669348" y="1465478"/>
                  <a:pt x="2668955" y="1460360"/>
                  <a:pt x="2666199" y="1458391"/>
                </a:cubicBezTo>
                <a:cubicBezTo>
                  <a:pt x="2655963" y="1451698"/>
                  <a:pt x="2663049" y="1464297"/>
                  <a:pt x="2658719" y="1465084"/>
                </a:cubicBezTo>
                <a:cubicBezTo>
                  <a:pt x="2655175" y="1465084"/>
                  <a:pt x="2653994" y="1458391"/>
                  <a:pt x="2653206" y="1459178"/>
                </a:cubicBezTo>
                <a:cubicBezTo>
                  <a:pt x="2650450" y="1462328"/>
                  <a:pt x="2647301" y="1466265"/>
                  <a:pt x="2646513" y="1470203"/>
                </a:cubicBezTo>
                <a:cubicBezTo>
                  <a:pt x="2645726" y="1475714"/>
                  <a:pt x="2646907" y="1482014"/>
                  <a:pt x="2647301" y="1487920"/>
                </a:cubicBezTo>
                <a:cubicBezTo>
                  <a:pt x="2647301" y="1492251"/>
                  <a:pt x="2653600" y="1495401"/>
                  <a:pt x="2650057" y="1500912"/>
                </a:cubicBezTo>
                <a:cubicBezTo>
                  <a:pt x="2649269" y="1502094"/>
                  <a:pt x="2653206" y="1504456"/>
                  <a:pt x="2655962" y="1504850"/>
                </a:cubicBezTo>
                <a:cubicBezTo>
                  <a:pt x="2665806" y="1507212"/>
                  <a:pt x="2661474" y="1496581"/>
                  <a:pt x="2666593" y="1493432"/>
                </a:cubicBezTo>
                <a:cubicBezTo>
                  <a:pt x="2668167" y="1498157"/>
                  <a:pt x="2669743" y="1502881"/>
                  <a:pt x="2670136" y="1507212"/>
                </a:cubicBezTo>
                <a:cubicBezTo>
                  <a:pt x="2668167" y="1508393"/>
                  <a:pt x="2666199" y="1509575"/>
                  <a:pt x="2663837" y="1510755"/>
                </a:cubicBezTo>
                <a:cubicBezTo>
                  <a:pt x="2666199" y="1509968"/>
                  <a:pt x="2668167" y="1509181"/>
                  <a:pt x="2670136" y="1508787"/>
                </a:cubicBezTo>
                <a:cubicBezTo>
                  <a:pt x="2670137" y="1515087"/>
                  <a:pt x="2667774" y="1520205"/>
                  <a:pt x="2659900" y="1524142"/>
                </a:cubicBezTo>
                <a:cubicBezTo>
                  <a:pt x="2663837" y="1528867"/>
                  <a:pt x="2668561" y="1525323"/>
                  <a:pt x="2672892" y="1528473"/>
                </a:cubicBezTo>
                <a:cubicBezTo>
                  <a:pt x="2668168" y="1532410"/>
                  <a:pt x="2672105" y="1539891"/>
                  <a:pt x="2665806" y="1543040"/>
                </a:cubicBezTo>
                <a:cubicBezTo>
                  <a:pt x="2664230" y="1549734"/>
                  <a:pt x="2669349" y="1554064"/>
                  <a:pt x="2672498" y="1558790"/>
                </a:cubicBezTo>
                <a:cubicBezTo>
                  <a:pt x="2683129" y="1575719"/>
                  <a:pt x="2696515" y="1590681"/>
                  <a:pt x="2708327" y="1607217"/>
                </a:cubicBezTo>
                <a:cubicBezTo>
                  <a:pt x="2756754" y="1675724"/>
                  <a:pt x="2805969" y="1743443"/>
                  <a:pt x="2855184" y="1811557"/>
                </a:cubicBezTo>
                <a:cubicBezTo>
                  <a:pt x="2931566" y="1917467"/>
                  <a:pt x="3007553" y="2024165"/>
                  <a:pt x="3083541" y="2130470"/>
                </a:cubicBezTo>
                <a:cubicBezTo>
                  <a:pt x="3074092" y="2133225"/>
                  <a:pt x="3065429" y="2137950"/>
                  <a:pt x="3057949" y="2146218"/>
                </a:cubicBezTo>
                <a:cubicBezTo>
                  <a:pt x="3052437" y="2152517"/>
                  <a:pt x="3042987" y="2156848"/>
                  <a:pt x="3035506" y="2162361"/>
                </a:cubicBezTo>
                <a:cubicBezTo>
                  <a:pt x="3033145" y="2163935"/>
                  <a:pt x="3031569" y="2167085"/>
                  <a:pt x="3028026" y="2165510"/>
                </a:cubicBezTo>
                <a:cubicBezTo>
                  <a:pt x="3024483" y="2163935"/>
                  <a:pt x="3024876" y="2160785"/>
                  <a:pt x="3026845" y="2158029"/>
                </a:cubicBezTo>
                <a:cubicBezTo>
                  <a:pt x="3028420" y="2156061"/>
                  <a:pt x="3035114" y="2156061"/>
                  <a:pt x="3032751" y="2152518"/>
                </a:cubicBezTo>
                <a:cubicBezTo>
                  <a:pt x="3028027" y="2149761"/>
                  <a:pt x="3025270" y="2154092"/>
                  <a:pt x="3019759" y="2152911"/>
                </a:cubicBezTo>
                <a:cubicBezTo>
                  <a:pt x="3009916" y="2150943"/>
                  <a:pt x="3003222" y="2159211"/>
                  <a:pt x="2994166" y="2161573"/>
                </a:cubicBezTo>
                <a:cubicBezTo>
                  <a:pt x="3009129" y="2168659"/>
                  <a:pt x="2987474" y="2170234"/>
                  <a:pt x="2988655" y="2174959"/>
                </a:cubicBezTo>
                <a:lnTo>
                  <a:pt x="2957944" y="2182440"/>
                </a:lnTo>
                <a:cubicBezTo>
                  <a:pt x="2947708" y="2197401"/>
                  <a:pt x="2927235" y="2192677"/>
                  <a:pt x="2910699" y="2195039"/>
                </a:cubicBezTo>
                <a:cubicBezTo>
                  <a:pt x="2920147" y="2202913"/>
                  <a:pt x="2889438" y="2199370"/>
                  <a:pt x="2902036" y="2208031"/>
                </a:cubicBezTo>
                <a:cubicBezTo>
                  <a:pt x="2905579" y="2210394"/>
                  <a:pt x="2914635" y="2211575"/>
                  <a:pt x="2909518" y="2216694"/>
                </a:cubicBezTo>
                <a:cubicBezTo>
                  <a:pt x="2904793" y="2221418"/>
                  <a:pt x="2896130" y="2218268"/>
                  <a:pt x="2891800" y="2216694"/>
                </a:cubicBezTo>
                <a:cubicBezTo>
                  <a:pt x="2874082" y="2211575"/>
                  <a:pt x="2853609" y="2214725"/>
                  <a:pt x="2844160" y="2221811"/>
                </a:cubicBezTo>
                <a:cubicBezTo>
                  <a:pt x="2831955" y="2230868"/>
                  <a:pt x="2826442" y="2226536"/>
                  <a:pt x="2818568" y="2222993"/>
                </a:cubicBezTo>
                <a:cubicBezTo>
                  <a:pt x="2809119" y="2219056"/>
                  <a:pt x="2803213" y="2221811"/>
                  <a:pt x="2795733" y="2226142"/>
                </a:cubicBezTo>
                <a:cubicBezTo>
                  <a:pt x="2783529" y="2233229"/>
                  <a:pt x="2793372" y="2239529"/>
                  <a:pt x="2795734" y="2246616"/>
                </a:cubicBezTo>
                <a:cubicBezTo>
                  <a:pt x="2763055" y="2243466"/>
                  <a:pt x="2758724" y="2246616"/>
                  <a:pt x="2765024" y="2268270"/>
                </a:cubicBezTo>
                <a:cubicBezTo>
                  <a:pt x="2766205" y="2272208"/>
                  <a:pt x="2760693" y="2270633"/>
                  <a:pt x="2759118" y="2271814"/>
                </a:cubicBezTo>
                <a:cubicBezTo>
                  <a:pt x="2744157" y="2281656"/>
                  <a:pt x="2735889" y="2298587"/>
                  <a:pt x="2741401" y="2308430"/>
                </a:cubicBezTo>
                <a:cubicBezTo>
                  <a:pt x="2722502" y="2302130"/>
                  <a:pt x="2718959" y="2317485"/>
                  <a:pt x="2707541" y="2321423"/>
                </a:cubicBezTo>
                <a:cubicBezTo>
                  <a:pt x="2696517" y="2325360"/>
                  <a:pt x="2715022" y="2327328"/>
                  <a:pt x="2713053" y="2332053"/>
                </a:cubicBezTo>
                <a:cubicBezTo>
                  <a:pt x="2704391" y="2333628"/>
                  <a:pt x="2689430" y="2336384"/>
                  <a:pt x="2690611" y="2339533"/>
                </a:cubicBezTo>
                <a:cubicBezTo>
                  <a:pt x="2693367" y="2347014"/>
                  <a:pt x="2698879" y="2354889"/>
                  <a:pt x="2712659" y="2357645"/>
                </a:cubicBezTo>
                <a:cubicBezTo>
                  <a:pt x="2697304" y="2358432"/>
                  <a:pt x="2697304" y="2358432"/>
                  <a:pt x="2683918" y="2363944"/>
                </a:cubicBezTo>
                <a:cubicBezTo>
                  <a:pt x="2689036" y="2365519"/>
                  <a:pt x="2695729" y="2361976"/>
                  <a:pt x="2700061" y="2365125"/>
                </a:cubicBezTo>
                <a:cubicBezTo>
                  <a:pt x="2691792" y="2372606"/>
                  <a:pt x="2691792" y="2372606"/>
                  <a:pt x="2681161" y="2368669"/>
                </a:cubicBezTo>
                <a:cubicBezTo>
                  <a:pt x="2666988" y="2363944"/>
                  <a:pt x="2646908" y="2369456"/>
                  <a:pt x="2649664" y="2378512"/>
                </a:cubicBezTo>
                <a:cubicBezTo>
                  <a:pt x="2653601" y="2390717"/>
                  <a:pt x="2639821" y="2391898"/>
                  <a:pt x="2632341" y="2397804"/>
                </a:cubicBezTo>
                <a:cubicBezTo>
                  <a:pt x="2626829" y="2402135"/>
                  <a:pt x="2602418" y="2401741"/>
                  <a:pt x="2621710" y="2413552"/>
                </a:cubicBezTo>
                <a:cubicBezTo>
                  <a:pt x="2624860" y="2415521"/>
                  <a:pt x="2618954" y="2415521"/>
                  <a:pt x="2617773" y="2415915"/>
                </a:cubicBezTo>
                <a:cubicBezTo>
                  <a:pt x="2607536" y="2417489"/>
                  <a:pt x="2599662" y="2423395"/>
                  <a:pt x="2588637" y="2423395"/>
                </a:cubicBezTo>
                <a:cubicBezTo>
                  <a:pt x="2580763" y="2423002"/>
                  <a:pt x="2574464" y="2426152"/>
                  <a:pt x="2568165" y="2428907"/>
                </a:cubicBezTo>
                <a:cubicBezTo>
                  <a:pt x="2563834" y="2430482"/>
                  <a:pt x="2563046" y="2433239"/>
                  <a:pt x="2567771" y="2435207"/>
                </a:cubicBezTo>
                <a:cubicBezTo>
                  <a:pt x="2577613" y="2437570"/>
                  <a:pt x="2587063" y="2432057"/>
                  <a:pt x="2598481" y="2432451"/>
                </a:cubicBezTo>
                <a:cubicBezTo>
                  <a:pt x="2593756" y="2437570"/>
                  <a:pt x="2588244" y="2441113"/>
                  <a:pt x="2581945" y="2445050"/>
                </a:cubicBezTo>
                <a:cubicBezTo>
                  <a:pt x="2561472" y="2458043"/>
                  <a:pt x="2535092" y="2454893"/>
                  <a:pt x="2512257" y="2460405"/>
                </a:cubicBezTo>
                <a:cubicBezTo>
                  <a:pt x="2505563" y="2462374"/>
                  <a:pt x="2498870" y="2464736"/>
                  <a:pt x="2501233" y="2471035"/>
                </a:cubicBezTo>
                <a:cubicBezTo>
                  <a:pt x="2503201" y="2473004"/>
                  <a:pt x="2506351" y="2473791"/>
                  <a:pt x="2509500" y="2473791"/>
                </a:cubicBezTo>
                <a:cubicBezTo>
                  <a:pt x="2515406" y="2474578"/>
                  <a:pt x="2519737" y="2475760"/>
                  <a:pt x="2518162" y="2480878"/>
                </a:cubicBezTo>
                <a:cubicBezTo>
                  <a:pt x="2516587" y="2485997"/>
                  <a:pt x="2510682" y="2482848"/>
                  <a:pt x="2507139" y="2484028"/>
                </a:cubicBezTo>
                <a:cubicBezTo>
                  <a:pt x="2490996" y="2488359"/>
                  <a:pt x="2475247" y="2484422"/>
                  <a:pt x="2459498" y="2486391"/>
                </a:cubicBezTo>
                <a:cubicBezTo>
                  <a:pt x="2465010" y="2478516"/>
                  <a:pt x="2474065" y="2474578"/>
                  <a:pt x="2485877" y="2474185"/>
                </a:cubicBezTo>
                <a:cubicBezTo>
                  <a:pt x="2498476" y="2469854"/>
                  <a:pt x="2501233" y="2463555"/>
                  <a:pt x="2494145" y="2456468"/>
                </a:cubicBezTo>
                <a:cubicBezTo>
                  <a:pt x="2486665" y="2448987"/>
                  <a:pt x="2477609" y="2451743"/>
                  <a:pt x="2469341" y="2457256"/>
                </a:cubicBezTo>
                <a:cubicBezTo>
                  <a:pt x="2469735" y="2456468"/>
                  <a:pt x="2470129" y="2455680"/>
                  <a:pt x="2470522" y="2454893"/>
                </a:cubicBezTo>
                <a:cubicBezTo>
                  <a:pt x="2476428" y="2445444"/>
                  <a:pt x="2468948" y="2446625"/>
                  <a:pt x="2460286" y="2449774"/>
                </a:cubicBezTo>
                <a:cubicBezTo>
                  <a:pt x="2448868" y="2446625"/>
                  <a:pt x="2437056" y="2444263"/>
                  <a:pt x="2424063" y="2447413"/>
                </a:cubicBezTo>
                <a:cubicBezTo>
                  <a:pt x="2402015" y="2451350"/>
                  <a:pt x="2394141" y="2467885"/>
                  <a:pt x="2376030" y="2473398"/>
                </a:cubicBezTo>
                <a:cubicBezTo>
                  <a:pt x="2365400" y="2474185"/>
                  <a:pt x="2370518" y="2460799"/>
                  <a:pt x="2356738" y="2466311"/>
                </a:cubicBezTo>
                <a:cubicBezTo>
                  <a:pt x="2344926" y="2476154"/>
                  <a:pt x="2322091" y="2470248"/>
                  <a:pt x="2311853" y="2482848"/>
                </a:cubicBezTo>
                <a:cubicBezTo>
                  <a:pt x="2323271" y="2484816"/>
                  <a:pt x="2330752" y="2476548"/>
                  <a:pt x="2341382" y="2476548"/>
                </a:cubicBezTo>
                <a:cubicBezTo>
                  <a:pt x="2333115" y="2486785"/>
                  <a:pt x="2333115" y="2486391"/>
                  <a:pt x="2315397" y="2486785"/>
                </a:cubicBezTo>
                <a:cubicBezTo>
                  <a:pt x="2309097" y="2486784"/>
                  <a:pt x="2302010" y="2489541"/>
                  <a:pt x="2300042" y="2495052"/>
                </a:cubicBezTo>
                <a:cubicBezTo>
                  <a:pt x="2299649" y="2495840"/>
                  <a:pt x="2306341" y="2495446"/>
                  <a:pt x="2305160" y="2497415"/>
                </a:cubicBezTo>
                <a:cubicBezTo>
                  <a:pt x="2303979" y="2500171"/>
                  <a:pt x="2300830" y="2497415"/>
                  <a:pt x="2298861" y="2497415"/>
                </a:cubicBezTo>
                <a:cubicBezTo>
                  <a:pt x="2294924" y="2497021"/>
                  <a:pt x="2290986" y="2497809"/>
                  <a:pt x="2287837" y="2498989"/>
                </a:cubicBezTo>
                <a:cubicBezTo>
                  <a:pt x="2289412" y="2496233"/>
                  <a:pt x="2291380" y="2493871"/>
                  <a:pt x="2293349" y="2491115"/>
                </a:cubicBezTo>
                <a:cubicBezTo>
                  <a:pt x="2294923" y="2489146"/>
                  <a:pt x="2297680" y="2485997"/>
                  <a:pt x="2292955" y="2484422"/>
                </a:cubicBezTo>
                <a:cubicBezTo>
                  <a:pt x="2288624" y="2485997"/>
                  <a:pt x="2285475" y="2487178"/>
                  <a:pt x="2281143" y="2489147"/>
                </a:cubicBezTo>
                <a:cubicBezTo>
                  <a:pt x="2277206" y="2495052"/>
                  <a:pt x="2265001" y="2497021"/>
                  <a:pt x="2270907" y="2508439"/>
                </a:cubicBezTo>
                <a:cubicBezTo>
                  <a:pt x="2271694" y="2508439"/>
                  <a:pt x="2272482" y="2508045"/>
                  <a:pt x="2273269" y="2508045"/>
                </a:cubicBezTo>
                <a:lnTo>
                  <a:pt x="2257664" y="2515921"/>
                </a:lnTo>
                <a:lnTo>
                  <a:pt x="2248072" y="2522614"/>
                </a:lnTo>
                <a:lnTo>
                  <a:pt x="2249298" y="2519345"/>
                </a:lnTo>
                <a:lnTo>
                  <a:pt x="2228779" y="2524581"/>
                </a:lnTo>
                <a:cubicBezTo>
                  <a:pt x="2232322" y="2519069"/>
                  <a:pt x="2235866" y="2513557"/>
                  <a:pt x="2240197" y="2508833"/>
                </a:cubicBezTo>
                <a:cubicBezTo>
                  <a:pt x="2240590" y="2508439"/>
                  <a:pt x="2240590" y="2508045"/>
                  <a:pt x="2240984" y="2508045"/>
                </a:cubicBezTo>
                <a:cubicBezTo>
                  <a:pt x="2240197" y="2507652"/>
                  <a:pt x="2239016" y="2507258"/>
                  <a:pt x="2238228" y="2506864"/>
                </a:cubicBezTo>
                <a:cubicBezTo>
                  <a:pt x="2245315" y="2500564"/>
                  <a:pt x="2247677" y="2491903"/>
                  <a:pt x="2253190" y="2484422"/>
                </a:cubicBezTo>
                <a:cubicBezTo>
                  <a:pt x="2250827" y="2482060"/>
                  <a:pt x="2248465" y="2484422"/>
                  <a:pt x="2246103" y="2484028"/>
                </a:cubicBezTo>
                <a:cubicBezTo>
                  <a:pt x="2245709" y="2484028"/>
                  <a:pt x="2244921" y="2483634"/>
                  <a:pt x="2244921" y="2483241"/>
                </a:cubicBezTo>
                <a:cubicBezTo>
                  <a:pt x="2244921" y="2482848"/>
                  <a:pt x="2245315" y="2482454"/>
                  <a:pt x="2245315" y="2482059"/>
                </a:cubicBezTo>
                <a:cubicBezTo>
                  <a:pt x="2245709" y="2481272"/>
                  <a:pt x="2246103" y="2480485"/>
                  <a:pt x="2246497" y="2480091"/>
                </a:cubicBezTo>
                <a:cubicBezTo>
                  <a:pt x="2244134" y="2478910"/>
                  <a:pt x="2242166" y="2478123"/>
                  <a:pt x="2240590" y="2481272"/>
                </a:cubicBezTo>
                <a:cubicBezTo>
                  <a:pt x="2232322" y="2495052"/>
                  <a:pt x="2220511" y="2506470"/>
                  <a:pt x="2215786" y="2522219"/>
                </a:cubicBezTo>
                <a:cubicBezTo>
                  <a:pt x="2215392" y="2523400"/>
                  <a:pt x="2212243" y="2523400"/>
                  <a:pt x="2209880" y="2524187"/>
                </a:cubicBezTo>
                <a:cubicBezTo>
                  <a:pt x="2209880" y="2524187"/>
                  <a:pt x="2209487" y="2524187"/>
                  <a:pt x="2209487" y="2524581"/>
                </a:cubicBezTo>
                <a:cubicBezTo>
                  <a:pt x="2209093" y="2526550"/>
                  <a:pt x="2209487" y="2528912"/>
                  <a:pt x="2209487" y="2531274"/>
                </a:cubicBezTo>
                <a:cubicBezTo>
                  <a:pt x="2204368" y="2533637"/>
                  <a:pt x="2199250" y="2535999"/>
                  <a:pt x="2195706" y="2539542"/>
                </a:cubicBezTo>
                <a:cubicBezTo>
                  <a:pt x="2195706" y="2539542"/>
                  <a:pt x="2196100" y="2539148"/>
                  <a:pt x="2196100" y="2539148"/>
                </a:cubicBezTo>
                <a:cubicBezTo>
                  <a:pt x="2197282" y="2537968"/>
                  <a:pt x="2197282" y="2536787"/>
                  <a:pt x="2196494" y="2535605"/>
                </a:cubicBezTo>
                <a:cubicBezTo>
                  <a:pt x="2182714" y="2529700"/>
                  <a:pt x="2177989" y="2530487"/>
                  <a:pt x="2157122" y="2544661"/>
                </a:cubicBezTo>
                <a:cubicBezTo>
                  <a:pt x="2157910" y="2543480"/>
                  <a:pt x="2157516" y="2542298"/>
                  <a:pt x="2155941" y="2540724"/>
                </a:cubicBezTo>
                <a:cubicBezTo>
                  <a:pt x="2150429" y="2543480"/>
                  <a:pt x="2145705" y="2547024"/>
                  <a:pt x="2139405" y="2548992"/>
                </a:cubicBezTo>
                <a:cubicBezTo>
                  <a:pt x="2115782" y="2556472"/>
                  <a:pt x="2108301" y="2575371"/>
                  <a:pt x="2085465" y="2583639"/>
                </a:cubicBezTo>
                <a:cubicBezTo>
                  <a:pt x="2084678" y="2583639"/>
                  <a:pt x="2083497" y="2584033"/>
                  <a:pt x="2082709" y="2584033"/>
                </a:cubicBezTo>
                <a:cubicBezTo>
                  <a:pt x="2068929" y="2592301"/>
                  <a:pt x="2056724" y="2602144"/>
                  <a:pt x="2044912" y="2611593"/>
                </a:cubicBezTo>
                <a:cubicBezTo>
                  <a:pt x="2045700" y="2609231"/>
                  <a:pt x="2044912" y="2606475"/>
                  <a:pt x="2039794" y="2605687"/>
                </a:cubicBezTo>
                <a:cubicBezTo>
                  <a:pt x="2033101" y="2604112"/>
                  <a:pt x="2026014" y="2605687"/>
                  <a:pt x="2022470" y="2597419"/>
                </a:cubicBezTo>
                <a:cubicBezTo>
                  <a:pt x="2025226" y="2597026"/>
                  <a:pt x="2027983" y="2597026"/>
                  <a:pt x="2030345" y="2596632"/>
                </a:cubicBezTo>
                <a:cubicBezTo>
                  <a:pt x="2027589" y="2586789"/>
                  <a:pt x="2014990" y="2595057"/>
                  <a:pt x="2011446" y="2586396"/>
                </a:cubicBezTo>
                <a:cubicBezTo>
                  <a:pt x="1998453" y="2592301"/>
                  <a:pt x="2014202" y="2596238"/>
                  <a:pt x="2012233" y="2601357"/>
                </a:cubicBezTo>
                <a:cubicBezTo>
                  <a:pt x="1999635" y="2610411"/>
                  <a:pt x="1994910" y="2596632"/>
                  <a:pt x="1984279" y="2591513"/>
                </a:cubicBezTo>
                <a:cubicBezTo>
                  <a:pt x="1992548" y="2600569"/>
                  <a:pt x="1986642" y="2603718"/>
                  <a:pt x="1980736" y="2606475"/>
                </a:cubicBezTo>
                <a:cubicBezTo>
                  <a:pt x="1985067" y="2611199"/>
                  <a:pt x="1991366" y="2609624"/>
                  <a:pt x="1998848" y="2614349"/>
                </a:cubicBezTo>
                <a:cubicBezTo>
                  <a:pt x="1977193" y="2615924"/>
                  <a:pt x="1959476" y="2617499"/>
                  <a:pt x="1941364" y="2618680"/>
                </a:cubicBezTo>
                <a:cubicBezTo>
                  <a:pt x="1953963" y="2625767"/>
                  <a:pt x="1967350" y="2624192"/>
                  <a:pt x="1981130" y="2623011"/>
                </a:cubicBezTo>
                <a:cubicBezTo>
                  <a:pt x="1968531" y="2628917"/>
                  <a:pt x="1964200" y="2641516"/>
                  <a:pt x="1956326" y="2650572"/>
                </a:cubicBezTo>
                <a:cubicBezTo>
                  <a:pt x="1951601" y="2655689"/>
                  <a:pt x="1944120" y="2663170"/>
                  <a:pt x="1947270" y="2673013"/>
                </a:cubicBezTo>
                <a:cubicBezTo>
                  <a:pt x="1951207" y="2675376"/>
                  <a:pt x="1951207" y="2678131"/>
                  <a:pt x="1948451" y="2681281"/>
                </a:cubicBezTo>
                <a:cubicBezTo>
                  <a:pt x="1946483" y="2684825"/>
                  <a:pt x="1949632" y="2685612"/>
                  <a:pt x="1951601" y="2686793"/>
                </a:cubicBezTo>
                <a:cubicBezTo>
                  <a:pt x="1941364" y="2693880"/>
                  <a:pt x="1924435" y="2708054"/>
                  <a:pt x="1904354" y="2693881"/>
                </a:cubicBezTo>
                <a:cubicBezTo>
                  <a:pt x="1899630" y="2690337"/>
                  <a:pt x="1893724" y="2694668"/>
                  <a:pt x="1889787" y="2696242"/>
                </a:cubicBezTo>
                <a:cubicBezTo>
                  <a:pt x="1875219" y="2702542"/>
                  <a:pt x="1880731" y="2710810"/>
                  <a:pt x="1885850" y="2718291"/>
                </a:cubicBezTo>
                <a:cubicBezTo>
                  <a:pt x="1870101" y="2719866"/>
                  <a:pt x="1857502" y="2725771"/>
                  <a:pt x="1848053" y="2733646"/>
                </a:cubicBezTo>
                <a:cubicBezTo>
                  <a:pt x="1841754" y="2738764"/>
                  <a:pt x="1857896" y="2737977"/>
                  <a:pt x="1856321" y="2743883"/>
                </a:cubicBezTo>
                <a:cubicBezTo>
                  <a:pt x="1845297" y="2741914"/>
                  <a:pt x="1843722" y="2748214"/>
                  <a:pt x="1842541" y="2752544"/>
                </a:cubicBezTo>
                <a:cubicBezTo>
                  <a:pt x="1840966" y="2759237"/>
                  <a:pt x="1841360" y="2766325"/>
                  <a:pt x="1854746" y="2767112"/>
                </a:cubicBezTo>
                <a:cubicBezTo>
                  <a:pt x="1852384" y="2771444"/>
                  <a:pt x="1848447" y="2774987"/>
                  <a:pt x="1844116" y="2777742"/>
                </a:cubicBezTo>
                <a:cubicBezTo>
                  <a:pt x="1841754" y="2778923"/>
                  <a:pt x="1839391" y="2780105"/>
                  <a:pt x="1836635" y="2781286"/>
                </a:cubicBezTo>
                <a:cubicBezTo>
                  <a:pt x="1833091" y="2782861"/>
                  <a:pt x="1829942" y="2784829"/>
                  <a:pt x="1827580" y="2787192"/>
                </a:cubicBezTo>
                <a:cubicBezTo>
                  <a:pt x="1824430" y="2788766"/>
                  <a:pt x="1821280" y="2790341"/>
                  <a:pt x="1818524" y="2792311"/>
                </a:cubicBezTo>
                <a:cubicBezTo>
                  <a:pt x="1815768" y="2793885"/>
                  <a:pt x="1805531" y="2795460"/>
                  <a:pt x="1810650" y="2798216"/>
                </a:cubicBezTo>
                <a:cubicBezTo>
                  <a:pt x="1821674" y="2804121"/>
                  <a:pt x="1811437" y="2804515"/>
                  <a:pt x="1807106" y="2804909"/>
                </a:cubicBezTo>
                <a:cubicBezTo>
                  <a:pt x="1796869" y="2806090"/>
                  <a:pt x="1787814" y="2810815"/>
                  <a:pt x="1777184" y="2811209"/>
                </a:cubicBezTo>
                <a:cubicBezTo>
                  <a:pt x="1787026" y="2811602"/>
                  <a:pt x="1796082" y="2816327"/>
                  <a:pt x="1805925" y="2810421"/>
                </a:cubicBezTo>
                <a:cubicBezTo>
                  <a:pt x="1809075" y="2808453"/>
                  <a:pt x="1812618" y="2809240"/>
                  <a:pt x="1814587" y="2811209"/>
                </a:cubicBezTo>
                <a:cubicBezTo>
                  <a:pt x="1816949" y="2813964"/>
                  <a:pt x="1812618" y="2815146"/>
                  <a:pt x="1810256" y="2816327"/>
                </a:cubicBezTo>
                <a:cubicBezTo>
                  <a:pt x="1805925" y="2818689"/>
                  <a:pt x="1800806" y="2819870"/>
                  <a:pt x="1795295" y="2819870"/>
                </a:cubicBezTo>
                <a:cubicBezTo>
                  <a:pt x="1776790" y="2819870"/>
                  <a:pt x="1763009" y="2834438"/>
                  <a:pt x="1742930" y="2830894"/>
                </a:cubicBezTo>
                <a:cubicBezTo>
                  <a:pt x="1742536" y="2830894"/>
                  <a:pt x="1740961" y="2832075"/>
                  <a:pt x="1740961" y="2832469"/>
                </a:cubicBezTo>
                <a:cubicBezTo>
                  <a:pt x="1745292" y="2846643"/>
                  <a:pt x="1726788" y="2837194"/>
                  <a:pt x="1722063" y="2841131"/>
                </a:cubicBezTo>
                <a:cubicBezTo>
                  <a:pt x="1726394" y="2844675"/>
                  <a:pt x="1741355" y="2843887"/>
                  <a:pt x="1733087" y="2851762"/>
                </a:cubicBezTo>
                <a:cubicBezTo>
                  <a:pt x="1729150" y="2855305"/>
                  <a:pt x="1719700" y="2850580"/>
                  <a:pt x="1714582" y="2847431"/>
                </a:cubicBezTo>
                <a:cubicBezTo>
                  <a:pt x="1711432" y="2845462"/>
                  <a:pt x="1701589" y="2846250"/>
                  <a:pt x="1706314" y="2840738"/>
                </a:cubicBezTo>
                <a:cubicBezTo>
                  <a:pt x="1712220" y="2834438"/>
                  <a:pt x="1715763" y="2824989"/>
                  <a:pt x="1736237" y="2829320"/>
                </a:cubicBezTo>
                <a:cubicBezTo>
                  <a:pt x="1724819" y="2821445"/>
                  <a:pt x="1714582" y="2816327"/>
                  <a:pt x="1721275" y="2806090"/>
                </a:cubicBezTo>
                <a:cubicBezTo>
                  <a:pt x="1707495" y="2815540"/>
                  <a:pt x="1680329" y="2818295"/>
                  <a:pt x="1692140" y="2837588"/>
                </a:cubicBezTo>
                <a:cubicBezTo>
                  <a:pt x="1695290" y="2842312"/>
                  <a:pt x="1688991" y="2845069"/>
                  <a:pt x="1683478" y="2844281"/>
                </a:cubicBezTo>
                <a:cubicBezTo>
                  <a:pt x="1660249" y="2841918"/>
                  <a:pt x="1677179" y="2858849"/>
                  <a:pt x="1663399" y="2862392"/>
                </a:cubicBezTo>
                <a:cubicBezTo>
                  <a:pt x="1659462" y="2863573"/>
                  <a:pt x="1675604" y="2860423"/>
                  <a:pt x="1673636" y="2868691"/>
                </a:cubicBezTo>
                <a:cubicBezTo>
                  <a:pt x="1648831" y="2869479"/>
                  <a:pt x="1628358" y="2880897"/>
                  <a:pt x="1605916" y="2887590"/>
                </a:cubicBezTo>
                <a:cubicBezTo>
                  <a:pt x="1594891" y="2890740"/>
                  <a:pt x="1586624" y="2901370"/>
                  <a:pt x="1571662" y="2892708"/>
                </a:cubicBezTo>
                <a:cubicBezTo>
                  <a:pt x="1568512" y="2899008"/>
                  <a:pt x="1575993" y="2906882"/>
                  <a:pt x="1564182" y="2909245"/>
                </a:cubicBezTo>
                <a:cubicBezTo>
                  <a:pt x="1544890" y="2912788"/>
                  <a:pt x="1535047" y="2920662"/>
                  <a:pt x="1529928" y="2933261"/>
                </a:cubicBezTo>
                <a:cubicBezTo>
                  <a:pt x="1528353" y="2937592"/>
                  <a:pt x="1520873" y="2943498"/>
                  <a:pt x="1514967" y="2944285"/>
                </a:cubicBezTo>
                <a:cubicBezTo>
                  <a:pt x="1500005" y="2945860"/>
                  <a:pt x="1491738" y="2954128"/>
                  <a:pt x="1480320" y="2959247"/>
                </a:cubicBezTo>
                <a:cubicBezTo>
                  <a:pt x="1476776" y="2960821"/>
                  <a:pt x="1476383" y="2963184"/>
                  <a:pt x="1471264" y="2960428"/>
                </a:cubicBezTo>
                <a:cubicBezTo>
                  <a:pt x="1463783" y="2956491"/>
                  <a:pt x="1453940" y="2959640"/>
                  <a:pt x="1449216" y="2963184"/>
                </a:cubicBezTo>
                <a:cubicBezTo>
                  <a:pt x="1444491" y="2967121"/>
                  <a:pt x="1446854" y="2972239"/>
                  <a:pt x="1455122" y="2974995"/>
                </a:cubicBezTo>
                <a:cubicBezTo>
                  <a:pt x="1460240" y="2976570"/>
                  <a:pt x="1457484" y="2979327"/>
                  <a:pt x="1455122" y="2982476"/>
                </a:cubicBezTo>
                <a:cubicBezTo>
                  <a:pt x="1450397" y="2988776"/>
                  <a:pt x="1442916" y="2991532"/>
                  <a:pt x="1430711" y="2997832"/>
                </a:cubicBezTo>
                <a:cubicBezTo>
                  <a:pt x="1440161" y="2984051"/>
                  <a:pt x="1450397" y="2973814"/>
                  <a:pt x="1437798" y="2963578"/>
                </a:cubicBezTo>
                <a:cubicBezTo>
                  <a:pt x="1417325" y="2974996"/>
                  <a:pt x="1417718" y="2974995"/>
                  <a:pt x="1427168" y="2985625"/>
                </a:cubicBezTo>
                <a:cubicBezTo>
                  <a:pt x="1432286" y="2991532"/>
                  <a:pt x="1427955" y="2997043"/>
                  <a:pt x="1421262" y="3000981"/>
                </a:cubicBezTo>
                <a:cubicBezTo>
                  <a:pt x="1416144" y="3004131"/>
                  <a:pt x="1410631" y="3007281"/>
                  <a:pt x="1404726" y="3009249"/>
                </a:cubicBezTo>
                <a:cubicBezTo>
                  <a:pt x="1385827" y="3015155"/>
                  <a:pt x="1382677" y="3029329"/>
                  <a:pt x="1370079" y="3038384"/>
                </a:cubicBezTo>
                <a:cubicBezTo>
                  <a:pt x="1362992" y="3043502"/>
                  <a:pt x="1377953" y="3043502"/>
                  <a:pt x="1372440" y="3048227"/>
                </a:cubicBezTo>
                <a:cubicBezTo>
                  <a:pt x="1366929" y="3052952"/>
                  <a:pt x="1368110" y="3054133"/>
                  <a:pt x="1378740" y="3056495"/>
                </a:cubicBezTo>
                <a:cubicBezTo>
                  <a:pt x="1372047" y="3056889"/>
                  <a:pt x="1366929" y="3057282"/>
                  <a:pt x="1361810" y="3057676"/>
                </a:cubicBezTo>
                <a:cubicBezTo>
                  <a:pt x="1362204" y="3050195"/>
                  <a:pt x="1354329" y="3052558"/>
                  <a:pt x="1348030" y="3052558"/>
                </a:cubicBezTo>
                <a:cubicBezTo>
                  <a:pt x="1343305" y="3052558"/>
                  <a:pt x="1335825" y="3055708"/>
                  <a:pt x="1337006" y="3049015"/>
                </a:cubicBezTo>
                <a:cubicBezTo>
                  <a:pt x="1338187" y="3043503"/>
                  <a:pt x="1343306" y="3044290"/>
                  <a:pt x="1348818" y="3046652"/>
                </a:cubicBezTo>
                <a:cubicBezTo>
                  <a:pt x="1354329" y="3049015"/>
                  <a:pt x="1359842" y="3047834"/>
                  <a:pt x="1360235" y="3042715"/>
                </a:cubicBezTo>
                <a:cubicBezTo>
                  <a:pt x="1361023" y="3037991"/>
                  <a:pt x="1356298" y="3036416"/>
                  <a:pt x="1349605" y="3037597"/>
                </a:cubicBezTo>
                <a:cubicBezTo>
                  <a:pt x="1347636" y="3037991"/>
                  <a:pt x="1322045" y="3045865"/>
                  <a:pt x="1320076" y="3046653"/>
                </a:cubicBezTo>
                <a:cubicBezTo>
                  <a:pt x="1315351" y="3049015"/>
                  <a:pt x="1311414" y="3050984"/>
                  <a:pt x="1304328" y="3048621"/>
                </a:cubicBezTo>
                <a:cubicBezTo>
                  <a:pt x="1292516" y="3044290"/>
                  <a:pt x="1282279" y="3047046"/>
                  <a:pt x="1278342" y="3057676"/>
                </a:cubicBezTo>
                <a:cubicBezTo>
                  <a:pt x="1269680" y="3049802"/>
                  <a:pt x="1264562" y="3046259"/>
                  <a:pt x="1257081" y="3058858"/>
                </a:cubicBezTo>
                <a:cubicBezTo>
                  <a:pt x="1257081" y="3059251"/>
                  <a:pt x="1256687" y="3059251"/>
                  <a:pt x="1256294" y="3059645"/>
                </a:cubicBezTo>
                <a:cubicBezTo>
                  <a:pt x="1255113" y="3059645"/>
                  <a:pt x="1254325" y="3059251"/>
                  <a:pt x="1253144" y="3059645"/>
                </a:cubicBezTo>
                <a:cubicBezTo>
                  <a:pt x="1247238" y="3060432"/>
                  <a:pt x="1246451" y="3064764"/>
                  <a:pt x="1246057" y="3069095"/>
                </a:cubicBezTo>
                <a:cubicBezTo>
                  <a:pt x="1244482" y="3070275"/>
                  <a:pt x="1242513" y="3071457"/>
                  <a:pt x="1240939" y="3072638"/>
                </a:cubicBezTo>
                <a:cubicBezTo>
                  <a:pt x="1236214" y="3071457"/>
                  <a:pt x="1231883" y="3070669"/>
                  <a:pt x="1230702" y="3064369"/>
                </a:cubicBezTo>
                <a:cubicBezTo>
                  <a:pt x="1230309" y="3063976"/>
                  <a:pt x="1229520" y="3063582"/>
                  <a:pt x="1229127" y="3063188"/>
                </a:cubicBezTo>
                <a:cubicBezTo>
                  <a:pt x="1229521" y="3067126"/>
                  <a:pt x="1213772" y="3069095"/>
                  <a:pt x="1227552" y="3075000"/>
                </a:cubicBezTo>
                <a:cubicBezTo>
                  <a:pt x="1227159" y="3075788"/>
                  <a:pt x="1226371" y="3076575"/>
                  <a:pt x="1225977" y="3077363"/>
                </a:cubicBezTo>
                <a:cubicBezTo>
                  <a:pt x="1225977" y="3077363"/>
                  <a:pt x="1225584" y="3077363"/>
                  <a:pt x="1225584" y="3077363"/>
                </a:cubicBezTo>
                <a:cubicBezTo>
                  <a:pt x="1217315" y="3073819"/>
                  <a:pt x="1213772" y="3075000"/>
                  <a:pt x="1211803" y="3081300"/>
                </a:cubicBezTo>
                <a:cubicBezTo>
                  <a:pt x="1211016" y="3084056"/>
                  <a:pt x="1212197" y="3086812"/>
                  <a:pt x="1209047" y="3087993"/>
                </a:cubicBezTo>
                <a:cubicBezTo>
                  <a:pt x="1202354" y="3089567"/>
                  <a:pt x="1199204" y="3080512"/>
                  <a:pt x="1194480" y="3081300"/>
                </a:cubicBezTo>
                <a:cubicBezTo>
                  <a:pt x="1195661" y="3071457"/>
                  <a:pt x="1196448" y="3061220"/>
                  <a:pt x="1192117" y="3050195"/>
                </a:cubicBezTo>
                <a:cubicBezTo>
                  <a:pt x="1188574" y="3060432"/>
                  <a:pt x="1184637" y="3068306"/>
                  <a:pt x="1186605" y="3076575"/>
                </a:cubicBezTo>
                <a:cubicBezTo>
                  <a:pt x="1187393" y="3080119"/>
                  <a:pt x="1186999" y="3084056"/>
                  <a:pt x="1187393" y="3087993"/>
                </a:cubicBezTo>
                <a:cubicBezTo>
                  <a:pt x="1184637" y="3091143"/>
                  <a:pt x="1181487" y="3093111"/>
                  <a:pt x="1177156" y="3094686"/>
                </a:cubicBezTo>
                <a:cubicBezTo>
                  <a:pt x="1161408" y="3100198"/>
                  <a:pt x="1143691" y="3103741"/>
                  <a:pt x="1131485" y="3113584"/>
                </a:cubicBezTo>
                <a:cubicBezTo>
                  <a:pt x="1130697" y="3113978"/>
                  <a:pt x="1129123" y="3113978"/>
                  <a:pt x="1127941" y="3114372"/>
                </a:cubicBezTo>
                <a:cubicBezTo>
                  <a:pt x="1113374" y="3114372"/>
                  <a:pt x="1096444" y="3118309"/>
                  <a:pt x="1092506" y="3103741"/>
                </a:cubicBezTo>
                <a:cubicBezTo>
                  <a:pt x="1085026" y="3108466"/>
                  <a:pt x="1097625" y="3123034"/>
                  <a:pt x="1075184" y="3117522"/>
                </a:cubicBezTo>
                <a:cubicBezTo>
                  <a:pt x="1059434" y="3137208"/>
                  <a:pt x="1058647" y="3118703"/>
                  <a:pt x="1052741" y="3113191"/>
                </a:cubicBezTo>
                <a:cubicBezTo>
                  <a:pt x="1048804" y="3117521"/>
                  <a:pt x="1043291" y="3119884"/>
                  <a:pt x="1043292" y="3125002"/>
                </a:cubicBezTo>
                <a:cubicBezTo>
                  <a:pt x="1043291" y="3133665"/>
                  <a:pt x="1034630" y="3140357"/>
                  <a:pt x="1027937" y="3147838"/>
                </a:cubicBezTo>
                <a:cubicBezTo>
                  <a:pt x="1022031" y="3153743"/>
                  <a:pt x="1010613" y="3150594"/>
                  <a:pt x="1010613" y="3150988"/>
                </a:cubicBezTo>
                <a:cubicBezTo>
                  <a:pt x="1003526" y="3166343"/>
                  <a:pt x="979510" y="3166343"/>
                  <a:pt x="966123" y="3175398"/>
                </a:cubicBezTo>
                <a:cubicBezTo>
                  <a:pt x="966123" y="3177367"/>
                  <a:pt x="966123" y="3179335"/>
                  <a:pt x="970060" y="3177367"/>
                </a:cubicBezTo>
                <a:cubicBezTo>
                  <a:pt x="996045" y="3167918"/>
                  <a:pt x="1021637" y="3157681"/>
                  <a:pt x="1051166" y="3155319"/>
                </a:cubicBezTo>
                <a:cubicBezTo>
                  <a:pt x="1054709" y="3154925"/>
                  <a:pt x="1059434" y="3152563"/>
                  <a:pt x="1061797" y="3155713"/>
                </a:cubicBezTo>
                <a:cubicBezTo>
                  <a:pt x="1064552" y="3159650"/>
                  <a:pt x="1057860" y="3158862"/>
                  <a:pt x="1055891" y="3160437"/>
                </a:cubicBezTo>
                <a:cubicBezTo>
                  <a:pt x="1029906" y="3179336"/>
                  <a:pt x="994864" y="3190360"/>
                  <a:pt x="966517" y="3207290"/>
                </a:cubicBezTo>
                <a:cubicBezTo>
                  <a:pt x="951162" y="3216345"/>
                  <a:pt x="933838" y="3224220"/>
                  <a:pt x="916908" y="3232094"/>
                </a:cubicBezTo>
                <a:cubicBezTo>
                  <a:pt x="907852" y="3236031"/>
                  <a:pt x="894860" y="3232881"/>
                  <a:pt x="887379" y="3240362"/>
                </a:cubicBezTo>
                <a:cubicBezTo>
                  <a:pt x="882260" y="3245087"/>
                  <a:pt x="868087" y="3240755"/>
                  <a:pt x="865725" y="3250599"/>
                </a:cubicBezTo>
                <a:cubicBezTo>
                  <a:pt x="864938" y="3253355"/>
                  <a:pt x="856275" y="3253355"/>
                  <a:pt x="854701" y="3248236"/>
                </a:cubicBezTo>
                <a:cubicBezTo>
                  <a:pt x="853914" y="3245480"/>
                  <a:pt x="853519" y="3241937"/>
                  <a:pt x="846432" y="3242724"/>
                </a:cubicBezTo>
                <a:cubicBezTo>
                  <a:pt x="844070" y="3247449"/>
                  <a:pt x="849582" y="3251780"/>
                  <a:pt x="848007" y="3255717"/>
                </a:cubicBezTo>
                <a:cubicBezTo>
                  <a:pt x="846432" y="3260048"/>
                  <a:pt x="835802" y="3264379"/>
                  <a:pt x="836196" y="3267922"/>
                </a:cubicBezTo>
                <a:cubicBezTo>
                  <a:pt x="836983" y="3280522"/>
                  <a:pt x="822416" y="3282096"/>
                  <a:pt x="812179" y="3287608"/>
                </a:cubicBezTo>
                <a:cubicBezTo>
                  <a:pt x="798792" y="3295088"/>
                  <a:pt x="779894" y="3302569"/>
                  <a:pt x="779106" y="3314775"/>
                </a:cubicBezTo>
                <a:cubicBezTo>
                  <a:pt x="778319" y="3325406"/>
                  <a:pt x="770051" y="3331311"/>
                  <a:pt x="761389" y="3337611"/>
                </a:cubicBezTo>
                <a:cubicBezTo>
                  <a:pt x="749578" y="3346272"/>
                  <a:pt x="735797" y="3354146"/>
                  <a:pt x="726742" y="3363990"/>
                </a:cubicBezTo>
                <a:cubicBezTo>
                  <a:pt x="719655" y="3363990"/>
                  <a:pt x="722017" y="3351784"/>
                  <a:pt x="707449" y="3360446"/>
                </a:cubicBezTo>
                <a:cubicBezTo>
                  <a:pt x="697607" y="3365958"/>
                  <a:pt x="696819" y="3370683"/>
                  <a:pt x="694851" y="3376982"/>
                </a:cubicBezTo>
                <a:cubicBezTo>
                  <a:pt x="693670" y="3380132"/>
                  <a:pt x="697213" y="3387219"/>
                  <a:pt x="687764" y="3386432"/>
                </a:cubicBezTo>
                <a:cubicBezTo>
                  <a:pt x="681464" y="3385644"/>
                  <a:pt x="676740" y="3380920"/>
                  <a:pt x="678315" y="3389975"/>
                </a:cubicBezTo>
                <a:cubicBezTo>
                  <a:pt x="678708" y="3393124"/>
                  <a:pt x="674377" y="3393913"/>
                  <a:pt x="671621" y="3391944"/>
                </a:cubicBezTo>
                <a:cubicBezTo>
                  <a:pt x="666896" y="3388794"/>
                  <a:pt x="663353" y="3388794"/>
                  <a:pt x="660597" y="3390369"/>
                </a:cubicBezTo>
                <a:cubicBezTo>
                  <a:pt x="664140" y="3380526"/>
                  <a:pt x="672409" y="3376589"/>
                  <a:pt x="681858" y="3373046"/>
                </a:cubicBezTo>
                <a:cubicBezTo>
                  <a:pt x="686976" y="3371077"/>
                  <a:pt x="692094" y="3367533"/>
                  <a:pt x="690520" y="3360840"/>
                </a:cubicBezTo>
                <a:cubicBezTo>
                  <a:pt x="689339" y="3355328"/>
                  <a:pt x="687370" y="3348635"/>
                  <a:pt x="681070" y="3346666"/>
                </a:cubicBezTo>
                <a:cubicBezTo>
                  <a:pt x="673590" y="3344304"/>
                  <a:pt x="671621" y="3351391"/>
                  <a:pt x="668078" y="3356903"/>
                </a:cubicBezTo>
                <a:cubicBezTo>
                  <a:pt x="663747" y="3352178"/>
                  <a:pt x="656660" y="3350209"/>
                  <a:pt x="658629" y="3341941"/>
                </a:cubicBezTo>
                <a:cubicBezTo>
                  <a:pt x="658629" y="3341548"/>
                  <a:pt x="658235" y="3341548"/>
                  <a:pt x="658235" y="3341154"/>
                </a:cubicBezTo>
                <a:cubicBezTo>
                  <a:pt x="662566" y="3347060"/>
                  <a:pt x="668471" y="3349816"/>
                  <a:pt x="675164" y="3344697"/>
                </a:cubicBezTo>
                <a:cubicBezTo>
                  <a:pt x="682645" y="3339185"/>
                  <a:pt x="686583" y="3330130"/>
                  <a:pt x="692489" y="3323043"/>
                </a:cubicBezTo>
                <a:cubicBezTo>
                  <a:pt x="694063" y="3321074"/>
                  <a:pt x="690914" y="3318712"/>
                  <a:pt x="687764" y="3317924"/>
                </a:cubicBezTo>
                <a:cubicBezTo>
                  <a:pt x="684220" y="3317137"/>
                  <a:pt x="681070" y="3319499"/>
                  <a:pt x="677133" y="3318318"/>
                </a:cubicBezTo>
                <a:cubicBezTo>
                  <a:pt x="681464" y="3311231"/>
                  <a:pt x="685795" y="3304538"/>
                  <a:pt x="691307" y="3298239"/>
                </a:cubicBezTo>
                <a:cubicBezTo>
                  <a:pt x="691701" y="3297845"/>
                  <a:pt x="691701" y="3297451"/>
                  <a:pt x="692094" y="3297451"/>
                </a:cubicBezTo>
                <a:cubicBezTo>
                  <a:pt x="691307" y="3297057"/>
                  <a:pt x="690126" y="3296663"/>
                  <a:pt x="689339" y="3296270"/>
                </a:cubicBezTo>
                <a:cubicBezTo>
                  <a:pt x="696426" y="3289971"/>
                  <a:pt x="698788" y="3281309"/>
                  <a:pt x="704300" y="3273828"/>
                </a:cubicBezTo>
                <a:cubicBezTo>
                  <a:pt x="701938" y="3271466"/>
                  <a:pt x="699575" y="3273828"/>
                  <a:pt x="697213" y="3273435"/>
                </a:cubicBezTo>
                <a:cubicBezTo>
                  <a:pt x="696819" y="3273434"/>
                  <a:pt x="696031" y="3273041"/>
                  <a:pt x="696031" y="3272647"/>
                </a:cubicBezTo>
                <a:cubicBezTo>
                  <a:pt x="696032" y="3272253"/>
                  <a:pt x="696425" y="3271859"/>
                  <a:pt x="696426" y="3271466"/>
                </a:cubicBezTo>
                <a:cubicBezTo>
                  <a:pt x="696819" y="3270678"/>
                  <a:pt x="697213" y="3269891"/>
                  <a:pt x="697607" y="3269498"/>
                </a:cubicBezTo>
                <a:cubicBezTo>
                  <a:pt x="695244" y="3268316"/>
                  <a:pt x="693276" y="3267529"/>
                  <a:pt x="691701" y="3270678"/>
                </a:cubicBezTo>
                <a:cubicBezTo>
                  <a:pt x="683433" y="3284459"/>
                  <a:pt x="671621" y="3295876"/>
                  <a:pt x="666896" y="3311625"/>
                </a:cubicBezTo>
                <a:cubicBezTo>
                  <a:pt x="666503" y="3312806"/>
                  <a:pt x="662959" y="3313200"/>
                  <a:pt x="660990" y="3313594"/>
                </a:cubicBezTo>
                <a:cubicBezTo>
                  <a:pt x="659809" y="3317924"/>
                  <a:pt x="662960" y="3323437"/>
                  <a:pt x="658235" y="3326980"/>
                </a:cubicBezTo>
                <a:cubicBezTo>
                  <a:pt x="653116" y="3331311"/>
                  <a:pt x="655085" y="3335642"/>
                  <a:pt x="657054" y="3340367"/>
                </a:cubicBezTo>
                <a:cubicBezTo>
                  <a:pt x="657054" y="3340367"/>
                  <a:pt x="656660" y="3340366"/>
                  <a:pt x="656660" y="3340366"/>
                </a:cubicBezTo>
                <a:cubicBezTo>
                  <a:pt x="656660" y="3340366"/>
                  <a:pt x="656660" y="3340366"/>
                  <a:pt x="656660" y="3340761"/>
                </a:cubicBezTo>
                <a:cubicBezTo>
                  <a:pt x="655085" y="3344304"/>
                  <a:pt x="640124" y="3339579"/>
                  <a:pt x="650361" y="3350603"/>
                </a:cubicBezTo>
                <a:cubicBezTo>
                  <a:pt x="649179" y="3351391"/>
                  <a:pt x="648392" y="3352178"/>
                  <a:pt x="647211" y="3352572"/>
                </a:cubicBezTo>
                <a:cubicBezTo>
                  <a:pt x="640518" y="3355722"/>
                  <a:pt x="634612" y="3359265"/>
                  <a:pt x="633824" y="3368320"/>
                </a:cubicBezTo>
                <a:cubicBezTo>
                  <a:pt x="633431" y="3374226"/>
                  <a:pt x="627131" y="3375801"/>
                  <a:pt x="622013" y="3375408"/>
                </a:cubicBezTo>
                <a:cubicBezTo>
                  <a:pt x="615713" y="3375014"/>
                  <a:pt x="621619" y="3371077"/>
                  <a:pt x="621225" y="3369108"/>
                </a:cubicBezTo>
                <a:cubicBezTo>
                  <a:pt x="620832" y="3364777"/>
                  <a:pt x="616894" y="3365958"/>
                  <a:pt x="614926" y="3365959"/>
                </a:cubicBezTo>
                <a:cubicBezTo>
                  <a:pt x="604295" y="3365959"/>
                  <a:pt x="605476" y="3362415"/>
                  <a:pt x="609807" y="3354935"/>
                </a:cubicBezTo>
                <a:cubicBezTo>
                  <a:pt x="616501" y="3342335"/>
                  <a:pt x="627525" y="3331311"/>
                  <a:pt x="628312" y="3312807"/>
                </a:cubicBezTo>
                <a:cubicBezTo>
                  <a:pt x="620832" y="3320681"/>
                  <a:pt x="614138" y="3326193"/>
                  <a:pt x="612170" y="3334461"/>
                </a:cubicBezTo>
                <a:cubicBezTo>
                  <a:pt x="610989" y="3340366"/>
                  <a:pt x="606264" y="3345092"/>
                  <a:pt x="607839" y="3351784"/>
                </a:cubicBezTo>
                <a:cubicBezTo>
                  <a:pt x="594846" y="3352178"/>
                  <a:pt x="601933" y="3361234"/>
                  <a:pt x="600752" y="3366746"/>
                </a:cubicBezTo>
                <a:cubicBezTo>
                  <a:pt x="599965" y="3369502"/>
                  <a:pt x="599177" y="3378951"/>
                  <a:pt x="592877" y="3369502"/>
                </a:cubicBezTo>
                <a:cubicBezTo>
                  <a:pt x="591303" y="3367139"/>
                  <a:pt x="587759" y="3365171"/>
                  <a:pt x="585003" y="3368714"/>
                </a:cubicBezTo>
                <a:cubicBezTo>
                  <a:pt x="583428" y="3371077"/>
                  <a:pt x="582247" y="3375407"/>
                  <a:pt x="584609" y="3375801"/>
                </a:cubicBezTo>
                <a:cubicBezTo>
                  <a:pt x="602720" y="3378557"/>
                  <a:pt x="589334" y="3388007"/>
                  <a:pt x="588940" y="3394700"/>
                </a:cubicBezTo>
                <a:cubicBezTo>
                  <a:pt x="589728" y="3395093"/>
                  <a:pt x="590515" y="3395094"/>
                  <a:pt x="591303" y="3395487"/>
                </a:cubicBezTo>
                <a:cubicBezTo>
                  <a:pt x="590121" y="3397455"/>
                  <a:pt x="590122" y="3400212"/>
                  <a:pt x="589334" y="3402574"/>
                </a:cubicBezTo>
                <a:cubicBezTo>
                  <a:pt x="585003" y="3413992"/>
                  <a:pt x="570436" y="3426197"/>
                  <a:pt x="562561" y="3426985"/>
                </a:cubicBezTo>
                <a:cubicBezTo>
                  <a:pt x="555868" y="3427772"/>
                  <a:pt x="553505" y="3418717"/>
                  <a:pt x="545237" y="3422654"/>
                </a:cubicBezTo>
                <a:cubicBezTo>
                  <a:pt x="549963" y="3435647"/>
                  <a:pt x="564924" y="3443914"/>
                  <a:pt x="563743" y="3459664"/>
                </a:cubicBezTo>
                <a:cubicBezTo>
                  <a:pt x="559411" y="3459664"/>
                  <a:pt x="555868" y="3451002"/>
                  <a:pt x="551143" y="3457301"/>
                </a:cubicBezTo>
                <a:cubicBezTo>
                  <a:pt x="546418" y="3463601"/>
                  <a:pt x="553112" y="3464388"/>
                  <a:pt x="556655" y="3466357"/>
                </a:cubicBezTo>
                <a:cubicBezTo>
                  <a:pt x="557443" y="3466750"/>
                  <a:pt x="557837" y="3468719"/>
                  <a:pt x="557837" y="3469900"/>
                </a:cubicBezTo>
                <a:cubicBezTo>
                  <a:pt x="557443" y="3478562"/>
                  <a:pt x="538150" y="3489980"/>
                  <a:pt x="529883" y="3486436"/>
                </a:cubicBezTo>
                <a:cubicBezTo>
                  <a:pt x="515315" y="3479743"/>
                  <a:pt x="514921" y="3480137"/>
                  <a:pt x="514528" y="3494311"/>
                </a:cubicBezTo>
                <a:cubicBezTo>
                  <a:pt x="512165" y="3500216"/>
                  <a:pt x="495235" y="3480531"/>
                  <a:pt x="501928" y="3502185"/>
                </a:cubicBezTo>
                <a:cubicBezTo>
                  <a:pt x="501928" y="3502579"/>
                  <a:pt x="498385" y="3504547"/>
                  <a:pt x="496417" y="3504547"/>
                </a:cubicBezTo>
                <a:cubicBezTo>
                  <a:pt x="488936" y="3502972"/>
                  <a:pt x="484999" y="3509666"/>
                  <a:pt x="479487" y="3513209"/>
                </a:cubicBezTo>
                <a:cubicBezTo>
                  <a:pt x="478305" y="3504547"/>
                  <a:pt x="481455" y="3499429"/>
                  <a:pt x="488148" y="3496280"/>
                </a:cubicBezTo>
                <a:cubicBezTo>
                  <a:pt x="495235" y="3493129"/>
                  <a:pt x="491692" y="3488405"/>
                  <a:pt x="488935" y="3485649"/>
                </a:cubicBezTo>
                <a:cubicBezTo>
                  <a:pt x="483817" y="3481318"/>
                  <a:pt x="487754" y="3488405"/>
                  <a:pt x="485392" y="3489586"/>
                </a:cubicBezTo>
                <a:cubicBezTo>
                  <a:pt x="475549" y="3494311"/>
                  <a:pt x="468462" y="3504154"/>
                  <a:pt x="453895" y="3507303"/>
                </a:cubicBezTo>
                <a:cubicBezTo>
                  <a:pt x="462163" y="3499429"/>
                  <a:pt x="468069" y="3493917"/>
                  <a:pt x="474368" y="3488011"/>
                </a:cubicBezTo>
                <a:cubicBezTo>
                  <a:pt x="468856" y="3488799"/>
                  <a:pt x="464131" y="3481711"/>
                  <a:pt x="459013" y="3486042"/>
                </a:cubicBezTo>
                <a:cubicBezTo>
                  <a:pt x="451926" y="3492736"/>
                  <a:pt x="442477" y="3496280"/>
                  <a:pt x="435784" y="3504547"/>
                </a:cubicBezTo>
                <a:cubicBezTo>
                  <a:pt x="427515" y="3514784"/>
                  <a:pt x="417673" y="3526202"/>
                  <a:pt x="401530" y="3520296"/>
                </a:cubicBezTo>
                <a:cubicBezTo>
                  <a:pt x="412554" y="3513996"/>
                  <a:pt x="420822" y="3504941"/>
                  <a:pt x="427515" y="3493917"/>
                </a:cubicBezTo>
                <a:cubicBezTo>
                  <a:pt x="415310" y="3490373"/>
                  <a:pt x="408617" y="3498642"/>
                  <a:pt x="401530" y="3504154"/>
                </a:cubicBezTo>
                <a:cubicBezTo>
                  <a:pt x="397593" y="3507303"/>
                  <a:pt x="389325" y="3507303"/>
                  <a:pt x="390112" y="3515572"/>
                </a:cubicBezTo>
                <a:cubicBezTo>
                  <a:pt x="382238" y="3504154"/>
                  <a:pt x="375151" y="3513603"/>
                  <a:pt x="370032" y="3517934"/>
                </a:cubicBezTo>
                <a:cubicBezTo>
                  <a:pt x="361765" y="3524627"/>
                  <a:pt x="357434" y="3517934"/>
                  <a:pt x="357828" y="3513603"/>
                </a:cubicBezTo>
                <a:cubicBezTo>
                  <a:pt x="358615" y="3502185"/>
                  <a:pt x="352709" y="3492736"/>
                  <a:pt x="349953" y="3482499"/>
                </a:cubicBezTo>
                <a:cubicBezTo>
                  <a:pt x="348772" y="3477381"/>
                  <a:pt x="352315" y="3469900"/>
                  <a:pt x="352709" y="3470294"/>
                </a:cubicBezTo>
                <a:cubicBezTo>
                  <a:pt x="365702" y="3473050"/>
                  <a:pt x="358221" y="3460451"/>
                  <a:pt x="358221" y="3460451"/>
                </a:cubicBezTo>
                <a:cubicBezTo>
                  <a:pt x="353102" y="3452183"/>
                  <a:pt x="352315" y="3442733"/>
                  <a:pt x="349953" y="3433678"/>
                </a:cubicBezTo>
                <a:cubicBezTo>
                  <a:pt x="348772" y="3430134"/>
                  <a:pt x="346410" y="3425804"/>
                  <a:pt x="342866" y="3425803"/>
                </a:cubicBezTo>
                <a:cubicBezTo>
                  <a:pt x="325936" y="3426198"/>
                  <a:pt x="314125" y="3412811"/>
                  <a:pt x="297588" y="3410055"/>
                </a:cubicBezTo>
                <a:cubicBezTo>
                  <a:pt x="285777" y="3408086"/>
                  <a:pt x="279871" y="3421079"/>
                  <a:pt x="268847" y="3418323"/>
                </a:cubicBezTo>
                <a:cubicBezTo>
                  <a:pt x="268847" y="3418323"/>
                  <a:pt x="268059" y="3420685"/>
                  <a:pt x="267666" y="3421866"/>
                </a:cubicBezTo>
                <a:cubicBezTo>
                  <a:pt x="279477" y="3422654"/>
                  <a:pt x="270422" y="3431316"/>
                  <a:pt x="270816" y="3434465"/>
                </a:cubicBezTo>
                <a:cubicBezTo>
                  <a:pt x="271603" y="3443914"/>
                  <a:pt x="279477" y="3449427"/>
                  <a:pt x="281052" y="3457694"/>
                </a:cubicBezTo>
                <a:cubicBezTo>
                  <a:pt x="284596" y="3477381"/>
                  <a:pt x="287352" y="3497460"/>
                  <a:pt x="290895" y="3517540"/>
                </a:cubicBezTo>
                <a:cubicBezTo>
                  <a:pt x="291682" y="3521477"/>
                  <a:pt x="291289" y="3525808"/>
                  <a:pt x="289714" y="3528171"/>
                </a:cubicBezTo>
                <a:cubicBezTo>
                  <a:pt x="283808" y="3535257"/>
                  <a:pt x="282234" y="3539588"/>
                  <a:pt x="292864" y="3543132"/>
                </a:cubicBezTo>
                <a:cubicBezTo>
                  <a:pt x="296013" y="3543919"/>
                  <a:pt x="296801" y="3547857"/>
                  <a:pt x="296014" y="3551400"/>
                </a:cubicBezTo>
                <a:cubicBezTo>
                  <a:pt x="292470" y="3565180"/>
                  <a:pt x="294045" y="3570298"/>
                  <a:pt x="306250" y="3576991"/>
                </a:cubicBezTo>
                <a:cubicBezTo>
                  <a:pt x="302313" y="3578960"/>
                  <a:pt x="297195" y="3579747"/>
                  <a:pt x="295619" y="3582504"/>
                </a:cubicBezTo>
                <a:cubicBezTo>
                  <a:pt x="289321" y="3592740"/>
                  <a:pt x="279871" y="3580535"/>
                  <a:pt x="273571" y="3586441"/>
                </a:cubicBezTo>
                <a:cubicBezTo>
                  <a:pt x="272784" y="3576598"/>
                  <a:pt x="266878" y="3579748"/>
                  <a:pt x="261760" y="3581323"/>
                </a:cubicBezTo>
                <a:cubicBezTo>
                  <a:pt x="259792" y="3582110"/>
                  <a:pt x="256642" y="3582897"/>
                  <a:pt x="257429" y="3585653"/>
                </a:cubicBezTo>
                <a:cubicBezTo>
                  <a:pt x="259398" y="3590771"/>
                  <a:pt x="260973" y="3586047"/>
                  <a:pt x="262942" y="3585260"/>
                </a:cubicBezTo>
                <a:cubicBezTo>
                  <a:pt x="274753" y="3581716"/>
                  <a:pt x="262154" y="3597071"/>
                  <a:pt x="271603" y="3596677"/>
                </a:cubicBezTo>
                <a:cubicBezTo>
                  <a:pt x="273178" y="3596677"/>
                  <a:pt x="268847" y="3599039"/>
                  <a:pt x="267272" y="3600221"/>
                </a:cubicBezTo>
                <a:cubicBezTo>
                  <a:pt x="263335" y="3595496"/>
                  <a:pt x="256642" y="3614395"/>
                  <a:pt x="253886" y="3599040"/>
                </a:cubicBezTo>
                <a:cubicBezTo>
                  <a:pt x="253886" y="3598646"/>
                  <a:pt x="250736" y="3598253"/>
                  <a:pt x="250342" y="3598646"/>
                </a:cubicBezTo>
                <a:cubicBezTo>
                  <a:pt x="244436" y="3604158"/>
                  <a:pt x="238531" y="3604158"/>
                  <a:pt x="231444" y="3600221"/>
                </a:cubicBezTo>
                <a:cubicBezTo>
                  <a:pt x="227900" y="3598252"/>
                  <a:pt x="224356" y="3603371"/>
                  <a:pt x="222782" y="3606914"/>
                </a:cubicBezTo>
                <a:cubicBezTo>
                  <a:pt x="225144" y="3610851"/>
                  <a:pt x="231050" y="3608095"/>
                  <a:pt x="231838" y="3613214"/>
                </a:cubicBezTo>
                <a:cubicBezTo>
                  <a:pt x="224750" y="3612820"/>
                  <a:pt x="217664" y="3615576"/>
                  <a:pt x="210970" y="3608883"/>
                </a:cubicBezTo>
                <a:cubicBezTo>
                  <a:pt x="210183" y="3624238"/>
                  <a:pt x="220419" y="3629356"/>
                  <a:pt x="228688" y="3636443"/>
                </a:cubicBezTo>
                <a:cubicBezTo>
                  <a:pt x="220419" y="3648648"/>
                  <a:pt x="210577" y="3638805"/>
                  <a:pt x="201521" y="3638018"/>
                </a:cubicBezTo>
                <a:cubicBezTo>
                  <a:pt x="194434" y="3637625"/>
                  <a:pt x="202702" y="3629750"/>
                  <a:pt x="198371" y="3626994"/>
                </a:cubicBezTo>
                <a:cubicBezTo>
                  <a:pt x="195222" y="3630931"/>
                  <a:pt x="192072" y="3634868"/>
                  <a:pt x="187741" y="3639986"/>
                </a:cubicBezTo>
                <a:cubicBezTo>
                  <a:pt x="183410" y="3621088"/>
                  <a:pt x="179473" y="3634868"/>
                  <a:pt x="174748" y="3639593"/>
                </a:cubicBezTo>
                <a:cubicBezTo>
                  <a:pt x="174355" y="3634868"/>
                  <a:pt x="174355" y="3632112"/>
                  <a:pt x="174354" y="3628962"/>
                </a:cubicBezTo>
                <a:cubicBezTo>
                  <a:pt x="168449" y="3628569"/>
                  <a:pt x="170023" y="3637625"/>
                  <a:pt x="165692" y="3636049"/>
                </a:cubicBezTo>
                <a:cubicBezTo>
                  <a:pt x="152306" y="3631325"/>
                  <a:pt x="155062" y="3641168"/>
                  <a:pt x="155062" y="3647861"/>
                </a:cubicBezTo>
                <a:cubicBezTo>
                  <a:pt x="155062" y="3671484"/>
                  <a:pt x="155062" y="3695107"/>
                  <a:pt x="155062" y="3719124"/>
                </a:cubicBezTo>
                <a:cubicBezTo>
                  <a:pt x="155062" y="3725030"/>
                  <a:pt x="155062" y="3730936"/>
                  <a:pt x="155062" y="3737235"/>
                </a:cubicBezTo>
                <a:cubicBezTo>
                  <a:pt x="152306" y="3736841"/>
                  <a:pt x="149944" y="3736054"/>
                  <a:pt x="147188" y="3735660"/>
                </a:cubicBezTo>
                <a:cubicBezTo>
                  <a:pt x="139707" y="3734479"/>
                  <a:pt x="132227" y="3732904"/>
                  <a:pt x="129077" y="3742353"/>
                </a:cubicBezTo>
                <a:lnTo>
                  <a:pt x="130461" y="3744691"/>
                </a:lnTo>
                <a:lnTo>
                  <a:pt x="5408843" y="2492885"/>
                </a:lnTo>
                <a:lnTo>
                  <a:pt x="5633323" y="2439648"/>
                </a:lnTo>
                <a:lnTo>
                  <a:pt x="5633323" y="2439648"/>
                </a:lnTo>
                <a:lnTo>
                  <a:pt x="5408842" y="1493098"/>
                </a:lnTo>
                <a:lnTo>
                  <a:pt x="5408842" y="1473567"/>
                </a:lnTo>
                <a:lnTo>
                  <a:pt x="5059376" y="0"/>
                </a:lnTo>
                <a:lnTo>
                  <a:pt x="5051051" y="3354"/>
                </a:lnTo>
                <a:cubicBezTo>
                  <a:pt x="5047999" y="4978"/>
                  <a:pt x="5047015" y="7734"/>
                  <a:pt x="5053315" y="14231"/>
                </a:cubicBezTo>
                <a:cubicBezTo>
                  <a:pt x="5055283" y="16593"/>
                  <a:pt x="5051346" y="16200"/>
                  <a:pt x="5050559" y="16199"/>
                </a:cubicBezTo>
                <a:cubicBezTo>
                  <a:pt x="5043471" y="16987"/>
                  <a:pt x="5037959" y="22499"/>
                  <a:pt x="5030479" y="21712"/>
                </a:cubicBezTo>
                <a:cubicBezTo>
                  <a:pt x="5030479" y="20530"/>
                  <a:pt x="5030085" y="18956"/>
                  <a:pt x="5030085" y="17774"/>
                </a:cubicBezTo>
                <a:cubicBezTo>
                  <a:pt x="5021423" y="20924"/>
                  <a:pt x="5011187" y="19349"/>
                  <a:pt x="5004493" y="28405"/>
                </a:cubicBezTo>
                <a:cubicBezTo>
                  <a:pt x="4997406" y="37854"/>
                  <a:pt x="4985989" y="42185"/>
                  <a:pt x="4976145" y="39822"/>
                </a:cubicBezTo>
                <a:cubicBezTo>
                  <a:pt x="4968665" y="37854"/>
                  <a:pt x="4961972" y="33917"/>
                  <a:pt x="4953704" y="35885"/>
                </a:cubicBezTo>
                <a:cubicBezTo>
                  <a:pt x="4952522" y="36279"/>
                  <a:pt x="4950161" y="36279"/>
                  <a:pt x="4950948" y="34704"/>
                </a:cubicBezTo>
                <a:cubicBezTo>
                  <a:pt x="4952522" y="31948"/>
                  <a:pt x="4955278" y="28405"/>
                  <a:pt x="4949767" y="28798"/>
                </a:cubicBezTo>
                <a:cubicBezTo>
                  <a:pt x="4945436" y="29192"/>
                  <a:pt x="4941498" y="32736"/>
                  <a:pt x="4942680" y="38641"/>
                </a:cubicBezTo>
                <a:cubicBezTo>
                  <a:pt x="4935199" y="34704"/>
                  <a:pt x="4927324" y="31554"/>
                  <a:pt x="4918270" y="33523"/>
                </a:cubicBezTo>
                <a:cubicBezTo>
                  <a:pt x="4916300" y="32342"/>
                  <a:pt x="4919450" y="26043"/>
                  <a:pt x="4912757" y="29586"/>
                </a:cubicBezTo>
                <a:close/>
              </a:path>
            </a:pathLst>
          </a:custGeom>
          <a:solidFill>
            <a:schemeClr val="accent2"/>
          </a:solidFill>
          <a:ln w="662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1" name="Graphic 44">
            <a:extLst>
              <a:ext uri="{FF2B5EF4-FFF2-40B4-BE49-F238E27FC236}">
                <a16:creationId xmlns:a16="http://schemas.microsoft.com/office/drawing/2014/main" id="{16791E45-1F58-4B03-A634-88FFF14A3442}"/>
              </a:ext>
            </a:extLst>
          </p:cNvPr>
          <p:cNvGrpSpPr/>
          <p:nvPr/>
        </p:nvGrpSpPr>
        <p:grpSpPr>
          <a:xfrm rot="21341460" flipH="1">
            <a:off x="2139171" y="4941315"/>
            <a:ext cx="2199991" cy="1724489"/>
            <a:chOff x="5034558" y="2636715"/>
            <a:chExt cx="3702474" cy="290222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00634E-1EDE-4B40-A464-4125D3594ED4}"/>
                </a:ext>
              </a:extLst>
            </p:cNvPr>
            <p:cNvSpPr/>
            <p:nvPr/>
          </p:nvSpPr>
          <p:spPr>
            <a:xfrm>
              <a:off x="6777229" y="2636631"/>
              <a:ext cx="1958790" cy="2265037"/>
            </a:xfrm>
            <a:custGeom>
              <a:avLst/>
              <a:gdLst>
                <a:gd name="connsiteX0" fmla="*/ 1951623 w 1958790"/>
                <a:gd name="connsiteY0" fmla="*/ 1607334 h 2265037"/>
                <a:gd name="connsiteX1" fmla="*/ 1951623 w 1958790"/>
                <a:gd name="connsiteY1" fmla="*/ 1607334 h 2265037"/>
                <a:gd name="connsiteX2" fmla="*/ 1951623 w 1958790"/>
                <a:gd name="connsiteY2" fmla="*/ 1607334 h 2265037"/>
                <a:gd name="connsiteX3" fmla="*/ 891385 w 1958790"/>
                <a:gd name="connsiteY3" fmla="*/ 123855 h 2265037"/>
                <a:gd name="connsiteX4" fmla="*/ 632816 w 1958790"/>
                <a:gd name="connsiteY4" fmla="*/ 83 h 2265037"/>
                <a:gd name="connsiteX5" fmla="*/ 443247 w 1958790"/>
                <a:gd name="connsiteY5" fmla="*/ 30315 h 2265037"/>
                <a:gd name="connsiteX6" fmla="*/ 168318 w 1958790"/>
                <a:gd name="connsiteY6" fmla="*/ 180406 h 2265037"/>
                <a:gd name="connsiteX7" fmla="*/ 20361 w 1958790"/>
                <a:gd name="connsiteY7" fmla="*/ 375310 h 2265037"/>
                <a:gd name="connsiteX8" fmla="*/ 2933 w 1958790"/>
                <a:gd name="connsiteY8" fmla="*/ 447866 h 2265037"/>
                <a:gd name="connsiteX9" fmla="*/ 37789 w 1958790"/>
                <a:gd name="connsiteY9" fmla="*/ 617874 h 2265037"/>
                <a:gd name="connsiteX10" fmla="*/ 498731 w 1958790"/>
                <a:gd name="connsiteY10" fmla="*/ 1370105 h 2265037"/>
                <a:gd name="connsiteX11" fmla="*/ 1025826 w 1958790"/>
                <a:gd name="connsiteY11" fmla="*/ 2167151 h 2265037"/>
                <a:gd name="connsiteX12" fmla="*/ 1224643 w 1958790"/>
                <a:gd name="connsiteY12" fmla="*/ 2262113 h 2265037"/>
                <a:gd name="connsiteX13" fmla="*/ 1523046 w 1958790"/>
                <a:gd name="connsiteY13" fmla="*/ 2158259 h 2265037"/>
                <a:gd name="connsiteX14" fmla="*/ 1738579 w 1958790"/>
                <a:gd name="connsiteY14" fmla="*/ 2006390 h 2265037"/>
                <a:gd name="connsiteX15" fmla="*/ 1919257 w 1958790"/>
                <a:gd name="connsiteY15" fmla="*/ 1801883 h 2265037"/>
                <a:gd name="connsiteX16" fmla="*/ 1951623 w 1958790"/>
                <a:gd name="connsiteY16" fmla="*/ 1607334 h 2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58790" h="2265037">
                  <a:moveTo>
                    <a:pt x="1951623" y="1607334"/>
                  </a:moveTo>
                  <a:cubicBezTo>
                    <a:pt x="1951623" y="1607334"/>
                    <a:pt x="1951623" y="1607334"/>
                    <a:pt x="1951623" y="1607334"/>
                  </a:cubicBezTo>
                  <a:cubicBezTo>
                    <a:pt x="1951623" y="1607334"/>
                    <a:pt x="1951623" y="1607334"/>
                    <a:pt x="1951623" y="1607334"/>
                  </a:cubicBezTo>
                  <a:cubicBezTo>
                    <a:pt x="1943798" y="1594174"/>
                    <a:pt x="927307" y="175426"/>
                    <a:pt x="891385" y="123855"/>
                  </a:cubicBezTo>
                  <a:cubicBezTo>
                    <a:pt x="828432" y="32804"/>
                    <a:pt x="753031" y="83"/>
                    <a:pt x="632816" y="83"/>
                  </a:cubicBezTo>
                  <a:cubicBezTo>
                    <a:pt x="611477" y="-1339"/>
                    <a:pt x="484148" y="15733"/>
                    <a:pt x="443247" y="30315"/>
                  </a:cubicBezTo>
                  <a:cubicBezTo>
                    <a:pt x="382428" y="50232"/>
                    <a:pt x="281064" y="85799"/>
                    <a:pt x="168318" y="180406"/>
                  </a:cubicBezTo>
                  <a:cubicBezTo>
                    <a:pt x="104298" y="234111"/>
                    <a:pt x="51304" y="296708"/>
                    <a:pt x="20361" y="375310"/>
                  </a:cubicBezTo>
                  <a:cubicBezTo>
                    <a:pt x="13603" y="392738"/>
                    <a:pt x="2933" y="441464"/>
                    <a:pt x="2933" y="447866"/>
                  </a:cubicBezTo>
                  <a:cubicBezTo>
                    <a:pt x="-6670" y="508684"/>
                    <a:pt x="7913" y="564879"/>
                    <a:pt x="37789" y="617874"/>
                  </a:cubicBezTo>
                  <a:cubicBezTo>
                    <a:pt x="42412" y="626054"/>
                    <a:pt x="456762" y="1305374"/>
                    <a:pt x="498731" y="1370105"/>
                  </a:cubicBezTo>
                  <a:cubicBezTo>
                    <a:pt x="520782" y="1404249"/>
                    <a:pt x="957183" y="2073611"/>
                    <a:pt x="1025826" y="2167151"/>
                  </a:cubicBezTo>
                  <a:cubicBezTo>
                    <a:pt x="1084155" y="2246108"/>
                    <a:pt x="1153866" y="2274917"/>
                    <a:pt x="1224643" y="2262113"/>
                  </a:cubicBezTo>
                  <a:cubicBezTo>
                    <a:pt x="1277637" y="2252510"/>
                    <a:pt x="1476098" y="2181377"/>
                    <a:pt x="1523046" y="2158259"/>
                  </a:cubicBezTo>
                  <a:cubicBezTo>
                    <a:pt x="1567860" y="2136208"/>
                    <a:pt x="1709415" y="2031287"/>
                    <a:pt x="1738579" y="2006390"/>
                  </a:cubicBezTo>
                  <a:cubicBezTo>
                    <a:pt x="1771656" y="1978293"/>
                    <a:pt x="1897562" y="1845274"/>
                    <a:pt x="1919257" y="1801883"/>
                  </a:cubicBezTo>
                  <a:cubicBezTo>
                    <a:pt x="1942020" y="1756713"/>
                    <a:pt x="1972962" y="1673132"/>
                    <a:pt x="1951623" y="160733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44000">
                  <a:schemeClr val="accent2">
                    <a:lumMod val="60000"/>
                    <a:lumOff val="40000"/>
                  </a:schemeClr>
                </a:gs>
                <a:gs pos="22000">
                  <a:schemeClr val="accent2">
                    <a:lumMod val="75000"/>
                  </a:schemeClr>
                </a:gs>
                <a:gs pos="73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8700000" scaled="0"/>
              <a:tileRect/>
            </a:gra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A32E0E-F226-4222-9636-3350864ED1BE}"/>
                </a:ext>
              </a:extLst>
            </p:cNvPr>
            <p:cNvSpPr/>
            <p:nvPr/>
          </p:nvSpPr>
          <p:spPr>
            <a:xfrm>
              <a:off x="7669960" y="4006974"/>
              <a:ext cx="1183546" cy="1039641"/>
            </a:xfrm>
            <a:custGeom>
              <a:avLst/>
              <a:gdLst>
                <a:gd name="connsiteX0" fmla="*/ 1036041 w 1183546"/>
                <a:gd name="connsiteY0" fmla="*/ 214949 h 1039641"/>
                <a:gd name="connsiteX1" fmla="*/ 739279 w 1183546"/>
                <a:gd name="connsiteY1" fmla="*/ 734770 h 1039641"/>
                <a:gd name="connsiteX2" fmla="*/ 147506 w 1183546"/>
                <a:gd name="connsiteY2" fmla="*/ 824692 h 1039641"/>
                <a:gd name="connsiteX3" fmla="*/ 444268 w 1183546"/>
                <a:gd name="connsiteY3" fmla="*/ 304872 h 1039641"/>
                <a:gd name="connsiteX4" fmla="*/ 1036041 w 1183546"/>
                <a:gd name="connsiteY4" fmla="*/ 214949 h 103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546" h="1039641">
                  <a:moveTo>
                    <a:pt x="1036041" y="214949"/>
                  </a:moveTo>
                  <a:cubicBezTo>
                    <a:pt x="1117506" y="333662"/>
                    <a:pt x="984641" y="566394"/>
                    <a:pt x="739279" y="734770"/>
                  </a:cubicBezTo>
                  <a:cubicBezTo>
                    <a:pt x="493916" y="903146"/>
                    <a:pt x="228971" y="943405"/>
                    <a:pt x="147506" y="824692"/>
                  </a:cubicBezTo>
                  <a:cubicBezTo>
                    <a:pt x="66041" y="705979"/>
                    <a:pt x="198905" y="473247"/>
                    <a:pt x="444268" y="304872"/>
                  </a:cubicBezTo>
                  <a:cubicBezTo>
                    <a:pt x="689630" y="136496"/>
                    <a:pt x="954576" y="96236"/>
                    <a:pt x="1036041" y="2149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79EDDF-45B3-49C0-ACE6-577BD14FE929}"/>
                </a:ext>
              </a:extLst>
            </p:cNvPr>
            <p:cNvSpPr/>
            <p:nvPr/>
          </p:nvSpPr>
          <p:spPr>
            <a:xfrm>
              <a:off x="7756649" y="4038715"/>
              <a:ext cx="1073494" cy="938054"/>
            </a:xfrm>
            <a:custGeom>
              <a:avLst/>
              <a:gdLst>
                <a:gd name="connsiteX0" fmla="*/ 942893 w 1073494"/>
                <a:gd name="connsiteY0" fmla="*/ 190316 h 938054"/>
                <a:gd name="connsiteX1" fmla="*/ 667349 w 1073494"/>
                <a:gd name="connsiteY1" fmla="*/ 659344 h 938054"/>
                <a:gd name="connsiteX2" fmla="*/ 130602 w 1073494"/>
                <a:gd name="connsiteY2" fmla="*/ 747738 h 938054"/>
                <a:gd name="connsiteX3" fmla="*/ 406146 w 1073494"/>
                <a:gd name="connsiteY3" fmla="*/ 278711 h 938054"/>
                <a:gd name="connsiteX4" fmla="*/ 942893 w 1073494"/>
                <a:gd name="connsiteY4" fmla="*/ 190316 h 93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494" h="938054">
                  <a:moveTo>
                    <a:pt x="942893" y="190316"/>
                  </a:moveTo>
                  <a:cubicBezTo>
                    <a:pt x="1015022" y="295425"/>
                    <a:pt x="891657" y="505416"/>
                    <a:pt x="667349" y="659344"/>
                  </a:cubicBezTo>
                  <a:cubicBezTo>
                    <a:pt x="443041" y="813272"/>
                    <a:pt x="202731" y="852847"/>
                    <a:pt x="130602" y="747738"/>
                  </a:cubicBezTo>
                  <a:cubicBezTo>
                    <a:pt x="58473" y="642629"/>
                    <a:pt x="181838" y="432639"/>
                    <a:pt x="406146" y="278711"/>
                  </a:cubicBezTo>
                  <a:cubicBezTo>
                    <a:pt x="630454" y="124783"/>
                    <a:pt x="870764" y="85208"/>
                    <a:pt x="942893" y="1903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0E1AA2-14A6-4DD9-A6A1-07920BC2F26A}"/>
                </a:ext>
              </a:extLst>
            </p:cNvPr>
            <p:cNvSpPr/>
            <p:nvPr/>
          </p:nvSpPr>
          <p:spPr>
            <a:xfrm>
              <a:off x="5034903" y="4342180"/>
              <a:ext cx="1722801" cy="1197902"/>
            </a:xfrm>
            <a:custGeom>
              <a:avLst/>
              <a:gdLst>
                <a:gd name="connsiteX0" fmla="*/ 1714316 w 1722801"/>
                <a:gd name="connsiteY0" fmla="*/ 332140 h 1197902"/>
                <a:gd name="connsiteX1" fmla="*/ 1684796 w 1722801"/>
                <a:gd name="connsiteY1" fmla="*/ 253183 h 1197902"/>
                <a:gd name="connsiteX2" fmla="*/ 1586632 w 1722801"/>
                <a:gd name="connsiteY2" fmla="*/ 72860 h 1197902"/>
                <a:gd name="connsiteX3" fmla="*/ 1519767 w 1722801"/>
                <a:gd name="connsiteY3" fmla="*/ 10619 h 1197902"/>
                <a:gd name="connsiteX4" fmla="*/ 1458593 w 1722801"/>
                <a:gd name="connsiteY4" fmla="*/ 8129 h 1197902"/>
                <a:gd name="connsiteX5" fmla="*/ 1397418 w 1722801"/>
                <a:gd name="connsiteY5" fmla="*/ 53299 h 1197902"/>
                <a:gd name="connsiteX6" fmla="*/ 1103995 w 1722801"/>
                <a:gd name="connsiteY6" fmla="*/ 253538 h 1197902"/>
                <a:gd name="connsiteX7" fmla="*/ 298769 w 1722801"/>
                <a:gd name="connsiteY7" fmla="*/ 573992 h 1197902"/>
                <a:gd name="connsiteX8" fmla="*/ 25973 w 1722801"/>
                <a:gd name="connsiteY8" fmla="*/ 673223 h 1197902"/>
                <a:gd name="connsiteX9" fmla="*/ 10 w 1722801"/>
                <a:gd name="connsiteY9" fmla="*/ 710568 h 1197902"/>
                <a:gd name="connsiteX10" fmla="*/ 5701 w 1722801"/>
                <a:gd name="connsiteY10" fmla="*/ 756093 h 1197902"/>
                <a:gd name="connsiteX11" fmla="*/ 104220 w 1722801"/>
                <a:gd name="connsiteY11" fmla="*/ 989409 h 1197902"/>
                <a:gd name="connsiteX12" fmla="*/ 228703 w 1722801"/>
                <a:gd name="connsiteY12" fmla="*/ 1184669 h 1197902"/>
                <a:gd name="connsiteX13" fmla="*/ 279207 w 1722801"/>
                <a:gd name="connsiteY13" fmla="*/ 1192494 h 1197902"/>
                <a:gd name="connsiteX14" fmla="*/ 1093680 w 1722801"/>
                <a:gd name="connsiteY14" fmla="*/ 676780 h 1197902"/>
                <a:gd name="connsiteX15" fmla="*/ 1381769 w 1722801"/>
                <a:gd name="connsiteY15" fmla="*/ 539493 h 1197902"/>
                <a:gd name="connsiteX16" fmla="*/ 1595168 w 1722801"/>
                <a:gd name="connsiteY16" fmla="*/ 485076 h 1197902"/>
                <a:gd name="connsiteX17" fmla="*/ 1702935 w 1722801"/>
                <a:gd name="connsiteY17" fmla="*/ 445953 h 1197902"/>
                <a:gd name="connsiteX18" fmla="*/ 1714316 w 1722801"/>
                <a:gd name="connsiteY18" fmla="*/ 332140 h 119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2801" h="1197902">
                  <a:moveTo>
                    <a:pt x="1714316" y="332140"/>
                  </a:moveTo>
                  <a:cubicBezTo>
                    <a:pt x="1705424" y="305465"/>
                    <a:pt x="1694399" y="279502"/>
                    <a:pt x="1684796" y="253183"/>
                  </a:cubicBezTo>
                  <a:cubicBezTo>
                    <a:pt x="1675548" y="230776"/>
                    <a:pt x="1601570" y="95623"/>
                    <a:pt x="1586632" y="72860"/>
                  </a:cubicBezTo>
                  <a:cubicBezTo>
                    <a:pt x="1571694" y="50098"/>
                    <a:pt x="1550710" y="27335"/>
                    <a:pt x="1519767" y="10619"/>
                  </a:cubicBezTo>
                  <a:cubicBezTo>
                    <a:pt x="1498783" y="-762"/>
                    <a:pt x="1479933" y="-5030"/>
                    <a:pt x="1458593" y="8129"/>
                  </a:cubicBezTo>
                  <a:cubicBezTo>
                    <a:pt x="1436897" y="21289"/>
                    <a:pt x="1415557" y="35515"/>
                    <a:pt x="1397418" y="53299"/>
                  </a:cubicBezTo>
                  <a:cubicBezTo>
                    <a:pt x="1311703" y="137591"/>
                    <a:pt x="1212828" y="202322"/>
                    <a:pt x="1103995" y="253538"/>
                  </a:cubicBezTo>
                  <a:cubicBezTo>
                    <a:pt x="842225" y="377310"/>
                    <a:pt x="572986" y="481875"/>
                    <a:pt x="298769" y="573992"/>
                  </a:cubicBezTo>
                  <a:cubicBezTo>
                    <a:pt x="207007" y="604935"/>
                    <a:pt x="114890" y="633744"/>
                    <a:pt x="25973" y="673223"/>
                  </a:cubicBezTo>
                  <a:cubicBezTo>
                    <a:pt x="8902" y="680692"/>
                    <a:pt x="-346" y="691718"/>
                    <a:pt x="10" y="710568"/>
                  </a:cubicBezTo>
                  <a:cubicBezTo>
                    <a:pt x="366" y="725861"/>
                    <a:pt x="1433" y="741155"/>
                    <a:pt x="5701" y="756093"/>
                  </a:cubicBezTo>
                  <a:cubicBezTo>
                    <a:pt x="28819" y="837896"/>
                    <a:pt x="67231" y="913653"/>
                    <a:pt x="104220" y="989409"/>
                  </a:cubicBezTo>
                  <a:cubicBezTo>
                    <a:pt x="105998" y="996523"/>
                    <a:pt x="187445" y="1140211"/>
                    <a:pt x="228703" y="1184669"/>
                  </a:cubicBezTo>
                  <a:cubicBezTo>
                    <a:pt x="235816" y="1193917"/>
                    <a:pt x="255377" y="1204587"/>
                    <a:pt x="279207" y="1192494"/>
                  </a:cubicBezTo>
                  <a:cubicBezTo>
                    <a:pt x="295568" y="1184314"/>
                    <a:pt x="926162" y="776010"/>
                    <a:pt x="1093680" y="676780"/>
                  </a:cubicBezTo>
                  <a:cubicBezTo>
                    <a:pt x="1185442" y="622363"/>
                    <a:pt x="1280760" y="574348"/>
                    <a:pt x="1381769" y="539493"/>
                  </a:cubicBezTo>
                  <a:cubicBezTo>
                    <a:pt x="1451479" y="515308"/>
                    <a:pt x="1523679" y="501792"/>
                    <a:pt x="1595168" y="485076"/>
                  </a:cubicBezTo>
                  <a:cubicBezTo>
                    <a:pt x="1632513" y="476540"/>
                    <a:pt x="1669858" y="466937"/>
                    <a:pt x="1702935" y="445953"/>
                  </a:cubicBezTo>
                  <a:cubicBezTo>
                    <a:pt x="1728898" y="428525"/>
                    <a:pt x="1725697" y="366284"/>
                    <a:pt x="1714316" y="33214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FDBFC9-C81C-4168-AAB8-F5D5A0635844}"/>
                </a:ext>
              </a:extLst>
            </p:cNvPr>
            <p:cNvSpPr/>
            <p:nvPr/>
          </p:nvSpPr>
          <p:spPr>
            <a:xfrm>
              <a:off x="8016181" y="4326409"/>
              <a:ext cx="551652" cy="462034"/>
            </a:xfrm>
            <a:custGeom>
              <a:avLst/>
              <a:gdLst>
                <a:gd name="connsiteX0" fmla="*/ 497520 w 551652"/>
                <a:gd name="connsiteY0" fmla="*/ 78883 h 462034"/>
                <a:gd name="connsiteX1" fmla="*/ 329959 w 551652"/>
                <a:gd name="connsiteY1" fmla="*/ 309900 h 462034"/>
                <a:gd name="connsiteX2" fmla="*/ 54132 w 551652"/>
                <a:gd name="connsiteY2" fmla="*/ 383151 h 462034"/>
                <a:gd name="connsiteX3" fmla="*/ 221694 w 551652"/>
                <a:gd name="connsiteY3" fmla="*/ 152134 h 462034"/>
                <a:gd name="connsiteX4" fmla="*/ 497520 w 551652"/>
                <a:gd name="connsiteY4" fmla="*/ 78883 h 46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652" h="462034">
                  <a:moveTo>
                    <a:pt x="497520" y="78883"/>
                  </a:moveTo>
                  <a:cubicBezTo>
                    <a:pt x="527417" y="122449"/>
                    <a:pt x="452397" y="225879"/>
                    <a:pt x="329959" y="309900"/>
                  </a:cubicBezTo>
                  <a:cubicBezTo>
                    <a:pt x="207520" y="393921"/>
                    <a:pt x="84029" y="426717"/>
                    <a:pt x="54132" y="383151"/>
                  </a:cubicBezTo>
                  <a:cubicBezTo>
                    <a:pt x="24236" y="339585"/>
                    <a:pt x="99256" y="236155"/>
                    <a:pt x="221694" y="152134"/>
                  </a:cubicBezTo>
                  <a:cubicBezTo>
                    <a:pt x="344132" y="68113"/>
                    <a:pt x="467624" y="35317"/>
                    <a:pt x="497520" y="78883"/>
                  </a:cubicBezTo>
                  <a:close/>
                </a:path>
              </a:pathLst>
            </a:custGeom>
            <a:solidFill>
              <a:srgbClr val="CCCCCC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3577AB-6AE9-42B6-B965-54D89C9EB652}"/>
                </a:ext>
              </a:extLst>
            </p:cNvPr>
            <p:cNvSpPr/>
            <p:nvPr/>
          </p:nvSpPr>
          <p:spPr>
            <a:xfrm>
              <a:off x="8135828" y="4432625"/>
              <a:ext cx="295817" cy="261957"/>
            </a:xfrm>
            <a:custGeom>
              <a:avLst/>
              <a:gdLst>
                <a:gd name="connsiteX0" fmla="*/ 257583 w 295817"/>
                <a:gd name="connsiteY0" fmla="*/ 55717 h 261957"/>
                <a:gd name="connsiteX1" fmla="*/ 186143 w 295817"/>
                <a:gd name="connsiteY1" fmla="*/ 186696 h 261957"/>
                <a:gd name="connsiteX2" fmla="*/ 38235 w 295817"/>
                <a:gd name="connsiteY2" fmla="*/ 206241 h 261957"/>
                <a:gd name="connsiteX3" fmla="*/ 109674 w 295817"/>
                <a:gd name="connsiteY3" fmla="*/ 75262 h 261957"/>
                <a:gd name="connsiteX4" fmla="*/ 257583 w 295817"/>
                <a:gd name="connsiteY4" fmla="*/ 55717 h 26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17" h="261957">
                  <a:moveTo>
                    <a:pt x="257583" y="55717"/>
                  </a:moveTo>
                  <a:cubicBezTo>
                    <a:pt x="278699" y="86488"/>
                    <a:pt x="246715" y="145129"/>
                    <a:pt x="186143" y="186696"/>
                  </a:cubicBezTo>
                  <a:cubicBezTo>
                    <a:pt x="125572" y="228262"/>
                    <a:pt x="59351" y="237012"/>
                    <a:pt x="38235" y="206241"/>
                  </a:cubicBezTo>
                  <a:cubicBezTo>
                    <a:pt x="17118" y="175469"/>
                    <a:pt x="49103" y="116828"/>
                    <a:pt x="109674" y="75262"/>
                  </a:cubicBezTo>
                  <a:cubicBezTo>
                    <a:pt x="170245" y="33696"/>
                    <a:pt x="236466" y="24945"/>
                    <a:pt x="257583" y="55717"/>
                  </a:cubicBezTo>
                  <a:close/>
                </a:path>
              </a:pathLst>
            </a:custGeom>
            <a:solidFill>
              <a:srgbClr val="E6E6E6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61C000-12BA-4171-9EC2-CB5E105DE12E}"/>
                </a:ext>
              </a:extLst>
            </p:cNvPr>
            <p:cNvSpPr/>
            <p:nvPr/>
          </p:nvSpPr>
          <p:spPr>
            <a:xfrm>
              <a:off x="7788117" y="2916156"/>
              <a:ext cx="14642" cy="22518"/>
            </a:xfrm>
            <a:custGeom>
              <a:avLst/>
              <a:gdLst>
                <a:gd name="connsiteX0" fmla="*/ 7113 w 14642"/>
                <a:gd name="connsiteY0" fmla="*/ 22518 h 22518"/>
                <a:gd name="connsiteX1" fmla="*/ 0 w 14642"/>
                <a:gd name="connsiteY1" fmla="*/ 11848 h 22518"/>
                <a:gd name="connsiteX2" fmla="*/ 3557 w 14642"/>
                <a:gd name="connsiteY2" fmla="*/ 1534 h 22518"/>
                <a:gd name="connsiteX3" fmla="*/ 14582 w 14642"/>
                <a:gd name="connsiteY3" fmla="*/ 1179 h 22518"/>
                <a:gd name="connsiteX4" fmla="*/ 7113 w 14642"/>
                <a:gd name="connsiteY4" fmla="*/ 22518 h 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2" h="22518">
                  <a:moveTo>
                    <a:pt x="7113" y="22518"/>
                  </a:moveTo>
                  <a:cubicBezTo>
                    <a:pt x="3557" y="20029"/>
                    <a:pt x="0" y="16828"/>
                    <a:pt x="0" y="11848"/>
                  </a:cubicBezTo>
                  <a:cubicBezTo>
                    <a:pt x="1067" y="8292"/>
                    <a:pt x="2490" y="5091"/>
                    <a:pt x="3557" y="1534"/>
                  </a:cubicBezTo>
                  <a:cubicBezTo>
                    <a:pt x="7469" y="1534"/>
                    <a:pt x="14227" y="-1667"/>
                    <a:pt x="14582" y="1179"/>
                  </a:cubicBezTo>
                  <a:cubicBezTo>
                    <a:pt x="14938" y="8648"/>
                    <a:pt x="13871" y="16828"/>
                    <a:pt x="7113" y="22518"/>
                  </a:cubicBezTo>
                  <a:close/>
                </a:path>
              </a:pathLst>
            </a:custGeom>
            <a:solidFill>
              <a:srgbClr val="E3E3E3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520A9C-1F54-4D12-85CA-FD2711AA75EB}"/>
                </a:ext>
              </a:extLst>
            </p:cNvPr>
            <p:cNvSpPr/>
            <p:nvPr/>
          </p:nvSpPr>
          <p:spPr>
            <a:xfrm>
              <a:off x="7798787" y="4649067"/>
              <a:ext cx="17783" cy="49793"/>
            </a:xfrm>
            <a:custGeom>
              <a:avLst/>
              <a:gdLst>
                <a:gd name="connsiteX0" fmla="*/ 17783 w 17783"/>
                <a:gd name="connsiteY0" fmla="*/ 0 h 49793"/>
                <a:gd name="connsiteX1" fmla="*/ 0 w 17783"/>
                <a:gd name="connsiteY1" fmla="*/ 49793 h 49793"/>
                <a:gd name="connsiteX2" fmla="*/ 17783 w 17783"/>
                <a:gd name="connsiteY2" fmla="*/ 0 h 4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83" h="49793">
                  <a:moveTo>
                    <a:pt x="17783" y="0"/>
                  </a:moveTo>
                  <a:cubicBezTo>
                    <a:pt x="11381" y="16361"/>
                    <a:pt x="9247" y="34500"/>
                    <a:pt x="0" y="49793"/>
                  </a:cubicBezTo>
                  <a:cubicBezTo>
                    <a:pt x="1778" y="32010"/>
                    <a:pt x="4979" y="14227"/>
                    <a:pt x="17783" y="0"/>
                  </a:cubicBezTo>
                  <a:close/>
                </a:path>
              </a:pathLst>
            </a:custGeom>
            <a:solidFill>
              <a:srgbClr val="5C5C5C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7766C3-843B-4CD2-9340-B2207A240A78}"/>
                </a:ext>
              </a:extLst>
            </p:cNvPr>
            <p:cNvSpPr/>
            <p:nvPr/>
          </p:nvSpPr>
          <p:spPr>
            <a:xfrm>
              <a:off x="5078240" y="4400965"/>
              <a:ext cx="1631884" cy="1069984"/>
            </a:xfrm>
            <a:custGeom>
              <a:avLst/>
              <a:gdLst>
                <a:gd name="connsiteX0" fmla="*/ 1631856 w 1631884"/>
                <a:gd name="connsiteY0" fmla="*/ 274066 h 1069984"/>
                <a:gd name="connsiteX1" fmla="*/ 1553610 w 1631884"/>
                <a:gd name="connsiteY1" fmla="*/ 369028 h 1069984"/>
                <a:gd name="connsiteX2" fmla="*/ 1387159 w 1631884"/>
                <a:gd name="connsiteY2" fmla="*/ 405306 h 1069984"/>
                <a:gd name="connsiteX3" fmla="*/ 1218573 w 1631884"/>
                <a:gd name="connsiteY3" fmla="*/ 470393 h 1069984"/>
                <a:gd name="connsiteX4" fmla="*/ 855084 w 1631884"/>
                <a:gd name="connsiteY4" fmla="*/ 682013 h 1069984"/>
                <a:gd name="connsiteX5" fmla="*/ 255788 w 1631884"/>
                <a:gd name="connsiteY5" fmla="*/ 1060441 h 1069984"/>
                <a:gd name="connsiteX6" fmla="*/ 175407 w 1631884"/>
                <a:gd name="connsiteY6" fmla="*/ 1054039 h 1069984"/>
                <a:gd name="connsiteX7" fmla="*/ 103919 w 1631884"/>
                <a:gd name="connsiteY7" fmla="*/ 976148 h 1069984"/>
                <a:gd name="connsiteX8" fmla="*/ 27806 w 1631884"/>
                <a:gd name="connsiteY8" fmla="*/ 825702 h 1069984"/>
                <a:gd name="connsiteX9" fmla="*/ 1132 w 1631884"/>
                <a:gd name="connsiteY9" fmla="*/ 720781 h 1069984"/>
                <a:gd name="connsiteX10" fmla="*/ 64084 w 1631884"/>
                <a:gd name="connsiteY10" fmla="*/ 629375 h 1069984"/>
                <a:gd name="connsiteX11" fmla="*/ 443579 w 1631884"/>
                <a:gd name="connsiteY11" fmla="*/ 509516 h 1069984"/>
                <a:gd name="connsiteX12" fmla="*/ 993437 w 1631884"/>
                <a:gd name="connsiteY12" fmla="*/ 277978 h 1069984"/>
                <a:gd name="connsiteX13" fmla="*/ 1170558 w 1631884"/>
                <a:gd name="connsiteY13" fmla="*/ 191907 h 1069984"/>
                <a:gd name="connsiteX14" fmla="*/ 1310335 w 1631884"/>
                <a:gd name="connsiteY14" fmla="*/ 92321 h 1069984"/>
                <a:gd name="connsiteX15" fmla="*/ 1390360 w 1631884"/>
                <a:gd name="connsiteY15" fmla="*/ 19765 h 1069984"/>
                <a:gd name="connsiteX16" fmla="*/ 1510930 w 1631884"/>
                <a:gd name="connsiteY16" fmla="*/ 29368 h 1069984"/>
                <a:gd name="connsiteX17" fmla="*/ 1608382 w 1631884"/>
                <a:gd name="connsiteY17" fmla="*/ 182304 h 1069984"/>
                <a:gd name="connsiteX18" fmla="*/ 1631856 w 1631884"/>
                <a:gd name="connsiteY18" fmla="*/ 274066 h 10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1884" h="1069984">
                  <a:moveTo>
                    <a:pt x="1631856" y="274066"/>
                  </a:moveTo>
                  <a:cubicBezTo>
                    <a:pt x="1631501" y="329549"/>
                    <a:pt x="1608382" y="357291"/>
                    <a:pt x="1553610" y="369028"/>
                  </a:cubicBezTo>
                  <a:cubicBezTo>
                    <a:pt x="1498126" y="380765"/>
                    <a:pt x="1442287" y="391435"/>
                    <a:pt x="1387159" y="405306"/>
                  </a:cubicBezTo>
                  <a:cubicBezTo>
                    <a:pt x="1328474" y="420244"/>
                    <a:pt x="1272990" y="444074"/>
                    <a:pt x="1218573" y="470393"/>
                  </a:cubicBezTo>
                  <a:cubicBezTo>
                    <a:pt x="1091956" y="531923"/>
                    <a:pt x="974231" y="608391"/>
                    <a:pt x="855084" y="682013"/>
                  </a:cubicBezTo>
                  <a:cubicBezTo>
                    <a:pt x="755497" y="743188"/>
                    <a:pt x="293133" y="1038745"/>
                    <a:pt x="255788" y="1060441"/>
                  </a:cubicBezTo>
                  <a:cubicBezTo>
                    <a:pt x="228402" y="1076090"/>
                    <a:pt x="200660" y="1071467"/>
                    <a:pt x="175407" y="1054039"/>
                  </a:cubicBezTo>
                  <a:cubicBezTo>
                    <a:pt x="145887" y="1033410"/>
                    <a:pt x="123836" y="1005669"/>
                    <a:pt x="103919" y="976148"/>
                  </a:cubicBezTo>
                  <a:cubicBezTo>
                    <a:pt x="72265" y="929201"/>
                    <a:pt x="50213" y="877274"/>
                    <a:pt x="27806" y="825702"/>
                  </a:cubicBezTo>
                  <a:cubicBezTo>
                    <a:pt x="13224" y="792270"/>
                    <a:pt x="6111" y="756703"/>
                    <a:pt x="1132" y="720781"/>
                  </a:cubicBezTo>
                  <a:cubicBezTo>
                    <a:pt x="-5626" y="674189"/>
                    <a:pt x="18203" y="643602"/>
                    <a:pt x="64084" y="629375"/>
                  </a:cubicBezTo>
                  <a:cubicBezTo>
                    <a:pt x="191057" y="590607"/>
                    <a:pt x="319096" y="555752"/>
                    <a:pt x="443579" y="509516"/>
                  </a:cubicBezTo>
                  <a:cubicBezTo>
                    <a:pt x="513645" y="483552"/>
                    <a:pt x="953603" y="295761"/>
                    <a:pt x="993437" y="277978"/>
                  </a:cubicBezTo>
                  <a:cubicBezTo>
                    <a:pt x="1053189" y="250947"/>
                    <a:pt x="1111874" y="221783"/>
                    <a:pt x="1170558" y="191907"/>
                  </a:cubicBezTo>
                  <a:cubicBezTo>
                    <a:pt x="1222486" y="165588"/>
                    <a:pt x="1267655" y="131088"/>
                    <a:pt x="1310335" y="92321"/>
                  </a:cubicBezTo>
                  <a:cubicBezTo>
                    <a:pt x="1337010" y="68136"/>
                    <a:pt x="1363329" y="43595"/>
                    <a:pt x="1390360" y="19765"/>
                  </a:cubicBezTo>
                  <a:cubicBezTo>
                    <a:pt x="1424148" y="-10111"/>
                    <a:pt x="1473585" y="-5487"/>
                    <a:pt x="1510930" y="29368"/>
                  </a:cubicBezTo>
                  <a:cubicBezTo>
                    <a:pt x="1556811" y="72048"/>
                    <a:pt x="1585620" y="125042"/>
                    <a:pt x="1608382" y="182304"/>
                  </a:cubicBezTo>
                  <a:cubicBezTo>
                    <a:pt x="1619764" y="211469"/>
                    <a:pt x="1632567" y="240989"/>
                    <a:pt x="1631856" y="274066"/>
                  </a:cubicBezTo>
                  <a:close/>
                </a:path>
              </a:pathLst>
            </a:custGeom>
            <a:solidFill>
              <a:schemeClr val="accent3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703322-D55A-48F3-A511-2C8ECB142F1B}"/>
                </a:ext>
              </a:extLst>
            </p:cNvPr>
            <p:cNvSpPr/>
            <p:nvPr/>
          </p:nvSpPr>
          <p:spPr>
            <a:xfrm>
              <a:off x="8125643" y="4571177"/>
              <a:ext cx="172988" cy="163250"/>
            </a:xfrm>
            <a:custGeom>
              <a:avLst/>
              <a:gdLst>
                <a:gd name="connsiteX0" fmla="*/ 142977 w 172988"/>
                <a:gd name="connsiteY0" fmla="*/ 0 h 163250"/>
                <a:gd name="connsiteX1" fmla="*/ 170364 w 172988"/>
                <a:gd name="connsiteY1" fmla="*/ 33788 h 163250"/>
                <a:gd name="connsiteX2" fmla="*/ 158982 w 172988"/>
                <a:gd name="connsiteY2" fmla="*/ 69710 h 163250"/>
                <a:gd name="connsiteX3" fmla="*/ 88205 w 172988"/>
                <a:gd name="connsiteY3" fmla="*/ 119148 h 163250"/>
                <a:gd name="connsiteX4" fmla="*/ 17783 w 172988"/>
                <a:gd name="connsiteY4" fmla="*/ 159693 h 163250"/>
                <a:gd name="connsiteX5" fmla="*/ 0 w 172988"/>
                <a:gd name="connsiteY5" fmla="*/ 163250 h 163250"/>
                <a:gd name="connsiteX6" fmla="*/ 72556 w 172988"/>
                <a:gd name="connsiteY6" fmla="*/ 119859 h 163250"/>
                <a:gd name="connsiteX7" fmla="*/ 152936 w 172988"/>
                <a:gd name="connsiteY7" fmla="*/ 62597 h 163250"/>
                <a:gd name="connsiteX8" fmla="*/ 154359 w 172988"/>
                <a:gd name="connsiteY8" fmla="*/ 27030 h 163250"/>
                <a:gd name="connsiteX9" fmla="*/ 137998 w 172988"/>
                <a:gd name="connsiteY9" fmla="*/ 6046 h 163250"/>
                <a:gd name="connsiteX10" fmla="*/ 142977 w 172988"/>
                <a:gd name="connsiteY10" fmla="*/ 0 h 1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988" h="163250">
                  <a:moveTo>
                    <a:pt x="142977" y="0"/>
                  </a:moveTo>
                  <a:cubicBezTo>
                    <a:pt x="155426" y="8536"/>
                    <a:pt x="163962" y="20984"/>
                    <a:pt x="170364" y="33788"/>
                  </a:cubicBezTo>
                  <a:cubicBezTo>
                    <a:pt x="177477" y="48015"/>
                    <a:pt x="168941" y="60463"/>
                    <a:pt x="158982" y="69710"/>
                  </a:cubicBezTo>
                  <a:cubicBezTo>
                    <a:pt x="137642" y="88916"/>
                    <a:pt x="112746" y="103854"/>
                    <a:pt x="88205" y="119148"/>
                  </a:cubicBezTo>
                  <a:cubicBezTo>
                    <a:pt x="65087" y="133374"/>
                    <a:pt x="41257" y="146178"/>
                    <a:pt x="17783" y="159693"/>
                  </a:cubicBezTo>
                  <a:cubicBezTo>
                    <a:pt x="11737" y="160760"/>
                    <a:pt x="6046" y="162183"/>
                    <a:pt x="0" y="163250"/>
                  </a:cubicBezTo>
                  <a:cubicBezTo>
                    <a:pt x="24185" y="149024"/>
                    <a:pt x="48726" y="135153"/>
                    <a:pt x="72556" y="119859"/>
                  </a:cubicBezTo>
                  <a:cubicBezTo>
                    <a:pt x="100298" y="102076"/>
                    <a:pt x="129818" y="87138"/>
                    <a:pt x="152936" y="62597"/>
                  </a:cubicBezTo>
                  <a:cubicBezTo>
                    <a:pt x="163962" y="50860"/>
                    <a:pt x="166451" y="39834"/>
                    <a:pt x="154359" y="27030"/>
                  </a:cubicBezTo>
                  <a:cubicBezTo>
                    <a:pt x="148312" y="20629"/>
                    <a:pt x="143333" y="13159"/>
                    <a:pt x="137998" y="6046"/>
                  </a:cubicBezTo>
                  <a:cubicBezTo>
                    <a:pt x="137642" y="2489"/>
                    <a:pt x="139777" y="1067"/>
                    <a:pt x="142977" y="0"/>
                  </a:cubicBezTo>
                  <a:close/>
                </a:path>
              </a:pathLst>
            </a:custGeom>
            <a:solidFill>
              <a:srgbClr val="898989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003B2C-20D9-46D9-BFE5-74418D81D805}"/>
                </a:ext>
              </a:extLst>
            </p:cNvPr>
            <p:cNvSpPr/>
            <p:nvPr/>
          </p:nvSpPr>
          <p:spPr>
            <a:xfrm>
              <a:off x="8288182" y="4599986"/>
              <a:ext cx="4623" cy="7113"/>
            </a:xfrm>
            <a:custGeom>
              <a:avLst/>
              <a:gdLst>
                <a:gd name="connsiteX0" fmla="*/ 4268 w 4623"/>
                <a:gd name="connsiteY0" fmla="*/ 6402 h 7113"/>
                <a:gd name="connsiteX1" fmla="*/ 4624 w 4623"/>
                <a:gd name="connsiteY1" fmla="*/ 7113 h 7113"/>
                <a:gd name="connsiteX2" fmla="*/ 0 w 4623"/>
                <a:gd name="connsiteY2" fmla="*/ 0 h 7113"/>
                <a:gd name="connsiteX3" fmla="*/ 4268 w 4623"/>
                <a:gd name="connsiteY3" fmla="*/ 6402 h 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3" h="7113">
                  <a:moveTo>
                    <a:pt x="4268" y="6402"/>
                  </a:moveTo>
                  <a:cubicBezTo>
                    <a:pt x="4268" y="6758"/>
                    <a:pt x="4624" y="6758"/>
                    <a:pt x="4624" y="7113"/>
                  </a:cubicBezTo>
                  <a:cubicBezTo>
                    <a:pt x="3557" y="4624"/>
                    <a:pt x="2134" y="2490"/>
                    <a:pt x="0" y="0"/>
                  </a:cubicBezTo>
                  <a:cubicBezTo>
                    <a:pt x="1423" y="2134"/>
                    <a:pt x="2845" y="4268"/>
                    <a:pt x="4268" y="6402"/>
                  </a:cubicBezTo>
                  <a:close/>
                </a:path>
              </a:pathLst>
            </a:custGeom>
            <a:noFill/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D5F54E-A8B0-4346-BC1C-EDE72BA86A61}"/>
                </a:ext>
              </a:extLst>
            </p:cNvPr>
            <p:cNvSpPr/>
            <p:nvPr/>
          </p:nvSpPr>
          <p:spPr>
            <a:xfrm>
              <a:off x="8142359" y="4728025"/>
              <a:ext cx="711" cy="711"/>
            </a:xfrm>
            <a:custGeom>
              <a:avLst/>
              <a:gdLst>
                <a:gd name="connsiteX0" fmla="*/ 711 w 711"/>
                <a:gd name="connsiteY0" fmla="*/ 711 h 711"/>
                <a:gd name="connsiteX1" fmla="*/ 711 w 711"/>
                <a:gd name="connsiteY1" fmla="*/ 0 h 711"/>
                <a:gd name="connsiteX2" fmla="*/ 0 w 711"/>
                <a:gd name="connsiteY2" fmla="*/ 0 h 711"/>
                <a:gd name="connsiteX3" fmla="*/ 711 w 711"/>
                <a:gd name="connsiteY3" fmla="*/ 711 h 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" h="711">
                  <a:moveTo>
                    <a:pt x="711" y="711"/>
                  </a:moveTo>
                  <a:cubicBezTo>
                    <a:pt x="711" y="356"/>
                    <a:pt x="711" y="356"/>
                    <a:pt x="711" y="0"/>
                  </a:cubicBezTo>
                  <a:cubicBezTo>
                    <a:pt x="356" y="0"/>
                    <a:pt x="0" y="0"/>
                    <a:pt x="0" y="0"/>
                  </a:cubicBezTo>
                  <a:cubicBezTo>
                    <a:pt x="356" y="356"/>
                    <a:pt x="711" y="356"/>
                    <a:pt x="711" y="711"/>
                  </a:cubicBezTo>
                  <a:close/>
                </a:path>
              </a:pathLst>
            </a:custGeom>
            <a:noFill/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4D01B7-CDEC-43CF-AC07-5183E8C52088}"/>
                </a:ext>
              </a:extLst>
            </p:cNvPr>
            <p:cNvSpPr/>
            <p:nvPr/>
          </p:nvSpPr>
          <p:spPr>
            <a:xfrm>
              <a:off x="6658169" y="4414592"/>
              <a:ext cx="1724818" cy="513675"/>
            </a:xfrm>
            <a:custGeom>
              <a:avLst/>
              <a:gdLst>
                <a:gd name="connsiteX0" fmla="*/ 1309915 w 1724818"/>
                <a:gd name="connsiteY0" fmla="*/ 392746 h 513675"/>
                <a:gd name="connsiteX1" fmla="*/ 1183298 w 1724818"/>
                <a:gd name="connsiteY1" fmla="*/ 429735 h 513675"/>
                <a:gd name="connsiteX2" fmla="*/ 1090114 w 1724818"/>
                <a:gd name="connsiteY2" fmla="*/ 395947 h 513675"/>
                <a:gd name="connsiteX3" fmla="*/ 474102 w 1724818"/>
                <a:gd name="connsiteY3" fmla="*/ 61978 h 513675"/>
                <a:gd name="connsiteX4" fmla="*/ 176766 w 1724818"/>
                <a:gd name="connsiteY4" fmla="*/ 6494 h 513675"/>
                <a:gd name="connsiteX5" fmla="*/ 0 w 1724818"/>
                <a:gd name="connsiteY5" fmla="*/ 75849 h 513675"/>
                <a:gd name="connsiteX6" fmla="*/ 38412 w 1724818"/>
                <a:gd name="connsiteY6" fmla="*/ 151250 h 513675"/>
                <a:gd name="connsiteX7" fmla="*/ 55484 w 1724818"/>
                <a:gd name="connsiteY7" fmla="*/ 146982 h 513675"/>
                <a:gd name="connsiteX8" fmla="*/ 140488 w 1724818"/>
                <a:gd name="connsiteY8" fmla="*/ 103946 h 513675"/>
                <a:gd name="connsiteX9" fmla="*/ 295913 w 1724818"/>
                <a:gd name="connsiteY9" fmla="*/ 97188 h 513675"/>
                <a:gd name="connsiteX10" fmla="*/ 435334 w 1724818"/>
                <a:gd name="connsiteY10" fmla="*/ 154095 h 513675"/>
                <a:gd name="connsiteX11" fmla="*/ 1091536 w 1724818"/>
                <a:gd name="connsiteY11" fmla="*/ 493755 h 513675"/>
                <a:gd name="connsiteX12" fmla="*/ 1326631 w 1724818"/>
                <a:gd name="connsiteY12" fmla="*/ 483085 h 513675"/>
                <a:gd name="connsiteX13" fmla="*/ 1659533 w 1724818"/>
                <a:gd name="connsiteY13" fmla="*/ 293871 h 513675"/>
                <a:gd name="connsiteX14" fmla="*/ 1721419 w 1724818"/>
                <a:gd name="connsiteY14" fmla="*/ 223450 h 513675"/>
                <a:gd name="connsiteX15" fmla="*/ 1712172 w 1724818"/>
                <a:gd name="connsiteY15" fmla="*/ 153028 h 513675"/>
                <a:gd name="connsiteX16" fmla="*/ 1691543 w 1724818"/>
                <a:gd name="connsiteY16" fmla="*/ 122441 h 513675"/>
                <a:gd name="connsiteX17" fmla="*/ 1662735 w 1724818"/>
                <a:gd name="connsiteY17" fmla="*/ 113905 h 513675"/>
                <a:gd name="connsiteX18" fmla="*/ 1609740 w 1724818"/>
                <a:gd name="connsiteY18" fmla="*/ 153739 h 513675"/>
                <a:gd name="connsiteX19" fmla="*/ 1616142 w 1724818"/>
                <a:gd name="connsiteY19" fmla="*/ 183259 h 513675"/>
                <a:gd name="connsiteX20" fmla="*/ 1621833 w 1724818"/>
                <a:gd name="connsiteY20" fmla="*/ 219182 h 51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818" h="513675">
                  <a:moveTo>
                    <a:pt x="1309915" y="392746"/>
                  </a:moveTo>
                  <a:cubicBezTo>
                    <a:pt x="1271147" y="411952"/>
                    <a:pt x="1220643" y="432581"/>
                    <a:pt x="1183298" y="429735"/>
                  </a:cubicBezTo>
                  <a:cubicBezTo>
                    <a:pt x="1160891" y="428313"/>
                    <a:pt x="1103629" y="403416"/>
                    <a:pt x="1090114" y="395947"/>
                  </a:cubicBezTo>
                  <a:cubicBezTo>
                    <a:pt x="1026094" y="368916"/>
                    <a:pt x="502199" y="74070"/>
                    <a:pt x="474102" y="61978"/>
                  </a:cubicBezTo>
                  <a:cubicBezTo>
                    <a:pt x="326145" y="-619"/>
                    <a:pt x="278842" y="-8444"/>
                    <a:pt x="176766" y="6494"/>
                  </a:cubicBezTo>
                  <a:cubicBezTo>
                    <a:pt x="119859" y="13607"/>
                    <a:pt x="10314" y="68024"/>
                    <a:pt x="0" y="75849"/>
                  </a:cubicBezTo>
                  <a:cubicBezTo>
                    <a:pt x="1423" y="77982"/>
                    <a:pt x="35922" y="146270"/>
                    <a:pt x="38412" y="151250"/>
                  </a:cubicBezTo>
                  <a:cubicBezTo>
                    <a:pt x="41257" y="156940"/>
                    <a:pt x="49437" y="149827"/>
                    <a:pt x="55484" y="146982"/>
                  </a:cubicBezTo>
                  <a:cubicBezTo>
                    <a:pt x="75401" y="136312"/>
                    <a:pt x="119504" y="112838"/>
                    <a:pt x="140488" y="103946"/>
                  </a:cubicBezTo>
                  <a:cubicBezTo>
                    <a:pt x="167163" y="92565"/>
                    <a:pt x="205219" y="76204"/>
                    <a:pt x="295913" y="97188"/>
                  </a:cubicBezTo>
                  <a:cubicBezTo>
                    <a:pt x="344995" y="108570"/>
                    <a:pt x="390165" y="131688"/>
                    <a:pt x="435334" y="154095"/>
                  </a:cubicBezTo>
                  <a:cubicBezTo>
                    <a:pt x="497220" y="185038"/>
                    <a:pt x="1007244" y="456054"/>
                    <a:pt x="1091536" y="493755"/>
                  </a:cubicBezTo>
                  <a:cubicBezTo>
                    <a:pt x="1123902" y="508693"/>
                    <a:pt x="1204282" y="534657"/>
                    <a:pt x="1326631" y="483085"/>
                  </a:cubicBezTo>
                  <a:cubicBezTo>
                    <a:pt x="1345837" y="472415"/>
                    <a:pt x="1551056" y="357891"/>
                    <a:pt x="1659533" y="293871"/>
                  </a:cubicBezTo>
                  <a:cubicBezTo>
                    <a:pt x="1687276" y="277511"/>
                    <a:pt x="1710749" y="255815"/>
                    <a:pt x="1721419" y="223450"/>
                  </a:cubicBezTo>
                  <a:cubicBezTo>
                    <a:pt x="1723909" y="213847"/>
                    <a:pt x="1731022" y="181837"/>
                    <a:pt x="1712172" y="153028"/>
                  </a:cubicBezTo>
                  <a:cubicBezTo>
                    <a:pt x="1705414" y="142714"/>
                    <a:pt x="1698301" y="132755"/>
                    <a:pt x="1691543" y="122441"/>
                  </a:cubicBezTo>
                  <a:cubicBezTo>
                    <a:pt x="1684074" y="110704"/>
                    <a:pt x="1674827" y="108925"/>
                    <a:pt x="1662735" y="113905"/>
                  </a:cubicBezTo>
                  <a:cubicBezTo>
                    <a:pt x="1651353" y="118528"/>
                    <a:pt x="1614720" y="146626"/>
                    <a:pt x="1609740" y="153739"/>
                  </a:cubicBezTo>
                  <a:cubicBezTo>
                    <a:pt x="1600849" y="164765"/>
                    <a:pt x="1612586" y="176857"/>
                    <a:pt x="1616142" y="183259"/>
                  </a:cubicBezTo>
                  <a:cubicBezTo>
                    <a:pt x="1621122" y="192507"/>
                    <a:pt x="1639616" y="209934"/>
                    <a:pt x="1621833" y="219182"/>
                  </a:cubicBezTo>
                </a:path>
              </a:pathLst>
            </a:custGeom>
            <a:solidFill>
              <a:srgbClr val="AFAFAF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41E6B9-109A-420C-8AF1-436AE8A96D05}"/>
                </a:ext>
              </a:extLst>
            </p:cNvPr>
            <p:cNvSpPr/>
            <p:nvPr/>
          </p:nvSpPr>
          <p:spPr>
            <a:xfrm>
              <a:off x="6664958" y="4436917"/>
              <a:ext cx="1674024" cy="459208"/>
            </a:xfrm>
            <a:custGeom>
              <a:avLst/>
              <a:gdLst>
                <a:gd name="connsiteX0" fmla="*/ 1638873 w 1674024"/>
                <a:gd name="connsiteY0" fmla="*/ 101538 h 459208"/>
                <a:gd name="connsiteX1" fmla="*/ 1668749 w 1674024"/>
                <a:gd name="connsiteY1" fmla="*/ 152754 h 459208"/>
                <a:gd name="connsiteX2" fmla="*/ 1662347 w 1674024"/>
                <a:gd name="connsiteY2" fmla="*/ 208238 h 459208"/>
                <a:gd name="connsiteX3" fmla="*/ 1589080 w 1674024"/>
                <a:gd name="connsiteY3" fmla="*/ 267278 h 459208"/>
                <a:gd name="connsiteX4" fmla="*/ 1276451 w 1674024"/>
                <a:gd name="connsiteY4" fmla="*/ 443332 h 459208"/>
                <a:gd name="connsiteX5" fmla="*/ 978048 w 1674024"/>
                <a:gd name="connsiteY5" fmla="*/ 389271 h 459208"/>
                <a:gd name="connsiteX6" fmla="*/ 514260 w 1674024"/>
                <a:gd name="connsiteY6" fmla="*/ 123945 h 459208"/>
                <a:gd name="connsiteX7" fmla="*/ 325758 w 1674024"/>
                <a:gd name="connsiteY7" fmla="*/ 47833 h 459208"/>
                <a:gd name="connsiteX8" fmla="*/ 231862 w 1674024"/>
                <a:gd name="connsiteY8" fmla="*/ 33250 h 459208"/>
                <a:gd name="connsiteX9" fmla="*/ 127652 w 1674024"/>
                <a:gd name="connsiteY9" fmla="*/ 46410 h 459208"/>
                <a:gd name="connsiteX10" fmla="*/ 27710 w 1674024"/>
                <a:gd name="connsiteY10" fmla="*/ 89446 h 459208"/>
                <a:gd name="connsiteX11" fmla="*/ 12417 w 1674024"/>
                <a:gd name="connsiteY11" fmla="*/ 91580 h 459208"/>
                <a:gd name="connsiteX12" fmla="*/ 1747 w 1674024"/>
                <a:gd name="connsiteY12" fmla="*/ 70595 h 459208"/>
                <a:gd name="connsiteX13" fmla="*/ 6015 w 1674024"/>
                <a:gd name="connsiteY13" fmla="*/ 59925 h 459208"/>
                <a:gd name="connsiteX14" fmla="*/ 165353 w 1674024"/>
                <a:gd name="connsiteY14" fmla="*/ 4086 h 459208"/>
                <a:gd name="connsiteX15" fmla="*/ 314376 w 1674024"/>
                <a:gd name="connsiteY15" fmla="*/ 12266 h 459208"/>
                <a:gd name="connsiteX16" fmla="*/ 546981 w 1674024"/>
                <a:gd name="connsiteY16" fmla="*/ 112920 h 459208"/>
                <a:gd name="connsiteX17" fmla="*/ 1063051 w 1674024"/>
                <a:gd name="connsiteY17" fmla="*/ 396740 h 459208"/>
                <a:gd name="connsiteX18" fmla="*/ 1191091 w 1674024"/>
                <a:gd name="connsiteY18" fmla="*/ 430528 h 459208"/>
                <a:gd name="connsiteX19" fmla="*/ 1309527 w 1674024"/>
                <a:gd name="connsiteY19" fmla="*/ 396740 h 459208"/>
                <a:gd name="connsiteX20" fmla="*/ 1569163 w 1674024"/>
                <a:gd name="connsiteY20" fmla="*/ 246650 h 459208"/>
                <a:gd name="connsiteX21" fmla="*/ 1638162 w 1674024"/>
                <a:gd name="connsiteY21" fmla="*/ 194723 h 459208"/>
                <a:gd name="connsiteX22" fmla="*/ 1629982 w 1674024"/>
                <a:gd name="connsiteY22" fmla="*/ 145285 h 459208"/>
                <a:gd name="connsiteX23" fmla="*/ 1613977 w 1674024"/>
                <a:gd name="connsiteY23" fmla="*/ 122167 h 459208"/>
                <a:gd name="connsiteX24" fmla="*/ 1638873 w 1674024"/>
                <a:gd name="connsiteY24" fmla="*/ 101538 h 45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74024" h="459208">
                  <a:moveTo>
                    <a:pt x="1638873" y="101538"/>
                  </a:moveTo>
                  <a:cubicBezTo>
                    <a:pt x="1650610" y="116476"/>
                    <a:pt x="1660569" y="134971"/>
                    <a:pt x="1668749" y="152754"/>
                  </a:cubicBezTo>
                  <a:cubicBezTo>
                    <a:pt x="1677641" y="171960"/>
                    <a:pt x="1675151" y="190455"/>
                    <a:pt x="1662347" y="208238"/>
                  </a:cubicBezTo>
                  <a:cubicBezTo>
                    <a:pt x="1644920" y="233134"/>
                    <a:pt x="1613621" y="250562"/>
                    <a:pt x="1589080" y="267278"/>
                  </a:cubicBezTo>
                  <a:cubicBezTo>
                    <a:pt x="1545333" y="296798"/>
                    <a:pt x="1315929" y="432307"/>
                    <a:pt x="1276451" y="443332"/>
                  </a:cubicBezTo>
                  <a:cubicBezTo>
                    <a:pt x="1140586" y="484945"/>
                    <a:pt x="1075500" y="436930"/>
                    <a:pt x="978048" y="389271"/>
                  </a:cubicBezTo>
                  <a:cubicBezTo>
                    <a:pt x="934656" y="366509"/>
                    <a:pt x="556940" y="147775"/>
                    <a:pt x="514260" y="123945"/>
                  </a:cubicBezTo>
                  <a:cubicBezTo>
                    <a:pt x="453797" y="93002"/>
                    <a:pt x="390844" y="67750"/>
                    <a:pt x="325758" y="47833"/>
                  </a:cubicBezTo>
                  <a:cubicBezTo>
                    <a:pt x="295526" y="38585"/>
                    <a:pt x="263161" y="32184"/>
                    <a:pt x="231862" y="33250"/>
                  </a:cubicBezTo>
                  <a:cubicBezTo>
                    <a:pt x="197363" y="34317"/>
                    <a:pt x="162152" y="33606"/>
                    <a:pt x="127652" y="46410"/>
                  </a:cubicBezTo>
                  <a:cubicBezTo>
                    <a:pt x="93508" y="58858"/>
                    <a:pt x="59009" y="70240"/>
                    <a:pt x="27710" y="89446"/>
                  </a:cubicBezTo>
                  <a:cubicBezTo>
                    <a:pt x="22731" y="92291"/>
                    <a:pt x="17752" y="93002"/>
                    <a:pt x="12417" y="91580"/>
                  </a:cubicBezTo>
                  <a:cubicBezTo>
                    <a:pt x="8860" y="84466"/>
                    <a:pt x="5303" y="77709"/>
                    <a:pt x="1747" y="70595"/>
                  </a:cubicBezTo>
                  <a:cubicBezTo>
                    <a:pt x="-2166" y="64905"/>
                    <a:pt x="1035" y="62059"/>
                    <a:pt x="6015" y="59925"/>
                  </a:cubicBezTo>
                  <a:cubicBezTo>
                    <a:pt x="56875" y="34673"/>
                    <a:pt x="108802" y="11199"/>
                    <a:pt x="165353" y="4086"/>
                  </a:cubicBezTo>
                  <a:cubicBezTo>
                    <a:pt x="214790" y="-2316"/>
                    <a:pt x="264583" y="-2316"/>
                    <a:pt x="314376" y="12266"/>
                  </a:cubicBezTo>
                  <a:cubicBezTo>
                    <a:pt x="396535" y="36096"/>
                    <a:pt x="471936" y="73796"/>
                    <a:pt x="546981" y="112920"/>
                  </a:cubicBezTo>
                  <a:cubicBezTo>
                    <a:pt x="611001" y="145996"/>
                    <a:pt x="1005434" y="370777"/>
                    <a:pt x="1063051" y="396740"/>
                  </a:cubicBezTo>
                  <a:cubicBezTo>
                    <a:pt x="1101108" y="413812"/>
                    <a:pt x="1148767" y="430884"/>
                    <a:pt x="1191091" y="430528"/>
                  </a:cubicBezTo>
                  <a:cubicBezTo>
                    <a:pt x="1233059" y="430173"/>
                    <a:pt x="1271471" y="413457"/>
                    <a:pt x="1309527" y="396740"/>
                  </a:cubicBezTo>
                  <a:cubicBezTo>
                    <a:pt x="1362877" y="372911"/>
                    <a:pt x="1534308" y="269412"/>
                    <a:pt x="1569163" y="246650"/>
                  </a:cubicBezTo>
                  <a:cubicBezTo>
                    <a:pt x="1591926" y="231712"/>
                    <a:pt x="1622513" y="219619"/>
                    <a:pt x="1638162" y="194723"/>
                  </a:cubicBezTo>
                  <a:cubicBezTo>
                    <a:pt x="1649543" y="176583"/>
                    <a:pt x="1641007" y="160579"/>
                    <a:pt x="1629982" y="145285"/>
                  </a:cubicBezTo>
                  <a:cubicBezTo>
                    <a:pt x="1624647" y="137460"/>
                    <a:pt x="1618600" y="130347"/>
                    <a:pt x="1613977" y="122167"/>
                  </a:cubicBezTo>
                  <a:cubicBezTo>
                    <a:pt x="1614332" y="118255"/>
                    <a:pt x="1631760" y="103672"/>
                    <a:pt x="1638873" y="101538"/>
                  </a:cubicBezTo>
                  <a:close/>
                </a:path>
              </a:pathLst>
            </a:custGeom>
            <a:solidFill>
              <a:srgbClr val="EFEFEF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032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2915" y="0"/>
            <a:ext cx="12196373" cy="6858002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098796"/>
              <a:gd name="connsiteX1" fmla="*/ 0 w 9154576"/>
              <a:gd name="connsiteY1" fmla="*/ 4563612 h 6098796"/>
              <a:gd name="connsiteX2" fmla="*/ 2187 w 9154576"/>
              <a:gd name="connsiteY2" fmla="*/ 6098796 h 6098796"/>
              <a:gd name="connsiteX3" fmla="*/ 3628730 w 9154576"/>
              <a:gd name="connsiteY3" fmla="*/ 6089860 h 6098796"/>
              <a:gd name="connsiteX4" fmla="*/ 9154576 w 9154576"/>
              <a:gd name="connsiteY4" fmla="*/ 1937857 h 6098796"/>
              <a:gd name="connsiteX5" fmla="*/ 9146187 w 9154576"/>
              <a:gd name="connsiteY5" fmla="*/ 0 h 6098796"/>
              <a:gd name="connsiteX6" fmla="*/ 5547310 w 9154576"/>
              <a:gd name="connsiteY6" fmla="*/ 0 h 6098796"/>
              <a:gd name="connsiteX0" fmla="*/ 5547310 w 9147280"/>
              <a:gd name="connsiteY0" fmla="*/ 0 h 6098796"/>
              <a:gd name="connsiteX1" fmla="*/ 0 w 9147280"/>
              <a:gd name="connsiteY1" fmla="*/ 4563612 h 6098796"/>
              <a:gd name="connsiteX2" fmla="*/ 2187 w 9147280"/>
              <a:gd name="connsiteY2" fmla="*/ 6098796 h 6098796"/>
              <a:gd name="connsiteX3" fmla="*/ 3628730 w 9147280"/>
              <a:gd name="connsiteY3" fmla="*/ 6089860 h 6098796"/>
              <a:gd name="connsiteX4" fmla="*/ 9147280 w 9147280"/>
              <a:gd name="connsiteY4" fmla="*/ 1530712 h 6098796"/>
              <a:gd name="connsiteX5" fmla="*/ 9146187 w 9147280"/>
              <a:gd name="connsiteY5" fmla="*/ 0 h 6098796"/>
              <a:gd name="connsiteX6" fmla="*/ 5547310 w 9147280"/>
              <a:gd name="connsiteY6" fmla="*/ 0 h 6098796"/>
              <a:gd name="connsiteX0" fmla="*/ 5547310 w 9147280"/>
              <a:gd name="connsiteY0" fmla="*/ 0 h 6107186"/>
              <a:gd name="connsiteX1" fmla="*/ 0 w 9147280"/>
              <a:gd name="connsiteY1" fmla="*/ 4563612 h 6107186"/>
              <a:gd name="connsiteX2" fmla="*/ 2187 w 9147280"/>
              <a:gd name="connsiteY2" fmla="*/ 6098796 h 6107186"/>
              <a:gd name="connsiteX3" fmla="*/ 3614138 w 9147280"/>
              <a:gd name="connsiteY3" fmla="*/ 6107186 h 6107186"/>
              <a:gd name="connsiteX4" fmla="*/ 9147280 w 9147280"/>
              <a:gd name="connsiteY4" fmla="*/ 1530712 h 6107186"/>
              <a:gd name="connsiteX5" fmla="*/ 9146187 w 9147280"/>
              <a:gd name="connsiteY5" fmla="*/ 0 h 6107186"/>
              <a:gd name="connsiteX6" fmla="*/ 5547310 w 9147280"/>
              <a:gd name="connsiteY6" fmla="*/ 0 h 610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7280" h="6107186">
                <a:moveTo>
                  <a:pt x="5547310" y="0"/>
                </a:moveTo>
                <a:lnTo>
                  <a:pt x="0" y="4563612"/>
                </a:lnTo>
                <a:lnTo>
                  <a:pt x="2187" y="6098796"/>
                </a:lnTo>
                <a:lnTo>
                  <a:pt x="3614138" y="6107186"/>
                </a:lnTo>
                <a:lnTo>
                  <a:pt x="9147280" y="1530712"/>
                </a:lnTo>
                <a:cubicBezTo>
                  <a:pt x="9144484" y="884760"/>
                  <a:pt x="9148983" y="645952"/>
                  <a:pt x="9146187" y="0"/>
                </a:cubicBezTo>
                <a:lnTo>
                  <a:pt x="55473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916112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756000" y="2798746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6144000" y="2232281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6144000" y="4124643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68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3364F9-BE09-4AD7-986E-407F1B79F9A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79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8">
            <a:extLst>
              <a:ext uri="{FF2B5EF4-FFF2-40B4-BE49-F238E27FC236}">
                <a16:creationId xmlns:a16="http://schemas.microsoft.com/office/drawing/2014/main" id="{AD0AE1F2-D43C-4ECE-B944-DC1BF07792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1927" y="437144"/>
            <a:ext cx="5375775" cy="5983712"/>
          </a:xfrm>
          <a:custGeom>
            <a:avLst/>
            <a:gdLst>
              <a:gd name="connsiteX0" fmla="*/ 944220 w 5375775"/>
              <a:gd name="connsiteY0" fmla="*/ 5826469 h 5983712"/>
              <a:gd name="connsiteX1" fmla="*/ 961199 w 5375775"/>
              <a:gd name="connsiteY1" fmla="*/ 5830377 h 5983712"/>
              <a:gd name="connsiteX2" fmla="*/ 1033474 w 5375775"/>
              <a:gd name="connsiteY2" fmla="*/ 5843192 h 5983712"/>
              <a:gd name="connsiteX3" fmla="*/ 1042701 w 5375775"/>
              <a:gd name="connsiteY3" fmla="*/ 5847805 h 5983712"/>
              <a:gd name="connsiteX4" fmla="*/ 1057565 w 5375775"/>
              <a:gd name="connsiteY4" fmla="*/ 5881636 h 5983712"/>
              <a:gd name="connsiteX5" fmla="*/ 1007332 w 5375775"/>
              <a:gd name="connsiteY5" fmla="*/ 5953398 h 5983712"/>
              <a:gd name="connsiteX6" fmla="*/ 908915 w 5375775"/>
              <a:gd name="connsiteY6" fmla="*/ 5982616 h 5983712"/>
              <a:gd name="connsiteX7" fmla="*/ 850993 w 5375775"/>
              <a:gd name="connsiteY7" fmla="*/ 5969288 h 5983712"/>
              <a:gd name="connsiteX8" fmla="*/ 850480 w 5375775"/>
              <a:gd name="connsiteY8" fmla="*/ 5939559 h 5983712"/>
              <a:gd name="connsiteX9" fmla="*/ 859706 w 5375775"/>
              <a:gd name="connsiteY9" fmla="*/ 5921105 h 5983712"/>
              <a:gd name="connsiteX10" fmla="*/ 877134 w 5375775"/>
              <a:gd name="connsiteY10" fmla="*/ 5873947 h 5983712"/>
              <a:gd name="connsiteX11" fmla="*/ 928393 w 5375775"/>
              <a:gd name="connsiteY11" fmla="*/ 5826789 h 5983712"/>
              <a:gd name="connsiteX12" fmla="*/ 944220 w 5375775"/>
              <a:gd name="connsiteY12" fmla="*/ 5826469 h 5983712"/>
              <a:gd name="connsiteX13" fmla="*/ 942770 w 5375775"/>
              <a:gd name="connsiteY13" fmla="*/ 5654000 h 5983712"/>
              <a:gd name="connsiteX14" fmla="*/ 981190 w 5375775"/>
              <a:gd name="connsiteY14" fmla="*/ 5674039 h 5983712"/>
              <a:gd name="connsiteX15" fmla="*/ 991954 w 5375775"/>
              <a:gd name="connsiteY15" fmla="*/ 5695054 h 5983712"/>
              <a:gd name="connsiteX16" fmla="*/ 976064 w 5375775"/>
              <a:gd name="connsiteY16" fmla="*/ 5723760 h 5983712"/>
              <a:gd name="connsiteX17" fmla="*/ 931982 w 5375775"/>
              <a:gd name="connsiteY17" fmla="*/ 5735550 h 5983712"/>
              <a:gd name="connsiteX18" fmla="*/ 896100 w 5375775"/>
              <a:gd name="connsiteY18" fmla="*/ 5731448 h 5983712"/>
              <a:gd name="connsiteX19" fmla="*/ 879698 w 5375775"/>
              <a:gd name="connsiteY19" fmla="*/ 5719659 h 5983712"/>
              <a:gd name="connsiteX20" fmla="*/ 884824 w 5375775"/>
              <a:gd name="connsiteY20" fmla="*/ 5691466 h 5983712"/>
              <a:gd name="connsiteX21" fmla="*/ 929931 w 5375775"/>
              <a:gd name="connsiteY21" fmla="*/ 5657636 h 5983712"/>
              <a:gd name="connsiteX22" fmla="*/ 942770 w 5375775"/>
              <a:gd name="connsiteY22" fmla="*/ 5654000 h 5983712"/>
              <a:gd name="connsiteX23" fmla="*/ 2006045 w 5375775"/>
              <a:gd name="connsiteY23" fmla="*/ 5508537 h 5983712"/>
              <a:gd name="connsiteX24" fmla="*/ 2055574 w 5375775"/>
              <a:gd name="connsiteY24" fmla="*/ 5515136 h 5983712"/>
              <a:gd name="connsiteX25" fmla="*/ 2108883 w 5375775"/>
              <a:gd name="connsiteY25" fmla="*/ 5529489 h 5983712"/>
              <a:gd name="connsiteX26" fmla="*/ 2061725 w 5375775"/>
              <a:gd name="connsiteY26" fmla="*/ 5582286 h 5983712"/>
              <a:gd name="connsiteX27" fmla="*/ 1995088 w 5375775"/>
              <a:gd name="connsiteY27" fmla="*/ 5601764 h 5983712"/>
              <a:gd name="connsiteX28" fmla="*/ 1972535 w 5375775"/>
              <a:gd name="connsiteY28" fmla="*/ 5602277 h 5983712"/>
              <a:gd name="connsiteX29" fmla="*/ 1933577 w 5375775"/>
              <a:gd name="connsiteY29" fmla="*/ 5568446 h 5983712"/>
              <a:gd name="connsiteX30" fmla="*/ 1931527 w 5375775"/>
              <a:gd name="connsiteY30" fmla="*/ 5549992 h 5983712"/>
              <a:gd name="connsiteX31" fmla="*/ 1956131 w 5375775"/>
              <a:gd name="connsiteY31" fmla="*/ 5514624 h 5983712"/>
              <a:gd name="connsiteX32" fmla="*/ 2006045 w 5375775"/>
              <a:gd name="connsiteY32" fmla="*/ 5508537 h 5983712"/>
              <a:gd name="connsiteX33" fmla="*/ 2691694 w 5375775"/>
              <a:gd name="connsiteY33" fmla="*/ 5465928 h 5983712"/>
              <a:gd name="connsiteX34" fmla="*/ 2699383 w 5375775"/>
              <a:gd name="connsiteY34" fmla="*/ 5466954 h 5983712"/>
              <a:gd name="connsiteX35" fmla="*/ 2788573 w 5375775"/>
              <a:gd name="connsiteY35" fmla="*/ 5501810 h 5983712"/>
              <a:gd name="connsiteX36" fmla="*/ 2828555 w 5375775"/>
              <a:gd name="connsiteY36" fmla="*/ 5538204 h 5983712"/>
              <a:gd name="connsiteX37" fmla="*/ 2833168 w 5375775"/>
              <a:gd name="connsiteY37" fmla="*/ 5546405 h 5983712"/>
              <a:gd name="connsiteX38" fmla="*/ 2823942 w 5375775"/>
              <a:gd name="connsiteY38" fmla="*/ 5604327 h 5983712"/>
              <a:gd name="connsiteX39" fmla="*/ 2782935 w 5375775"/>
              <a:gd name="connsiteY39" fmla="*/ 5649948 h 5983712"/>
              <a:gd name="connsiteX40" fmla="*/ 2681442 w 5375775"/>
              <a:gd name="connsiteY40" fmla="*/ 5686854 h 5983712"/>
              <a:gd name="connsiteX41" fmla="*/ 2638897 w 5375775"/>
              <a:gd name="connsiteY41" fmla="*/ 5674039 h 5983712"/>
              <a:gd name="connsiteX42" fmla="*/ 2603529 w 5375775"/>
              <a:gd name="connsiteY42" fmla="*/ 5626881 h 5983712"/>
              <a:gd name="connsiteX43" fmla="*/ 2579949 w 5375775"/>
              <a:gd name="connsiteY43" fmla="*/ 5566909 h 5983712"/>
              <a:gd name="connsiteX44" fmla="*/ 2579437 w 5375775"/>
              <a:gd name="connsiteY44" fmla="*/ 5558707 h 5983712"/>
              <a:gd name="connsiteX45" fmla="*/ 2688106 w 5375775"/>
              <a:gd name="connsiteY45" fmla="*/ 5466441 h 5983712"/>
              <a:gd name="connsiteX46" fmla="*/ 2691694 w 5375775"/>
              <a:gd name="connsiteY46" fmla="*/ 5465928 h 5983712"/>
              <a:gd name="connsiteX47" fmla="*/ 1816707 w 5375775"/>
              <a:gd name="connsiteY47" fmla="*/ 5248591 h 5983712"/>
              <a:gd name="connsiteX48" fmla="*/ 1851051 w 5375775"/>
              <a:gd name="connsiteY48" fmla="*/ 5250641 h 5983712"/>
              <a:gd name="connsiteX49" fmla="*/ 1868479 w 5375775"/>
              <a:gd name="connsiteY49" fmla="*/ 5257305 h 5983712"/>
              <a:gd name="connsiteX50" fmla="*/ 1917175 w 5375775"/>
              <a:gd name="connsiteY50" fmla="*/ 5280371 h 5983712"/>
              <a:gd name="connsiteX51" fmla="*/ 1880268 w 5375775"/>
              <a:gd name="connsiteY51" fmla="*/ 5318304 h 5983712"/>
              <a:gd name="connsiteX52" fmla="*/ 1876680 w 5375775"/>
              <a:gd name="connsiteY52" fmla="*/ 5319329 h 5983712"/>
              <a:gd name="connsiteX53" fmla="*/ 1794153 w 5375775"/>
              <a:gd name="connsiteY53" fmla="*/ 5318304 h 5983712"/>
              <a:gd name="connsiteX54" fmla="*/ 1799792 w 5375775"/>
              <a:gd name="connsiteY54" fmla="*/ 5260893 h 5983712"/>
              <a:gd name="connsiteX55" fmla="*/ 1816707 w 5375775"/>
              <a:gd name="connsiteY55" fmla="*/ 5248591 h 5983712"/>
              <a:gd name="connsiteX56" fmla="*/ 196932 w 5375775"/>
              <a:gd name="connsiteY56" fmla="*/ 5191693 h 5983712"/>
              <a:gd name="connsiteX57" fmla="*/ 227175 w 5375775"/>
              <a:gd name="connsiteY57" fmla="*/ 5206558 h 5983712"/>
              <a:gd name="connsiteX58" fmla="*/ 214360 w 5375775"/>
              <a:gd name="connsiteY58" fmla="*/ 5251154 h 5983712"/>
              <a:gd name="connsiteX59" fmla="*/ 163101 w 5375775"/>
              <a:gd name="connsiteY59" fmla="*/ 5240389 h 5983712"/>
              <a:gd name="connsiteX60" fmla="*/ 177966 w 5375775"/>
              <a:gd name="connsiteY60" fmla="*/ 5198357 h 5983712"/>
              <a:gd name="connsiteX61" fmla="*/ 195907 w 5375775"/>
              <a:gd name="connsiteY61" fmla="*/ 5194256 h 5983712"/>
              <a:gd name="connsiteX62" fmla="*/ 196932 w 5375775"/>
              <a:gd name="connsiteY62" fmla="*/ 5191693 h 5983712"/>
              <a:gd name="connsiteX63" fmla="*/ 2580975 w 5375775"/>
              <a:gd name="connsiteY63" fmla="*/ 5105579 h 5983712"/>
              <a:gd name="connsiteX64" fmla="*/ 2652737 w 5375775"/>
              <a:gd name="connsiteY64" fmla="*/ 5143511 h 5983712"/>
              <a:gd name="connsiteX65" fmla="*/ 2666577 w 5375775"/>
              <a:gd name="connsiteY65" fmla="*/ 5159401 h 5983712"/>
              <a:gd name="connsiteX66" fmla="*/ 2659914 w 5375775"/>
              <a:gd name="connsiteY66" fmla="*/ 5197333 h 5983712"/>
              <a:gd name="connsiteX67" fmla="*/ 2603529 w 5375775"/>
              <a:gd name="connsiteY67" fmla="*/ 5232701 h 5983712"/>
              <a:gd name="connsiteX68" fmla="*/ 2598915 w 5375775"/>
              <a:gd name="connsiteY68" fmla="*/ 5234239 h 5983712"/>
              <a:gd name="connsiteX69" fmla="*/ 2543043 w 5375775"/>
              <a:gd name="connsiteY69" fmla="*/ 5206047 h 5983712"/>
              <a:gd name="connsiteX70" fmla="*/ 2533817 w 5375775"/>
              <a:gd name="connsiteY70" fmla="*/ 5194770 h 5983712"/>
              <a:gd name="connsiteX71" fmla="*/ 2528178 w 5375775"/>
              <a:gd name="connsiteY71" fmla="*/ 5154275 h 5983712"/>
              <a:gd name="connsiteX72" fmla="*/ 2552782 w 5375775"/>
              <a:gd name="connsiteY72" fmla="*/ 5118907 h 5983712"/>
              <a:gd name="connsiteX73" fmla="*/ 2580975 w 5375775"/>
              <a:gd name="connsiteY73" fmla="*/ 5105579 h 5983712"/>
              <a:gd name="connsiteX74" fmla="*/ 1813632 w 5375775"/>
              <a:gd name="connsiteY74" fmla="*/ 4987172 h 5983712"/>
              <a:gd name="connsiteX75" fmla="*/ 1861303 w 5375775"/>
              <a:gd name="connsiteY75" fmla="*/ 5016902 h 5983712"/>
              <a:gd name="connsiteX76" fmla="*/ 1818758 w 5375775"/>
              <a:gd name="connsiteY76" fmla="*/ 5055347 h 5983712"/>
              <a:gd name="connsiteX77" fmla="*/ 1776213 w 5375775"/>
              <a:gd name="connsiteY77" fmla="*/ 5019465 h 5983712"/>
              <a:gd name="connsiteX78" fmla="*/ 1813632 w 5375775"/>
              <a:gd name="connsiteY78" fmla="*/ 4987172 h 5983712"/>
              <a:gd name="connsiteX79" fmla="*/ 3646644 w 5375775"/>
              <a:gd name="connsiteY79" fmla="*/ 4945651 h 5983712"/>
              <a:gd name="connsiteX80" fmla="*/ 3752750 w 5375775"/>
              <a:gd name="connsiteY80" fmla="*/ 4964105 h 5983712"/>
              <a:gd name="connsiteX81" fmla="*/ 3758901 w 5375775"/>
              <a:gd name="connsiteY81" fmla="*/ 4966155 h 5983712"/>
              <a:gd name="connsiteX82" fmla="*/ 3785043 w 5375775"/>
              <a:gd name="connsiteY82" fmla="*/ 4975894 h 5983712"/>
              <a:gd name="connsiteX83" fmla="*/ 3798370 w 5375775"/>
              <a:gd name="connsiteY83" fmla="*/ 5021002 h 5983712"/>
              <a:gd name="connsiteX84" fmla="*/ 3773766 w 5375775"/>
              <a:gd name="connsiteY84" fmla="*/ 5092765 h 5983712"/>
              <a:gd name="connsiteX85" fmla="*/ 3708155 w 5375775"/>
              <a:gd name="connsiteY85" fmla="*/ 5120957 h 5983712"/>
              <a:gd name="connsiteX86" fmla="*/ 3632292 w 5375775"/>
              <a:gd name="connsiteY86" fmla="*/ 5094815 h 5983712"/>
              <a:gd name="connsiteX87" fmla="*/ 3594360 w 5375775"/>
              <a:gd name="connsiteY87" fmla="*/ 5012801 h 5983712"/>
              <a:gd name="connsiteX88" fmla="*/ 3609225 w 5375775"/>
              <a:gd name="connsiteY88" fmla="*/ 4966155 h 5983712"/>
              <a:gd name="connsiteX89" fmla="*/ 3646644 w 5375775"/>
              <a:gd name="connsiteY89" fmla="*/ 4945651 h 5983712"/>
              <a:gd name="connsiteX90" fmla="*/ 2971502 w 5375775"/>
              <a:gd name="connsiteY90" fmla="*/ 4923739 h 5983712"/>
              <a:gd name="connsiteX91" fmla="*/ 3043328 w 5375775"/>
              <a:gd name="connsiteY91" fmla="*/ 4944627 h 5983712"/>
              <a:gd name="connsiteX92" fmla="*/ 3040766 w 5375775"/>
              <a:gd name="connsiteY92" fmla="*/ 5041506 h 5983712"/>
              <a:gd name="connsiteX93" fmla="*/ 2979255 w 5375775"/>
              <a:gd name="connsiteY93" fmla="*/ 5060985 h 5983712"/>
              <a:gd name="connsiteX94" fmla="*/ 2902366 w 5375775"/>
              <a:gd name="connsiteY94" fmla="*/ 5026129 h 5983712"/>
              <a:gd name="connsiteX95" fmla="*/ 2905442 w 5375775"/>
              <a:gd name="connsiteY95" fmla="*/ 4955904 h 5983712"/>
              <a:gd name="connsiteX96" fmla="*/ 2971502 w 5375775"/>
              <a:gd name="connsiteY96" fmla="*/ 4923739 h 5983712"/>
              <a:gd name="connsiteX97" fmla="*/ 1800817 w 5375775"/>
              <a:gd name="connsiteY97" fmla="*/ 4888242 h 5983712"/>
              <a:gd name="connsiteX98" fmla="*/ 1832086 w 5375775"/>
              <a:gd name="connsiteY98" fmla="*/ 4913872 h 5983712"/>
              <a:gd name="connsiteX99" fmla="*/ 1801843 w 5375775"/>
              <a:gd name="connsiteY99" fmla="*/ 4940014 h 5983712"/>
              <a:gd name="connsiteX100" fmla="*/ 1767499 w 5375775"/>
              <a:gd name="connsiteY100" fmla="*/ 4914385 h 5983712"/>
              <a:gd name="connsiteX101" fmla="*/ 1800817 w 5375775"/>
              <a:gd name="connsiteY101" fmla="*/ 4888242 h 5983712"/>
              <a:gd name="connsiteX102" fmla="*/ 1064037 w 5375775"/>
              <a:gd name="connsiteY102" fmla="*/ 4886961 h 5983712"/>
              <a:gd name="connsiteX103" fmla="*/ 1086783 w 5375775"/>
              <a:gd name="connsiteY103" fmla="*/ 4890805 h 5983712"/>
              <a:gd name="connsiteX104" fmla="*/ 1092422 w 5375775"/>
              <a:gd name="connsiteY104" fmla="*/ 4915409 h 5983712"/>
              <a:gd name="connsiteX105" fmla="*/ 1072943 w 5375775"/>
              <a:gd name="connsiteY105" fmla="*/ 4964618 h 5983712"/>
              <a:gd name="connsiteX106" fmla="*/ 1059104 w 5375775"/>
              <a:gd name="connsiteY106" fmla="*/ 5025616 h 5983712"/>
              <a:gd name="connsiteX107" fmla="*/ 1095497 w 5375775"/>
              <a:gd name="connsiteY107" fmla="*/ 5088151 h 5983712"/>
              <a:gd name="connsiteX108" fmla="*/ 1143681 w 5375775"/>
              <a:gd name="connsiteY108" fmla="*/ 5110705 h 5983712"/>
              <a:gd name="connsiteX109" fmla="*/ 1194939 w 5375775"/>
              <a:gd name="connsiteY109" fmla="*/ 5157351 h 5983712"/>
              <a:gd name="connsiteX110" fmla="*/ 1203140 w 5375775"/>
              <a:gd name="connsiteY110" fmla="*/ 5168115 h 5983712"/>
              <a:gd name="connsiteX111" fmla="*/ 1252861 w 5375775"/>
              <a:gd name="connsiteY111" fmla="*/ 5169653 h 5983712"/>
              <a:gd name="connsiteX112" fmla="*/ 1304633 w 5375775"/>
              <a:gd name="connsiteY112" fmla="*/ 5120445 h 5983712"/>
              <a:gd name="connsiteX113" fmla="*/ 1322061 w 5375775"/>
              <a:gd name="connsiteY113" fmla="*/ 5105067 h 5983712"/>
              <a:gd name="connsiteX114" fmla="*/ 1378446 w 5375775"/>
              <a:gd name="connsiteY114" fmla="*/ 5132746 h 5983712"/>
              <a:gd name="connsiteX115" fmla="*/ 1366656 w 5375775"/>
              <a:gd name="connsiteY115" fmla="*/ 5160427 h 5983712"/>
              <a:gd name="connsiteX116" fmla="*/ 1350253 w 5375775"/>
              <a:gd name="connsiteY116" fmla="*/ 5209635 h 5983712"/>
              <a:gd name="connsiteX117" fmla="*/ 1322061 w 5375775"/>
              <a:gd name="connsiteY117" fmla="*/ 5259868 h 5983712"/>
              <a:gd name="connsiteX118" fmla="*/ 1282079 w 5375775"/>
              <a:gd name="connsiteY118" fmla="*/ 5289086 h 5983712"/>
              <a:gd name="connsiteX119" fmla="*/ 1280028 w 5375775"/>
              <a:gd name="connsiteY119" fmla="*/ 5323941 h 5983712"/>
              <a:gd name="connsiteX120" fmla="*/ 1287205 w 5375775"/>
              <a:gd name="connsiteY120" fmla="*/ 5378276 h 5983712"/>
              <a:gd name="connsiteX121" fmla="*/ 1259012 w 5375775"/>
              <a:gd name="connsiteY121" fmla="*/ 5415182 h 5983712"/>
              <a:gd name="connsiteX122" fmla="*/ 1195964 w 5375775"/>
              <a:gd name="connsiteY122" fmla="*/ 5439274 h 5983712"/>
              <a:gd name="connsiteX123" fmla="*/ 1154445 w 5375775"/>
              <a:gd name="connsiteY123" fmla="*/ 5424921 h 5983712"/>
              <a:gd name="connsiteX124" fmla="*/ 1058591 w 5375775"/>
              <a:gd name="connsiteY124" fmla="*/ 5436711 h 5983712"/>
              <a:gd name="connsiteX125" fmla="*/ 1034499 w 5375775"/>
              <a:gd name="connsiteY125" fmla="*/ 5465416 h 5983712"/>
              <a:gd name="connsiteX126" fmla="*/ 1108824 w 5375775"/>
              <a:gd name="connsiteY126" fmla="*/ 5453626 h 5983712"/>
              <a:gd name="connsiteX127" fmla="*/ 1221594 w 5375775"/>
              <a:gd name="connsiteY127" fmla="*/ 5503347 h 5983712"/>
              <a:gd name="connsiteX128" fmla="*/ 1235433 w 5375775"/>
              <a:gd name="connsiteY128" fmla="*/ 5616629 h 5983712"/>
              <a:gd name="connsiteX129" fmla="*/ 1138554 w 5375775"/>
              <a:gd name="connsiteY129" fmla="*/ 5682753 h 5983712"/>
              <a:gd name="connsiteX130" fmla="*/ 1001694 w 5375775"/>
              <a:gd name="connsiteY130" fmla="*/ 5657636 h 5983712"/>
              <a:gd name="connsiteX131" fmla="*/ 954535 w 5375775"/>
              <a:gd name="connsiteY131" fmla="*/ 5544867 h 5983712"/>
              <a:gd name="connsiteX132" fmla="*/ 1002718 w 5375775"/>
              <a:gd name="connsiteY132" fmla="*/ 5481306 h 5983712"/>
              <a:gd name="connsiteX133" fmla="*/ 1006819 w 5375775"/>
              <a:gd name="connsiteY133" fmla="*/ 5478231 h 5983712"/>
              <a:gd name="connsiteX134" fmla="*/ 660823 w 5375775"/>
              <a:gd name="connsiteY134" fmla="*/ 5461315 h 5983712"/>
              <a:gd name="connsiteX135" fmla="*/ 679276 w 5375775"/>
              <a:gd name="connsiteY135" fmla="*/ 5517187 h 5983712"/>
              <a:gd name="connsiteX136" fmla="*/ 684914 w 5375775"/>
              <a:gd name="connsiteY136" fmla="*/ 5574085 h 5983712"/>
              <a:gd name="connsiteX137" fmla="*/ 603926 w 5375775"/>
              <a:gd name="connsiteY137" fmla="*/ 5711970 h 5983712"/>
              <a:gd name="connsiteX138" fmla="*/ 288685 w 5375775"/>
              <a:gd name="connsiteY138" fmla="*/ 5757078 h 5983712"/>
              <a:gd name="connsiteX139" fmla="*/ 174890 w 5375775"/>
              <a:gd name="connsiteY139" fmla="*/ 5681728 h 5983712"/>
              <a:gd name="connsiteX140" fmla="*/ 133884 w 5375775"/>
              <a:gd name="connsiteY140" fmla="*/ 5605352 h 5983712"/>
              <a:gd name="connsiteX141" fmla="*/ 128245 w 5375775"/>
              <a:gd name="connsiteY141" fmla="*/ 5533590 h 5983712"/>
              <a:gd name="connsiteX142" fmla="*/ 165151 w 5375775"/>
              <a:gd name="connsiteY142" fmla="*/ 5446962 h 5983712"/>
              <a:gd name="connsiteX143" fmla="*/ 421444 w 5375775"/>
              <a:gd name="connsiteY143" fmla="*/ 5338294 h 5983712"/>
              <a:gd name="connsiteX144" fmla="*/ 519349 w 5375775"/>
              <a:gd name="connsiteY144" fmla="*/ 5353159 h 5983712"/>
              <a:gd name="connsiteX145" fmla="*/ 514222 w 5375775"/>
              <a:gd name="connsiteY145" fmla="*/ 5308564 h 5983712"/>
              <a:gd name="connsiteX146" fmla="*/ 518324 w 5375775"/>
              <a:gd name="connsiteY146" fmla="*/ 5284472 h 5983712"/>
              <a:gd name="connsiteX147" fmla="*/ 509609 w 5375775"/>
              <a:gd name="connsiteY147" fmla="*/ 5227063 h 5983712"/>
              <a:gd name="connsiteX148" fmla="*/ 468603 w 5375775"/>
              <a:gd name="connsiteY148" fmla="*/ 5186568 h 5983712"/>
              <a:gd name="connsiteX149" fmla="*/ 413755 w 5375775"/>
              <a:gd name="connsiteY149" fmla="*/ 5160427 h 5983712"/>
              <a:gd name="connsiteX150" fmla="*/ 382488 w 5375775"/>
              <a:gd name="connsiteY150" fmla="*/ 5105067 h 5983712"/>
              <a:gd name="connsiteX151" fmla="*/ 401454 w 5375775"/>
              <a:gd name="connsiteY151" fmla="*/ 5028179 h 5983712"/>
              <a:gd name="connsiteX152" fmla="*/ 477829 w 5375775"/>
              <a:gd name="connsiteY152" fmla="*/ 4983071 h 5983712"/>
              <a:gd name="connsiteX153" fmla="*/ 567019 w 5375775"/>
              <a:gd name="connsiteY153" fmla="*/ 5000499 h 5983712"/>
              <a:gd name="connsiteX154" fmla="*/ 681839 w 5375775"/>
              <a:gd name="connsiteY154" fmla="*/ 5003574 h 5983712"/>
              <a:gd name="connsiteX155" fmla="*/ 709006 w 5375775"/>
              <a:gd name="connsiteY155" fmla="*/ 4952829 h 5983712"/>
              <a:gd name="connsiteX156" fmla="*/ 719770 w 5375775"/>
              <a:gd name="connsiteY156" fmla="*/ 4924123 h 5983712"/>
              <a:gd name="connsiteX157" fmla="*/ 753089 w 5375775"/>
              <a:gd name="connsiteY157" fmla="*/ 4931812 h 5983712"/>
              <a:gd name="connsiteX158" fmla="*/ 806911 w 5375775"/>
              <a:gd name="connsiteY158" fmla="*/ 4951291 h 5983712"/>
              <a:gd name="connsiteX159" fmla="*/ 826901 w 5375775"/>
              <a:gd name="connsiteY159" fmla="*/ 4942064 h 5983712"/>
              <a:gd name="connsiteX160" fmla="*/ 874572 w 5375775"/>
              <a:gd name="connsiteY160" fmla="*/ 4954366 h 5983712"/>
              <a:gd name="connsiteX161" fmla="*/ 921730 w 5375775"/>
              <a:gd name="connsiteY161" fmla="*/ 4979996 h 5983712"/>
              <a:gd name="connsiteX162" fmla="*/ 1013996 w 5375775"/>
              <a:gd name="connsiteY162" fmla="*/ 4935913 h 5983712"/>
              <a:gd name="connsiteX163" fmla="*/ 1043213 w 5375775"/>
              <a:gd name="connsiteY163" fmla="*/ 4898494 h 5983712"/>
              <a:gd name="connsiteX164" fmla="*/ 1064037 w 5375775"/>
              <a:gd name="connsiteY164" fmla="*/ 4886961 h 5983712"/>
              <a:gd name="connsiteX165" fmla="*/ 2571235 w 5375775"/>
              <a:gd name="connsiteY165" fmla="*/ 4851336 h 5983712"/>
              <a:gd name="connsiteX166" fmla="*/ 2613780 w 5375775"/>
              <a:gd name="connsiteY166" fmla="*/ 4871840 h 5983712"/>
              <a:gd name="connsiteX167" fmla="*/ 2598402 w 5375775"/>
              <a:gd name="connsiteY167" fmla="*/ 4914385 h 5983712"/>
              <a:gd name="connsiteX168" fmla="*/ 2573798 w 5375775"/>
              <a:gd name="connsiteY168" fmla="*/ 4922074 h 5983712"/>
              <a:gd name="connsiteX169" fmla="*/ 2529716 w 5375775"/>
              <a:gd name="connsiteY169" fmla="*/ 4890293 h 5983712"/>
              <a:gd name="connsiteX170" fmla="*/ 2571235 w 5375775"/>
              <a:gd name="connsiteY170" fmla="*/ 4851336 h 5983712"/>
              <a:gd name="connsiteX171" fmla="*/ 2853672 w 5375775"/>
              <a:gd name="connsiteY171" fmla="*/ 4809816 h 5983712"/>
              <a:gd name="connsiteX172" fmla="*/ 2855723 w 5375775"/>
              <a:gd name="connsiteY172" fmla="*/ 4813404 h 5983712"/>
              <a:gd name="connsiteX173" fmla="*/ 2896217 w 5375775"/>
              <a:gd name="connsiteY173" fmla="*/ 4863638 h 5983712"/>
              <a:gd name="connsiteX174" fmla="*/ 2880327 w 5375775"/>
              <a:gd name="connsiteY174" fmla="*/ 4883629 h 5983712"/>
              <a:gd name="connsiteX175" fmla="*/ 2825992 w 5375775"/>
              <a:gd name="connsiteY175" fmla="*/ 4891831 h 5983712"/>
              <a:gd name="connsiteX176" fmla="*/ 2798825 w 5375775"/>
              <a:gd name="connsiteY176" fmla="*/ 4870301 h 5983712"/>
              <a:gd name="connsiteX177" fmla="*/ 2809077 w 5375775"/>
              <a:gd name="connsiteY177" fmla="*/ 4839546 h 5983712"/>
              <a:gd name="connsiteX178" fmla="*/ 2828042 w 5375775"/>
              <a:gd name="connsiteY178" fmla="*/ 4822631 h 5983712"/>
              <a:gd name="connsiteX179" fmla="*/ 2853672 w 5375775"/>
              <a:gd name="connsiteY179" fmla="*/ 4809816 h 5983712"/>
              <a:gd name="connsiteX180" fmla="*/ 1788515 w 5375775"/>
              <a:gd name="connsiteY180" fmla="*/ 4790851 h 5983712"/>
              <a:gd name="connsiteX181" fmla="*/ 1822859 w 5375775"/>
              <a:gd name="connsiteY181" fmla="*/ 4816480 h 5983712"/>
              <a:gd name="connsiteX182" fmla="*/ 1789540 w 5375775"/>
              <a:gd name="connsiteY182" fmla="*/ 4843135 h 5983712"/>
              <a:gd name="connsiteX183" fmla="*/ 1758272 w 5375775"/>
              <a:gd name="connsiteY183" fmla="*/ 4816993 h 5983712"/>
              <a:gd name="connsiteX184" fmla="*/ 1788515 w 5375775"/>
              <a:gd name="connsiteY184" fmla="*/ 4790851 h 5983712"/>
              <a:gd name="connsiteX185" fmla="*/ 3221709 w 5375775"/>
              <a:gd name="connsiteY185" fmla="*/ 4687820 h 5983712"/>
              <a:gd name="connsiteX186" fmla="*/ 3222734 w 5375775"/>
              <a:gd name="connsiteY186" fmla="*/ 4690895 h 5983712"/>
              <a:gd name="connsiteX187" fmla="*/ 3286808 w 5375775"/>
              <a:gd name="connsiteY187" fmla="*/ 4720113 h 5983712"/>
              <a:gd name="connsiteX188" fmla="*/ 3286808 w 5375775"/>
              <a:gd name="connsiteY188" fmla="*/ 4773935 h 5983712"/>
              <a:gd name="connsiteX189" fmla="*/ 3176089 w 5375775"/>
              <a:gd name="connsiteY189" fmla="*/ 4788800 h 5983712"/>
              <a:gd name="connsiteX190" fmla="*/ 3179677 w 5375775"/>
              <a:gd name="connsiteY190" fmla="*/ 4703710 h 5983712"/>
              <a:gd name="connsiteX191" fmla="*/ 3221709 w 5375775"/>
              <a:gd name="connsiteY191" fmla="*/ 4687820 h 5983712"/>
              <a:gd name="connsiteX192" fmla="*/ 696640 w 5375775"/>
              <a:gd name="connsiteY192" fmla="*/ 4643129 h 5983712"/>
              <a:gd name="connsiteX193" fmla="*/ 703368 w 5375775"/>
              <a:gd name="connsiteY193" fmla="*/ 4669368 h 5983712"/>
              <a:gd name="connsiteX194" fmla="*/ 703368 w 5375775"/>
              <a:gd name="connsiteY194" fmla="*/ 4669367 h 5983712"/>
              <a:gd name="connsiteX195" fmla="*/ 723359 w 5375775"/>
              <a:gd name="connsiteY195" fmla="*/ 4632974 h 5983712"/>
              <a:gd name="connsiteX196" fmla="*/ 718746 w 5375775"/>
              <a:gd name="connsiteY196" fmla="*/ 4646814 h 5983712"/>
              <a:gd name="connsiteX197" fmla="*/ 703405 w 5375775"/>
              <a:gd name="connsiteY197" fmla="*/ 4669315 h 5983712"/>
              <a:gd name="connsiteX198" fmla="*/ 718745 w 5375775"/>
              <a:gd name="connsiteY198" fmla="*/ 4647326 h 5983712"/>
              <a:gd name="connsiteX199" fmla="*/ 723359 w 5375775"/>
              <a:gd name="connsiteY199" fmla="*/ 4632974 h 5983712"/>
              <a:gd name="connsiteX200" fmla="*/ 714645 w 5375775"/>
              <a:gd name="connsiteY200" fmla="*/ 4561212 h 5983712"/>
              <a:gd name="connsiteX201" fmla="*/ 696704 w 5375775"/>
              <a:gd name="connsiteY201" fmla="*/ 4614906 h 5983712"/>
              <a:gd name="connsiteX202" fmla="*/ 696415 w 5375775"/>
              <a:gd name="connsiteY202" fmla="*/ 4636192 h 5983712"/>
              <a:gd name="connsiteX203" fmla="*/ 696705 w 5375775"/>
              <a:gd name="connsiteY203" fmla="*/ 4614906 h 5983712"/>
              <a:gd name="connsiteX204" fmla="*/ 714645 w 5375775"/>
              <a:gd name="connsiteY204" fmla="*/ 4561212 h 5983712"/>
              <a:gd name="connsiteX205" fmla="*/ 155220 w 5375775"/>
              <a:gd name="connsiteY205" fmla="*/ 4318309 h 5983712"/>
              <a:gd name="connsiteX206" fmla="*/ 182579 w 5375775"/>
              <a:gd name="connsiteY206" fmla="*/ 4320808 h 5983712"/>
              <a:gd name="connsiteX207" fmla="*/ 196419 w 5375775"/>
              <a:gd name="connsiteY207" fmla="*/ 4364377 h 5983712"/>
              <a:gd name="connsiteX208" fmla="*/ 164126 w 5375775"/>
              <a:gd name="connsiteY208" fmla="*/ 4377192 h 5983712"/>
              <a:gd name="connsiteX209" fmla="*/ 128245 w 5375775"/>
              <a:gd name="connsiteY209" fmla="*/ 4358226 h 5983712"/>
              <a:gd name="connsiteX210" fmla="*/ 131320 w 5375775"/>
              <a:gd name="connsiteY210" fmla="*/ 4331572 h 5983712"/>
              <a:gd name="connsiteX211" fmla="*/ 155220 w 5375775"/>
              <a:gd name="connsiteY211" fmla="*/ 4318309 h 5983712"/>
              <a:gd name="connsiteX212" fmla="*/ 276382 w 5375775"/>
              <a:gd name="connsiteY212" fmla="*/ 4296716 h 5983712"/>
              <a:gd name="connsiteX213" fmla="*/ 317901 w 5375775"/>
              <a:gd name="connsiteY213" fmla="*/ 4321832 h 5983712"/>
              <a:gd name="connsiteX214" fmla="*/ 312263 w 5375775"/>
              <a:gd name="connsiteY214" fmla="*/ 4340286 h 5983712"/>
              <a:gd name="connsiteX215" fmla="*/ 247165 w 5375775"/>
              <a:gd name="connsiteY215" fmla="*/ 4341823 h 5983712"/>
              <a:gd name="connsiteX216" fmla="*/ 246139 w 5375775"/>
              <a:gd name="connsiteY216" fmla="*/ 4312606 h 5983712"/>
              <a:gd name="connsiteX217" fmla="*/ 276382 w 5375775"/>
              <a:gd name="connsiteY217" fmla="*/ 4296716 h 5983712"/>
              <a:gd name="connsiteX218" fmla="*/ 2998733 w 5375775"/>
              <a:gd name="connsiteY218" fmla="*/ 4253658 h 5983712"/>
              <a:gd name="connsiteX219" fmla="*/ 3034102 w 5375775"/>
              <a:gd name="connsiteY219" fmla="*/ 4301842 h 5983712"/>
              <a:gd name="connsiteX220" fmla="*/ 3063832 w 5375775"/>
              <a:gd name="connsiteY220" fmla="*/ 4381805 h 5983712"/>
              <a:gd name="connsiteX221" fmla="*/ 3072226 w 5375775"/>
              <a:gd name="connsiteY221" fmla="*/ 4406537 h 5983712"/>
              <a:gd name="connsiteX222" fmla="*/ 3083299 w 5375775"/>
              <a:gd name="connsiteY222" fmla="*/ 4432012 h 5983712"/>
              <a:gd name="connsiteX223" fmla="*/ 3083824 w 5375775"/>
              <a:gd name="connsiteY223" fmla="*/ 4432040 h 5983712"/>
              <a:gd name="connsiteX224" fmla="*/ 3064346 w 5375775"/>
              <a:gd name="connsiteY224" fmla="*/ 4381806 h 5983712"/>
              <a:gd name="connsiteX225" fmla="*/ 3034615 w 5375775"/>
              <a:gd name="connsiteY225" fmla="*/ 4301843 h 5983712"/>
              <a:gd name="connsiteX226" fmla="*/ 2998734 w 5375775"/>
              <a:gd name="connsiteY226" fmla="*/ 4253659 h 5983712"/>
              <a:gd name="connsiteX227" fmla="*/ 3608521 w 5375775"/>
              <a:gd name="connsiteY227" fmla="*/ 4226683 h 5983712"/>
              <a:gd name="connsiteX228" fmla="*/ 3642031 w 5375775"/>
              <a:gd name="connsiteY228" fmla="*/ 4243407 h 5983712"/>
              <a:gd name="connsiteX229" fmla="*/ 3624090 w 5375775"/>
              <a:gd name="connsiteY229" fmla="*/ 4291591 h 5983712"/>
              <a:gd name="connsiteX230" fmla="*/ 3603587 w 5375775"/>
              <a:gd name="connsiteY230" fmla="*/ 4295692 h 5983712"/>
              <a:gd name="connsiteX231" fmla="*/ 3560530 w 5375775"/>
              <a:gd name="connsiteY231" fmla="*/ 4270575 h 5983712"/>
              <a:gd name="connsiteX232" fmla="*/ 3572319 w 5375775"/>
              <a:gd name="connsiteY232" fmla="*/ 4235718 h 5983712"/>
              <a:gd name="connsiteX233" fmla="*/ 3608521 w 5375775"/>
              <a:gd name="connsiteY233" fmla="*/ 4226683 h 5983712"/>
              <a:gd name="connsiteX234" fmla="*/ 94927 w 5375775"/>
              <a:gd name="connsiteY234" fmla="*/ 4142940 h 5983712"/>
              <a:gd name="connsiteX235" fmla="*/ 139010 w 5375775"/>
              <a:gd name="connsiteY235" fmla="*/ 4150629 h 5983712"/>
              <a:gd name="connsiteX236" fmla="*/ 180529 w 5375775"/>
              <a:gd name="connsiteY236" fmla="*/ 4185998 h 5983712"/>
              <a:gd name="connsiteX237" fmla="*/ 181554 w 5375775"/>
              <a:gd name="connsiteY237" fmla="*/ 4203938 h 5983712"/>
              <a:gd name="connsiteX238" fmla="*/ 149774 w 5375775"/>
              <a:gd name="connsiteY238" fmla="*/ 4249558 h 5983712"/>
              <a:gd name="connsiteX239" fmla="*/ 100566 w 5375775"/>
              <a:gd name="connsiteY239" fmla="*/ 4259810 h 5983712"/>
              <a:gd name="connsiteX240" fmla="*/ 32904 w 5375775"/>
              <a:gd name="connsiteY240" fmla="*/ 4220853 h 5983712"/>
              <a:gd name="connsiteX241" fmla="*/ 24703 w 5375775"/>
              <a:gd name="connsiteY241" fmla="*/ 4210602 h 5983712"/>
              <a:gd name="connsiteX242" fmla="*/ 41106 w 5375775"/>
              <a:gd name="connsiteY242" fmla="*/ 4163956 h 5983712"/>
              <a:gd name="connsiteX243" fmla="*/ 94927 w 5375775"/>
              <a:gd name="connsiteY243" fmla="*/ 4142940 h 5983712"/>
              <a:gd name="connsiteX244" fmla="*/ 30534 w 5375775"/>
              <a:gd name="connsiteY244" fmla="*/ 3836861 h 5983712"/>
              <a:gd name="connsiteX245" fmla="*/ 56996 w 5375775"/>
              <a:gd name="connsiteY245" fmla="*/ 3843076 h 5983712"/>
              <a:gd name="connsiteX246" fmla="*/ 69810 w 5375775"/>
              <a:gd name="connsiteY246" fmla="*/ 3872294 h 5983712"/>
              <a:gd name="connsiteX247" fmla="*/ 69810 w 5375775"/>
              <a:gd name="connsiteY247" fmla="*/ 3889209 h 5983712"/>
              <a:gd name="connsiteX248" fmla="*/ 112355 w 5375775"/>
              <a:gd name="connsiteY248" fmla="*/ 3902536 h 5983712"/>
              <a:gd name="connsiteX249" fmla="*/ 140035 w 5375775"/>
              <a:gd name="connsiteY249" fmla="*/ 3947644 h 5983712"/>
              <a:gd name="connsiteX250" fmla="*/ 107230 w 5375775"/>
              <a:gd name="connsiteY250" fmla="*/ 3988651 h 5983712"/>
              <a:gd name="connsiteX251" fmla="*/ 25216 w 5375775"/>
              <a:gd name="connsiteY251" fmla="*/ 3978400 h 5983712"/>
              <a:gd name="connsiteX252" fmla="*/ 30342 w 5375775"/>
              <a:gd name="connsiteY252" fmla="*/ 3905612 h 5983712"/>
              <a:gd name="connsiteX253" fmla="*/ 99 w 5375775"/>
              <a:gd name="connsiteY253" fmla="*/ 3859479 h 5983712"/>
              <a:gd name="connsiteX254" fmla="*/ 3687 w 5375775"/>
              <a:gd name="connsiteY254" fmla="*/ 3847176 h 5983712"/>
              <a:gd name="connsiteX255" fmla="*/ 30534 w 5375775"/>
              <a:gd name="connsiteY255" fmla="*/ 3836861 h 5983712"/>
              <a:gd name="connsiteX256" fmla="*/ 3454424 w 5375775"/>
              <a:gd name="connsiteY256" fmla="*/ 3767470 h 5983712"/>
              <a:gd name="connsiteX257" fmla="*/ 3501069 w 5375775"/>
              <a:gd name="connsiteY257" fmla="*/ 3785154 h 5983712"/>
              <a:gd name="connsiteX258" fmla="*/ 3501582 w 5375775"/>
              <a:gd name="connsiteY258" fmla="*/ 3852303 h 5983712"/>
              <a:gd name="connsiteX259" fmla="*/ 3445197 w 5375775"/>
              <a:gd name="connsiteY259" fmla="*/ 3870756 h 5983712"/>
              <a:gd name="connsiteX260" fmla="*/ 3390863 w 5375775"/>
              <a:gd name="connsiteY260" fmla="*/ 3841539 h 5983712"/>
              <a:gd name="connsiteX261" fmla="*/ 3406240 w 5375775"/>
              <a:gd name="connsiteY261" fmla="*/ 3780541 h 5983712"/>
              <a:gd name="connsiteX262" fmla="*/ 3454424 w 5375775"/>
              <a:gd name="connsiteY262" fmla="*/ 3767470 h 5983712"/>
              <a:gd name="connsiteX263" fmla="*/ 396840 w 5375775"/>
              <a:gd name="connsiteY263" fmla="*/ 3636504 h 5983712"/>
              <a:gd name="connsiteX264" fmla="*/ 426057 w 5375775"/>
              <a:gd name="connsiteY264" fmla="*/ 3658033 h 5983712"/>
              <a:gd name="connsiteX265" fmla="*/ 396840 w 5375775"/>
              <a:gd name="connsiteY265" fmla="*/ 3679561 h 5983712"/>
              <a:gd name="connsiteX266" fmla="*/ 369673 w 5375775"/>
              <a:gd name="connsiteY266" fmla="*/ 3658033 h 5983712"/>
              <a:gd name="connsiteX267" fmla="*/ 396840 w 5375775"/>
              <a:gd name="connsiteY267" fmla="*/ 3636504 h 5983712"/>
              <a:gd name="connsiteX268" fmla="*/ 177966 w 5375775"/>
              <a:gd name="connsiteY268" fmla="*/ 3630353 h 5983712"/>
              <a:gd name="connsiteX269" fmla="*/ 211284 w 5375775"/>
              <a:gd name="connsiteY269" fmla="*/ 3644705 h 5983712"/>
              <a:gd name="connsiteX270" fmla="*/ 208209 w 5375775"/>
              <a:gd name="connsiteY270" fmla="*/ 3679048 h 5983712"/>
              <a:gd name="connsiteX271" fmla="*/ 152337 w 5375775"/>
              <a:gd name="connsiteY271" fmla="*/ 3683149 h 5983712"/>
              <a:gd name="connsiteX272" fmla="*/ 140034 w 5375775"/>
              <a:gd name="connsiteY272" fmla="*/ 3658032 h 5983712"/>
              <a:gd name="connsiteX273" fmla="*/ 162076 w 5375775"/>
              <a:gd name="connsiteY273" fmla="*/ 3633941 h 5983712"/>
              <a:gd name="connsiteX274" fmla="*/ 177966 w 5375775"/>
              <a:gd name="connsiteY274" fmla="*/ 3630353 h 5983712"/>
              <a:gd name="connsiteX275" fmla="*/ 132602 w 5375775"/>
              <a:gd name="connsiteY275" fmla="*/ 3382901 h 5983712"/>
              <a:gd name="connsiteX276" fmla="*/ 181554 w 5375775"/>
              <a:gd name="connsiteY276" fmla="*/ 3396613 h 5983712"/>
              <a:gd name="connsiteX277" fmla="*/ 180529 w 5375775"/>
              <a:gd name="connsiteY277" fmla="*/ 3472988 h 5983712"/>
              <a:gd name="connsiteX278" fmla="*/ 137471 w 5375775"/>
              <a:gd name="connsiteY278" fmla="*/ 3489903 h 5983712"/>
              <a:gd name="connsiteX279" fmla="*/ 136959 w 5375775"/>
              <a:gd name="connsiteY279" fmla="*/ 3486315 h 5983712"/>
              <a:gd name="connsiteX280" fmla="*/ 70835 w 5375775"/>
              <a:gd name="connsiteY280" fmla="*/ 3441208 h 5983712"/>
              <a:gd name="connsiteX281" fmla="*/ 85187 w 5375775"/>
              <a:gd name="connsiteY281" fmla="*/ 3402252 h 5983712"/>
              <a:gd name="connsiteX282" fmla="*/ 132602 w 5375775"/>
              <a:gd name="connsiteY282" fmla="*/ 3382901 h 5983712"/>
              <a:gd name="connsiteX283" fmla="*/ 383705 w 5375775"/>
              <a:gd name="connsiteY283" fmla="*/ 3135514 h 5983712"/>
              <a:gd name="connsiteX284" fmla="*/ 371724 w 5375775"/>
              <a:gd name="connsiteY284" fmla="*/ 3138782 h 5983712"/>
              <a:gd name="connsiteX285" fmla="*/ 383706 w 5375775"/>
              <a:gd name="connsiteY285" fmla="*/ 3135515 h 5983712"/>
              <a:gd name="connsiteX286" fmla="*/ 395303 w 5375775"/>
              <a:gd name="connsiteY286" fmla="*/ 3138782 h 5983712"/>
              <a:gd name="connsiteX287" fmla="*/ 383705 w 5375775"/>
              <a:gd name="connsiteY287" fmla="*/ 3135514 h 5983712"/>
              <a:gd name="connsiteX288" fmla="*/ 141059 w 5375775"/>
              <a:gd name="connsiteY288" fmla="*/ 3087524 h 5983712"/>
              <a:gd name="connsiteX289" fmla="*/ 154387 w 5375775"/>
              <a:gd name="connsiteY289" fmla="*/ 3097775 h 5983712"/>
              <a:gd name="connsiteX290" fmla="*/ 141061 w 5375775"/>
              <a:gd name="connsiteY290" fmla="*/ 3087524 h 5983712"/>
              <a:gd name="connsiteX291" fmla="*/ 264080 w 5375775"/>
              <a:gd name="connsiteY291" fmla="*/ 3081885 h 5983712"/>
              <a:gd name="connsiteX292" fmla="*/ 251778 w 5375775"/>
              <a:gd name="connsiteY292" fmla="*/ 3082398 h 5983712"/>
              <a:gd name="connsiteX293" fmla="*/ 214488 w 5375775"/>
              <a:gd name="connsiteY293" fmla="*/ 3096174 h 5983712"/>
              <a:gd name="connsiteX294" fmla="*/ 251779 w 5375775"/>
              <a:gd name="connsiteY294" fmla="*/ 3082398 h 5983712"/>
              <a:gd name="connsiteX295" fmla="*/ 657234 w 5375775"/>
              <a:gd name="connsiteY295" fmla="*/ 2519576 h 5983712"/>
              <a:gd name="connsiteX296" fmla="*/ 684914 w 5375775"/>
              <a:gd name="connsiteY296" fmla="*/ 2535979 h 5983712"/>
              <a:gd name="connsiteX297" fmla="*/ 670049 w 5375775"/>
              <a:gd name="connsiteY297" fmla="*/ 2574422 h 5983712"/>
              <a:gd name="connsiteX298" fmla="*/ 650058 w 5375775"/>
              <a:gd name="connsiteY298" fmla="*/ 2579548 h 5983712"/>
              <a:gd name="connsiteX299" fmla="*/ 615715 w 5375775"/>
              <a:gd name="connsiteY299" fmla="*/ 2562121 h 5983712"/>
              <a:gd name="connsiteX300" fmla="*/ 617253 w 5375775"/>
              <a:gd name="connsiteY300" fmla="*/ 2532903 h 5983712"/>
              <a:gd name="connsiteX301" fmla="*/ 657234 w 5375775"/>
              <a:gd name="connsiteY301" fmla="*/ 2519576 h 5983712"/>
              <a:gd name="connsiteX302" fmla="*/ 1227744 w 5375775"/>
              <a:gd name="connsiteY302" fmla="*/ 2467805 h 5983712"/>
              <a:gd name="connsiteX303" fmla="*/ 1257987 w 5375775"/>
              <a:gd name="connsiteY303" fmla="*/ 2491897 h 5983712"/>
              <a:gd name="connsiteX304" fmla="*/ 1228257 w 5375775"/>
              <a:gd name="connsiteY304" fmla="*/ 2515477 h 5983712"/>
              <a:gd name="connsiteX305" fmla="*/ 1198015 w 5375775"/>
              <a:gd name="connsiteY305" fmla="*/ 2490872 h 5983712"/>
              <a:gd name="connsiteX306" fmla="*/ 1227744 w 5375775"/>
              <a:gd name="connsiteY306" fmla="*/ 2467805 h 5983712"/>
              <a:gd name="connsiteX307" fmla="*/ 989584 w 5375775"/>
              <a:gd name="connsiteY307" fmla="*/ 2352986 h 5983712"/>
              <a:gd name="connsiteX308" fmla="*/ 1011433 w 5375775"/>
              <a:gd name="connsiteY308" fmla="*/ 2355549 h 5983712"/>
              <a:gd name="connsiteX309" fmla="*/ 1027836 w 5375775"/>
              <a:gd name="connsiteY309" fmla="*/ 2383741 h 5983712"/>
              <a:gd name="connsiteX310" fmla="*/ 992467 w 5375775"/>
              <a:gd name="connsiteY310" fmla="*/ 2403733 h 5983712"/>
              <a:gd name="connsiteX311" fmla="*/ 965300 w 5375775"/>
              <a:gd name="connsiteY311" fmla="*/ 2387329 h 5983712"/>
              <a:gd name="connsiteX312" fmla="*/ 970426 w 5375775"/>
              <a:gd name="connsiteY312" fmla="*/ 2361187 h 5983712"/>
              <a:gd name="connsiteX313" fmla="*/ 989584 w 5375775"/>
              <a:gd name="connsiteY313" fmla="*/ 2352986 h 5983712"/>
              <a:gd name="connsiteX314" fmla="*/ 1147268 w 5375775"/>
              <a:gd name="connsiteY314" fmla="*/ 1959832 h 5983712"/>
              <a:gd name="connsiteX315" fmla="*/ 1172386 w 5375775"/>
              <a:gd name="connsiteY315" fmla="*/ 1981873 h 5983712"/>
              <a:gd name="connsiteX316" fmla="*/ 1145218 w 5375775"/>
              <a:gd name="connsiteY316" fmla="*/ 2002889 h 5983712"/>
              <a:gd name="connsiteX317" fmla="*/ 1119589 w 5375775"/>
              <a:gd name="connsiteY317" fmla="*/ 1980335 h 5983712"/>
              <a:gd name="connsiteX318" fmla="*/ 1147268 w 5375775"/>
              <a:gd name="connsiteY318" fmla="*/ 1959832 h 5983712"/>
              <a:gd name="connsiteX319" fmla="*/ 3627642 w 5375775"/>
              <a:gd name="connsiteY319" fmla="*/ 0 h 5983712"/>
              <a:gd name="connsiteX320" fmla="*/ 5375775 w 5375775"/>
              <a:gd name="connsiteY320" fmla="*/ 1748133 h 5983712"/>
              <a:gd name="connsiteX321" fmla="*/ 3627642 w 5375775"/>
              <a:gd name="connsiteY321" fmla="*/ 3496266 h 5983712"/>
              <a:gd name="connsiteX322" fmla="*/ 3448906 w 5375775"/>
              <a:gd name="connsiteY322" fmla="*/ 3487241 h 5983712"/>
              <a:gd name="connsiteX323" fmla="*/ 3329407 w 5375775"/>
              <a:gd name="connsiteY323" fmla="*/ 3469003 h 5983712"/>
              <a:gd name="connsiteX324" fmla="*/ 3334991 w 5375775"/>
              <a:gd name="connsiteY324" fmla="*/ 3475552 h 5983712"/>
              <a:gd name="connsiteX325" fmla="*/ 3415980 w 5375775"/>
              <a:gd name="connsiteY325" fmla="*/ 3540138 h 5983712"/>
              <a:gd name="connsiteX326" fmla="*/ 3569757 w 5375775"/>
              <a:gd name="connsiteY326" fmla="*/ 3620101 h 5983712"/>
              <a:gd name="connsiteX327" fmla="*/ 3627679 w 5375775"/>
              <a:gd name="connsiteY327" fmla="*/ 3616001 h 5983712"/>
              <a:gd name="connsiteX328" fmla="*/ 3798371 w 5375775"/>
              <a:gd name="connsiteY328" fmla="*/ 3613438 h 5983712"/>
              <a:gd name="connsiteX329" fmla="*/ 3952146 w 5375775"/>
              <a:gd name="connsiteY329" fmla="*/ 3597548 h 5983712"/>
              <a:gd name="connsiteX330" fmla="*/ 4067992 w 5375775"/>
              <a:gd name="connsiteY330" fmla="*/ 3555003 h 5983712"/>
              <a:gd name="connsiteX331" fmla="*/ 4157182 w 5375775"/>
              <a:gd name="connsiteY331" fmla="*/ 3560642 h 5983712"/>
              <a:gd name="connsiteX332" fmla="*/ 4185374 w 5375775"/>
              <a:gd name="connsiteY332" fmla="*/ 3596010 h 5983712"/>
              <a:gd name="connsiteX333" fmla="*/ 4157695 w 5375775"/>
              <a:gd name="connsiteY333" fmla="*/ 3636504 h 5983712"/>
              <a:gd name="connsiteX334" fmla="*/ 4057740 w 5375775"/>
              <a:gd name="connsiteY334" fmla="*/ 3645218 h 5983712"/>
              <a:gd name="connsiteX335" fmla="*/ 3985977 w 5375775"/>
              <a:gd name="connsiteY335" fmla="*/ 3626253 h 5983712"/>
              <a:gd name="connsiteX336" fmla="*/ 3860906 w 5375775"/>
              <a:gd name="connsiteY336" fmla="*/ 3640093 h 5983712"/>
              <a:gd name="connsiteX337" fmla="*/ 3741473 w 5375775"/>
              <a:gd name="connsiteY337" fmla="*/ 3679562 h 5983712"/>
              <a:gd name="connsiteX338" fmla="*/ 3632293 w 5375775"/>
              <a:gd name="connsiteY338" fmla="*/ 3668798 h 5983712"/>
              <a:gd name="connsiteX339" fmla="*/ 3492868 w 5375775"/>
              <a:gd name="connsiteY339" fmla="*/ 3617026 h 5983712"/>
              <a:gd name="connsiteX340" fmla="*/ 3384713 w 5375775"/>
              <a:gd name="connsiteY340" fmla="*/ 3586271 h 5983712"/>
              <a:gd name="connsiteX341" fmla="*/ 3366259 w 5375775"/>
              <a:gd name="connsiteY341" fmla="*/ 3586783 h 5983712"/>
              <a:gd name="connsiteX342" fmla="*/ 3338067 w 5375775"/>
              <a:gd name="connsiteY342" fmla="*/ 3610362 h 5983712"/>
              <a:gd name="connsiteX343" fmla="*/ 3306799 w 5375775"/>
              <a:gd name="connsiteY343" fmla="*/ 3699553 h 5983712"/>
              <a:gd name="connsiteX344" fmla="*/ 3292959 w 5375775"/>
              <a:gd name="connsiteY344" fmla="*/ 3728257 h 5983712"/>
              <a:gd name="connsiteX345" fmla="*/ 3355495 w 5375775"/>
              <a:gd name="connsiteY345" fmla="*/ 3795919 h 5983712"/>
              <a:gd name="connsiteX346" fmla="*/ 3277069 w 5375775"/>
              <a:gd name="connsiteY346" fmla="*/ 3854354 h 5983712"/>
              <a:gd name="connsiteX347" fmla="*/ 3266818 w 5375775"/>
              <a:gd name="connsiteY347" fmla="*/ 3900999 h 5983712"/>
              <a:gd name="connsiteX348" fmla="*/ 3379074 w 5375775"/>
              <a:gd name="connsiteY348" fmla="*/ 3942519 h 5983712"/>
              <a:gd name="connsiteX349" fmla="*/ 3469802 w 5375775"/>
              <a:gd name="connsiteY349" fmla="*/ 3967636 h 5983712"/>
              <a:gd name="connsiteX350" fmla="*/ 3492356 w 5375775"/>
              <a:gd name="connsiteY350" fmla="*/ 3983526 h 5983712"/>
              <a:gd name="connsiteX351" fmla="*/ 3493894 w 5375775"/>
              <a:gd name="connsiteY351" fmla="*/ 4003517 h 5983712"/>
              <a:gd name="connsiteX352" fmla="*/ 3476465 w 5375775"/>
              <a:gd name="connsiteY352" fmla="*/ 4008643 h 5983712"/>
              <a:gd name="connsiteX353" fmla="*/ 3423669 w 5375775"/>
              <a:gd name="connsiteY353" fmla="*/ 3990702 h 5983712"/>
              <a:gd name="connsiteX354" fmla="*/ 3302186 w 5375775"/>
              <a:gd name="connsiteY354" fmla="*/ 3945082 h 5983712"/>
              <a:gd name="connsiteX355" fmla="*/ 3260154 w 5375775"/>
              <a:gd name="connsiteY355" fmla="*/ 3930730 h 5983712"/>
              <a:gd name="connsiteX356" fmla="*/ 3143284 w 5375775"/>
              <a:gd name="connsiteY356" fmla="*/ 4105009 h 5983712"/>
              <a:gd name="connsiteX357" fmla="*/ 3177627 w 5375775"/>
              <a:gd name="connsiteY357" fmla="*/ 4138840 h 5983712"/>
              <a:gd name="connsiteX358" fmla="*/ 3200181 w 5375775"/>
              <a:gd name="connsiteY358" fmla="*/ 4170108 h 5983712"/>
              <a:gd name="connsiteX359" fmla="*/ 3284758 w 5375775"/>
              <a:gd name="connsiteY359" fmla="*/ 4243408 h 5983712"/>
              <a:gd name="connsiteX360" fmla="*/ 3317051 w 5375775"/>
              <a:gd name="connsiteY360" fmla="*/ 4258785 h 5983712"/>
              <a:gd name="connsiteX361" fmla="*/ 3327815 w 5375775"/>
              <a:gd name="connsiteY361" fmla="*/ 4284927 h 5983712"/>
              <a:gd name="connsiteX362" fmla="*/ 3298598 w 5375775"/>
              <a:gd name="connsiteY362" fmla="*/ 4289540 h 5983712"/>
              <a:gd name="connsiteX363" fmla="*/ 3267330 w 5375775"/>
              <a:gd name="connsiteY363" fmla="*/ 4265962 h 5983712"/>
              <a:gd name="connsiteX364" fmla="*/ 3152510 w 5375775"/>
              <a:gd name="connsiteY364" fmla="*/ 4196762 h 5983712"/>
              <a:gd name="connsiteX365" fmla="*/ 3109453 w 5375775"/>
              <a:gd name="connsiteY365" fmla="*/ 4173183 h 5983712"/>
              <a:gd name="connsiteX366" fmla="*/ 3098689 w 5375775"/>
              <a:gd name="connsiteY366" fmla="*/ 4166007 h 5983712"/>
              <a:gd name="connsiteX367" fmla="*/ 3073572 w 5375775"/>
              <a:gd name="connsiteY367" fmla="*/ 4202913 h 5983712"/>
              <a:gd name="connsiteX368" fmla="*/ 3053069 w 5375775"/>
              <a:gd name="connsiteY368" fmla="*/ 4211627 h 5983712"/>
              <a:gd name="connsiteX369" fmla="*/ 3033590 w 5375775"/>
              <a:gd name="connsiteY369" fmla="*/ 4212140 h 5983712"/>
              <a:gd name="connsiteX370" fmla="*/ 3074597 w 5375775"/>
              <a:gd name="connsiteY370" fmla="*/ 4256222 h 5983712"/>
              <a:gd name="connsiteX371" fmla="*/ 3148410 w 5375775"/>
              <a:gd name="connsiteY371" fmla="*/ 4292103 h 5983712"/>
              <a:gd name="connsiteX372" fmla="*/ 3222735 w 5375775"/>
              <a:gd name="connsiteY372" fmla="*/ 4359253 h 5983712"/>
              <a:gd name="connsiteX373" fmla="*/ 3248877 w 5375775"/>
              <a:gd name="connsiteY373" fmla="*/ 4405898 h 5983712"/>
              <a:gd name="connsiteX374" fmla="*/ 3302186 w 5375775"/>
              <a:gd name="connsiteY374" fmla="*/ 4443830 h 5983712"/>
              <a:gd name="connsiteX375" fmla="*/ 3371385 w 5375775"/>
              <a:gd name="connsiteY375" fmla="*/ 4423838 h 5983712"/>
              <a:gd name="connsiteX376" fmla="*/ 3398552 w 5375775"/>
              <a:gd name="connsiteY376" fmla="*/ 4395646 h 5983712"/>
              <a:gd name="connsiteX377" fmla="*/ 3409829 w 5375775"/>
              <a:gd name="connsiteY377" fmla="*/ 4389495 h 5983712"/>
              <a:gd name="connsiteX378" fmla="*/ 3451349 w 5375775"/>
              <a:gd name="connsiteY378" fmla="*/ 4408461 h 5983712"/>
              <a:gd name="connsiteX379" fmla="*/ 3453399 w 5375775"/>
              <a:gd name="connsiteY379" fmla="*/ 4422813 h 5983712"/>
              <a:gd name="connsiteX380" fmla="*/ 3450324 w 5375775"/>
              <a:gd name="connsiteY380" fmla="*/ 4434603 h 5983712"/>
              <a:gd name="connsiteX381" fmla="*/ 3470314 w 5375775"/>
              <a:gd name="connsiteY381" fmla="*/ 4461770 h 5983712"/>
              <a:gd name="connsiteX382" fmla="*/ 3482617 w 5375775"/>
              <a:gd name="connsiteY382" fmla="*/ 4464333 h 5983712"/>
              <a:gd name="connsiteX383" fmla="*/ 3497482 w 5375775"/>
              <a:gd name="connsiteY383" fmla="*/ 4481761 h 5983712"/>
              <a:gd name="connsiteX384" fmla="*/ 3483129 w 5375775"/>
              <a:gd name="connsiteY384" fmla="*/ 4497138 h 5983712"/>
              <a:gd name="connsiteX385" fmla="*/ 3474928 w 5375775"/>
              <a:gd name="connsiteY385" fmla="*/ 4500214 h 5983712"/>
              <a:gd name="connsiteX386" fmla="*/ 3435972 w 5375775"/>
              <a:gd name="connsiteY386" fmla="*/ 4543784 h 5983712"/>
              <a:gd name="connsiteX387" fmla="*/ 3349856 w 5375775"/>
              <a:gd name="connsiteY387" fmla="*/ 4542759 h 5983712"/>
              <a:gd name="connsiteX388" fmla="*/ 3325765 w 5375775"/>
              <a:gd name="connsiteY388" fmla="*/ 4520718 h 5983712"/>
              <a:gd name="connsiteX389" fmla="*/ 3286296 w 5375775"/>
              <a:gd name="connsiteY389" fmla="*/ 4475097 h 5983712"/>
              <a:gd name="connsiteX390" fmla="*/ 3211970 w 5375775"/>
              <a:gd name="connsiteY390" fmla="*/ 4457156 h 5983712"/>
              <a:gd name="connsiteX391" fmla="*/ 3039228 w 5375775"/>
              <a:gd name="connsiteY391" fmla="*/ 4450493 h 5983712"/>
              <a:gd name="connsiteX392" fmla="*/ 3011036 w 5375775"/>
              <a:gd name="connsiteY392" fmla="*/ 4445367 h 5983712"/>
              <a:gd name="connsiteX393" fmla="*/ 2994633 w 5375775"/>
              <a:gd name="connsiteY393" fmla="*/ 4452031 h 5983712"/>
              <a:gd name="connsiteX394" fmla="*/ 2965416 w 5375775"/>
              <a:gd name="connsiteY394" fmla="*/ 4497138 h 5983712"/>
              <a:gd name="connsiteX395" fmla="*/ 2964904 w 5375775"/>
              <a:gd name="connsiteY395" fmla="*/ 4521230 h 5983712"/>
              <a:gd name="connsiteX396" fmla="*/ 3027439 w 5375775"/>
              <a:gd name="connsiteY396" fmla="*/ 4578640 h 5983712"/>
              <a:gd name="connsiteX397" fmla="*/ 3087925 w 5375775"/>
              <a:gd name="connsiteY397" fmla="*/ 4600681 h 5983712"/>
              <a:gd name="connsiteX398" fmla="*/ 3100739 w 5375775"/>
              <a:gd name="connsiteY398" fmla="*/ 4663729 h 5983712"/>
              <a:gd name="connsiteX399" fmla="*/ 3067933 w 5375775"/>
              <a:gd name="connsiteY399" fmla="*/ 4668855 h 5983712"/>
              <a:gd name="connsiteX400" fmla="*/ 2996171 w 5375775"/>
              <a:gd name="connsiteY400" fmla="*/ 4620672 h 5983712"/>
              <a:gd name="connsiteX401" fmla="*/ 2977205 w 5375775"/>
              <a:gd name="connsiteY401" fmla="*/ 4591967 h 5983712"/>
              <a:gd name="connsiteX402" fmla="*/ 2956702 w 5375775"/>
              <a:gd name="connsiteY402" fmla="*/ 4591454 h 5983712"/>
              <a:gd name="connsiteX403" fmla="*/ 2819329 w 5375775"/>
              <a:gd name="connsiteY403" fmla="*/ 4645276 h 5983712"/>
              <a:gd name="connsiteX404" fmla="*/ 2790111 w 5375775"/>
              <a:gd name="connsiteY404" fmla="*/ 4636562 h 5983712"/>
              <a:gd name="connsiteX405" fmla="*/ 2777296 w 5375775"/>
              <a:gd name="connsiteY405" fmla="*/ 4629898 h 5983712"/>
              <a:gd name="connsiteX406" fmla="*/ 2772683 w 5375775"/>
              <a:gd name="connsiteY406" fmla="*/ 4693459 h 5983712"/>
              <a:gd name="connsiteX407" fmla="*/ 2739365 w 5375775"/>
              <a:gd name="connsiteY407" fmla="*/ 4758046 h 5983712"/>
              <a:gd name="connsiteX408" fmla="*/ 2716298 w 5375775"/>
              <a:gd name="connsiteY408" fmla="*/ 4775473 h 5983712"/>
              <a:gd name="connsiteX409" fmla="*/ 2740390 w 5375775"/>
              <a:gd name="connsiteY409" fmla="*/ 4787263 h 5983712"/>
              <a:gd name="connsiteX410" fmla="*/ 2792161 w 5375775"/>
              <a:gd name="connsiteY410" fmla="*/ 4848261 h 5983712"/>
              <a:gd name="connsiteX411" fmla="*/ 2772683 w 5375775"/>
              <a:gd name="connsiteY411" fmla="*/ 4882091 h 5983712"/>
              <a:gd name="connsiteX412" fmla="*/ 2707585 w 5375775"/>
              <a:gd name="connsiteY412" fmla="*/ 4880553 h 5983712"/>
              <a:gd name="connsiteX413" fmla="*/ 2680417 w 5375775"/>
              <a:gd name="connsiteY413" fmla="*/ 4847236 h 5983712"/>
              <a:gd name="connsiteX414" fmla="*/ 2667603 w 5375775"/>
              <a:gd name="connsiteY414" fmla="*/ 4806229 h 5983712"/>
              <a:gd name="connsiteX415" fmla="*/ 2652737 w 5375775"/>
              <a:gd name="connsiteY415" fmla="*/ 4795977 h 5983712"/>
              <a:gd name="connsiteX416" fmla="*/ 2546119 w 5375775"/>
              <a:gd name="connsiteY416" fmla="*/ 4764196 h 5983712"/>
              <a:gd name="connsiteX417" fmla="*/ 2528179 w 5375775"/>
              <a:gd name="connsiteY417" fmla="*/ 4738567 h 5983712"/>
              <a:gd name="connsiteX418" fmla="*/ 2504600 w 5375775"/>
              <a:gd name="connsiteY418" fmla="*/ 4667830 h 5983712"/>
              <a:gd name="connsiteX419" fmla="*/ 2508188 w 5375775"/>
              <a:gd name="connsiteY419" fmla="*/ 4636050 h 5983712"/>
              <a:gd name="connsiteX420" fmla="*/ 2527666 w 5375775"/>
              <a:gd name="connsiteY420" fmla="*/ 4599656 h 5983712"/>
              <a:gd name="connsiteX421" fmla="*/ 2526641 w 5375775"/>
              <a:gd name="connsiteY421" fmla="*/ 4588379 h 5983712"/>
              <a:gd name="connsiteX422" fmla="*/ 2467693 w 5375775"/>
              <a:gd name="connsiteY422" fmla="*/ 4530456 h 5983712"/>
              <a:gd name="connsiteX423" fmla="*/ 2436426 w 5375775"/>
              <a:gd name="connsiteY423" fmla="*/ 4518154 h 5983712"/>
              <a:gd name="connsiteX424" fmla="*/ 2420023 w 5375775"/>
              <a:gd name="connsiteY424" fmla="*/ 4645276 h 5983712"/>
              <a:gd name="connsiteX425" fmla="*/ 2427712 w 5375775"/>
              <a:gd name="connsiteY425" fmla="*/ 4713963 h 5983712"/>
              <a:gd name="connsiteX426" fmla="*/ 2433350 w 5375775"/>
              <a:gd name="connsiteY426" fmla="*/ 4736517 h 5983712"/>
              <a:gd name="connsiteX427" fmla="*/ 2425149 w 5375775"/>
              <a:gd name="connsiteY427" fmla="*/ 4773936 h 5983712"/>
              <a:gd name="connsiteX428" fmla="*/ 2316480 w 5375775"/>
              <a:gd name="connsiteY428" fmla="*/ 4847236 h 5983712"/>
              <a:gd name="connsiteX429" fmla="*/ 2260608 w 5375775"/>
              <a:gd name="connsiteY429" fmla="*/ 4845185 h 5983712"/>
              <a:gd name="connsiteX430" fmla="*/ 2254970 w 5375775"/>
              <a:gd name="connsiteY430" fmla="*/ 4843647 h 5983712"/>
              <a:gd name="connsiteX431" fmla="*/ 2114008 w 5375775"/>
              <a:gd name="connsiteY431" fmla="*/ 4818531 h 5983712"/>
              <a:gd name="connsiteX432" fmla="*/ 2114008 w 5375775"/>
              <a:gd name="connsiteY432" fmla="*/ 4860563 h 5983712"/>
              <a:gd name="connsiteX433" fmla="*/ 2094530 w 5375775"/>
              <a:gd name="connsiteY433" fmla="*/ 4889780 h 5983712"/>
              <a:gd name="connsiteX434" fmla="*/ 2073001 w 5375775"/>
              <a:gd name="connsiteY434" fmla="*/ 4899520 h 5983712"/>
              <a:gd name="connsiteX435" fmla="*/ 2067875 w 5375775"/>
              <a:gd name="connsiteY435" fmla="*/ 4903108 h 5983712"/>
              <a:gd name="connsiteX436" fmla="*/ 2106832 w 5375775"/>
              <a:gd name="connsiteY436" fmla="*/ 4912847 h 5983712"/>
              <a:gd name="connsiteX437" fmla="*/ 2158604 w 5375775"/>
              <a:gd name="connsiteY437" fmla="*/ 4993836 h 5983712"/>
              <a:gd name="connsiteX438" fmla="*/ 2156553 w 5375775"/>
              <a:gd name="connsiteY438" fmla="*/ 5004088 h 5983712"/>
              <a:gd name="connsiteX439" fmla="*/ 2064800 w 5375775"/>
              <a:gd name="connsiteY439" fmla="*/ 4994861 h 5983712"/>
              <a:gd name="connsiteX440" fmla="*/ 2043784 w 5375775"/>
              <a:gd name="connsiteY440" fmla="*/ 4963080 h 5983712"/>
              <a:gd name="connsiteX441" fmla="*/ 2027894 w 5375775"/>
              <a:gd name="connsiteY441" fmla="*/ 4922074 h 5983712"/>
              <a:gd name="connsiteX442" fmla="*/ 2017129 w 5375775"/>
              <a:gd name="connsiteY442" fmla="*/ 4914385 h 5983712"/>
              <a:gd name="connsiteX443" fmla="*/ 1991500 w 5375775"/>
              <a:gd name="connsiteY443" fmla="*/ 4910797 h 5983712"/>
              <a:gd name="connsiteX444" fmla="*/ 1978685 w 5375775"/>
              <a:gd name="connsiteY444" fmla="*/ 4914897 h 5983712"/>
              <a:gd name="connsiteX445" fmla="*/ 1908973 w 5375775"/>
              <a:gd name="connsiteY445" fmla="*/ 4908746 h 5983712"/>
              <a:gd name="connsiteX446" fmla="*/ 1916662 w 5375775"/>
              <a:gd name="connsiteY446" fmla="*/ 4866201 h 5983712"/>
              <a:gd name="connsiteX447" fmla="*/ 1913074 w 5375775"/>
              <a:gd name="connsiteY447" fmla="*/ 4827245 h 5983712"/>
              <a:gd name="connsiteX448" fmla="*/ 1922813 w 5375775"/>
              <a:gd name="connsiteY448" fmla="*/ 4778549 h 5983712"/>
              <a:gd name="connsiteX449" fmla="*/ 1935628 w 5375775"/>
              <a:gd name="connsiteY449" fmla="*/ 4766247 h 5983712"/>
              <a:gd name="connsiteX450" fmla="*/ 1986374 w 5375775"/>
              <a:gd name="connsiteY450" fmla="*/ 4754970 h 5983712"/>
              <a:gd name="connsiteX451" fmla="*/ 1924351 w 5375775"/>
              <a:gd name="connsiteY451" fmla="*/ 4709862 h 5983712"/>
              <a:gd name="connsiteX452" fmla="*/ 1918713 w 5375775"/>
              <a:gd name="connsiteY452" fmla="*/ 4754970 h 5983712"/>
              <a:gd name="connsiteX453" fmla="*/ 1893596 w 5375775"/>
              <a:gd name="connsiteY453" fmla="*/ 4777524 h 5983712"/>
              <a:gd name="connsiteX454" fmla="*/ 1871555 w 5375775"/>
              <a:gd name="connsiteY454" fmla="*/ 4747281 h 5983712"/>
              <a:gd name="connsiteX455" fmla="*/ 1890520 w 5375775"/>
              <a:gd name="connsiteY455" fmla="*/ 4696535 h 5983712"/>
              <a:gd name="connsiteX456" fmla="*/ 1886419 w 5375775"/>
              <a:gd name="connsiteY456" fmla="*/ 4679107 h 5983712"/>
              <a:gd name="connsiteX457" fmla="*/ 1828497 w 5375775"/>
              <a:gd name="connsiteY457" fmla="*/ 4628361 h 5983712"/>
              <a:gd name="connsiteX458" fmla="*/ 1738794 w 5375775"/>
              <a:gd name="connsiteY458" fmla="*/ 4647326 h 5983712"/>
              <a:gd name="connsiteX459" fmla="*/ 1775188 w 5375775"/>
              <a:gd name="connsiteY459" fmla="*/ 4724215 h 5983712"/>
              <a:gd name="connsiteX460" fmla="*/ 1745458 w 5375775"/>
              <a:gd name="connsiteY460" fmla="*/ 4789826 h 5983712"/>
              <a:gd name="connsiteX461" fmla="*/ 1674208 w 5375775"/>
              <a:gd name="connsiteY461" fmla="*/ 4851336 h 5983712"/>
              <a:gd name="connsiteX462" fmla="*/ 1496340 w 5375775"/>
              <a:gd name="connsiteY462" fmla="*/ 4860563 h 5983712"/>
              <a:gd name="connsiteX463" fmla="*/ 1484038 w 5375775"/>
              <a:gd name="connsiteY463" fmla="*/ 4852362 h 5983712"/>
              <a:gd name="connsiteX464" fmla="*/ 1458409 w 5375775"/>
              <a:gd name="connsiteY464" fmla="*/ 4840060 h 5983712"/>
              <a:gd name="connsiteX465" fmla="*/ 1444569 w 5375775"/>
              <a:gd name="connsiteY465" fmla="*/ 4825195 h 5983712"/>
              <a:gd name="connsiteX466" fmla="*/ 1430729 w 5375775"/>
              <a:gd name="connsiteY466" fmla="*/ 4800078 h 5983712"/>
              <a:gd name="connsiteX467" fmla="*/ 1382546 w 5375775"/>
              <a:gd name="connsiteY467" fmla="*/ 4829295 h 5983712"/>
              <a:gd name="connsiteX468" fmla="*/ 1347178 w 5375775"/>
              <a:gd name="connsiteY468" fmla="*/ 4840572 h 5983712"/>
              <a:gd name="connsiteX469" fmla="*/ 1310271 w 5375775"/>
              <a:gd name="connsiteY469" fmla="*/ 4815968 h 5983712"/>
              <a:gd name="connsiteX470" fmla="*/ 1343077 w 5375775"/>
              <a:gd name="connsiteY470" fmla="*/ 4738567 h 5983712"/>
              <a:gd name="connsiteX471" fmla="*/ 1378958 w 5375775"/>
              <a:gd name="connsiteY471" fmla="*/ 4737542 h 5983712"/>
              <a:gd name="connsiteX472" fmla="*/ 1396386 w 5375775"/>
              <a:gd name="connsiteY472" fmla="*/ 4741130 h 5983712"/>
              <a:gd name="connsiteX473" fmla="*/ 1349740 w 5375775"/>
              <a:gd name="connsiteY473" fmla="*/ 4706274 h 5983712"/>
              <a:gd name="connsiteX474" fmla="*/ 1231333 w 5375775"/>
              <a:gd name="connsiteY474" fmla="*/ 4726265 h 5983712"/>
              <a:gd name="connsiteX475" fmla="*/ 1227232 w 5375775"/>
              <a:gd name="connsiteY475" fmla="*/ 4729853 h 5983712"/>
              <a:gd name="connsiteX476" fmla="*/ 1246711 w 5375775"/>
              <a:gd name="connsiteY476" fmla="*/ 4801103 h 5983712"/>
              <a:gd name="connsiteX477" fmla="*/ 1241072 w 5375775"/>
              <a:gd name="connsiteY477" fmla="*/ 4827757 h 5983712"/>
              <a:gd name="connsiteX478" fmla="*/ 1240047 w 5375775"/>
              <a:gd name="connsiteY478" fmla="*/ 4866714 h 5983712"/>
              <a:gd name="connsiteX479" fmla="*/ 1252349 w 5375775"/>
              <a:gd name="connsiteY479" fmla="*/ 4890806 h 5983712"/>
              <a:gd name="connsiteX480" fmla="*/ 1256450 w 5375775"/>
              <a:gd name="connsiteY480" fmla="*/ 4906696 h 5983712"/>
              <a:gd name="connsiteX481" fmla="*/ 1247735 w 5375775"/>
              <a:gd name="connsiteY481" fmla="*/ 4918485 h 5983712"/>
              <a:gd name="connsiteX482" fmla="*/ 1232358 w 5375775"/>
              <a:gd name="connsiteY482" fmla="*/ 4911309 h 5983712"/>
              <a:gd name="connsiteX483" fmla="*/ 1229283 w 5375775"/>
              <a:gd name="connsiteY483" fmla="*/ 4898495 h 5983712"/>
              <a:gd name="connsiteX484" fmla="*/ 1228770 w 5375775"/>
              <a:gd name="connsiteY484" fmla="*/ 4875940 h 5983712"/>
              <a:gd name="connsiteX485" fmla="*/ 1206729 w 5375775"/>
              <a:gd name="connsiteY485" fmla="*/ 4817506 h 5983712"/>
              <a:gd name="connsiteX486" fmla="*/ 1194939 w 5375775"/>
              <a:gd name="connsiteY486" fmla="*/ 4784187 h 5983712"/>
              <a:gd name="connsiteX487" fmla="*/ 1189301 w 5375775"/>
              <a:gd name="connsiteY487" fmla="*/ 4794439 h 5983712"/>
              <a:gd name="connsiteX488" fmla="*/ 1166234 w 5375775"/>
              <a:gd name="connsiteY488" fmla="*/ 4864663 h 5983712"/>
              <a:gd name="connsiteX489" fmla="*/ 1142655 w 5375775"/>
              <a:gd name="connsiteY489" fmla="*/ 4936939 h 5983712"/>
              <a:gd name="connsiteX490" fmla="*/ 1139067 w 5375775"/>
              <a:gd name="connsiteY490" fmla="*/ 4975383 h 5983712"/>
              <a:gd name="connsiteX491" fmla="*/ 1137529 w 5375775"/>
              <a:gd name="connsiteY491" fmla="*/ 5012801 h 5983712"/>
              <a:gd name="connsiteX492" fmla="*/ 1122152 w 5375775"/>
              <a:gd name="connsiteY492" fmla="*/ 5029717 h 5983712"/>
              <a:gd name="connsiteX493" fmla="*/ 1097547 w 5375775"/>
              <a:gd name="connsiteY493" fmla="*/ 5025103 h 5983712"/>
              <a:gd name="connsiteX494" fmla="*/ 1099085 w 5375775"/>
              <a:gd name="connsiteY494" fmla="*/ 4997424 h 5983712"/>
              <a:gd name="connsiteX495" fmla="*/ 1123690 w 5375775"/>
              <a:gd name="connsiteY495" fmla="*/ 4948728 h 5983712"/>
              <a:gd name="connsiteX496" fmla="*/ 1160083 w 5375775"/>
              <a:gd name="connsiteY496" fmla="*/ 4815968 h 5983712"/>
              <a:gd name="connsiteX497" fmla="*/ 1170335 w 5375775"/>
              <a:gd name="connsiteY497" fmla="*/ 4756508 h 5983712"/>
              <a:gd name="connsiteX498" fmla="*/ 1140605 w 5375775"/>
              <a:gd name="connsiteY498" fmla="*/ 4736005 h 5983712"/>
              <a:gd name="connsiteX499" fmla="*/ 1134454 w 5375775"/>
              <a:gd name="connsiteY499" fmla="*/ 4744206 h 5983712"/>
              <a:gd name="connsiteX500" fmla="*/ 1126252 w 5375775"/>
              <a:gd name="connsiteY500" fmla="*/ 4761121 h 5983712"/>
              <a:gd name="connsiteX501" fmla="*/ 1101648 w 5375775"/>
              <a:gd name="connsiteY501" fmla="*/ 4755995 h 5983712"/>
              <a:gd name="connsiteX502" fmla="*/ 1095497 w 5375775"/>
              <a:gd name="connsiteY502" fmla="*/ 4747281 h 5983712"/>
              <a:gd name="connsiteX503" fmla="*/ 1019634 w 5375775"/>
              <a:gd name="connsiteY503" fmla="*/ 4756508 h 5983712"/>
              <a:gd name="connsiteX504" fmla="*/ 941721 w 5375775"/>
              <a:gd name="connsiteY504" fmla="*/ 4757020 h 5983712"/>
              <a:gd name="connsiteX505" fmla="*/ 939670 w 5375775"/>
              <a:gd name="connsiteY505" fmla="*/ 4797002 h 5983712"/>
              <a:gd name="connsiteX506" fmla="*/ 945309 w 5375775"/>
              <a:gd name="connsiteY506" fmla="*/ 4807767 h 5983712"/>
              <a:gd name="connsiteX507" fmla="*/ 937108 w 5375775"/>
              <a:gd name="connsiteY507" fmla="*/ 4856462 h 5983712"/>
              <a:gd name="connsiteX508" fmla="*/ 867908 w 5375775"/>
              <a:gd name="connsiteY508" fmla="*/ 4854412 h 5983712"/>
              <a:gd name="connsiteX509" fmla="*/ 854581 w 5375775"/>
              <a:gd name="connsiteY509" fmla="*/ 4822119 h 5983712"/>
              <a:gd name="connsiteX510" fmla="*/ 884824 w 5375775"/>
              <a:gd name="connsiteY510" fmla="*/ 4792389 h 5983712"/>
              <a:gd name="connsiteX511" fmla="*/ 914041 w 5375775"/>
              <a:gd name="connsiteY511" fmla="*/ 4788288 h 5983712"/>
              <a:gd name="connsiteX512" fmla="*/ 923268 w 5375775"/>
              <a:gd name="connsiteY512" fmla="*/ 4752919 h 5983712"/>
              <a:gd name="connsiteX513" fmla="*/ 839203 w 5375775"/>
              <a:gd name="connsiteY513" fmla="*/ 4697047 h 5983712"/>
              <a:gd name="connsiteX514" fmla="*/ 821263 w 5375775"/>
              <a:gd name="connsiteY514" fmla="*/ 4635025 h 5983712"/>
              <a:gd name="connsiteX515" fmla="*/ 788458 w 5375775"/>
              <a:gd name="connsiteY515" fmla="*/ 4675007 h 5983712"/>
              <a:gd name="connsiteX516" fmla="*/ 759753 w 5375775"/>
              <a:gd name="connsiteY516" fmla="*/ 4684233 h 5983712"/>
              <a:gd name="connsiteX517" fmla="*/ 727459 w 5375775"/>
              <a:gd name="connsiteY517" fmla="*/ 4691921 h 5983712"/>
              <a:gd name="connsiteX518" fmla="*/ 763853 w 5375775"/>
              <a:gd name="connsiteY518" fmla="*/ 4719088 h 5983712"/>
              <a:gd name="connsiteX519" fmla="*/ 795633 w 5375775"/>
              <a:gd name="connsiteY519" fmla="*/ 4764709 h 5983712"/>
              <a:gd name="connsiteX520" fmla="*/ 778718 w 5375775"/>
              <a:gd name="connsiteY520" fmla="*/ 4814942 h 5983712"/>
              <a:gd name="connsiteX521" fmla="*/ 620841 w 5375775"/>
              <a:gd name="connsiteY521" fmla="*/ 4829808 h 5983712"/>
              <a:gd name="connsiteX522" fmla="*/ 502946 w 5375775"/>
              <a:gd name="connsiteY522" fmla="*/ 4793414 h 5983712"/>
              <a:gd name="connsiteX523" fmla="*/ 368136 w 5375775"/>
              <a:gd name="connsiteY523" fmla="*/ 4765734 h 5983712"/>
              <a:gd name="connsiteX524" fmla="*/ 287147 w 5375775"/>
              <a:gd name="connsiteY524" fmla="*/ 4712938 h 5983712"/>
              <a:gd name="connsiteX525" fmla="*/ 275870 w 5375775"/>
              <a:gd name="connsiteY525" fmla="*/ 4629898 h 5983712"/>
              <a:gd name="connsiteX526" fmla="*/ 292273 w 5375775"/>
              <a:gd name="connsiteY526" fmla="*/ 4591967 h 5983712"/>
              <a:gd name="connsiteX527" fmla="*/ 410168 w 5375775"/>
              <a:gd name="connsiteY527" fmla="*/ 4506365 h 5983712"/>
              <a:gd name="connsiteX528" fmla="*/ 500896 w 5375775"/>
              <a:gd name="connsiteY528" fmla="*/ 4482274 h 5983712"/>
              <a:gd name="connsiteX529" fmla="*/ 534214 w 5375775"/>
              <a:gd name="connsiteY529" fmla="*/ 4455619 h 5983712"/>
              <a:gd name="connsiteX530" fmla="*/ 506022 w 5375775"/>
              <a:gd name="connsiteY530" fmla="*/ 4455619 h 5983712"/>
              <a:gd name="connsiteX531" fmla="*/ 521912 w 5375775"/>
              <a:gd name="connsiteY531" fmla="*/ 4433065 h 5983712"/>
              <a:gd name="connsiteX532" fmla="*/ 523962 w 5375775"/>
              <a:gd name="connsiteY532" fmla="*/ 4385394 h 5983712"/>
              <a:gd name="connsiteX533" fmla="*/ 507047 w 5375775"/>
              <a:gd name="connsiteY533" fmla="*/ 4366942 h 5983712"/>
              <a:gd name="connsiteX534" fmla="*/ 411706 w 5375775"/>
              <a:gd name="connsiteY534" fmla="*/ 4303380 h 5983712"/>
              <a:gd name="connsiteX535" fmla="*/ 403504 w 5375775"/>
              <a:gd name="connsiteY535" fmla="*/ 4298255 h 5983712"/>
              <a:gd name="connsiteX536" fmla="*/ 376337 w 5375775"/>
              <a:gd name="connsiteY536" fmla="*/ 4293129 h 5983712"/>
              <a:gd name="connsiteX537" fmla="*/ 347119 w 5375775"/>
              <a:gd name="connsiteY537" fmla="*/ 4299792 h 5983712"/>
              <a:gd name="connsiteX538" fmla="*/ 370698 w 5375775"/>
              <a:gd name="connsiteY538" fmla="*/ 4277239 h 5983712"/>
              <a:gd name="connsiteX539" fmla="*/ 337893 w 5375775"/>
              <a:gd name="connsiteY539" fmla="*/ 4254685 h 5983712"/>
              <a:gd name="connsiteX540" fmla="*/ 384026 w 5375775"/>
              <a:gd name="connsiteY540" fmla="*/ 4228030 h 5983712"/>
              <a:gd name="connsiteX541" fmla="*/ 407092 w 5375775"/>
              <a:gd name="connsiteY541" fmla="*/ 4181385 h 5983712"/>
              <a:gd name="connsiteX542" fmla="*/ 303037 w 5375775"/>
              <a:gd name="connsiteY542" fmla="*/ 4236231 h 5983712"/>
              <a:gd name="connsiteX543" fmla="*/ 204108 w 5375775"/>
              <a:gd name="connsiteY543" fmla="*/ 4273650 h 5983712"/>
              <a:gd name="connsiteX544" fmla="*/ 175403 w 5375775"/>
              <a:gd name="connsiteY544" fmla="*/ 4237257 h 5983712"/>
              <a:gd name="connsiteX545" fmla="*/ 195393 w 5375775"/>
              <a:gd name="connsiteY545" fmla="*/ 4214190 h 5983712"/>
              <a:gd name="connsiteX546" fmla="*/ 246140 w 5375775"/>
              <a:gd name="connsiteY546" fmla="*/ 4201888 h 5983712"/>
              <a:gd name="connsiteX547" fmla="*/ 373262 w 5375775"/>
              <a:gd name="connsiteY547" fmla="*/ 4179847 h 5983712"/>
              <a:gd name="connsiteX548" fmla="*/ 393252 w 5375775"/>
              <a:gd name="connsiteY548" fmla="*/ 4172670 h 5983712"/>
              <a:gd name="connsiteX549" fmla="*/ 408630 w 5375775"/>
              <a:gd name="connsiteY549" fmla="*/ 4151142 h 5983712"/>
              <a:gd name="connsiteX550" fmla="*/ 399403 w 5375775"/>
              <a:gd name="connsiteY550" fmla="*/ 4075792 h 5983712"/>
              <a:gd name="connsiteX551" fmla="*/ 380950 w 5375775"/>
              <a:gd name="connsiteY551" fmla="*/ 4056313 h 5983712"/>
              <a:gd name="connsiteX552" fmla="*/ 289709 w 5375775"/>
              <a:gd name="connsiteY552" fmla="*/ 4038885 h 5983712"/>
              <a:gd name="connsiteX553" fmla="*/ 270744 w 5375775"/>
              <a:gd name="connsiteY553" fmla="*/ 4031197 h 5983712"/>
              <a:gd name="connsiteX554" fmla="*/ 295348 w 5375775"/>
              <a:gd name="connsiteY554" fmla="*/ 4021458 h 5983712"/>
              <a:gd name="connsiteX555" fmla="*/ 389152 w 5375775"/>
              <a:gd name="connsiteY555" fmla="*/ 4038373 h 5983712"/>
              <a:gd name="connsiteX556" fmla="*/ 373774 w 5375775"/>
              <a:gd name="connsiteY556" fmla="*/ 4001467 h 5983712"/>
              <a:gd name="connsiteX557" fmla="*/ 295861 w 5375775"/>
              <a:gd name="connsiteY557" fmla="*/ 3969174 h 5983712"/>
              <a:gd name="connsiteX558" fmla="*/ 256391 w 5375775"/>
              <a:gd name="connsiteY558" fmla="*/ 3979425 h 5983712"/>
              <a:gd name="connsiteX559" fmla="*/ 240501 w 5375775"/>
              <a:gd name="connsiteY559" fmla="*/ 3965586 h 5983712"/>
              <a:gd name="connsiteX560" fmla="*/ 238451 w 5375775"/>
              <a:gd name="connsiteY560" fmla="*/ 3960459 h 5983712"/>
              <a:gd name="connsiteX561" fmla="*/ 258442 w 5375775"/>
              <a:gd name="connsiteY561" fmla="*/ 3935855 h 5983712"/>
              <a:gd name="connsiteX562" fmla="*/ 283559 w 5375775"/>
              <a:gd name="connsiteY562" fmla="*/ 3947645 h 5983712"/>
              <a:gd name="connsiteX563" fmla="*/ 289197 w 5375775"/>
              <a:gd name="connsiteY563" fmla="*/ 3953796 h 5983712"/>
              <a:gd name="connsiteX564" fmla="*/ 330717 w 5375775"/>
              <a:gd name="connsiteY564" fmla="*/ 3887160 h 5983712"/>
              <a:gd name="connsiteX565" fmla="*/ 438873 w 5375775"/>
              <a:gd name="connsiteY565" fmla="*/ 3924579 h 5983712"/>
              <a:gd name="connsiteX566" fmla="*/ 452200 w 5375775"/>
              <a:gd name="connsiteY566" fmla="*/ 3909201 h 5983712"/>
              <a:gd name="connsiteX567" fmla="*/ 396840 w 5375775"/>
              <a:gd name="connsiteY567" fmla="*/ 3874858 h 5983712"/>
              <a:gd name="connsiteX568" fmla="*/ 363522 w 5375775"/>
              <a:gd name="connsiteY568" fmla="*/ 3855892 h 5983712"/>
              <a:gd name="connsiteX569" fmla="*/ 355834 w 5375775"/>
              <a:gd name="connsiteY569" fmla="*/ 3843077 h 5983712"/>
              <a:gd name="connsiteX570" fmla="*/ 370186 w 5375775"/>
              <a:gd name="connsiteY570" fmla="*/ 3841539 h 5983712"/>
              <a:gd name="connsiteX571" fmla="*/ 431696 w 5375775"/>
              <a:gd name="connsiteY571" fmla="*/ 3872294 h 5983712"/>
              <a:gd name="connsiteX572" fmla="*/ 465527 w 5375775"/>
              <a:gd name="connsiteY572" fmla="*/ 3892286 h 5983712"/>
              <a:gd name="connsiteX573" fmla="*/ 486543 w 5375775"/>
              <a:gd name="connsiteY573" fmla="*/ 3867169 h 5983712"/>
              <a:gd name="connsiteX574" fmla="*/ 473216 w 5375775"/>
              <a:gd name="connsiteY574" fmla="*/ 3850766 h 5983712"/>
              <a:gd name="connsiteX575" fmla="*/ 469116 w 5375775"/>
              <a:gd name="connsiteY575" fmla="*/ 3839489 h 5983712"/>
              <a:gd name="connsiteX576" fmla="*/ 480393 w 5375775"/>
              <a:gd name="connsiteY576" fmla="*/ 3836926 h 5983712"/>
              <a:gd name="connsiteX577" fmla="*/ 496795 w 5375775"/>
              <a:gd name="connsiteY577" fmla="*/ 3841539 h 5983712"/>
              <a:gd name="connsiteX578" fmla="*/ 514735 w 5375775"/>
              <a:gd name="connsiteY578" fmla="*/ 3822574 h 5983712"/>
              <a:gd name="connsiteX579" fmla="*/ 477317 w 5375775"/>
              <a:gd name="connsiteY579" fmla="*/ 3794381 h 5983712"/>
              <a:gd name="connsiteX580" fmla="*/ 423495 w 5375775"/>
              <a:gd name="connsiteY580" fmla="*/ 3802583 h 5983712"/>
              <a:gd name="connsiteX581" fmla="*/ 303550 w 5375775"/>
              <a:gd name="connsiteY581" fmla="*/ 3848715 h 5983712"/>
              <a:gd name="connsiteX582" fmla="*/ 271257 w 5375775"/>
              <a:gd name="connsiteY582" fmla="*/ 3869219 h 5983712"/>
              <a:gd name="connsiteX583" fmla="*/ 152849 w 5375775"/>
              <a:gd name="connsiteY583" fmla="*/ 3842052 h 5983712"/>
              <a:gd name="connsiteX584" fmla="*/ 147210 w 5375775"/>
              <a:gd name="connsiteY584" fmla="*/ 3823086 h 5983712"/>
              <a:gd name="connsiteX585" fmla="*/ 214359 w 5375775"/>
              <a:gd name="connsiteY585" fmla="*/ 3762088 h 5983712"/>
              <a:gd name="connsiteX586" fmla="*/ 254341 w 5375775"/>
              <a:gd name="connsiteY586" fmla="*/ 3769777 h 5983712"/>
              <a:gd name="connsiteX587" fmla="*/ 413244 w 5375775"/>
              <a:gd name="connsiteY587" fmla="*/ 3773365 h 5983712"/>
              <a:gd name="connsiteX588" fmla="*/ 486543 w 5375775"/>
              <a:gd name="connsiteY588" fmla="*/ 3754399 h 5983712"/>
              <a:gd name="connsiteX589" fmla="*/ 508072 w 5375775"/>
              <a:gd name="connsiteY589" fmla="*/ 3743635 h 5983712"/>
              <a:gd name="connsiteX590" fmla="*/ 493207 w 5375775"/>
              <a:gd name="connsiteY590" fmla="*/ 3684175 h 5983712"/>
              <a:gd name="connsiteX591" fmla="*/ 459376 w 5375775"/>
              <a:gd name="connsiteY591" fmla="*/ 3677511 h 5983712"/>
              <a:gd name="connsiteX592" fmla="*/ 485518 w 5375775"/>
              <a:gd name="connsiteY592" fmla="*/ 3651370 h 5983712"/>
              <a:gd name="connsiteX593" fmla="*/ 509610 w 5375775"/>
              <a:gd name="connsiteY593" fmla="*/ 3599086 h 5983712"/>
              <a:gd name="connsiteX594" fmla="*/ 451688 w 5375775"/>
              <a:gd name="connsiteY594" fmla="*/ 3540651 h 5983712"/>
              <a:gd name="connsiteX595" fmla="*/ 316364 w 5375775"/>
              <a:gd name="connsiteY595" fmla="*/ 3529887 h 5983712"/>
              <a:gd name="connsiteX596" fmla="*/ 256904 w 5375775"/>
              <a:gd name="connsiteY596" fmla="*/ 3517584 h 5983712"/>
              <a:gd name="connsiteX597" fmla="*/ 246140 w 5375775"/>
              <a:gd name="connsiteY597" fmla="*/ 3504257 h 5983712"/>
              <a:gd name="connsiteX598" fmla="*/ 259980 w 5375775"/>
              <a:gd name="connsiteY598" fmla="*/ 3491442 h 5983712"/>
              <a:gd name="connsiteX599" fmla="*/ 294323 w 5375775"/>
              <a:gd name="connsiteY599" fmla="*/ 3495030 h 5983712"/>
              <a:gd name="connsiteX600" fmla="*/ 427596 w 5375775"/>
              <a:gd name="connsiteY600" fmla="*/ 3524248 h 5983712"/>
              <a:gd name="connsiteX601" fmla="*/ 454763 w 5375775"/>
              <a:gd name="connsiteY601" fmla="*/ 3525273 h 5983712"/>
              <a:gd name="connsiteX602" fmla="*/ 467065 w 5375775"/>
              <a:gd name="connsiteY602" fmla="*/ 3500669 h 5983712"/>
              <a:gd name="connsiteX603" fmla="*/ 406580 w 5375775"/>
              <a:gd name="connsiteY603" fmla="*/ 3423780 h 5983712"/>
              <a:gd name="connsiteX604" fmla="*/ 336868 w 5375775"/>
              <a:gd name="connsiteY604" fmla="*/ 3347405 h 5983712"/>
              <a:gd name="connsiteX605" fmla="*/ 243576 w 5375775"/>
              <a:gd name="connsiteY605" fmla="*/ 3233610 h 5983712"/>
              <a:gd name="connsiteX606" fmla="*/ 167714 w 5375775"/>
              <a:gd name="connsiteY606" fmla="*/ 3134169 h 5983712"/>
              <a:gd name="connsiteX607" fmla="*/ 101590 w 5375775"/>
              <a:gd name="connsiteY607" fmla="*/ 3046004 h 5983712"/>
              <a:gd name="connsiteX608" fmla="*/ 100565 w 5375775"/>
              <a:gd name="connsiteY608" fmla="*/ 2991157 h 5983712"/>
              <a:gd name="connsiteX609" fmla="*/ 258954 w 5375775"/>
              <a:gd name="connsiteY609" fmla="*/ 2960402 h 5983712"/>
              <a:gd name="connsiteX610" fmla="*/ 291760 w 5375775"/>
              <a:gd name="connsiteY610" fmla="*/ 3027550 h 5983712"/>
              <a:gd name="connsiteX611" fmla="*/ 270231 w 5375775"/>
              <a:gd name="connsiteY611" fmla="*/ 3066508 h 5983712"/>
              <a:gd name="connsiteX612" fmla="*/ 264080 w 5375775"/>
              <a:gd name="connsiteY612" fmla="*/ 3073171 h 5983712"/>
              <a:gd name="connsiteX613" fmla="*/ 431184 w 5375775"/>
              <a:gd name="connsiteY613" fmla="*/ 3122892 h 5983712"/>
              <a:gd name="connsiteX614" fmla="*/ 488081 w 5375775"/>
              <a:gd name="connsiteY614" fmla="*/ 3094699 h 5983712"/>
              <a:gd name="connsiteX615" fmla="*/ 597262 w 5375775"/>
              <a:gd name="connsiteY615" fmla="*/ 3049592 h 5983712"/>
              <a:gd name="connsiteX616" fmla="*/ 723359 w 5375775"/>
              <a:gd name="connsiteY616" fmla="*/ 3037803 h 5983712"/>
              <a:gd name="connsiteX617" fmla="*/ 776668 w 5375775"/>
              <a:gd name="connsiteY617" fmla="*/ 3002947 h 5983712"/>
              <a:gd name="connsiteX618" fmla="*/ 773080 w 5375775"/>
              <a:gd name="connsiteY618" fmla="*/ 2931184 h 5983712"/>
              <a:gd name="connsiteX619" fmla="*/ 641345 w 5375775"/>
              <a:gd name="connsiteY619" fmla="*/ 2827129 h 5983712"/>
              <a:gd name="connsiteX620" fmla="*/ 570095 w 5375775"/>
              <a:gd name="connsiteY620" fmla="*/ 2768694 h 5983712"/>
              <a:gd name="connsiteX621" fmla="*/ 501408 w 5375775"/>
              <a:gd name="connsiteY621" fmla="*/ 2714360 h 5983712"/>
              <a:gd name="connsiteX622" fmla="*/ 476291 w 5375775"/>
              <a:gd name="connsiteY622" fmla="*/ 2686168 h 5983712"/>
              <a:gd name="connsiteX623" fmla="*/ 475779 w 5375775"/>
              <a:gd name="connsiteY623" fmla="*/ 2665664 h 5983712"/>
              <a:gd name="connsiteX624" fmla="*/ 496283 w 5375775"/>
              <a:gd name="connsiteY624" fmla="*/ 2658488 h 5983712"/>
              <a:gd name="connsiteX625" fmla="*/ 535751 w 5375775"/>
              <a:gd name="connsiteY625" fmla="*/ 2677966 h 5983712"/>
              <a:gd name="connsiteX626" fmla="*/ 602388 w 5375775"/>
              <a:gd name="connsiteY626" fmla="*/ 2739989 h 5983712"/>
              <a:gd name="connsiteX627" fmla="*/ 715158 w 5375775"/>
              <a:gd name="connsiteY627" fmla="*/ 2818928 h 5983712"/>
              <a:gd name="connsiteX628" fmla="*/ 841766 w 5375775"/>
              <a:gd name="connsiteY628" fmla="*/ 2905555 h 5983712"/>
              <a:gd name="connsiteX629" fmla="*/ 849967 w 5375775"/>
              <a:gd name="connsiteY629" fmla="*/ 2909143 h 5983712"/>
              <a:gd name="connsiteX630" fmla="*/ 942746 w 5375775"/>
              <a:gd name="connsiteY630" fmla="*/ 2879413 h 5983712"/>
              <a:gd name="connsiteX631" fmla="*/ 952998 w 5375775"/>
              <a:gd name="connsiteY631" fmla="*/ 2848145 h 5983712"/>
              <a:gd name="connsiteX632" fmla="*/ 922243 w 5375775"/>
              <a:gd name="connsiteY632" fmla="*/ 2765618 h 5983712"/>
              <a:gd name="connsiteX633" fmla="*/ 837153 w 5375775"/>
              <a:gd name="connsiteY633" fmla="*/ 2688218 h 5983712"/>
              <a:gd name="connsiteX634" fmla="*/ 807423 w 5375775"/>
              <a:gd name="connsiteY634" fmla="*/ 2676428 h 5983712"/>
              <a:gd name="connsiteX635" fmla="*/ 799221 w 5375775"/>
              <a:gd name="connsiteY635" fmla="*/ 2664639 h 5983712"/>
              <a:gd name="connsiteX636" fmla="*/ 812036 w 5375775"/>
              <a:gd name="connsiteY636" fmla="*/ 2660025 h 5983712"/>
              <a:gd name="connsiteX637" fmla="*/ 857656 w 5375775"/>
              <a:gd name="connsiteY637" fmla="*/ 2678479 h 5983712"/>
              <a:gd name="connsiteX638" fmla="*/ 928393 w 5375775"/>
              <a:gd name="connsiteY638" fmla="*/ 2727687 h 5983712"/>
              <a:gd name="connsiteX639" fmla="*/ 950947 w 5375775"/>
              <a:gd name="connsiteY639" fmla="*/ 2755879 h 5983712"/>
              <a:gd name="connsiteX640" fmla="*/ 1020147 w 5375775"/>
              <a:gd name="connsiteY640" fmla="*/ 2789710 h 5983712"/>
              <a:gd name="connsiteX641" fmla="*/ 1066792 w 5375775"/>
              <a:gd name="connsiteY641" fmla="*/ 2764081 h 5983712"/>
              <a:gd name="connsiteX642" fmla="*/ 1066792 w 5375775"/>
              <a:gd name="connsiteY642" fmla="*/ 2744090 h 5983712"/>
              <a:gd name="connsiteX643" fmla="*/ 1033474 w 5375775"/>
              <a:gd name="connsiteY643" fmla="*/ 2714360 h 5983712"/>
              <a:gd name="connsiteX644" fmla="*/ 987341 w 5375775"/>
              <a:gd name="connsiteY644" fmla="*/ 2670278 h 5983712"/>
              <a:gd name="connsiteX645" fmla="*/ 951460 w 5375775"/>
              <a:gd name="connsiteY645" fmla="*/ 2595952 h 5983712"/>
              <a:gd name="connsiteX646" fmla="*/ 1002719 w 5375775"/>
              <a:gd name="connsiteY646" fmla="*/ 2492922 h 5983712"/>
              <a:gd name="connsiteX647" fmla="*/ 1075506 w 5375775"/>
              <a:gd name="connsiteY647" fmla="*/ 2474981 h 5983712"/>
              <a:gd name="connsiteX648" fmla="*/ 1152395 w 5375775"/>
              <a:gd name="connsiteY648" fmla="*/ 2548281 h 5983712"/>
              <a:gd name="connsiteX649" fmla="*/ 1099085 w 5375775"/>
              <a:gd name="connsiteY649" fmla="*/ 2624145 h 5983712"/>
              <a:gd name="connsiteX650" fmla="*/ 1050902 w 5375775"/>
              <a:gd name="connsiteY650" fmla="*/ 2670790 h 5983712"/>
              <a:gd name="connsiteX651" fmla="*/ 1089859 w 5375775"/>
              <a:gd name="connsiteY651" fmla="*/ 2727687 h 5983712"/>
              <a:gd name="connsiteX652" fmla="*/ 1200065 w 5375775"/>
              <a:gd name="connsiteY652" fmla="*/ 2678479 h 5983712"/>
              <a:gd name="connsiteX653" fmla="*/ 1229795 w 5375775"/>
              <a:gd name="connsiteY653" fmla="*/ 2633884 h 5983712"/>
              <a:gd name="connsiteX654" fmla="*/ 1268239 w 5375775"/>
              <a:gd name="connsiteY654" fmla="*/ 2566222 h 5983712"/>
              <a:gd name="connsiteX655" fmla="*/ 1285155 w 5375775"/>
              <a:gd name="connsiteY655" fmla="*/ 2422185 h 5983712"/>
              <a:gd name="connsiteX656" fmla="*/ 1237484 w 5375775"/>
              <a:gd name="connsiteY656" fmla="*/ 2301727 h 5983712"/>
              <a:gd name="connsiteX657" fmla="*/ 1208779 w 5375775"/>
              <a:gd name="connsiteY657" fmla="*/ 2229965 h 5983712"/>
              <a:gd name="connsiteX658" fmla="*/ 1194427 w 5375775"/>
              <a:gd name="connsiteY658" fmla="*/ 2181782 h 5983712"/>
              <a:gd name="connsiteX659" fmla="*/ 1258500 w 5375775"/>
              <a:gd name="connsiteY659" fmla="*/ 2099255 h 5983712"/>
              <a:gd name="connsiteX660" fmla="*/ 1405612 w 5375775"/>
              <a:gd name="connsiteY660" fmla="*/ 2145388 h 5983712"/>
              <a:gd name="connsiteX661" fmla="*/ 1432267 w 5375775"/>
              <a:gd name="connsiteY661" fmla="*/ 2200748 h 5983712"/>
              <a:gd name="connsiteX662" fmla="*/ 1423040 w 5375775"/>
              <a:gd name="connsiteY662" fmla="*/ 2281736 h 5983712"/>
              <a:gd name="connsiteX663" fmla="*/ 1406638 w 5375775"/>
              <a:gd name="connsiteY663" fmla="*/ 2352474 h 5983712"/>
              <a:gd name="connsiteX664" fmla="*/ 1392285 w 5375775"/>
              <a:gd name="connsiteY664" fmla="*/ 2510350 h 5983712"/>
              <a:gd name="connsiteX665" fmla="*/ 1415351 w 5375775"/>
              <a:gd name="connsiteY665" fmla="*/ 2589801 h 5983712"/>
              <a:gd name="connsiteX666" fmla="*/ 1503004 w 5375775"/>
              <a:gd name="connsiteY666" fmla="*/ 2609792 h 5983712"/>
              <a:gd name="connsiteX667" fmla="*/ 1532222 w 5375775"/>
              <a:gd name="connsiteY667" fmla="*/ 2592877 h 5983712"/>
              <a:gd name="connsiteX668" fmla="*/ 1518382 w 5375775"/>
              <a:gd name="connsiteY668" fmla="*/ 2559558 h 5983712"/>
              <a:gd name="connsiteX669" fmla="*/ 1515306 w 5375775"/>
              <a:gd name="connsiteY669" fmla="*/ 2548794 h 5983712"/>
              <a:gd name="connsiteX670" fmla="*/ 1518894 w 5375775"/>
              <a:gd name="connsiteY670" fmla="*/ 2534442 h 5983712"/>
              <a:gd name="connsiteX671" fmla="*/ 1534272 w 5375775"/>
              <a:gd name="connsiteY671" fmla="*/ 2539568 h 5983712"/>
              <a:gd name="connsiteX672" fmla="*/ 1554776 w 5375775"/>
              <a:gd name="connsiteY672" fmla="*/ 2564172 h 5983712"/>
              <a:gd name="connsiteX673" fmla="*/ 1572204 w 5375775"/>
              <a:gd name="connsiteY673" fmla="*/ 2550845 h 5983712"/>
              <a:gd name="connsiteX674" fmla="*/ 1615261 w 5375775"/>
              <a:gd name="connsiteY674" fmla="*/ 2540080 h 5983712"/>
              <a:gd name="connsiteX675" fmla="*/ 1671133 w 5375775"/>
              <a:gd name="connsiteY675" fmla="*/ 2522140 h 5983712"/>
              <a:gd name="connsiteX676" fmla="*/ 1701888 w 5375775"/>
              <a:gd name="connsiteY676" fmla="*/ 2471393 h 5983712"/>
              <a:gd name="connsiteX677" fmla="*/ 1775701 w 5375775"/>
              <a:gd name="connsiteY677" fmla="*/ 2356061 h 5983712"/>
              <a:gd name="connsiteX678" fmla="*/ 1784415 w 5375775"/>
              <a:gd name="connsiteY678" fmla="*/ 2339659 h 5983712"/>
              <a:gd name="connsiteX679" fmla="*/ 1784927 w 5375775"/>
              <a:gd name="connsiteY679" fmla="*/ 2277123 h 5983712"/>
              <a:gd name="connsiteX680" fmla="*/ 1773138 w 5375775"/>
              <a:gd name="connsiteY680" fmla="*/ 2257132 h 5983712"/>
              <a:gd name="connsiteX681" fmla="*/ 1752634 w 5375775"/>
              <a:gd name="connsiteY681" fmla="*/ 2207923 h 5983712"/>
              <a:gd name="connsiteX682" fmla="*/ 1772625 w 5375775"/>
              <a:gd name="connsiteY682" fmla="*/ 2186395 h 5983712"/>
              <a:gd name="connsiteX683" fmla="*/ 1789541 w 5375775"/>
              <a:gd name="connsiteY683" fmla="*/ 2158203 h 5983712"/>
              <a:gd name="connsiteX684" fmla="*/ 1790053 w 5375775"/>
              <a:gd name="connsiteY684" fmla="*/ 2085928 h 5983712"/>
              <a:gd name="connsiteX685" fmla="*/ 1798254 w 5375775"/>
              <a:gd name="connsiteY685" fmla="*/ 2066962 h 5983712"/>
              <a:gd name="connsiteX686" fmla="*/ 1809019 w 5375775"/>
              <a:gd name="connsiteY686" fmla="*/ 2085415 h 5983712"/>
              <a:gd name="connsiteX687" fmla="*/ 1809019 w 5375775"/>
              <a:gd name="connsiteY687" fmla="*/ 2174605 h 5983712"/>
              <a:gd name="connsiteX688" fmla="*/ 1865916 w 5375775"/>
              <a:gd name="connsiteY688" fmla="*/ 2221764 h 5983712"/>
              <a:gd name="connsiteX689" fmla="*/ 1809531 w 5375775"/>
              <a:gd name="connsiteY689" fmla="*/ 2266871 h 5983712"/>
              <a:gd name="connsiteX690" fmla="*/ 1810557 w 5375775"/>
              <a:gd name="connsiteY690" fmla="*/ 2344785 h 5983712"/>
              <a:gd name="connsiteX691" fmla="*/ 1832085 w 5375775"/>
              <a:gd name="connsiteY691" fmla="*/ 2370414 h 5983712"/>
              <a:gd name="connsiteX692" fmla="*/ 1870017 w 5375775"/>
              <a:gd name="connsiteY692" fmla="*/ 2415521 h 5983712"/>
              <a:gd name="connsiteX693" fmla="*/ 1917175 w 5375775"/>
              <a:gd name="connsiteY693" fmla="*/ 2474981 h 5983712"/>
              <a:gd name="connsiteX694" fmla="*/ 1987399 w 5375775"/>
              <a:gd name="connsiteY694" fmla="*/ 2505737 h 5983712"/>
              <a:gd name="connsiteX695" fmla="*/ 2030208 w 5375775"/>
              <a:gd name="connsiteY695" fmla="*/ 2507299 h 5983712"/>
              <a:gd name="connsiteX696" fmla="*/ 2052994 w 5375775"/>
              <a:gd name="connsiteY696" fmla="*/ 2503540 h 5983712"/>
              <a:gd name="connsiteX697" fmla="*/ 2016886 w 5375775"/>
              <a:gd name="connsiteY697" fmla="*/ 2428585 h 5983712"/>
              <a:gd name="connsiteX698" fmla="*/ 1879509 w 5375775"/>
              <a:gd name="connsiteY698" fmla="*/ 1748133 h 5983712"/>
              <a:gd name="connsiteX699" fmla="*/ 3627642 w 5375775"/>
              <a:gd name="connsiteY699" fmla="*/ 0 h 598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</a:cxnLst>
            <a:rect l="l" t="t" r="r" b="b"/>
            <a:pathLst>
              <a:path w="5375775" h="5983712">
                <a:moveTo>
                  <a:pt x="944220" y="5826469"/>
                </a:moveTo>
                <a:cubicBezTo>
                  <a:pt x="949922" y="5827558"/>
                  <a:pt x="955817" y="5829352"/>
                  <a:pt x="961199" y="5830377"/>
                </a:cubicBezTo>
                <a:cubicBezTo>
                  <a:pt x="985291" y="5834478"/>
                  <a:pt x="1009382" y="5838578"/>
                  <a:pt x="1033474" y="5843192"/>
                </a:cubicBezTo>
                <a:cubicBezTo>
                  <a:pt x="1036549" y="5843704"/>
                  <a:pt x="1041163" y="5845242"/>
                  <a:pt x="1042701" y="5847805"/>
                </a:cubicBezTo>
                <a:cubicBezTo>
                  <a:pt x="1048339" y="5860619"/>
                  <a:pt x="1053977" y="5873947"/>
                  <a:pt x="1057565" y="5881636"/>
                </a:cubicBezTo>
                <a:cubicBezTo>
                  <a:pt x="1052952" y="5921105"/>
                  <a:pt x="1045264" y="5940071"/>
                  <a:pt x="1007332" y="5953398"/>
                </a:cubicBezTo>
                <a:cubicBezTo>
                  <a:pt x="975039" y="5965188"/>
                  <a:pt x="942233" y="5976465"/>
                  <a:pt x="908915" y="5982616"/>
                </a:cubicBezTo>
                <a:cubicBezTo>
                  <a:pt x="889949" y="5985692"/>
                  <a:pt x="867908" y="5982616"/>
                  <a:pt x="850993" y="5969288"/>
                </a:cubicBezTo>
                <a:cubicBezTo>
                  <a:pt x="843304" y="5963650"/>
                  <a:pt x="843816" y="5950836"/>
                  <a:pt x="850480" y="5939559"/>
                </a:cubicBezTo>
                <a:cubicBezTo>
                  <a:pt x="854068" y="5933919"/>
                  <a:pt x="857144" y="5927769"/>
                  <a:pt x="859706" y="5921105"/>
                </a:cubicBezTo>
                <a:cubicBezTo>
                  <a:pt x="865858" y="5905215"/>
                  <a:pt x="869958" y="5889325"/>
                  <a:pt x="877134" y="5873947"/>
                </a:cubicBezTo>
                <a:cubicBezTo>
                  <a:pt x="887386" y="5851393"/>
                  <a:pt x="905839" y="5835503"/>
                  <a:pt x="928393" y="5826789"/>
                </a:cubicBezTo>
                <a:cubicBezTo>
                  <a:pt x="933007" y="5824995"/>
                  <a:pt x="938517" y="5825379"/>
                  <a:pt x="944220" y="5826469"/>
                </a:cubicBezTo>
                <a:close/>
                <a:moveTo>
                  <a:pt x="942770" y="5654000"/>
                </a:moveTo>
                <a:cubicBezTo>
                  <a:pt x="956874" y="5654048"/>
                  <a:pt x="973501" y="5664043"/>
                  <a:pt x="981190" y="5674039"/>
                </a:cubicBezTo>
                <a:cubicBezTo>
                  <a:pt x="986316" y="5680189"/>
                  <a:pt x="993492" y="5688903"/>
                  <a:pt x="991954" y="5695054"/>
                </a:cubicBezTo>
                <a:cubicBezTo>
                  <a:pt x="989904" y="5705307"/>
                  <a:pt x="983241" y="5716071"/>
                  <a:pt x="976064" y="5723760"/>
                </a:cubicBezTo>
                <a:cubicBezTo>
                  <a:pt x="964275" y="5736575"/>
                  <a:pt x="947872" y="5735550"/>
                  <a:pt x="931982" y="5735550"/>
                </a:cubicBezTo>
                <a:cubicBezTo>
                  <a:pt x="920192" y="5734524"/>
                  <a:pt x="907890" y="5733499"/>
                  <a:pt x="896100" y="5731448"/>
                </a:cubicBezTo>
                <a:cubicBezTo>
                  <a:pt x="888924" y="5730424"/>
                  <a:pt x="881748" y="5728886"/>
                  <a:pt x="879698" y="5719659"/>
                </a:cubicBezTo>
                <a:cubicBezTo>
                  <a:pt x="877647" y="5709407"/>
                  <a:pt x="875085" y="5699155"/>
                  <a:pt x="884824" y="5691466"/>
                </a:cubicBezTo>
                <a:cubicBezTo>
                  <a:pt x="899688" y="5679677"/>
                  <a:pt x="914554" y="5668400"/>
                  <a:pt x="929931" y="5657636"/>
                </a:cubicBezTo>
                <a:cubicBezTo>
                  <a:pt x="933648" y="5655073"/>
                  <a:pt x="938069" y="5653984"/>
                  <a:pt x="942770" y="5654000"/>
                </a:cubicBezTo>
                <a:close/>
                <a:moveTo>
                  <a:pt x="2006045" y="5508537"/>
                </a:moveTo>
                <a:cubicBezTo>
                  <a:pt x="2022640" y="5509113"/>
                  <a:pt x="2039171" y="5511804"/>
                  <a:pt x="2055574" y="5515136"/>
                </a:cubicBezTo>
                <a:cubicBezTo>
                  <a:pt x="2071976" y="5518212"/>
                  <a:pt x="2088380" y="5523851"/>
                  <a:pt x="2108883" y="5529489"/>
                </a:cubicBezTo>
                <a:cubicBezTo>
                  <a:pt x="2091455" y="5548968"/>
                  <a:pt x="2078127" y="5567421"/>
                  <a:pt x="2061725" y="5582286"/>
                </a:cubicBezTo>
                <a:cubicBezTo>
                  <a:pt x="2043271" y="5598689"/>
                  <a:pt x="2018668" y="5599202"/>
                  <a:pt x="1995088" y="5601764"/>
                </a:cubicBezTo>
                <a:cubicBezTo>
                  <a:pt x="1987912" y="5602277"/>
                  <a:pt x="1980223" y="5601252"/>
                  <a:pt x="1972535" y="5602277"/>
                </a:cubicBezTo>
                <a:cubicBezTo>
                  <a:pt x="1949468" y="5605865"/>
                  <a:pt x="1937679" y="5587412"/>
                  <a:pt x="1933577" y="5568446"/>
                </a:cubicBezTo>
                <a:cubicBezTo>
                  <a:pt x="1932040" y="5562294"/>
                  <a:pt x="1931527" y="5556144"/>
                  <a:pt x="1931527" y="5549992"/>
                </a:cubicBezTo>
                <a:cubicBezTo>
                  <a:pt x="1930502" y="5528976"/>
                  <a:pt x="1936141" y="5520775"/>
                  <a:pt x="1956131" y="5514624"/>
                </a:cubicBezTo>
                <a:cubicBezTo>
                  <a:pt x="1972791" y="5509498"/>
                  <a:pt x="1989450" y="5507960"/>
                  <a:pt x="2006045" y="5508537"/>
                </a:cubicBezTo>
                <a:close/>
                <a:moveTo>
                  <a:pt x="2691694" y="5465928"/>
                </a:moveTo>
                <a:cubicBezTo>
                  <a:pt x="2694257" y="5466954"/>
                  <a:pt x="2696820" y="5466954"/>
                  <a:pt x="2699383" y="5466954"/>
                </a:cubicBezTo>
                <a:cubicBezTo>
                  <a:pt x="2733214" y="5469004"/>
                  <a:pt x="2762943" y="5480794"/>
                  <a:pt x="2788573" y="5501810"/>
                </a:cubicBezTo>
                <a:cubicBezTo>
                  <a:pt x="2802413" y="5513087"/>
                  <a:pt x="2815228" y="5525901"/>
                  <a:pt x="2828555" y="5538204"/>
                </a:cubicBezTo>
                <a:cubicBezTo>
                  <a:pt x="2830606" y="5540254"/>
                  <a:pt x="2833681" y="5543842"/>
                  <a:pt x="2833168" y="5546405"/>
                </a:cubicBezTo>
                <a:cubicBezTo>
                  <a:pt x="2830606" y="5565883"/>
                  <a:pt x="2828042" y="5585361"/>
                  <a:pt x="2823942" y="5604327"/>
                </a:cubicBezTo>
                <a:cubicBezTo>
                  <a:pt x="2818816" y="5626881"/>
                  <a:pt x="2799850" y="5637645"/>
                  <a:pt x="2782935" y="5649948"/>
                </a:cubicBezTo>
                <a:cubicBezTo>
                  <a:pt x="2752692" y="5671989"/>
                  <a:pt x="2717323" y="5681216"/>
                  <a:pt x="2681442" y="5686854"/>
                </a:cubicBezTo>
                <a:cubicBezTo>
                  <a:pt x="2668115" y="5688905"/>
                  <a:pt x="2651712" y="5681216"/>
                  <a:pt x="2638897" y="5674039"/>
                </a:cubicBezTo>
                <a:cubicBezTo>
                  <a:pt x="2620957" y="5663788"/>
                  <a:pt x="2610192" y="5646872"/>
                  <a:pt x="2603529" y="5626881"/>
                </a:cubicBezTo>
                <a:cubicBezTo>
                  <a:pt x="2596353" y="5606890"/>
                  <a:pt x="2587638" y="5586899"/>
                  <a:pt x="2579949" y="5566909"/>
                </a:cubicBezTo>
                <a:cubicBezTo>
                  <a:pt x="2578925" y="5564345"/>
                  <a:pt x="2578412" y="5560757"/>
                  <a:pt x="2579437" y="5558707"/>
                </a:cubicBezTo>
                <a:cubicBezTo>
                  <a:pt x="2599941" y="5510011"/>
                  <a:pt x="2635309" y="5477718"/>
                  <a:pt x="2688106" y="5466441"/>
                </a:cubicBezTo>
                <a:cubicBezTo>
                  <a:pt x="2689131" y="5466441"/>
                  <a:pt x="2690669" y="5465928"/>
                  <a:pt x="2691694" y="5465928"/>
                </a:cubicBezTo>
                <a:close/>
                <a:moveTo>
                  <a:pt x="1816707" y="5248591"/>
                </a:moveTo>
                <a:cubicBezTo>
                  <a:pt x="1827984" y="5247053"/>
                  <a:pt x="1839774" y="5249103"/>
                  <a:pt x="1851051" y="5250641"/>
                </a:cubicBezTo>
                <a:cubicBezTo>
                  <a:pt x="1857202" y="5251667"/>
                  <a:pt x="1862840" y="5254742"/>
                  <a:pt x="1868479" y="5257305"/>
                </a:cubicBezTo>
                <a:cubicBezTo>
                  <a:pt x="1884881" y="5264994"/>
                  <a:pt x="1901285" y="5272682"/>
                  <a:pt x="1917175" y="5280371"/>
                </a:cubicBezTo>
                <a:cubicBezTo>
                  <a:pt x="1904360" y="5293186"/>
                  <a:pt x="1892570" y="5306002"/>
                  <a:pt x="1880268" y="5318304"/>
                </a:cubicBezTo>
                <a:cubicBezTo>
                  <a:pt x="1879755" y="5319329"/>
                  <a:pt x="1878218" y="5319329"/>
                  <a:pt x="1876680" y="5319329"/>
                </a:cubicBezTo>
                <a:cubicBezTo>
                  <a:pt x="1849000" y="5319329"/>
                  <a:pt x="1821833" y="5318816"/>
                  <a:pt x="1794153" y="5318304"/>
                </a:cubicBezTo>
                <a:cubicBezTo>
                  <a:pt x="1795691" y="5296775"/>
                  <a:pt x="1796203" y="5278322"/>
                  <a:pt x="1799792" y="5260893"/>
                </a:cubicBezTo>
                <a:cubicBezTo>
                  <a:pt x="1800817" y="5255767"/>
                  <a:pt x="1810556" y="5249616"/>
                  <a:pt x="1816707" y="5248591"/>
                </a:cubicBezTo>
                <a:close/>
                <a:moveTo>
                  <a:pt x="196932" y="5191693"/>
                </a:moveTo>
                <a:cubicBezTo>
                  <a:pt x="207183" y="5196307"/>
                  <a:pt x="218460" y="5199382"/>
                  <a:pt x="227175" y="5206558"/>
                </a:cubicBezTo>
                <a:cubicBezTo>
                  <a:pt x="242039" y="5218860"/>
                  <a:pt x="234863" y="5241927"/>
                  <a:pt x="214360" y="5251154"/>
                </a:cubicBezTo>
                <a:cubicBezTo>
                  <a:pt x="197957" y="5258330"/>
                  <a:pt x="174891" y="5253717"/>
                  <a:pt x="163101" y="5240389"/>
                </a:cubicBezTo>
                <a:cubicBezTo>
                  <a:pt x="151824" y="5227575"/>
                  <a:pt x="159000" y="5205533"/>
                  <a:pt x="177966" y="5198357"/>
                </a:cubicBezTo>
                <a:cubicBezTo>
                  <a:pt x="183604" y="5196307"/>
                  <a:pt x="189755" y="5195281"/>
                  <a:pt x="195907" y="5194256"/>
                </a:cubicBezTo>
                <a:cubicBezTo>
                  <a:pt x="195907" y="5192719"/>
                  <a:pt x="196419" y="5192206"/>
                  <a:pt x="196932" y="5191693"/>
                </a:cubicBezTo>
                <a:close/>
                <a:moveTo>
                  <a:pt x="2580975" y="5105579"/>
                </a:moveTo>
                <a:cubicBezTo>
                  <a:pt x="2611218" y="5108654"/>
                  <a:pt x="2634285" y="5121982"/>
                  <a:pt x="2652737" y="5143511"/>
                </a:cubicBezTo>
                <a:cubicBezTo>
                  <a:pt x="2657351" y="5148637"/>
                  <a:pt x="2662477" y="5153763"/>
                  <a:pt x="2666577" y="5159401"/>
                </a:cubicBezTo>
                <a:cubicBezTo>
                  <a:pt x="2675292" y="5172216"/>
                  <a:pt x="2672729" y="5188619"/>
                  <a:pt x="2659914" y="5197333"/>
                </a:cubicBezTo>
                <a:cubicBezTo>
                  <a:pt x="2641461" y="5209635"/>
                  <a:pt x="2621982" y="5220912"/>
                  <a:pt x="2603529" y="5232701"/>
                </a:cubicBezTo>
                <a:cubicBezTo>
                  <a:pt x="2601991" y="5233727"/>
                  <a:pt x="2599941" y="5234752"/>
                  <a:pt x="2598915" y="5234239"/>
                </a:cubicBezTo>
                <a:cubicBezTo>
                  <a:pt x="2579437" y="5226550"/>
                  <a:pt x="2555858" y="5227063"/>
                  <a:pt x="2543043" y="5206047"/>
                </a:cubicBezTo>
                <a:cubicBezTo>
                  <a:pt x="2540480" y="5201946"/>
                  <a:pt x="2537405" y="5197845"/>
                  <a:pt x="2533817" y="5194770"/>
                </a:cubicBezTo>
                <a:cubicBezTo>
                  <a:pt x="2521002" y="5182468"/>
                  <a:pt x="2525615" y="5168115"/>
                  <a:pt x="2528178" y="5154275"/>
                </a:cubicBezTo>
                <a:cubicBezTo>
                  <a:pt x="2531254" y="5138897"/>
                  <a:pt x="2539968" y="5127108"/>
                  <a:pt x="2552782" y="5118907"/>
                </a:cubicBezTo>
                <a:cubicBezTo>
                  <a:pt x="2560984" y="5113268"/>
                  <a:pt x="2571236" y="5109680"/>
                  <a:pt x="2580975" y="5105579"/>
                </a:cubicBezTo>
                <a:close/>
                <a:moveTo>
                  <a:pt x="1813632" y="4987172"/>
                </a:moveTo>
                <a:cubicBezTo>
                  <a:pt x="1836186" y="4984608"/>
                  <a:pt x="1859252" y="4998961"/>
                  <a:pt x="1861303" y="5016902"/>
                </a:cubicBezTo>
                <a:cubicBezTo>
                  <a:pt x="1863866" y="5038943"/>
                  <a:pt x="1845413" y="5055859"/>
                  <a:pt x="1818758" y="5055347"/>
                </a:cubicBezTo>
                <a:cubicBezTo>
                  <a:pt x="1796204" y="5055347"/>
                  <a:pt x="1774163" y="5041507"/>
                  <a:pt x="1776213" y="5019465"/>
                </a:cubicBezTo>
                <a:cubicBezTo>
                  <a:pt x="1777751" y="5001524"/>
                  <a:pt x="1790565" y="4989735"/>
                  <a:pt x="1813632" y="4987172"/>
                </a:cubicBezTo>
                <a:close/>
                <a:moveTo>
                  <a:pt x="3646644" y="4945651"/>
                </a:moveTo>
                <a:cubicBezTo>
                  <a:pt x="3683550" y="4943089"/>
                  <a:pt x="3717894" y="4954366"/>
                  <a:pt x="3752750" y="4964105"/>
                </a:cubicBezTo>
                <a:cubicBezTo>
                  <a:pt x="3754800" y="4964617"/>
                  <a:pt x="3756850" y="4965130"/>
                  <a:pt x="3758901" y="4966155"/>
                </a:cubicBezTo>
                <a:cubicBezTo>
                  <a:pt x="3767615" y="4969231"/>
                  <a:pt x="3781455" y="4969743"/>
                  <a:pt x="3785043" y="4975894"/>
                </a:cubicBezTo>
                <a:cubicBezTo>
                  <a:pt x="3792219" y="4989734"/>
                  <a:pt x="3797858" y="5005624"/>
                  <a:pt x="3798370" y="5021002"/>
                </a:cubicBezTo>
                <a:cubicBezTo>
                  <a:pt x="3798883" y="5047144"/>
                  <a:pt x="3790681" y="5071236"/>
                  <a:pt x="3773766" y="5092765"/>
                </a:cubicBezTo>
                <a:cubicBezTo>
                  <a:pt x="3756850" y="5114294"/>
                  <a:pt x="3737884" y="5127108"/>
                  <a:pt x="3708155" y="5120957"/>
                </a:cubicBezTo>
                <a:cubicBezTo>
                  <a:pt x="3681500" y="5115831"/>
                  <a:pt x="3655871" y="5107630"/>
                  <a:pt x="3632292" y="5094815"/>
                </a:cubicBezTo>
                <a:cubicBezTo>
                  <a:pt x="3604099" y="5078412"/>
                  <a:pt x="3592822" y="5052783"/>
                  <a:pt x="3594360" y="5012801"/>
                </a:cubicBezTo>
                <a:cubicBezTo>
                  <a:pt x="3595385" y="5001524"/>
                  <a:pt x="3597436" y="4983070"/>
                  <a:pt x="3609225" y="4966155"/>
                </a:cubicBezTo>
                <a:cubicBezTo>
                  <a:pt x="3618964" y="4952315"/>
                  <a:pt x="3631266" y="4946677"/>
                  <a:pt x="3646644" y="4945651"/>
                </a:cubicBezTo>
                <a:close/>
                <a:moveTo>
                  <a:pt x="2971502" y="4923739"/>
                </a:moveTo>
                <a:cubicBezTo>
                  <a:pt x="2996939" y="4921689"/>
                  <a:pt x="3023337" y="4928481"/>
                  <a:pt x="3043328" y="4944627"/>
                </a:cubicBezTo>
                <a:cubicBezTo>
                  <a:pt x="3076134" y="4970769"/>
                  <a:pt x="3074597" y="5016902"/>
                  <a:pt x="3040766" y="5041506"/>
                </a:cubicBezTo>
                <a:cubicBezTo>
                  <a:pt x="3021800" y="5054834"/>
                  <a:pt x="3001809" y="5060985"/>
                  <a:pt x="2979255" y="5060985"/>
                </a:cubicBezTo>
                <a:cubicBezTo>
                  <a:pt x="2947987" y="5061498"/>
                  <a:pt x="2921845" y="5050221"/>
                  <a:pt x="2902366" y="5026129"/>
                </a:cubicBezTo>
                <a:cubicBezTo>
                  <a:pt x="2889039" y="5009213"/>
                  <a:pt x="2890577" y="4973845"/>
                  <a:pt x="2905442" y="4955904"/>
                </a:cubicBezTo>
                <a:cubicBezTo>
                  <a:pt x="2921589" y="4936682"/>
                  <a:pt x="2946065" y="4925790"/>
                  <a:pt x="2971502" y="4923739"/>
                </a:cubicBezTo>
                <a:close/>
                <a:moveTo>
                  <a:pt x="1800817" y="4888242"/>
                </a:moveTo>
                <a:cubicBezTo>
                  <a:pt x="1820296" y="4888242"/>
                  <a:pt x="1832086" y="4897981"/>
                  <a:pt x="1832086" y="4913872"/>
                </a:cubicBezTo>
                <a:cubicBezTo>
                  <a:pt x="1832086" y="4929250"/>
                  <a:pt x="1819783" y="4939502"/>
                  <a:pt x="1801843" y="4940014"/>
                </a:cubicBezTo>
                <a:cubicBezTo>
                  <a:pt x="1785440" y="4940527"/>
                  <a:pt x="1768012" y="4927200"/>
                  <a:pt x="1767499" y="4914385"/>
                </a:cubicBezTo>
                <a:cubicBezTo>
                  <a:pt x="1767499" y="4900545"/>
                  <a:pt x="1782877" y="4888242"/>
                  <a:pt x="1800817" y="4888242"/>
                </a:cubicBezTo>
                <a:close/>
                <a:moveTo>
                  <a:pt x="1064037" y="4886961"/>
                </a:moveTo>
                <a:cubicBezTo>
                  <a:pt x="1072431" y="4885422"/>
                  <a:pt x="1081145" y="4886448"/>
                  <a:pt x="1086783" y="4890805"/>
                </a:cubicBezTo>
                <a:cubicBezTo>
                  <a:pt x="1094984" y="4897469"/>
                  <a:pt x="1096010" y="4906183"/>
                  <a:pt x="1092422" y="4915409"/>
                </a:cubicBezTo>
                <a:cubicBezTo>
                  <a:pt x="1086271" y="4931812"/>
                  <a:pt x="1078069" y="4947702"/>
                  <a:pt x="1072943" y="4964618"/>
                </a:cubicBezTo>
                <a:cubicBezTo>
                  <a:pt x="1066792" y="4984609"/>
                  <a:pt x="1062691" y="5005112"/>
                  <a:pt x="1059104" y="5025616"/>
                </a:cubicBezTo>
                <a:cubicBezTo>
                  <a:pt x="1053977" y="5055858"/>
                  <a:pt x="1071918" y="5074312"/>
                  <a:pt x="1095497" y="5088151"/>
                </a:cubicBezTo>
                <a:cubicBezTo>
                  <a:pt x="1110875" y="5096865"/>
                  <a:pt x="1127277" y="5103529"/>
                  <a:pt x="1143681" y="5110705"/>
                </a:cubicBezTo>
                <a:cubicBezTo>
                  <a:pt x="1165722" y="5120445"/>
                  <a:pt x="1181099" y="5137873"/>
                  <a:pt x="1194939" y="5157351"/>
                </a:cubicBezTo>
                <a:cubicBezTo>
                  <a:pt x="1197502" y="5160939"/>
                  <a:pt x="1200065" y="5165040"/>
                  <a:pt x="1203140" y="5168115"/>
                </a:cubicBezTo>
                <a:cubicBezTo>
                  <a:pt x="1221594" y="5185030"/>
                  <a:pt x="1233383" y="5186056"/>
                  <a:pt x="1252861" y="5169653"/>
                </a:cubicBezTo>
                <a:cubicBezTo>
                  <a:pt x="1270802" y="5154275"/>
                  <a:pt x="1287205" y="5136847"/>
                  <a:pt x="1304633" y="5120445"/>
                </a:cubicBezTo>
                <a:cubicBezTo>
                  <a:pt x="1310271" y="5115319"/>
                  <a:pt x="1315910" y="5109168"/>
                  <a:pt x="1322061" y="5105067"/>
                </a:cubicBezTo>
                <a:cubicBezTo>
                  <a:pt x="1342052" y="5092252"/>
                  <a:pt x="1375882" y="5109168"/>
                  <a:pt x="1378446" y="5132746"/>
                </a:cubicBezTo>
                <a:cubicBezTo>
                  <a:pt x="1379983" y="5144023"/>
                  <a:pt x="1376908" y="5153250"/>
                  <a:pt x="1366656" y="5160427"/>
                </a:cubicBezTo>
                <a:cubicBezTo>
                  <a:pt x="1343077" y="5175804"/>
                  <a:pt x="1341026" y="5182980"/>
                  <a:pt x="1350253" y="5209635"/>
                </a:cubicBezTo>
                <a:cubicBezTo>
                  <a:pt x="1359992" y="5236802"/>
                  <a:pt x="1350766" y="5253205"/>
                  <a:pt x="1322061" y="5259868"/>
                </a:cubicBezTo>
                <a:cubicBezTo>
                  <a:pt x="1304633" y="5263969"/>
                  <a:pt x="1287205" y="5269095"/>
                  <a:pt x="1282079" y="5289086"/>
                </a:cubicBezTo>
                <a:cubicBezTo>
                  <a:pt x="1279003" y="5300363"/>
                  <a:pt x="1276441" y="5314202"/>
                  <a:pt x="1280028" y="5323941"/>
                </a:cubicBezTo>
                <a:cubicBezTo>
                  <a:pt x="1286692" y="5341882"/>
                  <a:pt x="1290280" y="5359823"/>
                  <a:pt x="1287205" y="5378276"/>
                </a:cubicBezTo>
                <a:cubicBezTo>
                  <a:pt x="1284130" y="5395191"/>
                  <a:pt x="1272340" y="5405956"/>
                  <a:pt x="1259012" y="5415182"/>
                </a:cubicBezTo>
                <a:cubicBezTo>
                  <a:pt x="1240047" y="5427997"/>
                  <a:pt x="1219543" y="5437223"/>
                  <a:pt x="1195964" y="5439274"/>
                </a:cubicBezTo>
                <a:cubicBezTo>
                  <a:pt x="1180074" y="5440812"/>
                  <a:pt x="1166234" y="5436711"/>
                  <a:pt x="1154445" y="5424921"/>
                </a:cubicBezTo>
                <a:cubicBezTo>
                  <a:pt x="1128815" y="5401343"/>
                  <a:pt x="1078069" y="5408518"/>
                  <a:pt x="1058591" y="5436711"/>
                </a:cubicBezTo>
                <a:cubicBezTo>
                  <a:pt x="1051927" y="5446962"/>
                  <a:pt x="1042700" y="5455677"/>
                  <a:pt x="1034499" y="5465416"/>
                </a:cubicBezTo>
                <a:cubicBezTo>
                  <a:pt x="1058591" y="5455677"/>
                  <a:pt x="1083195" y="5452089"/>
                  <a:pt x="1108824" y="5453626"/>
                </a:cubicBezTo>
                <a:cubicBezTo>
                  <a:pt x="1152394" y="5456189"/>
                  <a:pt x="1191351" y="5471054"/>
                  <a:pt x="1221594" y="5503347"/>
                </a:cubicBezTo>
                <a:cubicBezTo>
                  <a:pt x="1252861" y="5537178"/>
                  <a:pt x="1253887" y="5584336"/>
                  <a:pt x="1235433" y="5616629"/>
                </a:cubicBezTo>
                <a:cubicBezTo>
                  <a:pt x="1214417" y="5654048"/>
                  <a:pt x="1179561" y="5674039"/>
                  <a:pt x="1138554" y="5682753"/>
                </a:cubicBezTo>
                <a:cubicBezTo>
                  <a:pt x="1089859" y="5693005"/>
                  <a:pt x="1043213" y="5686341"/>
                  <a:pt x="1001694" y="5657636"/>
                </a:cubicBezTo>
                <a:cubicBezTo>
                  <a:pt x="964787" y="5632520"/>
                  <a:pt x="941721" y="5592538"/>
                  <a:pt x="954535" y="5544867"/>
                </a:cubicBezTo>
                <a:cubicBezTo>
                  <a:pt x="961712" y="5518212"/>
                  <a:pt x="980165" y="5497709"/>
                  <a:pt x="1002718" y="5481306"/>
                </a:cubicBezTo>
                <a:cubicBezTo>
                  <a:pt x="1003744" y="5480794"/>
                  <a:pt x="1004256" y="5480280"/>
                  <a:pt x="1006819" y="5478231"/>
                </a:cubicBezTo>
                <a:cubicBezTo>
                  <a:pt x="888924" y="5503347"/>
                  <a:pt x="773079" y="5516162"/>
                  <a:pt x="660823" y="5461315"/>
                </a:cubicBezTo>
                <a:cubicBezTo>
                  <a:pt x="667486" y="5480280"/>
                  <a:pt x="675175" y="5498221"/>
                  <a:pt x="679276" y="5517187"/>
                </a:cubicBezTo>
                <a:cubicBezTo>
                  <a:pt x="683376" y="5535641"/>
                  <a:pt x="687477" y="5555631"/>
                  <a:pt x="684914" y="5574085"/>
                </a:cubicBezTo>
                <a:cubicBezTo>
                  <a:pt x="678251" y="5630982"/>
                  <a:pt x="650058" y="5677627"/>
                  <a:pt x="603926" y="5711970"/>
                </a:cubicBezTo>
                <a:cubicBezTo>
                  <a:pt x="507047" y="5783732"/>
                  <a:pt x="400941" y="5794497"/>
                  <a:pt x="288685" y="5757078"/>
                </a:cubicBezTo>
                <a:cubicBezTo>
                  <a:pt x="244090" y="5742213"/>
                  <a:pt x="205646" y="5716584"/>
                  <a:pt x="174890" y="5681728"/>
                </a:cubicBezTo>
                <a:cubicBezTo>
                  <a:pt x="155925" y="5659687"/>
                  <a:pt x="141572" y="5634570"/>
                  <a:pt x="133884" y="5605352"/>
                </a:cubicBezTo>
                <a:cubicBezTo>
                  <a:pt x="127733" y="5581261"/>
                  <a:pt x="123120" y="5557682"/>
                  <a:pt x="128245" y="5533590"/>
                </a:cubicBezTo>
                <a:cubicBezTo>
                  <a:pt x="134909" y="5502322"/>
                  <a:pt x="144647" y="5472592"/>
                  <a:pt x="165151" y="5446962"/>
                </a:cubicBezTo>
                <a:cubicBezTo>
                  <a:pt x="231275" y="5363923"/>
                  <a:pt x="320465" y="5335731"/>
                  <a:pt x="421444" y="5338294"/>
                </a:cubicBezTo>
                <a:cubicBezTo>
                  <a:pt x="455788" y="5339319"/>
                  <a:pt x="488593" y="5348033"/>
                  <a:pt x="519349" y="5353159"/>
                </a:cubicBezTo>
                <a:cubicBezTo>
                  <a:pt x="517811" y="5339832"/>
                  <a:pt x="514736" y="5323941"/>
                  <a:pt x="514222" y="5308564"/>
                </a:cubicBezTo>
                <a:cubicBezTo>
                  <a:pt x="513710" y="5300875"/>
                  <a:pt x="518836" y="5292161"/>
                  <a:pt x="518324" y="5284472"/>
                </a:cubicBezTo>
                <a:cubicBezTo>
                  <a:pt x="516786" y="5264994"/>
                  <a:pt x="514736" y="5245516"/>
                  <a:pt x="509609" y="5227063"/>
                </a:cubicBezTo>
                <a:cubicBezTo>
                  <a:pt x="503971" y="5206559"/>
                  <a:pt x="486543" y="5195795"/>
                  <a:pt x="468603" y="5186568"/>
                </a:cubicBezTo>
                <a:cubicBezTo>
                  <a:pt x="450662" y="5177341"/>
                  <a:pt x="431696" y="5170165"/>
                  <a:pt x="413755" y="5160427"/>
                </a:cubicBezTo>
                <a:cubicBezTo>
                  <a:pt x="392739" y="5148637"/>
                  <a:pt x="383000" y="5129158"/>
                  <a:pt x="382488" y="5105067"/>
                </a:cubicBezTo>
                <a:cubicBezTo>
                  <a:pt x="382488" y="5077899"/>
                  <a:pt x="386076" y="5050732"/>
                  <a:pt x="401454" y="5028179"/>
                </a:cubicBezTo>
                <a:cubicBezTo>
                  <a:pt x="419394" y="5001524"/>
                  <a:pt x="446561" y="4987684"/>
                  <a:pt x="477829" y="4983071"/>
                </a:cubicBezTo>
                <a:cubicBezTo>
                  <a:pt x="509609" y="4977945"/>
                  <a:pt x="538314" y="4988709"/>
                  <a:pt x="567019" y="5000499"/>
                </a:cubicBezTo>
                <a:cubicBezTo>
                  <a:pt x="604951" y="5015364"/>
                  <a:pt x="643395" y="5018952"/>
                  <a:pt x="681839" y="5003574"/>
                </a:cubicBezTo>
                <a:cubicBezTo>
                  <a:pt x="707981" y="4992810"/>
                  <a:pt x="720283" y="4976920"/>
                  <a:pt x="709006" y="4952829"/>
                </a:cubicBezTo>
                <a:cubicBezTo>
                  <a:pt x="703880" y="4941039"/>
                  <a:pt x="709519" y="4930275"/>
                  <a:pt x="719770" y="4924123"/>
                </a:cubicBezTo>
                <a:cubicBezTo>
                  <a:pt x="730022" y="4917973"/>
                  <a:pt x="743350" y="4921048"/>
                  <a:pt x="753089" y="4931812"/>
                </a:cubicBezTo>
                <a:cubicBezTo>
                  <a:pt x="767441" y="4947702"/>
                  <a:pt x="784356" y="4957954"/>
                  <a:pt x="806911" y="4951291"/>
                </a:cubicBezTo>
                <a:cubicBezTo>
                  <a:pt x="814086" y="4949240"/>
                  <a:pt x="820750" y="4946165"/>
                  <a:pt x="826901" y="4942064"/>
                </a:cubicBezTo>
                <a:cubicBezTo>
                  <a:pt x="842279" y="4931299"/>
                  <a:pt x="867396" y="4936425"/>
                  <a:pt x="874572" y="4954366"/>
                </a:cubicBezTo>
                <a:cubicBezTo>
                  <a:pt x="883286" y="4977432"/>
                  <a:pt x="901739" y="4981020"/>
                  <a:pt x="921730" y="4979996"/>
                </a:cubicBezTo>
                <a:cubicBezTo>
                  <a:pt x="958636" y="4978458"/>
                  <a:pt x="989391" y="4962567"/>
                  <a:pt x="1013996" y="4935913"/>
                </a:cubicBezTo>
                <a:cubicBezTo>
                  <a:pt x="1024760" y="4924123"/>
                  <a:pt x="1033987" y="4911309"/>
                  <a:pt x="1043213" y="4898494"/>
                </a:cubicBezTo>
                <a:cubicBezTo>
                  <a:pt x="1047570" y="4892599"/>
                  <a:pt x="1055643" y="4888498"/>
                  <a:pt x="1064037" y="4886961"/>
                </a:cubicBezTo>
                <a:close/>
                <a:moveTo>
                  <a:pt x="2571235" y="4851336"/>
                </a:moveTo>
                <a:cubicBezTo>
                  <a:pt x="2588663" y="4850311"/>
                  <a:pt x="2603528" y="4858000"/>
                  <a:pt x="2613780" y="4871840"/>
                </a:cubicBezTo>
                <a:cubicBezTo>
                  <a:pt x="2622494" y="4883117"/>
                  <a:pt x="2613780" y="4907209"/>
                  <a:pt x="2598402" y="4914385"/>
                </a:cubicBezTo>
                <a:cubicBezTo>
                  <a:pt x="2590713" y="4917974"/>
                  <a:pt x="2582000" y="4919512"/>
                  <a:pt x="2573798" y="4922074"/>
                </a:cubicBezTo>
                <a:cubicBezTo>
                  <a:pt x="2551244" y="4920536"/>
                  <a:pt x="2531766" y="4906696"/>
                  <a:pt x="2529716" y="4890293"/>
                </a:cubicBezTo>
                <a:cubicBezTo>
                  <a:pt x="2526640" y="4867226"/>
                  <a:pt x="2548169" y="4852873"/>
                  <a:pt x="2571235" y="4851336"/>
                </a:cubicBezTo>
                <a:close/>
                <a:moveTo>
                  <a:pt x="2853672" y="4809816"/>
                </a:moveTo>
                <a:cubicBezTo>
                  <a:pt x="2854697" y="4811354"/>
                  <a:pt x="2855210" y="4812378"/>
                  <a:pt x="2855723" y="4813404"/>
                </a:cubicBezTo>
                <a:cubicBezTo>
                  <a:pt x="2889553" y="4813404"/>
                  <a:pt x="2903906" y="4830832"/>
                  <a:pt x="2896217" y="4863638"/>
                </a:cubicBezTo>
                <a:cubicBezTo>
                  <a:pt x="2894167" y="4871327"/>
                  <a:pt x="2887503" y="4880553"/>
                  <a:pt x="2880327" y="4883629"/>
                </a:cubicBezTo>
                <a:cubicBezTo>
                  <a:pt x="2863412" y="4890805"/>
                  <a:pt x="2845471" y="4895932"/>
                  <a:pt x="2825992" y="4891831"/>
                </a:cubicBezTo>
                <a:cubicBezTo>
                  <a:pt x="2813178" y="4888755"/>
                  <a:pt x="2800363" y="4883629"/>
                  <a:pt x="2798825" y="4870301"/>
                </a:cubicBezTo>
                <a:cubicBezTo>
                  <a:pt x="2797800" y="4860563"/>
                  <a:pt x="2803438" y="4848773"/>
                  <a:pt x="2809077" y="4839546"/>
                </a:cubicBezTo>
                <a:cubicBezTo>
                  <a:pt x="2813178" y="4832370"/>
                  <a:pt x="2820867" y="4827244"/>
                  <a:pt x="2828042" y="4822631"/>
                </a:cubicBezTo>
                <a:cubicBezTo>
                  <a:pt x="2836244" y="4817505"/>
                  <a:pt x="2845471" y="4813916"/>
                  <a:pt x="2853672" y="4809816"/>
                </a:cubicBezTo>
                <a:close/>
                <a:moveTo>
                  <a:pt x="1788515" y="4790851"/>
                </a:moveTo>
                <a:cubicBezTo>
                  <a:pt x="1805943" y="4790338"/>
                  <a:pt x="1822345" y="4803153"/>
                  <a:pt x="1822859" y="4816480"/>
                </a:cubicBezTo>
                <a:cubicBezTo>
                  <a:pt x="1823371" y="4831345"/>
                  <a:pt x="1808506" y="4843135"/>
                  <a:pt x="1789540" y="4843135"/>
                </a:cubicBezTo>
                <a:cubicBezTo>
                  <a:pt x="1770574" y="4843135"/>
                  <a:pt x="1758272" y="4832883"/>
                  <a:pt x="1758272" y="4816993"/>
                </a:cubicBezTo>
                <a:cubicBezTo>
                  <a:pt x="1758272" y="4801615"/>
                  <a:pt x="1770574" y="4791364"/>
                  <a:pt x="1788515" y="4790851"/>
                </a:cubicBezTo>
                <a:close/>
                <a:moveTo>
                  <a:pt x="3221709" y="4687820"/>
                </a:moveTo>
                <a:cubicBezTo>
                  <a:pt x="3222222" y="4688845"/>
                  <a:pt x="3222222" y="4689870"/>
                  <a:pt x="3222734" y="4690895"/>
                </a:cubicBezTo>
                <a:cubicBezTo>
                  <a:pt x="3248877" y="4690382"/>
                  <a:pt x="3269892" y="4700122"/>
                  <a:pt x="3286808" y="4720113"/>
                </a:cubicBezTo>
                <a:cubicBezTo>
                  <a:pt x="3296547" y="4731390"/>
                  <a:pt x="3296547" y="4762658"/>
                  <a:pt x="3286808" y="4773935"/>
                </a:cubicBezTo>
                <a:cubicBezTo>
                  <a:pt x="3256566" y="4809303"/>
                  <a:pt x="3208895" y="4810841"/>
                  <a:pt x="3176089" y="4788800"/>
                </a:cubicBezTo>
                <a:cubicBezTo>
                  <a:pt x="3143283" y="4766758"/>
                  <a:pt x="3145333" y="4721650"/>
                  <a:pt x="3179677" y="4703710"/>
                </a:cubicBezTo>
                <a:cubicBezTo>
                  <a:pt x="3193004" y="4696534"/>
                  <a:pt x="3207869" y="4692946"/>
                  <a:pt x="3221709" y="4687820"/>
                </a:cubicBezTo>
                <a:close/>
                <a:moveTo>
                  <a:pt x="696640" y="4643129"/>
                </a:moveTo>
                <a:lnTo>
                  <a:pt x="703368" y="4669368"/>
                </a:lnTo>
                <a:lnTo>
                  <a:pt x="703368" y="4669367"/>
                </a:lnTo>
                <a:close/>
                <a:moveTo>
                  <a:pt x="723359" y="4632974"/>
                </a:moveTo>
                <a:cubicBezTo>
                  <a:pt x="723359" y="4637588"/>
                  <a:pt x="721308" y="4642714"/>
                  <a:pt x="718746" y="4646814"/>
                </a:cubicBezTo>
                <a:lnTo>
                  <a:pt x="703405" y="4669315"/>
                </a:lnTo>
                <a:lnTo>
                  <a:pt x="718745" y="4647326"/>
                </a:lnTo>
                <a:cubicBezTo>
                  <a:pt x="721308" y="4643226"/>
                  <a:pt x="723359" y="4638100"/>
                  <a:pt x="723359" y="4632974"/>
                </a:cubicBezTo>
                <a:close/>
                <a:moveTo>
                  <a:pt x="714645" y="4561212"/>
                </a:moveTo>
                <a:lnTo>
                  <a:pt x="696704" y="4614906"/>
                </a:lnTo>
                <a:lnTo>
                  <a:pt x="696415" y="4636192"/>
                </a:lnTo>
                <a:lnTo>
                  <a:pt x="696705" y="4614906"/>
                </a:lnTo>
                <a:cubicBezTo>
                  <a:pt x="699139" y="4596965"/>
                  <a:pt x="705675" y="4579153"/>
                  <a:pt x="714645" y="4561212"/>
                </a:cubicBezTo>
                <a:close/>
                <a:moveTo>
                  <a:pt x="155220" y="4318309"/>
                </a:moveTo>
                <a:cubicBezTo>
                  <a:pt x="164382" y="4316451"/>
                  <a:pt x="174121" y="4317220"/>
                  <a:pt x="182579" y="4320808"/>
                </a:cubicBezTo>
                <a:cubicBezTo>
                  <a:pt x="201032" y="4328497"/>
                  <a:pt x="208721" y="4352588"/>
                  <a:pt x="196419" y="4364377"/>
                </a:cubicBezTo>
                <a:cubicBezTo>
                  <a:pt x="187193" y="4372066"/>
                  <a:pt x="176428" y="4378217"/>
                  <a:pt x="164126" y="4377192"/>
                </a:cubicBezTo>
                <a:cubicBezTo>
                  <a:pt x="147723" y="4377705"/>
                  <a:pt x="135421" y="4371041"/>
                  <a:pt x="128245" y="4358226"/>
                </a:cubicBezTo>
                <a:cubicBezTo>
                  <a:pt x="123118" y="4349513"/>
                  <a:pt x="124656" y="4339261"/>
                  <a:pt x="131320" y="4331572"/>
                </a:cubicBezTo>
                <a:cubicBezTo>
                  <a:pt x="137471" y="4324652"/>
                  <a:pt x="146057" y="4320167"/>
                  <a:pt x="155220" y="4318309"/>
                </a:cubicBezTo>
                <a:close/>
                <a:moveTo>
                  <a:pt x="276382" y="4296716"/>
                </a:moveTo>
                <a:cubicBezTo>
                  <a:pt x="298423" y="4296716"/>
                  <a:pt x="312776" y="4305429"/>
                  <a:pt x="317901" y="4321832"/>
                </a:cubicBezTo>
                <a:cubicBezTo>
                  <a:pt x="319439" y="4326958"/>
                  <a:pt x="315339" y="4334647"/>
                  <a:pt x="312263" y="4340286"/>
                </a:cubicBezTo>
                <a:cubicBezTo>
                  <a:pt x="300473" y="4361301"/>
                  <a:pt x="259979" y="4361814"/>
                  <a:pt x="247165" y="4341823"/>
                </a:cubicBezTo>
                <a:cubicBezTo>
                  <a:pt x="241014" y="4332597"/>
                  <a:pt x="240501" y="4322345"/>
                  <a:pt x="246139" y="4312606"/>
                </a:cubicBezTo>
                <a:cubicBezTo>
                  <a:pt x="253316" y="4299791"/>
                  <a:pt x="266131" y="4297741"/>
                  <a:pt x="276382" y="4296716"/>
                </a:cubicBezTo>
                <a:close/>
                <a:moveTo>
                  <a:pt x="2998733" y="4253658"/>
                </a:moveTo>
                <a:lnTo>
                  <a:pt x="3034102" y="4301842"/>
                </a:lnTo>
                <a:cubicBezTo>
                  <a:pt x="3050505" y="4325933"/>
                  <a:pt x="3058194" y="4353101"/>
                  <a:pt x="3063832" y="4381805"/>
                </a:cubicBezTo>
                <a:cubicBezTo>
                  <a:pt x="3065626" y="4390262"/>
                  <a:pt x="3068702" y="4398336"/>
                  <a:pt x="3072226" y="4406537"/>
                </a:cubicBezTo>
                <a:lnTo>
                  <a:pt x="3083299" y="4432012"/>
                </a:lnTo>
                <a:lnTo>
                  <a:pt x="3083824" y="4432040"/>
                </a:lnTo>
                <a:cubicBezTo>
                  <a:pt x="3076648" y="4414099"/>
                  <a:pt x="3067933" y="4398722"/>
                  <a:pt x="3064346" y="4381806"/>
                </a:cubicBezTo>
                <a:cubicBezTo>
                  <a:pt x="3058707" y="4353101"/>
                  <a:pt x="3051018" y="4325934"/>
                  <a:pt x="3034615" y="4301843"/>
                </a:cubicBezTo>
                <a:cubicBezTo>
                  <a:pt x="3023338" y="4285440"/>
                  <a:pt x="3011549" y="4269037"/>
                  <a:pt x="2998734" y="4253659"/>
                </a:cubicBezTo>
                <a:close/>
                <a:moveTo>
                  <a:pt x="3608521" y="4226683"/>
                </a:moveTo>
                <a:cubicBezTo>
                  <a:pt x="3621656" y="4228157"/>
                  <a:pt x="3634342" y="4233924"/>
                  <a:pt x="3642031" y="4243407"/>
                </a:cubicBezTo>
                <a:cubicBezTo>
                  <a:pt x="3653821" y="4258272"/>
                  <a:pt x="3644081" y="4284415"/>
                  <a:pt x="3624090" y="4291591"/>
                </a:cubicBezTo>
                <a:cubicBezTo>
                  <a:pt x="3617939" y="4293641"/>
                  <a:pt x="3610763" y="4294666"/>
                  <a:pt x="3603587" y="4295692"/>
                </a:cubicBezTo>
                <a:cubicBezTo>
                  <a:pt x="3584109" y="4295692"/>
                  <a:pt x="3570781" y="4285952"/>
                  <a:pt x="3560530" y="4270575"/>
                </a:cubicBezTo>
                <a:cubicBezTo>
                  <a:pt x="3555403" y="4262886"/>
                  <a:pt x="3562579" y="4243920"/>
                  <a:pt x="3572319" y="4235718"/>
                </a:cubicBezTo>
                <a:cubicBezTo>
                  <a:pt x="3581802" y="4228029"/>
                  <a:pt x="3595386" y="4225210"/>
                  <a:pt x="3608521" y="4226683"/>
                </a:cubicBezTo>
                <a:close/>
                <a:moveTo>
                  <a:pt x="94927" y="4142940"/>
                </a:moveTo>
                <a:cubicBezTo>
                  <a:pt x="108766" y="4140377"/>
                  <a:pt x="124657" y="4146528"/>
                  <a:pt x="139010" y="4150629"/>
                </a:cubicBezTo>
                <a:cubicBezTo>
                  <a:pt x="157463" y="4156267"/>
                  <a:pt x="170277" y="4170107"/>
                  <a:pt x="180529" y="4185998"/>
                </a:cubicBezTo>
                <a:cubicBezTo>
                  <a:pt x="183604" y="4190611"/>
                  <a:pt x="183604" y="4198812"/>
                  <a:pt x="181554" y="4203938"/>
                </a:cubicBezTo>
                <a:cubicBezTo>
                  <a:pt x="175403" y="4221878"/>
                  <a:pt x="165152" y="4237769"/>
                  <a:pt x="149774" y="4249558"/>
                </a:cubicBezTo>
                <a:cubicBezTo>
                  <a:pt x="137472" y="4257760"/>
                  <a:pt x="132346" y="4259298"/>
                  <a:pt x="100566" y="4259810"/>
                </a:cubicBezTo>
                <a:cubicBezTo>
                  <a:pt x="76474" y="4258785"/>
                  <a:pt x="51869" y="4244945"/>
                  <a:pt x="32904" y="4220853"/>
                </a:cubicBezTo>
                <a:cubicBezTo>
                  <a:pt x="30342" y="4217265"/>
                  <a:pt x="27265" y="4214190"/>
                  <a:pt x="24703" y="4210602"/>
                </a:cubicBezTo>
                <a:cubicBezTo>
                  <a:pt x="10350" y="4191636"/>
                  <a:pt x="20090" y="4174721"/>
                  <a:pt x="41106" y="4163956"/>
                </a:cubicBezTo>
                <a:cubicBezTo>
                  <a:pt x="58021" y="4154730"/>
                  <a:pt x="76474" y="4146016"/>
                  <a:pt x="94927" y="4142940"/>
                </a:cubicBezTo>
                <a:close/>
                <a:moveTo>
                  <a:pt x="30534" y="3836861"/>
                </a:moveTo>
                <a:cubicBezTo>
                  <a:pt x="41362" y="3835900"/>
                  <a:pt x="52127" y="3837694"/>
                  <a:pt x="56996" y="3843076"/>
                </a:cubicBezTo>
                <a:cubicBezTo>
                  <a:pt x="64172" y="3850252"/>
                  <a:pt x="66735" y="3862042"/>
                  <a:pt x="69810" y="3872294"/>
                </a:cubicBezTo>
                <a:cubicBezTo>
                  <a:pt x="71348" y="3878445"/>
                  <a:pt x="69810" y="3885108"/>
                  <a:pt x="69810" y="3889209"/>
                </a:cubicBezTo>
                <a:cubicBezTo>
                  <a:pt x="85188" y="3893822"/>
                  <a:pt x="99541" y="3896385"/>
                  <a:pt x="112355" y="3902536"/>
                </a:cubicBezTo>
                <a:cubicBezTo>
                  <a:pt x="130296" y="3911250"/>
                  <a:pt x="141573" y="3926115"/>
                  <a:pt x="140035" y="3947644"/>
                </a:cubicBezTo>
                <a:cubicBezTo>
                  <a:pt x="138498" y="3968660"/>
                  <a:pt x="124145" y="3981475"/>
                  <a:pt x="107230" y="3988651"/>
                </a:cubicBezTo>
                <a:cubicBezTo>
                  <a:pt x="78525" y="4000953"/>
                  <a:pt x="50332" y="3997878"/>
                  <a:pt x="25216" y="3978400"/>
                </a:cubicBezTo>
                <a:cubicBezTo>
                  <a:pt x="3174" y="3960972"/>
                  <a:pt x="5737" y="3923552"/>
                  <a:pt x="30342" y="3905612"/>
                </a:cubicBezTo>
                <a:cubicBezTo>
                  <a:pt x="12400" y="3895360"/>
                  <a:pt x="2149" y="3879982"/>
                  <a:pt x="99" y="3859479"/>
                </a:cubicBezTo>
                <a:cubicBezTo>
                  <a:pt x="-414" y="3855378"/>
                  <a:pt x="1124" y="3850252"/>
                  <a:pt x="3687" y="3847176"/>
                </a:cubicBezTo>
                <a:cubicBezTo>
                  <a:pt x="8812" y="3841538"/>
                  <a:pt x="19705" y="3837822"/>
                  <a:pt x="30534" y="3836861"/>
                </a:cubicBezTo>
                <a:close/>
                <a:moveTo>
                  <a:pt x="3454424" y="3767470"/>
                </a:moveTo>
                <a:cubicBezTo>
                  <a:pt x="3470826" y="3768239"/>
                  <a:pt x="3486973" y="3774134"/>
                  <a:pt x="3501069" y="3785154"/>
                </a:cubicBezTo>
                <a:cubicBezTo>
                  <a:pt x="3519010" y="3798995"/>
                  <a:pt x="3519523" y="3837951"/>
                  <a:pt x="3501582" y="3852303"/>
                </a:cubicBezTo>
                <a:cubicBezTo>
                  <a:pt x="3486717" y="3865630"/>
                  <a:pt x="3470314" y="3871269"/>
                  <a:pt x="3445197" y="3870756"/>
                </a:cubicBezTo>
                <a:cubicBezTo>
                  <a:pt x="3424694" y="3871781"/>
                  <a:pt x="3405728" y="3860505"/>
                  <a:pt x="3390863" y="3841539"/>
                </a:cubicBezTo>
                <a:cubicBezTo>
                  <a:pt x="3378561" y="3825649"/>
                  <a:pt x="3386762" y="3792843"/>
                  <a:pt x="3406240" y="3780541"/>
                </a:cubicBezTo>
                <a:cubicBezTo>
                  <a:pt x="3421362" y="3771058"/>
                  <a:pt x="3438021" y="3766701"/>
                  <a:pt x="3454424" y="3767470"/>
                </a:cubicBezTo>
                <a:close/>
                <a:moveTo>
                  <a:pt x="396840" y="3636504"/>
                </a:moveTo>
                <a:cubicBezTo>
                  <a:pt x="410167" y="3636504"/>
                  <a:pt x="425545" y="3648293"/>
                  <a:pt x="426057" y="3658033"/>
                </a:cubicBezTo>
                <a:cubicBezTo>
                  <a:pt x="426057" y="3667772"/>
                  <a:pt x="410680" y="3679561"/>
                  <a:pt x="396840" y="3679561"/>
                </a:cubicBezTo>
                <a:cubicBezTo>
                  <a:pt x="381975" y="3679561"/>
                  <a:pt x="369673" y="3669822"/>
                  <a:pt x="369673" y="3658033"/>
                </a:cubicBezTo>
                <a:cubicBezTo>
                  <a:pt x="369673" y="3646243"/>
                  <a:pt x="381975" y="3636504"/>
                  <a:pt x="396840" y="3636504"/>
                </a:cubicBezTo>
                <a:close/>
                <a:moveTo>
                  <a:pt x="177966" y="3630353"/>
                </a:moveTo>
                <a:cubicBezTo>
                  <a:pt x="191805" y="3629840"/>
                  <a:pt x="202057" y="3635991"/>
                  <a:pt x="211284" y="3644705"/>
                </a:cubicBezTo>
                <a:cubicBezTo>
                  <a:pt x="220511" y="3653419"/>
                  <a:pt x="218461" y="3670847"/>
                  <a:pt x="208209" y="3679048"/>
                </a:cubicBezTo>
                <a:cubicBezTo>
                  <a:pt x="189755" y="3693913"/>
                  <a:pt x="170789" y="3694938"/>
                  <a:pt x="152337" y="3683149"/>
                </a:cubicBezTo>
                <a:cubicBezTo>
                  <a:pt x="142597" y="3676997"/>
                  <a:pt x="139521" y="3668284"/>
                  <a:pt x="140034" y="3658032"/>
                </a:cubicBezTo>
                <a:cubicBezTo>
                  <a:pt x="141059" y="3644705"/>
                  <a:pt x="150799" y="3638041"/>
                  <a:pt x="162076" y="3633941"/>
                </a:cubicBezTo>
                <a:cubicBezTo>
                  <a:pt x="167201" y="3631378"/>
                  <a:pt x="172840" y="3631378"/>
                  <a:pt x="177966" y="3630353"/>
                </a:cubicBezTo>
                <a:close/>
                <a:moveTo>
                  <a:pt x="132602" y="3382901"/>
                </a:moveTo>
                <a:cubicBezTo>
                  <a:pt x="149774" y="3381748"/>
                  <a:pt x="167201" y="3386105"/>
                  <a:pt x="181554" y="3396613"/>
                </a:cubicBezTo>
                <a:cubicBezTo>
                  <a:pt x="210259" y="3417629"/>
                  <a:pt x="210259" y="3451972"/>
                  <a:pt x="180529" y="3472988"/>
                </a:cubicBezTo>
                <a:cubicBezTo>
                  <a:pt x="168226" y="3481702"/>
                  <a:pt x="152336" y="3484265"/>
                  <a:pt x="137471" y="3489903"/>
                </a:cubicBezTo>
                <a:cubicBezTo>
                  <a:pt x="137471" y="3488365"/>
                  <a:pt x="137471" y="3487341"/>
                  <a:pt x="136959" y="3486315"/>
                </a:cubicBezTo>
                <a:cubicBezTo>
                  <a:pt x="104665" y="3484777"/>
                  <a:pt x="83137" y="3474013"/>
                  <a:pt x="70835" y="3441208"/>
                </a:cubicBezTo>
                <a:cubicBezTo>
                  <a:pt x="68271" y="3434544"/>
                  <a:pt x="78011" y="3408402"/>
                  <a:pt x="85187" y="3402252"/>
                </a:cubicBezTo>
                <a:cubicBezTo>
                  <a:pt x="98514" y="3390718"/>
                  <a:pt x="115429" y="3384055"/>
                  <a:pt x="132602" y="3382901"/>
                </a:cubicBezTo>
                <a:close/>
                <a:moveTo>
                  <a:pt x="383705" y="3135514"/>
                </a:moveTo>
                <a:cubicBezTo>
                  <a:pt x="379797" y="3135835"/>
                  <a:pt x="375824" y="3137244"/>
                  <a:pt x="371724" y="3138782"/>
                </a:cubicBezTo>
                <a:cubicBezTo>
                  <a:pt x="375825" y="3137245"/>
                  <a:pt x="379798" y="3135835"/>
                  <a:pt x="383706" y="3135515"/>
                </a:cubicBezTo>
                <a:lnTo>
                  <a:pt x="395303" y="3138782"/>
                </a:lnTo>
                <a:cubicBezTo>
                  <a:pt x="391458" y="3135963"/>
                  <a:pt x="387614" y="3135194"/>
                  <a:pt x="383705" y="3135514"/>
                </a:cubicBezTo>
                <a:close/>
                <a:moveTo>
                  <a:pt x="141059" y="3087524"/>
                </a:moveTo>
                <a:cubicBezTo>
                  <a:pt x="146698" y="3092137"/>
                  <a:pt x="150798" y="3094699"/>
                  <a:pt x="154387" y="3097775"/>
                </a:cubicBezTo>
                <a:lnTo>
                  <a:pt x="141061" y="3087524"/>
                </a:lnTo>
                <a:close/>
                <a:moveTo>
                  <a:pt x="264080" y="3081885"/>
                </a:moveTo>
                <a:cubicBezTo>
                  <a:pt x="260492" y="3080347"/>
                  <a:pt x="254854" y="3080347"/>
                  <a:pt x="251778" y="3082398"/>
                </a:cubicBezTo>
                <a:lnTo>
                  <a:pt x="214488" y="3096174"/>
                </a:lnTo>
                <a:cubicBezTo>
                  <a:pt x="227303" y="3094059"/>
                  <a:pt x="239733" y="3089574"/>
                  <a:pt x="251779" y="3082398"/>
                </a:cubicBezTo>
                <a:close/>
                <a:moveTo>
                  <a:pt x="657234" y="2519576"/>
                </a:moveTo>
                <a:cubicBezTo>
                  <a:pt x="667486" y="2522139"/>
                  <a:pt x="677226" y="2528802"/>
                  <a:pt x="684914" y="2535979"/>
                </a:cubicBezTo>
                <a:cubicBezTo>
                  <a:pt x="694654" y="2545718"/>
                  <a:pt x="685939" y="2567759"/>
                  <a:pt x="670049" y="2574422"/>
                </a:cubicBezTo>
                <a:cubicBezTo>
                  <a:pt x="663898" y="2576473"/>
                  <a:pt x="656722" y="2577498"/>
                  <a:pt x="650058" y="2579548"/>
                </a:cubicBezTo>
                <a:cubicBezTo>
                  <a:pt x="635706" y="2578011"/>
                  <a:pt x="623404" y="2574422"/>
                  <a:pt x="615715" y="2562121"/>
                </a:cubicBezTo>
                <a:cubicBezTo>
                  <a:pt x="609564" y="2552382"/>
                  <a:pt x="610589" y="2541617"/>
                  <a:pt x="617253" y="2532903"/>
                </a:cubicBezTo>
                <a:cubicBezTo>
                  <a:pt x="626992" y="2520089"/>
                  <a:pt x="642370" y="2515988"/>
                  <a:pt x="657234" y="2519576"/>
                </a:cubicBezTo>
                <a:close/>
                <a:moveTo>
                  <a:pt x="1227744" y="2467805"/>
                </a:moveTo>
                <a:cubicBezTo>
                  <a:pt x="1243122" y="2466780"/>
                  <a:pt x="1259012" y="2478569"/>
                  <a:pt x="1257987" y="2491897"/>
                </a:cubicBezTo>
                <a:cubicBezTo>
                  <a:pt x="1256961" y="2504712"/>
                  <a:pt x="1244147" y="2515477"/>
                  <a:pt x="1228257" y="2515477"/>
                </a:cubicBezTo>
                <a:cubicBezTo>
                  <a:pt x="1211854" y="2515477"/>
                  <a:pt x="1197502" y="2504200"/>
                  <a:pt x="1198015" y="2490872"/>
                </a:cubicBezTo>
                <a:cubicBezTo>
                  <a:pt x="1198015" y="2477545"/>
                  <a:pt x="1210829" y="2467805"/>
                  <a:pt x="1227744" y="2467805"/>
                </a:cubicBezTo>
                <a:close/>
                <a:moveTo>
                  <a:pt x="989584" y="2352986"/>
                </a:moveTo>
                <a:cubicBezTo>
                  <a:pt x="997337" y="2351960"/>
                  <a:pt x="1005538" y="2352729"/>
                  <a:pt x="1011433" y="2355549"/>
                </a:cubicBezTo>
                <a:cubicBezTo>
                  <a:pt x="1025272" y="2362212"/>
                  <a:pt x="1030399" y="2371439"/>
                  <a:pt x="1027836" y="2383741"/>
                </a:cubicBezTo>
                <a:cubicBezTo>
                  <a:pt x="1024760" y="2395531"/>
                  <a:pt x="1011433" y="2403733"/>
                  <a:pt x="992467" y="2403733"/>
                </a:cubicBezTo>
                <a:cubicBezTo>
                  <a:pt x="982728" y="2403220"/>
                  <a:pt x="971451" y="2400657"/>
                  <a:pt x="965300" y="2387329"/>
                </a:cubicBezTo>
                <a:cubicBezTo>
                  <a:pt x="960687" y="2377078"/>
                  <a:pt x="963249" y="2368363"/>
                  <a:pt x="970426" y="2361187"/>
                </a:cubicBezTo>
                <a:cubicBezTo>
                  <a:pt x="974527" y="2356830"/>
                  <a:pt x="981831" y="2354011"/>
                  <a:pt x="989584" y="2352986"/>
                </a:cubicBezTo>
                <a:close/>
                <a:moveTo>
                  <a:pt x="1147268" y="1959832"/>
                </a:moveTo>
                <a:cubicBezTo>
                  <a:pt x="1162134" y="1960857"/>
                  <a:pt x="1172386" y="1969571"/>
                  <a:pt x="1172386" y="1981873"/>
                </a:cubicBezTo>
                <a:cubicBezTo>
                  <a:pt x="1172386" y="1995200"/>
                  <a:pt x="1161108" y="2003915"/>
                  <a:pt x="1145218" y="2002889"/>
                </a:cubicBezTo>
                <a:cubicBezTo>
                  <a:pt x="1129328" y="2002377"/>
                  <a:pt x="1119076" y="1993662"/>
                  <a:pt x="1119589" y="1980335"/>
                </a:cubicBezTo>
                <a:cubicBezTo>
                  <a:pt x="1120101" y="1969059"/>
                  <a:pt x="1133941" y="1958806"/>
                  <a:pt x="1147268" y="1959832"/>
                </a:cubicBezTo>
                <a:close/>
                <a:moveTo>
                  <a:pt x="3627642" y="0"/>
                </a:moveTo>
                <a:cubicBezTo>
                  <a:pt x="4593109" y="0"/>
                  <a:pt x="5375775" y="782666"/>
                  <a:pt x="5375775" y="1748133"/>
                </a:cubicBezTo>
                <a:cubicBezTo>
                  <a:pt x="5375775" y="2713600"/>
                  <a:pt x="4593109" y="3496266"/>
                  <a:pt x="3627642" y="3496266"/>
                </a:cubicBezTo>
                <a:cubicBezTo>
                  <a:pt x="3567300" y="3496266"/>
                  <a:pt x="3507673" y="3493209"/>
                  <a:pt x="3448906" y="3487241"/>
                </a:cubicBezTo>
                <a:lnTo>
                  <a:pt x="3329407" y="3469003"/>
                </a:lnTo>
                <a:lnTo>
                  <a:pt x="3334991" y="3475552"/>
                </a:lnTo>
                <a:cubicBezTo>
                  <a:pt x="3362159" y="3497081"/>
                  <a:pt x="3387788" y="3520660"/>
                  <a:pt x="3415980" y="3540138"/>
                </a:cubicBezTo>
                <a:cubicBezTo>
                  <a:pt x="3463651" y="3573456"/>
                  <a:pt x="3512860" y="3604211"/>
                  <a:pt x="3569757" y="3620101"/>
                </a:cubicBezTo>
                <a:cubicBezTo>
                  <a:pt x="3590260" y="3625740"/>
                  <a:pt x="3608713" y="3621127"/>
                  <a:pt x="3627679" y="3616001"/>
                </a:cubicBezTo>
                <a:cubicBezTo>
                  <a:pt x="3684063" y="3600623"/>
                  <a:pt x="3740961" y="3599598"/>
                  <a:pt x="3798371" y="3613438"/>
                </a:cubicBezTo>
                <a:cubicBezTo>
                  <a:pt x="3851167" y="3626253"/>
                  <a:pt x="3902938" y="3617539"/>
                  <a:pt x="3952146" y="3597548"/>
                </a:cubicBezTo>
                <a:cubicBezTo>
                  <a:pt x="3990078" y="3582170"/>
                  <a:pt x="4026472" y="3561154"/>
                  <a:pt x="4067992" y="3555003"/>
                </a:cubicBezTo>
                <a:cubicBezTo>
                  <a:pt x="4098234" y="3550390"/>
                  <a:pt x="4127964" y="3546801"/>
                  <a:pt x="4157182" y="3560642"/>
                </a:cubicBezTo>
                <a:cubicBezTo>
                  <a:pt x="4173072" y="3568331"/>
                  <a:pt x="4185374" y="3579607"/>
                  <a:pt x="4185374" y="3596010"/>
                </a:cubicBezTo>
                <a:cubicBezTo>
                  <a:pt x="4185886" y="3614463"/>
                  <a:pt x="4174609" y="3628303"/>
                  <a:pt x="4157695" y="3636504"/>
                </a:cubicBezTo>
                <a:cubicBezTo>
                  <a:pt x="4125401" y="3652394"/>
                  <a:pt x="4091570" y="3651370"/>
                  <a:pt x="4057740" y="3645218"/>
                </a:cubicBezTo>
                <a:cubicBezTo>
                  <a:pt x="4033648" y="3640605"/>
                  <a:pt x="4010069" y="3631891"/>
                  <a:pt x="3985977" y="3626253"/>
                </a:cubicBezTo>
                <a:cubicBezTo>
                  <a:pt x="3942920" y="3616001"/>
                  <a:pt x="3901400" y="3624203"/>
                  <a:pt x="3860906" y="3640093"/>
                </a:cubicBezTo>
                <a:cubicBezTo>
                  <a:pt x="3821949" y="3655470"/>
                  <a:pt x="3784018" y="3673923"/>
                  <a:pt x="3741473" y="3679562"/>
                </a:cubicBezTo>
                <a:cubicBezTo>
                  <a:pt x="3704055" y="3684688"/>
                  <a:pt x="3667661" y="3681099"/>
                  <a:pt x="3632293" y="3668798"/>
                </a:cubicBezTo>
                <a:cubicBezTo>
                  <a:pt x="3585134" y="3652907"/>
                  <a:pt x="3539514" y="3633942"/>
                  <a:pt x="3492868" y="3617026"/>
                </a:cubicBezTo>
                <a:cubicBezTo>
                  <a:pt x="3457499" y="3604211"/>
                  <a:pt x="3422644" y="3589347"/>
                  <a:pt x="3384713" y="3586271"/>
                </a:cubicBezTo>
                <a:cubicBezTo>
                  <a:pt x="3378562" y="3585759"/>
                  <a:pt x="3372410" y="3586271"/>
                  <a:pt x="3366259" y="3586783"/>
                </a:cubicBezTo>
                <a:cubicBezTo>
                  <a:pt x="3351907" y="3587809"/>
                  <a:pt x="3342680" y="3596522"/>
                  <a:pt x="3338067" y="3610362"/>
                </a:cubicBezTo>
                <a:cubicBezTo>
                  <a:pt x="3327815" y="3640093"/>
                  <a:pt x="3317564" y="3669822"/>
                  <a:pt x="3306799" y="3699553"/>
                </a:cubicBezTo>
                <a:cubicBezTo>
                  <a:pt x="3303211" y="3709292"/>
                  <a:pt x="3297573" y="3718518"/>
                  <a:pt x="3292959" y="3728257"/>
                </a:cubicBezTo>
                <a:cubicBezTo>
                  <a:pt x="3327815" y="3739022"/>
                  <a:pt x="3357545" y="3753887"/>
                  <a:pt x="3355495" y="3795919"/>
                </a:cubicBezTo>
                <a:cubicBezTo>
                  <a:pt x="3354470" y="3820010"/>
                  <a:pt x="3331916" y="3848715"/>
                  <a:pt x="3277069" y="3854354"/>
                </a:cubicBezTo>
                <a:cubicBezTo>
                  <a:pt x="3273481" y="3869732"/>
                  <a:pt x="3270405" y="3885109"/>
                  <a:pt x="3266818" y="3900999"/>
                </a:cubicBezTo>
                <a:cubicBezTo>
                  <a:pt x="3301674" y="3922015"/>
                  <a:pt x="3340118" y="3932268"/>
                  <a:pt x="3379074" y="3942519"/>
                </a:cubicBezTo>
                <a:cubicBezTo>
                  <a:pt x="3409317" y="3950208"/>
                  <a:pt x="3440072" y="3958409"/>
                  <a:pt x="3469802" y="3967636"/>
                </a:cubicBezTo>
                <a:cubicBezTo>
                  <a:pt x="3478516" y="3970199"/>
                  <a:pt x="3486717" y="3976350"/>
                  <a:pt x="3492356" y="3983526"/>
                </a:cubicBezTo>
                <a:cubicBezTo>
                  <a:pt x="3495944" y="3988140"/>
                  <a:pt x="3496457" y="3997879"/>
                  <a:pt x="3493894" y="4003517"/>
                </a:cubicBezTo>
                <a:cubicBezTo>
                  <a:pt x="3491843" y="4007105"/>
                  <a:pt x="3481591" y="4010181"/>
                  <a:pt x="3476465" y="4008643"/>
                </a:cubicBezTo>
                <a:cubicBezTo>
                  <a:pt x="3458525" y="4004030"/>
                  <a:pt x="3441097" y="3997366"/>
                  <a:pt x="3423669" y="3990702"/>
                </a:cubicBezTo>
                <a:cubicBezTo>
                  <a:pt x="3383175" y="3975325"/>
                  <a:pt x="3342680" y="3959947"/>
                  <a:pt x="3302186" y="3945082"/>
                </a:cubicBezTo>
                <a:cubicBezTo>
                  <a:pt x="3288859" y="3940469"/>
                  <a:pt x="3275019" y="3935855"/>
                  <a:pt x="3260154" y="3930730"/>
                </a:cubicBezTo>
                <a:cubicBezTo>
                  <a:pt x="3237087" y="4000441"/>
                  <a:pt x="3200693" y="4060414"/>
                  <a:pt x="3143284" y="4105009"/>
                </a:cubicBezTo>
                <a:cubicBezTo>
                  <a:pt x="3155073" y="4116286"/>
                  <a:pt x="3166863" y="4127051"/>
                  <a:pt x="3177627" y="4138840"/>
                </a:cubicBezTo>
                <a:cubicBezTo>
                  <a:pt x="3186341" y="4148067"/>
                  <a:pt x="3195568" y="4158318"/>
                  <a:pt x="3200181" y="4170108"/>
                </a:cubicBezTo>
                <a:cubicBezTo>
                  <a:pt x="3216071" y="4209577"/>
                  <a:pt x="3246314" y="4230593"/>
                  <a:pt x="3284758" y="4243408"/>
                </a:cubicBezTo>
                <a:cubicBezTo>
                  <a:pt x="3296035" y="4246996"/>
                  <a:pt x="3306799" y="4252634"/>
                  <a:pt x="3317051" y="4258785"/>
                </a:cubicBezTo>
                <a:cubicBezTo>
                  <a:pt x="3327303" y="4264936"/>
                  <a:pt x="3331916" y="4277239"/>
                  <a:pt x="3327815" y="4284927"/>
                </a:cubicBezTo>
                <a:cubicBezTo>
                  <a:pt x="3324227" y="4292103"/>
                  <a:pt x="3308337" y="4295691"/>
                  <a:pt x="3298598" y="4289540"/>
                </a:cubicBezTo>
                <a:cubicBezTo>
                  <a:pt x="3287321" y="4282877"/>
                  <a:pt x="3275531" y="4275701"/>
                  <a:pt x="3267330" y="4265962"/>
                </a:cubicBezTo>
                <a:cubicBezTo>
                  <a:pt x="3236575" y="4230080"/>
                  <a:pt x="3196080" y="4211114"/>
                  <a:pt x="3152510" y="4196762"/>
                </a:cubicBezTo>
                <a:cubicBezTo>
                  <a:pt x="3137133" y="4191636"/>
                  <a:pt x="3123805" y="4181385"/>
                  <a:pt x="3109453" y="4173183"/>
                </a:cubicBezTo>
                <a:cubicBezTo>
                  <a:pt x="3105865" y="4171133"/>
                  <a:pt x="3102277" y="4168570"/>
                  <a:pt x="3098689" y="4166007"/>
                </a:cubicBezTo>
                <a:cubicBezTo>
                  <a:pt x="3089975" y="4178822"/>
                  <a:pt x="3080236" y="4190099"/>
                  <a:pt x="3073572" y="4202913"/>
                </a:cubicBezTo>
                <a:cubicBezTo>
                  <a:pt x="3068446" y="4212140"/>
                  <a:pt x="3061270" y="4212652"/>
                  <a:pt x="3053069" y="4211627"/>
                </a:cubicBezTo>
                <a:cubicBezTo>
                  <a:pt x="3047430" y="4211114"/>
                  <a:pt x="3041792" y="4210090"/>
                  <a:pt x="3033590" y="4212140"/>
                </a:cubicBezTo>
                <a:cubicBezTo>
                  <a:pt x="3046917" y="4227005"/>
                  <a:pt x="3060245" y="4242383"/>
                  <a:pt x="3074597" y="4256222"/>
                </a:cubicBezTo>
                <a:cubicBezTo>
                  <a:pt x="3095101" y="4276213"/>
                  <a:pt x="3123293" y="4281339"/>
                  <a:pt x="3148410" y="4292103"/>
                </a:cubicBezTo>
                <a:cubicBezTo>
                  <a:pt x="3180703" y="4305944"/>
                  <a:pt x="3206332" y="4327472"/>
                  <a:pt x="3222735" y="4359253"/>
                </a:cubicBezTo>
                <a:cubicBezTo>
                  <a:pt x="3230936" y="4375143"/>
                  <a:pt x="3238625" y="4391545"/>
                  <a:pt x="3248877" y="4405898"/>
                </a:cubicBezTo>
                <a:cubicBezTo>
                  <a:pt x="3261692" y="4424351"/>
                  <a:pt x="3280657" y="4437166"/>
                  <a:pt x="3302186" y="4443830"/>
                </a:cubicBezTo>
                <a:cubicBezTo>
                  <a:pt x="3328841" y="4452031"/>
                  <a:pt x="3351395" y="4441266"/>
                  <a:pt x="3371385" y="4423838"/>
                </a:cubicBezTo>
                <a:cubicBezTo>
                  <a:pt x="3381124" y="4415125"/>
                  <a:pt x="3389326" y="4404873"/>
                  <a:pt x="3398552" y="4395646"/>
                </a:cubicBezTo>
                <a:cubicBezTo>
                  <a:pt x="3401628" y="4393083"/>
                  <a:pt x="3406241" y="4389495"/>
                  <a:pt x="3409829" y="4389495"/>
                </a:cubicBezTo>
                <a:cubicBezTo>
                  <a:pt x="3426232" y="4390008"/>
                  <a:pt x="3440585" y="4396159"/>
                  <a:pt x="3451349" y="4408461"/>
                </a:cubicBezTo>
                <a:cubicBezTo>
                  <a:pt x="3453912" y="4411537"/>
                  <a:pt x="3453399" y="4418200"/>
                  <a:pt x="3453399" y="4422813"/>
                </a:cubicBezTo>
                <a:cubicBezTo>
                  <a:pt x="3452886" y="4426401"/>
                  <a:pt x="3450836" y="4430502"/>
                  <a:pt x="3450324" y="4434603"/>
                </a:cubicBezTo>
                <a:cubicBezTo>
                  <a:pt x="3447248" y="4452031"/>
                  <a:pt x="3452886" y="4459720"/>
                  <a:pt x="3470314" y="4461770"/>
                </a:cubicBezTo>
                <a:cubicBezTo>
                  <a:pt x="3474416" y="4462283"/>
                  <a:pt x="3478516" y="4463308"/>
                  <a:pt x="3482617" y="4464333"/>
                </a:cubicBezTo>
                <a:cubicBezTo>
                  <a:pt x="3491843" y="4466383"/>
                  <a:pt x="3496969" y="4472534"/>
                  <a:pt x="3497482" y="4481761"/>
                </a:cubicBezTo>
                <a:cubicBezTo>
                  <a:pt x="3497994" y="4490987"/>
                  <a:pt x="3491843" y="4495600"/>
                  <a:pt x="3483129" y="4497138"/>
                </a:cubicBezTo>
                <a:cubicBezTo>
                  <a:pt x="3480053" y="4497651"/>
                  <a:pt x="3477491" y="4499189"/>
                  <a:pt x="3474928" y="4500214"/>
                </a:cubicBezTo>
                <a:cubicBezTo>
                  <a:pt x="3470827" y="4522768"/>
                  <a:pt x="3456475" y="4536095"/>
                  <a:pt x="3435972" y="4543784"/>
                </a:cubicBezTo>
                <a:cubicBezTo>
                  <a:pt x="3407266" y="4555061"/>
                  <a:pt x="3378049" y="4558136"/>
                  <a:pt x="3349856" y="4542759"/>
                </a:cubicBezTo>
                <a:cubicBezTo>
                  <a:pt x="3340630" y="4537633"/>
                  <a:pt x="3332941" y="4528919"/>
                  <a:pt x="3325765" y="4520718"/>
                </a:cubicBezTo>
                <a:cubicBezTo>
                  <a:pt x="3312437" y="4505340"/>
                  <a:pt x="3301160" y="4488424"/>
                  <a:pt x="3286296" y="4475097"/>
                </a:cubicBezTo>
                <a:cubicBezTo>
                  <a:pt x="3265280" y="4456132"/>
                  <a:pt x="3239138" y="4451519"/>
                  <a:pt x="3211970" y="4457156"/>
                </a:cubicBezTo>
                <a:cubicBezTo>
                  <a:pt x="3153536" y="4469459"/>
                  <a:pt x="3096638" y="4461770"/>
                  <a:pt x="3039228" y="4450493"/>
                </a:cubicBezTo>
                <a:cubicBezTo>
                  <a:pt x="3030002" y="4448443"/>
                  <a:pt x="3020263" y="4447930"/>
                  <a:pt x="3011036" y="4445367"/>
                </a:cubicBezTo>
                <a:cubicBezTo>
                  <a:pt x="3003348" y="4443317"/>
                  <a:pt x="2998222" y="4446392"/>
                  <a:pt x="2994633" y="4452031"/>
                </a:cubicBezTo>
                <a:cubicBezTo>
                  <a:pt x="2984382" y="4466383"/>
                  <a:pt x="2973617" y="4481248"/>
                  <a:pt x="2965416" y="4497138"/>
                </a:cubicBezTo>
                <a:cubicBezTo>
                  <a:pt x="2962340" y="4503802"/>
                  <a:pt x="2962340" y="4514054"/>
                  <a:pt x="2964904" y="4521230"/>
                </a:cubicBezTo>
                <a:cubicBezTo>
                  <a:pt x="2976181" y="4549935"/>
                  <a:pt x="2995659" y="4570438"/>
                  <a:pt x="3027439" y="4578640"/>
                </a:cubicBezTo>
                <a:cubicBezTo>
                  <a:pt x="3048455" y="4584278"/>
                  <a:pt x="3068446" y="4591967"/>
                  <a:pt x="3087925" y="4600681"/>
                </a:cubicBezTo>
                <a:cubicBezTo>
                  <a:pt x="3106890" y="4608882"/>
                  <a:pt x="3116629" y="4647326"/>
                  <a:pt x="3100739" y="4663729"/>
                </a:cubicBezTo>
                <a:cubicBezTo>
                  <a:pt x="3093050" y="4671931"/>
                  <a:pt x="3082286" y="4673981"/>
                  <a:pt x="3067933" y="4668855"/>
                </a:cubicBezTo>
                <a:cubicBezTo>
                  <a:pt x="3040254" y="4658091"/>
                  <a:pt x="3013599" y="4645789"/>
                  <a:pt x="2996171" y="4620672"/>
                </a:cubicBezTo>
                <a:cubicBezTo>
                  <a:pt x="2989507" y="4611445"/>
                  <a:pt x="2983869" y="4601194"/>
                  <a:pt x="2977205" y="4591967"/>
                </a:cubicBezTo>
                <a:cubicBezTo>
                  <a:pt x="2971055" y="4583253"/>
                  <a:pt x="2964391" y="4584278"/>
                  <a:pt x="2956702" y="4591454"/>
                </a:cubicBezTo>
                <a:cubicBezTo>
                  <a:pt x="2918258" y="4627336"/>
                  <a:pt x="2871100" y="4642713"/>
                  <a:pt x="2819329" y="4645276"/>
                </a:cubicBezTo>
                <a:cubicBezTo>
                  <a:pt x="2809589" y="4645789"/>
                  <a:pt x="2799850" y="4640151"/>
                  <a:pt x="2790111" y="4636562"/>
                </a:cubicBezTo>
                <a:cubicBezTo>
                  <a:pt x="2786010" y="4635025"/>
                  <a:pt x="2782422" y="4632462"/>
                  <a:pt x="2777296" y="4629898"/>
                </a:cubicBezTo>
                <a:cubicBezTo>
                  <a:pt x="2775758" y="4651940"/>
                  <a:pt x="2773196" y="4672956"/>
                  <a:pt x="2772683" y="4693459"/>
                </a:cubicBezTo>
                <a:cubicBezTo>
                  <a:pt x="2772171" y="4720627"/>
                  <a:pt x="2757306" y="4740105"/>
                  <a:pt x="2739365" y="4758046"/>
                </a:cubicBezTo>
                <a:cubicBezTo>
                  <a:pt x="2733214" y="4764196"/>
                  <a:pt x="2725012" y="4768810"/>
                  <a:pt x="2716298" y="4775473"/>
                </a:cubicBezTo>
                <a:cubicBezTo>
                  <a:pt x="2724500" y="4779574"/>
                  <a:pt x="2732189" y="4783675"/>
                  <a:pt x="2740390" y="4787263"/>
                </a:cubicBezTo>
                <a:cubicBezTo>
                  <a:pt x="2768070" y="4798540"/>
                  <a:pt x="2786010" y="4818531"/>
                  <a:pt x="2792161" y="4848261"/>
                </a:cubicBezTo>
                <a:cubicBezTo>
                  <a:pt x="2795237" y="4864663"/>
                  <a:pt x="2788573" y="4877478"/>
                  <a:pt x="2772683" y="4882091"/>
                </a:cubicBezTo>
                <a:cubicBezTo>
                  <a:pt x="2751154" y="4888756"/>
                  <a:pt x="2729113" y="4892344"/>
                  <a:pt x="2707585" y="4880553"/>
                </a:cubicBezTo>
                <a:cubicBezTo>
                  <a:pt x="2694257" y="4872865"/>
                  <a:pt x="2684518" y="4862613"/>
                  <a:pt x="2680417" y="4847236"/>
                </a:cubicBezTo>
                <a:cubicBezTo>
                  <a:pt x="2676317" y="4833396"/>
                  <a:pt x="2671703" y="4820068"/>
                  <a:pt x="2667603" y="4806229"/>
                </a:cubicBezTo>
                <a:cubicBezTo>
                  <a:pt x="2665552" y="4799052"/>
                  <a:pt x="2661964" y="4795464"/>
                  <a:pt x="2652737" y="4795977"/>
                </a:cubicBezTo>
                <a:cubicBezTo>
                  <a:pt x="2613781" y="4797514"/>
                  <a:pt x="2578925" y="4784187"/>
                  <a:pt x="2546119" y="4764196"/>
                </a:cubicBezTo>
                <a:cubicBezTo>
                  <a:pt x="2535867" y="4758046"/>
                  <a:pt x="2531254" y="4749844"/>
                  <a:pt x="2528179" y="4738567"/>
                </a:cubicBezTo>
                <a:cubicBezTo>
                  <a:pt x="2521515" y="4714475"/>
                  <a:pt x="2510751" y="4691921"/>
                  <a:pt x="2504600" y="4667830"/>
                </a:cubicBezTo>
                <a:cubicBezTo>
                  <a:pt x="2502037" y="4658091"/>
                  <a:pt x="2504600" y="4645789"/>
                  <a:pt x="2508188" y="4636050"/>
                </a:cubicBezTo>
                <a:cubicBezTo>
                  <a:pt x="2512801" y="4623235"/>
                  <a:pt x="2521515" y="4611958"/>
                  <a:pt x="2527666" y="4599656"/>
                </a:cubicBezTo>
                <a:cubicBezTo>
                  <a:pt x="2529204" y="4596580"/>
                  <a:pt x="2528692" y="4591454"/>
                  <a:pt x="2526641" y="4588379"/>
                </a:cubicBezTo>
                <a:cubicBezTo>
                  <a:pt x="2511264" y="4564800"/>
                  <a:pt x="2493836" y="4543271"/>
                  <a:pt x="2467693" y="4530456"/>
                </a:cubicBezTo>
                <a:cubicBezTo>
                  <a:pt x="2458467" y="4525843"/>
                  <a:pt x="2447703" y="4522768"/>
                  <a:pt x="2436426" y="4518154"/>
                </a:cubicBezTo>
                <a:cubicBezTo>
                  <a:pt x="2430787" y="4561725"/>
                  <a:pt x="2423098" y="4603244"/>
                  <a:pt x="2420023" y="4645276"/>
                </a:cubicBezTo>
                <a:cubicBezTo>
                  <a:pt x="2418485" y="4667830"/>
                  <a:pt x="2424636" y="4690897"/>
                  <a:pt x="2427712" y="4713963"/>
                </a:cubicBezTo>
                <a:cubicBezTo>
                  <a:pt x="2428737" y="4721652"/>
                  <a:pt x="2431813" y="4728828"/>
                  <a:pt x="2433350" y="4736517"/>
                </a:cubicBezTo>
                <a:cubicBezTo>
                  <a:pt x="2436426" y="4749844"/>
                  <a:pt x="2437451" y="4761634"/>
                  <a:pt x="2425149" y="4773936"/>
                </a:cubicBezTo>
                <a:cubicBezTo>
                  <a:pt x="2393369" y="4805203"/>
                  <a:pt x="2362100" y="4836984"/>
                  <a:pt x="2316480" y="4847236"/>
                </a:cubicBezTo>
                <a:cubicBezTo>
                  <a:pt x="2297515" y="4851336"/>
                  <a:pt x="2279061" y="4855437"/>
                  <a:pt x="2260608" y="4845185"/>
                </a:cubicBezTo>
                <a:cubicBezTo>
                  <a:pt x="2259071" y="4844160"/>
                  <a:pt x="2257020" y="4843647"/>
                  <a:pt x="2254970" y="4843647"/>
                </a:cubicBezTo>
                <a:cubicBezTo>
                  <a:pt x="2206787" y="4845185"/>
                  <a:pt x="2160141" y="4834421"/>
                  <a:pt x="2114008" y="4818531"/>
                </a:cubicBezTo>
                <a:cubicBezTo>
                  <a:pt x="2114008" y="4833396"/>
                  <a:pt x="2114008" y="4846723"/>
                  <a:pt x="2114008" y="4860563"/>
                </a:cubicBezTo>
                <a:cubicBezTo>
                  <a:pt x="2114008" y="4881067"/>
                  <a:pt x="2113496" y="4882091"/>
                  <a:pt x="2094530" y="4889780"/>
                </a:cubicBezTo>
                <a:cubicBezTo>
                  <a:pt x="2087353" y="4892856"/>
                  <a:pt x="2080178" y="4896444"/>
                  <a:pt x="2073001" y="4899520"/>
                </a:cubicBezTo>
                <a:cubicBezTo>
                  <a:pt x="2071463" y="4900033"/>
                  <a:pt x="2070439" y="4901057"/>
                  <a:pt x="2067875" y="4903108"/>
                </a:cubicBezTo>
                <a:cubicBezTo>
                  <a:pt x="2081716" y="4906696"/>
                  <a:pt x="2094017" y="4911309"/>
                  <a:pt x="2106832" y="4912847"/>
                </a:cubicBezTo>
                <a:cubicBezTo>
                  <a:pt x="2148352" y="4917461"/>
                  <a:pt x="2165779" y="4958467"/>
                  <a:pt x="2158604" y="4993836"/>
                </a:cubicBezTo>
                <a:cubicBezTo>
                  <a:pt x="2158091" y="4996911"/>
                  <a:pt x="2157578" y="5000500"/>
                  <a:pt x="2156553" y="5004088"/>
                </a:cubicBezTo>
                <a:cubicBezTo>
                  <a:pt x="2125285" y="5009726"/>
                  <a:pt x="2093505" y="5010751"/>
                  <a:pt x="2064800" y="4994861"/>
                </a:cubicBezTo>
                <a:cubicBezTo>
                  <a:pt x="2055061" y="4989223"/>
                  <a:pt x="2049422" y="4974357"/>
                  <a:pt x="2043784" y="4963080"/>
                </a:cubicBezTo>
                <a:cubicBezTo>
                  <a:pt x="2037633" y="4949753"/>
                  <a:pt x="2034045" y="4935401"/>
                  <a:pt x="2027894" y="4922074"/>
                </a:cubicBezTo>
                <a:cubicBezTo>
                  <a:pt x="2026356" y="4918485"/>
                  <a:pt x="2021230" y="4915410"/>
                  <a:pt x="2017129" y="4914385"/>
                </a:cubicBezTo>
                <a:cubicBezTo>
                  <a:pt x="2008928" y="4912334"/>
                  <a:pt x="2000214" y="4911309"/>
                  <a:pt x="1991500" y="4910797"/>
                </a:cubicBezTo>
                <a:cubicBezTo>
                  <a:pt x="1987399" y="4910797"/>
                  <a:pt x="1982273" y="4912334"/>
                  <a:pt x="1978685" y="4914897"/>
                </a:cubicBezTo>
                <a:cubicBezTo>
                  <a:pt x="1955106" y="4931300"/>
                  <a:pt x="1928964" y="4928737"/>
                  <a:pt x="1908973" y="4908746"/>
                </a:cubicBezTo>
                <a:cubicBezTo>
                  <a:pt x="1899234" y="4899007"/>
                  <a:pt x="1902823" y="4880553"/>
                  <a:pt x="1916662" y="4866201"/>
                </a:cubicBezTo>
                <a:cubicBezTo>
                  <a:pt x="1901285" y="4854412"/>
                  <a:pt x="1907948" y="4841597"/>
                  <a:pt x="1913074" y="4827245"/>
                </a:cubicBezTo>
                <a:cubicBezTo>
                  <a:pt x="1918200" y="4811867"/>
                  <a:pt x="1920763" y="4794952"/>
                  <a:pt x="1922813" y="4778549"/>
                </a:cubicBezTo>
                <a:cubicBezTo>
                  <a:pt x="1923839" y="4769323"/>
                  <a:pt x="1929477" y="4767785"/>
                  <a:pt x="1935628" y="4766247"/>
                </a:cubicBezTo>
                <a:cubicBezTo>
                  <a:pt x="1951518" y="4762146"/>
                  <a:pt x="1967921" y="4759071"/>
                  <a:pt x="1986374" y="4754970"/>
                </a:cubicBezTo>
                <a:cubicBezTo>
                  <a:pt x="1965358" y="4739592"/>
                  <a:pt x="1945880" y="4725240"/>
                  <a:pt x="1924351" y="4709862"/>
                </a:cubicBezTo>
                <a:cubicBezTo>
                  <a:pt x="1922301" y="4725752"/>
                  <a:pt x="1920250" y="4740618"/>
                  <a:pt x="1918713" y="4754970"/>
                </a:cubicBezTo>
                <a:cubicBezTo>
                  <a:pt x="1917175" y="4770347"/>
                  <a:pt x="1906411" y="4779574"/>
                  <a:pt x="1893596" y="4777524"/>
                </a:cubicBezTo>
                <a:cubicBezTo>
                  <a:pt x="1875142" y="4774449"/>
                  <a:pt x="1866429" y="4763172"/>
                  <a:pt x="1871555" y="4747281"/>
                </a:cubicBezTo>
                <a:cubicBezTo>
                  <a:pt x="1876680" y="4729853"/>
                  <a:pt x="1883857" y="4713451"/>
                  <a:pt x="1890520" y="4696535"/>
                </a:cubicBezTo>
                <a:cubicBezTo>
                  <a:pt x="1893083" y="4689359"/>
                  <a:pt x="1892570" y="4684233"/>
                  <a:pt x="1886419" y="4679107"/>
                </a:cubicBezTo>
                <a:cubicBezTo>
                  <a:pt x="1866941" y="4662704"/>
                  <a:pt x="1847975" y="4645789"/>
                  <a:pt x="1828497" y="4628361"/>
                </a:cubicBezTo>
                <a:cubicBezTo>
                  <a:pt x="1801330" y="4643226"/>
                  <a:pt x="1771600" y="4647326"/>
                  <a:pt x="1738794" y="4647326"/>
                </a:cubicBezTo>
                <a:cubicBezTo>
                  <a:pt x="1766474" y="4667318"/>
                  <a:pt x="1780314" y="4692434"/>
                  <a:pt x="1775188" y="4724215"/>
                </a:cubicBezTo>
                <a:cubicBezTo>
                  <a:pt x="1771087" y="4748306"/>
                  <a:pt x="1760836" y="4770860"/>
                  <a:pt x="1745458" y="4789826"/>
                </a:cubicBezTo>
                <a:cubicBezTo>
                  <a:pt x="1725467" y="4814430"/>
                  <a:pt x="1702401" y="4835959"/>
                  <a:pt x="1674208" y="4851336"/>
                </a:cubicBezTo>
                <a:cubicBezTo>
                  <a:pt x="1616286" y="4883117"/>
                  <a:pt x="1557338" y="4890806"/>
                  <a:pt x="1496340" y="4860563"/>
                </a:cubicBezTo>
                <a:cubicBezTo>
                  <a:pt x="1492240" y="4858513"/>
                  <a:pt x="1488651" y="4854412"/>
                  <a:pt x="1484038" y="4852362"/>
                </a:cubicBezTo>
                <a:cubicBezTo>
                  <a:pt x="1475837" y="4848261"/>
                  <a:pt x="1466610" y="4845185"/>
                  <a:pt x="1458409" y="4840060"/>
                </a:cubicBezTo>
                <a:cubicBezTo>
                  <a:pt x="1452771" y="4836472"/>
                  <a:pt x="1448157" y="4830833"/>
                  <a:pt x="1444569" y="4825195"/>
                </a:cubicBezTo>
                <a:cubicBezTo>
                  <a:pt x="1438931" y="4816993"/>
                  <a:pt x="1435343" y="4808279"/>
                  <a:pt x="1430729" y="4800078"/>
                </a:cubicBezTo>
                <a:cubicBezTo>
                  <a:pt x="1413814" y="4810842"/>
                  <a:pt x="1398949" y="4821094"/>
                  <a:pt x="1382546" y="4829295"/>
                </a:cubicBezTo>
                <a:cubicBezTo>
                  <a:pt x="1371269" y="4834421"/>
                  <a:pt x="1359479" y="4838522"/>
                  <a:pt x="1347178" y="4840572"/>
                </a:cubicBezTo>
                <a:cubicBezTo>
                  <a:pt x="1329237" y="4843647"/>
                  <a:pt x="1315397" y="4833396"/>
                  <a:pt x="1310271" y="4815968"/>
                </a:cubicBezTo>
                <a:cubicBezTo>
                  <a:pt x="1304120" y="4795464"/>
                  <a:pt x="1325136" y="4750357"/>
                  <a:pt x="1343077" y="4738567"/>
                </a:cubicBezTo>
                <a:cubicBezTo>
                  <a:pt x="1354866" y="4730365"/>
                  <a:pt x="1367168" y="4736005"/>
                  <a:pt x="1378958" y="4737542"/>
                </a:cubicBezTo>
                <a:cubicBezTo>
                  <a:pt x="1384596" y="4738054"/>
                  <a:pt x="1390235" y="4739592"/>
                  <a:pt x="1396386" y="4741130"/>
                </a:cubicBezTo>
                <a:cubicBezTo>
                  <a:pt x="1388184" y="4717551"/>
                  <a:pt x="1371782" y="4708324"/>
                  <a:pt x="1349740" y="4706274"/>
                </a:cubicBezTo>
                <a:cubicBezTo>
                  <a:pt x="1308734" y="4702686"/>
                  <a:pt x="1268752" y="4707812"/>
                  <a:pt x="1231333" y="4726265"/>
                </a:cubicBezTo>
                <a:cubicBezTo>
                  <a:pt x="1230308" y="4726777"/>
                  <a:pt x="1229283" y="4727803"/>
                  <a:pt x="1227232" y="4729853"/>
                </a:cubicBezTo>
                <a:cubicBezTo>
                  <a:pt x="1245173" y="4750357"/>
                  <a:pt x="1249273" y="4774961"/>
                  <a:pt x="1246711" y="4801103"/>
                </a:cubicBezTo>
                <a:cubicBezTo>
                  <a:pt x="1246198" y="4810329"/>
                  <a:pt x="1244147" y="4819043"/>
                  <a:pt x="1241072" y="4827757"/>
                </a:cubicBezTo>
                <a:cubicBezTo>
                  <a:pt x="1236458" y="4841085"/>
                  <a:pt x="1233383" y="4853386"/>
                  <a:pt x="1240047" y="4866714"/>
                </a:cubicBezTo>
                <a:cubicBezTo>
                  <a:pt x="1244147" y="4874916"/>
                  <a:pt x="1248761" y="4882604"/>
                  <a:pt x="1252349" y="4890806"/>
                </a:cubicBezTo>
                <a:cubicBezTo>
                  <a:pt x="1254399" y="4895931"/>
                  <a:pt x="1256962" y="4901570"/>
                  <a:pt x="1256450" y="4906696"/>
                </a:cubicBezTo>
                <a:cubicBezTo>
                  <a:pt x="1255937" y="4911309"/>
                  <a:pt x="1251324" y="4917973"/>
                  <a:pt x="1247735" y="4918485"/>
                </a:cubicBezTo>
                <a:cubicBezTo>
                  <a:pt x="1242610" y="4918998"/>
                  <a:pt x="1236458" y="4915410"/>
                  <a:pt x="1232358" y="4911309"/>
                </a:cubicBezTo>
                <a:cubicBezTo>
                  <a:pt x="1229283" y="4908746"/>
                  <a:pt x="1229795" y="4903108"/>
                  <a:pt x="1229283" y="4898495"/>
                </a:cubicBezTo>
                <a:cubicBezTo>
                  <a:pt x="1228770" y="4890806"/>
                  <a:pt x="1228770" y="4883629"/>
                  <a:pt x="1228770" y="4875940"/>
                </a:cubicBezTo>
                <a:cubicBezTo>
                  <a:pt x="1229283" y="4853386"/>
                  <a:pt x="1217493" y="4835959"/>
                  <a:pt x="1206729" y="4817506"/>
                </a:cubicBezTo>
                <a:cubicBezTo>
                  <a:pt x="1201090" y="4807767"/>
                  <a:pt x="1199040" y="4795464"/>
                  <a:pt x="1194939" y="4784187"/>
                </a:cubicBezTo>
                <a:cubicBezTo>
                  <a:pt x="1193401" y="4786750"/>
                  <a:pt x="1190839" y="4790339"/>
                  <a:pt x="1189301" y="4794439"/>
                </a:cubicBezTo>
                <a:cubicBezTo>
                  <a:pt x="1181612" y="4818018"/>
                  <a:pt x="1173923" y="4841085"/>
                  <a:pt x="1166234" y="4864663"/>
                </a:cubicBezTo>
                <a:cubicBezTo>
                  <a:pt x="1158033" y="4888756"/>
                  <a:pt x="1149319" y="4912334"/>
                  <a:pt x="1142655" y="4936939"/>
                </a:cubicBezTo>
                <a:cubicBezTo>
                  <a:pt x="1139580" y="4949241"/>
                  <a:pt x="1140092" y="4962568"/>
                  <a:pt x="1139067" y="4975383"/>
                </a:cubicBezTo>
                <a:cubicBezTo>
                  <a:pt x="1138554" y="4987685"/>
                  <a:pt x="1138042" y="5000500"/>
                  <a:pt x="1137529" y="5012801"/>
                </a:cubicBezTo>
                <a:cubicBezTo>
                  <a:pt x="1136504" y="5022541"/>
                  <a:pt x="1130865" y="5029204"/>
                  <a:pt x="1122152" y="5029717"/>
                </a:cubicBezTo>
                <a:cubicBezTo>
                  <a:pt x="1113950" y="5030229"/>
                  <a:pt x="1105236" y="5028179"/>
                  <a:pt x="1097547" y="5025103"/>
                </a:cubicBezTo>
                <a:cubicBezTo>
                  <a:pt x="1091909" y="5022541"/>
                  <a:pt x="1094472" y="5006137"/>
                  <a:pt x="1099085" y="4997424"/>
                </a:cubicBezTo>
                <a:cubicBezTo>
                  <a:pt x="1107799" y="4981534"/>
                  <a:pt x="1117026" y="4965644"/>
                  <a:pt x="1123690" y="4948728"/>
                </a:cubicBezTo>
                <a:cubicBezTo>
                  <a:pt x="1140605" y="4906184"/>
                  <a:pt x="1152395" y="4861588"/>
                  <a:pt x="1160083" y="4815968"/>
                </a:cubicBezTo>
                <a:cubicBezTo>
                  <a:pt x="1163672" y="4795977"/>
                  <a:pt x="1168797" y="4776498"/>
                  <a:pt x="1170335" y="4756508"/>
                </a:cubicBezTo>
                <a:cubicBezTo>
                  <a:pt x="1171873" y="4739080"/>
                  <a:pt x="1157008" y="4729853"/>
                  <a:pt x="1140605" y="4736005"/>
                </a:cubicBezTo>
                <a:cubicBezTo>
                  <a:pt x="1138042" y="4737029"/>
                  <a:pt x="1133941" y="4741642"/>
                  <a:pt x="1134454" y="4744206"/>
                </a:cubicBezTo>
                <a:cubicBezTo>
                  <a:pt x="1135479" y="4752407"/>
                  <a:pt x="1134454" y="4758558"/>
                  <a:pt x="1126252" y="4761121"/>
                </a:cubicBezTo>
                <a:cubicBezTo>
                  <a:pt x="1117539" y="4763684"/>
                  <a:pt x="1108312" y="4765734"/>
                  <a:pt x="1101648" y="4755995"/>
                </a:cubicBezTo>
                <a:cubicBezTo>
                  <a:pt x="1100110" y="4753432"/>
                  <a:pt x="1097547" y="4750357"/>
                  <a:pt x="1095497" y="4747281"/>
                </a:cubicBezTo>
                <a:cubicBezTo>
                  <a:pt x="1070380" y="4750357"/>
                  <a:pt x="1045264" y="4754970"/>
                  <a:pt x="1019634" y="4756508"/>
                </a:cubicBezTo>
                <a:cubicBezTo>
                  <a:pt x="994005" y="4758046"/>
                  <a:pt x="968375" y="4757020"/>
                  <a:pt x="941721" y="4757020"/>
                </a:cubicBezTo>
                <a:cubicBezTo>
                  <a:pt x="941208" y="4770860"/>
                  <a:pt x="939670" y="4783675"/>
                  <a:pt x="939670" y="4797002"/>
                </a:cubicBezTo>
                <a:cubicBezTo>
                  <a:pt x="939670" y="4800590"/>
                  <a:pt x="942746" y="4804691"/>
                  <a:pt x="945309" y="4807767"/>
                </a:cubicBezTo>
                <a:cubicBezTo>
                  <a:pt x="962737" y="4828270"/>
                  <a:pt x="951460" y="4844673"/>
                  <a:pt x="937108" y="4856462"/>
                </a:cubicBezTo>
                <a:cubicBezTo>
                  <a:pt x="919167" y="4871327"/>
                  <a:pt x="884311" y="4870302"/>
                  <a:pt x="867908" y="4854412"/>
                </a:cubicBezTo>
                <a:cubicBezTo>
                  <a:pt x="859194" y="4846211"/>
                  <a:pt x="849967" y="4835446"/>
                  <a:pt x="854581" y="4822119"/>
                </a:cubicBezTo>
                <a:cubicBezTo>
                  <a:pt x="859194" y="4807767"/>
                  <a:pt x="868933" y="4795977"/>
                  <a:pt x="884824" y="4792389"/>
                </a:cubicBezTo>
                <a:cubicBezTo>
                  <a:pt x="893538" y="4790339"/>
                  <a:pt x="902764" y="4789826"/>
                  <a:pt x="914041" y="4788288"/>
                </a:cubicBezTo>
                <a:cubicBezTo>
                  <a:pt x="917116" y="4777524"/>
                  <a:pt x="920192" y="4765221"/>
                  <a:pt x="923268" y="4752919"/>
                </a:cubicBezTo>
                <a:cubicBezTo>
                  <a:pt x="889949" y="4740105"/>
                  <a:pt x="861757" y="4722164"/>
                  <a:pt x="839203" y="4697047"/>
                </a:cubicBezTo>
                <a:cubicBezTo>
                  <a:pt x="824338" y="4680644"/>
                  <a:pt x="813061" y="4661679"/>
                  <a:pt x="821263" y="4635025"/>
                </a:cubicBezTo>
                <a:cubicBezTo>
                  <a:pt x="808961" y="4649889"/>
                  <a:pt x="798709" y="4662704"/>
                  <a:pt x="788458" y="4675007"/>
                </a:cubicBezTo>
                <a:cubicBezTo>
                  <a:pt x="780769" y="4684233"/>
                  <a:pt x="771542" y="4687308"/>
                  <a:pt x="759753" y="4684233"/>
                </a:cubicBezTo>
                <a:cubicBezTo>
                  <a:pt x="747963" y="4681157"/>
                  <a:pt x="736686" y="4682183"/>
                  <a:pt x="727459" y="4691921"/>
                </a:cubicBezTo>
                <a:cubicBezTo>
                  <a:pt x="739761" y="4701148"/>
                  <a:pt x="752064" y="4709862"/>
                  <a:pt x="763853" y="4719088"/>
                </a:cubicBezTo>
                <a:cubicBezTo>
                  <a:pt x="778718" y="4730878"/>
                  <a:pt x="789995" y="4746769"/>
                  <a:pt x="795633" y="4764709"/>
                </a:cubicBezTo>
                <a:cubicBezTo>
                  <a:pt x="801272" y="4784187"/>
                  <a:pt x="792045" y="4801103"/>
                  <a:pt x="778718" y="4814942"/>
                </a:cubicBezTo>
                <a:cubicBezTo>
                  <a:pt x="732072" y="4864663"/>
                  <a:pt x="669537" y="4856975"/>
                  <a:pt x="620841" y="4829808"/>
                </a:cubicBezTo>
                <a:cubicBezTo>
                  <a:pt x="583935" y="4809304"/>
                  <a:pt x="544466" y="4798027"/>
                  <a:pt x="502946" y="4793414"/>
                </a:cubicBezTo>
                <a:cubicBezTo>
                  <a:pt x="456813" y="4787775"/>
                  <a:pt x="411193" y="4783162"/>
                  <a:pt x="368136" y="4765734"/>
                </a:cubicBezTo>
                <a:cubicBezTo>
                  <a:pt x="337380" y="4753432"/>
                  <a:pt x="309701" y="4737542"/>
                  <a:pt x="287147" y="4712938"/>
                </a:cubicBezTo>
                <a:cubicBezTo>
                  <a:pt x="268181" y="4692434"/>
                  <a:pt x="263568" y="4657066"/>
                  <a:pt x="275870" y="4629898"/>
                </a:cubicBezTo>
                <a:cubicBezTo>
                  <a:pt x="281508" y="4617597"/>
                  <a:pt x="286122" y="4604269"/>
                  <a:pt x="292273" y="4591967"/>
                </a:cubicBezTo>
                <a:cubicBezTo>
                  <a:pt x="317390" y="4543784"/>
                  <a:pt x="358909" y="4518667"/>
                  <a:pt x="410168" y="4506365"/>
                </a:cubicBezTo>
                <a:cubicBezTo>
                  <a:pt x="440411" y="4499189"/>
                  <a:pt x="470653" y="4490987"/>
                  <a:pt x="500896" y="4482274"/>
                </a:cubicBezTo>
                <a:cubicBezTo>
                  <a:pt x="519349" y="4477148"/>
                  <a:pt x="522424" y="4473046"/>
                  <a:pt x="534214" y="4455619"/>
                </a:cubicBezTo>
                <a:cubicBezTo>
                  <a:pt x="524988" y="4455619"/>
                  <a:pt x="516273" y="4455619"/>
                  <a:pt x="506022" y="4455619"/>
                </a:cubicBezTo>
                <a:cubicBezTo>
                  <a:pt x="512173" y="4446905"/>
                  <a:pt x="520374" y="4440754"/>
                  <a:pt x="521912" y="4433065"/>
                </a:cubicBezTo>
                <a:cubicBezTo>
                  <a:pt x="524474" y="4417688"/>
                  <a:pt x="526012" y="4401284"/>
                  <a:pt x="523962" y="4385394"/>
                </a:cubicBezTo>
                <a:cubicBezTo>
                  <a:pt x="522937" y="4378731"/>
                  <a:pt x="513711" y="4371555"/>
                  <a:pt x="507047" y="4366942"/>
                </a:cubicBezTo>
                <a:cubicBezTo>
                  <a:pt x="475779" y="4345412"/>
                  <a:pt x="443486" y="4324396"/>
                  <a:pt x="411706" y="4303380"/>
                </a:cubicBezTo>
                <a:cubicBezTo>
                  <a:pt x="409142" y="4301843"/>
                  <a:pt x="406067" y="4300305"/>
                  <a:pt x="403504" y="4298255"/>
                </a:cubicBezTo>
                <a:cubicBezTo>
                  <a:pt x="395303" y="4290566"/>
                  <a:pt x="386589" y="4289028"/>
                  <a:pt x="376337" y="4293129"/>
                </a:cubicBezTo>
                <a:cubicBezTo>
                  <a:pt x="367111" y="4296717"/>
                  <a:pt x="357371" y="4299280"/>
                  <a:pt x="347119" y="4299792"/>
                </a:cubicBezTo>
                <a:cubicBezTo>
                  <a:pt x="354808" y="4292616"/>
                  <a:pt x="362497" y="4285440"/>
                  <a:pt x="370698" y="4277239"/>
                </a:cubicBezTo>
                <a:cubicBezTo>
                  <a:pt x="360447" y="4270062"/>
                  <a:pt x="349683" y="4262886"/>
                  <a:pt x="337893" y="4254685"/>
                </a:cubicBezTo>
                <a:cubicBezTo>
                  <a:pt x="354296" y="4245458"/>
                  <a:pt x="368648" y="4235719"/>
                  <a:pt x="384026" y="4228030"/>
                </a:cubicBezTo>
                <a:cubicBezTo>
                  <a:pt x="403504" y="4218291"/>
                  <a:pt x="404017" y="4200863"/>
                  <a:pt x="407092" y="4181385"/>
                </a:cubicBezTo>
                <a:cubicBezTo>
                  <a:pt x="370186" y="4197275"/>
                  <a:pt x="331742" y="4209577"/>
                  <a:pt x="303037" y="4236231"/>
                </a:cubicBezTo>
                <a:cubicBezTo>
                  <a:pt x="274332" y="4263399"/>
                  <a:pt x="241526" y="4273650"/>
                  <a:pt x="204108" y="4273650"/>
                </a:cubicBezTo>
                <a:cubicBezTo>
                  <a:pt x="183091" y="4274163"/>
                  <a:pt x="169252" y="4257247"/>
                  <a:pt x="175403" y="4237257"/>
                </a:cubicBezTo>
                <a:cubicBezTo>
                  <a:pt x="177965" y="4228542"/>
                  <a:pt x="187192" y="4219829"/>
                  <a:pt x="195393" y="4214190"/>
                </a:cubicBezTo>
                <a:cubicBezTo>
                  <a:pt x="210259" y="4203939"/>
                  <a:pt x="227687" y="4199325"/>
                  <a:pt x="246140" y="4201888"/>
                </a:cubicBezTo>
                <a:cubicBezTo>
                  <a:pt x="290735" y="4208039"/>
                  <a:pt x="332255" y="4196250"/>
                  <a:pt x="373262" y="4179847"/>
                </a:cubicBezTo>
                <a:cubicBezTo>
                  <a:pt x="379925" y="4177284"/>
                  <a:pt x="386589" y="4173696"/>
                  <a:pt x="393252" y="4172670"/>
                </a:cubicBezTo>
                <a:cubicBezTo>
                  <a:pt x="406580" y="4170620"/>
                  <a:pt x="410168" y="4163444"/>
                  <a:pt x="408630" y="4151142"/>
                </a:cubicBezTo>
                <a:cubicBezTo>
                  <a:pt x="405555" y="4126025"/>
                  <a:pt x="402479" y="4100908"/>
                  <a:pt x="399403" y="4075792"/>
                </a:cubicBezTo>
                <a:cubicBezTo>
                  <a:pt x="397866" y="4065028"/>
                  <a:pt x="392740" y="4058364"/>
                  <a:pt x="380950" y="4056313"/>
                </a:cubicBezTo>
                <a:cubicBezTo>
                  <a:pt x="350708" y="4051187"/>
                  <a:pt x="319952" y="4045036"/>
                  <a:pt x="289709" y="4038885"/>
                </a:cubicBezTo>
                <a:cubicBezTo>
                  <a:pt x="283046" y="4037348"/>
                  <a:pt x="277408" y="4033759"/>
                  <a:pt x="270744" y="4031197"/>
                </a:cubicBezTo>
                <a:cubicBezTo>
                  <a:pt x="277920" y="4019407"/>
                  <a:pt x="285609" y="4019407"/>
                  <a:pt x="295348" y="4021458"/>
                </a:cubicBezTo>
                <a:cubicBezTo>
                  <a:pt x="325591" y="4027608"/>
                  <a:pt x="355321" y="4032222"/>
                  <a:pt x="389152" y="4038373"/>
                </a:cubicBezTo>
                <a:cubicBezTo>
                  <a:pt x="383001" y="4024020"/>
                  <a:pt x="378387" y="4013256"/>
                  <a:pt x="373774" y="4001467"/>
                </a:cubicBezTo>
                <a:cubicBezTo>
                  <a:pt x="342506" y="4003517"/>
                  <a:pt x="315852" y="3994290"/>
                  <a:pt x="295861" y="3969174"/>
                </a:cubicBezTo>
                <a:cubicBezTo>
                  <a:pt x="292273" y="3984039"/>
                  <a:pt x="270231" y="3989677"/>
                  <a:pt x="256391" y="3979425"/>
                </a:cubicBezTo>
                <a:cubicBezTo>
                  <a:pt x="250753" y="3975325"/>
                  <a:pt x="245627" y="3970199"/>
                  <a:pt x="240501" y="3965586"/>
                </a:cubicBezTo>
                <a:cubicBezTo>
                  <a:pt x="239476" y="3964560"/>
                  <a:pt x="237938" y="3961485"/>
                  <a:pt x="238451" y="3960459"/>
                </a:cubicBezTo>
                <a:cubicBezTo>
                  <a:pt x="244602" y="3951746"/>
                  <a:pt x="249728" y="3939443"/>
                  <a:pt x="258442" y="3935855"/>
                </a:cubicBezTo>
                <a:cubicBezTo>
                  <a:pt x="264080" y="3933292"/>
                  <a:pt x="274845" y="3943032"/>
                  <a:pt x="283559" y="3947645"/>
                </a:cubicBezTo>
                <a:cubicBezTo>
                  <a:pt x="285096" y="3948670"/>
                  <a:pt x="286634" y="3950720"/>
                  <a:pt x="289197" y="3953796"/>
                </a:cubicBezTo>
                <a:cubicBezTo>
                  <a:pt x="282534" y="3930730"/>
                  <a:pt x="299962" y="3898437"/>
                  <a:pt x="330717" y="3887160"/>
                </a:cubicBezTo>
                <a:cubicBezTo>
                  <a:pt x="371724" y="3872294"/>
                  <a:pt x="422983" y="3886135"/>
                  <a:pt x="438873" y="3924579"/>
                </a:cubicBezTo>
                <a:cubicBezTo>
                  <a:pt x="442973" y="3919453"/>
                  <a:pt x="447074" y="3915352"/>
                  <a:pt x="452200" y="3909201"/>
                </a:cubicBezTo>
                <a:cubicBezTo>
                  <a:pt x="433234" y="3897411"/>
                  <a:pt x="415294" y="3886135"/>
                  <a:pt x="396840" y="3874858"/>
                </a:cubicBezTo>
                <a:cubicBezTo>
                  <a:pt x="385563" y="3868194"/>
                  <a:pt x="374286" y="3863068"/>
                  <a:pt x="363522" y="3855892"/>
                </a:cubicBezTo>
                <a:cubicBezTo>
                  <a:pt x="359934" y="3853329"/>
                  <a:pt x="358396" y="3847691"/>
                  <a:pt x="355834" y="3843077"/>
                </a:cubicBezTo>
                <a:cubicBezTo>
                  <a:pt x="360447" y="3842052"/>
                  <a:pt x="366598" y="3840002"/>
                  <a:pt x="370186" y="3841539"/>
                </a:cubicBezTo>
                <a:cubicBezTo>
                  <a:pt x="390689" y="3850766"/>
                  <a:pt x="411193" y="3861530"/>
                  <a:pt x="431696" y="3872294"/>
                </a:cubicBezTo>
                <a:cubicBezTo>
                  <a:pt x="442461" y="3877933"/>
                  <a:pt x="453225" y="3885109"/>
                  <a:pt x="465527" y="3892286"/>
                </a:cubicBezTo>
                <a:cubicBezTo>
                  <a:pt x="472704" y="3883571"/>
                  <a:pt x="479367" y="3875883"/>
                  <a:pt x="486543" y="3867169"/>
                </a:cubicBezTo>
                <a:cubicBezTo>
                  <a:pt x="481930" y="3861530"/>
                  <a:pt x="477317" y="3856404"/>
                  <a:pt x="473216" y="3850766"/>
                </a:cubicBezTo>
                <a:cubicBezTo>
                  <a:pt x="471166" y="3847178"/>
                  <a:pt x="470653" y="3843077"/>
                  <a:pt x="469116" y="3839489"/>
                </a:cubicBezTo>
                <a:cubicBezTo>
                  <a:pt x="472704" y="3838464"/>
                  <a:pt x="476804" y="3836414"/>
                  <a:pt x="480393" y="3836926"/>
                </a:cubicBezTo>
                <a:cubicBezTo>
                  <a:pt x="486030" y="3837438"/>
                  <a:pt x="491156" y="3840002"/>
                  <a:pt x="496795" y="3841539"/>
                </a:cubicBezTo>
                <a:cubicBezTo>
                  <a:pt x="509610" y="3844615"/>
                  <a:pt x="518324" y="3835901"/>
                  <a:pt x="514735" y="3822574"/>
                </a:cubicBezTo>
                <a:cubicBezTo>
                  <a:pt x="510122" y="3804633"/>
                  <a:pt x="497307" y="3793356"/>
                  <a:pt x="477317" y="3794381"/>
                </a:cubicBezTo>
                <a:cubicBezTo>
                  <a:pt x="459376" y="3794894"/>
                  <a:pt x="440923" y="3797969"/>
                  <a:pt x="423495" y="3802583"/>
                </a:cubicBezTo>
                <a:cubicBezTo>
                  <a:pt x="381975" y="3813347"/>
                  <a:pt x="340968" y="3826161"/>
                  <a:pt x="303550" y="3848715"/>
                </a:cubicBezTo>
                <a:cubicBezTo>
                  <a:pt x="292785" y="3855379"/>
                  <a:pt x="282021" y="3862555"/>
                  <a:pt x="271257" y="3869219"/>
                </a:cubicBezTo>
                <a:cubicBezTo>
                  <a:pt x="237938" y="3890748"/>
                  <a:pt x="170277" y="3872807"/>
                  <a:pt x="152849" y="3842052"/>
                </a:cubicBezTo>
                <a:cubicBezTo>
                  <a:pt x="149260" y="3836414"/>
                  <a:pt x="146185" y="3829237"/>
                  <a:pt x="147210" y="3823086"/>
                </a:cubicBezTo>
                <a:cubicBezTo>
                  <a:pt x="151311" y="3792331"/>
                  <a:pt x="177453" y="3759012"/>
                  <a:pt x="214359" y="3762088"/>
                </a:cubicBezTo>
                <a:cubicBezTo>
                  <a:pt x="227687" y="3763114"/>
                  <a:pt x="241526" y="3765164"/>
                  <a:pt x="254341" y="3769777"/>
                </a:cubicBezTo>
                <a:cubicBezTo>
                  <a:pt x="307137" y="3788230"/>
                  <a:pt x="359934" y="3788743"/>
                  <a:pt x="413244" y="3773365"/>
                </a:cubicBezTo>
                <a:cubicBezTo>
                  <a:pt x="437847" y="3766701"/>
                  <a:pt x="462452" y="3761063"/>
                  <a:pt x="486543" y="3754399"/>
                </a:cubicBezTo>
                <a:cubicBezTo>
                  <a:pt x="493719" y="3752349"/>
                  <a:pt x="500383" y="3747736"/>
                  <a:pt x="508072" y="3743635"/>
                </a:cubicBezTo>
                <a:cubicBezTo>
                  <a:pt x="490644" y="3726720"/>
                  <a:pt x="473729" y="3710829"/>
                  <a:pt x="493207" y="3684175"/>
                </a:cubicBezTo>
                <a:cubicBezTo>
                  <a:pt x="480393" y="3681612"/>
                  <a:pt x="469628" y="3679562"/>
                  <a:pt x="459376" y="3677511"/>
                </a:cubicBezTo>
                <a:cubicBezTo>
                  <a:pt x="468090" y="3668798"/>
                  <a:pt x="477317" y="3660596"/>
                  <a:pt x="485518" y="3651370"/>
                </a:cubicBezTo>
                <a:cubicBezTo>
                  <a:pt x="498845" y="3636504"/>
                  <a:pt x="507560" y="3619589"/>
                  <a:pt x="509610" y="3599086"/>
                </a:cubicBezTo>
                <a:cubicBezTo>
                  <a:pt x="513198" y="3564742"/>
                  <a:pt x="487568" y="3543726"/>
                  <a:pt x="451688" y="3540651"/>
                </a:cubicBezTo>
                <a:cubicBezTo>
                  <a:pt x="406580" y="3536550"/>
                  <a:pt x="361472" y="3534500"/>
                  <a:pt x="316364" y="3529887"/>
                </a:cubicBezTo>
                <a:cubicBezTo>
                  <a:pt x="296373" y="3527836"/>
                  <a:pt x="276382" y="3522710"/>
                  <a:pt x="256904" y="3517584"/>
                </a:cubicBezTo>
                <a:cubicBezTo>
                  <a:pt x="252291" y="3516046"/>
                  <a:pt x="245114" y="3507333"/>
                  <a:pt x="246140" y="3504257"/>
                </a:cubicBezTo>
                <a:cubicBezTo>
                  <a:pt x="247678" y="3498618"/>
                  <a:pt x="254854" y="3491955"/>
                  <a:pt x="259980" y="3491442"/>
                </a:cubicBezTo>
                <a:cubicBezTo>
                  <a:pt x="271257" y="3490417"/>
                  <a:pt x="283046" y="3492467"/>
                  <a:pt x="294323" y="3495030"/>
                </a:cubicBezTo>
                <a:cubicBezTo>
                  <a:pt x="338918" y="3504770"/>
                  <a:pt x="383001" y="3515021"/>
                  <a:pt x="427596" y="3524248"/>
                </a:cubicBezTo>
                <a:cubicBezTo>
                  <a:pt x="436310" y="3526298"/>
                  <a:pt x="445536" y="3525785"/>
                  <a:pt x="454763" y="3525273"/>
                </a:cubicBezTo>
                <a:cubicBezTo>
                  <a:pt x="471678" y="3523735"/>
                  <a:pt x="474754" y="3515534"/>
                  <a:pt x="467065" y="3500669"/>
                </a:cubicBezTo>
                <a:cubicBezTo>
                  <a:pt x="451175" y="3471451"/>
                  <a:pt x="428621" y="3447872"/>
                  <a:pt x="406580" y="3423780"/>
                </a:cubicBezTo>
                <a:cubicBezTo>
                  <a:pt x="383001" y="3398664"/>
                  <a:pt x="358909" y="3373547"/>
                  <a:pt x="336868" y="3347405"/>
                </a:cubicBezTo>
                <a:cubicBezTo>
                  <a:pt x="305087" y="3309986"/>
                  <a:pt x="273819" y="3272055"/>
                  <a:pt x="243576" y="3233610"/>
                </a:cubicBezTo>
                <a:cubicBezTo>
                  <a:pt x="217435" y="3200805"/>
                  <a:pt x="192831" y="3167487"/>
                  <a:pt x="167714" y="3134169"/>
                </a:cubicBezTo>
                <a:cubicBezTo>
                  <a:pt x="145673" y="3104952"/>
                  <a:pt x="123631" y="3075734"/>
                  <a:pt x="101590" y="3046004"/>
                </a:cubicBezTo>
                <a:cubicBezTo>
                  <a:pt x="92876" y="3034727"/>
                  <a:pt x="93388" y="3003459"/>
                  <a:pt x="100565" y="2991157"/>
                </a:cubicBezTo>
                <a:cubicBezTo>
                  <a:pt x="135933" y="2930672"/>
                  <a:pt x="216409" y="2929647"/>
                  <a:pt x="258954" y="2960402"/>
                </a:cubicBezTo>
                <a:cubicBezTo>
                  <a:pt x="281508" y="2976292"/>
                  <a:pt x="295861" y="2997821"/>
                  <a:pt x="291760" y="3027550"/>
                </a:cubicBezTo>
                <a:cubicBezTo>
                  <a:pt x="289709" y="3043441"/>
                  <a:pt x="280996" y="3055743"/>
                  <a:pt x="270231" y="3066508"/>
                </a:cubicBezTo>
                <a:cubicBezTo>
                  <a:pt x="268181" y="3068558"/>
                  <a:pt x="266643" y="3070096"/>
                  <a:pt x="264080" y="3073171"/>
                </a:cubicBezTo>
                <a:cubicBezTo>
                  <a:pt x="320465" y="3090086"/>
                  <a:pt x="375824" y="3107514"/>
                  <a:pt x="431184" y="3122892"/>
                </a:cubicBezTo>
                <a:cubicBezTo>
                  <a:pt x="458863" y="3130068"/>
                  <a:pt x="476291" y="3121354"/>
                  <a:pt x="488081" y="3094699"/>
                </a:cubicBezTo>
                <a:cubicBezTo>
                  <a:pt x="510122" y="3044466"/>
                  <a:pt x="558306" y="3035239"/>
                  <a:pt x="597262" y="3049592"/>
                </a:cubicBezTo>
                <a:cubicBezTo>
                  <a:pt x="641857" y="3065995"/>
                  <a:pt x="683377" y="3056255"/>
                  <a:pt x="723359" y="3037803"/>
                </a:cubicBezTo>
                <a:cubicBezTo>
                  <a:pt x="742325" y="3029088"/>
                  <a:pt x="760265" y="3016274"/>
                  <a:pt x="776668" y="3002947"/>
                </a:cubicBezTo>
                <a:cubicBezTo>
                  <a:pt x="800759" y="2982955"/>
                  <a:pt x="798197" y="2951175"/>
                  <a:pt x="773080" y="2931184"/>
                </a:cubicBezTo>
                <a:cubicBezTo>
                  <a:pt x="728997" y="2896328"/>
                  <a:pt x="684915" y="2861985"/>
                  <a:pt x="641345" y="2827129"/>
                </a:cubicBezTo>
                <a:cubicBezTo>
                  <a:pt x="617253" y="2808163"/>
                  <a:pt x="594187" y="2788172"/>
                  <a:pt x="570095" y="2768694"/>
                </a:cubicBezTo>
                <a:cubicBezTo>
                  <a:pt x="547541" y="2750241"/>
                  <a:pt x="523962" y="2732813"/>
                  <a:pt x="501408" y="2714360"/>
                </a:cubicBezTo>
                <a:cubicBezTo>
                  <a:pt x="491669" y="2706158"/>
                  <a:pt x="482955" y="2696419"/>
                  <a:pt x="476291" y="2686168"/>
                </a:cubicBezTo>
                <a:cubicBezTo>
                  <a:pt x="472704" y="2681042"/>
                  <a:pt x="472191" y="2669765"/>
                  <a:pt x="475779" y="2665664"/>
                </a:cubicBezTo>
                <a:cubicBezTo>
                  <a:pt x="479879" y="2660538"/>
                  <a:pt x="490644" y="2656438"/>
                  <a:pt x="496283" y="2658488"/>
                </a:cubicBezTo>
                <a:cubicBezTo>
                  <a:pt x="510122" y="2663101"/>
                  <a:pt x="524988" y="2668740"/>
                  <a:pt x="535751" y="2677966"/>
                </a:cubicBezTo>
                <a:cubicBezTo>
                  <a:pt x="559330" y="2697445"/>
                  <a:pt x="580346" y="2718973"/>
                  <a:pt x="602388" y="2739989"/>
                </a:cubicBezTo>
                <a:cubicBezTo>
                  <a:pt x="636219" y="2771769"/>
                  <a:pt x="673638" y="2798424"/>
                  <a:pt x="715158" y="2818928"/>
                </a:cubicBezTo>
                <a:cubicBezTo>
                  <a:pt x="761290" y="2841994"/>
                  <a:pt x="805885" y="2867623"/>
                  <a:pt x="841766" y="2905555"/>
                </a:cubicBezTo>
                <a:cubicBezTo>
                  <a:pt x="843816" y="2907605"/>
                  <a:pt x="847405" y="2909143"/>
                  <a:pt x="849967" y="2909143"/>
                </a:cubicBezTo>
                <a:cubicBezTo>
                  <a:pt x="883798" y="2907605"/>
                  <a:pt x="915579" y="2901454"/>
                  <a:pt x="942746" y="2879413"/>
                </a:cubicBezTo>
                <a:cubicBezTo>
                  <a:pt x="954023" y="2870187"/>
                  <a:pt x="957611" y="2860960"/>
                  <a:pt x="952998" y="2848145"/>
                </a:cubicBezTo>
                <a:cubicBezTo>
                  <a:pt x="943259" y="2820466"/>
                  <a:pt x="933520" y="2792785"/>
                  <a:pt x="922243" y="2765618"/>
                </a:cubicBezTo>
                <a:cubicBezTo>
                  <a:pt x="905840" y="2727174"/>
                  <a:pt x="875085" y="2703596"/>
                  <a:pt x="837153" y="2688218"/>
                </a:cubicBezTo>
                <a:cubicBezTo>
                  <a:pt x="827414" y="2684117"/>
                  <a:pt x="817162" y="2681042"/>
                  <a:pt x="807423" y="2676428"/>
                </a:cubicBezTo>
                <a:cubicBezTo>
                  <a:pt x="803835" y="2674378"/>
                  <a:pt x="801785" y="2668740"/>
                  <a:pt x="799221" y="2664639"/>
                </a:cubicBezTo>
                <a:cubicBezTo>
                  <a:pt x="803835" y="2663101"/>
                  <a:pt x="808448" y="2659001"/>
                  <a:pt x="812036" y="2660025"/>
                </a:cubicBezTo>
                <a:cubicBezTo>
                  <a:pt x="827414" y="2665151"/>
                  <a:pt x="843816" y="2670278"/>
                  <a:pt x="857656" y="2678479"/>
                </a:cubicBezTo>
                <a:cubicBezTo>
                  <a:pt x="882261" y="2693344"/>
                  <a:pt x="905840" y="2710259"/>
                  <a:pt x="928393" y="2727687"/>
                </a:cubicBezTo>
                <a:cubicBezTo>
                  <a:pt x="937620" y="2734863"/>
                  <a:pt x="943259" y="2746653"/>
                  <a:pt x="950947" y="2755879"/>
                </a:cubicBezTo>
                <a:cubicBezTo>
                  <a:pt x="968888" y="2777921"/>
                  <a:pt x="990417" y="2792273"/>
                  <a:pt x="1020147" y="2789710"/>
                </a:cubicBezTo>
                <a:cubicBezTo>
                  <a:pt x="1039113" y="2788172"/>
                  <a:pt x="1056541" y="2781509"/>
                  <a:pt x="1066792" y="2764081"/>
                </a:cubicBezTo>
                <a:cubicBezTo>
                  <a:pt x="1069868" y="2758955"/>
                  <a:pt x="1070380" y="2748191"/>
                  <a:pt x="1066792" y="2744090"/>
                </a:cubicBezTo>
                <a:cubicBezTo>
                  <a:pt x="1057053" y="2733326"/>
                  <a:pt x="1044751" y="2724612"/>
                  <a:pt x="1033474" y="2714360"/>
                </a:cubicBezTo>
                <a:cubicBezTo>
                  <a:pt x="1017584" y="2700007"/>
                  <a:pt x="1000156" y="2686680"/>
                  <a:pt x="987341" y="2670278"/>
                </a:cubicBezTo>
                <a:cubicBezTo>
                  <a:pt x="970426" y="2648749"/>
                  <a:pt x="956074" y="2624657"/>
                  <a:pt x="951460" y="2595952"/>
                </a:cubicBezTo>
                <a:cubicBezTo>
                  <a:pt x="943259" y="2545206"/>
                  <a:pt x="960687" y="2516501"/>
                  <a:pt x="1002719" y="2492922"/>
                </a:cubicBezTo>
                <a:cubicBezTo>
                  <a:pt x="1025273" y="2480620"/>
                  <a:pt x="1049364" y="2472931"/>
                  <a:pt x="1075506" y="2474981"/>
                </a:cubicBezTo>
                <a:cubicBezTo>
                  <a:pt x="1118051" y="2478057"/>
                  <a:pt x="1150344" y="2493435"/>
                  <a:pt x="1152395" y="2548281"/>
                </a:cubicBezTo>
                <a:cubicBezTo>
                  <a:pt x="1153932" y="2586213"/>
                  <a:pt x="1139067" y="2610817"/>
                  <a:pt x="1099085" y="2624145"/>
                </a:cubicBezTo>
                <a:cubicBezTo>
                  <a:pt x="1074993" y="2632346"/>
                  <a:pt x="1059103" y="2646699"/>
                  <a:pt x="1050902" y="2670790"/>
                </a:cubicBezTo>
                <a:cubicBezTo>
                  <a:pt x="1043726" y="2692319"/>
                  <a:pt x="1067305" y="2727174"/>
                  <a:pt x="1089859" y="2727687"/>
                </a:cubicBezTo>
                <a:cubicBezTo>
                  <a:pt x="1134454" y="2728712"/>
                  <a:pt x="1171360" y="2712310"/>
                  <a:pt x="1200065" y="2678479"/>
                </a:cubicBezTo>
                <a:cubicBezTo>
                  <a:pt x="1211342" y="2665151"/>
                  <a:pt x="1220568" y="2649261"/>
                  <a:pt x="1229795" y="2633884"/>
                </a:cubicBezTo>
                <a:cubicBezTo>
                  <a:pt x="1243122" y="2611842"/>
                  <a:pt x="1258500" y="2589801"/>
                  <a:pt x="1268239" y="2566222"/>
                </a:cubicBezTo>
                <a:cubicBezTo>
                  <a:pt x="1287205" y="2520090"/>
                  <a:pt x="1304120" y="2472931"/>
                  <a:pt x="1285155" y="2422185"/>
                </a:cubicBezTo>
                <a:cubicBezTo>
                  <a:pt x="1270289" y="2382203"/>
                  <a:pt x="1253374" y="2341709"/>
                  <a:pt x="1237484" y="2301727"/>
                </a:cubicBezTo>
                <a:cubicBezTo>
                  <a:pt x="1227745" y="2277636"/>
                  <a:pt x="1217493" y="2254056"/>
                  <a:pt x="1208779" y="2229965"/>
                </a:cubicBezTo>
                <a:cubicBezTo>
                  <a:pt x="1203140" y="2214075"/>
                  <a:pt x="1197502" y="2198184"/>
                  <a:pt x="1194427" y="2181782"/>
                </a:cubicBezTo>
                <a:cubicBezTo>
                  <a:pt x="1184687" y="2132061"/>
                  <a:pt x="1207753" y="2100793"/>
                  <a:pt x="1258500" y="2099255"/>
                </a:cubicBezTo>
                <a:cubicBezTo>
                  <a:pt x="1312322" y="2097717"/>
                  <a:pt x="1363068" y="2110020"/>
                  <a:pt x="1405612" y="2145388"/>
                </a:cubicBezTo>
                <a:cubicBezTo>
                  <a:pt x="1422015" y="2159228"/>
                  <a:pt x="1430729" y="2178706"/>
                  <a:pt x="1432267" y="2200748"/>
                </a:cubicBezTo>
                <a:cubicBezTo>
                  <a:pt x="1434317" y="2228427"/>
                  <a:pt x="1430217" y="2255082"/>
                  <a:pt x="1423040" y="2281736"/>
                </a:cubicBezTo>
                <a:cubicBezTo>
                  <a:pt x="1416889" y="2305315"/>
                  <a:pt x="1412276" y="2328894"/>
                  <a:pt x="1406638" y="2352474"/>
                </a:cubicBezTo>
                <a:cubicBezTo>
                  <a:pt x="1394336" y="2404245"/>
                  <a:pt x="1393823" y="2457554"/>
                  <a:pt x="1392285" y="2510350"/>
                </a:cubicBezTo>
                <a:cubicBezTo>
                  <a:pt x="1391260" y="2539055"/>
                  <a:pt x="1398437" y="2566222"/>
                  <a:pt x="1415351" y="2589801"/>
                </a:cubicBezTo>
                <a:cubicBezTo>
                  <a:pt x="1435855" y="2617994"/>
                  <a:pt x="1459947" y="2629783"/>
                  <a:pt x="1503004" y="2609792"/>
                </a:cubicBezTo>
                <a:cubicBezTo>
                  <a:pt x="1513256" y="2605179"/>
                  <a:pt x="1522482" y="2598515"/>
                  <a:pt x="1532222" y="2592877"/>
                </a:cubicBezTo>
                <a:cubicBezTo>
                  <a:pt x="1527095" y="2581087"/>
                  <a:pt x="1522995" y="2570323"/>
                  <a:pt x="1518382" y="2559558"/>
                </a:cubicBezTo>
                <a:cubicBezTo>
                  <a:pt x="1517356" y="2555970"/>
                  <a:pt x="1515306" y="2552382"/>
                  <a:pt x="1515306" y="2548794"/>
                </a:cubicBezTo>
                <a:cubicBezTo>
                  <a:pt x="1515306" y="2544181"/>
                  <a:pt x="1517356" y="2539055"/>
                  <a:pt x="1518894" y="2534442"/>
                </a:cubicBezTo>
                <a:cubicBezTo>
                  <a:pt x="1524020" y="2535980"/>
                  <a:pt x="1530684" y="2535980"/>
                  <a:pt x="1534272" y="2539568"/>
                </a:cubicBezTo>
                <a:cubicBezTo>
                  <a:pt x="1541961" y="2546744"/>
                  <a:pt x="1547599" y="2555458"/>
                  <a:pt x="1554776" y="2564172"/>
                </a:cubicBezTo>
                <a:cubicBezTo>
                  <a:pt x="1560414" y="2560071"/>
                  <a:pt x="1565540" y="2552895"/>
                  <a:pt x="1572204" y="2550845"/>
                </a:cubicBezTo>
                <a:cubicBezTo>
                  <a:pt x="1586043" y="2546231"/>
                  <a:pt x="1600908" y="2544181"/>
                  <a:pt x="1615261" y="2540080"/>
                </a:cubicBezTo>
                <a:cubicBezTo>
                  <a:pt x="1634226" y="2534954"/>
                  <a:pt x="1653705" y="2530853"/>
                  <a:pt x="1671133" y="2522140"/>
                </a:cubicBezTo>
                <a:cubicBezTo>
                  <a:pt x="1690098" y="2512401"/>
                  <a:pt x="1698300" y="2492409"/>
                  <a:pt x="1701888" y="2471393"/>
                </a:cubicBezTo>
                <a:cubicBezTo>
                  <a:pt x="1710602" y="2422698"/>
                  <a:pt x="1732643" y="2382716"/>
                  <a:pt x="1775701" y="2356061"/>
                </a:cubicBezTo>
                <a:cubicBezTo>
                  <a:pt x="1781852" y="2351960"/>
                  <a:pt x="1784415" y="2347347"/>
                  <a:pt x="1784415" y="2339659"/>
                </a:cubicBezTo>
                <a:cubicBezTo>
                  <a:pt x="1783902" y="2318643"/>
                  <a:pt x="1783902" y="2297626"/>
                  <a:pt x="1784927" y="2277123"/>
                </a:cubicBezTo>
                <a:cubicBezTo>
                  <a:pt x="1785440" y="2266871"/>
                  <a:pt x="1781852" y="2262258"/>
                  <a:pt x="1773138" y="2257132"/>
                </a:cubicBezTo>
                <a:cubicBezTo>
                  <a:pt x="1752634" y="2245343"/>
                  <a:pt x="1743920" y="2227915"/>
                  <a:pt x="1752634" y="2207923"/>
                </a:cubicBezTo>
                <a:cubicBezTo>
                  <a:pt x="1756223" y="2199210"/>
                  <a:pt x="1764424" y="2190495"/>
                  <a:pt x="1772625" y="2186395"/>
                </a:cubicBezTo>
                <a:cubicBezTo>
                  <a:pt x="1785952" y="2180244"/>
                  <a:pt x="1790053" y="2172555"/>
                  <a:pt x="1789541" y="2158203"/>
                </a:cubicBezTo>
                <a:cubicBezTo>
                  <a:pt x="1788515" y="2134111"/>
                  <a:pt x="1789028" y="2110020"/>
                  <a:pt x="1790053" y="2085928"/>
                </a:cubicBezTo>
                <a:cubicBezTo>
                  <a:pt x="1790053" y="2079265"/>
                  <a:pt x="1795179" y="2066962"/>
                  <a:pt x="1798254" y="2066962"/>
                </a:cubicBezTo>
                <a:cubicBezTo>
                  <a:pt x="1810044" y="2066450"/>
                  <a:pt x="1809019" y="2077727"/>
                  <a:pt x="1809019" y="2085415"/>
                </a:cubicBezTo>
                <a:cubicBezTo>
                  <a:pt x="1809531" y="2115145"/>
                  <a:pt x="1809019" y="2144876"/>
                  <a:pt x="1809019" y="2174605"/>
                </a:cubicBezTo>
                <a:cubicBezTo>
                  <a:pt x="1845925" y="2183320"/>
                  <a:pt x="1867454" y="2201260"/>
                  <a:pt x="1865916" y="2221764"/>
                </a:cubicBezTo>
                <a:cubicBezTo>
                  <a:pt x="1864378" y="2244830"/>
                  <a:pt x="1842850" y="2262258"/>
                  <a:pt x="1809531" y="2266871"/>
                </a:cubicBezTo>
                <a:cubicBezTo>
                  <a:pt x="1809531" y="2293013"/>
                  <a:pt x="1807481" y="2319155"/>
                  <a:pt x="1810557" y="2344785"/>
                </a:cubicBezTo>
                <a:cubicBezTo>
                  <a:pt x="1811582" y="2354011"/>
                  <a:pt x="1824909" y="2361700"/>
                  <a:pt x="1832085" y="2370414"/>
                </a:cubicBezTo>
                <a:cubicBezTo>
                  <a:pt x="1844900" y="2385279"/>
                  <a:pt x="1857714" y="2400144"/>
                  <a:pt x="1870017" y="2415521"/>
                </a:cubicBezTo>
                <a:cubicBezTo>
                  <a:pt x="1885907" y="2435513"/>
                  <a:pt x="1899747" y="2457041"/>
                  <a:pt x="1917175" y="2474981"/>
                </a:cubicBezTo>
                <a:cubicBezTo>
                  <a:pt x="1935628" y="2494460"/>
                  <a:pt x="1961257" y="2502149"/>
                  <a:pt x="1987399" y="2505737"/>
                </a:cubicBezTo>
                <a:cubicBezTo>
                  <a:pt x="2002008" y="2507787"/>
                  <a:pt x="2016264" y="2508236"/>
                  <a:pt x="2030208" y="2507299"/>
                </a:cubicBezTo>
                <a:lnTo>
                  <a:pt x="2052994" y="2503540"/>
                </a:lnTo>
                <a:lnTo>
                  <a:pt x="2016886" y="2428585"/>
                </a:lnTo>
                <a:cubicBezTo>
                  <a:pt x="1928426" y="2219442"/>
                  <a:pt x="1879509" y="1989500"/>
                  <a:pt x="1879509" y="1748133"/>
                </a:cubicBezTo>
                <a:cubicBezTo>
                  <a:pt x="1879509" y="782666"/>
                  <a:pt x="2662175" y="0"/>
                  <a:pt x="36276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2F75C07-5E29-4639-AED1-1FE18317100F}"/>
              </a:ext>
            </a:extLst>
          </p:cNvPr>
          <p:cNvGrpSpPr/>
          <p:nvPr userDrawn="1"/>
        </p:nvGrpSpPr>
        <p:grpSpPr>
          <a:xfrm>
            <a:off x="295273" y="195394"/>
            <a:ext cx="10784232" cy="912354"/>
            <a:chOff x="295273" y="195394"/>
            <a:chExt cx="10784232" cy="91235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48A7523-F896-4006-83A3-D7F6DD565E52}"/>
                </a:ext>
              </a:extLst>
            </p:cNvPr>
            <p:cNvSpPr/>
            <p:nvPr/>
          </p:nvSpPr>
          <p:spPr>
            <a:xfrm>
              <a:off x="295273" y="195394"/>
              <a:ext cx="10784232" cy="912354"/>
            </a:xfrm>
            <a:custGeom>
              <a:avLst/>
              <a:gdLst>
                <a:gd name="connsiteX0" fmla="*/ 6413652 w 10784232"/>
                <a:gd name="connsiteY0" fmla="*/ 54 h 912354"/>
                <a:gd name="connsiteX1" fmla="*/ 6736749 w 10784232"/>
                <a:gd name="connsiteY1" fmla="*/ 11703 h 912354"/>
                <a:gd name="connsiteX2" fmla="*/ 7131417 w 10784232"/>
                <a:gd name="connsiteY2" fmla="*/ 10538 h 912354"/>
                <a:gd name="connsiteX3" fmla="*/ 7323703 w 10784232"/>
                <a:gd name="connsiteY3" fmla="*/ 3403 h 912354"/>
                <a:gd name="connsiteX4" fmla="*/ 7513431 w 10784232"/>
                <a:gd name="connsiteY4" fmla="*/ 5841 h 912354"/>
                <a:gd name="connsiteX5" fmla="*/ 7523208 w 10784232"/>
                <a:gd name="connsiteY5" fmla="*/ 5587 h 912354"/>
                <a:gd name="connsiteX6" fmla="*/ 7668433 w 10784232"/>
                <a:gd name="connsiteY6" fmla="*/ 7407 h 912354"/>
                <a:gd name="connsiteX7" fmla="*/ 7673788 w 10784232"/>
                <a:gd name="connsiteY7" fmla="*/ 7750 h 912354"/>
                <a:gd name="connsiteX8" fmla="*/ 7814418 w 10784232"/>
                <a:gd name="connsiteY8" fmla="*/ 2384 h 912354"/>
                <a:gd name="connsiteX9" fmla="*/ 8182936 w 10784232"/>
                <a:gd name="connsiteY9" fmla="*/ 5878 h 912354"/>
                <a:gd name="connsiteX10" fmla="*/ 8867748 w 10784232"/>
                <a:gd name="connsiteY10" fmla="*/ 8499 h 912354"/>
                <a:gd name="connsiteX11" fmla="*/ 9377437 w 10784232"/>
                <a:gd name="connsiteY11" fmla="*/ 54 h 912354"/>
                <a:gd name="connsiteX12" fmla="*/ 9660498 w 10784232"/>
                <a:gd name="connsiteY12" fmla="*/ 11703 h 912354"/>
                <a:gd name="connsiteX13" fmla="*/ 10006262 w 10784232"/>
                <a:gd name="connsiteY13" fmla="*/ 10538 h 912354"/>
                <a:gd name="connsiteX14" fmla="*/ 10343517 w 10784232"/>
                <a:gd name="connsiteY14" fmla="*/ 5878 h 912354"/>
                <a:gd name="connsiteX15" fmla="*/ 10421981 w 10784232"/>
                <a:gd name="connsiteY15" fmla="*/ 7189 h 912354"/>
                <a:gd name="connsiteX16" fmla="*/ 10782847 w 10784232"/>
                <a:gd name="connsiteY16" fmla="*/ 791668 h 912354"/>
                <a:gd name="connsiteX17" fmla="*/ 10784232 w 10784232"/>
                <a:gd name="connsiteY17" fmla="*/ 893542 h 912354"/>
                <a:gd name="connsiteX18" fmla="*/ 10782441 w 10784232"/>
                <a:gd name="connsiteY18" fmla="*/ 893542 h 912354"/>
                <a:gd name="connsiteX19" fmla="*/ 10730935 w 10784232"/>
                <a:gd name="connsiteY19" fmla="*/ 886552 h 912354"/>
                <a:gd name="connsiteX20" fmla="*/ 10399950 w 10784232"/>
                <a:gd name="connsiteY20" fmla="*/ 883349 h 912354"/>
                <a:gd name="connsiteX21" fmla="*/ 9991034 w 10784232"/>
                <a:gd name="connsiteY21" fmla="*/ 894707 h 912354"/>
                <a:gd name="connsiteX22" fmla="*/ 9785457 w 10784232"/>
                <a:gd name="connsiteY22" fmla="*/ 891212 h 912354"/>
                <a:gd name="connsiteX23" fmla="*/ 9589284 w 10784232"/>
                <a:gd name="connsiteY23" fmla="*/ 881019 h 912354"/>
                <a:gd name="connsiteX24" fmla="*/ 9291891 w 10784232"/>
                <a:gd name="connsiteY24" fmla="*/ 878107 h 912354"/>
                <a:gd name="connsiteX25" fmla="*/ 8757569 w 10784232"/>
                <a:gd name="connsiteY25" fmla="*/ 887426 h 912354"/>
                <a:gd name="connsiteX26" fmla="*/ 8220559 w 10784232"/>
                <a:gd name="connsiteY26" fmla="*/ 884805 h 912354"/>
                <a:gd name="connsiteX27" fmla="*/ 7958585 w 10784232"/>
                <a:gd name="connsiteY27" fmla="*/ 886552 h 912354"/>
                <a:gd name="connsiteX28" fmla="*/ 7840466 w 10784232"/>
                <a:gd name="connsiteY28" fmla="*/ 885551 h 912354"/>
                <a:gd name="connsiteX29" fmla="*/ 7775365 w 10784232"/>
                <a:gd name="connsiteY29" fmla="*/ 885679 h 912354"/>
                <a:gd name="connsiteX30" fmla="*/ 7520520 w 10784232"/>
                <a:gd name="connsiteY30" fmla="*/ 892668 h 912354"/>
                <a:gd name="connsiteX31" fmla="*/ 7355252 w 10784232"/>
                <a:gd name="connsiteY31" fmla="*/ 897619 h 912354"/>
                <a:gd name="connsiteX32" fmla="*/ 7260189 w 10784232"/>
                <a:gd name="connsiteY32" fmla="*/ 897219 h 912354"/>
                <a:gd name="connsiteX33" fmla="*/ 7193724 w 10784232"/>
                <a:gd name="connsiteY33" fmla="*/ 892169 h 912354"/>
                <a:gd name="connsiteX34" fmla="*/ 7114035 w 10784232"/>
                <a:gd name="connsiteY34" fmla="*/ 894707 h 912354"/>
                <a:gd name="connsiteX35" fmla="*/ 6879381 w 10784232"/>
                <a:gd name="connsiteY35" fmla="*/ 891212 h 912354"/>
                <a:gd name="connsiteX36" fmla="*/ 6655463 w 10784232"/>
                <a:gd name="connsiteY36" fmla="*/ 881019 h 912354"/>
                <a:gd name="connsiteX37" fmla="*/ 6316007 w 10784232"/>
                <a:gd name="connsiteY37" fmla="*/ 878107 h 912354"/>
                <a:gd name="connsiteX38" fmla="*/ 5706112 w 10784232"/>
                <a:gd name="connsiteY38" fmla="*/ 887426 h 912354"/>
                <a:gd name="connsiteX39" fmla="*/ 5093149 w 10784232"/>
                <a:gd name="connsiteY39" fmla="*/ 884805 h 912354"/>
                <a:gd name="connsiteX40" fmla="*/ 4584987 w 10784232"/>
                <a:gd name="connsiteY40" fmla="*/ 885679 h 912354"/>
                <a:gd name="connsiteX41" fmla="*/ 4294099 w 10784232"/>
                <a:gd name="connsiteY41" fmla="*/ 892668 h 912354"/>
                <a:gd name="connsiteX42" fmla="*/ 4226632 w 10784232"/>
                <a:gd name="connsiteY42" fmla="*/ 894439 h 912354"/>
                <a:gd name="connsiteX43" fmla="*/ 3788204 w 10784232"/>
                <a:gd name="connsiteY43" fmla="*/ 897496 h 912354"/>
                <a:gd name="connsiteX44" fmla="*/ 3321452 w 10784232"/>
                <a:gd name="connsiteY44" fmla="*/ 908854 h 912354"/>
                <a:gd name="connsiteX45" fmla="*/ 3086799 w 10784232"/>
                <a:gd name="connsiteY45" fmla="*/ 905359 h 912354"/>
                <a:gd name="connsiteX46" fmla="*/ 2862880 w 10784232"/>
                <a:gd name="connsiteY46" fmla="*/ 895166 h 912354"/>
                <a:gd name="connsiteX47" fmla="*/ 2523424 w 10784232"/>
                <a:gd name="connsiteY47" fmla="*/ 892254 h 912354"/>
                <a:gd name="connsiteX48" fmla="*/ 1913529 w 10784232"/>
                <a:gd name="connsiteY48" fmla="*/ 901573 h 912354"/>
                <a:gd name="connsiteX49" fmla="*/ 1300566 w 10784232"/>
                <a:gd name="connsiteY49" fmla="*/ 898952 h 912354"/>
                <a:gd name="connsiteX50" fmla="*/ 792405 w 10784232"/>
                <a:gd name="connsiteY50" fmla="*/ 899826 h 912354"/>
                <a:gd name="connsiteX51" fmla="*/ 501516 w 10784232"/>
                <a:gd name="connsiteY51" fmla="*/ 906815 h 912354"/>
                <a:gd name="connsiteX52" fmla="*/ 312872 w 10784232"/>
                <a:gd name="connsiteY52" fmla="*/ 911766 h 912354"/>
                <a:gd name="connsiteX53" fmla="*/ 96623 w 10784232"/>
                <a:gd name="connsiteY53" fmla="*/ 904194 h 912354"/>
                <a:gd name="connsiteX54" fmla="*/ 62370 w 10784232"/>
                <a:gd name="connsiteY54" fmla="*/ 898078 h 912354"/>
                <a:gd name="connsiteX55" fmla="*/ 21472 w 10784232"/>
                <a:gd name="connsiteY55" fmla="*/ 850899 h 912354"/>
                <a:gd name="connsiteX56" fmla="*/ 16871 w 10784232"/>
                <a:gd name="connsiteY56" fmla="*/ 788868 h 912354"/>
                <a:gd name="connsiteX57" fmla="*/ 52146 w 10784232"/>
                <a:gd name="connsiteY57" fmla="*/ 739650 h 912354"/>
                <a:gd name="connsiteX58" fmla="*/ 105825 w 10784232"/>
                <a:gd name="connsiteY58" fmla="*/ 706741 h 912354"/>
                <a:gd name="connsiteX59" fmla="*/ 92533 w 10784232"/>
                <a:gd name="connsiteY59" fmla="*/ 683443 h 912354"/>
                <a:gd name="connsiteX60" fmla="*/ 51635 w 10784232"/>
                <a:gd name="connsiteY60" fmla="*/ 675289 h 912354"/>
                <a:gd name="connsiteX61" fmla="*/ 12270 w 10784232"/>
                <a:gd name="connsiteY61" fmla="*/ 642380 h 912354"/>
                <a:gd name="connsiteX62" fmla="*/ 27096 w 10784232"/>
                <a:gd name="connsiteY62" fmla="*/ 561418 h 912354"/>
                <a:gd name="connsiteX63" fmla="*/ 71061 w 10784232"/>
                <a:gd name="connsiteY63" fmla="*/ 526180 h 912354"/>
                <a:gd name="connsiteX64" fmla="*/ 179442 w 10784232"/>
                <a:gd name="connsiteY64" fmla="*/ 496475 h 912354"/>
                <a:gd name="connsiteX65" fmla="*/ 199891 w 10784232"/>
                <a:gd name="connsiteY65" fmla="*/ 485117 h 912354"/>
                <a:gd name="connsiteX66" fmla="*/ 176374 w 10784232"/>
                <a:gd name="connsiteY66" fmla="*/ 478419 h 912354"/>
                <a:gd name="connsiteX67" fmla="*/ 67994 w 10784232"/>
                <a:gd name="connsiteY67" fmla="*/ 469390 h 912354"/>
                <a:gd name="connsiteX68" fmla="*/ 0 w 10784232"/>
                <a:gd name="connsiteY68" fmla="*/ 451917 h 912354"/>
                <a:gd name="connsiteX69" fmla="*/ 0 w 10784232"/>
                <a:gd name="connsiteY69" fmla="*/ 434443 h 912354"/>
                <a:gd name="connsiteX70" fmla="*/ 13292 w 10784232"/>
                <a:gd name="connsiteY70" fmla="*/ 367169 h 912354"/>
                <a:gd name="connsiteX71" fmla="*/ 17894 w 10784232"/>
                <a:gd name="connsiteY71" fmla="*/ 311836 h 912354"/>
                <a:gd name="connsiteX72" fmla="*/ 51635 w 10784232"/>
                <a:gd name="connsiteY72" fmla="*/ 264657 h 912354"/>
                <a:gd name="connsiteX73" fmla="*/ 60837 w 10784232"/>
                <a:gd name="connsiteY73" fmla="*/ 245145 h 912354"/>
                <a:gd name="connsiteX74" fmla="*/ 104802 w 10784232"/>
                <a:gd name="connsiteY74" fmla="*/ 212818 h 912354"/>
                <a:gd name="connsiteX75" fmla="*/ 244367 w 10784232"/>
                <a:gd name="connsiteY75" fmla="*/ 195345 h 912354"/>
                <a:gd name="connsiteX76" fmla="*/ 288333 w 10784232"/>
                <a:gd name="connsiteY76" fmla="*/ 187481 h 912354"/>
                <a:gd name="connsiteX77" fmla="*/ 241812 w 10784232"/>
                <a:gd name="connsiteY77" fmla="*/ 181074 h 912354"/>
                <a:gd name="connsiteX78" fmla="*/ 71572 w 10784232"/>
                <a:gd name="connsiteY78" fmla="*/ 172629 h 912354"/>
                <a:gd name="connsiteX79" fmla="*/ 51635 w 10784232"/>
                <a:gd name="connsiteY79" fmla="*/ 170008 h 912354"/>
                <a:gd name="connsiteX80" fmla="*/ 36298 w 10784232"/>
                <a:gd name="connsiteY80" fmla="*/ 148457 h 912354"/>
                <a:gd name="connsiteX81" fmla="*/ 59303 w 10784232"/>
                <a:gd name="connsiteY81" fmla="*/ 76232 h 912354"/>
                <a:gd name="connsiteX82" fmla="*/ 57258 w 10784232"/>
                <a:gd name="connsiteY82" fmla="*/ 61671 h 912354"/>
                <a:gd name="connsiteX83" fmla="*/ 123718 w 10784232"/>
                <a:gd name="connsiteY83" fmla="*/ 26432 h 912354"/>
                <a:gd name="connsiteX84" fmla="*/ 504583 w 10784232"/>
                <a:gd name="connsiteY84" fmla="*/ 19734 h 912354"/>
                <a:gd name="connsiteX85" fmla="*/ 835348 w 10784232"/>
                <a:gd name="connsiteY85" fmla="*/ 30801 h 912354"/>
                <a:gd name="connsiteX86" fmla="*/ 1079715 w 10784232"/>
                <a:gd name="connsiteY86" fmla="*/ 28180 h 912354"/>
                <a:gd name="connsiteX87" fmla="*/ 1257623 w 10784232"/>
                <a:gd name="connsiteY87" fmla="*/ 20025 h 912354"/>
                <a:gd name="connsiteX88" fmla="*/ 2039291 w 10784232"/>
                <a:gd name="connsiteY88" fmla="*/ 22646 h 912354"/>
                <a:gd name="connsiteX89" fmla="*/ 2621069 w 10784232"/>
                <a:gd name="connsiteY89" fmla="*/ 14201 h 912354"/>
                <a:gd name="connsiteX90" fmla="*/ 2944166 w 10784232"/>
                <a:gd name="connsiteY90" fmla="*/ 25850 h 912354"/>
                <a:gd name="connsiteX91" fmla="*/ 3338834 w 10784232"/>
                <a:gd name="connsiteY91" fmla="*/ 24685 h 912354"/>
                <a:gd name="connsiteX92" fmla="*/ 3723789 w 10784232"/>
                <a:gd name="connsiteY92" fmla="*/ 20025 h 912354"/>
                <a:gd name="connsiteX93" fmla="*/ 3862439 w 10784232"/>
                <a:gd name="connsiteY93" fmla="*/ 22055 h 912354"/>
                <a:gd name="connsiteX94" fmla="*/ 3865434 w 10784232"/>
                <a:gd name="connsiteY94" fmla="*/ 19093 h 912354"/>
                <a:gd name="connsiteX95" fmla="*/ 3916301 w 10784232"/>
                <a:gd name="connsiteY95" fmla="*/ 12285 h 912354"/>
                <a:gd name="connsiteX96" fmla="*/ 4297166 w 10784232"/>
                <a:gd name="connsiteY96" fmla="*/ 5587 h 912354"/>
                <a:gd name="connsiteX97" fmla="*/ 4627931 w 10784232"/>
                <a:gd name="connsiteY97" fmla="*/ 16654 h 912354"/>
                <a:gd name="connsiteX98" fmla="*/ 4872298 w 10784232"/>
                <a:gd name="connsiteY98" fmla="*/ 14033 h 912354"/>
                <a:gd name="connsiteX99" fmla="*/ 5050205 w 10784232"/>
                <a:gd name="connsiteY99" fmla="*/ 5878 h 912354"/>
                <a:gd name="connsiteX100" fmla="*/ 5831875 w 10784232"/>
                <a:gd name="connsiteY100" fmla="*/ 8499 h 912354"/>
                <a:gd name="connsiteX101" fmla="*/ 6413652 w 10784232"/>
                <a:gd name="connsiteY101" fmla="*/ 54 h 91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0784232" h="912354">
                  <a:moveTo>
                    <a:pt x="6413652" y="54"/>
                  </a:moveTo>
                  <a:cubicBezTo>
                    <a:pt x="6521521" y="636"/>
                    <a:pt x="6629391" y="5878"/>
                    <a:pt x="6736749" y="11703"/>
                  </a:cubicBezTo>
                  <a:cubicBezTo>
                    <a:pt x="6868134" y="18110"/>
                    <a:pt x="6999520" y="17819"/>
                    <a:pt x="7131417" y="10538"/>
                  </a:cubicBezTo>
                  <a:cubicBezTo>
                    <a:pt x="7195321" y="6898"/>
                    <a:pt x="7259480" y="4349"/>
                    <a:pt x="7323703" y="3403"/>
                  </a:cubicBezTo>
                  <a:lnTo>
                    <a:pt x="7513431" y="5841"/>
                  </a:lnTo>
                  <a:lnTo>
                    <a:pt x="7523208" y="5587"/>
                  </a:lnTo>
                  <a:cubicBezTo>
                    <a:pt x="7571803" y="5004"/>
                    <a:pt x="7620174" y="5587"/>
                    <a:pt x="7668433" y="7407"/>
                  </a:cubicBezTo>
                  <a:lnTo>
                    <a:pt x="7673788" y="7750"/>
                  </a:lnTo>
                  <a:lnTo>
                    <a:pt x="7814418" y="2384"/>
                  </a:lnTo>
                  <a:lnTo>
                    <a:pt x="8182936" y="5878"/>
                  </a:lnTo>
                  <a:lnTo>
                    <a:pt x="8867748" y="8499"/>
                  </a:lnTo>
                  <a:cubicBezTo>
                    <a:pt x="9037494" y="9082"/>
                    <a:pt x="9207242" y="-820"/>
                    <a:pt x="9377437" y="54"/>
                  </a:cubicBezTo>
                  <a:cubicBezTo>
                    <a:pt x="9471940" y="636"/>
                    <a:pt x="9566443" y="5878"/>
                    <a:pt x="9660498" y="11703"/>
                  </a:cubicBezTo>
                  <a:cubicBezTo>
                    <a:pt x="9775603" y="18110"/>
                    <a:pt x="9890709" y="17819"/>
                    <a:pt x="10006262" y="10538"/>
                  </a:cubicBezTo>
                  <a:cubicBezTo>
                    <a:pt x="10118233" y="3257"/>
                    <a:pt x="10231099" y="345"/>
                    <a:pt x="10343517" y="5878"/>
                  </a:cubicBezTo>
                  <a:lnTo>
                    <a:pt x="10421981" y="7189"/>
                  </a:lnTo>
                  <a:lnTo>
                    <a:pt x="10782847" y="791668"/>
                  </a:lnTo>
                  <a:lnTo>
                    <a:pt x="10784232" y="893542"/>
                  </a:lnTo>
                  <a:lnTo>
                    <a:pt x="10782441" y="893542"/>
                  </a:lnTo>
                  <a:cubicBezTo>
                    <a:pt x="10764526" y="893833"/>
                    <a:pt x="10749746" y="883640"/>
                    <a:pt x="10730935" y="886552"/>
                  </a:cubicBezTo>
                  <a:lnTo>
                    <a:pt x="10399950" y="883349"/>
                  </a:lnTo>
                  <a:cubicBezTo>
                    <a:pt x="10263346" y="883640"/>
                    <a:pt x="10127190" y="889756"/>
                    <a:pt x="9991034" y="894707"/>
                  </a:cubicBezTo>
                  <a:cubicBezTo>
                    <a:pt x="9922508" y="897328"/>
                    <a:pt x="9853983" y="894415"/>
                    <a:pt x="9785457" y="891212"/>
                  </a:cubicBezTo>
                  <a:lnTo>
                    <a:pt x="9589284" y="881019"/>
                  </a:lnTo>
                  <a:cubicBezTo>
                    <a:pt x="9490303" y="876359"/>
                    <a:pt x="9390873" y="876942"/>
                    <a:pt x="9291891" y="878107"/>
                  </a:cubicBezTo>
                  <a:lnTo>
                    <a:pt x="8757569" y="887426"/>
                  </a:lnTo>
                  <a:cubicBezTo>
                    <a:pt x="8578416" y="890921"/>
                    <a:pt x="8399711" y="885679"/>
                    <a:pt x="8220559" y="884805"/>
                  </a:cubicBezTo>
                  <a:lnTo>
                    <a:pt x="7958585" y="886552"/>
                  </a:lnTo>
                  <a:lnTo>
                    <a:pt x="7840466" y="885551"/>
                  </a:lnTo>
                  <a:lnTo>
                    <a:pt x="7775365" y="885679"/>
                  </a:lnTo>
                  <a:lnTo>
                    <a:pt x="7520520" y="892668"/>
                  </a:lnTo>
                  <a:lnTo>
                    <a:pt x="7355252" y="897619"/>
                  </a:lnTo>
                  <a:cubicBezTo>
                    <a:pt x="7323452" y="898493"/>
                    <a:pt x="7291765" y="898420"/>
                    <a:pt x="7260189" y="897219"/>
                  </a:cubicBezTo>
                  <a:lnTo>
                    <a:pt x="7193724" y="892169"/>
                  </a:lnTo>
                  <a:lnTo>
                    <a:pt x="7114035" y="894707"/>
                  </a:lnTo>
                  <a:cubicBezTo>
                    <a:pt x="7035817" y="897328"/>
                    <a:pt x="6957599" y="894415"/>
                    <a:pt x="6879381" y="891212"/>
                  </a:cubicBezTo>
                  <a:lnTo>
                    <a:pt x="6655463" y="881019"/>
                  </a:lnTo>
                  <a:cubicBezTo>
                    <a:pt x="6542482" y="876359"/>
                    <a:pt x="6428989" y="876942"/>
                    <a:pt x="6316007" y="878107"/>
                  </a:cubicBezTo>
                  <a:lnTo>
                    <a:pt x="5706112" y="887426"/>
                  </a:lnTo>
                  <a:cubicBezTo>
                    <a:pt x="5501620" y="890921"/>
                    <a:pt x="5297640" y="885679"/>
                    <a:pt x="5093149" y="884805"/>
                  </a:cubicBezTo>
                  <a:lnTo>
                    <a:pt x="4584987" y="885679"/>
                  </a:lnTo>
                  <a:lnTo>
                    <a:pt x="4294099" y="892668"/>
                  </a:lnTo>
                  <a:lnTo>
                    <a:pt x="4226632" y="894439"/>
                  </a:lnTo>
                  <a:lnTo>
                    <a:pt x="3788204" y="897496"/>
                  </a:lnTo>
                  <a:lnTo>
                    <a:pt x="3321452" y="908854"/>
                  </a:lnTo>
                  <a:cubicBezTo>
                    <a:pt x="3243234" y="911475"/>
                    <a:pt x="3165016" y="908562"/>
                    <a:pt x="3086799" y="905359"/>
                  </a:cubicBezTo>
                  <a:lnTo>
                    <a:pt x="2862880" y="895166"/>
                  </a:lnTo>
                  <a:cubicBezTo>
                    <a:pt x="2749899" y="890506"/>
                    <a:pt x="2636406" y="891089"/>
                    <a:pt x="2523424" y="892254"/>
                  </a:cubicBezTo>
                  <a:lnTo>
                    <a:pt x="1913529" y="901573"/>
                  </a:lnTo>
                  <a:cubicBezTo>
                    <a:pt x="1709038" y="905068"/>
                    <a:pt x="1505057" y="899826"/>
                    <a:pt x="1300566" y="898952"/>
                  </a:cubicBezTo>
                  <a:lnTo>
                    <a:pt x="792405" y="899826"/>
                  </a:lnTo>
                  <a:lnTo>
                    <a:pt x="501516" y="906815"/>
                  </a:lnTo>
                  <a:lnTo>
                    <a:pt x="312872" y="911766"/>
                  </a:lnTo>
                  <a:cubicBezTo>
                    <a:pt x="240278" y="913514"/>
                    <a:pt x="168195" y="911475"/>
                    <a:pt x="96623" y="904194"/>
                  </a:cubicBezTo>
                  <a:cubicBezTo>
                    <a:pt x="84864" y="903029"/>
                    <a:pt x="73106" y="900699"/>
                    <a:pt x="62370" y="898078"/>
                  </a:cubicBezTo>
                  <a:cubicBezTo>
                    <a:pt x="15337" y="886429"/>
                    <a:pt x="8691" y="879149"/>
                    <a:pt x="21472" y="850899"/>
                  </a:cubicBezTo>
                  <a:cubicBezTo>
                    <a:pt x="30674" y="829931"/>
                    <a:pt x="21472" y="809254"/>
                    <a:pt x="16871" y="788868"/>
                  </a:cubicBezTo>
                  <a:cubicBezTo>
                    <a:pt x="11759" y="767608"/>
                    <a:pt x="21472" y="751882"/>
                    <a:pt x="52146" y="739650"/>
                  </a:cubicBezTo>
                  <a:cubicBezTo>
                    <a:pt x="74129" y="730913"/>
                    <a:pt x="90488" y="718973"/>
                    <a:pt x="105825" y="706741"/>
                  </a:cubicBezTo>
                  <a:cubicBezTo>
                    <a:pt x="120139" y="695383"/>
                    <a:pt x="116049" y="688685"/>
                    <a:pt x="92533" y="683443"/>
                  </a:cubicBezTo>
                  <a:cubicBezTo>
                    <a:pt x="79241" y="680239"/>
                    <a:pt x="65438" y="678201"/>
                    <a:pt x="51635" y="675289"/>
                  </a:cubicBezTo>
                  <a:cubicBezTo>
                    <a:pt x="21983" y="668882"/>
                    <a:pt x="9714" y="659854"/>
                    <a:pt x="12270" y="642380"/>
                  </a:cubicBezTo>
                  <a:cubicBezTo>
                    <a:pt x="15849" y="615296"/>
                    <a:pt x="21472" y="588211"/>
                    <a:pt x="27096" y="561418"/>
                  </a:cubicBezTo>
                  <a:cubicBezTo>
                    <a:pt x="30163" y="545401"/>
                    <a:pt x="46522" y="534334"/>
                    <a:pt x="71061" y="526180"/>
                  </a:cubicBezTo>
                  <a:cubicBezTo>
                    <a:pt x="106336" y="514531"/>
                    <a:pt x="142633" y="505794"/>
                    <a:pt x="179442" y="496475"/>
                  </a:cubicBezTo>
                  <a:cubicBezTo>
                    <a:pt x="188644" y="494145"/>
                    <a:pt x="201936" y="491815"/>
                    <a:pt x="199891" y="485117"/>
                  </a:cubicBezTo>
                  <a:cubicBezTo>
                    <a:pt x="198357" y="479583"/>
                    <a:pt x="185577" y="479292"/>
                    <a:pt x="176374" y="478419"/>
                  </a:cubicBezTo>
                  <a:lnTo>
                    <a:pt x="67994" y="469390"/>
                  </a:lnTo>
                  <a:cubicBezTo>
                    <a:pt x="42433" y="467060"/>
                    <a:pt x="16871" y="464731"/>
                    <a:pt x="0" y="451917"/>
                  </a:cubicBezTo>
                  <a:lnTo>
                    <a:pt x="0" y="434443"/>
                  </a:lnTo>
                  <a:cubicBezTo>
                    <a:pt x="19938" y="412892"/>
                    <a:pt x="27607" y="390759"/>
                    <a:pt x="13292" y="367169"/>
                  </a:cubicBezTo>
                  <a:cubicBezTo>
                    <a:pt x="2045" y="348531"/>
                    <a:pt x="5113" y="329892"/>
                    <a:pt x="17894" y="311836"/>
                  </a:cubicBezTo>
                  <a:cubicBezTo>
                    <a:pt x="28629" y="296110"/>
                    <a:pt x="40388" y="280383"/>
                    <a:pt x="51635" y="264657"/>
                  </a:cubicBezTo>
                  <a:cubicBezTo>
                    <a:pt x="56235" y="258250"/>
                    <a:pt x="61859" y="252134"/>
                    <a:pt x="60837" y="245145"/>
                  </a:cubicBezTo>
                  <a:cubicBezTo>
                    <a:pt x="58280" y="226506"/>
                    <a:pt x="76685" y="217769"/>
                    <a:pt x="104802" y="212818"/>
                  </a:cubicBezTo>
                  <a:cubicBezTo>
                    <a:pt x="150302" y="204955"/>
                    <a:pt x="197846" y="201169"/>
                    <a:pt x="244367" y="195345"/>
                  </a:cubicBezTo>
                  <a:cubicBezTo>
                    <a:pt x="258682" y="193597"/>
                    <a:pt x="272996" y="192432"/>
                    <a:pt x="288333" y="187481"/>
                  </a:cubicBezTo>
                  <a:cubicBezTo>
                    <a:pt x="272485" y="181657"/>
                    <a:pt x="257149" y="181948"/>
                    <a:pt x="241812" y="181074"/>
                  </a:cubicBezTo>
                  <a:cubicBezTo>
                    <a:pt x="185065" y="177871"/>
                    <a:pt x="127807" y="177871"/>
                    <a:pt x="71572" y="172629"/>
                  </a:cubicBezTo>
                  <a:cubicBezTo>
                    <a:pt x="64927" y="171755"/>
                    <a:pt x="58280" y="171173"/>
                    <a:pt x="51635" y="170008"/>
                  </a:cubicBezTo>
                  <a:cubicBezTo>
                    <a:pt x="29141" y="165931"/>
                    <a:pt x="21983" y="158359"/>
                    <a:pt x="36298" y="148457"/>
                  </a:cubicBezTo>
                  <a:cubicBezTo>
                    <a:pt x="67994" y="126323"/>
                    <a:pt x="61859" y="101278"/>
                    <a:pt x="59303" y="76232"/>
                  </a:cubicBezTo>
                  <a:cubicBezTo>
                    <a:pt x="58792" y="71281"/>
                    <a:pt x="56747" y="66330"/>
                    <a:pt x="57258" y="61671"/>
                  </a:cubicBezTo>
                  <a:cubicBezTo>
                    <a:pt x="60325" y="33130"/>
                    <a:pt x="73617" y="26141"/>
                    <a:pt x="123718" y="26432"/>
                  </a:cubicBezTo>
                  <a:cubicBezTo>
                    <a:pt x="250502" y="27306"/>
                    <a:pt x="377287" y="21481"/>
                    <a:pt x="504583" y="19734"/>
                  </a:cubicBezTo>
                  <a:cubicBezTo>
                    <a:pt x="615520" y="18569"/>
                    <a:pt x="725434" y="22064"/>
                    <a:pt x="835348" y="30801"/>
                  </a:cubicBezTo>
                  <a:cubicBezTo>
                    <a:pt x="917144" y="37208"/>
                    <a:pt x="998430" y="34878"/>
                    <a:pt x="1079715" y="28180"/>
                  </a:cubicBezTo>
                  <a:cubicBezTo>
                    <a:pt x="1138507" y="23229"/>
                    <a:pt x="1197809" y="19734"/>
                    <a:pt x="1257623" y="20025"/>
                  </a:cubicBezTo>
                  <a:lnTo>
                    <a:pt x="2039291" y="22646"/>
                  </a:lnTo>
                  <a:cubicBezTo>
                    <a:pt x="2233047" y="23229"/>
                    <a:pt x="2426803" y="13327"/>
                    <a:pt x="2621069" y="14201"/>
                  </a:cubicBezTo>
                  <a:cubicBezTo>
                    <a:pt x="2728938" y="14783"/>
                    <a:pt x="2836808" y="20025"/>
                    <a:pt x="2944166" y="25850"/>
                  </a:cubicBezTo>
                  <a:cubicBezTo>
                    <a:pt x="3075551" y="32257"/>
                    <a:pt x="3206937" y="31966"/>
                    <a:pt x="3338834" y="24685"/>
                  </a:cubicBezTo>
                  <a:cubicBezTo>
                    <a:pt x="3466641" y="17404"/>
                    <a:pt x="3595471" y="14492"/>
                    <a:pt x="3723789" y="20025"/>
                  </a:cubicBezTo>
                  <a:lnTo>
                    <a:pt x="3862439" y="22055"/>
                  </a:lnTo>
                  <a:lnTo>
                    <a:pt x="3865434" y="19093"/>
                  </a:lnTo>
                  <a:cubicBezTo>
                    <a:pt x="3875402" y="13814"/>
                    <a:pt x="3891251" y="12140"/>
                    <a:pt x="3916301" y="12285"/>
                  </a:cubicBezTo>
                  <a:cubicBezTo>
                    <a:pt x="4043085" y="13159"/>
                    <a:pt x="4169870" y="7334"/>
                    <a:pt x="4297166" y="5587"/>
                  </a:cubicBezTo>
                  <a:cubicBezTo>
                    <a:pt x="4408102" y="4422"/>
                    <a:pt x="4518017" y="7917"/>
                    <a:pt x="4627931" y="16654"/>
                  </a:cubicBezTo>
                  <a:cubicBezTo>
                    <a:pt x="4709727" y="23061"/>
                    <a:pt x="4791014" y="20731"/>
                    <a:pt x="4872298" y="14033"/>
                  </a:cubicBezTo>
                  <a:cubicBezTo>
                    <a:pt x="4931089" y="9082"/>
                    <a:pt x="4990392" y="5587"/>
                    <a:pt x="5050205" y="5878"/>
                  </a:cubicBezTo>
                  <a:lnTo>
                    <a:pt x="5831875" y="8499"/>
                  </a:lnTo>
                  <a:cubicBezTo>
                    <a:pt x="6025629" y="9082"/>
                    <a:pt x="6219385" y="-820"/>
                    <a:pt x="6413652" y="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D21D24-939F-4852-88E5-6BBC56F54728}"/>
                </a:ext>
              </a:extLst>
            </p:cNvPr>
            <p:cNvGrpSpPr/>
            <p:nvPr userDrawn="1"/>
          </p:nvGrpSpPr>
          <p:grpSpPr>
            <a:xfrm>
              <a:off x="325902" y="196144"/>
              <a:ext cx="10492534" cy="848402"/>
              <a:chOff x="325902" y="196144"/>
              <a:chExt cx="10492534" cy="84840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65C4493-BC88-474D-8F38-B1D8E511758C}"/>
                  </a:ext>
                </a:extLst>
              </p:cNvPr>
              <p:cNvSpPr/>
              <p:nvPr/>
            </p:nvSpPr>
            <p:spPr>
              <a:xfrm>
                <a:off x="839133" y="222991"/>
                <a:ext cx="1841022" cy="205348"/>
              </a:xfrm>
              <a:custGeom>
                <a:avLst/>
                <a:gdLst>
                  <a:gd name="connsiteX0" fmla="*/ 3430117 w 3430116"/>
                  <a:gd name="connsiteY0" fmla="*/ 2858 h 671618"/>
                  <a:gd name="connsiteX1" fmla="*/ 3278669 w 3430116"/>
                  <a:gd name="connsiteY1" fmla="*/ 43815 h 671618"/>
                  <a:gd name="connsiteX2" fmla="*/ 3233902 w 3430116"/>
                  <a:gd name="connsiteY2" fmla="*/ 98108 h 671618"/>
                  <a:gd name="connsiteX3" fmla="*/ 3119602 w 3430116"/>
                  <a:gd name="connsiteY3" fmla="*/ 197168 h 671618"/>
                  <a:gd name="connsiteX4" fmla="*/ 2769082 w 3430116"/>
                  <a:gd name="connsiteY4" fmla="*/ 173355 h 671618"/>
                  <a:gd name="connsiteX5" fmla="*/ 2375699 w 3430116"/>
                  <a:gd name="connsiteY5" fmla="*/ 154305 h 671618"/>
                  <a:gd name="connsiteX6" fmla="*/ 2170912 w 3430116"/>
                  <a:gd name="connsiteY6" fmla="*/ 306705 h 671618"/>
                  <a:gd name="connsiteX7" fmla="*/ 1932787 w 3430116"/>
                  <a:gd name="connsiteY7" fmla="*/ 443865 h 671618"/>
                  <a:gd name="connsiteX8" fmla="*/ 1725142 w 3430116"/>
                  <a:gd name="connsiteY8" fmla="*/ 420053 h 671618"/>
                  <a:gd name="connsiteX9" fmla="*/ 1328902 w 3430116"/>
                  <a:gd name="connsiteY9" fmla="*/ 377190 h 671618"/>
                  <a:gd name="connsiteX10" fmla="*/ 1121257 w 3430116"/>
                  <a:gd name="connsiteY10" fmla="*/ 482918 h 671618"/>
                  <a:gd name="connsiteX11" fmla="*/ 1034579 w 3430116"/>
                  <a:gd name="connsiteY11" fmla="*/ 607695 h 671618"/>
                  <a:gd name="connsiteX12" fmla="*/ 872654 w 3430116"/>
                  <a:gd name="connsiteY12" fmla="*/ 663893 h 671618"/>
                  <a:gd name="connsiteX13" fmla="*/ 796454 w 3430116"/>
                  <a:gd name="connsiteY13" fmla="*/ 638175 h 671618"/>
                  <a:gd name="connsiteX14" fmla="*/ 89699 w 3430116"/>
                  <a:gd name="connsiteY14" fmla="*/ 345758 h 671618"/>
                  <a:gd name="connsiteX15" fmla="*/ 17309 w 3430116"/>
                  <a:gd name="connsiteY15" fmla="*/ 310515 h 671618"/>
                  <a:gd name="connsiteX16" fmla="*/ 1117 w 3430116"/>
                  <a:gd name="connsiteY16" fmla="*/ 285750 h 671618"/>
                  <a:gd name="connsiteX17" fmla="*/ 24929 w 3430116"/>
                  <a:gd name="connsiteY17" fmla="*/ 274320 h 671618"/>
                  <a:gd name="connsiteX18" fmla="*/ 143039 w 3430116"/>
                  <a:gd name="connsiteY18" fmla="*/ 263843 h 671618"/>
                  <a:gd name="connsiteX19" fmla="*/ 242099 w 3430116"/>
                  <a:gd name="connsiteY19" fmla="*/ 259080 h 671618"/>
                  <a:gd name="connsiteX20" fmla="*/ 293534 w 3430116"/>
                  <a:gd name="connsiteY20" fmla="*/ 235268 h 671618"/>
                  <a:gd name="connsiteX21" fmla="*/ 257339 w 3430116"/>
                  <a:gd name="connsiteY21" fmla="*/ 188595 h 671618"/>
                  <a:gd name="connsiteX22" fmla="*/ 122084 w 3430116"/>
                  <a:gd name="connsiteY22" fmla="*/ 100013 h 671618"/>
                  <a:gd name="connsiteX23" fmla="*/ 76364 w 3430116"/>
                  <a:gd name="connsiteY23" fmla="*/ 51435 h 671618"/>
                  <a:gd name="connsiteX24" fmla="*/ 142087 w 3430116"/>
                  <a:gd name="connsiteY24" fmla="*/ 27623 h 671618"/>
                  <a:gd name="connsiteX25" fmla="*/ 483082 w 3430116"/>
                  <a:gd name="connsiteY25" fmla="*/ 50482 h 671618"/>
                  <a:gd name="connsiteX26" fmla="*/ 828839 w 3430116"/>
                  <a:gd name="connsiteY26" fmla="*/ 52388 h 671618"/>
                  <a:gd name="connsiteX27" fmla="*/ 1122209 w 3430116"/>
                  <a:gd name="connsiteY27" fmla="*/ 27623 h 671618"/>
                  <a:gd name="connsiteX28" fmla="*/ 2068994 w 3430116"/>
                  <a:gd name="connsiteY28" fmla="*/ 20003 h 671618"/>
                  <a:gd name="connsiteX29" fmla="*/ 2872904 w 3430116"/>
                  <a:gd name="connsiteY29" fmla="*/ 25718 h 671618"/>
                  <a:gd name="connsiteX30" fmla="*/ 3416782 w 3430116"/>
                  <a:gd name="connsiteY30" fmla="*/ 0 h 671618"/>
                  <a:gd name="connsiteX31" fmla="*/ 3430117 w 3430116"/>
                  <a:gd name="connsiteY31" fmla="*/ 2858 h 67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430116" h="671618">
                    <a:moveTo>
                      <a:pt x="3430117" y="2858"/>
                    </a:moveTo>
                    <a:cubicBezTo>
                      <a:pt x="3379634" y="22860"/>
                      <a:pt x="3327247" y="24765"/>
                      <a:pt x="3278669" y="43815"/>
                    </a:cubicBezTo>
                    <a:cubicBezTo>
                      <a:pt x="3251999" y="54293"/>
                      <a:pt x="3238664" y="68580"/>
                      <a:pt x="3233902" y="98108"/>
                    </a:cubicBezTo>
                    <a:cubicBezTo>
                      <a:pt x="3221519" y="173355"/>
                      <a:pt x="3195802" y="192405"/>
                      <a:pt x="3119602" y="197168"/>
                    </a:cubicBezTo>
                    <a:cubicBezTo>
                      <a:pt x="3001492" y="202883"/>
                      <a:pt x="2886239" y="182880"/>
                      <a:pt x="2769082" y="173355"/>
                    </a:cubicBezTo>
                    <a:cubicBezTo>
                      <a:pt x="2638589" y="163830"/>
                      <a:pt x="2509049" y="142875"/>
                      <a:pt x="2375699" y="154305"/>
                    </a:cubicBezTo>
                    <a:cubicBezTo>
                      <a:pt x="2270924" y="162878"/>
                      <a:pt x="2210917" y="219075"/>
                      <a:pt x="2170912" y="306705"/>
                    </a:cubicBezTo>
                    <a:cubicBezTo>
                      <a:pt x="2124239" y="409575"/>
                      <a:pt x="2041372" y="451485"/>
                      <a:pt x="1932787" y="443865"/>
                    </a:cubicBezTo>
                    <a:cubicBezTo>
                      <a:pt x="1863254" y="439103"/>
                      <a:pt x="1794674" y="428625"/>
                      <a:pt x="1725142" y="420053"/>
                    </a:cubicBezTo>
                    <a:cubicBezTo>
                      <a:pt x="1592744" y="403860"/>
                      <a:pt x="1463204" y="374333"/>
                      <a:pt x="1328902" y="377190"/>
                    </a:cubicBezTo>
                    <a:cubicBezTo>
                      <a:pt x="1241272" y="379095"/>
                      <a:pt x="1172692" y="412433"/>
                      <a:pt x="1121257" y="482918"/>
                    </a:cubicBezTo>
                    <a:cubicBezTo>
                      <a:pt x="1091729" y="523875"/>
                      <a:pt x="1064107" y="566738"/>
                      <a:pt x="1034579" y="607695"/>
                    </a:cubicBezTo>
                    <a:cubicBezTo>
                      <a:pt x="990764" y="667703"/>
                      <a:pt x="945044" y="682943"/>
                      <a:pt x="872654" y="663893"/>
                    </a:cubicBezTo>
                    <a:cubicBezTo>
                      <a:pt x="846937" y="657225"/>
                      <a:pt x="819314" y="651510"/>
                      <a:pt x="796454" y="638175"/>
                    </a:cubicBezTo>
                    <a:cubicBezTo>
                      <a:pt x="572617" y="512445"/>
                      <a:pt x="327824" y="436245"/>
                      <a:pt x="89699" y="345758"/>
                    </a:cubicBezTo>
                    <a:cubicBezTo>
                      <a:pt x="64934" y="336233"/>
                      <a:pt x="41122" y="322898"/>
                      <a:pt x="17309" y="310515"/>
                    </a:cubicBezTo>
                    <a:cubicBezTo>
                      <a:pt x="7784" y="305753"/>
                      <a:pt x="-3646" y="299085"/>
                      <a:pt x="1117" y="285750"/>
                    </a:cubicBezTo>
                    <a:cubicBezTo>
                      <a:pt x="4927" y="275273"/>
                      <a:pt x="16357" y="275273"/>
                      <a:pt x="24929" y="274320"/>
                    </a:cubicBezTo>
                    <a:cubicBezTo>
                      <a:pt x="63982" y="270510"/>
                      <a:pt x="103034" y="262890"/>
                      <a:pt x="143039" y="263843"/>
                    </a:cubicBezTo>
                    <a:cubicBezTo>
                      <a:pt x="176377" y="264795"/>
                      <a:pt x="209714" y="263843"/>
                      <a:pt x="242099" y="259080"/>
                    </a:cubicBezTo>
                    <a:cubicBezTo>
                      <a:pt x="260197" y="256223"/>
                      <a:pt x="289724" y="261937"/>
                      <a:pt x="293534" y="235268"/>
                    </a:cubicBezTo>
                    <a:cubicBezTo>
                      <a:pt x="297344" y="213360"/>
                      <a:pt x="273532" y="200025"/>
                      <a:pt x="257339" y="188595"/>
                    </a:cubicBezTo>
                    <a:cubicBezTo>
                      <a:pt x="213524" y="157163"/>
                      <a:pt x="166852" y="129540"/>
                      <a:pt x="122084" y="100013"/>
                    </a:cubicBezTo>
                    <a:cubicBezTo>
                      <a:pt x="103034" y="86678"/>
                      <a:pt x="70649" y="75248"/>
                      <a:pt x="76364" y="51435"/>
                    </a:cubicBezTo>
                    <a:cubicBezTo>
                      <a:pt x="83032" y="23813"/>
                      <a:pt x="117322" y="27623"/>
                      <a:pt x="142087" y="27623"/>
                    </a:cubicBezTo>
                    <a:cubicBezTo>
                      <a:pt x="256387" y="26670"/>
                      <a:pt x="370687" y="29528"/>
                      <a:pt x="483082" y="50482"/>
                    </a:cubicBezTo>
                    <a:cubicBezTo>
                      <a:pt x="599287" y="72390"/>
                      <a:pt x="713587" y="61913"/>
                      <a:pt x="828839" y="52388"/>
                    </a:cubicBezTo>
                    <a:cubicBezTo>
                      <a:pt x="926947" y="43815"/>
                      <a:pt x="1024102" y="33338"/>
                      <a:pt x="1122209" y="27623"/>
                    </a:cubicBezTo>
                    <a:cubicBezTo>
                      <a:pt x="1437487" y="9525"/>
                      <a:pt x="1753717" y="12383"/>
                      <a:pt x="2068994" y="20003"/>
                    </a:cubicBezTo>
                    <a:cubicBezTo>
                      <a:pt x="2336647" y="26670"/>
                      <a:pt x="2605252" y="26670"/>
                      <a:pt x="2872904" y="25718"/>
                    </a:cubicBezTo>
                    <a:cubicBezTo>
                      <a:pt x="3052927" y="22860"/>
                      <a:pt x="3234854" y="7620"/>
                      <a:pt x="3416782" y="0"/>
                    </a:cubicBezTo>
                    <a:cubicBezTo>
                      <a:pt x="3421544" y="0"/>
                      <a:pt x="3426307" y="1905"/>
                      <a:pt x="3430117" y="285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261758E-A3BA-426A-8669-35EF9E0DCBB1}"/>
                  </a:ext>
                </a:extLst>
              </p:cNvPr>
              <p:cNvSpPr/>
              <p:nvPr/>
            </p:nvSpPr>
            <p:spPr>
              <a:xfrm>
                <a:off x="2922750" y="219020"/>
                <a:ext cx="1338635" cy="83435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F5878BE-E134-4A03-B5C3-A27CB2F12A72}"/>
                  </a:ext>
                </a:extLst>
              </p:cNvPr>
              <p:cNvSpPr/>
              <p:nvPr/>
            </p:nvSpPr>
            <p:spPr>
              <a:xfrm>
                <a:off x="325902" y="393534"/>
                <a:ext cx="367143" cy="223489"/>
              </a:xfrm>
              <a:custGeom>
                <a:avLst/>
                <a:gdLst>
                  <a:gd name="connsiteX0" fmla="*/ 6753 w 684046"/>
                  <a:gd name="connsiteY0" fmla="*/ 730951 h 730951"/>
                  <a:gd name="connsiteX1" fmla="*/ 4848 w 684046"/>
                  <a:gd name="connsiteY1" fmla="*/ 695709 h 730951"/>
                  <a:gd name="connsiteX2" fmla="*/ 12468 w 684046"/>
                  <a:gd name="connsiteY2" fmla="*/ 546166 h 730951"/>
                  <a:gd name="connsiteX3" fmla="*/ 52473 w 684046"/>
                  <a:gd name="connsiteY3" fmla="*/ 269941 h 730951"/>
                  <a:gd name="connsiteX4" fmla="*/ 87715 w 684046"/>
                  <a:gd name="connsiteY4" fmla="*/ 151831 h 730951"/>
                  <a:gd name="connsiteX5" fmla="*/ 170583 w 684046"/>
                  <a:gd name="connsiteY5" fmla="*/ 59439 h 730951"/>
                  <a:gd name="connsiteX6" fmla="*/ 386800 w 684046"/>
                  <a:gd name="connsiteY6" fmla="*/ 5146 h 730951"/>
                  <a:gd name="connsiteX7" fmla="*/ 666835 w 684046"/>
                  <a:gd name="connsiteY7" fmla="*/ 59439 h 730951"/>
                  <a:gd name="connsiteX8" fmla="*/ 683980 w 684046"/>
                  <a:gd name="connsiteY8" fmla="*/ 80394 h 730951"/>
                  <a:gd name="connsiteX9" fmla="*/ 658263 w 684046"/>
                  <a:gd name="connsiteY9" fmla="*/ 96586 h 730951"/>
                  <a:gd name="connsiteX10" fmla="*/ 507768 w 684046"/>
                  <a:gd name="connsiteY10" fmla="*/ 120399 h 730951"/>
                  <a:gd name="connsiteX11" fmla="*/ 459190 w 684046"/>
                  <a:gd name="connsiteY11" fmla="*/ 145164 h 730951"/>
                  <a:gd name="connsiteX12" fmla="*/ 490623 w 684046"/>
                  <a:gd name="connsiteY12" fmla="*/ 186121 h 730951"/>
                  <a:gd name="connsiteX13" fmla="*/ 521103 w 684046"/>
                  <a:gd name="connsiteY13" fmla="*/ 225174 h 730951"/>
                  <a:gd name="connsiteX14" fmla="*/ 472525 w 684046"/>
                  <a:gd name="connsiteY14" fmla="*/ 245176 h 730951"/>
                  <a:gd name="connsiteX15" fmla="*/ 249640 w 684046"/>
                  <a:gd name="connsiteY15" fmla="*/ 248986 h 730951"/>
                  <a:gd name="connsiteX16" fmla="*/ 185823 w 684046"/>
                  <a:gd name="connsiteY16" fmla="*/ 269941 h 730951"/>
                  <a:gd name="connsiteX17" fmla="*/ 214398 w 684046"/>
                  <a:gd name="connsiteY17" fmla="*/ 334711 h 730951"/>
                  <a:gd name="connsiteX18" fmla="*/ 351558 w 684046"/>
                  <a:gd name="connsiteY18" fmla="*/ 458536 h 730951"/>
                  <a:gd name="connsiteX19" fmla="*/ 390610 w 684046"/>
                  <a:gd name="connsiteY19" fmla="*/ 527116 h 730951"/>
                  <a:gd name="connsiteX20" fmla="*/ 324888 w 684046"/>
                  <a:gd name="connsiteY20" fmla="*/ 552834 h 730951"/>
                  <a:gd name="connsiteX21" fmla="*/ 98193 w 684046"/>
                  <a:gd name="connsiteY21" fmla="*/ 655704 h 730951"/>
                  <a:gd name="connsiteX22" fmla="*/ 6753 w 684046"/>
                  <a:gd name="connsiteY22" fmla="*/ 730951 h 73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4046" h="730951">
                    <a:moveTo>
                      <a:pt x="6753" y="730951"/>
                    </a:moveTo>
                    <a:cubicBezTo>
                      <a:pt x="-4677" y="716664"/>
                      <a:pt x="1038" y="706186"/>
                      <a:pt x="4848" y="695709"/>
                    </a:cubicBezTo>
                    <a:cubicBezTo>
                      <a:pt x="22945" y="646179"/>
                      <a:pt x="24850" y="595696"/>
                      <a:pt x="12468" y="546166"/>
                    </a:cubicBezTo>
                    <a:cubicBezTo>
                      <a:pt x="-10392" y="448059"/>
                      <a:pt x="10563" y="357571"/>
                      <a:pt x="52473" y="269941"/>
                    </a:cubicBezTo>
                    <a:cubicBezTo>
                      <a:pt x="70570" y="232794"/>
                      <a:pt x="82000" y="193741"/>
                      <a:pt x="87715" y="151831"/>
                    </a:cubicBezTo>
                    <a:cubicBezTo>
                      <a:pt x="93430" y="102301"/>
                      <a:pt x="122005" y="71821"/>
                      <a:pt x="170583" y="59439"/>
                    </a:cubicBezTo>
                    <a:cubicBezTo>
                      <a:pt x="242973" y="41341"/>
                      <a:pt x="314410" y="18481"/>
                      <a:pt x="386800" y="5146"/>
                    </a:cubicBezTo>
                    <a:cubicBezTo>
                      <a:pt x="485860" y="-12951"/>
                      <a:pt x="578253" y="19434"/>
                      <a:pt x="666835" y="59439"/>
                    </a:cubicBezTo>
                    <a:cubicBezTo>
                      <a:pt x="675408" y="63249"/>
                      <a:pt x="684933" y="68964"/>
                      <a:pt x="683980" y="80394"/>
                    </a:cubicBezTo>
                    <a:cubicBezTo>
                      <a:pt x="683028" y="94681"/>
                      <a:pt x="668740" y="94681"/>
                      <a:pt x="658263" y="96586"/>
                    </a:cubicBezTo>
                    <a:cubicBezTo>
                      <a:pt x="607780" y="104206"/>
                      <a:pt x="558250" y="110874"/>
                      <a:pt x="507768" y="120399"/>
                    </a:cubicBezTo>
                    <a:cubicBezTo>
                      <a:pt x="489670" y="123256"/>
                      <a:pt x="465858" y="126114"/>
                      <a:pt x="459190" y="145164"/>
                    </a:cubicBezTo>
                    <a:cubicBezTo>
                      <a:pt x="451570" y="168024"/>
                      <a:pt x="478240" y="174691"/>
                      <a:pt x="490623" y="186121"/>
                    </a:cubicBezTo>
                    <a:cubicBezTo>
                      <a:pt x="503005" y="197551"/>
                      <a:pt x="524913" y="207076"/>
                      <a:pt x="521103" y="225174"/>
                    </a:cubicBezTo>
                    <a:cubicBezTo>
                      <a:pt x="516340" y="248034"/>
                      <a:pt x="489670" y="244224"/>
                      <a:pt x="472525" y="245176"/>
                    </a:cubicBezTo>
                    <a:cubicBezTo>
                      <a:pt x="398230" y="248034"/>
                      <a:pt x="323935" y="247081"/>
                      <a:pt x="249640" y="248986"/>
                    </a:cubicBezTo>
                    <a:cubicBezTo>
                      <a:pt x="226780" y="248986"/>
                      <a:pt x="197253" y="243271"/>
                      <a:pt x="185823" y="269941"/>
                    </a:cubicBezTo>
                    <a:cubicBezTo>
                      <a:pt x="173440" y="297564"/>
                      <a:pt x="197253" y="318519"/>
                      <a:pt x="214398" y="334711"/>
                    </a:cubicBezTo>
                    <a:cubicBezTo>
                      <a:pt x="258213" y="377574"/>
                      <a:pt x="304885" y="418531"/>
                      <a:pt x="351558" y="458536"/>
                    </a:cubicBezTo>
                    <a:cubicBezTo>
                      <a:pt x="372513" y="477586"/>
                      <a:pt x="401088" y="494731"/>
                      <a:pt x="390610" y="527116"/>
                    </a:cubicBezTo>
                    <a:cubicBezTo>
                      <a:pt x="381085" y="557596"/>
                      <a:pt x="349653" y="551881"/>
                      <a:pt x="324888" y="552834"/>
                    </a:cubicBezTo>
                    <a:cubicBezTo>
                      <a:pt x="234400" y="554739"/>
                      <a:pt x="160105" y="590934"/>
                      <a:pt x="98193" y="655704"/>
                    </a:cubicBezTo>
                    <a:cubicBezTo>
                      <a:pt x="73428" y="684279"/>
                      <a:pt x="42948" y="711901"/>
                      <a:pt x="6753" y="73095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7DD8C90-649B-48E9-85FE-B3366E77671B}"/>
                  </a:ext>
                </a:extLst>
              </p:cNvPr>
              <p:cNvSpPr/>
              <p:nvPr/>
            </p:nvSpPr>
            <p:spPr>
              <a:xfrm>
                <a:off x="364819" y="224595"/>
                <a:ext cx="243782" cy="110823"/>
              </a:xfrm>
              <a:custGeom>
                <a:avLst/>
                <a:gdLst>
                  <a:gd name="connsiteX0" fmla="*/ 70451 w 454205"/>
                  <a:gd name="connsiteY0" fmla="*/ 362419 h 362462"/>
                  <a:gd name="connsiteX1" fmla="*/ 10443 w 454205"/>
                  <a:gd name="connsiteY1" fmla="*/ 280504 h 362462"/>
                  <a:gd name="connsiteX2" fmla="*/ 11396 w 454205"/>
                  <a:gd name="connsiteY2" fmla="*/ 130009 h 362462"/>
                  <a:gd name="connsiteX3" fmla="*/ 153318 w 454205"/>
                  <a:gd name="connsiteY3" fmla="*/ 8089 h 362462"/>
                  <a:gd name="connsiteX4" fmla="*/ 375251 w 454205"/>
                  <a:gd name="connsiteY4" fmla="*/ 469 h 362462"/>
                  <a:gd name="connsiteX5" fmla="*/ 439068 w 454205"/>
                  <a:gd name="connsiteY5" fmla="*/ 15709 h 362462"/>
                  <a:gd name="connsiteX6" fmla="*/ 434306 w 454205"/>
                  <a:gd name="connsiteY6" fmla="*/ 56666 h 362462"/>
                  <a:gd name="connsiteX7" fmla="*/ 354296 w 454205"/>
                  <a:gd name="connsiteY7" fmla="*/ 67144 h 362462"/>
                  <a:gd name="connsiteX8" fmla="*/ 289526 w 454205"/>
                  <a:gd name="connsiteY8" fmla="*/ 119531 h 362462"/>
                  <a:gd name="connsiteX9" fmla="*/ 241901 w 454205"/>
                  <a:gd name="connsiteY9" fmla="*/ 149059 h 362462"/>
                  <a:gd name="connsiteX10" fmla="*/ 144746 w 454205"/>
                  <a:gd name="connsiteY10" fmla="*/ 128104 h 362462"/>
                  <a:gd name="connsiteX11" fmla="*/ 97121 w 454205"/>
                  <a:gd name="connsiteY11" fmla="*/ 184301 h 362462"/>
                  <a:gd name="connsiteX12" fmla="*/ 130458 w 454205"/>
                  <a:gd name="connsiteY12" fmla="*/ 288124 h 362462"/>
                  <a:gd name="connsiteX13" fmla="*/ 70451 w 454205"/>
                  <a:gd name="connsiteY13" fmla="*/ 362419 h 36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4205" h="362462">
                    <a:moveTo>
                      <a:pt x="70451" y="362419"/>
                    </a:moveTo>
                    <a:cubicBezTo>
                      <a:pt x="-34" y="361466"/>
                      <a:pt x="-12417" y="346226"/>
                      <a:pt x="10443" y="280504"/>
                    </a:cubicBezTo>
                    <a:cubicBezTo>
                      <a:pt x="28541" y="230021"/>
                      <a:pt x="9491" y="180491"/>
                      <a:pt x="11396" y="130009"/>
                    </a:cubicBezTo>
                    <a:cubicBezTo>
                      <a:pt x="15206" y="25234"/>
                      <a:pt x="47591" y="-5246"/>
                      <a:pt x="153318" y="8089"/>
                    </a:cubicBezTo>
                    <a:cubicBezTo>
                      <a:pt x="227613" y="17614"/>
                      <a:pt x="300956" y="-3341"/>
                      <a:pt x="375251" y="469"/>
                    </a:cubicBezTo>
                    <a:cubicBezTo>
                      <a:pt x="397158" y="1421"/>
                      <a:pt x="420018" y="1421"/>
                      <a:pt x="439068" y="15709"/>
                    </a:cubicBezTo>
                    <a:cubicBezTo>
                      <a:pt x="459071" y="31901"/>
                      <a:pt x="460976" y="47141"/>
                      <a:pt x="434306" y="56666"/>
                    </a:cubicBezTo>
                    <a:cubicBezTo>
                      <a:pt x="408588" y="66191"/>
                      <a:pt x="381918" y="67144"/>
                      <a:pt x="354296" y="67144"/>
                    </a:cubicBezTo>
                    <a:cubicBezTo>
                      <a:pt x="319053" y="68096"/>
                      <a:pt x="291431" y="77621"/>
                      <a:pt x="289526" y="119531"/>
                    </a:cubicBezTo>
                    <a:cubicBezTo>
                      <a:pt x="287621" y="150964"/>
                      <a:pt x="266666" y="154774"/>
                      <a:pt x="241901" y="149059"/>
                    </a:cubicBezTo>
                    <a:cubicBezTo>
                      <a:pt x="209516" y="142391"/>
                      <a:pt x="177131" y="133819"/>
                      <a:pt x="144746" y="128104"/>
                    </a:cubicBezTo>
                    <a:cubicBezTo>
                      <a:pt x="102836" y="121436"/>
                      <a:pt x="85691" y="143344"/>
                      <a:pt x="97121" y="184301"/>
                    </a:cubicBezTo>
                    <a:cubicBezTo>
                      <a:pt x="107598" y="219544"/>
                      <a:pt x="120933" y="252881"/>
                      <a:pt x="130458" y="288124"/>
                    </a:cubicBezTo>
                    <a:cubicBezTo>
                      <a:pt x="145698" y="349084"/>
                      <a:pt x="133316" y="363371"/>
                      <a:pt x="70451" y="36241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96D2899-1874-4FA1-9843-1B0222F5EC5F}"/>
                  </a:ext>
                </a:extLst>
              </p:cNvPr>
              <p:cNvSpPr/>
              <p:nvPr/>
            </p:nvSpPr>
            <p:spPr>
              <a:xfrm>
                <a:off x="329478" y="900079"/>
                <a:ext cx="139736" cy="144467"/>
              </a:xfrm>
              <a:custGeom>
                <a:avLst/>
                <a:gdLst>
                  <a:gd name="connsiteX0" fmla="*/ 2948 w 260350"/>
                  <a:gd name="connsiteY0" fmla="*/ 472497 h 472497"/>
                  <a:gd name="connsiteX1" fmla="*/ 2948 w 260350"/>
                  <a:gd name="connsiteY1" fmla="*/ 227705 h 472497"/>
                  <a:gd name="connsiteX2" fmla="*/ 69623 w 260350"/>
                  <a:gd name="connsiteY2" fmla="*/ 120072 h 472497"/>
                  <a:gd name="connsiteX3" fmla="*/ 159158 w 260350"/>
                  <a:gd name="connsiteY3" fmla="*/ 21012 h 472497"/>
                  <a:gd name="connsiteX4" fmla="*/ 242978 w 260350"/>
                  <a:gd name="connsiteY4" fmla="*/ 19107 h 472497"/>
                  <a:gd name="connsiteX5" fmla="*/ 237263 w 260350"/>
                  <a:gd name="connsiteY5" fmla="*/ 102927 h 472497"/>
                  <a:gd name="connsiteX6" fmla="*/ 176303 w 260350"/>
                  <a:gd name="connsiteY6" fmla="*/ 155315 h 472497"/>
                  <a:gd name="connsiteX7" fmla="*/ 25808 w 260350"/>
                  <a:gd name="connsiteY7" fmla="*/ 423920 h 472497"/>
                  <a:gd name="connsiteX8" fmla="*/ 2948 w 260350"/>
                  <a:gd name="connsiteY8" fmla="*/ 472497 h 47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350" h="472497">
                    <a:moveTo>
                      <a:pt x="2948" y="472497"/>
                    </a:moveTo>
                    <a:cubicBezTo>
                      <a:pt x="7710" y="387725"/>
                      <a:pt x="-5625" y="307715"/>
                      <a:pt x="2948" y="227705"/>
                    </a:cubicBezTo>
                    <a:cubicBezTo>
                      <a:pt x="7710" y="181032"/>
                      <a:pt x="45810" y="155315"/>
                      <a:pt x="69623" y="120072"/>
                    </a:cubicBezTo>
                    <a:cubicBezTo>
                      <a:pt x="95340" y="83877"/>
                      <a:pt x="125820" y="51492"/>
                      <a:pt x="159158" y="21012"/>
                    </a:cubicBezTo>
                    <a:cubicBezTo>
                      <a:pt x="186780" y="-4705"/>
                      <a:pt x="216308" y="-8515"/>
                      <a:pt x="242978" y="19107"/>
                    </a:cubicBezTo>
                    <a:cubicBezTo>
                      <a:pt x="269648" y="46730"/>
                      <a:pt x="263933" y="77210"/>
                      <a:pt x="237263" y="102927"/>
                    </a:cubicBezTo>
                    <a:cubicBezTo>
                      <a:pt x="218213" y="121977"/>
                      <a:pt x="197258" y="139122"/>
                      <a:pt x="176303" y="155315"/>
                    </a:cubicBezTo>
                    <a:cubicBezTo>
                      <a:pt x="86768" y="222942"/>
                      <a:pt x="55335" y="322955"/>
                      <a:pt x="25808" y="423920"/>
                    </a:cubicBezTo>
                    <a:cubicBezTo>
                      <a:pt x="21045" y="439160"/>
                      <a:pt x="22950" y="456305"/>
                      <a:pt x="2948" y="4724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1E16FCA-DF7A-40FA-86A1-ACAA5BDDF3F0}"/>
                  </a:ext>
                </a:extLst>
              </p:cNvPr>
              <p:cNvSpPr/>
              <p:nvPr/>
            </p:nvSpPr>
            <p:spPr>
              <a:xfrm>
                <a:off x="331275" y="699182"/>
                <a:ext cx="181270" cy="133059"/>
              </a:xfrm>
              <a:custGeom>
                <a:avLst/>
                <a:gdLst>
                  <a:gd name="connsiteX0" fmla="*/ 30078 w 337735"/>
                  <a:gd name="connsiteY0" fmla="*/ 435187 h 435186"/>
                  <a:gd name="connsiteX1" fmla="*/ 24363 w 337735"/>
                  <a:gd name="connsiteY1" fmla="*/ 143722 h 435186"/>
                  <a:gd name="connsiteX2" fmla="*/ 44366 w 337735"/>
                  <a:gd name="connsiteY2" fmla="*/ 125624 h 435186"/>
                  <a:gd name="connsiteX3" fmla="*/ 316781 w 337735"/>
                  <a:gd name="connsiteY3" fmla="*/ 847 h 435186"/>
                  <a:gd name="connsiteX4" fmla="*/ 337736 w 337735"/>
                  <a:gd name="connsiteY4" fmla="*/ 847 h 435186"/>
                  <a:gd name="connsiteX5" fmla="*/ 259631 w 337735"/>
                  <a:gd name="connsiteY5" fmla="*/ 63712 h 435186"/>
                  <a:gd name="connsiteX6" fmla="*/ 251058 w 337735"/>
                  <a:gd name="connsiteY6" fmla="*/ 135149 h 435186"/>
                  <a:gd name="connsiteX7" fmla="*/ 233913 w 337735"/>
                  <a:gd name="connsiteY7" fmla="*/ 181822 h 435186"/>
                  <a:gd name="connsiteX8" fmla="*/ 127233 w 337735"/>
                  <a:gd name="connsiteY8" fmla="*/ 203729 h 435186"/>
                  <a:gd name="connsiteX9" fmla="*/ 47223 w 337735"/>
                  <a:gd name="connsiteY9" fmla="*/ 304694 h 435186"/>
                  <a:gd name="connsiteX10" fmla="*/ 38651 w 337735"/>
                  <a:gd name="connsiteY10" fmla="*/ 426614 h 435186"/>
                  <a:gd name="connsiteX11" fmla="*/ 30078 w 337735"/>
                  <a:gd name="connsiteY11" fmla="*/ 435187 h 43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7735" h="435186">
                    <a:moveTo>
                      <a:pt x="30078" y="435187"/>
                    </a:moveTo>
                    <a:cubicBezTo>
                      <a:pt x="-15642" y="337079"/>
                      <a:pt x="-2307" y="239924"/>
                      <a:pt x="24363" y="143722"/>
                    </a:cubicBezTo>
                    <a:cubicBezTo>
                      <a:pt x="26268" y="136102"/>
                      <a:pt x="36746" y="129434"/>
                      <a:pt x="44366" y="125624"/>
                    </a:cubicBezTo>
                    <a:cubicBezTo>
                      <a:pt x="134853" y="83714"/>
                      <a:pt x="225341" y="41804"/>
                      <a:pt x="316781" y="847"/>
                    </a:cubicBezTo>
                    <a:cubicBezTo>
                      <a:pt x="320591" y="-1058"/>
                      <a:pt x="325353" y="847"/>
                      <a:pt x="337736" y="847"/>
                    </a:cubicBezTo>
                    <a:cubicBezTo>
                      <a:pt x="308208" y="24659"/>
                      <a:pt x="283443" y="43709"/>
                      <a:pt x="259631" y="63712"/>
                    </a:cubicBezTo>
                    <a:cubicBezTo>
                      <a:pt x="233913" y="84667"/>
                      <a:pt x="221531" y="106574"/>
                      <a:pt x="251058" y="135149"/>
                    </a:cubicBezTo>
                    <a:cubicBezTo>
                      <a:pt x="278681" y="161819"/>
                      <a:pt x="265346" y="176107"/>
                      <a:pt x="233913" y="181822"/>
                    </a:cubicBezTo>
                    <a:cubicBezTo>
                      <a:pt x="198671" y="189442"/>
                      <a:pt x="161523" y="194204"/>
                      <a:pt x="127233" y="203729"/>
                    </a:cubicBezTo>
                    <a:cubicBezTo>
                      <a:pt x="67226" y="219922"/>
                      <a:pt x="51033" y="242782"/>
                      <a:pt x="47223" y="304694"/>
                    </a:cubicBezTo>
                    <a:cubicBezTo>
                      <a:pt x="44366" y="345652"/>
                      <a:pt x="42461" y="386609"/>
                      <a:pt x="38651" y="426614"/>
                    </a:cubicBezTo>
                    <a:cubicBezTo>
                      <a:pt x="38651" y="428519"/>
                      <a:pt x="34841" y="431377"/>
                      <a:pt x="30078" y="43518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4D20443-A13E-42A3-A9C3-B84B7F1A3B40}"/>
                  </a:ext>
                </a:extLst>
              </p:cNvPr>
              <p:cNvSpPr/>
              <p:nvPr userDrawn="1"/>
            </p:nvSpPr>
            <p:spPr>
              <a:xfrm>
                <a:off x="3968996" y="205582"/>
                <a:ext cx="1338635" cy="83435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D50383A-FF3B-4BF0-9DC4-791868A53DF5}"/>
                  </a:ext>
                </a:extLst>
              </p:cNvPr>
              <p:cNvSpPr/>
              <p:nvPr userDrawn="1"/>
            </p:nvSpPr>
            <p:spPr>
              <a:xfrm>
                <a:off x="6002908" y="202024"/>
                <a:ext cx="1338635" cy="83435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7DB82CF-4D12-4299-8477-10EC1FC9519B}"/>
                  </a:ext>
                </a:extLst>
              </p:cNvPr>
              <p:cNvSpPr/>
              <p:nvPr userDrawn="1"/>
            </p:nvSpPr>
            <p:spPr>
              <a:xfrm>
                <a:off x="7286922" y="198466"/>
                <a:ext cx="1999034" cy="73163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4D04029-953E-470E-B2A0-5565DC8125AF}"/>
                  </a:ext>
                </a:extLst>
              </p:cNvPr>
              <p:cNvSpPr/>
              <p:nvPr userDrawn="1"/>
            </p:nvSpPr>
            <p:spPr>
              <a:xfrm>
                <a:off x="9479801" y="196144"/>
                <a:ext cx="1338635" cy="113216"/>
              </a:xfrm>
              <a:custGeom>
                <a:avLst/>
                <a:gdLst>
                  <a:gd name="connsiteX0" fmla="*/ 2494090 w 2494090"/>
                  <a:gd name="connsiteY0" fmla="*/ 56803 h 272884"/>
                  <a:gd name="connsiteX1" fmla="*/ 2262633 w 2494090"/>
                  <a:gd name="connsiteY1" fmla="*/ 123478 h 272884"/>
                  <a:gd name="connsiteX2" fmla="*/ 1717803 w 2494090"/>
                  <a:gd name="connsiteY2" fmla="*/ 258733 h 272884"/>
                  <a:gd name="connsiteX3" fmla="*/ 1221550 w 2494090"/>
                  <a:gd name="connsiteY3" fmla="*/ 240635 h 272884"/>
                  <a:gd name="connsiteX4" fmla="*/ 770065 w 2494090"/>
                  <a:gd name="connsiteY4" fmla="*/ 173008 h 272884"/>
                  <a:gd name="connsiteX5" fmla="*/ 435738 w 2494090"/>
                  <a:gd name="connsiteY5" fmla="*/ 212060 h 272884"/>
                  <a:gd name="connsiteX6" fmla="*/ 290958 w 2494090"/>
                  <a:gd name="connsiteY6" fmla="*/ 239683 h 272884"/>
                  <a:gd name="connsiteX7" fmla="*/ 10922 w 2494090"/>
                  <a:gd name="connsiteY7" fmla="*/ 86330 h 272884"/>
                  <a:gd name="connsiteX8" fmla="*/ 57595 w 2494090"/>
                  <a:gd name="connsiteY8" fmla="*/ 9178 h 272884"/>
                  <a:gd name="connsiteX9" fmla="*/ 483363 w 2494090"/>
                  <a:gd name="connsiteY9" fmla="*/ 24418 h 272884"/>
                  <a:gd name="connsiteX10" fmla="*/ 1318706 w 2494090"/>
                  <a:gd name="connsiteY10" fmla="*/ 49183 h 272884"/>
                  <a:gd name="connsiteX11" fmla="*/ 2012125 w 2494090"/>
                  <a:gd name="connsiteY11" fmla="*/ 27275 h 272884"/>
                  <a:gd name="connsiteX12" fmla="*/ 2411223 w 2494090"/>
                  <a:gd name="connsiteY12" fmla="*/ 28228 h 272884"/>
                  <a:gd name="connsiteX13" fmla="*/ 2494090 w 2494090"/>
                  <a:gd name="connsiteY13" fmla="*/ 56803 h 27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090" h="272884">
                    <a:moveTo>
                      <a:pt x="2494090" y="56803"/>
                    </a:moveTo>
                    <a:cubicBezTo>
                      <a:pt x="2416938" y="78710"/>
                      <a:pt x="2339785" y="101570"/>
                      <a:pt x="2262633" y="123478"/>
                    </a:cubicBezTo>
                    <a:cubicBezTo>
                      <a:pt x="2082610" y="174913"/>
                      <a:pt x="1903540" y="227300"/>
                      <a:pt x="1717803" y="258733"/>
                    </a:cubicBezTo>
                    <a:cubicBezTo>
                      <a:pt x="1550163" y="288260"/>
                      <a:pt x="1386333" y="266353"/>
                      <a:pt x="1221550" y="240635"/>
                    </a:cubicBezTo>
                    <a:cubicBezTo>
                      <a:pt x="1071056" y="216823"/>
                      <a:pt x="921513" y="187295"/>
                      <a:pt x="770065" y="173008"/>
                    </a:cubicBezTo>
                    <a:cubicBezTo>
                      <a:pt x="656718" y="162530"/>
                      <a:pt x="546228" y="189200"/>
                      <a:pt x="435738" y="212060"/>
                    </a:cubicBezTo>
                    <a:cubicBezTo>
                      <a:pt x="388113" y="222538"/>
                      <a:pt x="338583" y="229205"/>
                      <a:pt x="290958" y="239683"/>
                    </a:cubicBezTo>
                    <a:cubicBezTo>
                      <a:pt x="167133" y="268258"/>
                      <a:pt x="59500" y="173008"/>
                      <a:pt x="10922" y="86330"/>
                    </a:cubicBezTo>
                    <a:cubicBezTo>
                      <a:pt x="-13842" y="42515"/>
                      <a:pt x="4255" y="16798"/>
                      <a:pt x="57595" y="9178"/>
                    </a:cubicBezTo>
                    <a:cubicBezTo>
                      <a:pt x="200470" y="-10825"/>
                      <a:pt x="342393" y="5368"/>
                      <a:pt x="483363" y="24418"/>
                    </a:cubicBezTo>
                    <a:cubicBezTo>
                      <a:pt x="761493" y="62518"/>
                      <a:pt x="1038670" y="61565"/>
                      <a:pt x="1318706" y="49183"/>
                    </a:cubicBezTo>
                    <a:cubicBezTo>
                      <a:pt x="1550163" y="39658"/>
                      <a:pt x="1780668" y="20608"/>
                      <a:pt x="2012125" y="27275"/>
                    </a:cubicBezTo>
                    <a:cubicBezTo>
                      <a:pt x="2145475" y="31085"/>
                      <a:pt x="2277873" y="28228"/>
                      <a:pt x="2411223" y="28228"/>
                    </a:cubicBezTo>
                    <a:cubicBezTo>
                      <a:pt x="2439798" y="28228"/>
                      <a:pt x="2468373" y="29180"/>
                      <a:pt x="2494090" y="5680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82090" y="339509"/>
            <a:ext cx="1077077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C76C88-3B74-47C1-9EA5-53D1F02C2882}"/>
              </a:ext>
            </a:extLst>
          </p:cNvPr>
          <p:cNvGrpSpPr/>
          <p:nvPr userDrawn="1"/>
        </p:nvGrpSpPr>
        <p:grpSpPr>
          <a:xfrm rot="17003425" flipH="1">
            <a:off x="10693543" y="-164165"/>
            <a:ext cx="1297679" cy="1314272"/>
            <a:chOff x="646749" y="3124500"/>
            <a:chExt cx="3290703" cy="3332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CE745E-E6B6-4A4B-B041-34CEA0FB1AC9}"/>
                </a:ext>
              </a:extLst>
            </p:cNvPr>
            <p:cNvSpPr/>
            <p:nvPr/>
          </p:nvSpPr>
          <p:spPr>
            <a:xfrm flipH="1">
              <a:off x="646749" y="5037719"/>
              <a:ext cx="1260852" cy="1419558"/>
            </a:xfrm>
            <a:custGeom>
              <a:avLst/>
              <a:gdLst>
                <a:gd name="connsiteX0" fmla="*/ 376825 w 1283915"/>
                <a:gd name="connsiteY0" fmla="*/ 233296 h 1475011"/>
                <a:gd name="connsiteX1" fmla="*/ 1212402 w 1283915"/>
                <a:gd name="connsiteY1" fmla="*/ 1137254 h 1475011"/>
                <a:gd name="connsiteX2" fmla="*/ 1274112 w 1283915"/>
                <a:gd name="connsiteY2" fmla="*/ 1297365 h 1475011"/>
                <a:gd name="connsiteX3" fmla="*/ 1078977 w 1283915"/>
                <a:gd name="connsiteY3" fmla="*/ 1442465 h 1475011"/>
                <a:gd name="connsiteX4" fmla="*/ 925538 w 1283915"/>
                <a:gd name="connsiteY4" fmla="*/ 1419116 h 1475011"/>
                <a:gd name="connsiteX5" fmla="*/ 33254 w 1283915"/>
                <a:gd name="connsiteY5" fmla="*/ 174922 h 1475011"/>
                <a:gd name="connsiteX6" fmla="*/ 4902 w 1283915"/>
                <a:gd name="connsiteY6" fmla="*/ 103206 h 1475011"/>
                <a:gd name="connsiteX7" fmla="*/ 123317 w 1283915"/>
                <a:gd name="connsiteY7" fmla="*/ 6473 h 1475011"/>
                <a:gd name="connsiteX8" fmla="*/ 186694 w 1283915"/>
                <a:gd name="connsiteY8" fmla="*/ 39829 h 1475011"/>
                <a:gd name="connsiteX9" fmla="*/ 376825 w 1283915"/>
                <a:gd name="connsiteY9" fmla="*/ 233296 h 1475011"/>
                <a:gd name="connsiteX0" fmla="*/ 186694 w 1323395"/>
                <a:gd name="connsiteY0" fmla="*/ 39829 h 1475011"/>
                <a:gd name="connsiteX1" fmla="*/ 1212402 w 1323395"/>
                <a:gd name="connsiteY1" fmla="*/ 1137254 h 1475011"/>
                <a:gd name="connsiteX2" fmla="*/ 1274112 w 1323395"/>
                <a:gd name="connsiteY2" fmla="*/ 1297365 h 1475011"/>
                <a:gd name="connsiteX3" fmla="*/ 1078977 w 1323395"/>
                <a:gd name="connsiteY3" fmla="*/ 1442465 h 1475011"/>
                <a:gd name="connsiteX4" fmla="*/ 925538 w 1323395"/>
                <a:gd name="connsiteY4" fmla="*/ 1419116 h 1475011"/>
                <a:gd name="connsiteX5" fmla="*/ 33254 w 1323395"/>
                <a:gd name="connsiteY5" fmla="*/ 174922 h 1475011"/>
                <a:gd name="connsiteX6" fmla="*/ 4902 w 1323395"/>
                <a:gd name="connsiteY6" fmla="*/ 103206 h 1475011"/>
                <a:gd name="connsiteX7" fmla="*/ 123317 w 1323395"/>
                <a:gd name="connsiteY7" fmla="*/ 6473 h 1475011"/>
                <a:gd name="connsiteX8" fmla="*/ 186694 w 1323395"/>
                <a:gd name="connsiteY8" fmla="*/ 39829 h 1475011"/>
                <a:gd name="connsiteX0" fmla="*/ 234958 w 1371659"/>
                <a:gd name="connsiteY0" fmla="*/ 39829 h 1449814"/>
                <a:gd name="connsiteX1" fmla="*/ 1260666 w 1371659"/>
                <a:gd name="connsiteY1" fmla="*/ 1137254 h 1449814"/>
                <a:gd name="connsiteX2" fmla="*/ 1322376 w 1371659"/>
                <a:gd name="connsiteY2" fmla="*/ 1297365 h 1449814"/>
                <a:gd name="connsiteX3" fmla="*/ 1127241 w 1371659"/>
                <a:gd name="connsiteY3" fmla="*/ 1442465 h 1449814"/>
                <a:gd name="connsiteX4" fmla="*/ 980026 w 1371659"/>
                <a:gd name="connsiteY4" fmla="*/ 1385281 h 1449814"/>
                <a:gd name="connsiteX5" fmla="*/ 81518 w 1371659"/>
                <a:gd name="connsiteY5" fmla="*/ 174922 h 1449814"/>
                <a:gd name="connsiteX6" fmla="*/ 53166 w 1371659"/>
                <a:gd name="connsiteY6" fmla="*/ 103206 h 1449814"/>
                <a:gd name="connsiteX7" fmla="*/ 171581 w 1371659"/>
                <a:gd name="connsiteY7" fmla="*/ 6473 h 1449814"/>
                <a:gd name="connsiteX8" fmla="*/ 234958 w 1371659"/>
                <a:gd name="connsiteY8" fmla="*/ 39829 h 1449814"/>
                <a:gd name="connsiteX0" fmla="*/ 234958 w 1371659"/>
                <a:gd name="connsiteY0" fmla="*/ 39829 h 1515808"/>
                <a:gd name="connsiteX1" fmla="*/ 1260666 w 1371659"/>
                <a:gd name="connsiteY1" fmla="*/ 1137254 h 1515808"/>
                <a:gd name="connsiteX2" fmla="*/ 1322376 w 1371659"/>
                <a:gd name="connsiteY2" fmla="*/ 1297365 h 1515808"/>
                <a:gd name="connsiteX3" fmla="*/ 1100715 w 1371659"/>
                <a:gd name="connsiteY3" fmla="*/ 1472566 h 1515808"/>
                <a:gd name="connsiteX4" fmla="*/ 980026 w 1371659"/>
                <a:gd name="connsiteY4" fmla="*/ 1385281 h 1515808"/>
                <a:gd name="connsiteX5" fmla="*/ 81518 w 1371659"/>
                <a:gd name="connsiteY5" fmla="*/ 174922 h 1515808"/>
                <a:gd name="connsiteX6" fmla="*/ 53166 w 1371659"/>
                <a:gd name="connsiteY6" fmla="*/ 103206 h 1515808"/>
                <a:gd name="connsiteX7" fmla="*/ 171581 w 1371659"/>
                <a:gd name="connsiteY7" fmla="*/ 6473 h 1515808"/>
                <a:gd name="connsiteX8" fmla="*/ 234958 w 1371659"/>
                <a:gd name="connsiteY8" fmla="*/ 39829 h 1515808"/>
                <a:gd name="connsiteX0" fmla="*/ 234958 w 1346401"/>
                <a:gd name="connsiteY0" fmla="*/ 39829 h 1518077"/>
                <a:gd name="connsiteX1" fmla="*/ 1260666 w 1346401"/>
                <a:gd name="connsiteY1" fmla="*/ 1137254 h 1518077"/>
                <a:gd name="connsiteX2" fmla="*/ 1266452 w 1346401"/>
                <a:gd name="connsiteY2" fmla="*/ 1259093 h 1518077"/>
                <a:gd name="connsiteX3" fmla="*/ 1100715 w 1346401"/>
                <a:gd name="connsiteY3" fmla="*/ 1472566 h 1518077"/>
                <a:gd name="connsiteX4" fmla="*/ 980026 w 1346401"/>
                <a:gd name="connsiteY4" fmla="*/ 1385281 h 1518077"/>
                <a:gd name="connsiteX5" fmla="*/ 81518 w 1346401"/>
                <a:gd name="connsiteY5" fmla="*/ 174922 h 1518077"/>
                <a:gd name="connsiteX6" fmla="*/ 53166 w 1346401"/>
                <a:gd name="connsiteY6" fmla="*/ 103206 h 1518077"/>
                <a:gd name="connsiteX7" fmla="*/ 171581 w 1346401"/>
                <a:gd name="connsiteY7" fmla="*/ 6473 h 1518077"/>
                <a:gd name="connsiteX8" fmla="*/ 234958 w 1346401"/>
                <a:gd name="connsiteY8" fmla="*/ 39829 h 1518077"/>
                <a:gd name="connsiteX0" fmla="*/ 234958 w 1274320"/>
                <a:gd name="connsiteY0" fmla="*/ 39829 h 1518077"/>
                <a:gd name="connsiteX1" fmla="*/ 1062955 w 1274320"/>
                <a:gd name="connsiteY1" fmla="*/ 918984 h 1518077"/>
                <a:gd name="connsiteX2" fmla="*/ 1266452 w 1274320"/>
                <a:gd name="connsiteY2" fmla="*/ 1259093 h 1518077"/>
                <a:gd name="connsiteX3" fmla="*/ 1100715 w 1274320"/>
                <a:gd name="connsiteY3" fmla="*/ 1472566 h 1518077"/>
                <a:gd name="connsiteX4" fmla="*/ 980026 w 1274320"/>
                <a:gd name="connsiteY4" fmla="*/ 1385281 h 1518077"/>
                <a:gd name="connsiteX5" fmla="*/ 81518 w 1274320"/>
                <a:gd name="connsiteY5" fmla="*/ 174922 h 1518077"/>
                <a:gd name="connsiteX6" fmla="*/ 53166 w 1274320"/>
                <a:gd name="connsiteY6" fmla="*/ 103206 h 1518077"/>
                <a:gd name="connsiteX7" fmla="*/ 171581 w 1274320"/>
                <a:gd name="connsiteY7" fmla="*/ 6473 h 1518077"/>
                <a:gd name="connsiteX8" fmla="*/ 234958 w 1274320"/>
                <a:gd name="connsiteY8" fmla="*/ 39829 h 1518077"/>
                <a:gd name="connsiteX0" fmla="*/ 221490 w 1260852"/>
                <a:gd name="connsiteY0" fmla="*/ 39829 h 1474731"/>
                <a:gd name="connsiteX1" fmla="*/ 1049487 w 1260852"/>
                <a:gd name="connsiteY1" fmla="*/ 918984 h 1474731"/>
                <a:gd name="connsiteX2" fmla="*/ 1252984 w 1260852"/>
                <a:gd name="connsiteY2" fmla="*/ 1259093 h 1474731"/>
                <a:gd name="connsiteX3" fmla="*/ 1087247 w 1260852"/>
                <a:gd name="connsiteY3" fmla="*/ 1472566 h 1474731"/>
                <a:gd name="connsiteX4" fmla="*/ 777560 w 1260852"/>
                <a:gd name="connsiteY4" fmla="*/ 1119640 h 1474731"/>
                <a:gd name="connsiteX5" fmla="*/ 68050 w 1260852"/>
                <a:gd name="connsiteY5" fmla="*/ 174922 h 1474731"/>
                <a:gd name="connsiteX6" fmla="*/ 39698 w 1260852"/>
                <a:gd name="connsiteY6" fmla="*/ 103206 h 1474731"/>
                <a:gd name="connsiteX7" fmla="*/ 158113 w 1260852"/>
                <a:gd name="connsiteY7" fmla="*/ 6473 h 1474731"/>
                <a:gd name="connsiteX8" fmla="*/ 221490 w 1260852"/>
                <a:gd name="connsiteY8" fmla="*/ 39829 h 1474731"/>
                <a:gd name="connsiteX0" fmla="*/ 221490 w 1260852"/>
                <a:gd name="connsiteY0" fmla="*/ 39829 h 1419559"/>
                <a:gd name="connsiteX1" fmla="*/ 1049487 w 1260852"/>
                <a:gd name="connsiteY1" fmla="*/ 918984 h 1419559"/>
                <a:gd name="connsiteX2" fmla="*/ 1252984 w 1260852"/>
                <a:gd name="connsiteY2" fmla="*/ 1259093 h 1419559"/>
                <a:gd name="connsiteX3" fmla="*/ 1048592 w 1260852"/>
                <a:gd name="connsiteY3" fmla="*/ 1416483 h 1419559"/>
                <a:gd name="connsiteX4" fmla="*/ 777560 w 1260852"/>
                <a:gd name="connsiteY4" fmla="*/ 1119640 h 1419559"/>
                <a:gd name="connsiteX5" fmla="*/ 68050 w 1260852"/>
                <a:gd name="connsiteY5" fmla="*/ 174922 h 1419559"/>
                <a:gd name="connsiteX6" fmla="*/ 39698 w 1260852"/>
                <a:gd name="connsiteY6" fmla="*/ 103206 h 1419559"/>
                <a:gd name="connsiteX7" fmla="*/ 158113 w 1260852"/>
                <a:gd name="connsiteY7" fmla="*/ 6473 h 1419559"/>
                <a:gd name="connsiteX8" fmla="*/ 221490 w 1260852"/>
                <a:gd name="connsiteY8" fmla="*/ 39829 h 1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852" h="1419559">
                  <a:moveTo>
                    <a:pt x="221490" y="39829"/>
                  </a:moveTo>
                  <a:cubicBezTo>
                    <a:pt x="403004" y="228292"/>
                    <a:pt x="877571" y="715773"/>
                    <a:pt x="1049487" y="918984"/>
                  </a:cubicBezTo>
                  <a:cubicBezTo>
                    <a:pt x="1221403" y="1122195"/>
                    <a:pt x="1284672" y="1200719"/>
                    <a:pt x="1252984" y="1259093"/>
                  </a:cubicBezTo>
                  <a:cubicBezTo>
                    <a:pt x="1216292" y="1325806"/>
                    <a:pt x="1127829" y="1439725"/>
                    <a:pt x="1048592" y="1416483"/>
                  </a:cubicBezTo>
                  <a:cubicBezTo>
                    <a:pt x="969355" y="1393241"/>
                    <a:pt x="940984" y="1326567"/>
                    <a:pt x="777560" y="1119640"/>
                  </a:cubicBezTo>
                  <a:cubicBezTo>
                    <a:pt x="614136" y="912713"/>
                    <a:pt x="191027" y="344328"/>
                    <a:pt x="68050" y="174922"/>
                  </a:cubicBezTo>
                  <a:cubicBezTo>
                    <a:pt x="-54927" y="5516"/>
                    <a:pt x="23019" y="136563"/>
                    <a:pt x="39698" y="103206"/>
                  </a:cubicBezTo>
                  <a:cubicBezTo>
                    <a:pt x="61379" y="56507"/>
                    <a:pt x="106410" y="19815"/>
                    <a:pt x="158113" y="6473"/>
                  </a:cubicBezTo>
                  <a:cubicBezTo>
                    <a:pt x="194805" y="-15209"/>
                    <a:pt x="206479" y="23151"/>
                    <a:pt x="221490" y="39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0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62094C-2052-4579-900E-12D504E385F4}"/>
                </a:ext>
              </a:extLst>
            </p:cNvPr>
            <p:cNvSpPr/>
            <p:nvPr/>
          </p:nvSpPr>
          <p:spPr>
            <a:xfrm flipH="1">
              <a:off x="1434549" y="3124500"/>
              <a:ext cx="634516" cy="2016426"/>
            </a:xfrm>
            <a:custGeom>
              <a:avLst/>
              <a:gdLst>
                <a:gd name="connsiteX0" fmla="*/ 321244 w 634516"/>
                <a:gd name="connsiteY0" fmla="*/ 1919694 h 2016426"/>
                <a:gd name="connsiteX1" fmla="*/ 202829 w 634516"/>
                <a:gd name="connsiteY1" fmla="*/ 2016427 h 2016426"/>
                <a:gd name="connsiteX2" fmla="*/ 66068 w 634516"/>
                <a:gd name="connsiteY2" fmla="*/ 1824628 h 2016426"/>
                <a:gd name="connsiteX3" fmla="*/ 29376 w 634516"/>
                <a:gd name="connsiteY3" fmla="*/ 1574455 h 2016426"/>
                <a:gd name="connsiteX4" fmla="*/ 456338 w 634516"/>
                <a:gd name="connsiteY4" fmla="*/ 608788 h 2016426"/>
                <a:gd name="connsiteX5" fmla="*/ 409639 w 634516"/>
                <a:gd name="connsiteY5" fmla="*/ 348608 h 2016426"/>
                <a:gd name="connsiteX6" fmla="*/ 277881 w 634516"/>
                <a:gd name="connsiteY6" fmla="*/ 155141 h 2016426"/>
                <a:gd name="connsiteX7" fmla="*/ 182815 w 634516"/>
                <a:gd name="connsiteY7" fmla="*/ 31722 h 2016426"/>
                <a:gd name="connsiteX8" fmla="*/ 449666 w 634516"/>
                <a:gd name="connsiteY8" fmla="*/ 165148 h 2016426"/>
                <a:gd name="connsiteX9" fmla="*/ 619784 w 634516"/>
                <a:gd name="connsiteY9" fmla="*/ 542075 h 2016426"/>
                <a:gd name="connsiteX10" fmla="*/ 144455 w 634516"/>
                <a:gd name="connsiteY10" fmla="*/ 1626157 h 2016426"/>
                <a:gd name="connsiteX11" fmla="*/ 157798 w 634516"/>
                <a:gd name="connsiteY11" fmla="*/ 1736233 h 2016426"/>
                <a:gd name="connsiteX12" fmla="*/ 321244 w 634516"/>
                <a:gd name="connsiteY12" fmla="*/ 1919694 h 201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516" h="2016426">
                  <a:moveTo>
                    <a:pt x="321244" y="1919694"/>
                  </a:moveTo>
                  <a:cubicBezTo>
                    <a:pt x="281217" y="1951382"/>
                    <a:pt x="242857" y="1984738"/>
                    <a:pt x="202829" y="2016427"/>
                  </a:cubicBezTo>
                  <a:cubicBezTo>
                    <a:pt x="186151" y="1933036"/>
                    <a:pt x="119438" y="1879666"/>
                    <a:pt x="66068" y="1824628"/>
                  </a:cubicBezTo>
                  <a:cubicBezTo>
                    <a:pt x="-10652" y="1744572"/>
                    <a:pt x="-17323" y="1676192"/>
                    <a:pt x="29376" y="1574455"/>
                  </a:cubicBezTo>
                  <a:cubicBezTo>
                    <a:pt x="177812" y="1255901"/>
                    <a:pt x="314573" y="930677"/>
                    <a:pt x="456338" y="608788"/>
                  </a:cubicBezTo>
                  <a:cubicBezTo>
                    <a:pt x="519715" y="463687"/>
                    <a:pt x="519715" y="463687"/>
                    <a:pt x="409639" y="348608"/>
                  </a:cubicBezTo>
                  <a:cubicBezTo>
                    <a:pt x="391293" y="266885"/>
                    <a:pt x="321244" y="220186"/>
                    <a:pt x="277881" y="155141"/>
                  </a:cubicBezTo>
                  <a:cubicBezTo>
                    <a:pt x="249528" y="111777"/>
                    <a:pt x="214504" y="73418"/>
                    <a:pt x="182815" y="31722"/>
                  </a:cubicBezTo>
                  <a:cubicBezTo>
                    <a:pt x="257867" y="-73351"/>
                    <a:pt x="406303" y="111777"/>
                    <a:pt x="449666" y="165148"/>
                  </a:cubicBezTo>
                  <a:cubicBezTo>
                    <a:pt x="534725" y="265217"/>
                    <a:pt x="681493" y="403646"/>
                    <a:pt x="619784" y="542075"/>
                  </a:cubicBezTo>
                  <a:cubicBezTo>
                    <a:pt x="461341" y="903992"/>
                    <a:pt x="302898" y="1265908"/>
                    <a:pt x="144455" y="1626157"/>
                  </a:cubicBezTo>
                  <a:cubicBezTo>
                    <a:pt x="126109" y="1669521"/>
                    <a:pt x="122774" y="1699541"/>
                    <a:pt x="157798" y="1736233"/>
                  </a:cubicBezTo>
                  <a:cubicBezTo>
                    <a:pt x="214504" y="1794607"/>
                    <a:pt x="251196" y="1871327"/>
                    <a:pt x="321244" y="1919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94B33DB-47DB-442F-9AAC-51F60526AA20}"/>
                </a:ext>
              </a:extLst>
            </p:cNvPr>
            <p:cNvSpPr/>
            <p:nvPr/>
          </p:nvSpPr>
          <p:spPr>
            <a:xfrm flipH="1">
              <a:off x="3610775" y="4587210"/>
              <a:ext cx="213330" cy="226350"/>
            </a:xfrm>
            <a:custGeom>
              <a:avLst/>
              <a:gdLst>
                <a:gd name="connsiteX0" fmla="*/ 74902 w 213330"/>
                <a:gd name="connsiteY0" fmla="*/ 0 h 226350"/>
                <a:gd name="connsiteX1" fmla="*/ 213331 w 213330"/>
                <a:gd name="connsiteY1" fmla="*/ 168450 h 226350"/>
                <a:gd name="connsiteX2" fmla="*/ 43213 w 213330"/>
                <a:gd name="connsiteY2" fmla="*/ 180124 h 226350"/>
                <a:gd name="connsiteX3" fmla="*/ 74902 w 213330"/>
                <a:gd name="connsiteY3" fmla="*/ 0 h 22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0" h="226350">
                  <a:moveTo>
                    <a:pt x="74902" y="0"/>
                  </a:moveTo>
                  <a:cubicBezTo>
                    <a:pt x="126604" y="50035"/>
                    <a:pt x="171635" y="108408"/>
                    <a:pt x="213331" y="168450"/>
                  </a:cubicBezTo>
                  <a:cubicBezTo>
                    <a:pt x="136611" y="241834"/>
                    <a:pt x="99919" y="245169"/>
                    <a:pt x="43213" y="180124"/>
                  </a:cubicBezTo>
                  <a:cubicBezTo>
                    <a:pt x="-21832" y="103405"/>
                    <a:pt x="-15161" y="65045"/>
                    <a:pt x="7490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6FC1C8-1DF1-4F89-A4CB-AD8364AD6F3F}"/>
                </a:ext>
              </a:extLst>
            </p:cNvPr>
            <p:cNvSpPr/>
            <p:nvPr/>
          </p:nvSpPr>
          <p:spPr>
            <a:xfrm rot="2273346">
              <a:off x="1556587" y="3644709"/>
              <a:ext cx="2380865" cy="619887"/>
            </a:xfrm>
            <a:prstGeom prst="roundRect">
              <a:avLst>
                <a:gd name="adj" fmla="val 9202"/>
              </a:avLst>
            </a:prstGeom>
            <a:gradFill>
              <a:gsLst>
                <a:gs pos="41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50000"/>
                  </a:schemeClr>
                </a:gs>
                <a:gs pos="11000">
                  <a:schemeClr val="accent1">
                    <a:lumMod val="75000"/>
                  </a:schemeClr>
                </a:gs>
                <a:gs pos="23000">
                  <a:schemeClr val="accent1"/>
                </a:gs>
                <a:gs pos="62000">
                  <a:schemeClr val="accent1"/>
                </a:gs>
                <a:gs pos="84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220C7E-B5A7-4BB5-8DB4-EC1BA69CBE7D}"/>
              </a:ext>
            </a:extLst>
          </p:cNvPr>
          <p:cNvSpPr/>
          <p:nvPr userDrawn="1"/>
        </p:nvSpPr>
        <p:spPr>
          <a:xfrm rot="14552104" flipH="1">
            <a:off x="-97187" y="-593855"/>
            <a:ext cx="4562635" cy="4633498"/>
          </a:xfrm>
          <a:custGeom>
            <a:avLst/>
            <a:gdLst>
              <a:gd name="connsiteX0" fmla="*/ 2831028 w 4562635"/>
              <a:gd name="connsiteY0" fmla="*/ 3283969 h 4633498"/>
              <a:gd name="connsiteX1" fmla="*/ 2882290 w 4562635"/>
              <a:gd name="connsiteY1" fmla="*/ 3382590 h 4633498"/>
              <a:gd name="connsiteX2" fmla="*/ 2932301 w 4562635"/>
              <a:gd name="connsiteY2" fmla="*/ 3356595 h 4633498"/>
              <a:gd name="connsiteX3" fmla="*/ 2881039 w 4562635"/>
              <a:gd name="connsiteY3" fmla="*/ 3257974 h 4633498"/>
              <a:gd name="connsiteX4" fmla="*/ 2831028 w 4562635"/>
              <a:gd name="connsiteY4" fmla="*/ 3283969 h 4633498"/>
              <a:gd name="connsiteX5" fmla="*/ 2740878 w 4562635"/>
              <a:gd name="connsiteY5" fmla="*/ 3112279 h 4633498"/>
              <a:gd name="connsiteX6" fmla="*/ 2791413 w 4562635"/>
              <a:gd name="connsiteY6" fmla="*/ 3209502 h 4633498"/>
              <a:gd name="connsiteX7" fmla="*/ 2843567 w 4562635"/>
              <a:gd name="connsiteY7" fmla="*/ 3182393 h 4633498"/>
              <a:gd name="connsiteX8" fmla="*/ 2793032 w 4562635"/>
              <a:gd name="connsiteY8" fmla="*/ 3085170 h 4633498"/>
              <a:gd name="connsiteX9" fmla="*/ 2740878 w 4562635"/>
              <a:gd name="connsiteY9" fmla="*/ 3112279 h 4633498"/>
              <a:gd name="connsiteX10" fmla="*/ 1556491 w 4562635"/>
              <a:gd name="connsiteY10" fmla="*/ 858937 h 4633498"/>
              <a:gd name="connsiteX11" fmla="*/ 1557816 w 4562635"/>
              <a:gd name="connsiteY11" fmla="*/ 853636 h 4633498"/>
              <a:gd name="connsiteX12" fmla="*/ 1573719 w 4562635"/>
              <a:gd name="connsiteY12" fmla="*/ 845685 h 4633498"/>
              <a:gd name="connsiteX13" fmla="*/ 1569079 w 4562635"/>
              <a:gd name="connsiteY13" fmla="*/ 848335 h 4633498"/>
              <a:gd name="connsiteX14" fmla="*/ 1556491 w 4562635"/>
              <a:gd name="connsiteY14" fmla="*/ 858937 h 4633498"/>
              <a:gd name="connsiteX15" fmla="*/ 2757806 w 4562635"/>
              <a:gd name="connsiteY15" fmla="*/ 3322918 h 4633498"/>
              <a:gd name="connsiteX16" fmla="*/ 2809432 w 4562635"/>
              <a:gd name="connsiteY16" fmla="*/ 3422238 h 4633498"/>
              <a:gd name="connsiteX17" fmla="*/ 2862299 w 4562635"/>
              <a:gd name="connsiteY17" fmla="*/ 3394758 h 4633498"/>
              <a:gd name="connsiteX18" fmla="*/ 2810674 w 4562635"/>
              <a:gd name="connsiteY18" fmla="*/ 3295438 h 4633498"/>
              <a:gd name="connsiteX19" fmla="*/ 2757806 w 4562635"/>
              <a:gd name="connsiteY19" fmla="*/ 3322918 h 4633498"/>
              <a:gd name="connsiteX20" fmla="*/ 2667291 w 4562635"/>
              <a:gd name="connsiteY20" fmla="*/ 3150529 h 4633498"/>
              <a:gd name="connsiteX21" fmla="*/ 2718553 w 4562635"/>
              <a:gd name="connsiteY21" fmla="*/ 3249150 h 4633498"/>
              <a:gd name="connsiteX22" fmla="*/ 2772851 w 4562635"/>
              <a:gd name="connsiteY22" fmla="*/ 3220927 h 4633498"/>
              <a:gd name="connsiteX23" fmla="*/ 2721588 w 4562635"/>
              <a:gd name="connsiteY23" fmla="*/ 3122306 h 4633498"/>
              <a:gd name="connsiteX24" fmla="*/ 2667291 w 4562635"/>
              <a:gd name="connsiteY24" fmla="*/ 3150529 h 4633498"/>
              <a:gd name="connsiteX25" fmla="*/ 2410039 w 4562635"/>
              <a:gd name="connsiteY25" fmla="*/ 2812425 h 4633498"/>
              <a:gd name="connsiteX26" fmla="*/ 2451562 w 4562635"/>
              <a:gd name="connsiteY26" fmla="*/ 2892310 h 4633498"/>
              <a:gd name="connsiteX27" fmla="*/ 2529336 w 4562635"/>
              <a:gd name="connsiteY27" fmla="*/ 2851884 h 4633498"/>
              <a:gd name="connsiteX28" fmla="*/ 2487813 w 4562635"/>
              <a:gd name="connsiteY28" fmla="*/ 2771998 h 4633498"/>
              <a:gd name="connsiteX29" fmla="*/ 2410039 w 4562635"/>
              <a:gd name="connsiteY29" fmla="*/ 2812425 h 4633498"/>
              <a:gd name="connsiteX30" fmla="*/ 2461307 w 4562635"/>
              <a:gd name="connsiteY30" fmla="*/ 2912613 h 4633498"/>
              <a:gd name="connsiteX31" fmla="*/ 2502182 w 4562635"/>
              <a:gd name="connsiteY31" fmla="*/ 2991252 h 4633498"/>
              <a:gd name="connsiteX32" fmla="*/ 2581231 w 4562635"/>
              <a:gd name="connsiteY32" fmla="*/ 2950163 h 4633498"/>
              <a:gd name="connsiteX33" fmla="*/ 2540356 w 4562635"/>
              <a:gd name="connsiteY33" fmla="*/ 2871525 h 4633498"/>
              <a:gd name="connsiteX34" fmla="*/ 2461307 w 4562635"/>
              <a:gd name="connsiteY34" fmla="*/ 2912613 h 4633498"/>
              <a:gd name="connsiteX35" fmla="*/ 2680634 w 4562635"/>
              <a:gd name="connsiteY35" fmla="*/ 3361254 h 4633498"/>
              <a:gd name="connsiteX36" fmla="*/ 2732259 w 4562635"/>
              <a:gd name="connsiteY36" fmla="*/ 3460574 h 4633498"/>
              <a:gd name="connsiteX37" fmla="*/ 2788700 w 4562635"/>
              <a:gd name="connsiteY37" fmla="*/ 3431237 h 4633498"/>
              <a:gd name="connsiteX38" fmla="*/ 2737075 w 4562635"/>
              <a:gd name="connsiteY38" fmla="*/ 3331917 h 4633498"/>
              <a:gd name="connsiteX39" fmla="*/ 2680634 w 4562635"/>
              <a:gd name="connsiteY39" fmla="*/ 3361254 h 4633498"/>
              <a:gd name="connsiteX40" fmla="*/ 2590835 w 4562635"/>
              <a:gd name="connsiteY40" fmla="*/ 3188494 h 4633498"/>
              <a:gd name="connsiteX41" fmla="*/ 2642460 w 4562635"/>
              <a:gd name="connsiteY41" fmla="*/ 3287814 h 4633498"/>
              <a:gd name="connsiteX42" fmla="*/ 2699614 w 4562635"/>
              <a:gd name="connsiteY42" fmla="*/ 3258106 h 4633498"/>
              <a:gd name="connsiteX43" fmla="*/ 2647989 w 4562635"/>
              <a:gd name="connsiteY43" fmla="*/ 3158786 h 4633498"/>
              <a:gd name="connsiteX44" fmla="*/ 2590835 w 4562635"/>
              <a:gd name="connsiteY44" fmla="*/ 3188494 h 4633498"/>
              <a:gd name="connsiteX45" fmla="*/ 2007866 w 4562635"/>
              <a:gd name="connsiteY45" fmla="*/ 2210771 h 4633498"/>
              <a:gd name="connsiteX46" fmla="*/ 2060629 w 4562635"/>
              <a:gd name="connsiteY46" fmla="*/ 2196673 h 4633498"/>
              <a:gd name="connsiteX47" fmla="*/ 1998333 w 4562635"/>
              <a:gd name="connsiteY47" fmla="*/ 2189568 h 4633498"/>
              <a:gd name="connsiteX48" fmla="*/ 2007866 w 4562635"/>
              <a:gd name="connsiteY48" fmla="*/ 2210771 h 4633498"/>
              <a:gd name="connsiteX49" fmla="*/ 2022188 w 4562635"/>
              <a:gd name="connsiteY49" fmla="*/ 2241334 h 4633498"/>
              <a:gd name="connsiteX50" fmla="*/ 2045214 w 4562635"/>
              <a:gd name="connsiteY50" fmla="*/ 2285633 h 4633498"/>
              <a:gd name="connsiteX51" fmla="*/ 2122110 w 4562635"/>
              <a:gd name="connsiteY51" fmla="*/ 2245663 h 4633498"/>
              <a:gd name="connsiteX52" fmla="*/ 2022188 w 4562635"/>
              <a:gd name="connsiteY52" fmla="*/ 2241334 h 4633498"/>
              <a:gd name="connsiteX53" fmla="*/ 2066416 w 4562635"/>
              <a:gd name="connsiteY53" fmla="*/ 2335816 h 4633498"/>
              <a:gd name="connsiteX54" fmla="*/ 2169264 w 4562635"/>
              <a:gd name="connsiteY54" fmla="*/ 2282357 h 4633498"/>
              <a:gd name="connsiteX55" fmla="*/ 2164569 w 4562635"/>
              <a:gd name="connsiteY55" fmla="*/ 2270977 h 4633498"/>
              <a:gd name="connsiteX56" fmla="*/ 2063253 w 4562635"/>
              <a:gd name="connsiteY56" fmla="*/ 2303896 h 4633498"/>
              <a:gd name="connsiteX57" fmla="*/ 2066416 w 4562635"/>
              <a:gd name="connsiteY57" fmla="*/ 2335816 h 4633498"/>
              <a:gd name="connsiteX58" fmla="*/ 2413450 w 4562635"/>
              <a:gd name="connsiteY58" fmla="*/ 3065118 h 4633498"/>
              <a:gd name="connsiteX59" fmla="*/ 2454001 w 4562635"/>
              <a:gd name="connsiteY59" fmla="*/ 3143132 h 4633498"/>
              <a:gd name="connsiteX60" fmla="*/ 2532413 w 4562635"/>
              <a:gd name="connsiteY60" fmla="*/ 3102374 h 4633498"/>
              <a:gd name="connsiteX61" fmla="*/ 2491862 w 4562635"/>
              <a:gd name="connsiteY61" fmla="*/ 3024361 h 4633498"/>
              <a:gd name="connsiteX62" fmla="*/ 2413450 w 4562635"/>
              <a:gd name="connsiteY62" fmla="*/ 3065118 h 4633498"/>
              <a:gd name="connsiteX63" fmla="*/ 2361221 w 4562635"/>
              <a:gd name="connsiteY63" fmla="*/ 2964637 h 4633498"/>
              <a:gd name="connsiteX64" fmla="*/ 2402420 w 4562635"/>
              <a:gd name="connsiteY64" fmla="*/ 3043899 h 4633498"/>
              <a:gd name="connsiteX65" fmla="*/ 2482107 w 4562635"/>
              <a:gd name="connsiteY65" fmla="*/ 3002479 h 4633498"/>
              <a:gd name="connsiteX66" fmla="*/ 2440908 w 4562635"/>
              <a:gd name="connsiteY66" fmla="*/ 2923217 h 4633498"/>
              <a:gd name="connsiteX67" fmla="*/ 2361221 w 4562635"/>
              <a:gd name="connsiteY67" fmla="*/ 2964637 h 4633498"/>
              <a:gd name="connsiteX68" fmla="*/ 2586199 w 4562635"/>
              <a:gd name="connsiteY68" fmla="*/ 3492075 h 4633498"/>
              <a:gd name="connsiteX69" fmla="*/ 2611284 w 4562635"/>
              <a:gd name="connsiteY69" fmla="*/ 3540336 h 4633498"/>
              <a:gd name="connsiteX70" fmla="*/ 2667011 w 4562635"/>
              <a:gd name="connsiteY70" fmla="*/ 3511369 h 4633498"/>
              <a:gd name="connsiteX71" fmla="*/ 2641925 w 4562635"/>
              <a:gd name="connsiteY71" fmla="*/ 3463109 h 4633498"/>
              <a:gd name="connsiteX72" fmla="*/ 2586199 w 4562635"/>
              <a:gd name="connsiteY72" fmla="*/ 3492075 h 4633498"/>
              <a:gd name="connsiteX73" fmla="*/ 2491323 w 4562635"/>
              <a:gd name="connsiteY73" fmla="*/ 3311293 h 4633498"/>
              <a:gd name="connsiteX74" fmla="*/ 2575305 w 4562635"/>
              <a:gd name="connsiteY74" fmla="*/ 3472862 h 4633498"/>
              <a:gd name="connsiteX75" fmla="*/ 2631030 w 4562635"/>
              <a:gd name="connsiteY75" fmla="*/ 3443896 h 4633498"/>
              <a:gd name="connsiteX76" fmla="*/ 2547048 w 4562635"/>
              <a:gd name="connsiteY76" fmla="*/ 3282327 h 4633498"/>
              <a:gd name="connsiteX77" fmla="*/ 2491323 w 4562635"/>
              <a:gd name="connsiteY77" fmla="*/ 3311293 h 4633498"/>
              <a:gd name="connsiteX78" fmla="*/ 2456058 w 4562635"/>
              <a:gd name="connsiteY78" fmla="*/ 3243448 h 4633498"/>
              <a:gd name="connsiteX79" fmla="*/ 2480780 w 4562635"/>
              <a:gd name="connsiteY79" fmla="*/ 3291009 h 4633498"/>
              <a:gd name="connsiteX80" fmla="*/ 2537935 w 4562635"/>
              <a:gd name="connsiteY80" fmla="*/ 3261301 h 4633498"/>
              <a:gd name="connsiteX81" fmla="*/ 2513212 w 4562635"/>
              <a:gd name="connsiteY81" fmla="*/ 3213739 h 4633498"/>
              <a:gd name="connsiteX82" fmla="*/ 2456058 w 4562635"/>
              <a:gd name="connsiteY82" fmla="*/ 3243448 h 4633498"/>
              <a:gd name="connsiteX83" fmla="*/ 2209868 w 4562635"/>
              <a:gd name="connsiteY83" fmla="*/ 2916471 h 4633498"/>
              <a:gd name="connsiteX84" fmla="*/ 2251067 w 4562635"/>
              <a:gd name="connsiteY84" fmla="*/ 2995733 h 4633498"/>
              <a:gd name="connsiteX85" fmla="*/ 2330115 w 4562635"/>
              <a:gd name="connsiteY85" fmla="*/ 2954645 h 4633498"/>
              <a:gd name="connsiteX86" fmla="*/ 2288916 w 4562635"/>
              <a:gd name="connsiteY86" fmla="*/ 2875383 h 4633498"/>
              <a:gd name="connsiteX87" fmla="*/ 2209868 w 4562635"/>
              <a:gd name="connsiteY87" fmla="*/ 2916471 h 4633498"/>
              <a:gd name="connsiteX88" fmla="*/ 2313040 w 4562635"/>
              <a:gd name="connsiteY88" fmla="*/ 3116517 h 4633498"/>
              <a:gd name="connsiteX89" fmla="*/ 2353591 w 4562635"/>
              <a:gd name="connsiteY89" fmla="*/ 3194530 h 4633498"/>
              <a:gd name="connsiteX90" fmla="*/ 2433913 w 4562635"/>
              <a:gd name="connsiteY90" fmla="*/ 3152780 h 4633498"/>
              <a:gd name="connsiteX91" fmla="*/ 2393363 w 4562635"/>
              <a:gd name="connsiteY91" fmla="*/ 3074766 h 4633498"/>
              <a:gd name="connsiteX92" fmla="*/ 2313040 w 4562635"/>
              <a:gd name="connsiteY92" fmla="*/ 3116517 h 4633498"/>
              <a:gd name="connsiteX93" fmla="*/ 2261136 w 4562635"/>
              <a:gd name="connsiteY93" fmla="*/ 3016660 h 4633498"/>
              <a:gd name="connsiteX94" fmla="*/ 2302011 w 4562635"/>
              <a:gd name="connsiteY94" fmla="*/ 3095298 h 4633498"/>
              <a:gd name="connsiteX95" fmla="*/ 2382333 w 4562635"/>
              <a:gd name="connsiteY95" fmla="*/ 3053548 h 4633498"/>
              <a:gd name="connsiteX96" fmla="*/ 2341458 w 4562635"/>
              <a:gd name="connsiteY96" fmla="*/ 2974909 h 4633498"/>
              <a:gd name="connsiteX97" fmla="*/ 2261136 w 4562635"/>
              <a:gd name="connsiteY97" fmla="*/ 3016660 h 4633498"/>
              <a:gd name="connsiteX98" fmla="*/ 2479841 w 4562635"/>
              <a:gd name="connsiteY98" fmla="*/ 3460294 h 4633498"/>
              <a:gd name="connsiteX99" fmla="*/ 2505654 w 4562635"/>
              <a:gd name="connsiteY99" fmla="*/ 3509955 h 4633498"/>
              <a:gd name="connsiteX100" fmla="*/ 2560666 w 4562635"/>
              <a:gd name="connsiteY100" fmla="*/ 3481360 h 4633498"/>
              <a:gd name="connsiteX101" fmla="*/ 2534853 w 4562635"/>
              <a:gd name="connsiteY101" fmla="*/ 3431699 h 4633498"/>
              <a:gd name="connsiteX102" fmla="*/ 2479841 w 4562635"/>
              <a:gd name="connsiteY102" fmla="*/ 3460294 h 4633498"/>
              <a:gd name="connsiteX103" fmla="*/ 2384615 w 4562635"/>
              <a:gd name="connsiteY103" fmla="*/ 3280583 h 4633498"/>
              <a:gd name="connsiteX104" fmla="*/ 2467869 w 4562635"/>
              <a:gd name="connsiteY104" fmla="*/ 3440753 h 4633498"/>
              <a:gd name="connsiteX105" fmla="*/ 2524310 w 4562635"/>
              <a:gd name="connsiteY105" fmla="*/ 3411415 h 4633498"/>
              <a:gd name="connsiteX106" fmla="*/ 2441055 w 4562635"/>
              <a:gd name="connsiteY106" fmla="*/ 3251246 h 4633498"/>
              <a:gd name="connsiteX107" fmla="*/ 2384615 w 4562635"/>
              <a:gd name="connsiteY107" fmla="*/ 3280583 h 4633498"/>
              <a:gd name="connsiteX108" fmla="*/ 1899892 w 4562635"/>
              <a:gd name="connsiteY108" fmla="*/ 2400656 h 4633498"/>
              <a:gd name="connsiteX109" fmla="*/ 1939864 w 4562635"/>
              <a:gd name="connsiteY109" fmla="*/ 2403570 h 4633498"/>
              <a:gd name="connsiteX110" fmla="*/ 2042636 w 4562635"/>
              <a:gd name="connsiteY110" fmla="*/ 2351139 h 4633498"/>
              <a:gd name="connsiteX111" fmla="*/ 2040742 w 4562635"/>
              <a:gd name="connsiteY111" fmla="*/ 2314611 h 4633498"/>
              <a:gd name="connsiteX112" fmla="*/ 1898004 w 4562635"/>
              <a:gd name="connsiteY112" fmla="*/ 2388805 h 4633498"/>
              <a:gd name="connsiteX113" fmla="*/ 1899892 w 4562635"/>
              <a:gd name="connsiteY113" fmla="*/ 2400656 h 4633498"/>
              <a:gd name="connsiteX114" fmla="*/ 1817606 w 4562635"/>
              <a:gd name="connsiteY114" fmla="*/ 2345699 h 4633498"/>
              <a:gd name="connsiteX115" fmla="*/ 1898325 w 4562635"/>
              <a:gd name="connsiteY115" fmla="*/ 2365933 h 4633498"/>
              <a:gd name="connsiteX116" fmla="*/ 2032488 w 4562635"/>
              <a:gd name="connsiteY116" fmla="*/ 2295209 h 4633498"/>
              <a:gd name="connsiteX117" fmla="*/ 2007442 w 4562635"/>
              <a:gd name="connsiteY117" fmla="*/ 2247024 h 4633498"/>
              <a:gd name="connsiteX118" fmla="*/ 1817606 w 4562635"/>
              <a:gd name="connsiteY118" fmla="*/ 2345699 h 4633498"/>
              <a:gd name="connsiteX119" fmla="*/ 2315665 w 4562635"/>
              <a:gd name="connsiteY119" fmla="*/ 3315533 h 4633498"/>
              <a:gd name="connsiteX120" fmla="*/ 2341478 w 4562635"/>
              <a:gd name="connsiteY120" fmla="*/ 3365193 h 4633498"/>
              <a:gd name="connsiteX121" fmla="*/ 2395775 w 4562635"/>
              <a:gd name="connsiteY121" fmla="*/ 3336970 h 4633498"/>
              <a:gd name="connsiteX122" fmla="*/ 2369962 w 4562635"/>
              <a:gd name="connsiteY122" fmla="*/ 3287310 h 4633498"/>
              <a:gd name="connsiteX123" fmla="*/ 2315665 w 4562635"/>
              <a:gd name="connsiteY123" fmla="*/ 3315533 h 4633498"/>
              <a:gd name="connsiteX124" fmla="*/ 2385857 w 4562635"/>
              <a:gd name="connsiteY124" fmla="*/ 3454064 h 4633498"/>
              <a:gd name="connsiteX125" fmla="*/ 2470203 w 4562635"/>
              <a:gd name="connsiteY125" fmla="*/ 3616333 h 4633498"/>
              <a:gd name="connsiteX126" fmla="*/ 2525929 w 4562635"/>
              <a:gd name="connsiteY126" fmla="*/ 3587367 h 4633498"/>
              <a:gd name="connsiteX127" fmla="*/ 2441584 w 4562635"/>
              <a:gd name="connsiteY127" fmla="*/ 3425098 h 4633498"/>
              <a:gd name="connsiteX128" fmla="*/ 2385857 w 4562635"/>
              <a:gd name="connsiteY128" fmla="*/ 3454064 h 4633498"/>
              <a:gd name="connsiteX129" fmla="*/ 2215504 w 4562635"/>
              <a:gd name="connsiteY129" fmla="*/ 3167215 h 4633498"/>
              <a:gd name="connsiteX130" fmla="*/ 2256703 w 4562635"/>
              <a:gd name="connsiteY130" fmla="*/ 3246477 h 4633498"/>
              <a:gd name="connsiteX131" fmla="*/ 2335115 w 4562635"/>
              <a:gd name="connsiteY131" fmla="*/ 3205720 h 4633498"/>
              <a:gd name="connsiteX132" fmla="*/ 2293916 w 4562635"/>
              <a:gd name="connsiteY132" fmla="*/ 3126458 h 4633498"/>
              <a:gd name="connsiteX133" fmla="*/ 2215504 w 4562635"/>
              <a:gd name="connsiteY133" fmla="*/ 3167215 h 4633498"/>
              <a:gd name="connsiteX134" fmla="*/ 2163286 w 4562635"/>
              <a:gd name="connsiteY134" fmla="*/ 3068314 h 4633498"/>
              <a:gd name="connsiteX135" fmla="*/ 2203837 w 4562635"/>
              <a:gd name="connsiteY135" fmla="*/ 3146328 h 4633498"/>
              <a:gd name="connsiteX136" fmla="*/ 2283524 w 4562635"/>
              <a:gd name="connsiteY136" fmla="*/ 3104908 h 4633498"/>
              <a:gd name="connsiteX137" fmla="*/ 2242973 w 4562635"/>
              <a:gd name="connsiteY137" fmla="*/ 3026893 h 4633498"/>
              <a:gd name="connsiteX138" fmla="*/ 2163286 w 4562635"/>
              <a:gd name="connsiteY138" fmla="*/ 3068314 h 4633498"/>
              <a:gd name="connsiteX139" fmla="*/ 1755553 w 4562635"/>
              <a:gd name="connsiteY139" fmla="*/ 2316749 h 4633498"/>
              <a:gd name="connsiteX140" fmla="*/ 1803432 w 4562635"/>
              <a:gd name="connsiteY140" fmla="*/ 2331348 h 4633498"/>
              <a:gd name="connsiteX141" fmla="*/ 1998883 w 4562635"/>
              <a:gd name="connsiteY141" fmla="*/ 2231730 h 4633498"/>
              <a:gd name="connsiteX142" fmla="*/ 1982877 w 4562635"/>
              <a:gd name="connsiteY142" fmla="*/ 2198588 h 4633498"/>
              <a:gd name="connsiteX143" fmla="*/ 1755553 w 4562635"/>
              <a:gd name="connsiteY143" fmla="*/ 2316749 h 4633498"/>
              <a:gd name="connsiteX144" fmla="*/ 2280917 w 4562635"/>
              <a:gd name="connsiteY144" fmla="*/ 3419771 h 4633498"/>
              <a:gd name="connsiteX145" fmla="*/ 2364898 w 4562635"/>
              <a:gd name="connsiteY145" fmla="*/ 3581341 h 4633498"/>
              <a:gd name="connsiteX146" fmla="*/ 2417767 w 4562635"/>
              <a:gd name="connsiteY146" fmla="*/ 3553860 h 4633498"/>
              <a:gd name="connsiteX147" fmla="*/ 2333785 w 4562635"/>
              <a:gd name="connsiteY147" fmla="*/ 3392291 h 4633498"/>
              <a:gd name="connsiteX148" fmla="*/ 2280917 w 4562635"/>
              <a:gd name="connsiteY148" fmla="*/ 3419771 h 4633498"/>
              <a:gd name="connsiteX149" fmla="*/ 2245287 w 4562635"/>
              <a:gd name="connsiteY149" fmla="*/ 3351226 h 4633498"/>
              <a:gd name="connsiteX150" fmla="*/ 2270737 w 4562635"/>
              <a:gd name="connsiteY150" fmla="*/ 3400187 h 4633498"/>
              <a:gd name="connsiteX151" fmla="*/ 2323605 w 4562635"/>
              <a:gd name="connsiteY151" fmla="*/ 3372707 h 4633498"/>
              <a:gd name="connsiteX152" fmla="*/ 2298156 w 4562635"/>
              <a:gd name="connsiteY152" fmla="*/ 3323746 h 4633498"/>
              <a:gd name="connsiteX153" fmla="*/ 2245287 w 4562635"/>
              <a:gd name="connsiteY153" fmla="*/ 3351226 h 4633498"/>
              <a:gd name="connsiteX154" fmla="*/ 2374727 w 4562635"/>
              <a:gd name="connsiteY154" fmla="*/ 3601995 h 4633498"/>
              <a:gd name="connsiteX155" fmla="*/ 2400540 w 4562635"/>
              <a:gd name="connsiteY155" fmla="*/ 3651655 h 4633498"/>
              <a:gd name="connsiteX156" fmla="*/ 2454837 w 4562635"/>
              <a:gd name="connsiteY156" fmla="*/ 3623432 h 4633498"/>
              <a:gd name="connsiteX157" fmla="*/ 2429024 w 4562635"/>
              <a:gd name="connsiteY157" fmla="*/ 3573772 h 4633498"/>
              <a:gd name="connsiteX158" fmla="*/ 2374727 w 4562635"/>
              <a:gd name="connsiteY158" fmla="*/ 3601995 h 4633498"/>
              <a:gd name="connsiteX159" fmla="*/ 1939366 w 4562635"/>
              <a:gd name="connsiteY159" fmla="*/ 2777608 h 4633498"/>
              <a:gd name="connsiteX160" fmla="*/ 1979483 w 4562635"/>
              <a:gd name="connsiteY160" fmla="*/ 2854788 h 4633498"/>
              <a:gd name="connsiteX161" fmla="*/ 2019004 w 4562635"/>
              <a:gd name="connsiteY161" fmla="*/ 2834245 h 4633498"/>
              <a:gd name="connsiteX162" fmla="*/ 1978887 w 4562635"/>
              <a:gd name="connsiteY162" fmla="*/ 2757066 h 4633498"/>
              <a:gd name="connsiteX163" fmla="*/ 1855706 w 4562635"/>
              <a:gd name="connsiteY163" fmla="*/ 2625009 h 4633498"/>
              <a:gd name="connsiteX164" fmla="*/ 1895823 w 4562635"/>
              <a:gd name="connsiteY164" fmla="*/ 2702188 h 4633498"/>
              <a:gd name="connsiteX165" fmla="*/ 1935344 w 4562635"/>
              <a:gd name="connsiteY165" fmla="*/ 2681646 h 4633498"/>
              <a:gd name="connsiteX166" fmla="*/ 1895227 w 4562635"/>
              <a:gd name="connsiteY166" fmla="*/ 2604466 h 4633498"/>
              <a:gd name="connsiteX167" fmla="*/ 2115419 w 4562635"/>
              <a:gd name="connsiteY167" fmla="*/ 3219239 h 4633498"/>
              <a:gd name="connsiteX168" fmla="*/ 2156294 w 4562635"/>
              <a:gd name="connsiteY168" fmla="*/ 3297877 h 4633498"/>
              <a:gd name="connsiteX169" fmla="*/ 2234704 w 4562635"/>
              <a:gd name="connsiteY169" fmla="*/ 3257120 h 4633498"/>
              <a:gd name="connsiteX170" fmla="*/ 2193829 w 4562635"/>
              <a:gd name="connsiteY170" fmla="*/ 3178482 h 4633498"/>
              <a:gd name="connsiteX171" fmla="*/ 2115419 w 4562635"/>
              <a:gd name="connsiteY171" fmla="*/ 3219239 h 4633498"/>
              <a:gd name="connsiteX172" fmla="*/ 2011621 w 4562635"/>
              <a:gd name="connsiteY172" fmla="*/ 3021105 h 4633498"/>
              <a:gd name="connsiteX173" fmla="*/ 2052171 w 4562635"/>
              <a:gd name="connsiteY173" fmla="*/ 3099117 h 4633498"/>
              <a:gd name="connsiteX174" fmla="*/ 2130582 w 4562635"/>
              <a:gd name="connsiteY174" fmla="*/ 3058360 h 4633498"/>
              <a:gd name="connsiteX175" fmla="*/ 2090032 w 4562635"/>
              <a:gd name="connsiteY175" fmla="*/ 2980348 h 4633498"/>
              <a:gd name="connsiteX176" fmla="*/ 2011621 w 4562635"/>
              <a:gd name="connsiteY176" fmla="*/ 3021105 h 4633498"/>
              <a:gd name="connsiteX177" fmla="*/ 1408063 w 4562635"/>
              <a:gd name="connsiteY177" fmla="*/ 1895720 h 4633498"/>
              <a:gd name="connsiteX178" fmla="*/ 1453363 w 4562635"/>
              <a:gd name="connsiteY178" fmla="*/ 1872173 h 4633498"/>
              <a:gd name="connsiteX179" fmla="*/ 1477369 w 4562635"/>
              <a:gd name="connsiteY179" fmla="*/ 1918356 h 4633498"/>
              <a:gd name="connsiteX180" fmla="*/ 1565350 w 4562635"/>
              <a:gd name="connsiteY180" fmla="*/ 1872624 h 4633498"/>
              <a:gd name="connsiteX181" fmla="*/ 1567833 w 4562635"/>
              <a:gd name="connsiteY181" fmla="*/ 1878316 h 4633498"/>
              <a:gd name="connsiteX182" fmla="*/ 1439880 w 4562635"/>
              <a:gd name="connsiteY182" fmla="*/ 1956931 h 4633498"/>
              <a:gd name="connsiteX183" fmla="*/ 1408063 w 4562635"/>
              <a:gd name="connsiteY183" fmla="*/ 1895720 h 4633498"/>
              <a:gd name="connsiteX184" fmla="*/ 2210200 w 4562635"/>
              <a:gd name="connsiteY184" fmla="*/ 3458305 h 4633498"/>
              <a:gd name="connsiteX185" fmla="*/ 2235649 w 4562635"/>
              <a:gd name="connsiteY185" fmla="*/ 3507265 h 4633498"/>
              <a:gd name="connsiteX186" fmla="*/ 2289232 w 4562635"/>
              <a:gd name="connsiteY186" fmla="*/ 3479413 h 4633498"/>
              <a:gd name="connsiteX187" fmla="*/ 2263783 w 4562635"/>
              <a:gd name="connsiteY187" fmla="*/ 3430453 h 4633498"/>
              <a:gd name="connsiteX188" fmla="*/ 2210200 w 4562635"/>
              <a:gd name="connsiteY188" fmla="*/ 3458305 h 4633498"/>
              <a:gd name="connsiteX189" fmla="*/ 2174208 w 4562635"/>
              <a:gd name="connsiteY189" fmla="*/ 3389061 h 4633498"/>
              <a:gd name="connsiteX190" fmla="*/ 2200021 w 4562635"/>
              <a:gd name="connsiteY190" fmla="*/ 3438721 h 4633498"/>
              <a:gd name="connsiteX191" fmla="*/ 2252889 w 4562635"/>
              <a:gd name="connsiteY191" fmla="*/ 3411240 h 4633498"/>
              <a:gd name="connsiteX192" fmla="*/ 2227076 w 4562635"/>
              <a:gd name="connsiteY192" fmla="*/ 3361580 h 4633498"/>
              <a:gd name="connsiteX193" fmla="*/ 2174208 w 4562635"/>
              <a:gd name="connsiteY193" fmla="*/ 3389061 h 4633498"/>
              <a:gd name="connsiteX194" fmla="*/ 1850573 w 4562635"/>
              <a:gd name="connsiteY194" fmla="*/ 2823762 h 4633498"/>
              <a:gd name="connsiteX195" fmla="*/ 1890690 w 4562635"/>
              <a:gd name="connsiteY195" fmla="*/ 2900942 h 4633498"/>
              <a:gd name="connsiteX196" fmla="*/ 1930211 w 4562635"/>
              <a:gd name="connsiteY196" fmla="*/ 2880399 h 4633498"/>
              <a:gd name="connsiteX197" fmla="*/ 1890094 w 4562635"/>
              <a:gd name="connsiteY197" fmla="*/ 2803220 h 4633498"/>
              <a:gd name="connsiteX198" fmla="*/ 1663654 w 4562635"/>
              <a:gd name="connsiteY198" fmla="*/ 2471131 h 4633498"/>
              <a:gd name="connsiteX199" fmla="*/ 1693547 w 4562635"/>
              <a:gd name="connsiteY199" fmla="*/ 2528642 h 4633498"/>
              <a:gd name="connsiteX200" fmla="*/ 1853106 w 4562635"/>
              <a:gd name="connsiteY200" fmla="*/ 2445706 h 4633498"/>
              <a:gd name="connsiteX201" fmla="*/ 1853775 w 4562635"/>
              <a:gd name="connsiteY201" fmla="*/ 2430550 h 4633498"/>
              <a:gd name="connsiteX202" fmla="*/ 1823414 w 4562635"/>
              <a:gd name="connsiteY202" fmla="*/ 2422640 h 4633498"/>
              <a:gd name="connsiteX203" fmla="*/ 1819395 w 4562635"/>
              <a:gd name="connsiteY203" fmla="*/ 2420780 h 4633498"/>
              <a:gd name="connsiteX204" fmla="*/ 1791416 w 4562635"/>
              <a:gd name="connsiteY204" fmla="*/ 2405708 h 4633498"/>
              <a:gd name="connsiteX205" fmla="*/ 1663654 w 4562635"/>
              <a:gd name="connsiteY205" fmla="*/ 2471131 h 4633498"/>
              <a:gd name="connsiteX206" fmla="*/ 1611138 w 4562635"/>
              <a:gd name="connsiteY206" fmla="*/ 2370098 h 4633498"/>
              <a:gd name="connsiteX207" fmla="*/ 1653150 w 4562635"/>
              <a:gd name="connsiteY207" fmla="*/ 2450924 h 4633498"/>
              <a:gd name="connsiteX208" fmla="*/ 1778107 w 4562635"/>
              <a:gd name="connsiteY208" fmla="*/ 2385973 h 4633498"/>
              <a:gd name="connsiteX209" fmla="*/ 1739742 w 4562635"/>
              <a:gd name="connsiteY209" fmla="*/ 2361492 h 4633498"/>
              <a:gd name="connsiteX210" fmla="*/ 1741108 w 4562635"/>
              <a:gd name="connsiteY210" fmla="*/ 2361770 h 4633498"/>
              <a:gd name="connsiteX211" fmla="*/ 1666003 w 4562635"/>
              <a:gd name="connsiteY211" fmla="*/ 2340591 h 4633498"/>
              <a:gd name="connsiteX212" fmla="*/ 1611138 w 4562635"/>
              <a:gd name="connsiteY212" fmla="*/ 2370098 h 4633498"/>
              <a:gd name="connsiteX213" fmla="*/ 1766914 w 4562635"/>
              <a:gd name="connsiteY213" fmla="*/ 2671162 h 4633498"/>
              <a:gd name="connsiteX214" fmla="*/ 1807031 w 4562635"/>
              <a:gd name="connsiteY214" fmla="*/ 2748341 h 4633498"/>
              <a:gd name="connsiteX215" fmla="*/ 1846551 w 4562635"/>
              <a:gd name="connsiteY215" fmla="*/ 2727799 h 4633498"/>
              <a:gd name="connsiteX216" fmla="*/ 1806434 w 4562635"/>
              <a:gd name="connsiteY216" fmla="*/ 2650620 h 4633498"/>
              <a:gd name="connsiteX217" fmla="*/ 1568567 w 4562635"/>
              <a:gd name="connsiteY217" fmla="*/ 2290547 h 4633498"/>
              <a:gd name="connsiteX218" fmla="*/ 1600481 w 4562635"/>
              <a:gd name="connsiteY218" fmla="*/ 2351945 h 4633498"/>
              <a:gd name="connsiteX219" fmla="*/ 1673532 w 4562635"/>
              <a:gd name="connsiteY219" fmla="*/ 2313974 h 4633498"/>
              <a:gd name="connsiteX220" fmla="*/ 1568567 w 4562635"/>
              <a:gd name="connsiteY220" fmla="*/ 2290547 h 4633498"/>
              <a:gd name="connsiteX221" fmla="*/ 1301922 w 4562635"/>
              <a:gd name="connsiteY221" fmla="*/ 1819602 h 4633498"/>
              <a:gd name="connsiteX222" fmla="*/ 1385179 w 4562635"/>
              <a:gd name="connsiteY222" fmla="*/ 1979777 h 4633498"/>
              <a:gd name="connsiteX223" fmla="*/ 1406306 w 4562635"/>
              <a:gd name="connsiteY223" fmla="*/ 1938999 h 4633498"/>
              <a:gd name="connsiteX224" fmla="*/ 1348198 w 4562635"/>
              <a:gd name="connsiteY224" fmla="*/ 1827208 h 4633498"/>
              <a:gd name="connsiteX225" fmla="*/ 1301922 w 4562635"/>
              <a:gd name="connsiteY225" fmla="*/ 1819602 h 4633498"/>
              <a:gd name="connsiteX226" fmla="*/ 2175815 w 4562635"/>
              <a:gd name="connsiteY226" fmla="*/ 3563242 h 4633498"/>
              <a:gd name="connsiteX227" fmla="*/ 2260525 w 4562635"/>
              <a:gd name="connsiteY227" fmla="*/ 3726211 h 4633498"/>
              <a:gd name="connsiteX228" fmla="*/ 2311964 w 4562635"/>
              <a:gd name="connsiteY228" fmla="*/ 3699474 h 4633498"/>
              <a:gd name="connsiteX229" fmla="*/ 2227254 w 4562635"/>
              <a:gd name="connsiteY229" fmla="*/ 3536504 h 4633498"/>
              <a:gd name="connsiteX230" fmla="*/ 2175815 w 4562635"/>
              <a:gd name="connsiteY230" fmla="*/ 3563242 h 4633498"/>
              <a:gd name="connsiteX231" fmla="*/ 2139460 w 4562635"/>
              <a:gd name="connsiteY231" fmla="*/ 3493299 h 4633498"/>
              <a:gd name="connsiteX232" fmla="*/ 2165636 w 4562635"/>
              <a:gd name="connsiteY232" fmla="*/ 3543658 h 4633498"/>
              <a:gd name="connsiteX233" fmla="*/ 2217789 w 4562635"/>
              <a:gd name="connsiteY233" fmla="*/ 3516549 h 4633498"/>
              <a:gd name="connsiteX234" fmla="*/ 2191613 w 4562635"/>
              <a:gd name="connsiteY234" fmla="*/ 3466190 h 4633498"/>
              <a:gd name="connsiteX235" fmla="*/ 2139460 w 4562635"/>
              <a:gd name="connsiteY235" fmla="*/ 3493299 h 4633498"/>
              <a:gd name="connsiteX236" fmla="*/ 2103480 w 4562635"/>
              <a:gd name="connsiteY236" fmla="*/ 3425824 h 4633498"/>
              <a:gd name="connsiteX237" fmla="*/ 2128929 w 4562635"/>
              <a:gd name="connsiteY237" fmla="*/ 3474785 h 4633498"/>
              <a:gd name="connsiteX238" fmla="*/ 2181083 w 4562635"/>
              <a:gd name="connsiteY238" fmla="*/ 3447677 h 4633498"/>
              <a:gd name="connsiteX239" fmla="*/ 2155633 w 4562635"/>
              <a:gd name="connsiteY239" fmla="*/ 3398716 h 4633498"/>
              <a:gd name="connsiteX240" fmla="*/ 2103480 w 4562635"/>
              <a:gd name="connsiteY240" fmla="*/ 3425824 h 4633498"/>
              <a:gd name="connsiteX241" fmla="*/ 2018531 w 4562635"/>
              <a:gd name="connsiteY241" fmla="*/ 3271185 h 4633498"/>
              <a:gd name="connsiteX242" fmla="*/ 2058433 w 4562635"/>
              <a:gd name="connsiteY242" fmla="*/ 3347950 h 4633498"/>
              <a:gd name="connsiteX243" fmla="*/ 2136845 w 4562635"/>
              <a:gd name="connsiteY243" fmla="*/ 3307193 h 4633498"/>
              <a:gd name="connsiteX244" fmla="*/ 2096943 w 4562635"/>
              <a:gd name="connsiteY244" fmla="*/ 3230428 h 4633498"/>
              <a:gd name="connsiteX245" fmla="*/ 2018531 w 4562635"/>
              <a:gd name="connsiteY245" fmla="*/ 3271185 h 4633498"/>
              <a:gd name="connsiteX246" fmla="*/ 1966627 w 4562635"/>
              <a:gd name="connsiteY246" fmla="*/ 3171329 h 4633498"/>
              <a:gd name="connsiteX247" fmla="*/ 2007177 w 4562635"/>
              <a:gd name="connsiteY247" fmla="*/ 3249342 h 4633498"/>
              <a:gd name="connsiteX248" fmla="*/ 2085589 w 4562635"/>
              <a:gd name="connsiteY248" fmla="*/ 3208584 h 4633498"/>
              <a:gd name="connsiteX249" fmla="*/ 2045039 w 4562635"/>
              <a:gd name="connsiteY249" fmla="*/ 3130571 h 4633498"/>
              <a:gd name="connsiteX250" fmla="*/ 1966627 w 4562635"/>
              <a:gd name="connsiteY250" fmla="*/ 3171329 h 4633498"/>
              <a:gd name="connsiteX251" fmla="*/ 1914084 w 4562635"/>
              <a:gd name="connsiteY251" fmla="*/ 3071803 h 4633498"/>
              <a:gd name="connsiteX252" fmla="*/ 1954634 w 4562635"/>
              <a:gd name="connsiteY252" fmla="*/ 3149816 h 4633498"/>
              <a:gd name="connsiteX253" fmla="*/ 2034321 w 4562635"/>
              <a:gd name="connsiteY253" fmla="*/ 3108395 h 4633498"/>
              <a:gd name="connsiteX254" fmla="*/ 1993771 w 4562635"/>
              <a:gd name="connsiteY254" fmla="*/ 3030383 h 4633498"/>
              <a:gd name="connsiteX255" fmla="*/ 1914084 w 4562635"/>
              <a:gd name="connsiteY255" fmla="*/ 3071803 h 4633498"/>
              <a:gd name="connsiteX256" fmla="*/ 1298404 w 4562635"/>
              <a:gd name="connsiteY256" fmla="*/ 1931769 h 4633498"/>
              <a:gd name="connsiteX257" fmla="*/ 1337650 w 4562635"/>
              <a:gd name="connsiteY257" fmla="*/ 2007274 h 4633498"/>
              <a:gd name="connsiteX258" fmla="*/ 1374342 w 4562635"/>
              <a:gd name="connsiteY258" fmla="*/ 1988202 h 4633498"/>
              <a:gd name="connsiteX259" fmla="*/ 1354528 w 4562635"/>
              <a:gd name="connsiteY259" fmla="*/ 1950084 h 4633498"/>
              <a:gd name="connsiteX260" fmla="*/ 1335095 w 4562635"/>
              <a:gd name="connsiteY260" fmla="*/ 1912697 h 4633498"/>
              <a:gd name="connsiteX261" fmla="*/ 1298404 w 4562635"/>
              <a:gd name="connsiteY261" fmla="*/ 1931769 h 4633498"/>
              <a:gd name="connsiteX262" fmla="*/ 1252679 w 4562635"/>
              <a:gd name="connsiteY262" fmla="*/ 1843802 h 4633498"/>
              <a:gd name="connsiteX263" fmla="*/ 1291926 w 4562635"/>
              <a:gd name="connsiteY263" fmla="*/ 1919307 h 4633498"/>
              <a:gd name="connsiteX264" fmla="*/ 1327494 w 4562635"/>
              <a:gd name="connsiteY264" fmla="*/ 1900819 h 4633498"/>
              <a:gd name="connsiteX265" fmla="*/ 1288247 w 4562635"/>
              <a:gd name="connsiteY265" fmla="*/ 1825314 h 4633498"/>
              <a:gd name="connsiteX266" fmla="*/ 1252679 w 4562635"/>
              <a:gd name="connsiteY266" fmla="*/ 1843802 h 4633498"/>
              <a:gd name="connsiteX267" fmla="*/ 1233868 w 4562635"/>
              <a:gd name="connsiteY267" fmla="*/ 1840545 h 4633498"/>
              <a:gd name="connsiteX268" fmla="*/ 1342815 w 4562635"/>
              <a:gd name="connsiteY268" fmla="*/ 1783915 h 4633498"/>
              <a:gd name="connsiteX269" fmla="*/ 1438455 w 4562635"/>
              <a:gd name="connsiteY269" fmla="*/ 1967913 h 4633498"/>
              <a:gd name="connsiteX270" fmla="*/ 1329508 w 4562635"/>
              <a:gd name="connsiteY270" fmla="*/ 2024543 h 4633498"/>
              <a:gd name="connsiteX271" fmla="*/ 1233868 w 4562635"/>
              <a:gd name="connsiteY271" fmla="*/ 1840545 h 4633498"/>
              <a:gd name="connsiteX272" fmla="*/ 1761780 w 4562635"/>
              <a:gd name="connsiteY272" fmla="*/ 2869916 h 4633498"/>
              <a:gd name="connsiteX273" fmla="*/ 1801897 w 4562635"/>
              <a:gd name="connsiteY273" fmla="*/ 2947095 h 4633498"/>
              <a:gd name="connsiteX274" fmla="*/ 1841418 w 4562635"/>
              <a:gd name="connsiteY274" fmla="*/ 2926553 h 4633498"/>
              <a:gd name="connsiteX275" fmla="*/ 1801301 w 4562635"/>
              <a:gd name="connsiteY275" fmla="*/ 2849373 h 4633498"/>
              <a:gd name="connsiteX276" fmla="*/ 1678121 w 4562635"/>
              <a:gd name="connsiteY276" fmla="*/ 2717316 h 4633498"/>
              <a:gd name="connsiteX277" fmla="*/ 1718238 w 4562635"/>
              <a:gd name="connsiteY277" fmla="*/ 2794495 h 4633498"/>
              <a:gd name="connsiteX278" fmla="*/ 1757758 w 4562635"/>
              <a:gd name="connsiteY278" fmla="*/ 2773953 h 4633498"/>
              <a:gd name="connsiteX279" fmla="*/ 1717641 w 4562635"/>
              <a:gd name="connsiteY279" fmla="*/ 2696774 h 4633498"/>
              <a:gd name="connsiteX280" fmla="*/ 2068017 w 4562635"/>
              <a:gd name="connsiteY280" fmla="*/ 3530435 h 4633498"/>
              <a:gd name="connsiteX281" fmla="*/ 2152726 w 4562635"/>
              <a:gd name="connsiteY281" fmla="*/ 3693403 h 4633498"/>
              <a:gd name="connsiteX282" fmla="*/ 2204879 w 4562635"/>
              <a:gd name="connsiteY282" fmla="*/ 3666294 h 4633498"/>
              <a:gd name="connsiteX283" fmla="*/ 2120170 w 4562635"/>
              <a:gd name="connsiteY283" fmla="*/ 3503326 h 4633498"/>
              <a:gd name="connsiteX284" fmla="*/ 2068017 w 4562635"/>
              <a:gd name="connsiteY284" fmla="*/ 3530435 h 4633498"/>
              <a:gd name="connsiteX285" fmla="*/ 2161465 w 4562635"/>
              <a:gd name="connsiteY285" fmla="*/ 3711958 h 4633498"/>
              <a:gd name="connsiteX286" fmla="*/ 2187641 w 4562635"/>
              <a:gd name="connsiteY286" fmla="*/ 3762318 h 4633498"/>
              <a:gd name="connsiteX287" fmla="*/ 2240508 w 4562635"/>
              <a:gd name="connsiteY287" fmla="*/ 3734838 h 4633498"/>
              <a:gd name="connsiteX288" fmla="*/ 2214331 w 4562635"/>
              <a:gd name="connsiteY288" fmla="*/ 3684478 h 4633498"/>
              <a:gd name="connsiteX289" fmla="*/ 2161465 w 4562635"/>
              <a:gd name="connsiteY289" fmla="*/ 3711958 h 4633498"/>
              <a:gd name="connsiteX290" fmla="*/ 1173120 w 4562635"/>
              <a:gd name="connsiteY290" fmla="*/ 1884691 h 4633498"/>
              <a:gd name="connsiteX291" fmla="*/ 1197506 w 4562635"/>
              <a:gd name="connsiteY291" fmla="*/ 1931607 h 4633498"/>
              <a:gd name="connsiteX292" fmla="*/ 1243181 w 4562635"/>
              <a:gd name="connsiteY292" fmla="*/ 1907865 h 4633498"/>
              <a:gd name="connsiteX293" fmla="*/ 1218795 w 4562635"/>
              <a:gd name="connsiteY293" fmla="*/ 1860949 h 4633498"/>
              <a:gd name="connsiteX294" fmla="*/ 1173120 w 4562635"/>
              <a:gd name="connsiteY294" fmla="*/ 1884691 h 4633498"/>
              <a:gd name="connsiteX295" fmla="*/ 1203228 w 4562635"/>
              <a:gd name="connsiteY295" fmla="*/ 1943530 h 4633498"/>
              <a:gd name="connsiteX296" fmla="*/ 1227233 w 4562635"/>
              <a:gd name="connsiteY296" fmla="*/ 1989713 h 4633498"/>
              <a:gd name="connsiteX297" fmla="*/ 1273656 w 4562635"/>
              <a:gd name="connsiteY297" fmla="*/ 1965583 h 4633498"/>
              <a:gd name="connsiteX298" fmla="*/ 1249651 w 4562635"/>
              <a:gd name="connsiteY298" fmla="*/ 1919400 h 4633498"/>
              <a:gd name="connsiteX299" fmla="*/ 1203228 w 4562635"/>
              <a:gd name="connsiteY299" fmla="*/ 1943530 h 4633498"/>
              <a:gd name="connsiteX300" fmla="*/ 1317646 w 4562635"/>
              <a:gd name="connsiteY300" fmla="*/ 2166461 h 4633498"/>
              <a:gd name="connsiteX301" fmla="*/ 1357763 w 4562635"/>
              <a:gd name="connsiteY301" fmla="*/ 2243640 h 4633498"/>
              <a:gd name="connsiteX302" fmla="*/ 1397284 w 4562635"/>
              <a:gd name="connsiteY302" fmla="*/ 2223098 h 4633498"/>
              <a:gd name="connsiteX303" fmla="*/ 1357167 w 4562635"/>
              <a:gd name="connsiteY303" fmla="*/ 2145919 h 4633498"/>
              <a:gd name="connsiteX304" fmla="*/ 1813362 w 4562635"/>
              <a:gd name="connsiteY304" fmla="*/ 3124157 h 4633498"/>
              <a:gd name="connsiteX305" fmla="*/ 1853912 w 4562635"/>
              <a:gd name="connsiteY305" fmla="*/ 3202170 h 4633498"/>
              <a:gd name="connsiteX306" fmla="*/ 1932322 w 4562635"/>
              <a:gd name="connsiteY306" fmla="*/ 3161413 h 4633498"/>
              <a:gd name="connsiteX307" fmla="*/ 1891772 w 4562635"/>
              <a:gd name="connsiteY307" fmla="*/ 3083401 h 4633498"/>
              <a:gd name="connsiteX308" fmla="*/ 1813362 w 4562635"/>
              <a:gd name="connsiteY308" fmla="*/ 3124157 h 4633498"/>
              <a:gd name="connsiteX309" fmla="*/ 1055762 w 4562635"/>
              <a:gd name="connsiteY309" fmla="*/ 1727730 h 4633498"/>
              <a:gd name="connsiteX310" fmla="*/ 1086061 w 4562635"/>
              <a:gd name="connsiteY310" fmla="*/ 1786021 h 4633498"/>
              <a:gd name="connsiteX311" fmla="*/ 1115910 w 4562635"/>
              <a:gd name="connsiteY311" fmla="*/ 1770506 h 4633498"/>
              <a:gd name="connsiteX312" fmla="*/ 1085611 w 4562635"/>
              <a:gd name="connsiteY312" fmla="*/ 1712215 h 4633498"/>
              <a:gd name="connsiteX313" fmla="*/ 1672988 w 4562635"/>
              <a:gd name="connsiteY313" fmla="*/ 2916069 h 4633498"/>
              <a:gd name="connsiteX314" fmla="*/ 1713105 w 4562635"/>
              <a:gd name="connsiteY314" fmla="*/ 2993248 h 4633498"/>
              <a:gd name="connsiteX315" fmla="*/ 1752625 w 4562635"/>
              <a:gd name="connsiteY315" fmla="*/ 2972706 h 4633498"/>
              <a:gd name="connsiteX316" fmla="*/ 1712508 w 4562635"/>
              <a:gd name="connsiteY316" fmla="*/ 2895527 h 4633498"/>
              <a:gd name="connsiteX317" fmla="*/ 992577 w 4562635"/>
              <a:gd name="connsiteY317" fmla="*/ 1612477 h 4633498"/>
              <a:gd name="connsiteX318" fmla="*/ 1022875 w 4562635"/>
              <a:gd name="connsiteY318" fmla="*/ 1670768 h 4633498"/>
              <a:gd name="connsiteX319" fmla="*/ 1052725 w 4562635"/>
              <a:gd name="connsiteY319" fmla="*/ 1655252 h 4633498"/>
              <a:gd name="connsiteX320" fmla="*/ 1022426 w 4562635"/>
              <a:gd name="connsiteY320" fmla="*/ 1596962 h 4633498"/>
              <a:gd name="connsiteX321" fmla="*/ 1589329 w 4562635"/>
              <a:gd name="connsiteY321" fmla="*/ 2763469 h 4633498"/>
              <a:gd name="connsiteX322" fmla="*/ 1629446 w 4562635"/>
              <a:gd name="connsiteY322" fmla="*/ 2840648 h 4633498"/>
              <a:gd name="connsiteX323" fmla="*/ 1668966 w 4562635"/>
              <a:gd name="connsiteY323" fmla="*/ 2820106 h 4633498"/>
              <a:gd name="connsiteX324" fmla="*/ 1628849 w 4562635"/>
              <a:gd name="connsiteY324" fmla="*/ 2742927 h 4633498"/>
              <a:gd name="connsiteX325" fmla="*/ 1386420 w 4562635"/>
              <a:gd name="connsiteY325" fmla="*/ 2385225 h 4633498"/>
              <a:gd name="connsiteX326" fmla="*/ 1419142 w 4562635"/>
              <a:gd name="connsiteY326" fmla="*/ 2448178 h 4633498"/>
              <a:gd name="connsiteX327" fmla="*/ 1587833 w 4562635"/>
              <a:gd name="connsiteY327" fmla="*/ 2360494 h 4633498"/>
              <a:gd name="connsiteX328" fmla="*/ 1555110 w 4562635"/>
              <a:gd name="connsiteY328" fmla="*/ 2297541 h 4633498"/>
              <a:gd name="connsiteX329" fmla="*/ 1386420 w 4562635"/>
              <a:gd name="connsiteY329" fmla="*/ 2385225 h 4633498"/>
              <a:gd name="connsiteX330" fmla="*/ 1480872 w 4562635"/>
              <a:gd name="connsiteY330" fmla="*/ 2568113 h 4633498"/>
              <a:gd name="connsiteX331" fmla="*/ 1510362 w 4562635"/>
              <a:gd name="connsiteY331" fmla="*/ 2624847 h 4633498"/>
              <a:gd name="connsiteX332" fmla="*/ 1679053 w 4562635"/>
              <a:gd name="connsiteY332" fmla="*/ 2537164 h 4633498"/>
              <a:gd name="connsiteX333" fmla="*/ 1649563 w 4562635"/>
              <a:gd name="connsiteY333" fmla="*/ 2480429 h 4633498"/>
              <a:gd name="connsiteX334" fmla="*/ 1480872 w 4562635"/>
              <a:gd name="connsiteY334" fmla="*/ 2568113 h 4633498"/>
              <a:gd name="connsiteX335" fmla="*/ 1427549 w 4562635"/>
              <a:gd name="connsiteY335" fmla="*/ 2465526 h 4633498"/>
              <a:gd name="connsiteX336" fmla="*/ 1468753 w 4562635"/>
              <a:gd name="connsiteY336" fmla="*/ 2544797 h 4633498"/>
              <a:gd name="connsiteX337" fmla="*/ 1637444 w 4562635"/>
              <a:gd name="connsiteY337" fmla="*/ 2457114 h 4633498"/>
              <a:gd name="connsiteX338" fmla="*/ 1596239 w 4562635"/>
              <a:gd name="connsiteY338" fmla="*/ 2377842 h 4633498"/>
              <a:gd name="connsiteX339" fmla="*/ 1427549 w 4562635"/>
              <a:gd name="connsiteY339" fmla="*/ 2465526 h 4633498"/>
              <a:gd name="connsiteX340" fmla="*/ 1960946 w 4562635"/>
              <a:gd name="connsiteY340" fmla="*/ 3499024 h 4633498"/>
              <a:gd name="connsiteX341" fmla="*/ 2044927 w 4562635"/>
              <a:gd name="connsiteY341" fmla="*/ 3660593 h 4633498"/>
              <a:gd name="connsiteX342" fmla="*/ 2097080 w 4562635"/>
              <a:gd name="connsiteY342" fmla="*/ 3633485 h 4633498"/>
              <a:gd name="connsiteX343" fmla="*/ 2013098 w 4562635"/>
              <a:gd name="connsiteY343" fmla="*/ 3471916 h 4633498"/>
              <a:gd name="connsiteX344" fmla="*/ 1960946 w 4562635"/>
              <a:gd name="connsiteY344" fmla="*/ 3499024 h 4633498"/>
              <a:gd name="connsiteX345" fmla="*/ 2054393 w 4562635"/>
              <a:gd name="connsiteY345" fmla="*/ 3680550 h 4633498"/>
              <a:gd name="connsiteX346" fmla="*/ 2080569 w 4562635"/>
              <a:gd name="connsiteY346" fmla="*/ 3730909 h 4633498"/>
              <a:gd name="connsiteX347" fmla="*/ 2132722 w 4562635"/>
              <a:gd name="connsiteY347" fmla="*/ 3703801 h 4633498"/>
              <a:gd name="connsiteX348" fmla="*/ 2106546 w 4562635"/>
              <a:gd name="connsiteY348" fmla="*/ 3653441 h 4633498"/>
              <a:gd name="connsiteX349" fmla="*/ 2054393 w 4562635"/>
              <a:gd name="connsiteY349" fmla="*/ 3680550 h 4633498"/>
              <a:gd name="connsiteX350" fmla="*/ 1175122 w 4562635"/>
              <a:gd name="connsiteY350" fmla="*/ 2033094 h 4633498"/>
              <a:gd name="connsiteX351" fmla="*/ 1198937 w 4562635"/>
              <a:gd name="connsiteY351" fmla="*/ 2078912 h 4633498"/>
              <a:gd name="connsiteX352" fmla="*/ 1244988 w 4562635"/>
              <a:gd name="connsiteY352" fmla="*/ 2054975 h 4633498"/>
              <a:gd name="connsiteX353" fmla="*/ 1221172 w 4562635"/>
              <a:gd name="connsiteY353" fmla="*/ 2009158 h 4633498"/>
              <a:gd name="connsiteX354" fmla="*/ 1175122 w 4562635"/>
              <a:gd name="connsiteY354" fmla="*/ 2033094 h 4633498"/>
              <a:gd name="connsiteX355" fmla="*/ 1144448 w 4562635"/>
              <a:gd name="connsiteY355" fmla="*/ 1974083 h 4633498"/>
              <a:gd name="connsiteX356" fmla="*/ 1168644 w 4562635"/>
              <a:gd name="connsiteY356" fmla="*/ 2020632 h 4633498"/>
              <a:gd name="connsiteX357" fmla="*/ 1215443 w 4562635"/>
              <a:gd name="connsiteY357" fmla="*/ 1996307 h 4633498"/>
              <a:gd name="connsiteX358" fmla="*/ 1191247 w 4562635"/>
              <a:gd name="connsiteY358" fmla="*/ 1949758 h 4633498"/>
              <a:gd name="connsiteX359" fmla="*/ 1144448 w 4562635"/>
              <a:gd name="connsiteY359" fmla="*/ 1974083 h 4633498"/>
              <a:gd name="connsiteX360" fmla="*/ 2137941 w 4562635"/>
              <a:gd name="connsiteY360" fmla="*/ 3953220 h 4633498"/>
              <a:gd name="connsiteX361" fmla="*/ 2178058 w 4562635"/>
              <a:gd name="connsiteY361" fmla="*/ 4030400 h 4633498"/>
              <a:gd name="connsiteX362" fmla="*/ 2217579 w 4562635"/>
              <a:gd name="connsiteY362" fmla="*/ 4009858 h 4633498"/>
              <a:gd name="connsiteX363" fmla="*/ 2177462 w 4562635"/>
              <a:gd name="connsiteY363" fmla="*/ 3932677 h 4633498"/>
              <a:gd name="connsiteX364" fmla="*/ 1228853 w 4562635"/>
              <a:gd name="connsiteY364" fmla="*/ 2212614 h 4633498"/>
              <a:gd name="connsiteX365" fmla="*/ 1268970 w 4562635"/>
              <a:gd name="connsiteY365" fmla="*/ 2289794 h 4633498"/>
              <a:gd name="connsiteX366" fmla="*/ 1308490 w 4562635"/>
              <a:gd name="connsiteY366" fmla="*/ 2269252 h 4633498"/>
              <a:gd name="connsiteX367" fmla="*/ 1268373 w 4562635"/>
              <a:gd name="connsiteY367" fmla="*/ 2192072 h 4633498"/>
              <a:gd name="connsiteX368" fmla="*/ 988700 w 4562635"/>
              <a:gd name="connsiteY368" fmla="*/ 1762588 h 4633498"/>
              <a:gd name="connsiteX369" fmla="*/ 1018999 w 4562635"/>
              <a:gd name="connsiteY369" fmla="*/ 1820879 h 4633498"/>
              <a:gd name="connsiteX370" fmla="*/ 1048847 w 4562635"/>
              <a:gd name="connsiteY370" fmla="*/ 1805364 h 4633498"/>
              <a:gd name="connsiteX371" fmla="*/ 1018548 w 4562635"/>
              <a:gd name="connsiteY371" fmla="*/ 1747073 h 4633498"/>
              <a:gd name="connsiteX372" fmla="*/ 925515 w 4562635"/>
              <a:gd name="connsiteY372" fmla="*/ 1647335 h 4633498"/>
              <a:gd name="connsiteX373" fmla="*/ 955814 w 4562635"/>
              <a:gd name="connsiteY373" fmla="*/ 1705626 h 4633498"/>
              <a:gd name="connsiteX374" fmla="*/ 985662 w 4562635"/>
              <a:gd name="connsiteY374" fmla="*/ 1690111 h 4633498"/>
              <a:gd name="connsiteX375" fmla="*/ 955363 w 4562635"/>
              <a:gd name="connsiteY375" fmla="*/ 1631820 h 4633498"/>
              <a:gd name="connsiteX376" fmla="*/ 1818036 w 4562635"/>
              <a:gd name="connsiteY376" fmla="*/ 3374608 h 4633498"/>
              <a:gd name="connsiteX377" fmla="*/ 1858587 w 4562635"/>
              <a:gd name="connsiteY377" fmla="*/ 3452622 h 4633498"/>
              <a:gd name="connsiteX378" fmla="*/ 1937635 w 4562635"/>
              <a:gd name="connsiteY378" fmla="*/ 3411533 h 4633498"/>
              <a:gd name="connsiteX379" fmla="*/ 1897084 w 4562635"/>
              <a:gd name="connsiteY379" fmla="*/ 3333520 h 4633498"/>
              <a:gd name="connsiteX380" fmla="*/ 1818036 w 4562635"/>
              <a:gd name="connsiteY380" fmla="*/ 3374608 h 4633498"/>
              <a:gd name="connsiteX381" fmla="*/ 1713902 w 4562635"/>
              <a:gd name="connsiteY381" fmla="*/ 3174269 h 4633498"/>
              <a:gd name="connsiteX382" fmla="*/ 1754777 w 4562635"/>
              <a:gd name="connsiteY382" fmla="*/ 3252907 h 4633498"/>
              <a:gd name="connsiteX383" fmla="*/ 1833187 w 4562635"/>
              <a:gd name="connsiteY383" fmla="*/ 3212150 h 4633498"/>
              <a:gd name="connsiteX384" fmla="*/ 1792312 w 4562635"/>
              <a:gd name="connsiteY384" fmla="*/ 3133512 h 4633498"/>
              <a:gd name="connsiteX385" fmla="*/ 1713902 w 4562635"/>
              <a:gd name="connsiteY385" fmla="*/ 3174269 h 4633498"/>
              <a:gd name="connsiteX386" fmla="*/ 1765181 w 4562635"/>
              <a:gd name="connsiteY386" fmla="*/ 3276038 h 4633498"/>
              <a:gd name="connsiteX387" fmla="*/ 1805083 w 4562635"/>
              <a:gd name="connsiteY387" fmla="*/ 3352803 h 4633498"/>
              <a:gd name="connsiteX388" fmla="*/ 1885406 w 4562635"/>
              <a:gd name="connsiteY388" fmla="*/ 3311052 h 4633498"/>
              <a:gd name="connsiteX389" fmla="*/ 1845504 w 4562635"/>
              <a:gd name="connsiteY389" fmla="*/ 3234287 h 4633498"/>
              <a:gd name="connsiteX390" fmla="*/ 1765181 w 4562635"/>
              <a:gd name="connsiteY390" fmla="*/ 3276038 h 4633498"/>
              <a:gd name="connsiteX391" fmla="*/ 1312813 w 4562635"/>
              <a:gd name="connsiteY391" fmla="*/ 2424474 h 4633498"/>
              <a:gd name="connsiteX392" fmla="*/ 1331395 w 4562635"/>
              <a:gd name="connsiteY392" fmla="*/ 2460224 h 4633498"/>
              <a:gd name="connsiteX393" fmla="*/ 1379455 w 4562635"/>
              <a:gd name="connsiteY393" fmla="*/ 2435242 h 4633498"/>
              <a:gd name="connsiteX394" fmla="*/ 1360873 w 4562635"/>
              <a:gd name="connsiteY394" fmla="*/ 2399492 h 4633498"/>
              <a:gd name="connsiteX395" fmla="*/ 1312813 w 4562635"/>
              <a:gd name="connsiteY395" fmla="*/ 2424474 h 4633498"/>
              <a:gd name="connsiteX396" fmla="*/ 1926209 w 4562635"/>
              <a:gd name="connsiteY396" fmla="*/ 3605033 h 4633498"/>
              <a:gd name="connsiteX397" fmla="*/ 2009828 w 4562635"/>
              <a:gd name="connsiteY397" fmla="*/ 3765903 h 4633498"/>
              <a:gd name="connsiteX398" fmla="*/ 2064124 w 4562635"/>
              <a:gd name="connsiteY398" fmla="*/ 3737680 h 4633498"/>
              <a:gd name="connsiteX399" fmla="*/ 1980505 w 4562635"/>
              <a:gd name="connsiteY399" fmla="*/ 3576810 h 4633498"/>
              <a:gd name="connsiteX400" fmla="*/ 1926209 w 4562635"/>
              <a:gd name="connsiteY400" fmla="*/ 3605033 h 4633498"/>
              <a:gd name="connsiteX401" fmla="*/ 1418172 w 4562635"/>
              <a:gd name="connsiteY401" fmla="*/ 2628345 h 4633498"/>
              <a:gd name="connsiteX402" fmla="*/ 1436351 w 4562635"/>
              <a:gd name="connsiteY402" fmla="*/ 2663318 h 4633498"/>
              <a:gd name="connsiteX403" fmla="*/ 1484411 w 4562635"/>
              <a:gd name="connsiteY403" fmla="*/ 2638336 h 4633498"/>
              <a:gd name="connsiteX404" fmla="*/ 1466232 w 4562635"/>
              <a:gd name="connsiteY404" fmla="*/ 2603364 h 4633498"/>
              <a:gd name="connsiteX405" fmla="*/ 1418172 w 4562635"/>
              <a:gd name="connsiteY405" fmla="*/ 2628345 h 4633498"/>
              <a:gd name="connsiteX406" fmla="*/ 1341418 w 4562635"/>
              <a:gd name="connsiteY406" fmla="*/ 2480681 h 4633498"/>
              <a:gd name="connsiteX407" fmla="*/ 1407669 w 4562635"/>
              <a:gd name="connsiteY407" fmla="*/ 2608138 h 4633498"/>
              <a:gd name="connsiteX408" fmla="*/ 1455248 w 4562635"/>
              <a:gd name="connsiteY408" fmla="*/ 2583407 h 4633498"/>
              <a:gd name="connsiteX409" fmla="*/ 1388997 w 4562635"/>
              <a:gd name="connsiteY409" fmla="*/ 2455950 h 4633498"/>
              <a:gd name="connsiteX410" fmla="*/ 1341418 w 4562635"/>
              <a:gd name="connsiteY410" fmla="*/ 2480681 h 4633498"/>
              <a:gd name="connsiteX411" fmla="*/ 2019657 w 4562635"/>
              <a:gd name="connsiteY411" fmla="*/ 3786557 h 4633498"/>
              <a:gd name="connsiteX412" fmla="*/ 2045469 w 4562635"/>
              <a:gd name="connsiteY412" fmla="*/ 3836217 h 4633498"/>
              <a:gd name="connsiteX413" fmla="*/ 2099765 w 4562635"/>
              <a:gd name="connsiteY413" fmla="*/ 3807995 h 4633498"/>
              <a:gd name="connsiteX414" fmla="*/ 2073953 w 4562635"/>
              <a:gd name="connsiteY414" fmla="*/ 3758335 h 4633498"/>
              <a:gd name="connsiteX415" fmla="*/ 2019657 w 4562635"/>
              <a:gd name="connsiteY415" fmla="*/ 3786557 h 4633498"/>
              <a:gd name="connsiteX416" fmla="*/ 1889502 w 4562635"/>
              <a:gd name="connsiteY416" fmla="*/ 3536160 h 4633498"/>
              <a:gd name="connsiteX417" fmla="*/ 1914588 w 4562635"/>
              <a:gd name="connsiteY417" fmla="*/ 3584421 h 4633498"/>
              <a:gd name="connsiteX418" fmla="*/ 1967455 w 4562635"/>
              <a:gd name="connsiteY418" fmla="*/ 3556942 h 4633498"/>
              <a:gd name="connsiteX419" fmla="*/ 1942369 w 4562635"/>
              <a:gd name="connsiteY419" fmla="*/ 3508680 h 4633498"/>
              <a:gd name="connsiteX420" fmla="*/ 1889502 w 4562635"/>
              <a:gd name="connsiteY420" fmla="*/ 3536160 h 4633498"/>
              <a:gd name="connsiteX421" fmla="*/ 1584195 w 4562635"/>
              <a:gd name="connsiteY421" fmla="*/ 2962222 h 4633498"/>
              <a:gd name="connsiteX422" fmla="*/ 1624312 w 4562635"/>
              <a:gd name="connsiteY422" fmla="*/ 3039402 h 4633498"/>
              <a:gd name="connsiteX423" fmla="*/ 1663832 w 4562635"/>
              <a:gd name="connsiteY423" fmla="*/ 3018860 h 4633498"/>
              <a:gd name="connsiteX424" fmla="*/ 1623715 w 4562635"/>
              <a:gd name="connsiteY424" fmla="*/ 2941680 h 4633498"/>
              <a:gd name="connsiteX425" fmla="*/ 1055561 w 4562635"/>
              <a:gd name="connsiteY425" fmla="*/ 1945797 h 4633498"/>
              <a:gd name="connsiteX426" fmla="*/ 1079757 w 4562635"/>
              <a:gd name="connsiteY426" fmla="*/ 1992346 h 4633498"/>
              <a:gd name="connsiteX427" fmla="*/ 1126181 w 4562635"/>
              <a:gd name="connsiteY427" fmla="*/ 1968216 h 4633498"/>
              <a:gd name="connsiteX428" fmla="*/ 1101985 w 4562635"/>
              <a:gd name="connsiteY428" fmla="*/ 1921666 h 4633498"/>
              <a:gd name="connsiteX429" fmla="*/ 1055561 w 4562635"/>
              <a:gd name="connsiteY429" fmla="*/ 1945797 h 4633498"/>
              <a:gd name="connsiteX430" fmla="*/ 1116153 w 4562635"/>
              <a:gd name="connsiteY430" fmla="*/ 2063281 h 4633498"/>
              <a:gd name="connsiteX431" fmla="*/ 1139967 w 4562635"/>
              <a:gd name="connsiteY431" fmla="*/ 2109097 h 4633498"/>
              <a:gd name="connsiteX432" fmla="*/ 1187140 w 4562635"/>
              <a:gd name="connsiteY432" fmla="*/ 2084577 h 4633498"/>
              <a:gd name="connsiteX433" fmla="*/ 1163326 w 4562635"/>
              <a:gd name="connsiteY433" fmla="*/ 2038761 h 4633498"/>
              <a:gd name="connsiteX434" fmla="*/ 1116153 w 4562635"/>
              <a:gd name="connsiteY434" fmla="*/ 2063281 h 4633498"/>
              <a:gd name="connsiteX435" fmla="*/ 1085670 w 4562635"/>
              <a:gd name="connsiteY435" fmla="*/ 2004636 h 4633498"/>
              <a:gd name="connsiteX436" fmla="*/ 1109675 w 4562635"/>
              <a:gd name="connsiteY436" fmla="*/ 2050819 h 4633498"/>
              <a:gd name="connsiteX437" fmla="*/ 1156848 w 4562635"/>
              <a:gd name="connsiteY437" fmla="*/ 2026299 h 4633498"/>
              <a:gd name="connsiteX438" fmla="*/ 1132843 w 4562635"/>
              <a:gd name="connsiteY438" fmla="*/ 1980116 h 4633498"/>
              <a:gd name="connsiteX439" fmla="*/ 1085670 w 4562635"/>
              <a:gd name="connsiteY439" fmla="*/ 2004636 h 4633498"/>
              <a:gd name="connsiteX440" fmla="*/ 1500535 w 4562635"/>
              <a:gd name="connsiteY440" fmla="*/ 2809623 h 4633498"/>
              <a:gd name="connsiteX441" fmla="*/ 1540652 w 4562635"/>
              <a:gd name="connsiteY441" fmla="*/ 2886802 h 4633498"/>
              <a:gd name="connsiteX442" fmla="*/ 1580172 w 4562635"/>
              <a:gd name="connsiteY442" fmla="*/ 2866260 h 4633498"/>
              <a:gd name="connsiteX443" fmla="*/ 1540055 w 4562635"/>
              <a:gd name="connsiteY443" fmla="*/ 2789081 h 4633498"/>
              <a:gd name="connsiteX444" fmla="*/ 921637 w 4562635"/>
              <a:gd name="connsiteY444" fmla="*/ 1797447 h 4633498"/>
              <a:gd name="connsiteX445" fmla="*/ 951936 w 4562635"/>
              <a:gd name="connsiteY445" fmla="*/ 1855738 h 4633498"/>
              <a:gd name="connsiteX446" fmla="*/ 981785 w 4562635"/>
              <a:gd name="connsiteY446" fmla="*/ 1840223 h 4633498"/>
              <a:gd name="connsiteX447" fmla="*/ 951486 w 4562635"/>
              <a:gd name="connsiteY447" fmla="*/ 1781932 h 4633498"/>
              <a:gd name="connsiteX448" fmla="*/ 858452 w 4562635"/>
              <a:gd name="connsiteY448" fmla="*/ 1682193 h 4633498"/>
              <a:gd name="connsiteX449" fmla="*/ 888751 w 4562635"/>
              <a:gd name="connsiteY449" fmla="*/ 1740484 h 4633498"/>
              <a:gd name="connsiteX450" fmla="*/ 918600 w 4562635"/>
              <a:gd name="connsiteY450" fmla="*/ 1724969 h 4633498"/>
              <a:gd name="connsiteX451" fmla="*/ 888301 w 4562635"/>
              <a:gd name="connsiteY451" fmla="*/ 1666678 h 4633498"/>
              <a:gd name="connsiteX452" fmla="*/ 1329896 w 4562635"/>
              <a:gd name="connsiteY452" fmla="*/ 2604141 h 4633498"/>
              <a:gd name="connsiteX453" fmla="*/ 1348074 w 4562635"/>
              <a:gd name="connsiteY453" fmla="*/ 2639114 h 4633498"/>
              <a:gd name="connsiteX454" fmla="*/ 1395654 w 4562635"/>
              <a:gd name="connsiteY454" fmla="*/ 2614383 h 4633498"/>
              <a:gd name="connsiteX455" fmla="*/ 1379878 w 4562635"/>
              <a:gd name="connsiteY455" fmla="*/ 2578160 h 4633498"/>
              <a:gd name="connsiteX456" fmla="*/ 1329896 w 4562635"/>
              <a:gd name="connsiteY456" fmla="*/ 2604141 h 4633498"/>
              <a:gd name="connsiteX457" fmla="*/ 1253141 w 4562635"/>
              <a:gd name="connsiteY457" fmla="*/ 2456476 h 4633498"/>
              <a:gd name="connsiteX458" fmla="*/ 1319393 w 4562635"/>
              <a:gd name="connsiteY458" fmla="*/ 2583934 h 4633498"/>
              <a:gd name="connsiteX459" fmla="*/ 1367453 w 4562635"/>
              <a:gd name="connsiteY459" fmla="*/ 2558953 h 4633498"/>
              <a:gd name="connsiteX460" fmla="*/ 1301201 w 4562635"/>
              <a:gd name="connsiteY460" fmla="*/ 2431495 h 4633498"/>
              <a:gd name="connsiteX461" fmla="*/ 1253141 w 4562635"/>
              <a:gd name="connsiteY461" fmla="*/ 2456476 h 4633498"/>
              <a:gd name="connsiteX462" fmla="*/ 1058872 w 4562635"/>
              <a:gd name="connsiteY462" fmla="*/ 2093055 h 4633498"/>
              <a:gd name="connsiteX463" fmla="*/ 1083067 w 4562635"/>
              <a:gd name="connsiteY463" fmla="*/ 2139604 h 4633498"/>
              <a:gd name="connsiteX464" fmla="*/ 1129117 w 4562635"/>
              <a:gd name="connsiteY464" fmla="*/ 2115668 h 4633498"/>
              <a:gd name="connsiteX465" fmla="*/ 1104921 w 4562635"/>
              <a:gd name="connsiteY465" fmla="*/ 2069118 h 4633498"/>
              <a:gd name="connsiteX466" fmla="*/ 1058872 w 4562635"/>
              <a:gd name="connsiteY466" fmla="*/ 2093055 h 4633498"/>
              <a:gd name="connsiteX467" fmla="*/ 1028204 w 4562635"/>
              <a:gd name="connsiteY467" fmla="*/ 2034971 h 4633498"/>
              <a:gd name="connsiteX468" fmla="*/ 1052019 w 4562635"/>
              <a:gd name="connsiteY468" fmla="*/ 2080788 h 4633498"/>
              <a:gd name="connsiteX469" fmla="*/ 1098817 w 4562635"/>
              <a:gd name="connsiteY469" fmla="*/ 2056462 h 4633498"/>
              <a:gd name="connsiteX470" fmla="*/ 1075002 w 4562635"/>
              <a:gd name="connsiteY470" fmla="*/ 2010646 h 4633498"/>
              <a:gd name="connsiteX471" fmla="*/ 1028204 w 4562635"/>
              <a:gd name="connsiteY471" fmla="*/ 2034971 h 4633498"/>
              <a:gd name="connsiteX472" fmla="*/ 2049147 w 4562635"/>
              <a:gd name="connsiteY472" fmla="*/ 3999374 h 4633498"/>
              <a:gd name="connsiteX473" fmla="*/ 2089265 w 4562635"/>
              <a:gd name="connsiteY473" fmla="*/ 4076554 h 4633498"/>
              <a:gd name="connsiteX474" fmla="*/ 2128786 w 4562635"/>
              <a:gd name="connsiteY474" fmla="*/ 4056012 h 4633498"/>
              <a:gd name="connsiteX475" fmla="*/ 2088668 w 4562635"/>
              <a:gd name="connsiteY475" fmla="*/ 3978831 h 4633498"/>
              <a:gd name="connsiteX476" fmla="*/ 1140060 w 4562635"/>
              <a:gd name="connsiteY476" fmla="*/ 2258768 h 4633498"/>
              <a:gd name="connsiteX477" fmla="*/ 1180177 w 4562635"/>
              <a:gd name="connsiteY477" fmla="*/ 2335947 h 4633498"/>
              <a:gd name="connsiteX478" fmla="*/ 1219697 w 4562635"/>
              <a:gd name="connsiteY478" fmla="*/ 2315405 h 4633498"/>
              <a:gd name="connsiteX479" fmla="*/ 1179580 w 4562635"/>
              <a:gd name="connsiteY479" fmla="*/ 2238226 h 4633498"/>
              <a:gd name="connsiteX480" fmla="*/ 1891836 w 4562635"/>
              <a:gd name="connsiteY480" fmla="*/ 3711740 h 4633498"/>
              <a:gd name="connsiteX481" fmla="*/ 1975818 w 4562635"/>
              <a:gd name="connsiteY481" fmla="*/ 3873309 h 4633498"/>
              <a:gd name="connsiteX482" fmla="*/ 2030829 w 4562635"/>
              <a:gd name="connsiteY482" fmla="*/ 3844715 h 4633498"/>
              <a:gd name="connsiteX483" fmla="*/ 1946848 w 4562635"/>
              <a:gd name="connsiteY483" fmla="*/ 3683146 h 4633498"/>
              <a:gd name="connsiteX484" fmla="*/ 1891836 w 4562635"/>
              <a:gd name="connsiteY484" fmla="*/ 3711740 h 4633498"/>
              <a:gd name="connsiteX485" fmla="*/ 1855480 w 4562635"/>
              <a:gd name="connsiteY485" fmla="*/ 3641797 h 4633498"/>
              <a:gd name="connsiteX486" fmla="*/ 1881656 w 4562635"/>
              <a:gd name="connsiteY486" fmla="*/ 3692155 h 4633498"/>
              <a:gd name="connsiteX487" fmla="*/ 1935952 w 4562635"/>
              <a:gd name="connsiteY487" fmla="*/ 3663933 h 4633498"/>
              <a:gd name="connsiteX488" fmla="*/ 1909777 w 4562635"/>
              <a:gd name="connsiteY488" fmla="*/ 3613574 h 4633498"/>
              <a:gd name="connsiteX489" fmla="*/ 1855480 w 4562635"/>
              <a:gd name="connsiteY489" fmla="*/ 3641797 h 4633498"/>
              <a:gd name="connsiteX490" fmla="*/ 2108679 w 4562635"/>
              <a:gd name="connsiteY490" fmla="*/ 4161864 h 4633498"/>
              <a:gd name="connsiteX491" fmla="*/ 2116017 w 4562635"/>
              <a:gd name="connsiteY491" fmla="*/ 4161406 h 4633498"/>
              <a:gd name="connsiteX492" fmla="*/ 2129608 w 4562635"/>
              <a:gd name="connsiteY492" fmla="*/ 4153760 h 4633498"/>
              <a:gd name="connsiteX493" fmla="*/ 2127983 w 4562635"/>
              <a:gd name="connsiteY493" fmla="*/ 4170527 h 4633498"/>
              <a:gd name="connsiteX494" fmla="*/ 2169298 w 4562635"/>
              <a:gd name="connsiteY494" fmla="*/ 4142002 h 4633498"/>
              <a:gd name="connsiteX495" fmla="*/ 2192312 w 4562635"/>
              <a:gd name="connsiteY495" fmla="*/ 4150848 h 4633498"/>
              <a:gd name="connsiteX496" fmla="*/ 2209472 w 4562635"/>
              <a:gd name="connsiteY496" fmla="*/ 4127195 h 4633498"/>
              <a:gd name="connsiteX497" fmla="*/ 2230710 w 4562635"/>
              <a:gd name="connsiteY497" fmla="*/ 4119027 h 4633498"/>
              <a:gd name="connsiteX498" fmla="*/ 2237331 w 4562635"/>
              <a:gd name="connsiteY498" fmla="*/ 4122824 h 4633498"/>
              <a:gd name="connsiteX499" fmla="*/ 2241883 w 4562635"/>
              <a:gd name="connsiteY499" fmla="*/ 4122307 h 4633498"/>
              <a:gd name="connsiteX500" fmla="*/ 2263192 w 4562635"/>
              <a:gd name="connsiteY500" fmla="*/ 4124553 h 4633498"/>
              <a:gd name="connsiteX501" fmla="*/ 2285584 w 4562635"/>
              <a:gd name="connsiteY501" fmla="*/ 4115621 h 4633498"/>
              <a:gd name="connsiteX502" fmla="*/ 2296808 w 4562635"/>
              <a:gd name="connsiteY502" fmla="*/ 4107727 h 4633498"/>
              <a:gd name="connsiteX503" fmla="*/ 2315488 w 4562635"/>
              <a:gd name="connsiteY503" fmla="*/ 4089657 h 4633498"/>
              <a:gd name="connsiteX504" fmla="*/ 2298089 w 4562635"/>
              <a:gd name="connsiteY504" fmla="*/ 4114836 h 4633498"/>
              <a:gd name="connsiteX505" fmla="*/ 2289785 w 4562635"/>
              <a:gd name="connsiteY505" fmla="*/ 4130345 h 4633498"/>
              <a:gd name="connsiteX506" fmla="*/ 2290696 w 4562635"/>
              <a:gd name="connsiteY506" fmla="*/ 4131105 h 4633498"/>
              <a:gd name="connsiteX507" fmla="*/ 2292577 w 4562635"/>
              <a:gd name="connsiteY507" fmla="*/ 4130085 h 4633498"/>
              <a:gd name="connsiteX508" fmla="*/ 2287853 w 4562635"/>
              <a:gd name="connsiteY508" fmla="*/ 4142540 h 4633498"/>
              <a:gd name="connsiteX509" fmla="*/ 2301079 w 4562635"/>
              <a:gd name="connsiteY509" fmla="*/ 4132863 h 4633498"/>
              <a:gd name="connsiteX510" fmla="*/ 2312375 w 4562635"/>
              <a:gd name="connsiteY510" fmla="*/ 4139699 h 4633498"/>
              <a:gd name="connsiteX511" fmla="*/ 2344959 w 4562635"/>
              <a:gd name="connsiteY511" fmla="*/ 4122874 h 4633498"/>
              <a:gd name="connsiteX512" fmla="*/ 2352358 w 4562635"/>
              <a:gd name="connsiteY512" fmla="*/ 4115241 h 4633498"/>
              <a:gd name="connsiteX513" fmla="*/ 2375189 w 4562635"/>
              <a:gd name="connsiteY513" fmla="*/ 4123071 h 4633498"/>
              <a:gd name="connsiteX514" fmla="*/ 2385559 w 4562635"/>
              <a:gd name="connsiteY514" fmla="*/ 4111876 h 4633498"/>
              <a:gd name="connsiteX515" fmla="*/ 2410967 w 4562635"/>
              <a:gd name="connsiteY515" fmla="*/ 4079572 h 4633498"/>
              <a:gd name="connsiteX516" fmla="*/ 2438559 w 4562635"/>
              <a:gd name="connsiteY516" fmla="*/ 4046501 h 4633498"/>
              <a:gd name="connsiteX517" fmla="*/ 2458751 w 4562635"/>
              <a:gd name="connsiteY517" fmla="*/ 4021064 h 4633498"/>
              <a:gd name="connsiteX518" fmla="*/ 2456640 w 4562635"/>
              <a:gd name="connsiteY518" fmla="*/ 4036561 h 4633498"/>
              <a:gd name="connsiteX519" fmla="*/ 2464958 w 4562635"/>
              <a:gd name="connsiteY519" fmla="*/ 4038323 h 4633498"/>
              <a:gd name="connsiteX520" fmla="*/ 2486736 w 4562635"/>
              <a:gd name="connsiteY520" fmla="*/ 4020249 h 4633498"/>
              <a:gd name="connsiteX521" fmla="*/ 2511608 w 4562635"/>
              <a:gd name="connsiteY521" fmla="*/ 4002169 h 4633498"/>
              <a:gd name="connsiteX522" fmla="*/ 2524284 w 4562635"/>
              <a:gd name="connsiteY522" fmla="*/ 3989446 h 4633498"/>
              <a:gd name="connsiteX523" fmla="*/ 2564150 w 4562635"/>
              <a:gd name="connsiteY523" fmla="*/ 3970066 h 4633498"/>
              <a:gd name="connsiteX524" fmla="*/ 2568578 w 4562635"/>
              <a:gd name="connsiteY524" fmla="*/ 3965994 h 4633498"/>
              <a:gd name="connsiteX525" fmla="*/ 2595442 w 4562635"/>
              <a:gd name="connsiteY525" fmla="*/ 3933179 h 4633498"/>
              <a:gd name="connsiteX526" fmla="*/ 2613988 w 4562635"/>
              <a:gd name="connsiteY526" fmla="*/ 3898602 h 4633498"/>
              <a:gd name="connsiteX527" fmla="*/ 2591844 w 4562635"/>
              <a:gd name="connsiteY527" fmla="*/ 3914644 h 4633498"/>
              <a:gd name="connsiteX528" fmla="*/ 2577280 w 4562635"/>
              <a:gd name="connsiteY528" fmla="*/ 3919751 h 4633498"/>
              <a:gd name="connsiteX529" fmla="*/ 2578165 w 4562635"/>
              <a:gd name="connsiteY529" fmla="*/ 3912291 h 4633498"/>
              <a:gd name="connsiteX530" fmla="*/ 2569903 w 4562635"/>
              <a:gd name="connsiteY530" fmla="*/ 3916586 h 4633498"/>
              <a:gd name="connsiteX531" fmla="*/ 2564063 w 4562635"/>
              <a:gd name="connsiteY531" fmla="*/ 3921034 h 4633498"/>
              <a:gd name="connsiteX532" fmla="*/ 2561918 w 4562635"/>
              <a:gd name="connsiteY532" fmla="*/ 3920736 h 4633498"/>
              <a:gd name="connsiteX533" fmla="*/ 2106529 w 4562635"/>
              <a:gd name="connsiteY533" fmla="*/ 4157443 h 4633498"/>
              <a:gd name="connsiteX534" fmla="*/ 1615416 w 4562635"/>
              <a:gd name="connsiteY534" fmla="*/ 3226254 h 4633498"/>
              <a:gd name="connsiteX535" fmla="*/ 1655967 w 4562635"/>
              <a:gd name="connsiteY535" fmla="*/ 3304268 h 4633498"/>
              <a:gd name="connsiteX536" fmla="*/ 1735015 w 4562635"/>
              <a:gd name="connsiteY536" fmla="*/ 3263180 h 4633498"/>
              <a:gd name="connsiteX537" fmla="*/ 1694464 w 4562635"/>
              <a:gd name="connsiteY537" fmla="*/ 3185166 h 4633498"/>
              <a:gd name="connsiteX538" fmla="*/ 1615416 w 4562635"/>
              <a:gd name="connsiteY538" fmla="*/ 3226254 h 4633498"/>
              <a:gd name="connsiteX539" fmla="*/ 1667007 w 4562635"/>
              <a:gd name="connsiteY539" fmla="*/ 3327068 h 4633498"/>
              <a:gd name="connsiteX540" fmla="*/ 1706909 w 4562635"/>
              <a:gd name="connsiteY540" fmla="*/ 3403833 h 4633498"/>
              <a:gd name="connsiteX541" fmla="*/ 1785958 w 4562635"/>
              <a:gd name="connsiteY541" fmla="*/ 3362744 h 4633498"/>
              <a:gd name="connsiteX542" fmla="*/ 1746056 w 4562635"/>
              <a:gd name="connsiteY542" fmla="*/ 3285979 h 4633498"/>
              <a:gd name="connsiteX543" fmla="*/ 1667007 w 4562635"/>
              <a:gd name="connsiteY543" fmla="*/ 3327068 h 4633498"/>
              <a:gd name="connsiteX544" fmla="*/ 1495402 w 4562635"/>
              <a:gd name="connsiteY544" fmla="*/ 3008376 h 4633498"/>
              <a:gd name="connsiteX545" fmla="*/ 1535519 w 4562635"/>
              <a:gd name="connsiteY545" fmla="*/ 3085556 h 4633498"/>
              <a:gd name="connsiteX546" fmla="*/ 1575039 w 4562635"/>
              <a:gd name="connsiteY546" fmla="*/ 3065014 h 4633498"/>
              <a:gd name="connsiteX547" fmla="*/ 1534922 w 4562635"/>
              <a:gd name="connsiteY547" fmla="*/ 2987834 h 4633498"/>
              <a:gd name="connsiteX548" fmla="*/ 1411742 w 4562635"/>
              <a:gd name="connsiteY548" fmla="*/ 2855777 h 4633498"/>
              <a:gd name="connsiteX549" fmla="*/ 1451859 w 4562635"/>
              <a:gd name="connsiteY549" fmla="*/ 2932956 h 4633498"/>
              <a:gd name="connsiteX550" fmla="*/ 1491379 w 4562635"/>
              <a:gd name="connsiteY550" fmla="*/ 2912414 h 4633498"/>
              <a:gd name="connsiteX551" fmla="*/ 1451262 w 4562635"/>
              <a:gd name="connsiteY551" fmla="*/ 2835235 h 4633498"/>
              <a:gd name="connsiteX552" fmla="*/ 683068 w 4562635"/>
              <a:gd name="connsiteY552" fmla="*/ 1476875 h 4633498"/>
              <a:gd name="connsiteX553" fmla="*/ 716237 w 4562635"/>
              <a:gd name="connsiteY553" fmla="*/ 1540687 h 4633498"/>
              <a:gd name="connsiteX554" fmla="*/ 748913 w 4562635"/>
              <a:gd name="connsiteY554" fmla="*/ 1523703 h 4633498"/>
              <a:gd name="connsiteX555" fmla="*/ 715744 w 4562635"/>
              <a:gd name="connsiteY555" fmla="*/ 1459890 h 4633498"/>
              <a:gd name="connsiteX556" fmla="*/ 854575 w 4562635"/>
              <a:gd name="connsiteY556" fmla="*/ 1832305 h 4633498"/>
              <a:gd name="connsiteX557" fmla="*/ 884874 w 4562635"/>
              <a:gd name="connsiteY557" fmla="*/ 1890596 h 4633498"/>
              <a:gd name="connsiteX558" fmla="*/ 914722 w 4562635"/>
              <a:gd name="connsiteY558" fmla="*/ 1875081 h 4633498"/>
              <a:gd name="connsiteX559" fmla="*/ 884423 w 4562635"/>
              <a:gd name="connsiteY559" fmla="*/ 1816790 h 4633498"/>
              <a:gd name="connsiteX560" fmla="*/ 791390 w 4562635"/>
              <a:gd name="connsiteY560" fmla="*/ 1717052 h 4633498"/>
              <a:gd name="connsiteX561" fmla="*/ 821689 w 4562635"/>
              <a:gd name="connsiteY561" fmla="*/ 1775342 h 4633498"/>
              <a:gd name="connsiteX562" fmla="*/ 851537 w 4562635"/>
              <a:gd name="connsiteY562" fmla="*/ 1759827 h 4633498"/>
              <a:gd name="connsiteX563" fmla="*/ 821238 w 4562635"/>
              <a:gd name="connsiteY563" fmla="*/ 1701537 h 4633498"/>
              <a:gd name="connsiteX564" fmla="*/ 1248508 w 4562635"/>
              <a:gd name="connsiteY564" fmla="*/ 2599062 h 4633498"/>
              <a:gd name="connsiteX565" fmla="*/ 1314355 w 4562635"/>
              <a:gd name="connsiteY565" fmla="*/ 2725742 h 4633498"/>
              <a:gd name="connsiteX566" fmla="*/ 1362896 w 4562635"/>
              <a:gd name="connsiteY566" fmla="*/ 2700511 h 4633498"/>
              <a:gd name="connsiteX567" fmla="*/ 1297048 w 4562635"/>
              <a:gd name="connsiteY567" fmla="*/ 2573831 h 4633498"/>
              <a:gd name="connsiteX568" fmla="*/ 1248508 w 4562635"/>
              <a:gd name="connsiteY568" fmla="*/ 2599062 h 4633498"/>
              <a:gd name="connsiteX569" fmla="*/ 1190336 w 4562635"/>
              <a:gd name="connsiteY569" fmla="*/ 2487147 h 4633498"/>
              <a:gd name="connsiteX570" fmla="*/ 1209323 w 4562635"/>
              <a:gd name="connsiteY570" fmla="*/ 2523675 h 4633498"/>
              <a:gd name="connsiteX571" fmla="*/ 1257383 w 4562635"/>
              <a:gd name="connsiteY571" fmla="*/ 2498694 h 4633498"/>
              <a:gd name="connsiteX572" fmla="*/ 1238397 w 4562635"/>
              <a:gd name="connsiteY572" fmla="*/ 2462166 h 4633498"/>
              <a:gd name="connsiteX573" fmla="*/ 1190336 w 4562635"/>
              <a:gd name="connsiteY573" fmla="*/ 2487147 h 4633498"/>
              <a:gd name="connsiteX574" fmla="*/ 1000093 w 4562635"/>
              <a:gd name="connsiteY574" fmla="*/ 2123607 h 4633498"/>
              <a:gd name="connsiteX575" fmla="*/ 1024099 w 4562635"/>
              <a:gd name="connsiteY575" fmla="*/ 2169791 h 4633498"/>
              <a:gd name="connsiteX576" fmla="*/ 1070148 w 4562635"/>
              <a:gd name="connsiteY576" fmla="*/ 2145855 h 4633498"/>
              <a:gd name="connsiteX577" fmla="*/ 1046142 w 4562635"/>
              <a:gd name="connsiteY577" fmla="*/ 2099671 h 4633498"/>
              <a:gd name="connsiteX578" fmla="*/ 1000093 w 4562635"/>
              <a:gd name="connsiteY578" fmla="*/ 2123607 h 4633498"/>
              <a:gd name="connsiteX579" fmla="*/ 939133 w 4562635"/>
              <a:gd name="connsiteY579" fmla="*/ 2007246 h 4633498"/>
              <a:gd name="connsiteX580" fmla="*/ 962948 w 4562635"/>
              <a:gd name="connsiteY580" fmla="*/ 2053063 h 4633498"/>
              <a:gd name="connsiteX581" fmla="*/ 1008998 w 4562635"/>
              <a:gd name="connsiteY581" fmla="*/ 2029126 h 4633498"/>
              <a:gd name="connsiteX582" fmla="*/ 985183 w 4562635"/>
              <a:gd name="connsiteY582" fmla="*/ 1983309 h 4633498"/>
              <a:gd name="connsiteX583" fmla="*/ 939133 w 4562635"/>
              <a:gd name="connsiteY583" fmla="*/ 2007246 h 4633498"/>
              <a:gd name="connsiteX584" fmla="*/ 1960355 w 4562635"/>
              <a:gd name="connsiteY584" fmla="*/ 4045527 h 4633498"/>
              <a:gd name="connsiteX585" fmla="*/ 2000473 w 4562635"/>
              <a:gd name="connsiteY585" fmla="*/ 4122707 h 4633498"/>
              <a:gd name="connsiteX586" fmla="*/ 2039993 w 4562635"/>
              <a:gd name="connsiteY586" fmla="*/ 4102165 h 4633498"/>
              <a:gd name="connsiteX587" fmla="*/ 1999875 w 4562635"/>
              <a:gd name="connsiteY587" fmla="*/ 4024985 h 4633498"/>
              <a:gd name="connsiteX588" fmla="*/ 1051267 w 4562635"/>
              <a:gd name="connsiteY588" fmla="*/ 2304922 h 4633498"/>
              <a:gd name="connsiteX589" fmla="*/ 1091384 w 4562635"/>
              <a:gd name="connsiteY589" fmla="*/ 2382101 h 4633498"/>
              <a:gd name="connsiteX590" fmla="*/ 1130904 w 4562635"/>
              <a:gd name="connsiteY590" fmla="*/ 2361559 h 4633498"/>
              <a:gd name="connsiteX591" fmla="*/ 1090787 w 4562635"/>
              <a:gd name="connsiteY591" fmla="*/ 2284380 h 4633498"/>
              <a:gd name="connsiteX592" fmla="*/ 575685 w 4562635"/>
              <a:gd name="connsiteY592" fmla="*/ 1434702 h 4633498"/>
              <a:gd name="connsiteX593" fmla="*/ 584444 w 4562635"/>
              <a:gd name="connsiteY593" fmla="*/ 1445345 h 4633498"/>
              <a:gd name="connsiteX594" fmla="*/ 585810 w 4562635"/>
              <a:gd name="connsiteY594" fmla="*/ 1453132 h 4633498"/>
              <a:gd name="connsiteX595" fmla="*/ 604932 w 4562635"/>
              <a:gd name="connsiteY595" fmla="*/ 1443193 h 4633498"/>
              <a:gd name="connsiteX596" fmla="*/ 610286 w 4562635"/>
              <a:gd name="connsiteY596" fmla="*/ 1434827 h 4633498"/>
              <a:gd name="connsiteX597" fmla="*/ 602334 w 4562635"/>
              <a:gd name="connsiteY597" fmla="*/ 1408240 h 4633498"/>
              <a:gd name="connsiteX598" fmla="*/ 575685 w 4562635"/>
              <a:gd name="connsiteY598" fmla="*/ 1434702 h 4633498"/>
              <a:gd name="connsiteX599" fmla="*/ 943192 w 4562635"/>
              <a:gd name="connsiteY599" fmla="*/ 2154116 h 4633498"/>
              <a:gd name="connsiteX600" fmla="*/ 966626 w 4562635"/>
              <a:gd name="connsiteY600" fmla="*/ 2199198 h 4633498"/>
              <a:gd name="connsiteX601" fmla="*/ 1012675 w 4562635"/>
              <a:gd name="connsiteY601" fmla="*/ 2175262 h 4633498"/>
              <a:gd name="connsiteX602" fmla="*/ 989242 w 4562635"/>
              <a:gd name="connsiteY602" fmla="*/ 2130179 h 4633498"/>
              <a:gd name="connsiteX603" fmla="*/ 943192 w 4562635"/>
              <a:gd name="connsiteY603" fmla="*/ 2154116 h 4633498"/>
              <a:gd name="connsiteX604" fmla="*/ 912709 w 4562635"/>
              <a:gd name="connsiteY604" fmla="*/ 2095471 h 4633498"/>
              <a:gd name="connsiteX605" fmla="*/ 936524 w 4562635"/>
              <a:gd name="connsiteY605" fmla="*/ 2141286 h 4633498"/>
              <a:gd name="connsiteX606" fmla="*/ 982573 w 4562635"/>
              <a:gd name="connsiteY606" fmla="*/ 2117350 h 4633498"/>
              <a:gd name="connsiteX607" fmla="*/ 958759 w 4562635"/>
              <a:gd name="connsiteY607" fmla="*/ 2071535 h 4633498"/>
              <a:gd name="connsiteX608" fmla="*/ 912709 w 4562635"/>
              <a:gd name="connsiteY608" fmla="*/ 2095471 h 4633498"/>
              <a:gd name="connsiteX609" fmla="*/ 881852 w 4562635"/>
              <a:gd name="connsiteY609" fmla="*/ 2037020 h 4633498"/>
              <a:gd name="connsiteX610" fmla="*/ 905667 w 4562635"/>
              <a:gd name="connsiteY610" fmla="*/ 2082837 h 4633498"/>
              <a:gd name="connsiteX611" fmla="*/ 952465 w 4562635"/>
              <a:gd name="connsiteY611" fmla="*/ 2058511 h 4633498"/>
              <a:gd name="connsiteX612" fmla="*/ 928650 w 4562635"/>
              <a:gd name="connsiteY612" fmla="*/ 2012694 h 4633498"/>
              <a:gd name="connsiteX613" fmla="*/ 881852 w 4562635"/>
              <a:gd name="connsiteY613" fmla="*/ 2037020 h 4633498"/>
              <a:gd name="connsiteX614" fmla="*/ 1131627 w 4562635"/>
              <a:gd name="connsiteY614" fmla="*/ 2518652 h 4633498"/>
              <a:gd name="connsiteX615" fmla="*/ 1150209 w 4562635"/>
              <a:gd name="connsiteY615" fmla="*/ 2554402 h 4633498"/>
              <a:gd name="connsiteX616" fmla="*/ 1196827 w 4562635"/>
              <a:gd name="connsiteY616" fmla="*/ 2530170 h 4633498"/>
              <a:gd name="connsiteX617" fmla="*/ 1178245 w 4562635"/>
              <a:gd name="connsiteY617" fmla="*/ 2494421 h 4633498"/>
              <a:gd name="connsiteX618" fmla="*/ 1131627 w 4562635"/>
              <a:gd name="connsiteY618" fmla="*/ 2518652 h 4633498"/>
              <a:gd name="connsiteX619" fmla="*/ 609655 w 4562635"/>
              <a:gd name="connsiteY619" fmla="*/ 1515034 h 4633498"/>
              <a:gd name="connsiteX620" fmla="*/ 642824 w 4562635"/>
              <a:gd name="connsiteY620" fmla="*/ 1578847 h 4633498"/>
              <a:gd name="connsiteX621" fmla="*/ 675500 w 4562635"/>
              <a:gd name="connsiteY621" fmla="*/ 1561862 h 4633498"/>
              <a:gd name="connsiteX622" fmla="*/ 642331 w 4562635"/>
              <a:gd name="connsiteY622" fmla="*/ 1498049 h 4633498"/>
              <a:gd name="connsiteX623" fmla="*/ 1236582 w 4562635"/>
              <a:gd name="connsiteY623" fmla="*/ 2721745 h 4633498"/>
              <a:gd name="connsiteX624" fmla="*/ 1255165 w 4562635"/>
              <a:gd name="connsiteY624" fmla="*/ 2757496 h 4633498"/>
              <a:gd name="connsiteX625" fmla="*/ 1301783 w 4562635"/>
              <a:gd name="connsiteY625" fmla="*/ 2733265 h 4633498"/>
              <a:gd name="connsiteX626" fmla="*/ 1283200 w 4562635"/>
              <a:gd name="connsiteY626" fmla="*/ 2697514 h 4633498"/>
              <a:gd name="connsiteX627" fmla="*/ 1236582 w 4562635"/>
              <a:gd name="connsiteY627" fmla="*/ 2721745 h 4633498"/>
              <a:gd name="connsiteX628" fmla="*/ 1159348 w 4562635"/>
              <a:gd name="connsiteY628" fmla="*/ 2574330 h 4633498"/>
              <a:gd name="connsiteX629" fmla="*/ 1225195 w 4562635"/>
              <a:gd name="connsiteY629" fmla="*/ 2701011 h 4633498"/>
              <a:gd name="connsiteX630" fmla="*/ 1272774 w 4562635"/>
              <a:gd name="connsiteY630" fmla="*/ 2676280 h 4633498"/>
              <a:gd name="connsiteX631" fmla="*/ 1206926 w 4562635"/>
              <a:gd name="connsiteY631" fmla="*/ 2549600 h 4633498"/>
              <a:gd name="connsiteX632" fmla="*/ 1159348 w 4562635"/>
              <a:gd name="connsiteY632" fmla="*/ 2574330 h 4633498"/>
              <a:gd name="connsiteX633" fmla="*/ 1406609 w 4562635"/>
              <a:gd name="connsiteY633" fmla="*/ 3054530 h 4633498"/>
              <a:gd name="connsiteX634" fmla="*/ 1446726 w 4562635"/>
              <a:gd name="connsiteY634" fmla="*/ 3131709 h 4633498"/>
              <a:gd name="connsiteX635" fmla="*/ 1486246 w 4562635"/>
              <a:gd name="connsiteY635" fmla="*/ 3111167 h 4633498"/>
              <a:gd name="connsiteX636" fmla="*/ 1446129 w 4562635"/>
              <a:gd name="connsiteY636" fmla="*/ 3033988 h 4633498"/>
              <a:gd name="connsiteX637" fmla="*/ 787512 w 4562635"/>
              <a:gd name="connsiteY637" fmla="*/ 1867164 h 4633498"/>
              <a:gd name="connsiteX638" fmla="*/ 817811 w 4562635"/>
              <a:gd name="connsiteY638" fmla="*/ 1925454 h 4633498"/>
              <a:gd name="connsiteX639" fmla="*/ 847660 w 4562635"/>
              <a:gd name="connsiteY639" fmla="*/ 1909939 h 4633498"/>
              <a:gd name="connsiteX640" fmla="*/ 817361 w 4562635"/>
              <a:gd name="connsiteY640" fmla="*/ 1851649 h 4633498"/>
              <a:gd name="connsiteX641" fmla="*/ 1322949 w 4562635"/>
              <a:gd name="connsiteY641" fmla="*/ 2901930 h 4633498"/>
              <a:gd name="connsiteX642" fmla="*/ 1363066 w 4562635"/>
              <a:gd name="connsiteY642" fmla="*/ 2979110 h 4633498"/>
              <a:gd name="connsiteX643" fmla="*/ 1402587 w 4562635"/>
              <a:gd name="connsiteY643" fmla="*/ 2958567 h 4633498"/>
              <a:gd name="connsiteX644" fmla="*/ 1362470 w 4562635"/>
              <a:gd name="connsiteY644" fmla="*/ 2881388 h 4633498"/>
              <a:gd name="connsiteX645" fmla="*/ 724327 w 4562635"/>
              <a:gd name="connsiteY645" fmla="*/ 1751910 h 4633498"/>
              <a:gd name="connsiteX646" fmla="*/ 754626 w 4562635"/>
              <a:gd name="connsiteY646" fmla="*/ 1810201 h 4633498"/>
              <a:gd name="connsiteX647" fmla="*/ 784475 w 4562635"/>
              <a:gd name="connsiteY647" fmla="*/ 1794686 h 4633498"/>
              <a:gd name="connsiteX648" fmla="*/ 754176 w 4562635"/>
              <a:gd name="connsiteY648" fmla="*/ 1736395 h 4633498"/>
              <a:gd name="connsiteX649" fmla="*/ 1618502 w 4562635"/>
              <a:gd name="connsiteY649" fmla="*/ 3478324 h 4633498"/>
              <a:gd name="connsiteX650" fmla="*/ 1658728 w 4562635"/>
              <a:gd name="connsiteY650" fmla="*/ 3555713 h 4633498"/>
              <a:gd name="connsiteX651" fmla="*/ 1736502 w 4562635"/>
              <a:gd name="connsiteY651" fmla="*/ 3515287 h 4633498"/>
              <a:gd name="connsiteX652" fmla="*/ 1696276 w 4562635"/>
              <a:gd name="connsiteY652" fmla="*/ 3437898 h 4633498"/>
              <a:gd name="connsiteX653" fmla="*/ 1618502 w 4562635"/>
              <a:gd name="connsiteY653" fmla="*/ 3478324 h 4633498"/>
              <a:gd name="connsiteX654" fmla="*/ 1566921 w 4562635"/>
              <a:gd name="connsiteY654" fmla="*/ 3379091 h 4633498"/>
              <a:gd name="connsiteX655" fmla="*/ 1607148 w 4562635"/>
              <a:gd name="connsiteY655" fmla="*/ 3456481 h 4633498"/>
              <a:gd name="connsiteX656" fmla="*/ 1684922 w 4562635"/>
              <a:gd name="connsiteY656" fmla="*/ 3416055 h 4633498"/>
              <a:gd name="connsiteX657" fmla="*/ 1644695 w 4562635"/>
              <a:gd name="connsiteY657" fmla="*/ 3338665 h 4633498"/>
              <a:gd name="connsiteX658" fmla="*/ 1566921 w 4562635"/>
              <a:gd name="connsiteY658" fmla="*/ 3379091 h 4633498"/>
              <a:gd name="connsiteX659" fmla="*/ 822698 w 4562635"/>
              <a:gd name="connsiteY659" fmla="*/ 2067767 h 4633498"/>
              <a:gd name="connsiteX660" fmla="*/ 846514 w 4562635"/>
              <a:gd name="connsiteY660" fmla="*/ 2113584 h 4633498"/>
              <a:gd name="connsiteX661" fmla="*/ 892563 w 4562635"/>
              <a:gd name="connsiteY661" fmla="*/ 2089648 h 4633498"/>
              <a:gd name="connsiteX662" fmla="*/ 868748 w 4562635"/>
              <a:gd name="connsiteY662" fmla="*/ 2043831 h 4633498"/>
              <a:gd name="connsiteX663" fmla="*/ 822698 w 4562635"/>
              <a:gd name="connsiteY663" fmla="*/ 2067767 h 4633498"/>
              <a:gd name="connsiteX664" fmla="*/ 1099753 w 4562635"/>
              <a:gd name="connsiteY664" fmla="*/ 2605307 h 4633498"/>
              <a:gd name="connsiteX665" fmla="*/ 1118336 w 4562635"/>
              <a:gd name="connsiteY665" fmla="*/ 2641058 h 4633498"/>
              <a:gd name="connsiteX666" fmla="*/ 1165434 w 4562635"/>
              <a:gd name="connsiteY666" fmla="*/ 2616577 h 4633498"/>
              <a:gd name="connsiteX667" fmla="*/ 1149255 w 4562635"/>
              <a:gd name="connsiteY667" fmla="*/ 2579577 h 4633498"/>
              <a:gd name="connsiteX668" fmla="*/ 1099753 w 4562635"/>
              <a:gd name="connsiteY668" fmla="*/ 2605307 h 4633498"/>
              <a:gd name="connsiteX669" fmla="*/ 1871562 w 4562635"/>
              <a:gd name="connsiteY669" fmla="*/ 4091681 h 4633498"/>
              <a:gd name="connsiteX670" fmla="*/ 1911679 w 4562635"/>
              <a:gd name="connsiteY670" fmla="*/ 4168861 h 4633498"/>
              <a:gd name="connsiteX671" fmla="*/ 1951200 w 4562635"/>
              <a:gd name="connsiteY671" fmla="*/ 4148319 h 4633498"/>
              <a:gd name="connsiteX672" fmla="*/ 1911082 w 4562635"/>
              <a:gd name="connsiteY672" fmla="*/ 4071139 h 4633498"/>
              <a:gd name="connsiteX673" fmla="*/ 1086443 w 4562635"/>
              <a:gd name="connsiteY673" fmla="*/ 2585573 h 4633498"/>
              <a:gd name="connsiteX674" fmla="*/ 1136425 w 4562635"/>
              <a:gd name="connsiteY674" fmla="*/ 2559592 h 4633498"/>
              <a:gd name="connsiteX675" fmla="*/ 1118651 w 4562635"/>
              <a:gd name="connsiteY675" fmla="*/ 2525397 h 4633498"/>
              <a:gd name="connsiteX676" fmla="*/ 1071071 w 4562635"/>
              <a:gd name="connsiteY676" fmla="*/ 2550128 h 4633498"/>
              <a:gd name="connsiteX677" fmla="*/ 1086443 w 4562635"/>
              <a:gd name="connsiteY677" fmla="*/ 2585573 h 4633498"/>
              <a:gd name="connsiteX678" fmla="*/ 962474 w 4562635"/>
              <a:gd name="connsiteY678" fmla="*/ 2351076 h 4633498"/>
              <a:gd name="connsiteX679" fmla="*/ 1002591 w 4562635"/>
              <a:gd name="connsiteY679" fmla="*/ 2428255 h 4633498"/>
              <a:gd name="connsiteX680" fmla="*/ 1042111 w 4562635"/>
              <a:gd name="connsiteY680" fmla="*/ 2407713 h 4633498"/>
              <a:gd name="connsiteX681" fmla="*/ 1001994 w 4562635"/>
              <a:gd name="connsiteY681" fmla="*/ 2330534 h 4633498"/>
              <a:gd name="connsiteX682" fmla="*/ 720450 w 4562635"/>
              <a:gd name="connsiteY682" fmla="*/ 1902022 h 4633498"/>
              <a:gd name="connsiteX683" fmla="*/ 750749 w 4562635"/>
              <a:gd name="connsiteY683" fmla="*/ 1960313 h 4633498"/>
              <a:gd name="connsiteX684" fmla="*/ 780597 w 4562635"/>
              <a:gd name="connsiteY684" fmla="*/ 1944798 h 4633498"/>
              <a:gd name="connsiteX685" fmla="*/ 750298 w 4562635"/>
              <a:gd name="connsiteY685" fmla="*/ 1886507 h 4633498"/>
              <a:gd name="connsiteX686" fmla="*/ 536243 w 4562635"/>
              <a:gd name="connsiteY686" fmla="*/ 1553193 h 4633498"/>
              <a:gd name="connsiteX687" fmla="*/ 569412 w 4562635"/>
              <a:gd name="connsiteY687" fmla="*/ 1617005 h 4633498"/>
              <a:gd name="connsiteX688" fmla="*/ 602086 w 4562635"/>
              <a:gd name="connsiteY688" fmla="*/ 1600022 h 4633498"/>
              <a:gd name="connsiteX689" fmla="*/ 568917 w 4562635"/>
              <a:gd name="connsiteY689" fmla="*/ 1536209 h 4633498"/>
              <a:gd name="connsiteX690" fmla="*/ 657265 w 4562635"/>
              <a:gd name="connsiteY690" fmla="*/ 1786768 h 4633498"/>
              <a:gd name="connsiteX691" fmla="*/ 687564 w 4562635"/>
              <a:gd name="connsiteY691" fmla="*/ 1845059 h 4633498"/>
              <a:gd name="connsiteX692" fmla="*/ 717411 w 4562635"/>
              <a:gd name="connsiteY692" fmla="*/ 1829545 h 4633498"/>
              <a:gd name="connsiteX693" fmla="*/ 687113 w 4562635"/>
              <a:gd name="connsiteY693" fmla="*/ 1771254 h 4633498"/>
              <a:gd name="connsiteX694" fmla="*/ 1317816 w 4562635"/>
              <a:gd name="connsiteY694" fmla="*/ 3100684 h 4633498"/>
              <a:gd name="connsiteX695" fmla="*/ 1357933 w 4562635"/>
              <a:gd name="connsiteY695" fmla="*/ 3177863 h 4633498"/>
              <a:gd name="connsiteX696" fmla="*/ 1397454 w 4562635"/>
              <a:gd name="connsiteY696" fmla="*/ 3157321 h 4633498"/>
              <a:gd name="connsiteX697" fmla="*/ 1357336 w 4562635"/>
              <a:gd name="connsiteY697" fmla="*/ 3080141 h 4633498"/>
              <a:gd name="connsiteX698" fmla="*/ 1234156 w 4562635"/>
              <a:gd name="connsiteY698" fmla="*/ 2948084 h 4633498"/>
              <a:gd name="connsiteX699" fmla="*/ 1274273 w 4562635"/>
              <a:gd name="connsiteY699" fmla="*/ 3025264 h 4633498"/>
              <a:gd name="connsiteX700" fmla="*/ 1313794 w 4562635"/>
              <a:gd name="connsiteY700" fmla="*/ 3004721 h 4633498"/>
              <a:gd name="connsiteX701" fmla="*/ 1273677 w 4562635"/>
              <a:gd name="connsiteY701" fmla="*/ 2927542 h 4633498"/>
              <a:gd name="connsiteX702" fmla="*/ 1418443 w 4562635"/>
              <a:gd name="connsiteY702" fmla="*/ 3330224 h 4633498"/>
              <a:gd name="connsiteX703" fmla="*/ 1458345 w 4562635"/>
              <a:gd name="connsiteY703" fmla="*/ 3406989 h 4633498"/>
              <a:gd name="connsiteX704" fmla="*/ 1536756 w 4562635"/>
              <a:gd name="connsiteY704" fmla="*/ 3366232 h 4633498"/>
              <a:gd name="connsiteX705" fmla="*/ 1496854 w 4562635"/>
              <a:gd name="connsiteY705" fmla="*/ 3289467 h 4633498"/>
              <a:gd name="connsiteX706" fmla="*/ 1418443 w 4562635"/>
              <a:gd name="connsiteY706" fmla="*/ 3330224 h 4633498"/>
              <a:gd name="connsiteX707" fmla="*/ 1469061 w 4562635"/>
              <a:gd name="connsiteY707" fmla="*/ 3429164 h 4633498"/>
              <a:gd name="connsiteX708" fmla="*/ 1509936 w 4562635"/>
              <a:gd name="connsiteY708" fmla="*/ 3507803 h 4633498"/>
              <a:gd name="connsiteX709" fmla="*/ 1587710 w 4562635"/>
              <a:gd name="connsiteY709" fmla="*/ 3467377 h 4633498"/>
              <a:gd name="connsiteX710" fmla="*/ 1546835 w 4562635"/>
              <a:gd name="connsiteY710" fmla="*/ 3388738 h 4633498"/>
              <a:gd name="connsiteX711" fmla="*/ 1469061 w 4562635"/>
              <a:gd name="connsiteY711" fmla="*/ 3429164 h 4633498"/>
              <a:gd name="connsiteX712" fmla="*/ 825443 w 4562635"/>
              <a:gd name="connsiteY712" fmla="*/ 2214854 h 4633498"/>
              <a:gd name="connsiteX713" fmla="*/ 849258 w 4562635"/>
              <a:gd name="connsiteY713" fmla="*/ 2260671 h 4633498"/>
              <a:gd name="connsiteX714" fmla="*/ 895682 w 4562635"/>
              <a:gd name="connsiteY714" fmla="*/ 2236540 h 4633498"/>
              <a:gd name="connsiteX715" fmla="*/ 871867 w 4562635"/>
              <a:gd name="connsiteY715" fmla="*/ 2190723 h 4633498"/>
              <a:gd name="connsiteX716" fmla="*/ 825443 w 4562635"/>
              <a:gd name="connsiteY716" fmla="*/ 2214854 h 4633498"/>
              <a:gd name="connsiteX717" fmla="*/ 764287 w 4562635"/>
              <a:gd name="connsiteY717" fmla="*/ 2097198 h 4633498"/>
              <a:gd name="connsiteX718" fmla="*/ 788292 w 4562635"/>
              <a:gd name="connsiteY718" fmla="*/ 2143381 h 4633498"/>
              <a:gd name="connsiteX719" fmla="*/ 834342 w 4562635"/>
              <a:gd name="connsiteY719" fmla="*/ 2119444 h 4633498"/>
              <a:gd name="connsiteX720" fmla="*/ 810336 w 4562635"/>
              <a:gd name="connsiteY720" fmla="*/ 2073262 h 4633498"/>
              <a:gd name="connsiteX721" fmla="*/ 764287 w 4562635"/>
              <a:gd name="connsiteY721" fmla="*/ 2097198 h 4633498"/>
              <a:gd name="connsiteX722" fmla="*/ 794402 w 4562635"/>
              <a:gd name="connsiteY722" fmla="*/ 2156966 h 4633498"/>
              <a:gd name="connsiteX723" fmla="*/ 817836 w 4562635"/>
              <a:gd name="connsiteY723" fmla="*/ 2202048 h 4633498"/>
              <a:gd name="connsiteX724" fmla="*/ 865009 w 4562635"/>
              <a:gd name="connsiteY724" fmla="*/ 2177528 h 4633498"/>
              <a:gd name="connsiteX725" fmla="*/ 841575 w 4562635"/>
              <a:gd name="connsiteY725" fmla="*/ 2132446 h 4633498"/>
              <a:gd name="connsiteX726" fmla="*/ 794402 w 4562635"/>
              <a:gd name="connsiteY726" fmla="*/ 2156966 h 4633498"/>
              <a:gd name="connsiteX727" fmla="*/ 1038160 w 4562635"/>
              <a:gd name="connsiteY727" fmla="*/ 2638311 h 4633498"/>
              <a:gd name="connsiteX728" fmla="*/ 1055531 w 4562635"/>
              <a:gd name="connsiteY728" fmla="*/ 2671729 h 4633498"/>
              <a:gd name="connsiteX729" fmla="*/ 1103590 w 4562635"/>
              <a:gd name="connsiteY729" fmla="*/ 2646748 h 4633498"/>
              <a:gd name="connsiteX730" fmla="*/ 1086220 w 4562635"/>
              <a:gd name="connsiteY730" fmla="*/ 2613330 h 4633498"/>
              <a:gd name="connsiteX731" fmla="*/ 1038160 w 4562635"/>
              <a:gd name="connsiteY731" fmla="*/ 2638311 h 4633498"/>
              <a:gd name="connsiteX732" fmla="*/ 1009075 w 4562635"/>
              <a:gd name="connsiteY732" fmla="*/ 2582354 h 4633498"/>
              <a:gd name="connsiteX733" fmla="*/ 1027253 w 4562635"/>
              <a:gd name="connsiteY733" fmla="*/ 2617326 h 4633498"/>
              <a:gd name="connsiteX734" fmla="*/ 1074351 w 4562635"/>
              <a:gd name="connsiteY734" fmla="*/ 2592845 h 4633498"/>
              <a:gd name="connsiteX735" fmla="*/ 1058096 w 4562635"/>
              <a:gd name="connsiteY735" fmla="*/ 2556873 h 4633498"/>
              <a:gd name="connsiteX736" fmla="*/ 1009075 w 4562635"/>
              <a:gd name="connsiteY736" fmla="*/ 2582354 h 4633498"/>
              <a:gd name="connsiteX737" fmla="*/ 1066765 w 4562635"/>
              <a:gd name="connsiteY737" fmla="*/ 2694517 h 4633498"/>
              <a:gd name="connsiteX738" fmla="*/ 1131804 w 4562635"/>
              <a:gd name="connsiteY738" fmla="*/ 2819643 h 4633498"/>
              <a:gd name="connsiteX739" fmla="*/ 1179384 w 4562635"/>
              <a:gd name="connsiteY739" fmla="*/ 2794912 h 4633498"/>
              <a:gd name="connsiteX740" fmla="*/ 1113132 w 4562635"/>
              <a:gd name="connsiteY740" fmla="*/ 2667454 h 4633498"/>
              <a:gd name="connsiteX741" fmla="*/ 1075646 w 4562635"/>
              <a:gd name="connsiteY741" fmla="*/ 2686939 h 4633498"/>
              <a:gd name="connsiteX742" fmla="*/ 1066765 w 4562635"/>
              <a:gd name="connsiteY742" fmla="*/ 2694517 h 4633498"/>
              <a:gd name="connsiteX743" fmla="*/ 653387 w 4562635"/>
              <a:gd name="connsiteY743" fmla="*/ 1936880 h 4633498"/>
              <a:gd name="connsiteX744" fmla="*/ 683686 w 4562635"/>
              <a:gd name="connsiteY744" fmla="*/ 1995171 h 4633498"/>
              <a:gd name="connsiteX745" fmla="*/ 713535 w 4562635"/>
              <a:gd name="connsiteY745" fmla="*/ 1979656 h 4633498"/>
              <a:gd name="connsiteX746" fmla="*/ 683236 w 4562635"/>
              <a:gd name="connsiteY746" fmla="*/ 1921365 h 4633498"/>
              <a:gd name="connsiteX747" fmla="*/ 590202 w 4562635"/>
              <a:gd name="connsiteY747" fmla="*/ 1821627 h 4633498"/>
              <a:gd name="connsiteX748" fmla="*/ 620501 w 4562635"/>
              <a:gd name="connsiteY748" fmla="*/ 1879918 h 4633498"/>
              <a:gd name="connsiteX749" fmla="*/ 650350 w 4562635"/>
              <a:gd name="connsiteY749" fmla="*/ 1864403 h 4633498"/>
              <a:gd name="connsiteX750" fmla="*/ 620051 w 4562635"/>
              <a:gd name="connsiteY750" fmla="*/ 1806112 h 4633498"/>
              <a:gd name="connsiteX751" fmla="*/ 462830 w 4562635"/>
              <a:gd name="connsiteY751" fmla="*/ 1591352 h 4633498"/>
              <a:gd name="connsiteX752" fmla="*/ 495999 w 4562635"/>
              <a:gd name="connsiteY752" fmla="*/ 1655165 h 4633498"/>
              <a:gd name="connsiteX753" fmla="*/ 528673 w 4562635"/>
              <a:gd name="connsiteY753" fmla="*/ 1638181 h 4633498"/>
              <a:gd name="connsiteX754" fmla="*/ 495504 w 4562635"/>
              <a:gd name="connsiteY754" fmla="*/ 1574368 h 4633498"/>
              <a:gd name="connsiteX755" fmla="*/ 1782769 w 4562635"/>
              <a:gd name="connsiteY755" fmla="*/ 4137835 h 4633498"/>
              <a:gd name="connsiteX756" fmla="*/ 1822886 w 4562635"/>
              <a:gd name="connsiteY756" fmla="*/ 4215015 h 4633498"/>
              <a:gd name="connsiteX757" fmla="*/ 1862406 w 4562635"/>
              <a:gd name="connsiteY757" fmla="*/ 4194473 h 4633498"/>
              <a:gd name="connsiteX758" fmla="*/ 1822289 w 4562635"/>
              <a:gd name="connsiteY758" fmla="*/ 4117293 h 4633498"/>
              <a:gd name="connsiteX759" fmla="*/ 873680 w 4562635"/>
              <a:gd name="connsiteY759" fmla="*/ 2397229 h 4633498"/>
              <a:gd name="connsiteX760" fmla="*/ 913797 w 4562635"/>
              <a:gd name="connsiteY760" fmla="*/ 2474409 h 4633498"/>
              <a:gd name="connsiteX761" fmla="*/ 953318 w 4562635"/>
              <a:gd name="connsiteY761" fmla="*/ 2453866 h 4633498"/>
              <a:gd name="connsiteX762" fmla="*/ 913201 w 4562635"/>
              <a:gd name="connsiteY762" fmla="*/ 2376687 h 4633498"/>
              <a:gd name="connsiteX763" fmla="*/ 706448 w 4562635"/>
              <a:gd name="connsiteY763" fmla="*/ 2127727 h 4633498"/>
              <a:gd name="connsiteX764" fmla="*/ 730263 w 4562635"/>
              <a:gd name="connsiteY764" fmla="*/ 2173543 h 4633498"/>
              <a:gd name="connsiteX765" fmla="*/ 776686 w 4562635"/>
              <a:gd name="connsiteY765" fmla="*/ 2149413 h 4633498"/>
              <a:gd name="connsiteX766" fmla="*/ 752871 w 4562635"/>
              <a:gd name="connsiteY766" fmla="*/ 2103597 h 4633498"/>
              <a:gd name="connsiteX767" fmla="*/ 706448 w 4562635"/>
              <a:gd name="connsiteY767" fmla="*/ 2127727 h 4633498"/>
              <a:gd name="connsiteX768" fmla="*/ 736747 w 4562635"/>
              <a:gd name="connsiteY768" fmla="*/ 2186934 h 4633498"/>
              <a:gd name="connsiteX769" fmla="*/ 760180 w 4562635"/>
              <a:gd name="connsiteY769" fmla="*/ 2232017 h 4633498"/>
              <a:gd name="connsiteX770" fmla="*/ 806604 w 4562635"/>
              <a:gd name="connsiteY770" fmla="*/ 2207886 h 4633498"/>
              <a:gd name="connsiteX771" fmla="*/ 783171 w 4562635"/>
              <a:gd name="connsiteY771" fmla="*/ 2162804 h 4633498"/>
              <a:gd name="connsiteX772" fmla="*/ 736747 w 4562635"/>
              <a:gd name="connsiteY772" fmla="*/ 2186934 h 4633498"/>
              <a:gd name="connsiteX773" fmla="*/ 1229022 w 4562635"/>
              <a:gd name="connsiteY773" fmla="*/ 3146838 h 4633498"/>
              <a:gd name="connsiteX774" fmla="*/ 1269139 w 4562635"/>
              <a:gd name="connsiteY774" fmla="*/ 3224017 h 4633498"/>
              <a:gd name="connsiteX775" fmla="*/ 1308660 w 4562635"/>
              <a:gd name="connsiteY775" fmla="*/ 3203474 h 4633498"/>
              <a:gd name="connsiteX776" fmla="*/ 1268543 w 4562635"/>
              <a:gd name="connsiteY776" fmla="*/ 3126295 h 4633498"/>
              <a:gd name="connsiteX777" fmla="*/ 979931 w 4562635"/>
              <a:gd name="connsiteY777" fmla="*/ 2669564 h 4633498"/>
              <a:gd name="connsiteX778" fmla="*/ 1044566 w 4562635"/>
              <a:gd name="connsiteY778" fmla="*/ 2793913 h 4633498"/>
              <a:gd name="connsiteX779" fmla="*/ 1089743 w 4562635"/>
              <a:gd name="connsiteY779" fmla="*/ 2770431 h 4633498"/>
              <a:gd name="connsiteX780" fmla="*/ 1025107 w 4562635"/>
              <a:gd name="connsiteY780" fmla="*/ 2646082 h 4633498"/>
              <a:gd name="connsiteX781" fmla="*/ 979931 w 4562635"/>
              <a:gd name="connsiteY781" fmla="*/ 2669564 h 4633498"/>
              <a:gd name="connsiteX782" fmla="*/ 1062830 w 4562635"/>
              <a:gd name="connsiteY782" fmla="*/ 2830554 h 4633498"/>
              <a:gd name="connsiteX783" fmla="*/ 1074613 w 4562635"/>
              <a:gd name="connsiteY783" fmla="*/ 2849371 h 4633498"/>
              <a:gd name="connsiteX784" fmla="*/ 1117387 w 4562635"/>
              <a:gd name="connsiteY784" fmla="*/ 2827137 h 4633498"/>
              <a:gd name="connsiteX785" fmla="*/ 1077832 w 4562635"/>
              <a:gd name="connsiteY785" fmla="*/ 2806236 h 4633498"/>
              <a:gd name="connsiteX786" fmla="*/ 1062830 w 4562635"/>
              <a:gd name="connsiteY786" fmla="*/ 2830554 h 4633498"/>
              <a:gd name="connsiteX787" fmla="*/ 1145363 w 4562635"/>
              <a:gd name="connsiteY787" fmla="*/ 2994237 h 4633498"/>
              <a:gd name="connsiteX788" fmla="*/ 1185480 w 4562635"/>
              <a:gd name="connsiteY788" fmla="*/ 3071417 h 4633498"/>
              <a:gd name="connsiteX789" fmla="*/ 1225001 w 4562635"/>
              <a:gd name="connsiteY789" fmla="*/ 3050874 h 4633498"/>
              <a:gd name="connsiteX790" fmla="*/ 1184884 w 4562635"/>
              <a:gd name="connsiteY790" fmla="*/ 2973695 h 4633498"/>
              <a:gd name="connsiteX791" fmla="*/ 586325 w 4562635"/>
              <a:gd name="connsiteY791" fmla="*/ 1971739 h 4633498"/>
              <a:gd name="connsiteX792" fmla="*/ 616624 w 4562635"/>
              <a:gd name="connsiteY792" fmla="*/ 2030029 h 4633498"/>
              <a:gd name="connsiteX793" fmla="*/ 646472 w 4562635"/>
              <a:gd name="connsiteY793" fmla="*/ 2014515 h 4633498"/>
              <a:gd name="connsiteX794" fmla="*/ 616173 w 4562635"/>
              <a:gd name="connsiteY794" fmla="*/ 1956224 h 4633498"/>
              <a:gd name="connsiteX795" fmla="*/ 523140 w 4562635"/>
              <a:gd name="connsiteY795" fmla="*/ 1856485 h 4633498"/>
              <a:gd name="connsiteX796" fmla="*/ 553439 w 4562635"/>
              <a:gd name="connsiteY796" fmla="*/ 1914776 h 4633498"/>
              <a:gd name="connsiteX797" fmla="*/ 583287 w 4562635"/>
              <a:gd name="connsiteY797" fmla="*/ 1899261 h 4633498"/>
              <a:gd name="connsiteX798" fmla="*/ 552988 w 4562635"/>
              <a:gd name="connsiteY798" fmla="*/ 1840970 h 4633498"/>
              <a:gd name="connsiteX799" fmla="*/ 389416 w 4562635"/>
              <a:gd name="connsiteY799" fmla="*/ 1629512 h 4633498"/>
              <a:gd name="connsiteX800" fmla="*/ 422585 w 4562635"/>
              <a:gd name="connsiteY800" fmla="*/ 1693324 h 4633498"/>
              <a:gd name="connsiteX801" fmla="*/ 455260 w 4562635"/>
              <a:gd name="connsiteY801" fmla="*/ 1676340 h 4633498"/>
              <a:gd name="connsiteX802" fmla="*/ 422091 w 4562635"/>
              <a:gd name="connsiteY802" fmla="*/ 1612528 h 4633498"/>
              <a:gd name="connsiteX803" fmla="*/ 708259 w 4562635"/>
              <a:gd name="connsiteY803" fmla="*/ 2275765 h 4633498"/>
              <a:gd name="connsiteX804" fmla="*/ 731883 w 4562635"/>
              <a:gd name="connsiteY804" fmla="*/ 2321215 h 4633498"/>
              <a:gd name="connsiteX805" fmla="*/ 777560 w 4562635"/>
              <a:gd name="connsiteY805" fmla="*/ 2297473 h 4633498"/>
              <a:gd name="connsiteX806" fmla="*/ 753935 w 4562635"/>
              <a:gd name="connsiteY806" fmla="*/ 2252023 h 4633498"/>
              <a:gd name="connsiteX807" fmla="*/ 708259 w 4562635"/>
              <a:gd name="connsiteY807" fmla="*/ 2275765 h 4633498"/>
              <a:gd name="connsiteX808" fmla="*/ 677967 w 4562635"/>
              <a:gd name="connsiteY808" fmla="*/ 2217487 h 4633498"/>
              <a:gd name="connsiteX809" fmla="*/ 701591 w 4562635"/>
              <a:gd name="connsiteY809" fmla="*/ 2262936 h 4633498"/>
              <a:gd name="connsiteX810" fmla="*/ 747267 w 4562635"/>
              <a:gd name="connsiteY810" fmla="*/ 2239194 h 4633498"/>
              <a:gd name="connsiteX811" fmla="*/ 723643 w 4562635"/>
              <a:gd name="connsiteY811" fmla="*/ 2193745 h 4633498"/>
              <a:gd name="connsiteX812" fmla="*/ 677967 w 4562635"/>
              <a:gd name="connsiteY812" fmla="*/ 2217487 h 4633498"/>
              <a:gd name="connsiteX813" fmla="*/ 1693975 w 4562635"/>
              <a:gd name="connsiteY813" fmla="*/ 4183988 h 4633498"/>
              <a:gd name="connsiteX814" fmla="*/ 1734093 w 4562635"/>
              <a:gd name="connsiteY814" fmla="*/ 4261169 h 4633498"/>
              <a:gd name="connsiteX815" fmla="*/ 1773614 w 4562635"/>
              <a:gd name="connsiteY815" fmla="*/ 4240626 h 4633498"/>
              <a:gd name="connsiteX816" fmla="*/ 1733496 w 4562635"/>
              <a:gd name="connsiteY816" fmla="*/ 4163446 h 4633498"/>
              <a:gd name="connsiteX817" fmla="*/ 784888 w 4562635"/>
              <a:gd name="connsiteY817" fmla="*/ 2443383 h 4633498"/>
              <a:gd name="connsiteX818" fmla="*/ 825005 w 4562635"/>
              <a:gd name="connsiteY818" fmla="*/ 2520562 h 4633498"/>
              <a:gd name="connsiteX819" fmla="*/ 864526 w 4562635"/>
              <a:gd name="connsiteY819" fmla="*/ 2500020 h 4633498"/>
              <a:gd name="connsiteX820" fmla="*/ 824409 w 4562635"/>
              <a:gd name="connsiteY820" fmla="*/ 2422840 h 4633498"/>
              <a:gd name="connsiteX821" fmla="*/ 890060 w 4562635"/>
              <a:gd name="connsiteY821" fmla="*/ 2648164 h 4633498"/>
              <a:gd name="connsiteX822" fmla="*/ 954291 w 4562635"/>
              <a:gd name="connsiteY822" fmla="*/ 2771736 h 4633498"/>
              <a:gd name="connsiteX823" fmla="*/ 1001390 w 4562635"/>
              <a:gd name="connsiteY823" fmla="*/ 2747254 h 4633498"/>
              <a:gd name="connsiteX824" fmla="*/ 937158 w 4562635"/>
              <a:gd name="connsiteY824" fmla="*/ 2623683 h 4633498"/>
              <a:gd name="connsiteX825" fmla="*/ 890060 w 4562635"/>
              <a:gd name="connsiteY825" fmla="*/ 2648164 h 4633498"/>
              <a:gd name="connsiteX826" fmla="*/ 966737 w 4562635"/>
              <a:gd name="connsiteY826" fmla="*/ 2796856 h 4633498"/>
              <a:gd name="connsiteX827" fmla="*/ 982896 w 4562635"/>
              <a:gd name="connsiteY827" fmla="*/ 2827943 h 4633498"/>
              <a:gd name="connsiteX828" fmla="*/ 1027265 w 4562635"/>
              <a:gd name="connsiteY828" fmla="*/ 2802906 h 4633498"/>
              <a:gd name="connsiteX829" fmla="*/ 1017200 w 4562635"/>
              <a:gd name="connsiteY829" fmla="*/ 2770625 h 4633498"/>
              <a:gd name="connsiteX830" fmla="*/ 966737 w 4562635"/>
              <a:gd name="connsiteY830" fmla="*/ 2796856 h 4633498"/>
              <a:gd name="connsiteX831" fmla="*/ 1140229 w 4562635"/>
              <a:gd name="connsiteY831" fmla="*/ 3192991 h 4633498"/>
              <a:gd name="connsiteX832" fmla="*/ 1180346 w 4562635"/>
              <a:gd name="connsiteY832" fmla="*/ 3270171 h 4633498"/>
              <a:gd name="connsiteX833" fmla="*/ 1219866 w 4562635"/>
              <a:gd name="connsiteY833" fmla="*/ 3249629 h 4633498"/>
              <a:gd name="connsiteX834" fmla="*/ 1179749 w 4562635"/>
              <a:gd name="connsiteY834" fmla="*/ 3172449 h 4633498"/>
              <a:gd name="connsiteX835" fmla="*/ 519262 w 4562635"/>
              <a:gd name="connsiteY835" fmla="*/ 2006597 h 4633498"/>
              <a:gd name="connsiteX836" fmla="*/ 549561 w 4562635"/>
              <a:gd name="connsiteY836" fmla="*/ 2064888 h 4633498"/>
              <a:gd name="connsiteX837" fmla="*/ 579410 w 4562635"/>
              <a:gd name="connsiteY837" fmla="*/ 2049373 h 4633498"/>
              <a:gd name="connsiteX838" fmla="*/ 549111 w 4562635"/>
              <a:gd name="connsiteY838" fmla="*/ 1991082 h 4633498"/>
              <a:gd name="connsiteX839" fmla="*/ 1056569 w 4562635"/>
              <a:gd name="connsiteY839" fmla="*/ 3040392 h 4633498"/>
              <a:gd name="connsiteX840" fmla="*/ 1096686 w 4562635"/>
              <a:gd name="connsiteY840" fmla="*/ 3117571 h 4633498"/>
              <a:gd name="connsiteX841" fmla="*/ 1136206 w 4562635"/>
              <a:gd name="connsiteY841" fmla="*/ 3097029 h 4633498"/>
              <a:gd name="connsiteX842" fmla="*/ 1096089 w 4562635"/>
              <a:gd name="connsiteY842" fmla="*/ 3019850 h 4633498"/>
              <a:gd name="connsiteX843" fmla="*/ 456077 w 4562635"/>
              <a:gd name="connsiteY843" fmla="*/ 1891344 h 4633498"/>
              <a:gd name="connsiteX844" fmla="*/ 486376 w 4562635"/>
              <a:gd name="connsiteY844" fmla="*/ 1949634 h 4633498"/>
              <a:gd name="connsiteX845" fmla="*/ 516225 w 4562635"/>
              <a:gd name="connsiteY845" fmla="*/ 1934119 h 4633498"/>
              <a:gd name="connsiteX846" fmla="*/ 485926 w 4562635"/>
              <a:gd name="connsiteY846" fmla="*/ 1875829 h 4633498"/>
              <a:gd name="connsiteX847" fmla="*/ 590768 w 4562635"/>
              <a:gd name="connsiteY847" fmla="*/ 2188788 h 4633498"/>
              <a:gd name="connsiteX848" fmla="*/ 614202 w 4562635"/>
              <a:gd name="connsiteY848" fmla="*/ 2233871 h 4633498"/>
              <a:gd name="connsiteX849" fmla="*/ 660251 w 4562635"/>
              <a:gd name="connsiteY849" fmla="*/ 2209935 h 4633498"/>
              <a:gd name="connsiteX850" fmla="*/ 636818 w 4562635"/>
              <a:gd name="connsiteY850" fmla="*/ 2164852 h 4633498"/>
              <a:gd name="connsiteX851" fmla="*/ 590768 w 4562635"/>
              <a:gd name="connsiteY851" fmla="*/ 2188788 h 4633498"/>
              <a:gd name="connsiteX852" fmla="*/ 620496 w 4562635"/>
              <a:gd name="connsiteY852" fmla="*/ 2246894 h 4633498"/>
              <a:gd name="connsiteX853" fmla="*/ 644501 w 4562635"/>
              <a:gd name="connsiteY853" fmla="*/ 2293076 h 4633498"/>
              <a:gd name="connsiteX854" fmla="*/ 690176 w 4562635"/>
              <a:gd name="connsiteY854" fmla="*/ 2269335 h 4633498"/>
              <a:gd name="connsiteX855" fmla="*/ 666170 w 4562635"/>
              <a:gd name="connsiteY855" fmla="*/ 2223153 h 4633498"/>
              <a:gd name="connsiteX856" fmla="*/ 620496 w 4562635"/>
              <a:gd name="connsiteY856" fmla="*/ 2246894 h 4633498"/>
              <a:gd name="connsiteX857" fmla="*/ 316003 w 4562635"/>
              <a:gd name="connsiteY857" fmla="*/ 1667671 h 4633498"/>
              <a:gd name="connsiteX858" fmla="*/ 349172 w 4562635"/>
              <a:gd name="connsiteY858" fmla="*/ 1731484 h 4633498"/>
              <a:gd name="connsiteX859" fmla="*/ 381847 w 4562635"/>
              <a:gd name="connsiteY859" fmla="*/ 1714500 h 4633498"/>
              <a:gd name="connsiteX860" fmla="*/ 348678 w 4562635"/>
              <a:gd name="connsiteY860" fmla="*/ 1650687 h 4633498"/>
              <a:gd name="connsiteX861" fmla="*/ 1605183 w 4562635"/>
              <a:gd name="connsiteY861" fmla="*/ 4230142 h 4633498"/>
              <a:gd name="connsiteX862" fmla="*/ 1645301 w 4562635"/>
              <a:gd name="connsiteY862" fmla="*/ 4307322 h 4633498"/>
              <a:gd name="connsiteX863" fmla="*/ 1684822 w 4562635"/>
              <a:gd name="connsiteY863" fmla="*/ 4286779 h 4633498"/>
              <a:gd name="connsiteX864" fmla="*/ 1644704 w 4562635"/>
              <a:gd name="connsiteY864" fmla="*/ 4209599 h 4633498"/>
              <a:gd name="connsiteX865" fmla="*/ 696095 w 4562635"/>
              <a:gd name="connsiteY865" fmla="*/ 2489537 h 4633498"/>
              <a:gd name="connsiteX866" fmla="*/ 736212 w 4562635"/>
              <a:gd name="connsiteY866" fmla="*/ 2566716 h 4633498"/>
              <a:gd name="connsiteX867" fmla="*/ 775733 w 4562635"/>
              <a:gd name="connsiteY867" fmla="*/ 2546173 h 4633498"/>
              <a:gd name="connsiteX868" fmla="*/ 735616 w 4562635"/>
              <a:gd name="connsiteY868" fmla="*/ 2468994 h 4633498"/>
              <a:gd name="connsiteX869" fmla="*/ 452199 w 4562635"/>
              <a:gd name="connsiteY869" fmla="*/ 2041456 h 4633498"/>
              <a:gd name="connsiteX870" fmla="*/ 482498 w 4562635"/>
              <a:gd name="connsiteY870" fmla="*/ 2099747 h 4633498"/>
              <a:gd name="connsiteX871" fmla="*/ 512346 w 4562635"/>
              <a:gd name="connsiteY871" fmla="*/ 2084232 h 4633498"/>
              <a:gd name="connsiteX872" fmla="*/ 482047 w 4562635"/>
              <a:gd name="connsiteY872" fmla="*/ 2025941 h 4633498"/>
              <a:gd name="connsiteX873" fmla="*/ 389014 w 4562635"/>
              <a:gd name="connsiteY873" fmla="*/ 1926202 h 4633498"/>
              <a:gd name="connsiteX874" fmla="*/ 419313 w 4562635"/>
              <a:gd name="connsiteY874" fmla="*/ 1984493 h 4633498"/>
              <a:gd name="connsiteX875" fmla="*/ 449161 w 4562635"/>
              <a:gd name="connsiteY875" fmla="*/ 1968978 h 4633498"/>
              <a:gd name="connsiteX876" fmla="*/ 418862 w 4562635"/>
              <a:gd name="connsiteY876" fmla="*/ 1910687 h 4633498"/>
              <a:gd name="connsiteX877" fmla="*/ 242590 w 4562635"/>
              <a:gd name="connsiteY877" fmla="*/ 1705830 h 4633498"/>
              <a:gd name="connsiteX878" fmla="*/ 275759 w 4562635"/>
              <a:gd name="connsiteY878" fmla="*/ 1769643 h 4633498"/>
              <a:gd name="connsiteX879" fmla="*/ 308435 w 4562635"/>
              <a:gd name="connsiteY879" fmla="*/ 1752658 h 4633498"/>
              <a:gd name="connsiteX880" fmla="*/ 275266 w 4562635"/>
              <a:gd name="connsiteY880" fmla="*/ 1688846 h 4633498"/>
              <a:gd name="connsiteX881" fmla="*/ 1516390 w 4562635"/>
              <a:gd name="connsiteY881" fmla="*/ 4276295 h 4633498"/>
              <a:gd name="connsiteX882" fmla="*/ 1556507 w 4562635"/>
              <a:gd name="connsiteY882" fmla="*/ 4353476 h 4633498"/>
              <a:gd name="connsiteX883" fmla="*/ 1596028 w 4562635"/>
              <a:gd name="connsiteY883" fmla="*/ 4332933 h 4633498"/>
              <a:gd name="connsiteX884" fmla="*/ 1555911 w 4562635"/>
              <a:gd name="connsiteY884" fmla="*/ 4255753 h 4633498"/>
              <a:gd name="connsiteX885" fmla="*/ 607303 w 4562635"/>
              <a:gd name="connsiteY885" fmla="*/ 2535690 h 4633498"/>
              <a:gd name="connsiteX886" fmla="*/ 647420 w 4562635"/>
              <a:gd name="connsiteY886" fmla="*/ 2612869 h 4633498"/>
              <a:gd name="connsiteX887" fmla="*/ 686940 w 4562635"/>
              <a:gd name="connsiteY887" fmla="*/ 2592327 h 4633498"/>
              <a:gd name="connsiteX888" fmla="*/ 646823 w 4562635"/>
              <a:gd name="connsiteY888" fmla="*/ 2515148 h 4633498"/>
              <a:gd name="connsiteX889" fmla="*/ 169177 w 4562635"/>
              <a:gd name="connsiteY889" fmla="*/ 1743990 h 4633498"/>
              <a:gd name="connsiteX890" fmla="*/ 202346 w 4562635"/>
              <a:gd name="connsiteY890" fmla="*/ 1807802 h 4633498"/>
              <a:gd name="connsiteX891" fmla="*/ 235022 w 4562635"/>
              <a:gd name="connsiteY891" fmla="*/ 1790818 h 4633498"/>
              <a:gd name="connsiteX892" fmla="*/ 201853 w 4562635"/>
              <a:gd name="connsiteY892" fmla="*/ 1727005 h 4633498"/>
              <a:gd name="connsiteX893" fmla="*/ 36456 w 4562635"/>
              <a:gd name="connsiteY893" fmla="*/ 1738680 h 4633498"/>
              <a:gd name="connsiteX894" fmla="*/ 400014 w 4562635"/>
              <a:gd name="connsiteY894" fmla="*/ 1549706 h 4633498"/>
              <a:gd name="connsiteX895" fmla="*/ 392453 w 4562635"/>
              <a:gd name="connsiteY895" fmla="*/ 1552688 h 4633498"/>
              <a:gd name="connsiteX896" fmla="*/ 377710 w 4562635"/>
              <a:gd name="connsiteY896" fmla="*/ 1551363 h 4633498"/>
              <a:gd name="connsiteX897" fmla="*/ 333978 w 4562635"/>
              <a:gd name="connsiteY897" fmla="*/ 1566603 h 4633498"/>
              <a:gd name="connsiteX898" fmla="*/ 298197 w 4562635"/>
              <a:gd name="connsiteY898" fmla="*/ 1568591 h 4633498"/>
              <a:gd name="connsiteX899" fmla="*/ 296872 w 4562635"/>
              <a:gd name="connsiteY899" fmla="*/ 1569916 h 4633498"/>
              <a:gd name="connsiteX900" fmla="*/ 291571 w 4562635"/>
              <a:gd name="connsiteY900" fmla="*/ 1569916 h 4633498"/>
              <a:gd name="connsiteX901" fmla="*/ 279644 w 4562635"/>
              <a:gd name="connsiteY901" fmla="*/ 1585819 h 4633498"/>
              <a:gd name="connsiteX902" fmla="*/ 271030 w 4562635"/>
              <a:gd name="connsiteY902" fmla="*/ 1591782 h 4633498"/>
              <a:gd name="connsiteX903" fmla="*/ 253802 w 4562635"/>
              <a:gd name="connsiteY903" fmla="*/ 1577867 h 4633498"/>
              <a:gd name="connsiteX904" fmla="*/ 251152 w 4562635"/>
              <a:gd name="connsiteY904" fmla="*/ 1575879 h 4633498"/>
              <a:gd name="connsiteX905" fmla="*/ 248501 w 4562635"/>
              <a:gd name="connsiteY905" fmla="*/ 1595758 h 4633498"/>
              <a:gd name="connsiteX906" fmla="*/ 245851 w 4562635"/>
              <a:gd name="connsiteY906" fmla="*/ 1599734 h 4633498"/>
              <a:gd name="connsiteX907" fmla="*/ 245188 w 4562635"/>
              <a:gd name="connsiteY907" fmla="*/ 1599734 h 4633498"/>
              <a:gd name="connsiteX908" fmla="*/ 221997 w 4562635"/>
              <a:gd name="connsiteY908" fmla="*/ 1606360 h 4633498"/>
              <a:gd name="connsiteX909" fmla="*/ 217359 w 4562635"/>
              <a:gd name="connsiteY909" fmla="*/ 1617624 h 4633498"/>
              <a:gd name="connsiteX910" fmla="*/ 192842 w 4562635"/>
              <a:gd name="connsiteY910" fmla="*/ 1606360 h 4633498"/>
              <a:gd name="connsiteX911" fmla="*/ 188866 w 4562635"/>
              <a:gd name="connsiteY911" fmla="*/ 1554013 h 4633498"/>
              <a:gd name="connsiteX912" fmla="*/ 179590 w 4562635"/>
              <a:gd name="connsiteY912" fmla="*/ 1598408 h 4633498"/>
              <a:gd name="connsiteX913" fmla="*/ 180915 w 4562635"/>
              <a:gd name="connsiteY913" fmla="*/ 1617624 h 4633498"/>
              <a:gd name="connsiteX914" fmla="*/ 163687 w 4562635"/>
              <a:gd name="connsiteY914" fmla="*/ 1628888 h 4633498"/>
              <a:gd name="connsiteX915" fmla="*/ 86825 w 4562635"/>
              <a:gd name="connsiteY915" fmla="*/ 1660693 h 4633498"/>
              <a:gd name="connsiteX916" fmla="*/ 80861 w 4562635"/>
              <a:gd name="connsiteY916" fmla="*/ 1662019 h 4633498"/>
              <a:gd name="connsiteX917" fmla="*/ 21226 w 4562635"/>
              <a:gd name="connsiteY917" fmla="*/ 1644128 h 4633498"/>
              <a:gd name="connsiteX918" fmla="*/ 10790 w 4562635"/>
              <a:gd name="connsiteY918" fmla="*/ 1668727 h 4633498"/>
              <a:gd name="connsiteX919" fmla="*/ 0 w 4562635"/>
              <a:gd name="connsiteY919" fmla="*/ 1667915 h 4633498"/>
              <a:gd name="connsiteX920" fmla="*/ 257327 w 4562635"/>
              <a:gd name="connsiteY920" fmla="*/ 2167420 h 4633498"/>
              <a:gd name="connsiteX921" fmla="*/ 422016 w 4562635"/>
              <a:gd name="connsiteY921" fmla="*/ 2081816 h 4633498"/>
              <a:gd name="connsiteX922" fmla="*/ 371518 w 4562635"/>
              <a:gd name="connsiteY922" fmla="*/ 1984665 h 4633498"/>
              <a:gd name="connsiteX923" fmla="*/ 207183 w 4562635"/>
              <a:gd name="connsiteY923" fmla="*/ 2070084 h 4633498"/>
              <a:gd name="connsiteX924" fmla="*/ 1343695 w 4562635"/>
              <a:gd name="connsiteY924" fmla="*/ 4276198 h 4633498"/>
              <a:gd name="connsiteX925" fmla="*/ 2226064 w 4562635"/>
              <a:gd name="connsiteY925" fmla="*/ 3817552 h 4633498"/>
              <a:gd name="connsiteX926" fmla="*/ 2583126 w 4562635"/>
              <a:gd name="connsiteY926" fmla="*/ 3890181 h 4633498"/>
              <a:gd name="connsiteX927" fmla="*/ 2585447 w 4562635"/>
              <a:gd name="connsiteY927" fmla="*/ 3887734 h 4633498"/>
              <a:gd name="connsiteX928" fmla="*/ 2592122 w 4562635"/>
              <a:gd name="connsiteY928" fmla="*/ 3884673 h 4633498"/>
              <a:gd name="connsiteX929" fmla="*/ 2604502 w 4562635"/>
              <a:gd name="connsiteY929" fmla="*/ 3880332 h 4633498"/>
              <a:gd name="connsiteX930" fmla="*/ 2617490 w 4562635"/>
              <a:gd name="connsiteY930" fmla="*/ 3876497 h 4633498"/>
              <a:gd name="connsiteX931" fmla="*/ 2646054 w 4562635"/>
              <a:gd name="connsiteY931" fmla="*/ 3845965 h 4633498"/>
              <a:gd name="connsiteX932" fmla="*/ 2623922 w 4562635"/>
              <a:gd name="connsiteY932" fmla="*/ 3874961 h 4633498"/>
              <a:gd name="connsiteX933" fmla="*/ 2650318 w 4562635"/>
              <a:gd name="connsiteY933" fmla="*/ 3862466 h 4633498"/>
              <a:gd name="connsiteX934" fmla="*/ 2654291 w 4562635"/>
              <a:gd name="connsiteY934" fmla="*/ 3824360 h 4633498"/>
              <a:gd name="connsiteX935" fmla="*/ 2693587 w 4562635"/>
              <a:gd name="connsiteY935" fmla="*/ 3847653 h 4633498"/>
              <a:gd name="connsiteX936" fmla="*/ 2696927 w 4562635"/>
              <a:gd name="connsiteY936" fmla="*/ 3850440 h 4633498"/>
              <a:gd name="connsiteX937" fmla="*/ 2703961 w 4562635"/>
              <a:gd name="connsiteY937" fmla="*/ 3840775 h 4633498"/>
              <a:gd name="connsiteX938" fmla="*/ 2710511 w 4562635"/>
              <a:gd name="connsiteY938" fmla="*/ 3834159 h 4633498"/>
              <a:gd name="connsiteX939" fmla="*/ 2725435 w 4562635"/>
              <a:gd name="connsiteY939" fmla="*/ 3822447 h 4633498"/>
              <a:gd name="connsiteX940" fmla="*/ 2731744 w 4562635"/>
              <a:gd name="connsiteY940" fmla="*/ 3817356 h 4633498"/>
              <a:gd name="connsiteX941" fmla="*/ 2740661 w 4562635"/>
              <a:gd name="connsiteY941" fmla="*/ 3810989 h 4633498"/>
              <a:gd name="connsiteX942" fmla="*/ 2752862 w 4562635"/>
              <a:gd name="connsiteY942" fmla="*/ 3809950 h 4633498"/>
              <a:gd name="connsiteX943" fmla="*/ 2775200 w 4562635"/>
              <a:gd name="connsiteY943" fmla="*/ 3807876 h 4633498"/>
              <a:gd name="connsiteX944" fmla="*/ 2785259 w 4562635"/>
              <a:gd name="connsiteY944" fmla="*/ 3787792 h 4633498"/>
              <a:gd name="connsiteX945" fmla="*/ 2830226 w 4562635"/>
              <a:gd name="connsiteY945" fmla="*/ 3770943 h 4633498"/>
              <a:gd name="connsiteX946" fmla="*/ 2861364 w 4562635"/>
              <a:gd name="connsiteY946" fmla="*/ 3767583 h 4633498"/>
              <a:gd name="connsiteX947" fmla="*/ 2905968 w 4562635"/>
              <a:gd name="connsiteY947" fmla="*/ 3753021 h 4633498"/>
              <a:gd name="connsiteX948" fmla="*/ 2938194 w 4562635"/>
              <a:gd name="connsiteY948" fmla="*/ 3742801 h 4633498"/>
              <a:gd name="connsiteX949" fmla="*/ 2956342 w 4562635"/>
              <a:gd name="connsiteY949" fmla="*/ 3738956 h 4633498"/>
              <a:gd name="connsiteX950" fmla="*/ 2966243 w 4562635"/>
              <a:gd name="connsiteY950" fmla="*/ 3748081 h 4633498"/>
              <a:gd name="connsiteX951" fmla="*/ 2967206 w 4562635"/>
              <a:gd name="connsiteY951" fmla="*/ 3737666 h 4633498"/>
              <a:gd name="connsiteX952" fmla="*/ 2972841 w 4562635"/>
              <a:gd name="connsiteY952" fmla="*/ 3725971 h 4633498"/>
              <a:gd name="connsiteX953" fmla="*/ 2995775 w 4562635"/>
              <a:gd name="connsiteY953" fmla="*/ 3711451 h 4633498"/>
              <a:gd name="connsiteX954" fmla="*/ 3022709 w 4562635"/>
              <a:gd name="connsiteY954" fmla="*/ 3689049 h 4633498"/>
              <a:gd name="connsiteX955" fmla="*/ 3076465 w 4562635"/>
              <a:gd name="connsiteY955" fmla="*/ 3657961 h 4633498"/>
              <a:gd name="connsiteX956" fmla="*/ 3174939 w 4562635"/>
              <a:gd name="connsiteY956" fmla="*/ 3602912 h 4633498"/>
              <a:gd name="connsiteX957" fmla="*/ 3182951 w 4562635"/>
              <a:gd name="connsiteY957" fmla="*/ 3600103 h 4633498"/>
              <a:gd name="connsiteX958" fmla="*/ 3176221 w 4562635"/>
              <a:gd name="connsiteY958" fmla="*/ 3610021 h 4633498"/>
              <a:gd name="connsiteX959" fmla="*/ 3103490 w 4562635"/>
              <a:gd name="connsiteY959" fmla="*/ 3671879 h 4633498"/>
              <a:gd name="connsiteX960" fmla="*/ 3048160 w 4562635"/>
              <a:gd name="connsiteY960" fmla="*/ 3708558 h 4633498"/>
              <a:gd name="connsiteX961" fmla="*/ 3102462 w 4562635"/>
              <a:gd name="connsiteY961" fmla="*/ 3676198 h 4633498"/>
              <a:gd name="connsiteX962" fmla="*/ 3152822 w 4562635"/>
              <a:gd name="connsiteY962" fmla="*/ 3649180 h 4633498"/>
              <a:gd name="connsiteX963" fmla="*/ 3167076 w 4562635"/>
              <a:gd name="connsiteY963" fmla="*/ 3635184 h 4633498"/>
              <a:gd name="connsiteX964" fmla="*/ 3196516 w 4562635"/>
              <a:gd name="connsiteY964" fmla="*/ 3633859 h 4633498"/>
              <a:gd name="connsiteX965" fmla="*/ 3212237 w 4562635"/>
              <a:gd name="connsiteY965" fmla="*/ 3632305 h 4633498"/>
              <a:gd name="connsiteX966" fmla="*/ 3223811 w 4562635"/>
              <a:gd name="connsiteY966" fmla="*/ 3609170 h 4633498"/>
              <a:gd name="connsiteX967" fmla="*/ 3246812 w 4562635"/>
              <a:gd name="connsiteY967" fmla="*/ 3600745 h 4633498"/>
              <a:gd name="connsiteX968" fmla="*/ 3262257 w 4562635"/>
              <a:gd name="connsiteY968" fmla="*/ 3561855 h 4633498"/>
              <a:gd name="connsiteX969" fmla="*/ 3265107 w 4562635"/>
              <a:gd name="connsiteY969" fmla="*/ 3559055 h 4633498"/>
              <a:gd name="connsiteX970" fmla="*/ 3311337 w 4562635"/>
              <a:gd name="connsiteY970" fmla="*/ 3527728 h 4633498"/>
              <a:gd name="connsiteX971" fmla="*/ 3326022 w 4562635"/>
              <a:gd name="connsiteY971" fmla="*/ 3521858 h 4633498"/>
              <a:gd name="connsiteX972" fmla="*/ 3338147 w 4562635"/>
              <a:gd name="connsiteY972" fmla="*/ 3501770 h 4633498"/>
              <a:gd name="connsiteX973" fmla="*/ 3345553 w 4562635"/>
              <a:gd name="connsiteY973" fmla="*/ 3502772 h 4633498"/>
              <a:gd name="connsiteX974" fmla="*/ 3357867 w 4562635"/>
              <a:gd name="connsiteY974" fmla="*/ 3492335 h 4633498"/>
              <a:gd name="connsiteX975" fmla="*/ 3364355 w 4562635"/>
              <a:gd name="connsiteY975" fmla="*/ 3483941 h 4633498"/>
              <a:gd name="connsiteX976" fmla="*/ 3395245 w 4562635"/>
              <a:gd name="connsiteY976" fmla="*/ 3473470 h 4633498"/>
              <a:gd name="connsiteX977" fmla="*/ 3410647 w 4562635"/>
              <a:gd name="connsiteY977" fmla="*/ 3454391 h 4633498"/>
              <a:gd name="connsiteX978" fmla="*/ 3435640 w 4562635"/>
              <a:gd name="connsiteY978" fmla="*/ 3435548 h 4633498"/>
              <a:gd name="connsiteX979" fmla="*/ 3447709 w 4562635"/>
              <a:gd name="connsiteY979" fmla="*/ 3422318 h 4633498"/>
              <a:gd name="connsiteX980" fmla="*/ 3475250 w 4562635"/>
              <a:gd name="connsiteY980" fmla="*/ 3400423 h 4633498"/>
              <a:gd name="connsiteX981" fmla="*/ 3478334 w 4562635"/>
              <a:gd name="connsiteY981" fmla="*/ 3387464 h 4633498"/>
              <a:gd name="connsiteX982" fmla="*/ 3467415 w 4562635"/>
              <a:gd name="connsiteY982" fmla="*/ 3395613 h 4633498"/>
              <a:gd name="connsiteX983" fmla="*/ 3457286 w 4562635"/>
              <a:gd name="connsiteY983" fmla="*/ 3405283 h 4633498"/>
              <a:gd name="connsiteX984" fmla="*/ 3461585 w 4562635"/>
              <a:gd name="connsiteY984" fmla="*/ 3393337 h 4633498"/>
              <a:gd name="connsiteX985" fmla="*/ 3466793 w 4562635"/>
              <a:gd name="connsiteY985" fmla="*/ 3377835 h 4633498"/>
              <a:gd name="connsiteX986" fmla="*/ 3479103 w 4562635"/>
              <a:gd name="connsiteY986" fmla="*/ 3363080 h 4633498"/>
              <a:gd name="connsiteX987" fmla="*/ 3481540 w 4562635"/>
              <a:gd name="connsiteY987" fmla="*/ 3373742 h 4633498"/>
              <a:gd name="connsiteX988" fmla="*/ 3487859 w 4562635"/>
              <a:gd name="connsiteY988" fmla="*/ 3381604 h 4633498"/>
              <a:gd name="connsiteX989" fmla="*/ 3535257 w 4562635"/>
              <a:gd name="connsiteY989" fmla="*/ 3366783 h 4633498"/>
              <a:gd name="connsiteX990" fmla="*/ 3553034 w 4562635"/>
              <a:gd name="connsiteY990" fmla="*/ 3356590 h 4633498"/>
              <a:gd name="connsiteX991" fmla="*/ 3569670 w 4562635"/>
              <a:gd name="connsiteY991" fmla="*/ 3360115 h 4633498"/>
              <a:gd name="connsiteX992" fmla="*/ 3594986 w 4562635"/>
              <a:gd name="connsiteY992" fmla="*/ 3363115 h 4633498"/>
              <a:gd name="connsiteX993" fmla="*/ 3562072 w 4562635"/>
              <a:gd name="connsiteY993" fmla="*/ 3349461 h 4633498"/>
              <a:gd name="connsiteX994" fmla="*/ 3591077 w 4562635"/>
              <a:gd name="connsiteY994" fmla="*/ 3335691 h 4633498"/>
              <a:gd name="connsiteX995" fmla="*/ 3597273 w 4562635"/>
              <a:gd name="connsiteY995" fmla="*/ 3339997 h 4633498"/>
              <a:gd name="connsiteX996" fmla="*/ 3602869 w 4562635"/>
              <a:gd name="connsiteY996" fmla="*/ 3352432 h 4633498"/>
              <a:gd name="connsiteX997" fmla="*/ 3619911 w 4562635"/>
              <a:gd name="connsiteY997" fmla="*/ 3333858 h 4633498"/>
              <a:gd name="connsiteX998" fmla="*/ 3626885 w 4562635"/>
              <a:gd name="connsiteY998" fmla="*/ 3326733 h 4633498"/>
              <a:gd name="connsiteX999" fmla="*/ 3662498 w 4562635"/>
              <a:gd name="connsiteY999" fmla="*/ 3303807 h 4633498"/>
              <a:gd name="connsiteX1000" fmla="*/ 3681553 w 4562635"/>
              <a:gd name="connsiteY1000" fmla="*/ 3296404 h 4633498"/>
              <a:gd name="connsiteX1001" fmla="*/ 3724577 w 4562635"/>
              <a:gd name="connsiteY1001" fmla="*/ 3278799 h 4633498"/>
              <a:gd name="connsiteX1002" fmla="*/ 3743094 w 4562635"/>
              <a:gd name="connsiteY1002" fmla="*/ 3281304 h 4633498"/>
              <a:gd name="connsiteX1003" fmla="*/ 3770264 w 4562635"/>
              <a:gd name="connsiteY1003" fmla="*/ 3253059 h 4633498"/>
              <a:gd name="connsiteX1004" fmla="*/ 3831411 w 4562635"/>
              <a:gd name="connsiteY1004" fmla="*/ 3201384 h 4633498"/>
              <a:gd name="connsiteX1005" fmla="*/ 3829357 w 4562635"/>
              <a:gd name="connsiteY1005" fmla="*/ 3214341 h 4633498"/>
              <a:gd name="connsiteX1006" fmla="*/ 3857820 w 4562635"/>
              <a:gd name="connsiteY1006" fmla="*/ 3206159 h 4633498"/>
              <a:gd name="connsiteX1007" fmla="*/ 3869169 w 4562635"/>
              <a:gd name="connsiteY1007" fmla="*/ 3201820 h 4633498"/>
              <a:gd name="connsiteX1008" fmla="*/ 3914567 w 4562635"/>
              <a:gd name="connsiteY1008" fmla="*/ 3193098 h 4633498"/>
              <a:gd name="connsiteX1009" fmla="*/ 3905802 w 4562635"/>
              <a:gd name="connsiteY1009" fmla="*/ 3165939 h 4633498"/>
              <a:gd name="connsiteX1010" fmla="*/ 3876014 w 4562635"/>
              <a:gd name="connsiteY1010" fmla="*/ 3186822 h 4633498"/>
              <a:gd name="connsiteX1011" fmla="*/ 3876066 w 4562635"/>
              <a:gd name="connsiteY1011" fmla="*/ 3175646 h 4633498"/>
              <a:gd name="connsiteX1012" fmla="*/ 3884669 w 4562635"/>
              <a:gd name="connsiteY1012" fmla="*/ 3156073 h 4633498"/>
              <a:gd name="connsiteX1013" fmla="*/ 3886261 w 4562635"/>
              <a:gd name="connsiteY1013" fmla="*/ 3172071 h 4633498"/>
              <a:gd name="connsiteX1014" fmla="*/ 3906464 w 4562635"/>
              <a:gd name="connsiteY1014" fmla="*/ 3159588 h 4633498"/>
              <a:gd name="connsiteX1015" fmla="*/ 3909378 w 4562635"/>
              <a:gd name="connsiteY1015" fmla="*/ 3158566 h 4633498"/>
              <a:gd name="connsiteX1016" fmla="*/ 3953474 w 4562635"/>
              <a:gd name="connsiteY1016" fmla="*/ 3116829 h 4633498"/>
              <a:gd name="connsiteX1017" fmla="*/ 3966333 w 4562635"/>
              <a:gd name="connsiteY1017" fmla="*/ 3105121 h 4633498"/>
              <a:gd name="connsiteX1018" fmla="*/ 3973374 w 4562635"/>
              <a:gd name="connsiteY1018" fmla="*/ 3104091 h 4633498"/>
              <a:gd name="connsiteX1019" fmla="*/ 3968645 w 4562635"/>
              <a:gd name="connsiteY1019" fmla="*/ 3112228 h 4633498"/>
              <a:gd name="connsiteX1020" fmla="*/ 3948332 w 4562635"/>
              <a:gd name="connsiteY1020" fmla="*/ 3138427 h 4633498"/>
              <a:gd name="connsiteX1021" fmla="*/ 3973443 w 4562635"/>
              <a:gd name="connsiteY1021" fmla="*/ 3114505 h 4633498"/>
              <a:gd name="connsiteX1022" fmla="*/ 3981275 w 4562635"/>
              <a:gd name="connsiteY1022" fmla="*/ 3114998 h 4633498"/>
              <a:gd name="connsiteX1023" fmla="*/ 3991165 w 4562635"/>
              <a:gd name="connsiteY1023" fmla="*/ 3111170 h 4633498"/>
              <a:gd name="connsiteX1024" fmla="*/ 4036374 w 4562635"/>
              <a:gd name="connsiteY1024" fmla="*/ 3092797 h 4633498"/>
              <a:gd name="connsiteX1025" fmla="*/ 4040155 w 4562635"/>
              <a:gd name="connsiteY1025" fmla="*/ 3112346 h 4633498"/>
              <a:gd name="connsiteX1026" fmla="*/ 4056842 w 4562635"/>
              <a:gd name="connsiteY1026" fmla="*/ 3104695 h 4633498"/>
              <a:gd name="connsiteX1027" fmla="*/ 4059524 w 4562635"/>
              <a:gd name="connsiteY1027" fmla="*/ 3118152 h 4633498"/>
              <a:gd name="connsiteX1028" fmla="*/ 4097381 w 4562635"/>
              <a:gd name="connsiteY1028" fmla="*/ 3091920 h 4633498"/>
              <a:gd name="connsiteX1029" fmla="*/ 4117907 w 4562635"/>
              <a:gd name="connsiteY1029" fmla="*/ 3101278 h 4633498"/>
              <a:gd name="connsiteX1030" fmla="*/ 4129734 w 4562635"/>
              <a:gd name="connsiteY1030" fmla="*/ 3089572 h 4633498"/>
              <a:gd name="connsiteX1031" fmla="*/ 4170189 w 4562635"/>
              <a:gd name="connsiteY1031" fmla="*/ 3049112 h 4633498"/>
              <a:gd name="connsiteX1032" fmla="*/ 4231492 w 4562635"/>
              <a:gd name="connsiteY1032" fmla="*/ 3039852 h 4633498"/>
              <a:gd name="connsiteX1033" fmla="*/ 4356135 w 4562635"/>
              <a:gd name="connsiteY1033" fmla="*/ 2991104 h 4633498"/>
              <a:gd name="connsiteX1034" fmla="*/ 4356859 w 4562635"/>
              <a:gd name="connsiteY1034" fmla="*/ 2986531 h 4633498"/>
              <a:gd name="connsiteX1035" fmla="*/ 4341867 w 4562635"/>
              <a:gd name="connsiteY1035" fmla="*/ 2987829 h 4633498"/>
              <a:gd name="connsiteX1036" fmla="*/ 4406733 w 4562635"/>
              <a:gd name="connsiteY1036" fmla="*/ 2958244 h 4633498"/>
              <a:gd name="connsiteX1037" fmla="*/ 4424511 w 4562635"/>
              <a:gd name="connsiteY1037" fmla="*/ 2948051 h 4633498"/>
              <a:gd name="connsiteX1038" fmla="*/ 4490465 w 4562635"/>
              <a:gd name="connsiteY1038" fmla="*/ 2911606 h 4633498"/>
              <a:gd name="connsiteX1039" fmla="*/ 4481477 w 4562635"/>
              <a:gd name="connsiteY1039" fmla="*/ 2907559 h 4633498"/>
              <a:gd name="connsiteX1040" fmla="*/ 4512725 w 4562635"/>
              <a:gd name="connsiteY1040" fmla="*/ 2890482 h 4633498"/>
              <a:gd name="connsiteX1041" fmla="*/ 4553791 w 4562635"/>
              <a:gd name="connsiteY1041" fmla="*/ 2854847 h 4633498"/>
              <a:gd name="connsiteX1042" fmla="*/ 4478616 w 4562635"/>
              <a:gd name="connsiteY1042" fmla="*/ 2897405 h 4633498"/>
              <a:gd name="connsiteX1043" fmla="*/ 4478312 w 4562635"/>
              <a:gd name="connsiteY1043" fmla="*/ 2897151 h 4633498"/>
              <a:gd name="connsiteX1044" fmla="*/ 4531758 w 4562635"/>
              <a:gd name="connsiteY1044" fmla="*/ 2857173 h 4633498"/>
              <a:gd name="connsiteX1045" fmla="*/ 4555054 w 4562635"/>
              <a:gd name="connsiteY1045" fmla="*/ 2840367 h 4633498"/>
              <a:gd name="connsiteX1046" fmla="*/ 4559115 w 4562635"/>
              <a:gd name="connsiteY1046" fmla="*/ 2834264 h 4633498"/>
              <a:gd name="connsiteX1047" fmla="*/ 4557421 w 4562635"/>
              <a:gd name="connsiteY1047" fmla="*/ 2840615 h 4633498"/>
              <a:gd name="connsiteX1048" fmla="*/ 4562635 w 4562635"/>
              <a:gd name="connsiteY1048" fmla="*/ 2837706 h 4633498"/>
              <a:gd name="connsiteX1049" fmla="*/ 3895860 w 4562635"/>
              <a:gd name="connsiteY1049" fmla="*/ 1023582 h 4633498"/>
              <a:gd name="connsiteX1050" fmla="*/ 3757209 w 4562635"/>
              <a:gd name="connsiteY1050" fmla="*/ 907902 h 4633498"/>
              <a:gd name="connsiteX1051" fmla="*/ 3423513 w 4562635"/>
              <a:gd name="connsiteY1051" fmla="*/ 0 h 4633498"/>
              <a:gd name="connsiteX1052" fmla="*/ 3347489 w 4562635"/>
              <a:gd name="connsiteY1052" fmla="*/ 17395 h 4633498"/>
              <a:gd name="connsiteX1053" fmla="*/ 3328969 w 4562635"/>
              <a:gd name="connsiteY1053" fmla="*/ 32664 h 4633498"/>
              <a:gd name="connsiteX1054" fmla="*/ 3291200 w 4562635"/>
              <a:gd name="connsiteY1054" fmla="*/ 59831 h 4633498"/>
              <a:gd name="connsiteX1055" fmla="*/ 3278611 w 4562635"/>
              <a:gd name="connsiteY1055" fmla="*/ 65132 h 4633498"/>
              <a:gd name="connsiteX1056" fmla="*/ 3276623 w 4562635"/>
              <a:gd name="connsiteY1056" fmla="*/ 52542 h 4633498"/>
              <a:gd name="connsiteX1057" fmla="*/ 3286562 w 4562635"/>
              <a:gd name="connsiteY1057" fmla="*/ 43266 h 4633498"/>
              <a:gd name="connsiteX1058" fmla="*/ 3264696 w 4562635"/>
              <a:gd name="connsiteY1058" fmla="*/ 43928 h 4633498"/>
              <a:gd name="connsiteX1059" fmla="*/ 3221626 w 4562635"/>
              <a:gd name="connsiteY1059" fmla="*/ 58505 h 4633498"/>
              <a:gd name="connsiteX1060" fmla="*/ 3212350 w 4562635"/>
              <a:gd name="connsiteY1060" fmla="*/ 81034 h 4633498"/>
              <a:gd name="connsiteX1061" fmla="*/ 3160667 w 4562635"/>
              <a:gd name="connsiteY1061" fmla="*/ 93624 h 4633498"/>
              <a:gd name="connsiteX1062" fmla="*/ 3081154 w 4562635"/>
              <a:gd name="connsiteY1062" fmla="*/ 114827 h 4633498"/>
              <a:gd name="connsiteX1063" fmla="*/ 3066576 w 4562635"/>
              <a:gd name="connsiteY1063" fmla="*/ 136693 h 4633498"/>
              <a:gd name="connsiteX1064" fmla="*/ 3079166 w 4562635"/>
              <a:gd name="connsiteY1064" fmla="*/ 151271 h 4633498"/>
              <a:gd name="connsiteX1065" fmla="*/ 3049348 w 4562635"/>
              <a:gd name="connsiteY1065" fmla="*/ 151271 h 4633498"/>
              <a:gd name="connsiteX1066" fmla="*/ 2969173 w 4562635"/>
              <a:gd name="connsiteY1066" fmla="*/ 159884 h 4633498"/>
              <a:gd name="connsiteX1067" fmla="*/ 2926103 w 4562635"/>
              <a:gd name="connsiteY1067" fmla="*/ 161873 h 4633498"/>
              <a:gd name="connsiteX1068" fmla="*/ 2887672 w 4562635"/>
              <a:gd name="connsiteY1068" fmla="*/ 167173 h 4633498"/>
              <a:gd name="connsiteX1069" fmla="*/ 2887672 w 4562635"/>
              <a:gd name="connsiteY1069" fmla="*/ 201629 h 4633498"/>
              <a:gd name="connsiteX1070" fmla="*/ 2835988 w 4562635"/>
              <a:gd name="connsiteY1070" fmla="*/ 238073 h 4633498"/>
              <a:gd name="connsiteX1071" fmla="*/ 2826049 w 4562635"/>
              <a:gd name="connsiteY1071" fmla="*/ 244036 h 4633498"/>
              <a:gd name="connsiteX1072" fmla="*/ 2796232 w 4562635"/>
              <a:gd name="connsiteY1072" fmla="*/ 305659 h 4633498"/>
              <a:gd name="connsiteX1073" fmla="*/ 2739247 w 4562635"/>
              <a:gd name="connsiteY1073" fmla="*/ 327525 h 4633498"/>
              <a:gd name="connsiteX1074" fmla="*/ 2748524 w 4562635"/>
              <a:gd name="connsiteY1074" fmla="*/ 345415 h 4633498"/>
              <a:gd name="connsiteX1075" fmla="*/ 2710755 w 4562635"/>
              <a:gd name="connsiteY1075" fmla="*/ 358005 h 4633498"/>
              <a:gd name="connsiteX1076" fmla="*/ 2747861 w 4562635"/>
              <a:gd name="connsiteY1076" fmla="*/ 388485 h 4633498"/>
              <a:gd name="connsiteX1077" fmla="*/ 2699491 w 4562635"/>
              <a:gd name="connsiteY1077" fmla="*/ 399087 h 4633498"/>
              <a:gd name="connsiteX1078" fmla="*/ 2726658 w 4562635"/>
              <a:gd name="connsiteY1078" fmla="*/ 401074 h 4633498"/>
              <a:gd name="connsiteX1079" fmla="*/ 2694852 w 4562635"/>
              <a:gd name="connsiteY1079" fmla="*/ 407038 h 4633498"/>
              <a:gd name="connsiteX1080" fmla="*/ 2641844 w 4562635"/>
              <a:gd name="connsiteY1080" fmla="*/ 423603 h 4633498"/>
              <a:gd name="connsiteX1081" fmla="*/ 2612689 w 4562635"/>
              <a:gd name="connsiteY1081" fmla="*/ 456071 h 4633498"/>
              <a:gd name="connsiteX1082" fmla="*/ 2594799 w 4562635"/>
              <a:gd name="connsiteY1082" fmla="*/ 482575 h 4633498"/>
              <a:gd name="connsiteX1083" fmla="*/ 2588173 w 4562635"/>
              <a:gd name="connsiteY1083" fmla="*/ 486551 h 4633498"/>
              <a:gd name="connsiteX1084" fmla="*/ 2539139 w 4562635"/>
              <a:gd name="connsiteY1084" fmla="*/ 499140 h 4633498"/>
              <a:gd name="connsiteX1085" fmla="*/ 2504684 w 4562635"/>
              <a:gd name="connsiteY1085" fmla="*/ 508417 h 4633498"/>
              <a:gd name="connsiteX1086" fmla="*/ 2504021 w 4562635"/>
              <a:gd name="connsiteY1086" fmla="*/ 519019 h 4633498"/>
              <a:gd name="connsiteX1087" fmla="*/ 2555705 w 4562635"/>
              <a:gd name="connsiteY1087" fmla="*/ 514380 h 4633498"/>
              <a:gd name="connsiteX1088" fmla="*/ 2527875 w 4562635"/>
              <a:gd name="connsiteY1088" fmla="*/ 535584 h 4633498"/>
              <a:gd name="connsiteX1089" fmla="*/ 2410594 w 4562635"/>
              <a:gd name="connsiteY1089" fmla="*/ 561426 h 4633498"/>
              <a:gd name="connsiteX1090" fmla="*/ 2392041 w 4562635"/>
              <a:gd name="connsiteY1090" fmla="*/ 579316 h 4633498"/>
              <a:gd name="connsiteX1091" fmla="*/ 2405954 w 4562635"/>
              <a:gd name="connsiteY1091" fmla="*/ 583954 h 4633498"/>
              <a:gd name="connsiteX1092" fmla="*/ 2420533 w 4562635"/>
              <a:gd name="connsiteY1092" fmla="*/ 595881 h 4633498"/>
              <a:gd name="connsiteX1093" fmla="*/ 2401980 w 4562635"/>
              <a:gd name="connsiteY1093" fmla="*/ 601182 h 4633498"/>
              <a:gd name="connsiteX1094" fmla="*/ 2321804 w 4562635"/>
              <a:gd name="connsiteY1094" fmla="*/ 605158 h 4633498"/>
              <a:gd name="connsiteX1095" fmla="*/ 2366199 w 4562635"/>
              <a:gd name="connsiteY1095" fmla="*/ 584617 h 4633498"/>
              <a:gd name="connsiteX1096" fmla="*/ 2380113 w 4562635"/>
              <a:gd name="connsiteY1096" fmla="*/ 554800 h 4633498"/>
              <a:gd name="connsiteX1097" fmla="*/ 2338369 w 4562635"/>
              <a:gd name="connsiteY1097" fmla="*/ 556125 h 4633498"/>
              <a:gd name="connsiteX1098" fmla="*/ 2340357 w 4562635"/>
              <a:gd name="connsiteY1098" fmla="*/ 552149 h 4633498"/>
              <a:gd name="connsiteX1099" fmla="*/ 2323129 w 4562635"/>
              <a:gd name="connsiteY1099" fmla="*/ 543535 h 4633498"/>
              <a:gd name="connsiteX1100" fmla="*/ 2262168 w 4562635"/>
              <a:gd name="connsiteY1100" fmla="*/ 539560 h 4633498"/>
              <a:gd name="connsiteX1101" fmla="*/ 2181330 w 4562635"/>
              <a:gd name="connsiteY1101" fmla="*/ 583292 h 4633498"/>
              <a:gd name="connsiteX1102" fmla="*/ 2148863 w 4562635"/>
              <a:gd name="connsiteY1102" fmla="*/ 571365 h 4633498"/>
              <a:gd name="connsiteX1103" fmla="*/ 2073325 w 4562635"/>
              <a:gd name="connsiteY1103" fmla="*/ 599195 h 4633498"/>
              <a:gd name="connsiteX1104" fmla="*/ 2123021 w 4562635"/>
              <a:gd name="connsiteY1104" fmla="*/ 588593 h 4633498"/>
              <a:gd name="connsiteX1105" fmla="*/ 2079289 w 4562635"/>
              <a:gd name="connsiteY1105" fmla="*/ 605821 h 4633498"/>
              <a:gd name="connsiteX1106" fmla="*/ 2053447 w 4562635"/>
              <a:gd name="connsiteY1106" fmla="*/ 619735 h 4633498"/>
              <a:gd name="connsiteX1107" fmla="*/ 2062061 w 4562635"/>
              <a:gd name="connsiteY1107" fmla="*/ 623711 h 4633498"/>
              <a:gd name="connsiteX1108" fmla="*/ 2051459 w 4562635"/>
              <a:gd name="connsiteY1108" fmla="*/ 623711 h 4633498"/>
              <a:gd name="connsiteX1109" fmla="*/ 2032907 w 4562635"/>
              <a:gd name="connsiteY1109" fmla="*/ 626361 h 4633498"/>
              <a:gd name="connsiteX1110" fmla="*/ 2042183 w 4562635"/>
              <a:gd name="connsiteY1110" fmla="*/ 613109 h 4633498"/>
              <a:gd name="connsiteX1111" fmla="*/ 2041519 w 4562635"/>
              <a:gd name="connsiteY1111" fmla="*/ 601845 h 4633498"/>
              <a:gd name="connsiteX1112" fmla="*/ 2021642 w 4562635"/>
              <a:gd name="connsiteY1112" fmla="*/ 609796 h 4633498"/>
              <a:gd name="connsiteX1113" fmla="*/ 2004413 w 4562635"/>
              <a:gd name="connsiteY1113" fmla="*/ 642264 h 4633498"/>
              <a:gd name="connsiteX1114" fmla="*/ 2008390 w 4562635"/>
              <a:gd name="connsiteY1114" fmla="*/ 641601 h 4633498"/>
              <a:gd name="connsiteX1115" fmla="*/ 1933515 w 4562635"/>
              <a:gd name="connsiteY1115" fmla="*/ 669431 h 4633498"/>
              <a:gd name="connsiteX1116" fmla="*/ 1952731 w 4562635"/>
              <a:gd name="connsiteY1116" fmla="*/ 642927 h 4633498"/>
              <a:gd name="connsiteX1117" fmla="*/ 1954055 w 4562635"/>
              <a:gd name="connsiteY1117" fmla="*/ 641601 h 4633498"/>
              <a:gd name="connsiteX1118" fmla="*/ 1949417 w 4562635"/>
              <a:gd name="connsiteY1118" fmla="*/ 639613 h 4633498"/>
              <a:gd name="connsiteX1119" fmla="*/ 1974597 w 4562635"/>
              <a:gd name="connsiteY1119" fmla="*/ 601845 h 4633498"/>
              <a:gd name="connsiteX1120" fmla="*/ 1962670 w 4562635"/>
              <a:gd name="connsiteY1120" fmla="*/ 601182 h 4633498"/>
              <a:gd name="connsiteX1121" fmla="*/ 1960682 w 4562635"/>
              <a:gd name="connsiteY1121" fmla="*/ 599857 h 4633498"/>
              <a:gd name="connsiteX1122" fmla="*/ 1961345 w 4562635"/>
              <a:gd name="connsiteY1122" fmla="*/ 597869 h 4633498"/>
              <a:gd name="connsiteX1123" fmla="*/ 1963332 w 4562635"/>
              <a:gd name="connsiteY1123" fmla="*/ 594556 h 4633498"/>
              <a:gd name="connsiteX1124" fmla="*/ 1953393 w 4562635"/>
              <a:gd name="connsiteY1124" fmla="*/ 596544 h 4633498"/>
              <a:gd name="connsiteX1125" fmla="*/ 1911648 w 4562635"/>
              <a:gd name="connsiteY1125" fmla="*/ 665455 h 4633498"/>
              <a:gd name="connsiteX1126" fmla="*/ 1901710 w 4562635"/>
              <a:gd name="connsiteY1126" fmla="*/ 668768 h 4633498"/>
              <a:gd name="connsiteX1127" fmla="*/ 1901047 w 4562635"/>
              <a:gd name="connsiteY1127" fmla="*/ 669431 h 4633498"/>
              <a:gd name="connsiteX1128" fmla="*/ 1901046 w 4562635"/>
              <a:gd name="connsiteY1128" fmla="*/ 680695 h 4633498"/>
              <a:gd name="connsiteX1129" fmla="*/ 1877856 w 4562635"/>
              <a:gd name="connsiteY1129" fmla="*/ 694610 h 4633498"/>
              <a:gd name="connsiteX1130" fmla="*/ 1878519 w 4562635"/>
              <a:gd name="connsiteY1130" fmla="*/ 693947 h 4633498"/>
              <a:gd name="connsiteX1131" fmla="*/ 1879181 w 4562635"/>
              <a:gd name="connsiteY1131" fmla="*/ 687984 h 4633498"/>
              <a:gd name="connsiteX1132" fmla="*/ 1812919 w 4562635"/>
              <a:gd name="connsiteY1132" fmla="*/ 703224 h 4633498"/>
              <a:gd name="connsiteX1133" fmla="*/ 1810933 w 4562635"/>
              <a:gd name="connsiteY1133" fmla="*/ 696598 h 4633498"/>
              <a:gd name="connsiteX1134" fmla="*/ 1783103 w 4562635"/>
              <a:gd name="connsiteY1134" fmla="*/ 710513 h 4633498"/>
              <a:gd name="connsiteX1135" fmla="*/ 1692325 w 4562635"/>
              <a:gd name="connsiteY1135" fmla="*/ 768822 h 4633498"/>
              <a:gd name="connsiteX1136" fmla="*/ 1687687 w 4562635"/>
              <a:gd name="connsiteY1136" fmla="*/ 769485 h 4633498"/>
              <a:gd name="connsiteX1137" fmla="*/ 1624077 w 4562635"/>
              <a:gd name="connsiteY1137" fmla="*/ 815867 h 4633498"/>
              <a:gd name="connsiteX1138" fmla="*/ 1615463 w 4562635"/>
              <a:gd name="connsiteY1138" fmla="*/ 805928 h 4633498"/>
              <a:gd name="connsiteX1139" fmla="*/ 1586308 w 4562635"/>
              <a:gd name="connsiteY1139" fmla="*/ 792013 h 4633498"/>
              <a:gd name="connsiteX1140" fmla="*/ 1599560 w 4562635"/>
              <a:gd name="connsiteY1140" fmla="*/ 790688 h 4633498"/>
              <a:gd name="connsiteX1141" fmla="*/ 1567755 w 4562635"/>
              <a:gd name="connsiteY1141" fmla="*/ 773461 h 4633498"/>
              <a:gd name="connsiteX1142" fmla="*/ 1569079 w 4562635"/>
              <a:gd name="connsiteY1142" fmla="*/ 798640 h 4633498"/>
              <a:gd name="connsiteX1143" fmla="*/ 1522035 w 4562635"/>
              <a:gd name="connsiteY1143" fmla="*/ 782074 h 4633498"/>
              <a:gd name="connsiteX1144" fmla="*/ 1516072 w 4562635"/>
              <a:gd name="connsiteY1144" fmla="*/ 807253 h 4633498"/>
              <a:gd name="connsiteX1145" fmla="*/ 1546552 w 4562635"/>
              <a:gd name="connsiteY1145" fmla="*/ 820506 h 4633498"/>
              <a:gd name="connsiteX1146" fmla="*/ 1449811 w 4562635"/>
              <a:gd name="connsiteY1146" fmla="*/ 827795 h 4633498"/>
              <a:gd name="connsiteX1147" fmla="*/ 1516734 w 4562635"/>
              <a:gd name="connsiteY1147" fmla="*/ 835083 h 4633498"/>
              <a:gd name="connsiteX1148" fmla="*/ 1474990 w 4562635"/>
              <a:gd name="connsiteY1148" fmla="*/ 881466 h 4633498"/>
              <a:gd name="connsiteX1149" fmla="*/ 1459750 w 4562635"/>
              <a:gd name="connsiteY1149" fmla="*/ 919234 h 4633498"/>
              <a:gd name="connsiteX1150" fmla="*/ 1461738 w 4562635"/>
              <a:gd name="connsiteY1150" fmla="*/ 933149 h 4633498"/>
              <a:gd name="connsiteX1151" fmla="*/ 1467038 w 4562635"/>
              <a:gd name="connsiteY1151" fmla="*/ 942426 h 4633498"/>
              <a:gd name="connsiteX1152" fmla="*/ 1387524 w 4562635"/>
              <a:gd name="connsiteY1152" fmla="*/ 954353 h 4633498"/>
              <a:gd name="connsiteX1153" fmla="*/ 1363009 w 4562635"/>
              <a:gd name="connsiteY1153" fmla="*/ 958328 h 4633498"/>
              <a:gd name="connsiteX1154" fmla="*/ 1356382 w 4562635"/>
              <a:gd name="connsiteY1154" fmla="*/ 995434 h 4633498"/>
              <a:gd name="connsiteX1155" fmla="*/ 1292773 w 4562635"/>
              <a:gd name="connsiteY1155" fmla="*/ 1021276 h 4633498"/>
              <a:gd name="connsiteX1156" fmla="*/ 1306687 w 4562635"/>
              <a:gd name="connsiteY1156" fmla="*/ 1038504 h 4633498"/>
              <a:gd name="connsiteX1157" fmla="*/ 1283496 w 4562635"/>
              <a:gd name="connsiteY1157" fmla="*/ 1053081 h 4633498"/>
              <a:gd name="connsiteX1158" fmla="*/ 1304037 w 4562635"/>
              <a:gd name="connsiteY1158" fmla="*/ 1077598 h 4633498"/>
              <a:gd name="connsiteX1159" fmla="*/ 1286146 w 4562635"/>
              <a:gd name="connsiteY1159" fmla="*/ 1095488 h 4633498"/>
              <a:gd name="connsiteX1160" fmla="*/ 1273557 w 4562635"/>
              <a:gd name="connsiteY1160" fmla="*/ 1101452 h 4633498"/>
              <a:gd name="connsiteX1161" fmla="*/ 1258317 w 4562635"/>
              <a:gd name="connsiteY1161" fmla="*/ 1111391 h 4633498"/>
              <a:gd name="connsiteX1162" fmla="*/ 1243076 w 4562635"/>
              <a:gd name="connsiteY1162" fmla="*/ 1120005 h 4633498"/>
              <a:gd name="connsiteX1163" fmla="*/ 1229825 w 4562635"/>
              <a:gd name="connsiteY1163" fmla="*/ 1129944 h 4633498"/>
              <a:gd name="connsiteX1164" fmla="*/ 1223861 w 4562635"/>
              <a:gd name="connsiteY1164" fmla="*/ 1141208 h 4633498"/>
              <a:gd name="connsiteX1165" fmla="*/ 1173503 w 4562635"/>
              <a:gd name="connsiteY1165" fmla="*/ 1151810 h 4633498"/>
              <a:gd name="connsiteX1166" fmla="*/ 1221873 w 4562635"/>
              <a:gd name="connsiteY1166" fmla="*/ 1150485 h 4633498"/>
              <a:gd name="connsiteX1167" fmla="*/ 1236451 w 4562635"/>
              <a:gd name="connsiteY1167" fmla="*/ 1151810 h 4633498"/>
              <a:gd name="connsiteX1168" fmla="*/ 1229162 w 4562635"/>
              <a:gd name="connsiteY1168" fmla="*/ 1160424 h 4633498"/>
              <a:gd name="connsiteX1169" fmla="*/ 1203983 w 4562635"/>
              <a:gd name="connsiteY1169" fmla="*/ 1166387 h 4633498"/>
              <a:gd name="connsiteX1170" fmla="*/ 1115856 w 4562635"/>
              <a:gd name="connsiteY1170" fmla="*/ 1184940 h 4633498"/>
              <a:gd name="connsiteX1171" fmla="*/ 1112543 w 4562635"/>
              <a:gd name="connsiteY1171" fmla="*/ 1187591 h 4633498"/>
              <a:gd name="connsiteX1172" fmla="*/ 1080738 w 4562635"/>
              <a:gd name="connsiteY1172" fmla="*/ 1202168 h 4633498"/>
              <a:gd name="connsiteX1173" fmla="*/ 1099291 w 4562635"/>
              <a:gd name="connsiteY1173" fmla="*/ 1220059 h 4633498"/>
              <a:gd name="connsiteX1174" fmla="*/ 1068148 w 4562635"/>
              <a:gd name="connsiteY1174" fmla="*/ 1212770 h 4633498"/>
              <a:gd name="connsiteX1175" fmla="*/ 1054233 w 4562635"/>
              <a:gd name="connsiteY1175" fmla="*/ 1201506 h 4633498"/>
              <a:gd name="connsiteX1176" fmla="*/ 1104592 w 4562635"/>
              <a:gd name="connsiteY1176" fmla="*/ 1182290 h 4633498"/>
              <a:gd name="connsiteX1177" fmla="*/ 1079412 w 4562635"/>
              <a:gd name="connsiteY1177" fmla="*/ 1143196 h 4633498"/>
              <a:gd name="connsiteX1178" fmla="*/ 1030379 w 4562635"/>
              <a:gd name="connsiteY1178" fmla="*/ 1196205 h 4633498"/>
              <a:gd name="connsiteX1179" fmla="*/ 1015802 w 4562635"/>
              <a:gd name="connsiteY1179" fmla="*/ 1207469 h 4633498"/>
              <a:gd name="connsiteX1180" fmla="*/ 982009 w 4562635"/>
              <a:gd name="connsiteY1180" fmla="*/ 1237949 h 4633498"/>
              <a:gd name="connsiteX1181" fmla="*/ 999237 w 4562635"/>
              <a:gd name="connsiteY1181" fmla="*/ 1248551 h 4633498"/>
              <a:gd name="connsiteX1182" fmla="*/ 885268 w 4562635"/>
              <a:gd name="connsiteY1182" fmla="*/ 1280356 h 4633498"/>
              <a:gd name="connsiteX1183" fmla="*/ 827621 w 4562635"/>
              <a:gd name="connsiteY1183" fmla="*/ 1288970 h 4633498"/>
              <a:gd name="connsiteX1184" fmla="*/ 815032 w 4562635"/>
              <a:gd name="connsiteY1184" fmla="*/ 1316800 h 4633498"/>
              <a:gd name="connsiteX1185" fmla="*/ 757385 w 4562635"/>
              <a:gd name="connsiteY1185" fmla="*/ 1357219 h 4633498"/>
              <a:gd name="connsiteX1186" fmla="*/ 732206 w 4562635"/>
              <a:gd name="connsiteY1186" fmla="*/ 1375772 h 4633498"/>
              <a:gd name="connsiteX1187" fmla="*/ 673896 w 4562635"/>
              <a:gd name="connsiteY1187" fmla="*/ 1400951 h 4633498"/>
              <a:gd name="connsiteX1188" fmla="*/ 658656 w 4562635"/>
              <a:gd name="connsiteY1188" fmla="*/ 1402939 h 4633498"/>
              <a:gd name="connsiteX1189" fmla="*/ 621550 w 4562635"/>
              <a:gd name="connsiteY1189" fmla="*/ 1407577 h 4633498"/>
              <a:gd name="connsiteX1190" fmla="*/ 631489 w 4562635"/>
              <a:gd name="connsiteY1190" fmla="*/ 1427455 h 4633498"/>
              <a:gd name="connsiteX1191" fmla="*/ 632666 w 4562635"/>
              <a:gd name="connsiteY1191" fmla="*/ 1428777 h 4633498"/>
              <a:gd name="connsiteX1192" fmla="*/ 755927 w 4562635"/>
              <a:gd name="connsiteY1192" fmla="*/ 1364706 h 4633498"/>
              <a:gd name="connsiteX1193" fmla="*/ 959049 w 4562635"/>
              <a:gd name="connsiteY1193" fmla="*/ 1488773 h 4633498"/>
              <a:gd name="connsiteX1194" fmla="*/ 129773 w 4562635"/>
              <a:gd name="connsiteY1194" fmla="*/ 1919821 h 4633498"/>
              <a:gd name="connsiteX1195" fmla="*/ 152016 w 4562635"/>
              <a:gd name="connsiteY1195" fmla="*/ 1962997 h 4633498"/>
              <a:gd name="connsiteX1196" fmla="*/ 1060801 w 4562635"/>
              <a:gd name="connsiteY1196" fmla="*/ 1490620 h 4633498"/>
              <a:gd name="connsiteX1197" fmla="*/ 1111305 w 4562635"/>
              <a:gd name="connsiteY1197" fmla="*/ 1587783 h 4633498"/>
              <a:gd name="connsiteX1198" fmla="*/ 1177747 w 4562635"/>
              <a:gd name="connsiteY1198" fmla="*/ 1553247 h 4633498"/>
              <a:gd name="connsiteX1199" fmla="*/ 1196987 w 4562635"/>
              <a:gd name="connsiteY1199" fmla="*/ 1590261 h 4633498"/>
              <a:gd name="connsiteX1200" fmla="*/ 1295266 w 4562635"/>
              <a:gd name="connsiteY1200" fmla="*/ 1539176 h 4633498"/>
              <a:gd name="connsiteX1201" fmla="*/ 1317392 w 4562635"/>
              <a:gd name="connsiteY1201" fmla="*/ 1581743 h 4633498"/>
              <a:gd name="connsiteX1202" fmla="*/ 1219113 w 4562635"/>
              <a:gd name="connsiteY1202" fmla="*/ 1632828 h 4633498"/>
              <a:gd name="connsiteX1203" fmla="*/ 1238352 w 4562635"/>
              <a:gd name="connsiteY1203" fmla="*/ 1669842 h 4633498"/>
              <a:gd name="connsiteX1204" fmla="*/ 1171910 w 4562635"/>
              <a:gd name="connsiteY1204" fmla="*/ 1704378 h 4633498"/>
              <a:gd name="connsiteX1205" fmla="*/ 1222414 w 4562635"/>
              <a:gd name="connsiteY1205" fmla="*/ 1801540 h 4633498"/>
              <a:gd name="connsiteX1206" fmla="*/ 312495 w 4562635"/>
              <a:gd name="connsiteY1206" fmla="*/ 2274507 h 4633498"/>
              <a:gd name="connsiteX1207" fmla="*/ 330953 w 4562635"/>
              <a:gd name="connsiteY1207" fmla="*/ 2310336 h 4633498"/>
              <a:gd name="connsiteX1208" fmla="*/ 1226570 w 4562635"/>
              <a:gd name="connsiteY1208" fmla="*/ 1844803 h 4633498"/>
              <a:gd name="connsiteX1209" fmla="*/ 1322020 w 4562635"/>
              <a:gd name="connsiteY1209" fmla="*/ 2028435 h 4633498"/>
              <a:gd name="connsiteX1210" fmla="*/ 425732 w 4562635"/>
              <a:gd name="connsiteY1210" fmla="*/ 2494316 h 4633498"/>
              <a:gd name="connsiteX1211" fmla="*/ 444415 w 4562635"/>
              <a:gd name="connsiteY1211" fmla="*/ 2530581 h 4633498"/>
              <a:gd name="connsiteX1212" fmla="*/ 1543383 w 4562635"/>
              <a:gd name="connsiteY1212" fmla="*/ 1967885 h 4633498"/>
              <a:gd name="connsiteX1213" fmla="*/ 1521784 w 4562635"/>
              <a:gd name="connsiteY1213" fmla="*/ 2248246 h 4633498"/>
              <a:gd name="connsiteX1214" fmla="*/ 557247 w 4562635"/>
              <a:gd name="connsiteY1214" fmla="*/ 2749602 h 4633498"/>
              <a:gd name="connsiteX1215" fmla="*/ 574952 w 4562635"/>
              <a:gd name="connsiteY1215" fmla="*/ 2783971 h 4633498"/>
              <a:gd name="connsiteX1216" fmla="*/ 593830 w 4562635"/>
              <a:gd name="connsiteY1216" fmla="*/ 2773514 h 4633498"/>
              <a:gd name="connsiteX1217" fmla="*/ 1563351 w 4562635"/>
              <a:gd name="connsiteY1217" fmla="*/ 2267593 h 4633498"/>
              <a:gd name="connsiteX1218" fmla="*/ 1703518 w 4562635"/>
              <a:gd name="connsiteY1218" fmla="*/ 2283580 h 4633498"/>
              <a:gd name="connsiteX1219" fmla="*/ 1759392 w 4562635"/>
              <a:gd name="connsiteY1219" fmla="*/ 2290075 h 4633498"/>
              <a:gd name="connsiteX1220" fmla="*/ 2021318 w 4562635"/>
              <a:gd name="connsiteY1220" fmla="*/ 2153929 h 4633498"/>
              <a:gd name="connsiteX1221" fmla="*/ 2053811 w 4562635"/>
              <a:gd name="connsiteY1221" fmla="*/ 2151846 h 4633498"/>
              <a:gd name="connsiteX1222" fmla="*/ 2249837 w 4562635"/>
              <a:gd name="connsiteY1222" fmla="*/ 2261207 h 4633498"/>
              <a:gd name="connsiteX1223" fmla="*/ 716291 w 4562635"/>
              <a:gd name="connsiteY1223" fmla="*/ 3058327 h 4633498"/>
              <a:gd name="connsiteX1224" fmla="*/ 734394 w 4562635"/>
              <a:gd name="connsiteY1224" fmla="*/ 3093467 h 4633498"/>
              <a:gd name="connsiteX1225" fmla="*/ 1946038 w 4562635"/>
              <a:gd name="connsiteY1225" fmla="*/ 2463667 h 4633498"/>
              <a:gd name="connsiteX1226" fmla="*/ 2012906 w 4562635"/>
              <a:gd name="connsiteY1226" fmla="*/ 2592313 h 4633498"/>
              <a:gd name="connsiteX1227" fmla="*/ 2100878 w 4562635"/>
              <a:gd name="connsiteY1227" fmla="*/ 2546586 h 4633498"/>
              <a:gd name="connsiteX1228" fmla="*/ 2126352 w 4562635"/>
              <a:gd name="connsiteY1228" fmla="*/ 2595594 h 4633498"/>
              <a:gd name="connsiteX1229" fmla="*/ 2256477 w 4562635"/>
              <a:gd name="connsiteY1229" fmla="*/ 2527957 h 4633498"/>
              <a:gd name="connsiteX1230" fmla="*/ 2285772 w 4562635"/>
              <a:gd name="connsiteY1230" fmla="*/ 2584317 h 4633498"/>
              <a:gd name="connsiteX1231" fmla="*/ 2155647 w 4562635"/>
              <a:gd name="connsiteY1231" fmla="*/ 2651954 h 4633498"/>
              <a:gd name="connsiteX1232" fmla="*/ 2181122 w 4562635"/>
              <a:gd name="connsiteY1232" fmla="*/ 2700963 h 4633498"/>
              <a:gd name="connsiteX1233" fmla="*/ 2093150 w 4562635"/>
              <a:gd name="connsiteY1233" fmla="*/ 2746690 h 4633498"/>
              <a:gd name="connsiteX1234" fmla="*/ 2160019 w 4562635"/>
              <a:gd name="connsiteY1234" fmla="*/ 2875336 h 4633498"/>
              <a:gd name="connsiteX1235" fmla="*/ 946873 w 4562635"/>
              <a:gd name="connsiteY1235" fmla="*/ 3505916 h 4633498"/>
              <a:gd name="connsiteX1236" fmla="*/ 965743 w 4562635"/>
              <a:gd name="connsiteY1236" fmla="*/ 3542545 h 4633498"/>
              <a:gd name="connsiteX1237" fmla="*/ 2501053 w 4562635"/>
              <a:gd name="connsiteY1237" fmla="*/ 2744506 h 4633498"/>
              <a:gd name="connsiteX1238" fmla="*/ 2663580 w 4562635"/>
              <a:gd name="connsiteY1238" fmla="*/ 3057184 h 4633498"/>
              <a:gd name="connsiteX1239" fmla="*/ 1127128 w 4562635"/>
              <a:gd name="connsiteY1239" fmla="*/ 3855815 h 4633498"/>
              <a:gd name="connsiteX1240" fmla="*/ 1147072 w 4562635"/>
              <a:gd name="connsiteY1240" fmla="*/ 3894527 h 4633498"/>
              <a:gd name="connsiteX1241" fmla="*/ 1185950 w 4562635"/>
              <a:gd name="connsiteY1241" fmla="*/ 3874319 h 4633498"/>
              <a:gd name="connsiteX1242" fmla="*/ 1893962 w 4562635"/>
              <a:gd name="connsiteY1242" fmla="*/ 3508077 h 4633498"/>
              <a:gd name="connsiteX1243" fmla="*/ 2604582 w 4562635"/>
              <a:gd name="connsiteY1243" fmla="*/ 3155584 h 4633498"/>
              <a:gd name="connsiteX1244" fmla="*/ 2843929 w 4562635"/>
              <a:gd name="connsiteY1244" fmla="*/ 3032952 h 4633498"/>
              <a:gd name="connsiteX1245" fmla="*/ 2917368 w 4562635"/>
              <a:gd name="connsiteY1245" fmla="*/ 3174237 h 4633498"/>
              <a:gd name="connsiteX1246" fmla="*/ 2653029 w 4562635"/>
              <a:gd name="connsiteY1246" fmla="*/ 3311638 h 4633498"/>
              <a:gd name="connsiteX1247" fmla="*/ 2689745 w 4562635"/>
              <a:gd name="connsiteY1247" fmla="*/ 3331643 h 4633498"/>
              <a:gd name="connsiteX1248" fmla="*/ 2854063 w 4562635"/>
              <a:gd name="connsiteY1248" fmla="*/ 3246232 h 4633498"/>
              <a:gd name="connsiteX1249" fmla="*/ 2935508 w 4562635"/>
              <a:gd name="connsiteY1249" fmla="*/ 3203898 h 4633498"/>
              <a:gd name="connsiteX1250" fmla="*/ 3007130 w 4562635"/>
              <a:gd name="connsiteY1250" fmla="*/ 3341687 h 4633498"/>
              <a:gd name="connsiteX1251" fmla="*/ 2710455 w 4562635"/>
              <a:gd name="connsiteY1251" fmla="*/ 3519882 h 4633498"/>
              <a:gd name="connsiteX1252" fmla="*/ 1353753 w 4562635"/>
              <a:gd name="connsiteY1252" fmla="*/ 4225081 h 4633498"/>
              <a:gd name="connsiteX1253" fmla="*/ 1325048 w 4562635"/>
              <a:gd name="connsiteY1253" fmla="*/ 4240002 h 4633498"/>
              <a:gd name="connsiteX1254" fmla="*/ 1527900 w 4562635"/>
              <a:gd name="connsiteY1254" fmla="*/ 4633498 h 4633498"/>
              <a:gd name="connsiteX1255" fmla="*/ 1529775 w 4562635"/>
              <a:gd name="connsiteY1255" fmla="*/ 4627569 h 4633498"/>
              <a:gd name="connsiteX1256" fmla="*/ 1653240 w 4562635"/>
              <a:gd name="connsiteY1256" fmla="*/ 4549361 h 4633498"/>
              <a:gd name="connsiteX1257" fmla="*/ 1690194 w 4562635"/>
              <a:gd name="connsiteY1257" fmla="*/ 4531003 h 4633498"/>
              <a:gd name="connsiteX1258" fmla="*/ 1703839 w 4562635"/>
              <a:gd name="connsiteY1258" fmla="*/ 4516500 h 4633498"/>
              <a:gd name="connsiteX1259" fmla="*/ 1733279 w 4562635"/>
              <a:gd name="connsiteY1259" fmla="*/ 4515175 h 4633498"/>
              <a:gd name="connsiteX1260" fmla="*/ 1749850 w 4562635"/>
              <a:gd name="connsiteY1260" fmla="*/ 4512603 h 4633498"/>
              <a:gd name="connsiteX1261" fmla="*/ 1760576 w 4562635"/>
              <a:gd name="connsiteY1261" fmla="*/ 4490486 h 4633498"/>
              <a:gd name="connsiteX1262" fmla="*/ 1783637 w 4562635"/>
              <a:gd name="connsiteY1262" fmla="*/ 4483839 h 4633498"/>
              <a:gd name="connsiteX1263" fmla="*/ 1789985 w 4562635"/>
              <a:gd name="connsiteY1263" fmla="*/ 4454618 h 4633498"/>
              <a:gd name="connsiteX1264" fmla="*/ 1812494 w 4562635"/>
              <a:gd name="connsiteY1264" fmla="*/ 4440606 h 4633498"/>
              <a:gd name="connsiteX1265" fmla="*/ 1830510 w 4562635"/>
              <a:gd name="connsiteY1265" fmla="*/ 4424571 h 4633498"/>
              <a:gd name="connsiteX1266" fmla="*/ 1872378 w 4562635"/>
              <a:gd name="connsiteY1266" fmla="*/ 4403410 h 4633498"/>
              <a:gd name="connsiteX1267" fmla="*/ 1872908 w 4562635"/>
              <a:gd name="connsiteY1267" fmla="*/ 4384868 h 4633498"/>
              <a:gd name="connsiteX1268" fmla="*/ 1899907 w 4562635"/>
              <a:gd name="connsiteY1268" fmla="*/ 4368561 h 4633498"/>
              <a:gd name="connsiteX1269" fmla="*/ 1931887 w 4562635"/>
              <a:gd name="connsiteY1269" fmla="*/ 4355548 h 4633498"/>
              <a:gd name="connsiteX1270" fmla="*/ 1948442 w 4562635"/>
              <a:gd name="connsiteY1270" fmla="*/ 4335706 h 4633498"/>
              <a:gd name="connsiteX1271" fmla="*/ 1969191 w 4562635"/>
              <a:gd name="connsiteY1271" fmla="*/ 4321951 h 4633498"/>
              <a:gd name="connsiteX1272" fmla="*/ 1985808 w 4562635"/>
              <a:gd name="connsiteY1272" fmla="*/ 4303886 h 4633498"/>
              <a:gd name="connsiteX1273" fmla="*/ 1995813 w 4562635"/>
              <a:gd name="connsiteY1273" fmla="*/ 4290660 h 4633498"/>
              <a:gd name="connsiteX1274" fmla="*/ 1979422 w 4562635"/>
              <a:gd name="connsiteY1274" fmla="*/ 4289929 h 4633498"/>
              <a:gd name="connsiteX1275" fmla="*/ 1956251 w 4562635"/>
              <a:gd name="connsiteY1275" fmla="*/ 4310292 h 4633498"/>
              <a:gd name="connsiteX1276" fmla="*/ 1947571 w 4562635"/>
              <a:gd name="connsiteY1276" fmla="*/ 4310817 h 4633498"/>
              <a:gd name="connsiteX1277" fmla="*/ 1939319 w 4562635"/>
              <a:gd name="connsiteY1277" fmla="*/ 4315150 h 4633498"/>
              <a:gd name="connsiteX1278" fmla="*/ 1876655 w 4562635"/>
              <a:gd name="connsiteY1278" fmla="*/ 4365558 h 4633498"/>
              <a:gd name="connsiteX1279" fmla="*/ 1813435 w 4562635"/>
              <a:gd name="connsiteY1279" fmla="*/ 4404284 h 4633498"/>
              <a:gd name="connsiteX1280" fmla="*/ 1802761 w 4562635"/>
              <a:gd name="connsiteY1280" fmla="*/ 4415225 h 4633498"/>
              <a:gd name="connsiteX1281" fmla="*/ 1795723 w 4562635"/>
              <a:gd name="connsiteY1281" fmla="*/ 4420572 h 4633498"/>
              <a:gd name="connsiteX1282" fmla="*/ 1729711 w 4562635"/>
              <a:gd name="connsiteY1282" fmla="*/ 4459558 h 4633498"/>
              <a:gd name="connsiteX1283" fmla="*/ 1717752 w 4562635"/>
              <a:gd name="connsiteY1283" fmla="*/ 4459072 h 4633498"/>
              <a:gd name="connsiteX1284" fmla="*/ 1719202 w 4562635"/>
              <a:gd name="connsiteY1284" fmla="*/ 4449926 h 4633498"/>
              <a:gd name="connsiteX1285" fmla="*/ 1757724 w 4562635"/>
              <a:gd name="connsiteY1285" fmla="*/ 4421660 h 4633498"/>
              <a:gd name="connsiteX1286" fmla="*/ 1720775 w 4562635"/>
              <a:gd name="connsiteY1286" fmla="*/ 4444335 h 4633498"/>
              <a:gd name="connsiteX1287" fmla="*/ 1701091 w 4562635"/>
              <a:gd name="connsiteY1287" fmla="*/ 4425323 h 4633498"/>
              <a:gd name="connsiteX1288" fmla="*/ 1703271 w 4562635"/>
              <a:gd name="connsiteY1288" fmla="*/ 4420240 h 4633498"/>
              <a:gd name="connsiteX1289" fmla="*/ 1728627 w 4562635"/>
              <a:gd name="connsiteY1289" fmla="*/ 4399111 h 4633498"/>
              <a:gd name="connsiteX1290" fmla="*/ 1731171 w 4562635"/>
              <a:gd name="connsiteY1290" fmla="*/ 4391740 h 4633498"/>
              <a:gd name="connsiteX1291" fmla="*/ 1738745 w 4562635"/>
              <a:gd name="connsiteY1291" fmla="*/ 4376486 h 4633498"/>
              <a:gd name="connsiteX1292" fmla="*/ 1742624 w 4562635"/>
              <a:gd name="connsiteY1292" fmla="*/ 4369368 h 4633498"/>
              <a:gd name="connsiteX1293" fmla="*/ 1745775 w 4562635"/>
              <a:gd name="connsiteY1293" fmla="*/ 4362503 h 4633498"/>
              <a:gd name="connsiteX1294" fmla="*/ 1792553 w 4562635"/>
              <a:gd name="connsiteY1294" fmla="*/ 4334222 h 4633498"/>
              <a:gd name="connsiteX1295" fmla="*/ 1817971 w 4562635"/>
              <a:gd name="connsiteY1295" fmla="*/ 4314871 h 4633498"/>
              <a:gd name="connsiteX1296" fmla="*/ 1834231 w 4562635"/>
              <a:gd name="connsiteY1296" fmla="*/ 4303411 h 4633498"/>
              <a:gd name="connsiteX1297" fmla="*/ 1880412 w 4562635"/>
              <a:gd name="connsiteY1297" fmla="*/ 4287576 h 4633498"/>
              <a:gd name="connsiteX1298" fmla="*/ 1892680 w 4562635"/>
              <a:gd name="connsiteY1298" fmla="*/ 4292633 h 4633498"/>
              <a:gd name="connsiteX1299" fmla="*/ 1867081 w 4562635"/>
              <a:gd name="connsiteY1299" fmla="*/ 4315286 h 4633498"/>
              <a:gd name="connsiteX1300" fmla="*/ 1845484 w 4562635"/>
              <a:gd name="connsiteY1300" fmla="*/ 4330058 h 4633498"/>
              <a:gd name="connsiteX1301" fmla="*/ 1874858 w 4562635"/>
              <a:gd name="connsiteY1301" fmla="*/ 4322637 h 4633498"/>
              <a:gd name="connsiteX1302" fmla="*/ 1910304 w 4562635"/>
              <a:gd name="connsiteY1302" fmla="*/ 4315967 h 4633498"/>
              <a:gd name="connsiteX1303" fmla="*/ 1928117 w 4562635"/>
              <a:gd name="connsiteY1303" fmla="*/ 4277327 h 4633498"/>
              <a:gd name="connsiteX1304" fmla="*/ 1907668 w 4562635"/>
              <a:gd name="connsiteY1304" fmla="*/ 4287017 h 4633498"/>
              <a:gd name="connsiteX1305" fmla="*/ 1905542 w 4562635"/>
              <a:gd name="connsiteY1305" fmla="*/ 4285243 h 4633498"/>
              <a:gd name="connsiteX1306" fmla="*/ 1908209 w 4562635"/>
              <a:gd name="connsiteY1306" fmla="*/ 4281428 h 4633498"/>
              <a:gd name="connsiteX1307" fmla="*/ 1909787 w 4562635"/>
              <a:gd name="connsiteY1307" fmla="*/ 4280155 h 4633498"/>
              <a:gd name="connsiteX1308" fmla="*/ 1925639 w 4562635"/>
              <a:gd name="connsiteY1308" fmla="*/ 4254980 h 4633498"/>
              <a:gd name="connsiteX1309" fmla="*/ 1935051 w 4562635"/>
              <a:gd name="connsiteY1309" fmla="*/ 4246575 h 4633498"/>
              <a:gd name="connsiteX1310" fmla="*/ 1456562 w 4562635"/>
              <a:gd name="connsiteY1310" fmla="*/ 4495288 h 4633498"/>
              <a:gd name="connsiteX1311" fmla="*/ 1512446 w 4562635"/>
              <a:gd name="connsiteY1311" fmla="*/ 4603766 h 4633498"/>
              <a:gd name="connsiteX1312" fmla="*/ 1532842 w 4562635"/>
              <a:gd name="connsiteY1312" fmla="*/ 4593021 h 4633498"/>
              <a:gd name="connsiteX1313" fmla="*/ 1546188 w 4562635"/>
              <a:gd name="connsiteY1313" fmla="*/ 4582583 h 4633498"/>
              <a:gd name="connsiteX1314" fmla="*/ 1592113 w 4562635"/>
              <a:gd name="connsiteY1314" fmla="*/ 4551000 h 4633498"/>
              <a:gd name="connsiteX1315" fmla="*/ 1691679 w 4562635"/>
              <a:gd name="connsiteY1315" fmla="*/ 4493410 h 4633498"/>
              <a:gd name="connsiteX1316" fmla="*/ 1715706 w 4562635"/>
              <a:gd name="connsiteY1316" fmla="*/ 4480666 h 4633498"/>
              <a:gd name="connsiteX1317" fmla="*/ 1720746 w 4562635"/>
              <a:gd name="connsiteY1317" fmla="*/ 4481418 h 4633498"/>
              <a:gd name="connsiteX1318" fmla="*/ 1715714 w 4562635"/>
              <a:gd name="connsiteY1318" fmla="*/ 4489301 h 4633498"/>
              <a:gd name="connsiteX1319" fmla="*/ 1654269 w 4562635"/>
              <a:gd name="connsiteY1319" fmla="*/ 4545042 h 4633498"/>
              <a:gd name="connsiteX1320" fmla="*/ 1529409 w 4562635"/>
              <a:gd name="connsiteY1320" fmla="*/ 4625538 h 4633498"/>
              <a:gd name="connsiteX1321" fmla="*/ 1525310 w 4562635"/>
              <a:gd name="connsiteY1321" fmla="*/ 4628515 h 463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</a:cxnLst>
            <a:rect l="l" t="t" r="r" b="b"/>
            <a:pathLst>
              <a:path w="4562635" h="4633498">
                <a:moveTo>
                  <a:pt x="2831028" y="3283969"/>
                </a:moveTo>
                <a:cubicBezTo>
                  <a:pt x="2848116" y="3316843"/>
                  <a:pt x="2864476" y="3348317"/>
                  <a:pt x="2882290" y="3382590"/>
                </a:cubicBezTo>
                <a:cubicBezTo>
                  <a:pt x="2898008" y="3374420"/>
                  <a:pt x="2913725" y="3366250"/>
                  <a:pt x="2932301" y="3356595"/>
                </a:cubicBezTo>
                <a:cubicBezTo>
                  <a:pt x="2915941" y="3325121"/>
                  <a:pt x="2899217" y="3292946"/>
                  <a:pt x="2881039" y="3257974"/>
                </a:cubicBezTo>
                <a:cubicBezTo>
                  <a:pt x="2863178" y="3267258"/>
                  <a:pt x="2848174" y="3275057"/>
                  <a:pt x="2831028" y="3283969"/>
                </a:cubicBezTo>
                <a:close/>
                <a:moveTo>
                  <a:pt x="2740878" y="3112279"/>
                </a:moveTo>
                <a:cubicBezTo>
                  <a:pt x="2757239" y="3143755"/>
                  <a:pt x="2773598" y="3175228"/>
                  <a:pt x="2791413" y="3209502"/>
                </a:cubicBezTo>
                <a:cubicBezTo>
                  <a:pt x="2807131" y="3201332"/>
                  <a:pt x="2823563" y="3192791"/>
                  <a:pt x="2843567" y="3182393"/>
                </a:cubicBezTo>
                <a:cubicBezTo>
                  <a:pt x="2826480" y="3149520"/>
                  <a:pt x="2810119" y="3118045"/>
                  <a:pt x="2793032" y="3085170"/>
                </a:cubicBezTo>
                <a:cubicBezTo>
                  <a:pt x="2775884" y="3094083"/>
                  <a:pt x="2759454" y="3102624"/>
                  <a:pt x="2740878" y="3112279"/>
                </a:cubicBezTo>
                <a:close/>
                <a:moveTo>
                  <a:pt x="1556491" y="858937"/>
                </a:moveTo>
                <a:cubicBezTo>
                  <a:pt x="1556491" y="856949"/>
                  <a:pt x="1556490" y="855624"/>
                  <a:pt x="1557816" y="853636"/>
                </a:cubicBezTo>
                <a:cubicBezTo>
                  <a:pt x="1561128" y="847673"/>
                  <a:pt x="1567093" y="845022"/>
                  <a:pt x="1573719" y="845685"/>
                </a:cubicBezTo>
                <a:lnTo>
                  <a:pt x="1569079" y="848335"/>
                </a:lnTo>
                <a:cubicBezTo>
                  <a:pt x="1562453" y="850323"/>
                  <a:pt x="1559804" y="854299"/>
                  <a:pt x="1556491" y="858937"/>
                </a:cubicBezTo>
                <a:close/>
                <a:moveTo>
                  <a:pt x="2757806" y="3322918"/>
                </a:moveTo>
                <a:cubicBezTo>
                  <a:pt x="2774894" y="3355793"/>
                  <a:pt x="2791253" y="3387266"/>
                  <a:pt x="2809432" y="3422238"/>
                </a:cubicBezTo>
                <a:cubicBezTo>
                  <a:pt x="2828720" y="3412212"/>
                  <a:pt x="2843724" y="3404413"/>
                  <a:pt x="2862299" y="3394758"/>
                </a:cubicBezTo>
                <a:cubicBezTo>
                  <a:pt x="2845212" y="3361885"/>
                  <a:pt x="2828488" y="3329710"/>
                  <a:pt x="2810674" y="3295438"/>
                </a:cubicBezTo>
                <a:cubicBezTo>
                  <a:pt x="2794242" y="3303979"/>
                  <a:pt x="2777095" y="3312892"/>
                  <a:pt x="2757806" y="3322918"/>
                </a:cubicBezTo>
                <a:close/>
                <a:moveTo>
                  <a:pt x="2667291" y="3150529"/>
                </a:moveTo>
                <a:cubicBezTo>
                  <a:pt x="2684015" y="3182703"/>
                  <a:pt x="2700375" y="3214178"/>
                  <a:pt x="2718553" y="3249150"/>
                </a:cubicBezTo>
                <a:cubicBezTo>
                  <a:pt x="2738557" y="3238752"/>
                  <a:pt x="2754275" y="3230582"/>
                  <a:pt x="2772851" y="3220927"/>
                </a:cubicBezTo>
                <a:cubicBezTo>
                  <a:pt x="2755763" y="3188053"/>
                  <a:pt x="2739040" y="3155880"/>
                  <a:pt x="2721588" y="3122306"/>
                </a:cubicBezTo>
                <a:cubicBezTo>
                  <a:pt x="2703728" y="3131589"/>
                  <a:pt x="2686581" y="3140502"/>
                  <a:pt x="2667291" y="3150529"/>
                </a:cubicBezTo>
                <a:close/>
                <a:moveTo>
                  <a:pt x="2410039" y="2812425"/>
                </a:moveTo>
                <a:cubicBezTo>
                  <a:pt x="2423988" y="2839262"/>
                  <a:pt x="2437613" y="2865474"/>
                  <a:pt x="2451562" y="2892310"/>
                </a:cubicBezTo>
                <a:cubicBezTo>
                  <a:pt x="2478337" y="2878393"/>
                  <a:pt x="2503199" y="2865470"/>
                  <a:pt x="2529336" y="2851884"/>
                </a:cubicBezTo>
                <a:cubicBezTo>
                  <a:pt x="2515063" y="2824424"/>
                  <a:pt x="2501762" y="2798836"/>
                  <a:pt x="2487813" y="2771998"/>
                </a:cubicBezTo>
                <a:cubicBezTo>
                  <a:pt x="2460401" y="2786247"/>
                  <a:pt x="2436176" y="2798839"/>
                  <a:pt x="2410039" y="2812425"/>
                </a:cubicBezTo>
                <a:close/>
                <a:moveTo>
                  <a:pt x="2461307" y="2912613"/>
                </a:moveTo>
                <a:cubicBezTo>
                  <a:pt x="2474607" y="2938202"/>
                  <a:pt x="2487908" y="2963791"/>
                  <a:pt x="2502182" y="2991252"/>
                </a:cubicBezTo>
                <a:cubicBezTo>
                  <a:pt x="2527682" y="2977997"/>
                  <a:pt x="2553819" y="2964411"/>
                  <a:pt x="2581231" y="2950163"/>
                </a:cubicBezTo>
                <a:cubicBezTo>
                  <a:pt x="2567930" y="2924574"/>
                  <a:pt x="2554954" y="2899609"/>
                  <a:pt x="2540356" y="2871525"/>
                </a:cubicBezTo>
                <a:cubicBezTo>
                  <a:pt x="2513581" y="2885442"/>
                  <a:pt x="2488719" y="2898365"/>
                  <a:pt x="2461307" y="2912613"/>
                </a:cubicBezTo>
                <a:close/>
                <a:moveTo>
                  <a:pt x="2680634" y="3361254"/>
                </a:moveTo>
                <a:cubicBezTo>
                  <a:pt x="2697722" y="3394129"/>
                  <a:pt x="2714445" y="3426302"/>
                  <a:pt x="2732259" y="3460574"/>
                </a:cubicBezTo>
                <a:cubicBezTo>
                  <a:pt x="2749406" y="3451662"/>
                  <a:pt x="2767267" y="3442378"/>
                  <a:pt x="2788700" y="3431237"/>
                </a:cubicBezTo>
                <a:cubicBezTo>
                  <a:pt x="2772340" y="3399763"/>
                  <a:pt x="2755616" y="3367588"/>
                  <a:pt x="2737075" y="3331917"/>
                </a:cubicBezTo>
                <a:cubicBezTo>
                  <a:pt x="2717071" y="3342315"/>
                  <a:pt x="2699925" y="3351227"/>
                  <a:pt x="2680634" y="3361254"/>
                </a:cubicBezTo>
                <a:close/>
                <a:moveTo>
                  <a:pt x="2590835" y="3188494"/>
                </a:moveTo>
                <a:cubicBezTo>
                  <a:pt x="2607923" y="3221368"/>
                  <a:pt x="2624646" y="3253541"/>
                  <a:pt x="2642460" y="3287814"/>
                </a:cubicBezTo>
                <a:cubicBezTo>
                  <a:pt x="2660322" y="3278530"/>
                  <a:pt x="2678897" y="3268875"/>
                  <a:pt x="2699614" y="3258106"/>
                </a:cubicBezTo>
                <a:cubicBezTo>
                  <a:pt x="2682891" y="3225932"/>
                  <a:pt x="2666531" y="3194458"/>
                  <a:pt x="2647989" y="3158786"/>
                </a:cubicBezTo>
                <a:cubicBezTo>
                  <a:pt x="2627986" y="3169183"/>
                  <a:pt x="2610125" y="3178467"/>
                  <a:pt x="2590835" y="3188494"/>
                </a:cubicBezTo>
                <a:close/>
                <a:moveTo>
                  <a:pt x="2007866" y="2210771"/>
                </a:moveTo>
                <a:cubicBezTo>
                  <a:pt x="2016494" y="2225167"/>
                  <a:pt x="2025321" y="2219469"/>
                  <a:pt x="2060629" y="2196673"/>
                </a:cubicBezTo>
                <a:cubicBezTo>
                  <a:pt x="2028951" y="2156871"/>
                  <a:pt x="2015962" y="2182379"/>
                  <a:pt x="1998333" y="2189568"/>
                </a:cubicBezTo>
                <a:cubicBezTo>
                  <a:pt x="2002137" y="2198943"/>
                  <a:pt x="2004990" y="2205973"/>
                  <a:pt x="2007866" y="2210771"/>
                </a:cubicBezTo>
                <a:close/>
                <a:moveTo>
                  <a:pt x="2022188" y="2241334"/>
                </a:moveTo>
                <a:cubicBezTo>
                  <a:pt x="2030671" y="2257654"/>
                  <a:pt x="2037539" y="2270866"/>
                  <a:pt x="2045214" y="2285633"/>
                </a:cubicBezTo>
                <a:cubicBezTo>
                  <a:pt x="2071647" y="2271893"/>
                  <a:pt x="2097119" y="2258653"/>
                  <a:pt x="2122110" y="2245663"/>
                </a:cubicBezTo>
                <a:cubicBezTo>
                  <a:pt x="2085682" y="2201419"/>
                  <a:pt x="2073724" y="2200725"/>
                  <a:pt x="2022188" y="2241334"/>
                </a:cubicBezTo>
                <a:close/>
                <a:moveTo>
                  <a:pt x="2066416" y="2335816"/>
                </a:moveTo>
                <a:cubicBezTo>
                  <a:pt x="2104383" y="2316081"/>
                  <a:pt x="2136583" y="2299344"/>
                  <a:pt x="2169264" y="2282357"/>
                </a:cubicBezTo>
                <a:cubicBezTo>
                  <a:pt x="2167648" y="2279248"/>
                  <a:pt x="2166108" y="2275113"/>
                  <a:pt x="2164569" y="2270977"/>
                </a:cubicBezTo>
                <a:cubicBezTo>
                  <a:pt x="2118440" y="2251520"/>
                  <a:pt x="2097724" y="2293876"/>
                  <a:pt x="2063253" y="2303896"/>
                </a:cubicBezTo>
                <a:cubicBezTo>
                  <a:pt x="2060447" y="2304369"/>
                  <a:pt x="2064758" y="2320883"/>
                  <a:pt x="2066416" y="2335816"/>
                </a:cubicBezTo>
                <a:close/>
                <a:moveTo>
                  <a:pt x="2413450" y="3065118"/>
                </a:moveTo>
                <a:cubicBezTo>
                  <a:pt x="2427724" y="3092579"/>
                  <a:pt x="2440376" y="3116920"/>
                  <a:pt x="2454001" y="3143132"/>
                </a:cubicBezTo>
                <a:cubicBezTo>
                  <a:pt x="2480138" y="3129546"/>
                  <a:pt x="2505000" y="3116623"/>
                  <a:pt x="2532413" y="3102374"/>
                </a:cubicBezTo>
                <a:cubicBezTo>
                  <a:pt x="2519437" y="3077410"/>
                  <a:pt x="2506460" y="3052445"/>
                  <a:pt x="2491862" y="3024361"/>
                </a:cubicBezTo>
                <a:cubicBezTo>
                  <a:pt x="2467637" y="3036953"/>
                  <a:pt x="2442137" y="3050207"/>
                  <a:pt x="2413450" y="3065118"/>
                </a:cubicBezTo>
                <a:close/>
                <a:moveTo>
                  <a:pt x="2361221" y="2964637"/>
                </a:moveTo>
                <a:cubicBezTo>
                  <a:pt x="2375495" y="2992098"/>
                  <a:pt x="2388471" y="3017063"/>
                  <a:pt x="2402420" y="3043899"/>
                </a:cubicBezTo>
                <a:cubicBezTo>
                  <a:pt x="2429832" y="3029650"/>
                  <a:pt x="2455332" y="3016396"/>
                  <a:pt x="2482107" y="3002479"/>
                </a:cubicBezTo>
                <a:cubicBezTo>
                  <a:pt x="2468158" y="2975642"/>
                  <a:pt x="2454857" y="2950053"/>
                  <a:pt x="2440908" y="2923217"/>
                </a:cubicBezTo>
                <a:cubicBezTo>
                  <a:pt x="2414133" y="2937134"/>
                  <a:pt x="2389271" y="2950057"/>
                  <a:pt x="2361221" y="2964637"/>
                </a:cubicBezTo>
                <a:close/>
                <a:moveTo>
                  <a:pt x="2586199" y="3492075"/>
                </a:moveTo>
                <a:cubicBezTo>
                  <a:pt x="2594197" y="3507462"/>
                  <a:pt x="2602195" y="3522850"/>
                  <a:pt x="2611284" y="3540336"/>
                </a:cubicBezTo>
                <a:cubicBezTo>
                  <a:pt x="2629860" y="3530680"/>
                  <a:pt x="2648434" y="3521025"/>
                  <a:pt x="2667011" y="3511369"/>
                </a:cubicBezTo>
                <a:cubicBezTo>
                  <a:pt x="2657922" y="3493884"/>
                  <a:pt x="2650287" y="3479196"/>
                  <a:pt x="2641925" y="3463109"/>
                </a:cubicBezTo>
                <a:cubicBezTo>
                  <a:pt x="2623349" y="3472764"/>
                  <a:pt x="2606203" y="3481677"/>
                  <a:pt x="2586199" y="3492075"/>
                </a:cubicBezTo>
                <a:close/>
                <a:moveTo>
                  <a:pt x="2491323" y="3311293"/>
                </a:moveTo>
                <a:cubicBezTo>
                  <a:pt x="2518589" y="3363749"/>
                  <a:pt x="2546220" y="3416907"/>
                  <a:pt x="2575305" y="3472862"/>
                </a:cubicBezTo>
                <a:cubicBezTo>
                  <a:pt x="2595309" y="3462464"/>
                  <a:pt x="2612455" y="3453551"/>
                  <a:pt x="2631030" y="3443896"/>
                </a:cubicBezTo>
                <a:cubicBezTo>
                  <a:pt x="2603036" y="3390040"/>
                  <a:pt x="2575406" y="3336882"/>
                  <a:pt x="2547048" y="3282327"/>
                </a:cubicBezTo>
                <a:cubicBezTo>
                  <a:pt x="2528473" y="3291982"/>
                  <a:pt x="2511327" y="3300895"/>
                  <a:pt x="2491323" y="3311293"/>
                </a:cubicBezTo>
                <a:close/>
                <a:moveTo>
                  <a:pt x="2456058" y="3243448"/>
                </a:moveTo>
                <a:cubicBezTo>
                  <a:pt x="2463692" y="3258136"/>
                  <a:pt x="2471691" y="3273523"/>
                  <a:pt x="2480780" y="3291009"/>
                </a:cubicBezTo>
                <a:cubicBezTo>
                  <a:pt x="2498641" y="3281725"/>
                  <a:pt x="2517216" y="3272070"/>
                  <a:pt x="2537935" y="3261301"/>
                </a:cubicBezTo>
                <a:cubicBezTo>
                  <a:pt x="2529208" y="3244513"/>
                  <a:pt x="2521938" y="3230525"/>
                  <a:pt x="2513212" y="3213739"/>
                </a:cubicBezTo>
                <a:cubicBezTo>
                  <a:pt x="2494636" y="3223395"/>
                  <a:pt x="2476776" y="3232678"/>
                  <a:pt x="2456058" y="3243448"/>
                </a:cubicBezTo>
                <a:close/>
                <a:moveTo>
                  <a:pt x="2209868" y="2916471"/>
                </a:moveTo>
                <a:cubicBezTo>
                  <a:pt x="2224466" y="2944557"/>
                  <a:pt x="2237442" y="2969521"/>
                  <a:pt x="2251067" y="2995733"/>
                </a:cubicBezTo>
                <a:cubicBezTo>
                  <a:pt x="2277205" y="2982147"/>
                  <a:pt x="2302704" y="2968893"/>
                  <a:pt x="2330115" y="2954645"/>
                </a:cubicBezTo>
                <a:cubicBezTo>
                  <a:pt x="2316491" y="2928432"/>
                  <a:pt x="2302866" y="2902220"/>
                  <a:pt x="2288916" y="2875383"/>
                </a:cubicBezTo>
                <a:cubicBezTo>
                  <a:pt x="2262142" y="2889300"/>
                  <a:pt x="2237280" y="2902223"/>
                  <a:pt x="2209868" y="2916471"/>
                </a:cubicBezTo>
                <a:close/>
                <a:moveTo>
                  <a:pt x="2313040" y="3116517"/>
                </a:moveTo>
                <a:cubicBezTo>
                  <a:pt x="2326666" y="3142730"/>
                  <a:pt x="2339317" y="3167070"/>
                  <a:pt x="2353591" y="3194530"/>
                </a:cubicBezTo>
                <a:cubicBezTo>
                  <a:pt x="2379090" y="3181276"/>
                  <a:pt x="2404590" y="3168022"/>
                  <a:pt x="2433913" y="3152780"/>
                </a:cubicBezTo>
                <a:cubicBezTo>
                  <a:pt x="2420288" y="3126567"/>
                  <a:pt x="2407312" y="3101603"/>
                  <a:pt x="2393363" y="3074766"/>
                </a:cubicBezTo>
                <a:cubicBezTo>
                  <a:pt x="2365952" y="3089014"/>
                  <a:pt x="2340452" y="3102269"/>
                  <a:pt x="2313040" y="3116517"/>
                </a:cubicBezTo>
                <a:close/>
                <a:moveTo>
                  <a:pt x="2261136" y="3016660"/>
                </a:moveTo>
                <a:cubicBezTo>
                  <a:pt x="2275410" y="3044121"/>
                  <a:pt x="2288062" y="3068461"/>
                  <a:pt x="2302011" y="3095298"/>
                </a:cubicBezTo>
                <a:cubicBezTo>
                  <a:pt x="2328785" y="3081381"/>
                  <a:pt x="2354285" y="3068127"/>
                  <a:pt x="2382333" y="3053548"/>
                </a:cubicBezTo>
                <a:cubicBezTo>
                  <a:pt x="2369033" y="3027959"/>
                  <a:pt x="2355732" y="3002370"/>
                  <a:pt x="2341458" y="2974909"/>
                </a:cubicBezTo>
                <a:cubicBezTo>
                  <a:pt x="2314685" y="2988826"/>
                  <a:pt x="2289822" y="3001749"/>
                  <a:pt x="2261136" y="3016660"/>
                </a:cubicBezTo>
                <a:close/>
                <a:moveTo>
                  <a:pt x="2479841" y="3460294"/>
                </a:moveTo>
                <a:cubicBezTo>
                  <a:pt x="2487476" y="3474983"/>
                  <a:pt x="2495474" y="3490370"/>
                  <a:pt x="2505654" y="3509955"/>
                </a:cubicBezTo>
                <a:cubicBezTo>
                  <a:pt x="2524229" y="3500299"/>
                  <a:pt x="2541376" y="3491386"/>
                  <a:pt x="2560666" y="3481360"/>
                </a:cubicBezTo>
                <a:cubicBezTo>
                  <a:pt x="2551940" y="3464572"/>
                  <a:pt x="2543942" y="3449186"/>
                  <a:pt x="2534853" y="3431699"/>
                </a:cubicBezTo>
                <a:cubicBezTo>
                  <a:pt x="2516991" y="3440983"/>
                  <a:pt x="2499845" y="3449896"/>
                  <a:pt x="2479841" y="3460294"/>
                </a:cubicBezTo>
                <a:close/>
                <a:moveTo>
                  <a:pt x="2384615" y="3280583"/>
                </a:moveTo>
                <a:cubicBezTo>
                  <a:pt x="2412244" y="3333739"/>
                  <a:pt x="2439148" y="3385497"/>
                  <a:pt x="2467869" y="3440753"/>
                </a:cubicBezTo>
                <a:cubicBezTo>
                  <a:pt x="2488587" y="3429983"/>
                  <a:pt x="2505734" y="3421071"/>
                  <a:pt x="2524310" y="3411415"/>
                </a:cubicBezTo>
                <a:cubicBezTo>
                  <a:pt x="2496316" y="3357559"/>
                  <a:pt x="2469412" y="3305801"/>
                  <a:pt x="2441055" y="3251246"/>
                </a:cubicBezTo>
                <a:cubicBezTo>
                  <a:pt x="2422480" y="3260901"/>
                  <a:pt x="2404618" y="3270185"/>
                  <a:pt x="2384615" y="3280583"/>
                </a:cubicBezTo>
                <a:close/>
                <a:moveTo>
                  <a:pt x="1899892" y="2400656"/>
                </a:moveTo>
                <a:cubicBezTo>
                  <a:pt x="1912736" y="2401877"/>
                  <a:pt x="1928887" y="2408289"/>
                  <a:pt x="1939864" y="2403570"/>
                </a:cubicBezTo>
                <a:cubicBezTo>
                  <a:pt x="1975199" y="2388165"/>
                  <a:pt x="2008110" y="2368097"/>
                  <a:pt x="2042636" y="2351139"/>
                </a:cubicBezTo>
                <a:cubicBezTo>
                  <a:pt x="2055132" y="2344643"/>
                  <a:pt x="2059916" y="2336233"/>
                  <a:pt x="2040742" y="2314611"/>
                </a:cubicBezTo>
                <a:cubicBezTo>
                  <a:pt x="1993164" y="2339342"/>
                  <a:pt x="1945583" y="2364074"/>
                  <a:pt x="1898004" y="2388805"/>
                </a:cubicBezTo>
                <a:cubicBezTo>
                  <a:pt x="1899063" y="2393190"/>
                  <a:pt x="1899237" y="2397048"/>
                  <a:pt x="1899892" y="2400656"/>
                </a:cubicBezTo>
                <a:close/>
                <a:moveTo>
                  <a:pt x="1817606" y="2345699"/>
                </a:moveTo>
                <a:cubicBezTo>
                  <a:pt x="1848914" y="2371872"/>
                  <a:pt x="1873508" y="2382781"/>
                  <a:pt x="1898325" y="2365933"/>
                </a:cubicBezTo>
                <a:cubicBezTo>
                  <a:pt x="1940520" y="2339064"/>
                  <a:pt x="1986832" y="2318941"/>
                  <a:pt x="2032488" y="2295209"/>
                </a:cubicBezTo>
                <a:cubicBezTo>
                  <a:pt x="2023197" y="2277334"/>
                  <a:pt x="2015926" y="2263345"/>
                  <a:pt x="2007442" y="2247024"/>
                </a:cubicBezTo>
                <a:cubicBezTo>
                  <a:pt x="1944484" y="2279749"/>
                  <a:pt x="1882007" y="2312224"/>
                  <a:pt x="1817606" y="2345699"/>
                </a:cubicBezTo>
                <a:close/>
                <a:moveTo>
                  <a:pt x="2315665" y="3315533"/>
                </a:moveTo>
                <a:cubicBezTo>
                  <a:pt x="2324027" y="3331619"/>
                  <a:pt x="2332025" y="3347007"/>
                  <a:pt x="2341478" y="3365193"/>
                </a:cubicBezTo>
                <a:cubicBezTo>
                  <a:pt x="2360053" y="3355538"/>
                  <a:pt x="2376485" y="3346996"/>
                  <a:pt x="2395775" y="3336970"/>
                </a:cubicBezTo>
                <a:cubicBezTo>
                  <a:pt x="2387414" y="3320883"/>
                  <a:pt x="2379051" y="3304796"/>
                  <a:pt x="2369962" y="3287310"/>
                </a:cubicBezTo>
                <a:cubicBezTo>
                  <a:pt x="2352102" y="3296593"/>
                  <a:pt x="2334955" y="3305506"/>
                  <a:pt x="2315665" y="3315533"/>
                </a:cubicBezTo>
                <a:close/>
                <a:moveTo>
                  <a:pt x="2385857" y="3454064"/>
                </a:moveTo>
                <a:cubicBezTo>
                  <a:pt x="2414215" y="3508620"/>
                  <a:pt x="2441845" y="3561777"/>
                  <a:pt x="2470203" y="3616333"/>
                </a:cubicBezTo>
                <a:cubicBezTo>
                  <a:pt x="2490207" y="3605936"/>
                  <a:pt x="2507354" y="3597023"/>
                  <a:pt x="2525929" y="3587367"/>
                </a:cubicBezTo>
                <a:cubicBezTo>
                  <a:pt x="2497572" y="3532811"/>
                  <a:pt x="2469941" y="3479654"/>
                  <a:pt x="2441584" y="3425098"/>
                </a:cubicBezTo>
                <a:cubicBezTo>
                  <a:pt x="2423008" y="3434754"/>
                  <a:pt x="2406576" y="3443295"/>
                  <a:pt x="2385857" y="3454064"/>
                </a:cubicBezTo>
                <a:close/>
                <a:moveTo>
                  <a:pt x="2215504" y="3167215"/>
                </a:moveTo>
                <a:cubicBezTo>
                  <a:pt x="2229453" y="3194053"/>
                  <a:pt x="2242754" y="3219641"/>
                  <a:pt x="2256703" y="3246477"/>
                </a:cubicBezTo>
                <a:cubicBezTo>
                  <a:pt x="2283478" y="3232560"/>
                  <a:pt x="2308340" y="3219637"/>
                  <a:pt x="2335115" y="3205720"/>
                </a:cubicBezTo>
                <a:cubicBezTo>
                  <a:pt x="2321490" y="3179507"/>
                  <a:pt x="2308514" y="3154543"/>
                  <a:pt x="2293916" y="3126458"/>
                </a:cubicBezTo>
                <a:cubicBezTo>
                  <a:pt x="2267141" y="3140375"/>
                  <a:pt x="2242279" y="3153298"/>
                  <a:pt x="2215504" y="3167215"/>
                </a:cubicBezTo>
                <a:close/>
                <a:moveTo>
                  <a:pt x="2163286" y="3068314"/>
                </a:moveTo>
                <a:cubicBezTo>
                  <a:pt x="2176910" y="3094526"/>
                  <a:pt x="2189887" y="3119491"/>
                  <a:pt x="2203837" y="3146328"/>
                </a:cubicBezTo>
                <a:cubicBezTo>
                  <a:pt x="2229975" y="3132742"/>
                  <a:pt x="2255473" y="3119488"/>
                  <a:pt x="2283524" y="3104908"/>
                </a:cubicBezTo>
                <a:cubicBezTo>
                  <a:pt x="2269574" y="3078071"/>
                  <a:pt x="2256597" y="3053106"/>
                  <a:pt x="2242973" y="3026893"/>
                </a:cubicBezTo>
                <a:cubicBezTo>
                  <a:pt x="2216198" y="3040811"/>
                  <a:pt x="2190698" y="3054065"/>
                  <a:pt x="2163286" y="3068314"/>
                </a:cubicBezTo>
                <a:close/>
                <a:moveTo>
                  <a:pt x="1755553" y="2316749"/>
                </a:moveTo>
                <a:cubicBezTo>
                  <a:pt x="1777647" y="2324021"/>
                  <a:pt x="1794782" y="2335845"/>
                  <a:pt x="1803432" y="2331348"/>
                </a:cubicBezTo>
                <a:cubicBezTo>
                  <a:pt x="1869044" y="2300206"/>
                  <a:pt x="1933521" y="2265704"/>
                  <a:pt x="1998883" y="2231730"/>
                </a:cubicBezTo>
                <a:cubicBezTo>
                  <a:pt x="1992900" y="2219046"/>
                  <a:pt x="1988936" y="2210246"/>
                  <a:pt x="1982877" y="2198588"/>
                </a:cubicBezTo>
                <a:cubicBezTo>
                  <a:pt x="1909345" y="2236809"/>
                  <a:pt x="1836294" y="2274781"/>
                  <a:pt x="1755553" y="2316749"/>
                </a:cubicBezTo>
                <a:close/>
                <a:moveTo>
                  <a:pt x="2280917" y="3419771"/>
                </a:moveTo>
                <a:cubicBezTo>
                  <a:pt x="2308546" y="3472927"/>
                  <a:pt x="2336177" y="3526085"/>
                  <a:pt x="2364898" y="3581341"/>
                </a:cubicBezTo>
                <a:cubicBezTo>
                  <a:pt x="2380617" y="3573170"/>
                  <a:pt x="2397763" y="3564258"/>
                  <a:pt x="2417767" y="3553860"/>
                </a:cubicBezTo>
                <a:cubicBezTo>
                  <a:pt x="2390864" y="3502102"/>
                  <a:pt x="2363233" y="3448945"/>
                  <a:pt x="2333785" y="3392291"/>
                </a:cubicBezTo>
                <a:cubicBezTo>
                  <a:pt x="2315925" y="3401575"/>
                  <a:pt x="2300206" y="3409745"/>
                  <a:pt x="2280917" y="3419771"/>
                </a:cubicBezTo>
                <a:close/>
                <a:moveTo>
                  <a:pt x="2245287" y="3351226"/>
                </a:moveTo>
                <a:cubicBezTo>
                  <a:pt x="2254013" y="3368012"/>
                  <a:pt x="2261648" y="3382701"/>
                  <a:pt x="2270737" y="3400187"/>
                </a:cubicBezTo>
                <a:cubicBezTo>
                  <a:pt x="2287169" y="3391646"/>
                  <a:pt x="2304316" y="3382733"/>
                  <a:pt x="2323605" y="3372707"/>
                </a:cubicBezTo>
                <a:cubicBezTo>
                  <a:pt x="2315607" y="3357318"/>
                  <a:pt x="2307608" y="3341931"/>
                  <a:pt x="2298156" y="3323746"/>
                </a:cubicBezTo>
                <a:cubicBezTo>
                  <a:pt x="2278866" y="3333772"/>
                  <a:pt x="2263149" y="3341942"/>
                  <a:pt x="2245287" y="3351226"/>
                </a:cubicBezTo>
                <a:close/>
                <a:moveTo>
                  <a:pt x="2374727" y="3601995"/>
                </a:moveTo>
                <a:cubicBezTo>
                  <a:pt x="2383452" y="3618781"/>
                  <a:pt x="2391451" y="3634169"/>
                  <a:pt x="2400540" y="3651655"/>
                </a:cubicBezTo>
                <a:cubicBezTo>
                  <a:pt x="2419116" y="3642000"/>
                  <a:pt x="2436263" y="3633087"/>
                  <a:pt x="2454837" y="3623432"/>
                </a:cubicBezTo>
                <a:cubicBezTo>
                  <a:pt x="2446112" y="3606646"/>
                  <a:pt x="2438113" y="3591258"/>
                  <a:pt x="2429024" y="3573772"/>
                </a:cubicBezTo>
                <a:cubicBezTo>
                  <a:pt x="2410450" y="3583427"/>
                  <a:pt x="2394017" y="3591969"/>
                  <a:pt x="2374727" y="3601995"/>
                </a:cubicBezTo>
                <a:close/>
                <a:moveTo>
                  <a:pt x="1939366" y="2777608"/>
                </a:moveTo>
                <a:lnTo>
                  <a:pt x="1979483" y="2854788"/>
                </a:lnTo>
                <a:lnTo>
                  <a:pt x="2019004" y="2834245"/>
                </a:lnTo>
                <a:lnTo>
                  <a:pt x="1978887" y="2757066"/>
                </a:lnTo>
                <a:close/>
                <a:moveTo>
                  <a:pt x="1855706" y="2625009"/>
                </a:moveTo>
                <a:lnTo>
                  <a:pt x="1895823" y="2702188"/>
                </a:lnTo>
                <a:lnTo>
                  <a:pt x="1935344" y="2681646"/>
                </a:lnTo>
                <a:lnTo>
                  <a:pt x="1895227" y="2604466"/>
                </a:lnTo>
                <a:close/>
                <a:moveTo>
                  <a:pt x="2115419" y="3219239"/>
                </a:moveTo>
                <a:cubicBezTo>
                  <a:pt x="2129044" y="3245452"/>
                  <a:pt x="2142020" y="3270416"/>
                  <a:pt x="2156294" y="3297877"/>
                </a:cubicBezTo>
                <a:cubicBezTo>
                  <a:pt x="2181155" y="3284954"/>
                  <a:pt x="2207293" y="3271368"/>
                  <a:pt x="2234704" y="3257120"/>
                </a:cubicBezTo>
                <a:cubicBezTo>
                  <a:pt x="2221079" y="3230908"/>
                  <a:pt x="2207779" y="3205319"/>
                  <a:pt x="2193829" y="3178482"/>
                </a:cubicBezTo>
                <a:cubicBezTo>
                  <a:pt x="2167693" y="3192067"/>
                  <a:pt x="2142830" y="3204990"/>
                  <a:pt x="2115419" y="3219239"/>
                </a:cubicBezTo>
                <a:close/>
                <a:moveTo>
                  <a:pt x="2011621" y="3021105"/>
                </a:moveTo>
                <a:cubicBezTo>
                  <a:pt x="2025570" y="3047941"/>
                  <a:pt x="2038546" y="3072905"/>
                  <a:pt x="2052171" y="3099117"/>
                </a:cubicBezTo>
                <a:cubicBezTo>
                  <a:pt x="2078308" y="3085532"/>
                  <a:pt x="2103170" y="3072609"/>
                  <a:pt x="2130582" y="3058360"/>
                </a:cubicBezTo>
                <a:cubicBezTo>
                  <a:pt x="2117606" y="3033396"/>
                  <a:pt x="2104305" y="3007807"/>
                  <a:pt x="2090032" y="2980348"/>
                </a:cubicBezTo>
                <a:cubicBezTo>
                  <a:pt x="2065170" y="2993271"/>
                  <a:pt x="2039670" y="3006525"/>
                  <a:pt x="2011621" y="3021105"/>
                </a:cubicBezTo>
                <a:close/>
                <a:moveTo>
                  <a:pt x="1408063" y="1895720"/>
                </a:moveTo>
                <a:cubicBezTo>
                  <a:pt x="1423412" y="1887741"/>
                  <a:pt x="1437640" y="1880346"/>
                  <a:pt x="1453363" y="1872173"/>
                </a:cubicBezTo>
                <a:cubicBezTo>
                  <a:pt x="1461175" y="1887201"/>
                  <a:pt x="1468224" y="1900762"/>
                  <a:pt x="1477369" y="1918356"/>
                </a:cubicBezTo>
                <a:cubicBezTo>
                  <a:pt x="1508069" y="1902398"/>
                  <a:pt x="1536522" y="1887608"/>
                  <a:pt x="1565350" y="1872624"/>
                </a:cubicBezTo>
                <a:cubicBezTo>
                  <a:pt x="1565929" y="1874652"/>
                  <a:pt x="1566881" y="1876484"/>
                  <a:pt x="1567833" y="1878316"/>
                </a:cubicBezTo>
                <a:cubicBezTo>
                  <a:pt x="1525179" y="1904212"/>
                  <a:pt x="1483091" y="1930279"/>
                  <a:pt x="1439880" y="1956931"/>
                </a:cubicBezTo>
                <a:cubicBezTo>
                  <a:pt x="1428639" y="1935305"/>
                  <a:pt x="1418922" y="1916612"/>
                  <a:pt x="1408063" y="1895720"/>
                </a:cubicBezTo>
                <a:close/>
                <a:moveTo>
                  <a:pt x="2210200" y="3458305"/>
                </a:moveTo>
                <a:cubicBezTo>
                  <a:pt x="2218926" y="3475092"/>
                  <a:pt x="2226561" y="3489780"/>
                  <a:pt x="2235649" y="3507265"/>
                </a:cubicBezTo>
                <a:cubicBezTo>
                  <a:pt x="2253511" y="3497981"/>
                  <a:pt x="2269942" y="3489440"/>
                  <a:pt x="2289232" y="3479413"/>
                </a:cubicBezTo>
                <a:cubicBezTo>
                  <a:pt x="2281234" y="3464026"/>
                  <a:pt x="2272872" y="3447939"/>
                  <a:pt x="2263783" y="3430453"/>
                </a:cubicBezTo>
                <a:cubicBezTo>
                  <a:pt x="2245923" y="3439737"/>
                  <a:pt x="2228777" y="3448649"/>
                  <a:pt x="2210200" y="3458305"/>
                </a:cubicBezTo>
                <a:close/>
                <a:moveTo>
                  <a:pt x="2174208" y="3389061"/>
                </a:moveTo>
                <a:cubicBezTo>
                  <a:pt x="2182569" y="3405147"/>
                  <a:pt x="2190205" y="3419837"/>
                  <a:pt x="2200021" y="3438721"/>
                </a:cubicBezTo>
                <a:cubicBezTo>
                  <a:pt x="2218597" y="3429065"/>
                  <a:pt x="2235029" y="3420524"/>
                  <a:pt x="2252889" y="3411240"/>
                </a:cubicBezTo>
                <a:cubicBezTo>
                  <a:pt x="2244527" y="3395154"/>
                  <a:pt x="2236529" y="3379765"/>
                  <a:pt x="2227076" y="3361580"/>
                </a:cubicBezTo>
                <a:cubicBezTo>
                  <a:pt x="2209930" y="3370493"/>
                  <a:pt x="2192784" y="3379405"/>
                  <a:pt x="2174208" y="3389061"/>
                </a:cubicBezTo>
                <a:close/>
                <a:moveTo>
                  <a:pt x="1850573" y="2823762"/>
                </a:moveTo>
                <a:lnTo>
                  <a:pt x="1890690" y="2900942"/>
                </a:lnTo>
                <a:lnTo>
                  <a:pt x="1930211" y="2880399"/>
                </a:lnTo>
                <a:lnTo>
                  <a:pt x="1890094" y="2803220"/>
                </a:lnTo>
                <a:close/>
                <a:moveTo>
                  <a:pt x="1663654" y="2471131"/>
                </a:moveTo>
                <a:cubicBezTo>
                  <a:pt x="1674157" y="2491338"/>
                  <a:pt x="1683044" y="2508436"/>
                  <a:pt x="1693547" y="2528642"/>
                </a:cubicBezTo>
                <a:cubicBezTo>
                  <a:pt x="1746894" y="2500913"/>
                  <a:pt x="1800240" y="2473185"/>
                  <a:pt x="1853106" y="2445706"/>
                </a:cubicBezTo>
                <a:cubicBezTo>
                  <a:pt x="1853489" y="2440570"/>
                  <a:pt x="1853392" y="2435685"/>
                  <a:pt x="1853775" y="2430550"/>
                </a:cubicBezTo>
                <a:cubicBezTo>
                  <a:pt x="1843814" y="2427830"/>
                  <a:pt x="1833374" y="2425360"/>
                  <a:pt x="1823414" y="2422640"/>
                </a:cubicBezTo>
                <a:cubicBezTo>
                  <a:pt x="1822049" y="2422362"/>
                  <a:pt x="1821164" y="2421835"/>
                  <a:pt x="1819395" y="2420780"/>
                </a:cubicBezTo>
                <a:cubicBezTo>
                  <a:pt x="1810069" y="2415756"/>
                  <a:pt x="1796702" y="2402960"/>
                  <a:pt x="1791416" y="2405708"/>
                </a:cubicBezTo>
                <a:cubicBezTo>
                  <a:pt x="1748796" y="2425887"/>
                  <a:pt x="1706908" y="2448648"/>
                  <a:pt x="1663654" y="2471131"/>
                </a:cubicBezTo>
                <a:close/>
                <a:moveTo>
                  <a:pt x="1611138" y="2370098"/>
                </a:moveTo>
                <a:cubicBezTo>
                  <a:pt x="1626084" y="2398853"/>
                  <a:pt x="1639011" y="2423723"/>
                  <a:pt x="1653150" y="2450924"/>
                </a:cubicBezTo>
                <a:cubicBezTo>
                  <a:pt x="1694001" y="2429690"/>
                  <a:pt x="1734371" y="2408706"/>
                  <a:pt x="1778107" y="2385973"/>
                </a:cubicBezTo>
                <a:cubicBezTo>
                  <a:pt x="1763145" y="2375981"/>
                  <a:pt x="1751646" y="2369125"/>
                  <a:pt x="1739742" y="2361492"/>
                </a:cubicBezTo>
                <a:lnTo>
                  <a:pt x="1741108" y="2361770"/>
                </a:lnTo>
                <a:cubicBezTo>
                  <a:pt x="1712585" y="2329212"/>
                  <a:pt x="1688570" y="2322939"/>
                  <a:pt x="1666003" y="2340591"/>
                </a:cubicBezTo>
                <a:cubicBezTo>
                  <a:pt x="1649836" y="2352944"/>
                  <a:pt x="1630362" y="2360106"/>
                  <a:pt x="1611138" y="2370098"/>
                </a:cubicBezTo>
                <a:close/>
                <a:moveTo>
                  <a:pt x="1766914" y="2671162"/>
                </a:moveTo>
                <a:lnTo>
                  <a:pt x="1807031" y="2748341"/>
                </a:lnTo>
                <a:lnTo>
                  <a:pt x="1846551" y="2727799"/>
                </a:lnTo>
                <a:lnTo>
                  <a:pt x="1806434" y="2650620"/>
                </a:lnTo>
                <a:close/>
                <a:moveTo>
                  <a:pt x="1568567" y="2290547"/>
                </a:moveTo>
                <a:cubicBezTo>
                  <a:pt x="1579475" y="2311531"/>
                  <a:pt x="1589574" y="2330960"/>
                  <a:pt x="1600481" y="2351945"/>
                </a:cubicBezTo>
                <a:cubicBezTo>
                  <a:pt x="1625473" y="2338955"/>
                  <a:pt x="1649502" y="2326464"/>
                  <a:pt x="1673532" y="2313974"/>
                </a:cubicBezTo>
                <a:cubicBezTo>
                  <a:pt x="1620702" y="2260487"/>
                  <a:pt x="1614357" y="2258849"/>
                  <a:pt x="1568567" y="2290547"/>
                </a:cubicBezTo>
                <a:close/>
                <a:moveTo>
                  <a:pt x="1301922" y="1819602"/>
                </a:moveTo>
                <a:cubicBezTo>
                  <a:pt x="1329928" y="1873482"/>
                  <a:pt x="1357554" y="1926630"/>
                  <a:pt x="1385179" y="1979777"/>
                </a:cubicBezTo>
                <a:cubicBezTo>
                  <a:pt x="1417075" y="1973440"/>
                  <a:pt x="1420595" y="1966489"/>
                  <a:pt x="1406306" y="1938999"/>
                </a:cubicBezTo>
                <a:cubicBezTo>
                  <a:pt x="1386873" y="1901613"/>
                  <a:pt x="1367631" y="1864594"/>
                  <a:pt x="1348198" y="1827208"/>
                </a:cubicBezTo>
                <a:cubicBezTo>
                  <a:pt x="1333719" y="1799351"/>
                  <a:pt x="1330519" y="1798686"/>
                  <a:pt x="1301922" y="1819602"/>
                </a:cubicBezTo>
                <a:close/>
                <a:moveTo>
                  <a:pt x="2175815" y="3563242"/>
                </a:moveTo>
                <a:cubicBezTo>
                  <a:pt x="2203083" y="3615700"/>
                  <a:pt x="2231076" y="3669556"/>
                  <a:pt x="2260525" y="3726211"/>
                </a:cubicBezTo>
                <a:cubicBezTo>
                  <a:pt x="2279100" y="3716556"/>
                  <a:pt x="2294104" y="3708757"/>
                  <a:pt x="2311964" y="3699474"/>
                </a:cubicBezTo>
                <a:cubicBezTo>
                  <a:pt x="2283970" y="3645617"/>
                  <a:pt x="2255975" y="3591760"/>
                  <a:pt x="2227254" y="3536504"/>
                </a:cubicBezTo>
                <a:cubicBezTo>
                  <a:pt x="2210823" y="3545045"/>
                  <a:pt x="2195106" y="3553215"/>
                  <a:pt x="2175815" y="3563242"/>
                </a:cubicBezTo>
                <a:close/>
                <a:moveTo>
                  <a:pt x="2139460" y="3493299"/>
                </a:moveTo>
                <a:cubicBezTo>
                  <a:pt x="2148185" y="3510085"/>
                  <a:pt x="2156183" y="3525472"/>
                  <a:pt x="2165636" y="3543658"/>
                </a:cubicBezTo>
                <a:cubicBezTo>
                  <a:pt x="2182068" y="3535116"/>
                  <a:pt x="2199214" y="3526204"/>
                  <a:pt x="2217789" y="3516549"/>
                </a:cubicBezTo>
                <a:cubicBezTo>
                  <a:pt x="2209427" y="3500461"/>
                  <a:pt x="2201429" y="3485075"/>
                  <a:pt x="2191613" y="3466190"/>
                </a:cubicBezTo>
                <a:cubicBezTo>
                  <a:pt x="2173039" y="3475845"/>
                  <a:pt x="2157321" y="3484015"/>
                  <a:pt x="2139460" y="3493299"/>
                </a:cubicBezTo>
                <a:close/>
                <a:moveTo>
                  <a:pt x="2103480" y="3425824"/>
                </a:moveTo>
                <a:cubicBezTo>
                  <a:pt x="2111842" y="3441911"/>
                  <a:pt x="2119840" y="3457299"/>
                  <a:pt x="2128929" y="3474785"/>
                </a:cubicBezTo>
                <a:cubicBezTo>
                  <a:pt x="2146076" y="3465873"/>
                  <a:pt x="2162507" y="3457332"/>
                  <a:pt x="2181083" y="3447677"/>
                </a:cubicBezTo>
                <a:cubicBezTo>
                  <a:pt x="2173084" y="3432289"/>
                  <a:pt x="2165086" y="3416901"/>
                  <a:pt x="2155633" y="3398716"/>
                </a:cubicBezTo>
                <a:cubicBezTo>
                  <a:pt x="2139916" y="3406886"/>
                  <a:pt x="2122770" y="3415798"/>
                  <a:pt x="2103480" y="3425824"/>
                </a:cubicBezTo>
                <a:close/>
                <a:moveTo>
                  <a:pt x="2018531" y="3271185"/>
                </a:moveTo>
                <a:cubicBezTo>
                  <a:pt x="2031508" y="3296150"/>
                  <a:pt x="2044159" y="3320490"/>
                  <a:pt x="2058433" y="3347950"/>
                </a:cubicBezTo>
                <a:cubicBezTo>
                  <a:pt x="2083933" y="3334696"/>
                  <a:pt x="2109432" y="3321442"/>
                  <a:pt x="2136845" y="3307193"/>
                </a:cubicBezTo>
                <a:cubicBezTo>
                  <a:pt x="2123869" y="3282229"/>
                  <a:pt x="2111217" y="3257889"/>
                  <a:pt x="2096943" y="3230428"/>
                </a:cubicBezTo>
                <a:cubicBezTo>
                  <a:pt x="2071443" y="3243682"/>
                  <a:pt x="2045943" y="3256937"/>
                  <a:pt x="2018531" y="3271185"/>
                </a:cubicBezTo>
                <a:close/>
                <a:moveTo>
                  <a:pt x="1966627" y="3171329"/>
                </a:moveTo>
                <a:cubicBezTo>
                  <a:pt x="1980252" y="3197541"/>
                  <a:pt x="1993228" y="3222506"/>
                  <a:pt x="2007177" y="3249342"/>
                </a:cubicBezTo>
                <a:cubicBezTo>
                  <a:pt x="2033952" y="3235425"/>
                  <a:pt x="2058814" y="3222502"/>
                  <a:pt x="2085589" y="3208584"/>
                </a:cubicBezTo>
                <a:cubicBezTo>
                  <a:pt x="2071964" y="3182372"/>
                  <a:pt x="2059312" y="3158032"/>
                  <a:pt x="2045039" y="3130571"/>
                </a:cubicBezTo>
                <a:cubicBezTo>
                  <a:pt x="2019539" y="3143825"/>
                  <a:pt x="1994039" y="3157080"/>
                  <a:pt x="1966627" y="3171329"/>
                </a:cubicBezTo>
                <a:close/>
                <a:moveTo>
                  <a:pt x="1914084" y="3071803"/>
                </a:moveTo>
                <a:cubicBezTo>
                  <a:pt x="1927709" y="3098016"/>
                  <a:pt x="1940685" y="3122980"/>
                  <a:pt x="1954634" y="3149816"/>
                </a:cubicBezTo>
                <a:cubicBezTo>
                  <a:pt x="1981410" y="3135898"/>
                  <a:pt x="2007546" y="3122313"/>
                  <a:pt x="2034321" y="3108395"/>
                </a:cubicBezTo>
                <a:cubicBezTo>
                  <a:pt x="2020372" y="3081559"/>
                  <a:pt x="2007720" y="3057219"/>
                  <a:pt x="1993771" y="3030383"/>
                </a:cubicBezTo>
                <a:cubicBezTo>
                  <a:pt x="1966996" y="3044300"/>
                  <a:pt x="1941497" y="3057554"/>
                  <a:pt x="1914084" y="3071803"/>
                </a:cubicBezTo>
                <a:close/>
                <a:moveTo>
                  <a:pt x="1298404" y="1931769"/>
                </a:moveTo>
                <a:cubicBezTo>
                  <a:pt x="1311359" y="1956693"/>
                  <a:pt x="1323933" y="1980884"/>
                  <a:pt x="1337650" y="2007274"/>
                </a:cubicBezTo>
                <a:cubicBezTo>
                  <a:pt x="1350006" y="2000852"/>
                  <a:pt x="1360864" y="1995208"/>
                  <a:pt x="1374342" y="1988202"/>
                </a:cubicBezTo>
                <a:cubicBezTo>
                  <a:pt x="1367483" y="1975008"/>
                  <a:pt x="1361006" y="1962546"/>
                  <a:pt x="1354528" y="1950084"/>
                </a:cubicBezTo>
                <a:cubicBezTo>
                  <a:pt x="1348241" y="1937988"/>
                  <a:pt x="1341954" y="1925892"/>
                  <a:pt x="1335095" y="1912697"/>
                </a:cubicBezTo>
                <a:cubicBezTo>
                  <a:pt x="1322365" y="1919314"/>
                  <a:pt x="1310759" y="1925347"/>
                  <a:pt x="1298404" y="1931769"/>
                </a:cubicBezTo>
                <a:close/>
                <a:moveTo>
                  <a:pt x="1252679" y="1843802"/>
                </a:moveTo>
                <a:cubicBezTo>
                  <a:pt x="1265825" y="1869092"/>
                  <a:pt x="1278590" y="1893650"/>
                  <a:pt x="1291926" y="1919307"/>
                </a:cubicBezTo>
                <a:cubicBezTo>
                  <a:pt x="1303533" y="1913274"/>
                  <a:pt x="1315139" y="1907241"/>
                  <a:pt x="1327494" y="1900819"/>
                </a:cubicBezTo>
                <a:cubicBezTo>
                  <a:pt x="1314348" y="1875529"/>
                  <a:pt x="1301965" y="1851705"/>
                  <a:pt x="1288247" y="1825314"/>
                </a:cubicBezTo>
                <a:cubicBezTo>
                  <a:pt x="1276266" y="1831542"/>
                  <a:pt x="1265408" y="1837186"/>
                  <a:pt x="1252679" y="1843802"/>
                </a:cubicBezTo>
                <a:close/>
                <a:moveTo>
                  <a:pt x="1233868" y="1840545"/>
                </a:moveTo>
                <a:cubicBezTo>
                  <a:pt x="1270558" y="1821473"/>
                  <a:pt x="1306500" y="1802791"/>
                  <a:pt x="1342815" y="1783915"/>
                </a:cubicBezTo>
                <a:cubicBezTo>
                  <a:pt x="1375013" y="1845859"/>
                  <a:pt x="1406448" y="1906336"/>
                  <a:pt x="1438455" y="1967913"/>
                </a:cubicBezTo>
                <a:cubicBezTo>
                  <a:pt x="1401765" y="1986985"/>
                  <a:pt x="1365824" y="2005666"/>
                  <a:pt x="1329508" y="2024543"/>
                </a:cubicBezTo>
                <a:cubicBezTo>
                  <a:pt x="1297501" y="1962966"/>
                  <a:pt x="1265875" y="1902121"/>
                  <a:pt x="1233868" y="1840545"/>
                </a:cubicBezTo>
                <a:close/>
                <a:moveTo>
                  <a:pt x="1761780" y="2869916"/>
                </a:moveTo>
                <a:lnTo>
                  <a:pt x="1801897" y="2947095"/>
                </a:lnTo>
                <a:lnTo>
                  <a:pt x="1841418" y="2926553"/>
                </a:lnTo>
                <a:lnTo>
                  <a:pt x="1801301" y="2849373"/>
                </a:lnTo>
                <a:close/>
                <a:moveTo>
                  <a:pt x="1678121" y="2717316"/>
                </a:moveTo>
                <a:lnTo>
                  <a:pt x="1718238" y="2794495"/>
                </a:lnTo>
                <a:lnTo>
                  <a:pt x="1757758" y="2773953"/>
                </a:lnTo>
                <a:lnTo>
                  <a:pt x="1717641" y="2696774"/>
                </a:lnTo>
                <a:close/>
                <a:moveTo>
                  <a:pt x="2068017" y="3530435"/>
                </a:moveTo>
                <a:cubicBezTo>
                  <a:pt x="2096374" y="3584990"/>
                  <a:pt x="2124005" y="3638148"/>
                  <a:pt x="2152726" y="3693403"/>
                </a:cubicBezTo>
                <a:cubicBezTo>
                  <a:pt x="2169873" y="3684490"/>
                  <a:pt x="2186305" y="3675949"/>
                  <a:pt x="2204879" y="3666294"/>
                </a:cubicBezTo>
                <a:cubicBezTo>
                  <a:pt x="2176885" y="3612437"/>
                  <a:pt x="2148891" y="3558580"/>
                  <a:pt x="2120170" y="3503326"/>
                </a:cubicBezTo>
                <a:cubicBezTo>
                  <a:pt x="2102310" y="3512609"/>
                  <a:pt x="2086592" y="3520779"/>
                  <a:pt x="2068017" y="3530435"/>
                </a:cubicBezTo>
                <a:close/>
                <a:moveTo>
                  <a:pt x="2161465" y="3711958"/>
                </a:moveTo>
                <a:cubicBezTo>
                  <a:pt x="2170191" y="3728745"/>
                  <a:pt x="2178189" y="3744133"/>
                  <a:pt x="2187641" y="3762318"/>
                </a:cubicBezTo>
                <a:cubicBezTo>
                  <a:pt x="2204072" y="3753777"/>
                  <a:pt x="2221218" y="3744865"/>
                  <a:pt x="2240508" y="3734838"/>
                </a:cubicBezTo>
                <a:cubicBezTo>
                  <a:pt x="2232510" y="3719451"/>
                  <a:pt x="2224148" y="3703363"/>
                  <a:pt x="2214331" y="3684478"/>
                </a:cubicBezTo>
                <a:cubicBezTo>
                  <a:pt x="2196471" y="3693762"/>
                  <a:pt x="2180039" y="3702303"/>
                  <a:pt x="2161465" y="3711958"/>
                </a:cubicBezTo>
                <a:close/>
                <a:moveTo>
                  <a:pt x="1173120" y="1884691"/>
                </a:moveTo>
                <a:cubicBezTo>
                  <a:pt x="1181312" y="1900452"/>
                  <a:pt x="1189313" y="1915845"/>
                  <a:pt x="1197506" y="1931607"/>
                </a:cubicBezTo>
                <a:cubicBezTo>
                  <a:pt x="1213230" y="1923434"/>
                  <a:pt x="1227831" y="1915844"/>
                  <a:pt x="1243181" y="1907865"/>
                </a:cubicBezTo>
                <a:cubicBezTo>
                  <a:pt x="1234799" y="1891738"/>
                  <a:pt x="1226987" y="1876710"/>
                  <a:pt x="1218795" y="1860949"/>
                </a:cubicBezTo>
                <a:cubicBezTo>
                  <a:pt x="1202696" y="1869318"/>
                  <a:pt x="1188469" y="1876713"/>
                  <a:pt x="1173120" y="1884691"/>
                </a:cubicBezTo>
                <a:close/>
                <a:moveTo>
                  <a:pt x="1203228" y="1943530"/>
                </a:moveTo>
                <a:cubicBezTo>
                  <a:pt x="1211039" y="1958558"/>
                  <a:pt x="1218850" y="1973585"/>
                  <a:pt x="1227233" y="1989713"/>
                </a:cubicBezTo>
                <a:cubicBezTo>
                  <a:pt x="1242209" y="1981929"/>
                  <a:pt x="1257558" y="1973950"/>
                  <a:pt x="1273656" y="1965583"/>
                </a:cubicBezTo>
                <a:cubicBezTo>
                  <a:pt x="1265845" y="1950555"/>
                  <a:pt x="1258225" y="1935894"/>
                  <a:pt x="1249651" y="1919400"/>
                </a:cubicBezTo>
                <a:cubicBezTo>
                  <a:pt x="1233927" y="1927573"/>
                  <a:pt x="1219326" y="1935163"/>
                  <a:pt x="1203228" y="1943530"/>
                </a:cubicBezTo>
                <a:close/>
                <a:moveTo>
                  <a:pt x="1317646" y="2166461"/>
                </a:moveTo>
                <a:lnTo>
                  <a:pt x="1357763" y="2243640"/>
                </a:lnTo>
                <a:lnTo>
                  <a:pt x="1397284" y="2223098"/>
                </a:lnTo>
                <a:lnTo>
                  <a:pt x="1357167" y="2145919"/>
                </a:lnTo>
                <a:close/>
                <a:moveTo>
                  <a:pt x="1813362" y="3124157"/>
                </a:moveTo>
                <a:cubicBezTo>
                  <a:pt x="1826987" y="3150370"/>
                  <a:pt x="1839963" y="3175334"/>
                  <a:pt x="1853912" y="3202170"/>
                </a:cubicBezTo>
                <a:cubicBezTo>
                  <a:pt x="1880048" y="3188585"/>
                  <a:pt x="1904911" y="3175661"/>
                  <a:pt x="1932322" y="3161413"/>
                </a:cubicBezTo>
                <a:cubicBezTo>
                  <a:pt x="1919022" y="3135826"/>
                  <a:pt x="1906046" y="3110861"/>
                  <a:pt x="1891772" y="3083401"/>
                </a:cubicBezTo>
                <a:cubicBezTo>
                  <a:pt x="1866273" y="3096655"/>
                  <a:pt x="1840136" y="3110241"/>
                  <a:pt x="1813362" y="3124157"/>
                </a:cubicBezTo>
                <a:close/>
                <a:moveTo>
                  <a:pt x="1055762" y="1727730"/>
                </a:moveTo>
                <a:lnTo>
                  <a:pt x="1086061" y="1786021"/>
                </a:lnTo>
                <a:lnTo>
                  <a:pt x="1115910" y="1770506"/>
                </a:lnTo>
                <a:lnTo>
                  <a:pt x="1085611" y="1712215"/>
                </a:lnTo>
                <a:close/>
                <a:moveTo>
                  <a:pt x="1672988" y="2916069"/>
                </a:moveTo>
                <a:lnTo>
                  <a:pt x="1713105" y="2993248"/>
                </a:lnTo>
                <a:lnTo>
                  <a:pt x="1752625" y="2972706"/>
                </a:lnTo>
                <a:lnTo>
                  <a:pt x="1712508" y="2895527"/>
                </a:lnTo>
                <a:close/>
                <a:moveTo>
                  <a:pt x="992577" y="1612477"/>
                </a:moveTo>
                <a:lnTo>
                  <a:pt x="1022875" y="1670768"/>
                </a:lnTo>
                <a:lnTo>
                  <a:pt x="1052725" y="1655252"/>
                </a:lnTo>
                <a:lnTo>
                  <a:pt x="1022426" y="1596962"/>
                </a:lnTo>
                <a:close/>
                <a:moveTo>
                  <a:pt x="1589329" y="2763469"/>
                </a:moveTo>
                <a:lnTo>
                  <a:pt x="1629446" y="2840648"/>
                </a:lnTo>
                <a:lnTo>
                  <a:pt x="1668966" y="2820106"/>
                </a:lnTo>
                <a:lnTo>
                  <a:pt x="1628849" y="2742927"/>
                </a:lnTo>
                <a:close/>
                <a:moveTo>
                  <a:pt x="1386420" y="2385225"/>
                </a:moveTo>
                <a:cubicBezTo>
                  <a:pt x="1396924" y="2405432"/>
                  <a:pt x="1407427" y="2425639"/>
                  <a:pt x="1419142" y="2448178"/>
                </a:cubicBezTo>
                <a:cubicBezTo>
                  <a:pt x="1474892" y="2419199"/>
                  <a:pt x="1531122" y="2389972"/>
                  <a:pt x="1587833" y="2360494"/>
                </a:cubicBezTo>
                <a:cubicBezTo>
                  <a:pt x="1576521" y="2338733"/>
                  <a:pt x="1566422" y="2319303"/>
                  <a:pt x="1555110" y="2297541"/>
                </a:cubicBezTo>
                <a:cubicBezTo>
                  <a:pt x="1498880" y="2326769"/>
                  <a:pt x="1443131" y="2355747"/>
                  <a:pt x="1386420" y="2385225"/>
                </a:cubicBezTo>
                <a:close/>
                <a:moveTo>
                  <a:pt x="1480872" y="2568113"/>
                </a:moveTo>
                <a:cubicBezTo>
                  <a:pt x="1490568" y="2586765"/>
                  <a:pt x="1499859" y="2604640"/>
                  <a:pt x="1510362" y="2624847"/>
                </a:cubicBezTo>
                <a:cubicBezTo>
                  <a:pt x="1566593" y="2595619"/>
                  <a:pt x="1622342" y="2566641"/>
                  <a:pt x="1679053" y="2537164"/>
                </a:cubicBezTo>
                <a:cubicBezTo>
                  <a:pt x="1669357" y="2518511"/>
                  <a:pt x="1660470" y="2501413"/>
                  <a:pt x="1649563" y="2480429"/>
                </a:cubicBezTo>
                <a:cubicBezTo>
                  <a:pt x="1594294" y="2509157"/>
                  <a:pt x="1539026" y="2537885"/>
                  <a:pt x="1480872" y="2568113"/>
                </a:cubicBezTo>
                <a:close/>
                <a:moveTo>
                  <a:pt x="1427549" y="2465526"/>
                </a:moveTo>
                <a:cubicBezTo>
                  <a:pt x="1442091" y="2493504"/>
                  <a:pt x="1454614" y="2517596"/>
                  <a:pt x="1468753" y="2544797"/>
                </a:cubicBezTo>
                <a:cubicBezTo>
                  <a:pt x="1524503" y="2515819"/>
                  <a:pt x="1580252" y="2486841"/>
                  <a:pt x="1637444" y="2457114"/>
                </a:cubicBezTo>
                <a:cubicBezTo>
                  <a:pt x="1624517" y="2432245"/>
                  <a:pt x="1610782" y="2405820"/>
                  <a:pt x="1596239" y="2377842"/>
                </a:cubicBezTo>
                <a:cubicBezTo>
                  <a:pt x="1540010" y="2407070"/>
                  <a:pt x="1485221" y="2435548"/>
                  <a:pt x="1427549" y="2465526"/>
                </a:cubicBezTo>
                <a:close/>
                <a:moveTo>
                  <a:pt x="1960946" y="3499024"/>
                </a:moveTo>
                <a:cubicBezTo>
                  <a:pt x="1988939" y="3552880"/>
                  <a:pt x="2016570" y="3606038"/>
                  <a:pt x="2044927" y="3660593"/>
                </a:cubicBezTo>
                <a:cubicBezTo>
                  <a:pt x="2062073" y="3651681"/>
                  <a:pt x="2077791" y="3643511"/>
                  <a:pt x="2097080" y="3633485"/>
                </a:cubicBezTo>
                <a:cubicBezTo>
                  <a:pt x="2069813" y="3581028"/>
                  <a:pt x="2042546" y="3528570"/>
                  <a:pt x="2013098" y="3471916"/>
                </a:cubicBezTo>
                <a:cubicBezTo>
                  <a:pt x="1995238" y="3481200"/>
                  <a:pt x="1978806" y="3489741"/>
                  <a:pt x="1960946" y="3499024"/>
                </a:cubicBezTo>
                <a:close/>
                <a:moveTo>
                  <a:pt x="2054393" y="3680550"/>
                </a:moveTo>
                <a:cubicBezTo>
                  <a:pt x="2063482" y="3698036"/>
                  <a:pt x="2071480" y="3713422"/>
                  <a:pt x="2080569" y="3730909"/>
                </a:cubicBezTo>
                <a:cubicBezTo>
                  <a:pt x="2097716" y="3721997"/>
                  <a:pt x="2114147" y="3713456"/>
                  <a:pt x="2132722" y="3703801"/>
                </a:cubicBezTo>
                <a:cubicBezTo>
                  <a:pt x="2124360" y="3687713"/>
                  <a:pt x="2115998" y="3671627"/>
                  <a:pt x="2106546" y="3653441"/>
                </a:cubicBezTo>
                <a:cubicBezTo>
                  <a:pt x="2090114" y="3661983"/>
                  <a:pt x="2074397" y="3670152"/>
                  <a:pt x="2054393" y="3680550"/>
                </a:cubicBezTo>
                <a:close/>
                <a:moveTo>
                  <a:pt x="1175122" y="2033094"/>
                </a:moveTo>
                <a:cubicBezTo>
                  <a:pt x="1183505" y="2049222"/>
                  <a:pt x="1190935" y="2063517"/>
                  <a:pt x="1198937" y="2078912"/>
                </a:cubicBezTo>
                <a:cubicBezTo>
                  <a:pt x="1214287" y="2070933"/>
                  <a:pt x="1228889" y="2063343"/>
                  <a:pt x="1244988" y="2054975"/>
                </a:cubicBezTo>
                <a:cubicBezTo>
                  <a:pt x="1237367" y="2040314"/>
                  <a:pt x="1229746" y="2025652"/>
                  <a:pt x="1221172" y="2009158"/>
                </a:cubicBezTo>
                <a:cubicBezTo>
                  <a:pt x="1206945" y="2016553"/>
                  <a:pt x="1191970" y="2024337"/>
                  <a:pt x="1175122" y="2033094"/>
                </a:cubicBezTo>
                <a:close/>
                <a:moveTo>
                  <a:pt x="1144448" y="1974083"/>
                </a:moveTo>
                <a:cubicBezTo>
                  <a:pt x="1152831" y="1990211"/>
                  <a:pt x="1160452" y="2004872"/>
                  <a:pt x="1168644" y="2020632"/>
                </a:cubicBezTo>
                <a:cubicBezTo>
                  <a:pt x="1184744" y="2012264"/>
                  <a:pt x="1199719" y="2004480"/>
                  <a:pt x="1215443" y="1996307"/>
                </a:cubicBezTo>
                <a:cubicBezTo>
                  <a:pt x="1207251" y="1980547"/>
                  <a:pt x="1199439" y="1965519"/>
                  <a:pt x="1191247" y="1949758"/>
                </a:cubicBezTo>
                <a:cubicBezTo>
                  <a:pt x="1175523" y="1957931"/>
                  <a:pt x="1160922" y="1965520"/>
                  <a:pt x="1144448" y="1974083"/>
                </a:cubicBezTo>
                <a:close/>
                <a:moveTo>
                  <a:pt x="2137941" y="3953220"/>
                </a:moveTo>
                <a:lnTo>
                  <a:pt x="2178058" y="4030400"/>
                </a:lnTo>
                <a:lnTo>
                  <a:pt x="2217579" y="4009858"/>
                </a:lnTo>
                <a:lnTo>
                  <a:pt x="2177462" y="3932677"/>
                </a:lnTo>
                <a:close/>
                <a:moveTo>
                  <a:pt x="1228853" y="2212614"/>
                </a:moveTo>
                <a:lnTo>
                  <a:pt x="1268970" y="2289794"/>
                </a:lnTo>
                <a:lnTo>
                  <a:pt x="1308490" y="2269252"/>
                </a:lnTo>
                <a:lnTo>
                  <a:pt x="1268373" y="2192072"/>
                </a:lnTo>
                <a:close/>
                <a:moveTo>
                  <a:pt x="988700" y="1762588"/>
                </a:moveTo>
                <a:lnTo>
                  <a:pt x="1018999" y="1820879"/>
                </a:lnTo>
                <a:lnTo>
                  <a:pt x="1048847" y="1805364"/>
                </a:lnTo>
                <a:lnTo>
                  <a:pt x="1018548" y="1747073"/>
                </a:lnTo>
                <a:close/>
                <a:moveTo>
                  <a:pt x="925515" y="1647335"/>
                </a:moveTo>
                <a:lnTo>
                  <a:pt x="955814" y="1705626"/>
                </a:lnTo>
                <a:lnTo>
                  <a:pt x="985662" y="1690111"/>
                </a:lnTo>
                <a:lnTo>
                  <a:pt x="955363" y="1631820"/>
                </a:lnTo>
                <a:close/>
                <a:moveTo>
                  <a:pt x="1818036" y="3374608"/>
                </a:moveTo>
                <a:cubicBezTo>
                  <a:pt x="1831661" y="3400821"/>
                  <a:pt x="1844637" y="3425785"/>
                  <a:pt x="1858587" y="3452622"/>
                </a:cubicBezTo>
                <a:cubicBezTo>
                  <a:pt x="1884724" y="3439036"/>
                  <a:pt x="1909586" y="3426113"/>
                  <a:pt x="1937635" y="3411533"/>
                </a:cubicBezTo>
                <a:cubicBezTo>
                  <a:pt x="1924334" y="3385945"/>
                  <a:pt x="1911358" y="3360981"/>
                  <a:pt x="1897084" y="3333520"/>
                </a:cubicBezTo>
                <a:cubicBezTo>
                  <a:pt x="1871584" y="3346774"/>
                  <a:pt x="1846085" y="3360029"/>
                  <a:pt x="1818036" y="3374608"/>
                </a:cubicBezTo>
                <a:close/>
                <a:moveTo>
                  <a:pt x="1713902" y="3174269"/>
                </a:moveTo>
                <a:cubicBezTo>
                  <a:pt x="1727527" y="3200482"/>
                  <a:pt x="1740504" y="3225446"/>
                  <a:pt x="1754777" y="3252907"/>
                </a:cubicBezTo>
                <a:cubicBezTo>
                  <a:pt x="1780276" y="3239653"/>
                  <a:pt x="1805776" y="3226398"/>
                  <a:pt x="1833187" y="3212150"/>
                </a:cubicBezTo>
                <a:cubicBezTo>
                  <a:pt x="1819563" y="3185938"/>
                  <a:pt x="1805938" y="3159726"/>
                  <a:pt x="1792312" y="3133512"/>
                </a:cubicBezTo>
                <a:cubicBezTo>
                  <a:pt x="1765538" y="3147429"/>
                  <a:pt x="1741313" y="3160021"/>
                  <a:pt x="1713902" y="3174269"/>
                </a:cubicBezTo>
                <a:close/>
                <a:moveTo>
                  <a:pt x="1765181" y="3276038"/>
                </a:moveTo>
                <a:cubicBezTo>
                  <a:pt x="1779130" y="3302874"/>
                  <a:pt x="1791458" y="3326591"/>
                  <a:pt x="1805083" y="3352803"/>
                </a:cubicBezTo>
                <a:cubicBezTo>
                  <a:pt x="1831219" y="3339218"/>
                  <a:pt x="1857357" y="3325631"/>
                  <a:pt x="1885406" y="3311052"/>
                </a:cubicBezTo>
                <a:cubicBezTo>
                  <a:pt x="1872754" y="3286712"/>
                  <a:pt x="1859778" y="3261748"/>
                  <a:pt x="1845504" y="3234287"/>
                </a:cubicBezTo>
                <a:cubicBezTo>
                  <a:pt x="1820004" y="3247541"/>
                  <a:pt x="1793867" y="3261127"/>
                  <a:pt x="1765181" y="3276038"/>
                </a:cubicBezTo>
                <a:close/>
                <a:moveTo>
                  <a:pt x="1312813" y="2424474"/>
                </a:moveTo>
                <a:cubicBezTo>
                  <a:pt x="1318872" y="2436131"/>
                  <a:pt x="1324528" y="2447012"/>
                  <a:pt x="1331395" y="2460224"/>
                </a:cubicBezTo>
                <a:cubicBezTo>
                  <a:pt x="1346775" y="2452229"/>
                  <a:pt x="1362153" y="2444236"/>
                  <a:pt x="1379455" y="2435242"/>
                </a:cubicBezTo>
                <a:cubicBezTo>
                  <a:pt x="1372184" y="2421253"/>
                  <a:pt x="1366932" y="2411150"/>
                  <a:pt x="1360873" y="2399492"/>
                </a:cubicBezTo>
                <a:cubicBezTo>
                  <a:pt x="1345013" y="2407736"/>
                  <a:pt x="1329633" y="2415731"/>
                  <a:pt x="1312813" y="2424474"/>
                </a:cubicBezTo>
                <a:close/>
                <a:moveTo>
                  <a:pt x="1926209" y="3605033"/>
                </a:moveTo>
                <a:cubicBezTo>
                  <a:pt x="1953840" y="3658190"/>
                  <a:pt x="1981106" y="3710647"/>
                  <a:pt x="2009828" y="3765903"/>
                </a:cubicBezTo>
                <a:cubicBezTo>
                  <a:pt x="2026259" y="3757361"/>
                  <a:pt x="2043405" y="3748449"/>
                  <a:pt x="2064124" y="3737680"/>
                </a:cubicBezTo>
                <a:cubicBezTo>
                  <a:pt x="2036130" y="3683824"/>
                  <a:pt x="2009226" y="3632065"/>
                  <a:pt x="1980505" y="3576810"/>
                </a:cubicBezTo>
                <a:cubicBezTo>
                  <a:pt x="1962645" y="3586094"/>
                  <a:pt x="1945499" y="3595006"/>
                  <a:pt x="1926209" y="3605033"/>
                </a:cubicBezTo>
                <a:close/>
                <a:moveTo>
                  <a:pt x="1418172" y="2628345"/>
                </a:moveTo>
                <a:cubicBezTo>
                  <a:pt x="1424635" y="2640780"/>
                  <a:pt x="1429483" y="2650106"/>
                  <a:pt x="1436351" y="2663318"/>
                </a:cubicBezTo>
                <a:cubicBezTo>
                  <a:pt x="1452211" y="2655074"/>
                  <a:pt x="1467589" y="2647080"/>
                  <a:pt x="1484411" y="2638336"/>
                </a:cubicBezTo>
                <a:cubicBezTo>
                  <a:pt x="1478351" y="2626679"/>
                  <a:pt x="1472696" y="2615798"/>
                  <a:pt x="1466232" y="2603364"/>
                </a:cubicBezTo>
                <a:cubicBezTo>
                  <a:pt x="1450373" y="2611607"/>
                  <a:pt x="1435473" y="2619352"/>
                  <a:pt x="1418172" y="2628345"/>
                </a:cubicBezTo>
                <a:close/>
                <a:moveTo>
                  <a:pt x="1341418" y="2480681"/>
                </a:moveTo>
                <a:cubicBezTo>
                  <a:pt x="1363636" y="2523425"/>
                  <a:pt x="1385047" y="2564616"/>
                  <a:pt x="1407669" y="2608138"/>
                </a:cubicBezTo>
                <a:cubicBezTo>
                  <a:pt x="1424009" y="2599644"/>
                  <a:pt x="1438908" y="2591900"/>
                  <a:pt x="1455248" y="2583407"/>
                </a:cubicBezTo>
                <a:cubicBezTo>
                  <a:pt x="1433434" y="2541439"/>
                  <a:pt x="1411619" y="2499471"/>
                  <a:pt x="1388997" y="2455950"/>
                </a:cubicBezTo>
                <a:cubicBezTo>
                  <a:pt x="1373619" y="2463943"/>
                  <a:pt x="1357758" y="2472187"/>
                  <a:pt x="1341418" y="2480681"/>
                </a:cubicBezTo>
                <a:close/>
                <a:moveTo>
                  <a:pt x="2019657" y="3786557"/>
                </a:moveTo>
                <a:cubicBezTo>
                  <a:pt x="2028382" y="3803343"/>
                  <a:pt x="2036744" y="3819432"/>
                  <a:pt x="2045469" y="3836217"/>
                </a:cubicBezTo>
                <a:cubicBezTo>
                  <a:pt x="2064044" y="3826562"/>
                  <a:pt x="2080477" y="3818021"/>
                  <a:pt x="2099765" y="3807995"/>
                </a:cubicBezTo>
                <a:cubicBezTo>
                  <a:pt x="2091040" y="3791209"/>
                  <a:pt x="2083042" y="3775821"/>
                  <a:pt x="2073953" y="3758335"/>
                </a:cubicBezTo>
                <a:cubicBezTo>
                  <a:pt x="2055377" y="3767990"/>
                  <a:pt x="2038231" y="3776902"/>
                  <a:pt x="2019657" y="3786557"/>
                </a:cubicBezTo>
                <a:close/>
                <a:moveTo>
                  <a:pt x="1889502" y="3536160"/>
                </a:moveTo>
                <a:cubicBezTo>
                  <a:pt x="1897865" y="3552247"/>
                  <a:pt x="1905499" y="3566935"/>
                  <a:pt x="1914588" y="3584421"/>
                </a:cubicBezTo>
                <a:cubicBezTo>
                  <a:pt x="1931020" y="3575880"/>
                  <a:pt x="1948166" y="3566968"/>
                  <a:pt x="1967455" y="3556942"/>
                </a:cubicBezTo>
                <a:cubicBezTo>
                  <a:pt x="1959820" y="3542253"/>
                  <a:pt x="1951822" y="3526865"/>
                  <a:pt x="1942369" y="3508680"/>
                </a:cubicBezTo>
                <a:cubicBezTo>
                  <a:pt x="1923795" y="3518335"/>
                  <a:pt x="1907364" y="3526876"/>
                  <a:pt x="1889502" y="3536160"/>
                </a:cubicBezTo>
                <a:close/>
                <a:moveTo>
                  <a:pt x="1584195" y="2962222"/>
                </a:moveTo>
                <a:lnTo>
                  <a:pt x="1624312" y="3039402"/>
                </a:lnTo>
                <a:lnTo>
                  <a:pt x="1663832" y="3018860"/>
                </a:lnTo>
                <a:lnTo>
                  <a:pt x="1623715" y="2941680"/>
                </a:lnTo>
                <a:close/>
                <a:moveTo>
                  <a:pt x="1055561" y="1945797"/>
                </a:moveTo>
                <a:cubicBezTo>
                  <a:pt x="1064134" y="1962290"/>
                  <a:pt x="1071755" y="1976951"/>
                  <a:pt x="1079757" y="1992346"/>
                </a:cubicBezTo>
                <a:cubicBezTo>
                  <a:pt x="1095108" y="1984368"/>
                  <a:pt x="1110083" y="1976583"/>
                  <a:pt x="1126181" y="1968216"/>
                </a:cubicBezTo>
                <a:cubicBezTo>
                  <a:pt x="1118179" y="1952820"/>
                  <a:pt x="1110178" y="1937427"/>
                  <a:pt x="1101985" y="1921666"/>
                </a:cubicBezTo>
                <a:cubicBezTo>
                  <a:pt x="1086261" y="1929839"/>
                  <a:pt x="1071660" y="1937428"/>
                  <a:pt x="1055561" y="1945797"/>
                </a:cubicBezTo>
                <a:close/>
                <a:moveTo>
                  <a:pt x="1116153" y="2063281"/>
                </a:moveTo>
                <a:cubicBezTo>
                  <a:pt x="1124154" y="2078675"/>
                  <a:pt x="1131584" y="2092969"/>
                  <a:pt x="1139967" y="2109097"/>
                </a:cubicBezTo>
                <a:cubicBezTo>
                  <a:pt x="1154943" y="2101313"/>
                  <a:pt x="1169919" y="2093528"/>
                  <a:pt x="1187140" y="2084577"/>
                </a:cubicBezTo>
                <a:cubicBezTo>
                  <a:pt x="1179138" y="2069182"/>
                  <a:pt x="1171518" y="2054522"/>
                  <a:pt x="1163326" y="2038761"/>
                </a:cubicBezTo>
                <a:cubicBezTo>
                  <a:pt x="1147226" y="2047129"/>
                  <a:pt x="1132252" y="2054912"/>
                  <a:pt x="1116153" y="2063281"/>
                </a:cubicBezTo>
                <a:close/>
                <a:moveTo>
                  <a:pt x="1085670" y="2004636"/>
                </a:moveTo>
                <a:cubicBezTo>
                  <a:pt x="1094053" y="2020763"/>
                  <a:pt x="1101483" y="2035058"/>
                  <a:pt x="1109675" y="2050819"/>
                </a:cubicBezTo>
                <a:cubicBezTo>
                  <a:pt x="1125400" y="2042645"/>
                  <a:pt x="1140375" y="2034861"/>
                  <a:pt x="1156848" y="2026299"/>
                </a:cubicBezTo>
                <a:cubicBezTo>
                  <a:pt x="1149036" y="2011270"/>
                  <a:pt x="1141226" y="1996243"/>
                  <a:pt x="1132843" y="1980116"/>
                </a:cubicBezTo>
                <a:cubicBezTo>
                  <a:pt x="1117119" y="1988289"/>
                  <a:pt x="1102518" y="1995878"/>
                  <a:pt x="1085670" y="2004636"/>
                </a:cubicBezTo>
                <a:close/>
                <a:moveTo>
                  <a:pt x="1500535" y="2809623"/>
                </a:moveTo>
                <a:lnTo>
                  <a:pt x="1540652" y="2886802"/>
                </a:lnTo>
                <a:lnTo>
                  <a:pt x="1580172" y="2866260"/>
                </a:lnTo>
                <a:lnTo>
                  <a:pt x="1540055" y="2789081"/>
                </a:lnTo>
                <a:close/>
                <a:moveTo>
                  <a:pt x="921637" y="1797447"/>
                </a:moveTo>
                <a:lnTo>
                  <a:pt x="951936" y="1855738"/>
                </a:lnTo>
                <a:lnTo>
                  <a:pt x="981785" y="1840223"/>
                </a:lnTo>
                <a:lnTo>
                  <a:pt x="951486" y="1781932"/>
                </a:lnTo>
                <a:close/>
                <a:moveTo>
                  <a:pt x="858452" y="1682193"/>
                </a:moveTo>
                <a:lnTo>
                  <a:pt x="888751" y="1740484"/>
                </a:lnTo>
                <a:lnTo>
                  <a:pt x="918600" y="1724969"/>
                </a:lnTo>
                <a:lnTo>
                  <a:pt x="888301" y="1666678"/>
                </a:lnTo>
                <a:close/>
                <a:moveTo>
                  <a:pt x="1329896" y="2604141"/>
                </a:moveTo>
                <a:cubicBezTo>
                  <a:pt x="1336359" y="2616576"/>
                  <a:pt x="1342015" y="2627456"/>
                  <a:pt x="1348074" y="2639114"/>
                </a:cubicBezTo>
                <a:cubicBezTo>
                  <a:pt x="1363935" y="2630870"/>
                  <a:pt x="1378832" y="2623127"/>
                  <a:pt x="1395654" y="2614383"/>
                </a:cubicBezTo>
                <a:cubicBezTo>
                  <a:pt x="1390883" y="2604029"/>
                  <a:pt x="1386188" y="2592649"/>
                  <a:pt x="1379878" y="2578160"/>
                </a:cubicBezTo>
                <a:cubicBezTo>
                  <a:pt x="1363057" y="2586904"/>
                  <a:pt x="1347678" y="2594898"/>
                  <a:pt x="1329896" y="2604141"/>
                </a:cubicBezTo>
                <a:close/>
                <a:moveTo>
                  <a:pt x="1253141" y="2456476"/>
                </a:moveTo>
                <a:cubicBezTo>
                  <a:pt x="1274552" y="2497667"/>
                  <a:pt x="1296366" y="2539635"/>
                  <a:pt x="1319393" y="2583934"/>
                </a:cubicBezTo>
                <a:cubicBezTo>
                  <a:pt x="1335253" y="2575690"/>
                  <a:pt x="1350631" y="2567697"/>
                  <a:pt x="1367453" y="2558953"/>
                </a:cubicBezTo>
                <a:cubicBezTo>
                  <a:pt x="1345235" y="2516209"/>
                  <a:pt x="1324228" y="2475795"/>
                  <a:pt x="1301201" y="2431495"/>
                </a:cubicBezTo>
                <a:cubicBezTo>
                  <a:pt x="1285822" y="2439489"/>
                  <a:pt x="1270443" y="2447483"/>
                  <a:pt x="1253141" y="2456476"/>
                </a:cubicBezTo>
                <a:close/>
                <a:moveTo>
                  <a:pt x="1058872" y="2093055"/>
                </a:moveTo>
                <a:cubicBezTo>
                  <a:pt x="1067064" y="2108816"/>
                  <a:pt x="1074875" y="2123844"/>
                  <a:pt x="1083067" y="2139604"/>
                </a:cubicBezTo>
                <a:cubicBezTo>
                  <a:pt x="1098792" y="2131430"/>
                  <a:pt x="1113393" y="2123841"/>
                  <a:pt x="1129117" y="2115668"/>
                </a:cubicBezTo>
                <a:cubicBezTo>
                  <a:pt x="1121116" y="2100274"/>
                  <a:pt x="1113495" y="2085612"/>
                  <a:pt x="1104921" y="2069118"/>
                </a:cubicBezTo>
                <a:cubicBezTo>
                  <a:pt x="1089197" y="2077292"/>
                  <a:pt x="1074596" y="2084881"/>
                  <a:pt x="1058872" y="2093055"/>
                </a:cubicBezTo>
                <a:close/>
                <a:moveTo>
                  <a:pt x="1028204" y="2034971"/>
                </a:moveTo>
                <a:cubicBezTo>
                  <a:pt x="1036206" y="2050366"/>
                  <a:pt x="1043826" y="2065027"/>
                  <a:pt x="1052019" y="2080788"/>
                </a:cubicBezTo>
                <a:cubicBezTo>
                  <a:pt x="1067369" y="2072809"/>
                  <a:pt x="1082345" y="2065025"/>
                  <a:pt x="1098817" y="2056462"/>
                </a:cubicBezTo>
                <a:cubicBezTo>
                  <a:pt x="1090625" y="2040701"/>
                  <a:pt x="1083004" y="2026041"/>
                  <a:pt x="1075002" y="2010646"/>
                </a:cubicBezTo>
                <a:cubicBezTo>
                  <a:pt x="1059279" y="2018819"/>
                  <a:pt x="1044304" y="2026603"/>
                  <a:pt x="1028204" y="2034971"/>
                </a:cubicBezTo>
                <a:close/>
                <a:moveTo>
                  <a:pt x="2049147" y="3999374"/>
                </a:moveTo>
                <a:lnTo>
                  <a:pt x="2089265" y="4076554"/>
                </a:lnTo>
                <a:lnTo>
                  <a:pt x="2128786" y="4056012"/>
                </a:lnTo>
                <a:lnTo>
                  <a:pt x="2088668" y="3978831"/>
                </a:lnTo>
                <a:close/>
                <a:moveTo>
                  <a:pt x="1140060" y="2258768"/>
                </a:moveTo>
                <a:lnTo>
                  <a:pt x="1180177" y="2335947"/>
                </a:lnTo>
                <a:lnTo>
                  <a:pt x="1219697" y="2315405"/>
                </a:lnTo>
                <a:lnTo>
                  <a:pt x="1179580" y="2238226"/>
                </a:lnTo>
                <a:close/>
                <a:moveTo>
                  <a:pt x="1891836" y="3711740"/>
                </a:moveTo>
                <a:cubicBezTo>
                  <a:pt x="1919467" y="3764897"/>
                  <a:pt x="1947097" y="3818055"/>
                  <a:pt x="1975818" y="3873309"/>
                </a:cubicBezTo>
                <a:cubicBezTo>
                  <a:pt x="1993679" y="3864025"/>
                  <a:pt x="2010825" y="3855113"/>
                  <a:pt x="2030829" y="3844715"/>
                </a:cubicBezTo>
                <a:cubicBezTo>
                  <a:pt x="2002836" y="3790859"/>
                  <a:pt x="1975569" y="3738401"/>
                  <a:pt x="1946848" y="3683146"/>
                </a:cubicBezTo>
                <a:cubicBezTo>
                  <a:pt x="1928986" y="3692430"/>
                  <a:pt x="1911840" y="3701342"/>
                  <a:pt x="1891836" y="3711740"/>
                </a:cubicBezTo>
                <a:close/>
                <a:moveTo>
                  <a:pt x="1855480" y="3641797"/>
                </a:moveTo>
                <a:cubicBezTo>
                  <a:pt x="1863842" y="3657883"/>
                  <a:pt x="1871840" y="3673271"/>
                  <a:pt x="1881656" y="3692155"/>
                </a:cubicBezTo>
                <a:cubicBezTo>
                  <a:pt x="1900232" y="3682500"/>
                  <a:pt x="1916663" y="3673959"/>
                  <a:pt x="1935952" y="3663933"/>
                </a:cubicBezTo>
                <a:cubicBezTo>
                  <a:pt x="1927227" y="3647146"/>
                  <a:pt x="1918865" y="3631060"/>
                  <a:pt x="1909777" y="3613574"/>
                </a:cubicBezTo>
                <a:cubicBezTo>
                  <a:pt x="1891916" y="3622858"/>
                  <a:pt x="1874770" y="3631770"/>
                  <a:pt x="1855480" y="3641797"/>
                </a:cubicBezTo>
                <a:close/>
                <a:moveTo>
                  <a:pt x="2108679" y="4161864"/>
                </a:moveTo>
                <a:cubicBezTo>
                  <a:pt x="2110175" y="4163004"/>
                  <a:pt x="2112467" y="4163191"/>
                  <a:pt x="2116017" y="4161406"/>
                </a:cubicBezTo>
                <a:cubicBezTo>
                  <a:pt x="2120756" y="4166223"/>
                  <a:pt x="2125487" y="4162403"/>
                  <a:pt x="2129608" y="4153760"/>
                </a:cubicBezTo>
                <a:cubicBezTo>
                  <a:pt x="2133860" y="4157308"/>
                  <a:pt x="2129253" y="4164683"/>
                  <a:pt x="2127983" y="4170527"/>
                </a:cubicBezTo>
                <a:cubicBezTo>
                  <a:pt x="2153529" y="4159049"/>
                  <a:pt x="2159718" y="4154719"/>
                  <a:pt x="2169298" y="4142002"/>
                </a:cubicBezTo>
                <a:cubicBezTo>
                  <a:pt x="2172039" y="4152918"/>
                  <a:pt x="2175084" y="4164088"/>
                  <a:pt x="2192312" y="4150848"/>
                </a:cubicBezTo>
                <a:cubicBezTo>
                  <a:pt x="2199775" y="4144992"/>
                  <a:pt x="2214218" y="4140647"/>
                  <a:pt x="2209472" y="4127195"/>
                </a:cubicBezTo>
                <a:cubicBezTo>
                  <a:pt x="2215967" y="4127436"/>
                  <a:pt x="2223128" y="4125645"/>
                  <a:pt x="2230710" y="4119027"/>
                </a:cubicBezTo>
                <a:cubicBezTo>
                  <a:pt x="2229441" y="4124870"/>
                  <a:pt x="2232961" y="4124356"/>
                  <a:pt x="2237331" y="4122824"/>
                </a:cubicBezTo>
                <a:cubicBezTo>
                  <a:pt x="2238666" y="4123075"/>
                  <a:pt x="2240426" y="4122818"/>
                  <a:pt x="2241883" y="4122307"/>
                </a:cubicBezTo>
                <a:cubicBezTo>
                  <a:pt x="2240016" y="4140599"/>
                  <a:pt x="2254090" y="4129904"/>
                  <a:pt x="2263192" y="4124553"/>
                </a:cubicBezTo>
                <a:cubicBezTo>
                  <a:pt x="2271140" y="4119966"/>
                  <a:pt x="2278236" y="4112079"/>
                  <a:pt x="2285584" y="4115621"/>
                </a:cubicBezTo>
                <a:cubicBezTo>
                  <a:pt x="2288134" y="4116886"/>
                  <a:pt x="2292866" y="4113067"/>
                  <a:pt x="2296808" y="4107727"/>
                </a:cubicBezTo>
                <a:cubicBezTo>
                  <a:pt x="2301293" y="4101114"/>
                  <a:pt x="2307419" y="4095006"/>
                  <a:pt x="2315488" y="4089657"/>
                </a:cubicBezTo>
                <a:cubicBezTo>
                  <a:pt x="2311431" y="4100079"/>
                  <a:pt x="2308038" y="4108467"/>
                  <a:pt x="2298089" y="4114836"/>
                </a:cubicBezTo>
                <a:cubicBezTo>
                  <a:pt x="2292325" y="4118656"/>
                  <a:pt x="2288991" y="4124504"/>
                  <a:pt x="2289785" y="4130345"/>
                </a:cubicBezTo>
                <a:cubicBezTo>
                  <a:pt x="2289664" y="4131107"/>
                  <a:pt x="2290393" y="4130852"/>
                  <a:pt x="2290696" y="4131105"/>
                </a:cubicBezTo>
                <a:cubicBezTo>
                  <a:pt x="2291425" y="4130849"/>
                  <a:pt x="2291849" y="4130341"/>
                  <a:pt x="2292577" y="4130085"/>
                </a:cubicBezTo>
                <a:cubicBezTo>
                  <a:pt x="2295373" y="4134143"/>
                  <a:pt x="2287849" y="4138222"/>
                  <a:pt x="2287853" y="4142540"/>
                </a:cubicBezTo>
                <a:cubicBezTo>
                  <a:pt x="2292281" y="4138467"/>
                  <a:pt x="2296101" y="4133889"/>
                  <a:pt x="2301079" y="4132863"/>
                </a:cubicBezTo>
                <a:cubicBezTo>
                  <a:pt x="2301807" y="4132607"/>
                  <a:pt x="2311039" y="4139448"/>
                  <a:pt x="2312375" y="4139699"/>
                </a:cubicBezTo>
                <a:cubicBezTo>
                  <a:pt x="2323484" y="4141202"/>
                  <a:pt x="2333976" y="4129245"/>
                  <a:pt x="2344959" y="4122874"/>
                </a:cubicBezTo>
                <a:cubicBezTo>
                  <a:pt x="2347568" y="4121600"/>
                  <a:pt x="2349507" y="4118040"/>
                  <a:pt x="2352358" y="4115241"/>
                </a:cubicBezTo>
                <a:cubicBezTo>
                  <a:pt x="2355827" y="4125902"/>
                  <a:pt x="2358930" y="4134532"/>
                  <a:pt x="2375189" y="4123071"/>
                </a:cubicBezTo>
                <a:cubicBezTo>
                  <a:pt x="2379495" y="4119761"/>
                  <a:pt x="2385684" y="4115432"/>
                  <a:pt x="2385559" y="4111876"/>
                </a:cubicBezTo>
                <a:cubicBezTo>
                  <a:pt x="2385242" y="4094351"/>
                  <a:pt x="2398287" y="4087977"/>
                  <a:pt x="2410967" y="4079572"/>
                </a:cubicBezTo>
                <a:cubicBezTo>
                  <a:pt x="2423223" y="4071675"/>
                  <a:pt x="2432195" y="4058449"/>
                  <a:pt x="2438559" y="4046501"/>
                </a:cubicBezTo>
                <a:cubicBezTo>
                  <a:pt x="2444377" y="4035822"/>
                  <a:pt x="2450441" y="4027937"/>
                  <a:pt x="2458751" y="4021064"/>
                </a:cubicBezTo>
                <a:cubicBezTo>
                  <a:pt x="2457906" y="4026399"/>
                  <a:pt x="2457485" y="4031225"/>
                  <a:pt x="2456640" y="4036561"/>
                </a:cubicBezTo>
                <a:cubicBezTo>
                  <a:pt x="2455977" y="4042912"/>
                  <a:pt x="2453676" y="4048758"/>
                  <a:pt x="2464958" y="4038323"/>
                </a:cubicBezTo>
                <a:cubicBezTo>
                  <a:pt x="2471387" y="4032469"/>
                  <a:pt x="2480614" y="4030674"/>
                  <a:pt x="2486736" y="4020249"/>
                </a:cubicBezTo>
                <a:cubicBezTo>
                  <a:pt x="2494742" y="4013122"/>
                  <a:pt x="2500132" y="3998634"/>
                  <a:pt x="2511608" y="4002169"/>
                </a:cubicBezTo>
                <a:cubicBezTo>
                  <a:pt x="2517133" y="4004189"/>
                  <a:pt x="2515121" y="3993019"/>
                  <a:pt x="2524284" y="3989446"/>
                </a:cubicBezTo>
                <a:cubicBezTo>
                  <a:pt x="2536664" y="3985103"/>
                  <a:pt x="2550368" y="3968061"/>
                  <a:pt x="2564150" y="3970066"/>
                </a:cubicBezTo>
                <a:cubicBezTo>
                  <a:pt x="2564758" y="3970573"/>
                  <a:pt x="2568457" y="3966757"/>
                  <a:pt x="2568578" y="3965994"/>
                </a:cubicBezTo>
                <a:cubicBezTo>
                  <a:pt x="2567286" y="3945932"/>
                  <a:pt x="2586528" y="3943864"/>
                  <a:pt x="2595442" y="3933179"/>
                </a:cubicBezTo>
                <a:cubicBezTo>
                  <a:pt x="2603507" y="3923512"/>
                  <a:pt x="2607926" y="3910804"/>
                  <a:pt x="2613988" y="3898602"/>
                </a:cubicBezTo>
                <a:cubicBezTo>
                  <a:pt x="2604275" y="3899128"/>
                  <a:pt x="2599064" y="3910313"/>
                  <a:pt x="2591844" y="3914644"/>
                </a:cubicBezTo>
                <a:cubicBezTo>
                  <a:pt x="2586929" y="3917447"/>
                  <a:pt x="2581532" y="3923299"/>
                  <a:pt x="2577280" y="3919751"/>
                </a:cubicBezTo>
                <a:lnTo>
                  <a:pt x="2578165" y="3912291"/>
                </a:lnTo>
                <a:lnTo>
                  <a:pt x="2569903" y="3916586"/>
                </a:lnTo>
                <a:lnTo>
                  <a:pt x="2564063" y="3921034"/>
                </a:lnTo>
                <a:lnTo>
                  <a:pt x="2561918" y="3920736"/>
                </a:lnTo>
                <a:lnTo>
                  <a:pt x="2106529" y="4157443"/>
                </a:lnTo>
                <a:close/>
                <a:moveTo>
                  <a:pt x="1615416" y="3226254"/>
                </a:moveTo>
                <a:cubicBezTo>
                  <a:pt x="1629366" y="3253091"/>
                  <a:pt x="1642017" y="3277431"/>
                  <a:pt x="1655967" y="3304268"/>
                </a:cubicBezTo>
                <a:cubicBezTo>
                  <a:pt x="1682741" y="3290351"/>
                  <a:pt x="1708240" y="3277097"/>
                  <a:pt x="1735015" y="3263180"/>
                </a:cubicBezTo>
                <a:cubicBezTo>
                  <a:pt x="1721390" y="3236967"/>
                  <a:pt x="1708738" y="3212627"/>
                  <a:pt x="1694464" y="3185166"/>
                </a:cubicBezTo>
                <a:cubicBezTo>
                  <a:pt x="1668327" y="3198752"/>
                  <a:pt x="1642190" y="3212338"/>
                  <a:pt x="1615416" y="3226254"/>
                </a:cubicBezTo>
                <a:close/>
                <a:moveTo>
                  <a:pt x="1667007" y="3327068"/>
                </a:moveTo>
                <a:cubicBezTo>
                  <a:pt x="1680956" y="3353904"/>
                  <a:pt x="1693284" y="3377620"/>
                  <a:pt x="1706909" y="3403833"/>
                </a:cubicBezTo>
                <a:cubicBezTo>
                  <a:pt x="1733046" y="3390247"/>
                  <a:pt x="1758546" y="3376992"/>
                  <a:pt x="1785958" y="3362744"/>
                </a:cubicBezTo>
                <a:cubicBezTo>
                  <a:pt x="1772982" y="3337780"/>
                  <a:pt x="1760330" y="3313440"/>
                  <a:pt x="1746056" y="3285979"/>
                </a:cubicBezTo>
                <a:cubicBezTo>
                  <a:pt x="1720556" y="3299233"/>
                  <a:pt x="1695057" y="3312487"/>
                  <a:pt x="1667007" y="3327068"/>
                </a:cubicBezTo>
                <a:close/>
                <a:moveTo>
                  <a:pt x="1495402" y="3008376"/>
                </a:moveTo>
                <a:lnTo>
                  <a:pt x="1535519" y="3085556"/>
                </a:lnTo>
                <a:lnTo>
                  <a:pt x="1575039" y="3065014"/>
                </a:lnTo>
                <a:lnTo>
                  <a:pt x="1534922" y="2987834"/>
                </a:lnTo>
                <a:close/>
                <a:moveTo>
                  <a:pt x="1411742" y="2855777"/>
                </a:moveTo>
                <a:lnTo>
                  <a:pt x="1451859" y="2932956"/>
                </a:lnTo>
                <a:lnTo>
                  <a:pt x="1491379" y="2912414"/>
                </a:lnTo>
                <a:lnTo>
                  <a:pt x="1451262" y="2835235"/>
                </a:lnTo>
                <a:close/>
                <a:moveTo>
                  <a:pt x="683068" y="1476875"/>
                </a:moveTo>
                <a:lnTo>
                  <a:pt x="716237" y="1540687"/>
                </a:lnTo>
                <a:lnTo>
                  <a:pt x="748913" y="1523703"/>
                </a:lnTo>
                <a:lnTo>
                  <a:pt x="715744" y="1459890"/>
                </a:lnTo>
                <a:close/>
                <a:moveTo>
                  <a:pt x="854575" y="1832305"/>
                </a:moveTo>
                <a:lnTo>
                  <a:pt x="884874" y="1890596"/>
                </a:lnTo>
                <a:lnTo>
                  <a:pt x="914722" y="1875081"/>
                </a:lnTo>
                <a:lnTo>
                  <a:pt x="884423" y="1816790"/>
                </a:lnTo>
                <a:close/>
                <a:moveTo>
                  <a:pt x="791390" y="1717052"/>
                </a:moveTo>
                <a:lnTo>
                  <a:pt x="821689" y="1775342"/>
                </a:lnTo>
                <a:lnTo>
                  <a:pt x="851537" y="1759827"/>
                </a:lnTo>
                <a:lnTo>
                  <a:pt x="821238" y="1701537"/>
                </a:lnTo>
                <a:close/>
                <a:moveTo>
                  <a:pt x="1248508" y="2599062"/>
                </a:moveTo>
                <a:cubicBezTo>
                  <a:pt x="1270323" y="2641030"/>
                  <a:pt x="1291733" y="2682221"/>
                  <a:pt x="1314355" y="2725742"/>
                </a:cubicBezTo>
                <a:cubicBezTo>
                  <a:pt x="1330215" y="2717499"/>
                  <a:pt x="1345594" y="2709505"/>
                  <a:pt x="1362896" y="2700511"/>
                </a:cubicBezTo>
                <a:cubicBezTo>
                  <a:pt x="1341485" y="2659321"/>
                  <a:pt x="1319671" y="2617353"/>
                  <a:pt x="1297048" y="2573831"/>
                </a:cubicBezTo>
                <a:cubicBezTo>
                  <a:pt x="1280708" y="2582324"/>
                  <a:pt x="1265329" y="2590319"/>
                  <a:pt x="1248508" y="2599062"/>
                </a:cubicBezTo>
                <a:close/>
                <a:moveTo>
                  <a:pt x="1190336" y="2487147"/>
                </a:moveTo>
                <a:cubicBezTo>
                  <a:pt x="1197204" y="2500360"/>
                  <a:pt x="1202860" y="2511241"/>
                  <a:pt x="1209323" y="2523675"/>
                </a:cubicBezTo>
                <a:cubicBezTo>
                  <a:pt x="1225183" y="2515432"/>
                  <a:pt x="1240562" y="2507438"/>
                  <a:pt x="1257383" y="2498694"/>
                </a:cubicBezTo>
                <a:cubicBezTo>
                  <a:pt x="1251728" y="2487814"/>
                  <a:pt x="1245668" y="2476156"/>
                  <a:pt x="1238397" y="2462166"/>
                </a:cubicBezTo>
                <a:cubicBezTo>
                  <a:pt x="1222536" y="2470410"/>
                  <a:pt x="1207157" y="2478404"/>
                  <a:pt x="1190336" y="2487147"/>
                </a:cubicBezTo>
                <a:close/>
                <a:moveTo>
                  <a:pt x="1000093" y="2123607"/>
                </a:moveTo>
                <a:cubicBezTo>
                  <a:pt x="1008095" y="2139002"/>
                  <a:pt x="1015715" y="2153662"/>
                  <a:pt x="1024099" y="2169791"/>
                </a:cubicBezTo>
                <a:cubicBezTo>
                  <a:pt x="1038699" y="2162202"/>
                  <a:pt x="1054049" y="2154223"/>
                  <a:pt x="1070148" y="2145855"/>
                </a:cubicBezTo>
                <a:cubicBezTo>
                  <a:pt x="1062146" y="2130460"/>
                  <a:pt x="1054335" y="2115432"/>
                  <a:pt x="1046142" y="2099671"/>
                </a:cubicBezTo>
                <a:cubicBezTo>
                  <a:pt x="1030792" y="2107650"/>
                  <a:pt x="1016191" y="2115240"/>
                  <a:pt x="1000093" y="2123607"/>
                </a:cubicBezTo>
                <a:close/>
                <a:moveTo>
                  <a:pt x="939133" y="2007246"/>
                </a:moveTo>
                <a:cubicBezTo>
                  <a:pt x="947325" y="2023007"/>
                  <a:pt x="954945" y="2037667"/>
                  <a:pt x="962948" y="2053063"/>
                </a:cubicBezTo>
                <a:cubicBezTo>
                  <a:pt x="978298" y="2045084"/>
                  <a:pt x="992899" y="2037494"/>
                  <a:pt x="1008998" y="2029126"/>
                </a:cubicBezTo>
                <a:cubicBezTo>
                  <a:pt x="1001377" y="2014465"/>
                  <a:pt x="993566" y="1999437"/>
                  <a:pt x="985183" y="1983309"/>
                </a:cubicBezTo>
                <a:cubicBezTo>
                  <a:pt x="970582" y="1990899"/>
                  <a:pt x="955606" y="1998683"/>
                  <a:pt x="939133" y="2007246"/>
                </a:cubicBezTo>
                <a:close/>
                <a:moveTo>
                  <a:pt x="1960355" y="4045527"/>
                </a:moveTo>
                <a:lnTo>
                  <a:pt x="2000473" y="4122707"/>
                </a:lnTo>
                <a:lnTo>
                  <a:pt x="2039993" y="4102165"/>
                </a:lnTo>
                <a:lnTo>
                  <a:pt x="1999875" y="4024985"/>
                </a:lnTo>
                <a:close/>
                <a:moveTo>
                  <a:pt x="1051267" y="2304922"/>
                </a:moveTo>
                <a:lnTo>
                  <a:pt x="1091384" y="2382101"/>
                </a:lnTo>
                <a:lnTo>
                  <a:pt x="1130904" y="2361559"/>
                </a:lnTo>
                <a:lnTo>
                  <a:pt x="1090787" y="2284380"/>
                </a:lnTo>
                <a:close/>
                <a:moveTo>
                  <a:pt x="575685" y="1434702"/>
                </a:moveTo>
                <a:cubicBezTo>
                  <a:pt x="577445" y="1437518"/>
                  <a:pt x="580468" y="1440873"/>
                  <a:pt x="584444" y="1445345"/>
                </a:cubicBezTo>
                <a:lnTo>
                  <a:pt x="585810" y="1453132"/>
                </a:lnTo>
                <a:lnTo>
                  <a:pt x="604932" y="1443193"/>
                </a:lnTo>
                <a:lnTo>
                  <a:pt x="610286" y="1434827"/>
                </a:lnTo>
                <a:cubicBezTo>
                  <a:pt x="613930" y="1425467"/>
                  <a:pt x="612936" y="1416853"/>
                  <a:pt x="602334" y="1408240"/>
                </a:cubicBezTo>
                <a:cubicBezTo>
                  <a:pt x="576493" y="1422651"/>
                  <a:pt x="570405" y="1426254"/>
                  <a:pt x="575685" y="1434702"/>
                </a:cubicBezTo>
                <a:close/>
                <a:moveTo>
                  <a:pt x="943192" y="2154116"/>
                </a:moveTo>
                <a:cubicBezTo>
                  <a:pt x="950813" y="2168776"/>
                  <a:pt x="958243" y="2183071"/>
                  <a:pt x="966626" y="2199198"/>
                </a:cubicBezTo>
                <a:cubicBezTo>
                  <a:pt x="981601" y="2191414"/>
                  <a:pt x="996577" y="2183630"/>
                  <a:pt x="1012675" y="2175262"/>
                </a:cubicBezTo>
                <a:cubicBezTo>
                  <a:pt x="1005055" y="2160601"/>
                  <a:pt x="997624" y="2146306"/>
                  <a:pt x="989242" y="2130179"/>
                </a:cubicBezTo>
                <a:cubicBezTo>
                  <a:pt x="974266" y="2137964"/>
                  <a:pt x="959291" y="2145747"/>
                  <a:pt x="943192" y="2154116"/>
                </a:cubicBezTo>
                <a:close/>
                <a:moveTo>
                  <a:pt x="912709" y="2095471"/>
                </a:moveTo>
                <a:cubicBezTo>
                  <a:pt x="920711" y="2110865"/>
                  <a:pt x="928332" y="2125526"/>
                  <a:pt x="936524" y="2141286"/>
                </a:cubicBezTo>
                <a:cubicBezTo>
                  <a:pt x="952248" y="2133113"/>
                  <a:pt x="966849" y="2125523"/>
                  <a:pt x="982573" y="2117350"/>
                </a:cubicBezTo>
                <a:cubicBezTo>
                  <a:pt x="974572" y="2101955"/>
                  <a:pt x="967142" y="2087661"/>
                  <a:pt x="958759" y="2071535"/>
                </a:cubicBezTo>
                <a:cubicBezTo>
                  <a:pt x="943783" y="2079319"/>
                  <a:pt x="928808" y="2087103"/>
                  <a:pt x="912709" y="2095471"/>
                </a:cubicBezTo>
                <a:close/>
                <a:moveTo>
                  <a:pt x="881852" y="2037020"/>
                </a:moveTo>
                <a:cubicBezTo>
                  <a:pt x="889854" y="2052414"/>
                  <a:pt x="897474" y="2067076"/>
                  <a:pt x="905667" y="2082837"/>
                </a:cubicBezTo>
                <a:cubicBezTo>
                  <a:pt x="921391" y="2074663"/>
                  <a:pt x="936741" y="2066685"/>
                  <a:pt x="952465" y="2058511"/>
                </a:cubicBezTo>
                <a:cubicBezTo>
                  <a:pt x="944273" y="2042751"/>
                  <a:pt x="936843" y="2028455"/>
                  <a:pt x="928650" y="2012694"/>
                </a:cubicBezTo>
                <a:cubicBezTo>
                  <a:pt x="912926" y="2020868"/>
                  <a:pt x="897950" y="2028652"/>
                  <a:pt x="881852" y="2037020"/>
                </a:cubicBezTo>
                <a:close/>
                <a:moveTo>
                  <a:pt x="1131627" y="2518652"/>
                </a:moveTo>
                <a:cubicBezTo>
                  <a:pt x="1138090" y="2531087"/>
                  <a:pt x="1143746" y="2541968"/>
                  <a:pt x="1150209" y="2554402"/>
                </a:cubicBezTo>
                <a:cubicBezTo>
                  <a:pt x="1166069" y="2546158"/>
                  <a:pt x="1180968" y="2538414"/>
                  <a:pt x="1196827" y="2530170"/>
                </a:cubicBezTo>
                <a:cubicBezTo>
                  <a:pt x="1190364" y="2517736"/>
                  <a:pt x="1184708" y="2506855"/>
                  <a:pt x="1178245" y="2494421"/>
                </a:cubicBezTo>
                <a:cubicBezTo>
                  <a:pt x="1162386" y="2502664"/>
                  <a:pt x="1147487" y="2510408"/>
                  <a:pt x="1131627" y="2518652"/>
                </a:cubicBezTo>
                <a:close/>
                <a:moveTo>
                  <a:pt x="609655" y="1515034"/>
                </a:moveTo>
                <a:lnTo>
                  <a:pt x="642824" y="1578847"/>
                </a:lnTo>
                <a:lnTo>
                  <a:pt x="675500" y="1561862"/>
                </a:lnTo>
                <a:lnTo>
                  <a:pt x="642331" y="1498049"/>
                </a:lnTo>
                <a:close/>
                <a:moveTo>
                  <a:pt x="1236582" y="2721745"/>
                </a:moveTo>
                <a:cubicBezTo>
                  <a:pt x="1243046" y="2734180"/>
                  <a:pt x="1248701" y="2745060"/>
                  <a:pt x="1255165" y="2757496"/>
                </a:cubicBezTo>
                <a:cubicBezTo>
                  <a:pt x="1270545" y="2749502"/>
                  <a:pt x="1285442" y="2741758"/>
                  <a:pt x="1301783" y="2733265"/>
                </a:cubicBezTo>
                <a:cubicBezTo>
                  <a:pt x="1295723" y="2721607"/>
                  <a:pt x="1290471" y="2711503"/>
                  <a:pt x="1283200" y="2697514"/>
                </a:cubicBezTo>
                <a:cubicBezTo>
                  <a:pt x="1266379" y="2706257"/>
                  <a:pt x="1252442" y="2713501"/>
                  <a:pt x="1236582" y="2721745"/>
                </a:cubicBezTo>
                <a:close/>
                <a:moveTo>
                  <a:pt x="1159348" y="2574330"/>
                </a:moveTo>
                <a:cubicBezTo>
                  <a:pt x="1181567" y="2617076"/>
                  <a:pt x="1202573" y="2657489"/>
                  <a:pt x="1225195" y="2701011"/>
                </a:cubicBezTo>
                <a:cubicBezTo>
                  <a:pt x="1241055" y="2692767"/>
                  <a:pt x="1255952" y="2685024"/>
                  <a:pt x="1272774" y="2676280"/>
                </a:cubicBezTo>
                <a:cubicBezTo>
                  <a:pt x="1250960" y="2634313"/>
                  <a:pt x="1229953" y="2593899"/>
                  <a:pt x="1206926" y="2549600"/>
                </a:cubicBezTo>
                <a:cubicBezTo>
                  <a:pt x="1190105" y="2558343"/>
                  <a:pt x="1175207" y="2566087"/>
                  <a:pt x="1159348" y="2574330"/>
                </a:cubicBezTo>
                <a:close/>
                <a:moveTo>
                  <a:pt x="1406609" y="3054530"/>
                </a:moveTo>
                <a:lnTo>
                  <a:pt x="1446726" y="3131709"/>
                </a:lnTo>
                <a:lnTo>
                  <a:pt x="1486246" y="3111167"/>
                </a:lnTo>
                <a:lnTo>
                  <a:pt x="1446129" y="3033988"/>
                </a:lnTo>
                <a:close/>
                <a:moveTo>
                  <a:pt x="787512" y="1867164"/>
                </a:moveTo>
                <a:lnTo>
                  <a:pt x="817811" y="1925454"/>
                </a:lnTo>
                <a:lnTo>
                  <a:pt x="847660" y="1909939"/>
                </a:lnTo>
                <a:lnTo>
                  <a:pt x="817361" y="1851649"/>
                </a:lnTo>
                <a:close/>
                <a:moveTo>
                  <a:pt x="1322949" y="2901930"/>
                </a:moveTo>
                <a:lnTo>
                  <a:pt x="1363066" y="2979110"/>
                </a:lnTo>
                <a:lnTo>
                  <a:pt x="1402587" y="2958567"/>
                </a:lnTo>
                <a:lnTo>
                  <a:pt x="1362470" y="2881388"/>
                </a:lnTo>
                <a:close/>
                <a:moveTo>
                  <a:pt x="724327" y="1751910"/>
                </a:moveTo>
                <a:lnTo>
                  <a:pt x="754626" y="1810201"/>
                </a:lnTo>
                <a:lnTo>
                  <a:pt x="784475" y="1794686"/>
                </a:lnTo>
                <a:lnTo>
                  <a:pt x="754176" y="1736395"/>
                </a:lnTo>
                <a:close/>
                <a:moveTo>
                  <a:pt x="1618502" y="3478324"/>
                </a:moveTo>
                <a:cubicBezTo>
                  <a:pt x="1632127" y="3504537"/>
                  <a:pt x="1644779" y="3528877"/>
                  <a:pt x="1658728" y="3555713"/>
                </a:cubicBezTo>
                <a:cubicBezTo>
                  <a:pt x="1684865" y="3542127"/>
                  <a:pt x="1709727" y="3529204"/>
                  <a:pt x="1736502" y="3515287"/>
                </a:cubicBezTo>
                <a:cubicBezTo>
                  <a:pt x="1723850" y="3490948"/>
                  <a:pt x="1710550" y="3465359"/>
                  <a:pt x="1696276" y="3437898"/>
                </a:cubicBezTo>
                <a:cubicBezTo>
                  <a:pt x="1669501" y="3451815"/>
                  <a:pt x="1644639" y="3464738"/>
                  <a:pt x="1618502" y="3478324"/>
                </a:cubicBezTo>
                <a:close/>
                <a:moveTo>
                  <a:pt x="1566921" y="3379091"/>
                </a:moveTo>
                <a:cubicBezTo>
                  <a:pt x="1580871" y="3405927"/>
                  <a:pt x="1593198" y="3429644"/>
                  <a:pt x="1607148" y="3456481"/>
                </a:cubicBezTo>
                <a:cubicBezTo>
                  <a:pt x="1633285" y="3442895"/>
                  <a:pt x="1658147" y="3429972"/>
                  <a:pt x="1684922" y="3416055"/>
                </a:cubicBezTo>
                <a:cubicBezTo>
                  <a:pt x="1671945" y="3391090"/>
                  <a:pt x="1658645" y="3365501"/>
                  <a:pt x="1644695" y="3338665"/>
                </a:cubicBezTo>
                <a:cubicBezTo>
                  <a:pt x="1617283" y="3352914"/>
                  <a:pt x="1593058" y="3365505"/>
                  <a:pt x="1566921" y="3379091"/>
                </a:cubicBezTo>
                <a:close/>
                <a:moveTo>
                  <a:pt x="822698" y="2067767"/>
                </a:moveTo>
                <a:cubicBezTo>
                  <a:pt x="830700" y="2083161"/>
                  <a:pt x="838321" y="2097823"/>
                  <a:pt x="846514" y="2113584"/>
                </a:cubicBezTo>
                <a:cubicBezTo>
                  <a:pt x="861863" y="2105606"/>
                  <a:pt x="876464" y="2098016"/>
                  <a:pt x="892563" y="2089648"/>
                </a:cubicBezTo>
                <a:cubicBezTo>
                  <a:pt x="884752" y="2074620"/>
                  <a:pt x="877131" y="2059958"/>
                  <a:pt x="868748" y="2043831"/>
                </a:cubicBezTo>
                <a:cubicBezTo>
                  <a:pt x="853772" y="2051615"/>
                  <a:pt x="838423" y="2059594"/>
                  <a:pt x="822698" y="2067767"/>
                </a:cubicBezTo>
                <a:close/>
                <a:moveTo>
                  <a:pt x="1099753" y="2605307"/>
                </a:moveTo>
                <a:cubicBezTo>
                  <a:pt x="1105813" y="2616965"/>
                  <a:pt x="1111469" y="2627846"/>
                  <a:pt x="1118336" y="2641058"/>
                </a:cubicBezTo>
                <a:cubicBezTo>
                  <a:pt x="1133715" y="2633064"/>
                  <a:pt x="1148614" y="2625320"/>
                  <a:pt x="1165434" y="2616577"/>
                </a:cubicBezTo>
                <a:cubicBezTo>
                  <a:pt x="1160663" y="2606223"/>
                  <a:pt x="1155969" y="2594844"/>
                  <a:pt x="1149255" y="2579577"/>
                </a:cubicBezTo>
                <a:cubicBezTo>
                  <a:pt x="1130512" y="2589319"/>
                  <a:pt x="1115613" y="2597063"/>
                  <a:pt x="1099753" y="2605307"/>
                </a:cubicBezTo>
                <a:close/>
                <a:moveTo>
                  <a:pt x="1871562" y="4091681"/>
                </a:moveTo>
                <a:lnTo>
                  <a:pt x="1911679" y="4168861"/>
                </a:lnTo>
                <a:lnTo>
                  <a:pt x="1951200" y="4148319"/>
                </a:lnTo>
                <a:lnTo>
                  <a:pt x="1911082" y="4071139"/>
                </a:lnTo>
                <a:close/>
                <a:moveTo>
                  <a:pt x="1086443" y="2585573"/>
                </a:moveTo>
                <a:cubicBezTo>
                  <a:pt x="1103264" y="2576829"/>
                  <a:pt x="1118643" y="2568835"/>
                  <a:pt x="1136425" y="2559592"/>
                </a:cubicBezTo>
                <a:cubicBezTo>
                  <a:pt x="1130365" y="2547934"/>
                  <a:pt x="1125114" y="2537832"/>
                  <a:pt x="1118651" y="2525397"/>
                </a:cubicBezTo>
                <a:cubicBezTo>
                  <a:pt x="1103272" y="2533391"/>
                  <a:pt x="1088373" y="2541135"/>
                  <a:pt x="1071071" y="2550128"/>
                </a:cubicBezTo>
                <a:cubicBezTo>
                  <a:pt x="1075362" y="2560730"/>
                  <a:pt x="1080133" y="2571084"/>
                  <a:pt x="1086443" y="2585573"/>
                </a:cubicBezTo>
                <a:close/>
                <a:moveTo>
                  <a:pt x="962474" y="2351076"/>
                </a:moveTo>
                <a:lnTo>
                  <a:pt x="1002591" y="2428255"/>
                </a:lnTo>
                <a:lnTo>
                  <a:pt x="1042111" y="2407713"/>
                </a:lnTo>
                <a:lnTo>
                  <a:pt x="1001994" y="2330534"/>
                </a:lnTo>
                <a:close/>
                <a:moveTo>
                  <a:pt x="720450" y="1902022"/>
                </a:moveTo>
                <a:lnTo>
                  <a:pt x="750749" y="1960313"/>
                </a:lnTo>
                <a:lnTo>
                  <a:pt x="780597" y="1944798"/>
                </a:lnTo>
                <a:lnTo>
                  <a:pt x="750298" y="1886507"/>
                </a:lnTo>
                <a:close/>
                <a:moveTo>
                  <a:pt x="536243" y="1553193"/>
                </a:moveTo>
                <a:lnTo>
                  <a:pt x="569412" y="1617005"/>
                </a:lnTo>
                <a:lnTo>
                  <a:pt x="602086" y="1600022"/>
                </a:lnTo>
                <a:lnTo>
                  <a:pt x="568917" y="1536209"/>
                </a:lnTo>
                <a:close/>
                <a:moveTo>
                  <a:pt x="657265" y="1786768"/>
                </a:moveTo>
                <a:lnTo>
                  <a:pt x="687564" y="1845059"/>
                </a:lnTo>
                <a:lnTo>
                  <a:pt x="717411" y="1829545"/>
                </a:lnTo>
                <a:lnTo>
                  <a:pt x="687113" y="1771254"/>
                </a:lnTo>
                <a:close/>
                <a:moveTo>
                  <a:pt x="1317816" y="3100684"/>
                </a:moveTo>
                <a:lnTo>
                  <a:pt x="1357933" y="3177863"/>
                </a:lnTo>
                <a:lnTo>
                  <a:pt x="1397454" y="3157321"/>
                </a:lnTo>
                <a:lnTo>
                  <a:pt x="1357336" y="3080141"/>
                </a:lnTo>
                <a:close/>
                <a:moveTo>
                  <a:pt x="1234156" y="2948084"/>
                </a:moveTo>
                <a:lnTo>
                  <a:pt x="1274273" y="3025264"/>
                </a:lnTo>
                <a:lnTo>
                  <a:pt x="1313794" y="3004721"/>
                </a:lnTo>
                <a:lnTo>
                  <a:pt x="1273677" y="2927542"/>
                </a:lnTo>
                <a:close/>
                <a:moveTo>
                  <a:pt x="1418443" y="3330224"/>
                </a:moveTo>
                <a:cubicBezTo>
                  <a:pt x="1431744" y="3355813"/>
                  <a:pt x="1444395" y="3380152"/>
                  <a:pt x="1458345" y="3406989"/>
                </a:cubicBezTo>
                <a:cubicBezTo>
                  <a:pt x="1484482" y="3393404"/>
                  <a:pt x="1509981" y="3380150"/>
                  <a:pt x="1536756" y="3366232"/>
                </a:cubicBezTo>
                <a:cubicBezTo>
                  <a:pt x="1523131" y="3340020"/>
                  <a:pt x="1510479" y="3315680"/>
                  <a:pt x="1496854" y="3289467"/>
                </a:cubicBezTo>
                <a:cubicBezTo>
                  <a:pt x="1470717" y="3303053"/>
                  <a:pt x="1445218" y="3316308"/>
                  <a:pt x="1418443" y="3330224"/>
                </a:cubicBezTo>
                <a:close/>
                <a:moveTo>
                  <a:pt x="1469061" y="3429164"/>
                </a:moveTo>
                <a:cubicBezTo>
                  <a:pt x="1483660" y="3457250"/>
                  <a:pt x="1496311" y="3481590"/>
                  <a:pt x="1509936" y="3507803"/>
                </a:cubicBezTo>
                <a:cubicBezTo>
                  <a:pt x="1535436" y="3494548"/>
                  <a:pt x="1560297" y="3481625"/>
                  <a:pt x="1587710" y="3467377"/>
                </a:cubicBezTo>
                <a:cubicBezTo>
                  <a:pt x="1574085" y="3441164"/>
                  <a:pt x="1560785" y="3415575"/>
                  <a:pt x="1546835" y="3388738"/>
                </a:cubicBezTo>
                <a:cubicBezTo>
                  <a:pt x="1521972" y="3401662"/>
                  <a:pt x="1497111" y="3414584"/>
                  <a:pt x="1469061" y="3429164"/>
                </a:cubicBezTo>
                <a:close/>
                <a:moveTo>
                  <a:pt x="825443" y="2214854"/>
                </a:moveTo>
                <a:cubicBezTo>
                  <a:pt x="833445" y="2230248"/>
                  <a:pt x="841065" y="2244909"/>
                  <a:pt x="849258" y="2260671"/>
                </a:cubicBezTo>
                <a:cubicBezTo>
                  <a:pt x="864609" y="2252692"/>
                  <a:pt x="879210" y="2245102"/>
                  <a:pt x="895682" y="2236540"/>
                </a:cubicBezTo>
                <a:cubicBezTo>
                  <a:pt x="887871" y="2221512"/>
                  <a:pt x="880250" y="2206850"/>
                  <a:pt x="871867" y="2190723"/>
                </a:cubicBezTo>
                <a:cubicBezTo>
                  <a:pt x="856891" y="2198507"/>
                  <a:pt x="841917" y="2206291"/>
                  <a:pt x="825443" y="2214854"/>
                </a:cubicBezTo>
                <a:close/>
                <a:moveTo>
                  <a:pt x="764287" y="2097198"/>
                </a:moveTo>
                <a:cubicBezTo>
                  <a:pt x="772289" y="2112592"/>
                  <a:pt x="779910" y="2127254"/>
                  <a:pt x="788292" y="2143381"/>
                </a:cubicBezTo>
                <a:cubicBezTo>
                  <a:pt x="803268" y="2135596"/>
                  <a:pt x="818244" y="2127812"/>
                  <a:pt x="834342" y="2119444"/>
                </a:cubicBezTo>
                <a:cubicBezTo>
                  <a:pt x="826340" y="2104051"/>
                  <a:pt x="818338" y="2088656"/>
                  <a:pt x="810336" y="2073262"/>
                </a:cubicBezTo>
                <a:cubicBezTo>
                  <a:pt x="794613" y="2081435"/>
                  <a:pt x="780386" y="2088830"/>
                  <a:pt x="764287" y="2097198"/>
                </a:cubicBezTo>
                <a:close/>
                <a:moveTo>
                  <a:pt x="794402" y="2156966"/>
                </a:moveTo>
                <a:cubicBezTo>
                  <a:pt x="802594" y="2172726"/>
                  <a:pt x="809834" y="2186654"/>
                  <a:pt x="817836" y="2202048"/>
                </a:cubicBezTo>
                <a:cubicBezTo>
                  <a:pt x="833186" y="2194069"/>
                  <a:pt x="848536" y="2186090"/>
                  <a:pt x="865009" y="2177528"/>
                </a:cubicBezTo>
                <a:cubicBezTo>
                  <a:pt x="857579" y="2163234"/>
                  <a:pt x="849958" y="2148572"/>
                  <a:pt x="841575" y="2132446"/>
                </a:cubicBezTo>
                <a:cubicBezTo>
                  <a:pt x="826599" y="2140230"/>
                  <a:pt x="811250" y="2148208"/>
                  <a:pt x="794402" y="2156966"/>
                </a:cubicBezTo>
                <a:close/>
                <a:moveTo>
                  <a:pt x="1038160" y="2638311"/>
                </a:moveTo>
                <a:cubicBezTo>
                  <a:pt x="1044220" y="2649968"/>
                  <a:pt x="1049067" y="2659293"/>
                  <a:pt x="1055531" y="2671729"/>
                </a:cubicBezTo>
                <a:cubicBezTo>
                  <a:pt x="1070910" y="2663735"/>
                  <a:pt x="1086289" y="2655741"/>
                  <a:pt x="1103590" y="2646748"/>
                </a:cubicBezTo>
                <a:cubicBezTo>
                  <a:pt x="1097126" y="2634313"/>
                  <a:pt x="1092279" y="2624987"/>
                  <a:pt x="1086220" y="2613330"/>
                </a:cubicBezTo>
                <a:cubicBezTo>
                  <a:pt x="1070360" y="2621574"/>
                  <a:pt x="1054501" y="2629817"/>
                  <a:pt x="1038160" y="2638311"/>
                </a:cubicBezTo>
                <a:close/>
                <a:moveTo>
                  <a:pt x="1009075" y="2582354"/>
                </a:moveTo>
                <a:cubicBezTo>
                  <a:pt x="1015538" y="2594788"/>
                  <a:pt x="1020789" y="2604891"/>
                  <a:pt x="1027253" y="2617326"/>
                </a:cubicBezTo>
                <a:cubicBezTo>
                  <a:pt x="1042632" y="2609332"/>
                  <a:pt x="1057530" y="2601589"/>
                  <a:pt x="1074351" y="2592845"/>
                </a:cubicBezTo>
                <a:cubicBezTo>
                  <a:pt x="1069581" y="2582492"/>
                  <a:pt x="1064405" y="2571362"/>
                  <a:pt x="1058096" y="2556873"/>
                </a:cubicBezTo>
                <a:cubicBezTo>
                  <a:pt x="1039833" y="2566366"/>
                  <a:pt x="1025415" y="2573860"/>
                  <a:pt x="1009075" y="2582354"/>
                </a:cubicBezTo>
                <a:close/>
                <a:moveTo>
                  <a:pt x="1066765" y="2694517"/>
                </a:moveTo>
                <a:cubicBezTo>
                  <a:pt x="1088580" y="2736485"/>
                  <a:pt x="1109586" y="2776899"/>
                  <a:pt x="1131804" y="2819643"/>
                </a:cubicBezTo>
                <a:cubicBezTo>
                  <a:pt x="1147665" y="2811399"/>
                  <a:pt x="1162562" y="2803655"/>
                  <a:pt x="1179384" y="2794912"/>
                </a:cubicBezTo>
                <a:cubicBezTo>
                  <a:pt x="1158377" y="2754498"/>
                  <a:pt x="1136967" y="2713308"/>
                  <a:pt x="1113132" y="2667454"/>
                </a:cubicBezTo>
                <a:cubicBezTo>
                  <a:pt x="1099676" y="2674449"/>
                  <a:pt x="1087661" y="2680694"/>
                  <a:pt x="1075646" y="2686939"/>
                </a:cubicBezTo>
                <a:cubicBezTo>
                  <a:pt x="1072762" y="2688438"/>
                  <a:pt x="1070206" y="2691741"/>
                  <a:pt x="1066765" y="2694517"/>
                </a:cubicBezTo>
                <a:close/>
                <a:moveTo>
                  <a:pt x="653387" y="1936880"/>
                </a:moveTo>
                <a:lnTo>
                  <a:pt x="683686" y="1995171"/>
                </a:lnTo>
                <a:lnTo>
                  <a:pt x="713535" y="1979656"/>
                </a:lnTo>
                <a:lnTo>
                  <a:pt x="683236" y="1921365"/>
                </a:lnTo>
                <a:close/>
                <a:moveTo>
                  <a:pt x="590202" y="1821627"/>
                </a:moveTo>
                <a:lnTo>
                  <a:pt x="620501" y="1879918"/>
                </a:lnTo>
                <a:lnTo>
                  <a:pt x="650350" y="1864403"/>
                </a:lnTo>
                <a:lnTo>
                  <a:pt x="620051" y="1806112"/>
                </a:lnTo>
                <a:close/>
                <a:moveTo>
                  <a:pt x="462830" y="1591352"/>
                </a:moveTo>
                <a:lnTo>
                  <a:pt x="495999" y="1655165"/>
                </a:lnTo>
                <a:lnTo>
                  <a:pt x="528673" y="1638181"/>
                </a:lnTo>
                <a:lnTo>
                  <a:pt x="495504" y="1574368"/>
                </a:lnTo>
                <a:close/>
                <a:moveTo>
                  <a:pt x="1782769" y="4137835"/>
                </a:moveTo>
                <a:lnTo>
                  <a:pt x="1822886" y="4215015"/>
                </a:lnTo>
                <a:lnTo>
                  <a:pt x="1862406" y="4194473"/>
                </a:lnTo>
                <a:lnTo>
                  <a:pt x="1822289" y="4117293"/>
                </a:lnTo>
                <a:close/>
                <a:moveTo>
                  <a:pt x="873680" y="2397229"/>
                </a:moveTo>
                <a:lnTo>
                  <a:pt x="913797" y="2474409"/>
                </a:lnTo>
                <a:lnTo>
                  <a:pt x="953318" y="2453866"/>
                </a:lnTo>
                <a:lnTo>
                  <a:pt x="913201" y="2376687"/>
                </a:lnTo>
                <a:close/>
                <a:moveTo>
                  <a:pt x="706448" y="2127727"/>
                </a:moveTo>
                <a:cubicBezTo>
                  <a:pt x="714641" y="2143488"/>
                  <a:pt x="722071" y="2157782"/>
                  <a:pt x="730263" y="2173543"/>
                </a:cubicBezTo>
                <a:cubicBezTo>
                  <a:pt x="745987" y="2165370"/>
                  <a:pt x="760962" y="2157587"/>
                  <a:pt x="776686" y="2149413"/>
                </a:cubicBezTo>
                <a:cubicBezTo>
                  <a:pt x="768685" y="2134019"/>
                  <a:pt x="761254" y="2119724"/>
                  <a:pt x="752871" y="2103597"/>
                </a:cubicBezTo>
                <a:cubicBezTo>
                  <a:pt x="737521" y="2111576"/>
                  <a:pt x="722172" y="2119554"/>
                  <a:pt x="706448" y="2127727"/>
                </a:cubicBezTo>
                <a:close/>
                <a:moveTo>
                  <a:pt x="736747" y="2186934"/>
                </a:moveTo>
                <a:cubicBezTo>
                  <a:pt x="744939" y="2202694"/>
                  <a:pt x="752178" y="2216622"/>
                  <a:pt x="760180" y="2232017"/>
                </a:cubicBezTo>
                <a:cubicBezTo>
                  <a:pt x="775530" y="2224038"/>
                  <a:pt x="790506" y="2216254"/>
                  <a:pt x="806604" y="2207886"/>
                </a:cubicBezTo>
                <a:cubicBezTo>
                  <a:pt x="798983" y="2193224"/>
                  <a:pt x="791553" y="2178930"/>
                  <a:pt x="783171" y="2162804"/>
                </a:cubicBezTo>
                <a:cubicBezTo>
                  <a:pt x="768195" y="2170588"/>
                  <a:pt x="753219" y="2178372"/>
                  <a:pt x="736747" y="2186934"/>
                </a:cubicBezTo>
                <a:close/>
                <a:moveTo>
                  <a:pt x="1229022" y="3146838"/>
                </a:moveTo>
                <a:lnTo>
                  <a:pt x="1269139" y="3224017"/>
                </a:lnTo>
                <a:lnTo>
                  <a:pt x="1308660" y="3203474"/>
                </a:lnTo>
                <a:lnTo>
                  <a:pt x="1268543" y="3126295"/>
                </a:lnTo>
                <a:close/>
                <a:moveTo>
                  <a:pt x="979931" y="2669564"/>
                </a:moveTo>
                <a:cubicBezTo>
                  <a:pt x="1001341" y="2710755"/>
                  <a:pt x="1022348" y="2751168"/>
                  <a:pt x="1044566" y="2793913"/>
                </a:cubicBezTo>
                <a:cubicBezTo>
                  <a:pt x="1059465" y="2786169"/>
                  <a:pt x="1073402" y="2778924"/>
                  <a:pt x="1089743" y="2770431"/>
                </a:cubicBezTo>
                <a:cubicBezTo>
                  <a:pt x="1067928" y="2728462"/>
                  <a:pt x="1047326" y="2688827"/>
                  <a:pt x="1025107" y="2646082"/>
                </a:cubicBezTo>
                <a:cubicBezTo>
                  <a:pt x="1010209" y="2653826"/>
                  <a:pt x="995790" y="2661321"/>
                  <a:pt x="979931" y="2669564"/>
                </a:cubicBezTo>
                <a:close/>
                <a:moveTo>
                  <a:pt x="1062830" y="2830554"/>
                </a:moveTo>
                <a:cubicBezTo>
                  <a:pt x="1064759" y="2835550"/>
                  <a:pt x="1068488" y="2841696"/>
                  <a:pt x="1074613" y="2849371"/>
                </a:cubicBezTo>
                <a:cubicBezTo>
                  <a:pt x="1089031" y="2841876"/>
                  <a:pt x="1103449" y="2834382"/>
                  <a:pt x="1117387" y="2827137"/>
                </a:cubicBezTo>
                <a:cubicBezTo>
                  <a:pt x="1102705" y="2782450"/>
                  <a:pt x="1090327" y="2799742"/>
                  <a:pt x="1077832" y="2806236"/>
                </a:cubicBezTo>
                <a:cubicBezTo>
                  <a:pt x="1067436" y="2810900"/>
                  <a:pt x="1057041" y="2815562"/>
                  <a:pt x="1062830" y="2830554"/>
                </a:cubicBezTo>
                <a:close/>
                <a:moveTo>
                  <a:pt x="1145363" y="2994237"/>
                </a:moveTo>
                <a:lnTo>
                  <a:pt x="1185480" y="3071417"/>
                </a:lnTo>
                <a:lnTo>
                  <a:pt x="1225001" y="3050874"/>
                </a:lnTo>
                <a:lnTo>
                  <a:pt x="1184884" y="2973695"/>
                </a:lnTo>
                <a:close/>
                <a:moveTo>
                  <a:pt x="586325" y="1971739"/>
                </a:moveTo>
                <a:lnTo>
                  <a:pt x="616624" y="2030029"/>
                </a:lnTo>
                <a:lnTo>
                  <a:pt x="646472" y="2014515"/>
                </a:lnTo>
                <a:lnTo>
                  <a:pt x="616173" y="1956224"/>
                </a:lnTo>
                <a:close/>
                <a:moveTo>
                  <a:pt x="523140" y="1856485"/>
                </a:moveTo>
                <a:lnTo>
                  <a:pt x="553439" y="1914776"/>
                </a:lnTo>
                <a:lnTo>
                  <a:pt x="583287" y="1899261"/>
                </a:lnTo>
                <a:lnTo>
                  <a:pt x="552988" y="1840970"/>
                </a:lnTo>
                <a:close/>
                <a:moveTo>
                  <a:pt x="389416" y="1629512"/>
                </a:moveTo>
                <a:lnTo>
                  <a:pt x="422585" y="1693324"/>
                </a:lnTo>
                <a:lnTo>
                  <a:pt x="455260" y="1676340"/>
                </a:lnTo>
                <a:lnTo>
                  <a:pt x="422091" y="1612528"/>
                </a:lnTo>
                <a:close/>
                <a:moveTo>
                  <a:pt x="708259" y="2275765"/>
                </a:moveTo>
                <a:cubicBezTo>
                  <a:pt x="716261" y="2291159"/>
                  <a:pt x="723691" y="2305454"/>
                  <a:pt x="731883" y="2321215"/>
                </a:cubicBezTo>
                <a:cubicBezTo>
                  <a:pt x="747234" y="2313236"/>
                  <a:pt x="761835" y="2305646"/>
                  <a:pt x="777560" y="2297473"/>
                </a:cubicBezTo>
                <a:cubicBezTo>
                  <a:pt x="770130" y="2283178"/>
                  <a:pt x="762318" y="2268150"/>
                  <a:pt x="753935" y="2252023"/>
                </a:cubicBezTo>
                <a:cubicBezTo>
                  <a:pt x="738211" y="2260196"/>
                  <a:pt x="723609" y="2267786"/>
                  <a:pt x="708259" y="2275765"/>
                </a:cubicBezTo>
                <a:close/>
                <a:moveTo>
                  <a:pt x="677967" y="2217487"/>
                </a:moveTo>
                <a:cubicBezTo>
                  <a:pt x="686159" y="2233248"/>
                  <a:pt x="693399" y="2247175"/>
                  <a:pt x="701591" y="2262936"/>
                </a:cubicBezTo>
                <a:cubicBezTo>
                  <a:pt x="716941" y="2254957"/>
                  <a:pt x="731542" y="2247368"/>
                  <a:pt x="747267" y="2239194"/>
                </a:cubicBezTo>
                <a:cubicBezTo>
                  <a:pt x="739647" y="2224534"/>
                  <a:pt x="731835" y="2209506"/>
                  <a:pt x="723643" y="2193745"/>
                </a:cubicBezTo>
                <a:cubicBezTo>
                  <a:pt x="707544" y="2202113"/>
                  <a:pt x="693317" y="2209508"/>
                  <a:pt x="677967" y="2217487"/>
                </a:cubicBezTo>
                <a:close/>
                <a:moveTo>
                  <a:pt x="1693975" y="4183988"/>
                </a:moveTo>
                <a:lnTo>
                  <a:pt x="1734093" y="4261169"/>
                </a:lnTo>
                <a:lnTo>
                  <a:pt x="1773614" y="4240626"/>
                </a:lnTo>
                <a:lnTo>
                  <a:pt x="1733496" y="4163446"/>
                </a:lnTo>
                <a:close/>
                <a:moveTo>
                  <a:pt x="784888" y="2443383"/>
                </a:moveTo>
                <a:lnTo>
                  <a:pt x="825005" y="2520562"/>
                </a:lnTo>
                <a:lnTo>
                  <a:pt x="864526" y="2500020"/>
                </a:lnTo>
                <a:lnTo>
                  <a:pt x="824409" y="2422840"/>
                </a:lnTo>
                <a:close/>
                <a:moveTo>
                  <a:pt x="890060" y="2648164"/>
                </a:moveTo>
                <a:cubicBezTo>
                  <a:pt x="911470" y="2689355"/>
                  <a:pt x="931669" y="2728214"/>
                  <a:pt x="954291" y="2771736"/>
                </a:cubicBezTo>
                <a:cubicBezTo>
                  <a:pt x="970632" y="2763242"/>
                  <a:pt x="985530" y="2755498"/>
                  <a:pt x="1001390" y="2747254"/>
                </a:cubicBezTo>
                <a:cubicBezTo>
                  <a:pt x="979575" y="2705286"/>
                  <a:pt x="959377" y="2666427"/>
                  <a:pt x="937158" y="2623683"/>
                </a:cubicBezTo>
                <a:cubicBezTo>
                  <a:pt x="921779" y="2631677"/>
                  <a:pt x="906880" y="2639421"/>
                  <a:pt x="890060" y="2648164"/>
                </a:cubicBezTo>
                <a:close/>
                <a:moveTo>
                  <a:pt x="966737" y="2796856"/>
                </a:moveTo>
                <a:cubicBezTo>
                  <a:pt x="972393" y="2807736"/>
                  <a:pt x="976837" y="2816285"/>
                  <a:pt x="982896" y="2827943"/>
                </a:cubicBezTo>
                <a:cubicBezTo>
                  <a:pt x="998756" y="2819699"/>
                  <a:pt x="1013578" y="2812982"/>
                  <a:pt x="1027265" y="2802906"/>
                </a:cubicBezTo>
                <a:cubicBezTo>
                  <a:pt x="1029187" y="2801906"/>
                  <a:pt x="1021261" y="2784309"/>
                  <a:pt x="1017200" y="2770625"/>
                </a:cubicBezTo>
                <a:cubicBezTo>
                  <a:pt x="999418" y="2779868"/>
                  <a:pt x="984039" y="2787862"/>
                  <a:pt x="966737" y="2796856"/>
                </a:cubicBezTo>
                <a:close/>
                <a:moveTo>
                  <a:pt x="1140229" y="3192991"/>
                </a:moveTo>
                <a:lnTo>
                  <a:pt x="1180346" y="3270171"/>
                </a:lnTo>
                <a:lnTo>
                  <a:pt x="1219866" y="3249629"/>
                </a:lnTo>
                <a:lnTo>
                  <a:pt x="1179749" y="3172449"/>
                </a:lnTo>
                <a:close/>
                <a:moveTo>
                  <a:pt x="519262" y="2006597"/>
                </a:moveTo>
                <a:lnTo>
                  <a:pt x="549561" y="2064888"/>
                </a:lnTo>
                <a:lnTo>
                  <a:pt x="579410" y="2049373"/>
                </a:lnTo>
                <a:lnTo>
                  <a:pt x="549111" y="1991082"/>
                </a:lnTo>
                <a:close/>
                <a:moveTo>
                  <a:pt x="1056569" y="3040392"/>
                </a:moveTo>
                <a:lnTo>
                  <a:pt x="1096686" y="3117571"/>
                </a:lnTo>
                <a:lnTo>
                  <a:pt x="1136206" y="3097029"/>
                </a:lnTo>
                <a:lnTo>
                  <a:pt x="1096089" y="3019850"/>
                </a:lnTo>
                <a:close/>
                <a:moveTo>
                  <a:pt x="456077" y="1891344"/>
                </a:moveTo>
                <a:lnTo>
                  <a:pt x="486376" y="1949634"/>
                </a:lnTo>
                <a:lnTo>
                  <a:pt x="516225" y="1934119"/>
                </a:lnTo>
                <a:lnTo>
                  <a:pt x="485926" y="1875829"/>
                </a:lnTo>
                <a:close/>
                <a:moveTo>
                  <a:pt x="590768" y="2188788"/>
                </a:moveTo>
                <a:cubicBezTo>
                  <a:pt x="598579" y="2203816"/>
                  <a:pt x="606009" y="2218110"/>
                  <a:pt x="614202" y="2233871"/>
                </a:cubicBezTo>
                <a:cubicBezTo>
                  <a:pt x="629552" y="2225892"/>
                  <a:pt x="644527" y="2218108"/>
                  <a:pt x="660251" y="2209935"/>
                </a:cubicBezTo>
                <a:cubicBezTo>
                  <a:pt x="652250" y="2194541"/>
                  <a:pt x="644819" y="2180246"/>
                  <a:pt x="636818" y="2164852"/>
                </a:cubicBezTo>
                <a:cubicBezTo>
                  <a:pt x="621468" y="2172831"/>
                  <a:pt x="606492" y="2180615"/>
                  <a:pt x="590768" y="2188788"/>
                </a:cubicBezTo>
                <a:close/>
                <a:moveTo>
                  <a:pt x="620496" y="2246894"/>
                </a:moveTo>
                <a:cubicBezTo>
                  <a:pt x="629069" y="2263388"/>
                  <a:pt x="636499" y="2277682"/>
                  <a:pt x="644501" y="2293076"/>
                </a:cubicBezTo>
                <a:cubicBezTo>
                  <a:pt x="659476" y="2285293"/>
                  <a:pt x="674077" y="2277703"/>
                  <a:pt x="690176" y="2269335"/>
                </a:cubicBezTo>
                <a:cubicBezTo>
                  <a:pt x="682174" y="2253941"/>
                  <a:pt x="674363" y="2238914"/>
                  <a:pt x="666170" y="2223153"/>
                </a:cubicBezTo>
                <a:cubicBezTo>
                  <a:pt x="651569" y="2230742"/>
                  <a:pt x="636969" y="2238331"/>
                  <a:pt x="620496" y="2246894"/>
                </a:cubicBezTo>
                <a:close/>
                <a:moveTo>
                  <a:pt x="316003" y="1667671"/>
                </a:moveTo>
                <a:lnTo>
                  <a:pt x="349172" y="1731484"/>
                </a:lnTo>
                <a:lnTo>
                  <a:pt x="381847" y="1714500"/>
                </a:lnTo>
                <a:lnTo>
                  <a:pt x="348678" y="1650687"/>
                </a:lnTo>
                <a:close/>
                <a:moveTo>
                  <a:pt x="1605183" y="4230142"/>
                </a:moveTo>
                <a:lnTo>
                  <a:pt x="1645301" y="4307322"/>
                </a:lnTo>
                <a:lnTo>
                  <a:pt x="1684822" y="4286779"/>
                </a:lnTo>
                <a:lnTo>
                  <a:pt x="1644704" y="4209599"/>
                </a:lnTo>
                <a:close/>
                <a:moveTo>
                  <a:pt x="696095" y="2489537"/>
                </a:moveTo>
                <a:lnTo>
                  <a:pt x="736212" y="2566716"/>
                </a:lnTo>
                <a:lnTo>
                  <a:pt x="775733" y="2546173"/>
                </a:lnTo>
                <a:lnTo>
                  <a:pt x="735616" y="2468994"/>
                </a:lnTo>
                <a:close/>
                <a:moveTo>
                  <a:pt x="452199" y="2041456"/>
                </a:moveTo>
                <a:lnTo>
                  <a:pt x="482498" y="2099747"/>
                </a:lnTo>
                <a:lnTo>
                  <a:pt x="512346" y="2084232"/>
                </a:lnTo>
                <a:lnTo>
                  <a:pt x="482047" y="2025941"/>
                </a:lnTo>
                <a:close/>
                <a:moveTo>
                  <a:pt x="389014" y="1926202"/>
                </a:moveTo>
                <a:lnTo>
                  <a:pt x="419313" y="1984493"/>
                </a:lnTo>
                <a:lnTo>
                  <a:pt x="449161" y="1968978"/>
                </a:lnTo>
                <a:lnTo>
                  <a:pt x="418862" y="1910687"/>
                </a:lnTo>
                <a:close/>
                <a:moveTo>
                  <a:pt x="242590" y="1705830"/>
                </a:moveTo>
                <a:lnTo>
                  <a:pt x="275759" y="1769643"/>
                </a:lnTo>
                <a:lnTo>
                  <a:pt x="308435" y="1752658"/>
                </a:lnTo>
                <a:lnTo>
                  <a:pt x="275266" y="1688846"/>
                </a:lnTo>
                <a:close/>
                <a:moveTo>
                  <a:pt x="1516390" y="4276295"/>
                </a:moveTo>
                <a:lnTo>
                  <a:pt x="1556507" y="4353476"/>
                </a:lnTo>
                <a:lnTo>
                  <a:pt x="1596028" y="4332933"/>
                </a:lnTo>
                <a:lnTo>
                  <a:pt x="1555911" y="4255753"/>
                </a:lnTo>
                <a:close/>
                <a:moveTo>
                  <a:pt x="607303" y="2535690"/>
                </a:moveTo>
                <a:lnTo>
                  <a:pt x="647420" y="2612869"/>
                </a:lnTo>
                <a:lnTo>
                  <a:pt x="686940" y="2592327"/>
                </a:lnTo>
                <a:lnTo>
                  <a:pt x="646823" y="2515148"/>
                </a:lnTo>
                <a:close/>
                <a:moveTo>
                  <a:pt x="169177" y="1743990"/>
                </a:moveTo>
                <a:lnTo>
                  <a:pt x="202346" y="1807802"/>
                </a:lnTo>
                <a:lnTo>
                  <a:pt x="235022" y="1790818"/>
                </a:lnTo>
                <a:lnTo>
                  <a:pt x="201853" y="1727005"/>
                </a:lnTo>
                <a:close/>
                <a:moveTo>
                  <a:pt x="36456" y="1738680"/>
                </a:moveTo>
                <a:lnTo>
                  <a:pt x="400014" y="1549706"/>
                </a:lnTo>
                <a:lnTo>
                  <a:pt x="392453" y="1552688"/>
                </a:lnTo>
                <a:cubicBezTo>
                  <a:pt x="388312" y="1553517"/>
                  <a:pt x="383674" y="1553351"/>
                  <a:pt x="377710" y="1551363"/>
                </a:cubicBezTo>
                <a:cubicBezTo>
                  <a:pt x="357832" y="1544074"/>
                  <a:pt x="340604" y="1548713"/>
                  <a:pt x="333978" y="1566603"/>
                </a:cubicBezTo>
                <a:cubicBezTo>
                  <a:pt x="319400" y="1553351"/>
                  <a:pt x="310786" y="1547387"/>
                  <a:pt x="298197" y="1568591"/>
                </a:cubicBezTo>
                <a:lnTo>
                  <a:pt x="296872" y="1569916"/>
                </a:lnTo>
                <a:cubicBezTo>
                  <a:pt x="294884" y="1569916"/>
                  <a:pt x="293559" y="1569253"/>
                  <a:pt x="291571" y="1569916"/>
                </a:cubicBezTo>
                <a:cubicBezTo>
                  <a:pt x="281632" y="1571241"/>
                  <a:pt x="280307" y="1578530"/>
                  <a:pt x="279644" y="1585819"/>
                </a:cubicBezTo>
                <a:cubicBezTo>
                  <a:pt x="276993" y="1587806"/>
                  <a:pt x="273680" y="1589795"/>
                  <a:pt x="271030" y="1591782"/>
                </a:cubicBezTo>
                <a:cubicBezTo>
                  <a:pt x="263079" y="1589795"/>
                  <a:pt x="255790" y="1588469"/>
                  <a:pt x="253802" y="1577867"/>
                </a:cubicBezTo>
                <a:cubicBezTo>
                  <a:pt x="253140" y="1577205"/>
                  <a:pt x="251814" y="1576542"/>
                  <a:pt x="251152" y="1575879"/>
                </a:cubicBezTo>
                <a:cubicBezTo>
                  <a:pt x="251814" y="1582506"/>
                  <a:pt x="225310" y="1585819"/>
                  <a:pt x="248501" y="1595758"/>
                </a:cubicBezTo>
                <a:cubicBezTo>
                  <a:pt x="247839" y="1597083"/>
                  <a:pt x="246513" y="1598408"/>
                  <a:pt x="245851" y="1599734"/>
                </a:cubicBezTo>
                <a:lnTo>
                  <a:pt x="245188" y="1599734"/>
                </a:lnTo>
                <a:cubicBezTo>
                  <a:pt x="231273" y="1593770"/>
                  <a:pt x="225310" y="1595758"/>
                  <a:pt x="221997" y="1606360"/>
                </a:cubicBezTo>
                <a:cubicBezTo>
                  <a:pt x="220672" y="1610998"/>
                  <a:pt x="222659" y="1615636"/>
                  <a:pt x="217359" y="1617624"/>
                </a:cubicBezTo>
                <a:cubicBezTo>
                  <a:pt x="206094" y="1620274"/>
                  <a:pt x="200793" y="1605034"/>
                  <a:pt x="192842" y="1606360"/>
                </a:cubicBezTo>
                <a:cubicBezTo>
                  <a:pt x="194830" y="1589795"/>
                  <a:pt x="196155" y="1572566"/>
                  <a:pt x="188866" y="1554013"/>
                </a:cubicBezTo>
                <a:cubicBezTo>
                  <a:pt x="182903" y="1571241"/>
                  <a:pt x="176277" y="1584493"/>
                  <a:pt x="179590" y="1598408"/>
                </a:cubicBezTo>
                <a:cubicBezTo>
                  <a:pt x="180915" y="1604372"/>
                  <a:pt x="180253" y="1610998"/>
                  <a:pt x="180915" y="1617624"/>
                </a:cubicBezTo>
                <a:cubicBezTo>
                  <a:pt x="176277" y="1622925"/>
                  <a:pt x="170976" y="1626238"/>
                  <a:pt x="163687" y="1628888"/>
                </a:cubicBezTo>
                <a:cubicBezTo>
                  <a:pt x="137183" y="1638165"/>
                  <a:pt x="107366" y="1644128"/>
                  <a:pt x="86825" y="1660693"/>
                </a:cubicBezTo>
                <a:cubicBezTo>
                  <a:pt x="85499" y="1661356"/>
                  <a:pt x="82849" y="1661356"/>
                  <a:pt x="80861" y="1662019"/>
                </a:cubicBezTo>
                <a:cubicBezTo>
                  <a:pt x="56345" y="1662019"/>
                  <a:pt x="27853" y="1668645"/>
                  <a:pt x="21226" y="1644128"/>
                </a:cubicBezTo>
                <a:cubicBezTo>
                  <a:pt x="11784" y="1650091"/>
                  <a:pt x="21350" y="1665373"/>
                  <a:pt x="10790" y="1668727"/>
                </a:cubicBezTo>
                <a:lnTo>
                  <a:pt x="0" y="1667915"/>
                </a:lnTo>
                <a:close/>
                <a:moveTo>
                  <a:pt x="257327" y="2167420"/>
                </a:moveTo>
                <a:lnTo>
                  <a:pt x="422016" y="2081816"/>
                </a:lnTo>
                <a:lnTo>
                  <a:pt x="371518" y="1984665"/>
                </a:lnTo>
                <a:lnTo>
                  <a:pt x="207183" y="2070084"/>
                </a:lnTo>
                <a:close/>
                <a:moveTo>
                  <a:pt x="1343695" y="4276198"/>
                </a:moveTo>
                <a:lnTo>
                  <a:pt x="2226064" y="3817552"/>
                </a:lnTo>
                <a:lnTo>
                  <a:pt x="2583126" y="3890181"/>
                </a:lnTo>
                <a:lnTo>
                  <a:pt x="2585447" y="3887734"/>
                </a:lnTo>
                <a:cubicBezTo>
                  <a:pt x="2589026" y="3884679"/>
                  <a:pt x="2592363" y="3883149"/>
                  <a:pt x="2592122" y="3884673"/>
                </a:cubicBezTo>
                <a:cubicBezTo>
                  <a:pt x="2592806" y="3904229"/>
                  <a:pt x="2600678" y="3880593"/>
                  <a:pt x="2604502" y="3880332"/>
                </a:cubicBezTo>
                <a:cubicBezTo>
                  <a:pt x="2607964" y="3882358"/>
                  <a:pt x="2609728" y="3886418"/>
                  <a:pt x="2617490" y="3876497"/>
                </a:cubicBezTo>
                <a:cubicBezTo>
                  <a:pt x="2625250" y="3866578"/>
                  <a:pt x="2632830" y="3855641"/>
                  <a:pt x="2646054" y="3845965"/>
                </a:cubicBezTo>
                <a:cubicBezTo>
                  <a:pt x="2637626" y="3857917"/>
                  <a:pt x="2632474" y="3866563"/>
                  <a:pt x="2623922" y="3874961"/>
                </a:cubicBezTo>
                <a:cubicBezTo>
                  <a:pt x="2633023" y="3869610"/>
                  <a:pt x="2641832" y="3876959"/>
                  <a:pt x="2650318" y="3862466"/>
                </a:cubicBezTo>
                <a:cubicBezTo>
                  <a:pt x="2658499" y="3847719"/>
                  <a:pt x="2664314" y="3832723"/>
                  <a:pt x="2654291" y="3824360"/>
                </a:cubicBezTo>
                <a:cubicBezTo>
                  <a:pt x="2673953" y="3817465"/>
                  <a:pt x="2693997" y="3829872"/>
                  <a:pt x="2693587" y="3847653"/>
                </a:cubicBezTo>
                <a:cubicBezTo>
                  <a:pt x="2693528" y="3850193"/>
                  <a:pt x="2693591" y="3851970"/>
                  <a:pt x="2696927" y="3850440"/>
                </a:cubicBezTo>
                <a:cubicBezTo>
                  <a:pt x="2701722" y="3848400"/>
                  <a:pt x="2703782" y="3844077"/>
                  <a:pt x="2703961" y="3840775"/>
                </a:cubicBezTo>
                <a:cubicBezTo>
                  <a:pt x="2704503" y="3835187"/>
                  <a:pt x="2702617" y="3831888"/>
                  <a:pt x="2710511" y="3834159"/>
                </a:cubicBezTo>
                <a:cubicBezTo>
                  <a:pt x="2712759" y="3835171"/>
                  <a:pt x="2723868" y="3836673"/>
                  <a:pt x="2725435" y="3822447"/>
                </a:cubicBezTo>
                <a:cubicBezTo>
                  <a:pt x="2726038" y="3818636"/>
                  <a:pt x="2729434" y="3814566"/>
                  <a:pt x="2731744" y="3817356"/>
                </a:cubicBezTo>
                <a:cubicBezTo>
                  <a:pt x="2737881" y="3824202"/>
                  <a:pt x="2736903" y="3817346"/>
                  <a:pt x="2740661" y="3810989"/>
                </a:cubicBezTo>
                <a:cubicBezTo>
                  <a:pt x="2745814" y="3802344"/>
                  <a:pt x="2749583" y="3808940"/>
                  <a:pt x="2752862" y="3809950"/>
                </a:cubicBezTo>
                <a:cubicBezTo>
                  <a:pt x="2759845" y="3811461"/>
                  <a:pt x="2763610" y="3813740"/>
                  <a:pt x="2775200" y="3807876"/>
                </a:cubicBezTo>
                <a:cubicBezTo>
                  <a:pt x="2792007" y="3799462"/>
                  <a:pt x="2780773" y="3794404"/>
                  <a:pt x="2785259" y="3787792"/>
                </a:cubicBezTo>
                <a:cubicBezTo>
                  <a:pt x="2799462" y="3784971"/>
                  <a:pt x="2815237" y="3776559"/>
                  <a:pt x="2830226" y="3770943"/>
                </a:cubicBezTo>
                <a:cubicBezTo>
                  <a:pt x="2841574" y="3766604"/>
                  <a:pt x="2851889" y="3762267"/>
                  <a:pt x="2861364" y="3767583"/>
                </a:cubicBezTo>
                <a:cubicBezTo>
                  <a:pt x="2872053" y="3773913"/>
                  <a:pt x="2890617" y="3760924"/>
                  <a:pt x="2905968" y="3753021"/>
                </a:cubicBezTo>
                <a:cubicBezTo>
                  <a:pt x="2917558" y="3747157"/>
                  <a:pt x="2928474" y="3734691"/>
                  <a:pt x="2938194" y="3742801"/>
                </a:cubicBezTo>
                <a:cubicBezTo>
                  <a:pt x="2941231" y="3745334"/>
                  <a:pt x="2951302" y="3738204"/>
                  <a:pt x="2956342" y="3738956"/>
                </a:cubicBezTo>
                <a:cubicBezTo>
                  <a:pt x="2960651" y="3739964"/>
                  <a:pt x="2960476" y="3747584"/>
                  <a:pt x="2966243" y="3748081"/>
                </a:cubicBezTo>
                <a:cubicBezTo>
                  <a:pt x="2971945" y="3742483"/>
                  <a:pt x="2968907" y="3739949"/>
                  <a:pt x="2967206" y="3737666"/>
                </a:cubicBezTo>
                <a:cubicBezTo>
                  <a:pt x="2964227" y="3732591"/>
                  <a:pt x="2969865" y="3725215"/>
                  <a:pt x="2972841" y="3725971"/>
                </a:cubicBezTo>
                <a:cubicBezTo>
                  <a:pt x="2982678" y="3729001"/>
                  <a:pt x="2988613" y="3713242"/>
                  <a:pt x="2995775" y="3711451"/>
                </a:cubicBezTo>
                <a:cubicBezTo>
                  <a:pt x="3007185" y="3708890"/>
                  <a:pt x="3013182" y="3694908"/>
                  <a:pt x="3022709" y="3689049"/>
                </a:cubicBezTo>
                <a:cubicBezTo>
                  <a:pt x="3040606" y="3678093"/>
                  <a:pt x="3058625" y="3666375"/>
                  <a:pt x="3076465" y="3657961"/>
                </a:cubicBezTo>
                <a:cubicBezTo>
                  <a:pt x="3109232" y="3642151"/>
                  <a:pt x="3141928" y="3615929"/>
                  <a:pt x="3174939" y="3602912"/>
                </a:cubicBezTo>
                <a:cubicBezTo>
                  <a:pt x="3177853" y="3601891"/>
                  <a:pt x="3181308" y="3595281"/>
                  <a:pt x="3182951" y="3600103"/>
                </a:cubicBezTo>
                <a:cubicBezTo>
                  <a:pt x="3184411" y="3603911"/>
                  <a:pt x="3178767" y="3606969"/>
                  <a:pt x="3176221" y="3610021"/>
                </a:cubicBezTo>
                <a:cubicBezTo>
                  <a:pt x="3154268" y="3635716"/>
                  <a:pt x="3129091" y="3653544"/>
                  <a:pt x="3103490" y="3671879"/>
                </a:cubicBezTo>
                <a:cubicBezTo>
                  <a:pt x="3084863" y="3683089"/>
                  <a:pt x="3065934" y="3694046"/>
                  <a:pt x="3048160" y="3708558"/>
                </a:cubicBezTo>
                <a:cubicBezTo>
                  <a:pt x="3067035" y="3704459"/>
                  <a:pt x="3084626" y="3688932"/>
                  <a:pt x="3102462" y="3676198"/>
                </a:cubicBezTo>
                <a:cubicBezTo>
                  <a:pt x="3119453" y="3668801"/>
                  <a:pt x="3135642" y="3646927"/>
                  <a:pt x="3152822" y="3649180"/>
                </a:cubicBezTo>
                <a:cubicBezTo>
                  <a:pt x="3153430" y="3649688"/>
                  <a:pt x="3158154" y="3637232"/>
                  <a:pt x="3167076" y="3635184"/>
                </a:cubicBezTo>
                <a:cubicBezTo>
                  <a:pt x="3177757" y="3632878"/>
                  <a:pt x="3189409" y="3628792"/>
                  <a:pt x="3196516" y="3633859"/>
                </a:cubicBezTo>
                <a:cubicBezTo>
                  <a:pt x="3200465" y="3637153"/>
                  <a:pt x="3206228" y="3633332"/>
                  <a:pt x="3212237" y="3632305"/>
                </a:cubicBezTo>
                <a:cubicBezTo>
                  <a:pt x="3211926" y="3623416"/>
                  <a:pt x="3196801" y="3612523"/>
                  <a:pt x="3223811" y="3609170"/>
                </a:cubicBezTo>
                <a:cubicBezTo>
                  <a:pt x="3234595" y="3584512"/>
                  <a:pt x="3238255" y="3604825"/>
                  <a:pt x="3246812" y="3600745"/>
                </a:cubicBezTo>
                <a:cubicBezTo>
                  <a:pt x="3238120" y="3588316"/>
                  <a:pt x="3252252" y="3575081"/>
                  <a:pt x="3262257" y="3561855"/>
                </a:cubicBezTo>
                <a:cubicBezTo>
                  <a:pt x="3263106" y="3560838"/>
                  <a:pt x="3264379" y="3559311"/>
                  <a:pt x="3265107" y="3559055"/>
                </a:cubicBezTo>
                <a:cubicBezTo>
                  <a:pt x="3281553" y="3552929"/>
                  <a:pt x="3296110" y="3539186"/>
                  <a:pt x="3311337" y="3527728"/>
                </a:cubicBezTo>
                <a:cubicBezTo>
                  <a:pt x="3316069" y="3523909"/>
                  <a:pt x="3320135" y="3522124"/>
                  <a:pt x="3326022" y="3521858"/>
                </a:cubicBezTo>
                <a:cubicBezTo>
                  <a:pt x="3342654" y="3521065"/>
                  <a:pt x="3330139" y="3508898"/>
                  <a:pt x="3338147" y="3501770"/>
                </a:cubicBezTo>
                <a:cubicBezTo>
                  <a:pt x="3341300" y="3499224"/>
                  <a:pt x="3342577" y="3502015"/>
                  <a:pt x="3345553" y="3502772"/>
                </a:cubicBezTo>
                <a:cubicBezTo>
                  <a:pt x="3352110" y="3504791"/>
                  <a:pt x="3354961" y="3501992"/>
                  <a:pt x="3357867" y="3492335"/>
                </a:cubicBezTo>
                <a:cubicBezTo>
                  <a:pt x="3358774" y="3488777"/>
                  <a:pt x="3361018" y="3485471"/>
                  <a:pt x="3364355" y="3483941"/>
                </a:cubicBezTo>
                <a:cubicBezTo>
                  <a:pt x="3374975" y="3479857"/>
                  <a:pt x="3386685" y="3473232"/>
                  <a:pt x="3395245" y="3473470"/>
                </a:cubicBezTo>
                <a:cubicBezTo>
                  <a:pt x="3411027" y="3473693"/>
                  <a:pt x="3411385" y="3467089"/>
                  <a:pt x="3410647" y="3454391"/>
                </a:cubicBezTo>
                <a:cubicBezTo>
                  <a:pt x="3421939" y="3456910"/>
                  <a:pt x="3431099" y="3449019"/>
                  <a:pt x="3435640" y="3435548"/>
                </a:cubicBezTo>
                <a:cubicBezTo>
                  <a:pt x="3438304" y="3427415"/>
                  <a:pt x="3442369" y="3425630"/>
                  <a:pt x="3447709" y="3422318"/>
                </a:cubicBezTo>
                <a:cubicBezTo>
                  <a:pt x="3449590" y="3421298"/>
                  <a:pt x="3473976" y="3401949"/>
                  <a:pt x="3475250" y="3400423"/>
                </a:cubicBezTo>
                <a:cubicBezTo>
                  <a:pt x="3480647" y="3394571"/>
                  <a:pt x="3482829" y="3389487"/>
                  <a:pt x="3478334" y="3387464"/>
                </a:cubicBezTo>
                <a:cubicBezTo>
                  <a:pt x="3473962" y="3384678"/>
                  <a:pt x="3469109" y="3389259"/>
                  <a:pt x="3467415" y="3395613"/>
                </a:cubicBezTo>
                <a:cubicBezTo>
                  <a:pt x="3465296" y="3402474"/>
                  <a:pt x="3462508" y="3407051"/>
                  <a:pt x="3457286" y="3405283"/>
                </a:cubicBezTo>
                <a:cubicBezTo>
                  <a:pt x="3450847" y="3402501"/>
                  <a:pt x="3458494" y="3397661"/>
                  <a:pt x="3461585" y="3393337"/>
                </a:cubicBezTo>
                <a:cubicBezTo>
                  <a:pt x="3465950" y="3387487"/>
                  <a:pt x="3473413" y="3381631"/>
                  <a:pt x="3466793" y="3377835"/>
                </a:cubicBezTo>
                <a:lnTo>
                  <a:pt x="3479103" y="3363080"/>
                </a:lnTo>
                <a:cubicBezTo>
                  <a:pt x="3473588" y="3374011"/>
                  <a:pt x="3473954" y="3376043"/>
                  <a:pt x="3481540" y="3373742"/>
                </a:cubicBezTo>
                <a:cubicBezTo>
                  <a:pt x="3489126" y="3371442"/>
                  <a:pt x="3478697" y="3385177"/>
                  <a:pt x="3487859" y="3381604"/>
                </a:cubicBezTo>
                <a:cubicBezTo>
                  <a:pt x="3503577" y="3375732"/>
                  <a:pt x="3517603" y="3380532"/>
                  <a:pt x="3535257" y="3366783"/>
                </a:cubicBezTo>
                <a:cubicBezTo>
                  <a:pt x="3540717" y="3362709"/>
                  <a:pt x="3547089" y="3359395"/>
                  <a:pt x="3553034" y="3356590"/>
                </a:cubicBezTo>
                <a:cubicBezTo>
                  <a:pt x="3560861" y="3352765"/>
                  <a:pt x="3568207" y="3351989"/>
                  <a:pt x="3569670" y="3360115"/>
                </a:cubicBezTo>
                <a:cubicBezTo>
                  <a:pt x="3572112" y="3375096"/>
                  <a:pt x="3571687" y="3375603"/>
                  <a:pt x="3594986" y="3363115"/>
                </a:cubicBezTo>
                <a:cubicBezTo>
                  <a:pt x="3595092" y="3345081"/>
                  <a:pt x="3579737" y="3348665"/>
                  <a:pt x="3562072" y="3349461"/>
                </a:cubicBezTo>
                <a:cubicBezTo>
                  <a:pt x="3575360" y="3341562"/>
                  <a:pt x="3582701" y="3336468"/>
                  <a:pt x="3591077" y="3335691"/>
                </a:cubicBezTo>
                <a:cubicBezTo>
                  <a:pt x="3595629" y="3335174"/>
                  <a:pt x="3599574" y="3334151"/>
                  <a:pt x="3597273" y="3339997"/>
                </a:cubicBezTo>
                <a:cubicBezTo>
                  <a:pt x="3593759" y="3349147"/>
                  <a:pt x="3596314" y="3354730"/>
                  <a:pt x="3602869" y="3352432"/>
                </a:cubicBezTo>
                <a:cubicBezTo>
                  <a:pt x="3608694" y="3350389"/>
                  <a:pt x="3617732" y="3343260"/>
                  <a:pt x="3619911" y="3333858"/>
                </a:cubicBezTo>
                <a:cubicBezTo>
                  <a:pt x="3620755" y="3328523"/>
                  <a:pt x="3623427" y="3329026"/>
                  <a:pt x="3626885" y="3326733"/>
                </a:cubicBezTo>
                <a:cubicBezTo>
                  <a:pt x="3638716" y="3319345"/>
                  <a:pt x="3651158" y="3316782"/>
                  <a:pt x="3662498" y="3303807"/>
                </a:cubicBezTo>
                <a:cubicBezTo>
                  <a:pt x="3667047" y="3298973"/>
                  <a:pt x="3676515" y="3295653"/>
                  <a:pt x="3681553" y="3296404"/>
                </a:cubicBezTo>
                <a:cubicBezTo>
                  <a:pt x="3695214" y="3299173"/>
                  <a:pt x="3709050" y="3294321"/>
                  <a:pt x="3724577" y="3278799"/>
                </a:cubicBezTo>
                <a:cubicBezTo>
                  <a:pt x="3734403" y="3268874"/>
                  <a:pt x="3735991" y="3280555"/>
                  <a:pt x="3743094" y="3281304"/>
                </a:cubicBezTo>
                <a:cubicBezTo>
                  <a:pt x="3745992" y="3263010"/>
                  <a:pt x="3760377" y="3261206"/>
                  <a:pt x="3770264" y="3253059"/>
                </a:cubicBezTo>
                <a:cubicBezTo>
                  <a:pt x="3791193" y="3236002"/>
                  <a:pt x="3813764" y="3223769"/>
                  <a:pt x="3831411" y="3201384"/>
                </a:cubicBezTo>
                <a:cubicBezTo>
                  <a:pt x="3839183" y="3204417"/>
                  <a:pt x="3825778" y="3217396"/>
                  <a:pt x="3829357" y="3214341"/>
                </a:cubicBezTo>
                <a:cubicBezTo>
                  <a:pt x="3841368" y="3203651"/>
                  <a:pt x="3844606" y="3228789"/>
                  <a:pt x="3857820" y="3206159"/>
                </a:cubicBezTo>
                <a:cubicBezTo>
                  <a:pt x="3860730" y="3200821"/>
                  <a:pt x="3867342" y="3195981"/>
                  <a:pt x="3869169" y="3201820"/>
                </a:cubicBezTo>
                <a:cubicBezTo>
                  <a:pt x="3876714" y="3223649"/>
                  <a:pt x="3897576" y="3200497"/>
                  <a:pt x="3914567" y="3193098"/>
                </a:cubicBezTo>
                <a:cubicBezTo>
                  <a:pt x="3901759" y="3193631"/>
                  <a:pt x="3904418" y="3181181"/>
                  <a:pt x="3905802" y="3165939"/>
                </a:cubicBezTo>
                <a:cubicBezTo>
                  <a:pt x="3895197" y="3187294"/>
                  <a:pt x="3885240" y="3185026"/>
                  <a:pt x="3876014" y="3186822"/>
                </a:cubicBezTo>
                <a:cubicBezTo>
                  <a:pt x="3868246" y="3188106"/>
                  <a:pt x="3875462" y="3179457"/>
                  <a:pt x="3876066" y="3175646"/>
                </a:cubicBezTo>
                <a:cubicBezTo>
                  <a:pt x="3876728" y="3169295"/>
                  <a:pt x="3879268" y="3157607"/>
                  <a:pt x="3884669" y="3156073"/>
                </a:cubicBezTo>
                <a:cubicBezTo>
                  <a:pt x="3896928" y="3152494"/>
                  <a:pt x="3886195" y="3165977"/>
                  <a:pt x="3886261" y="3172071"/>
                </a:cubicBezTo>
                <a:cubicBezTo>
                  <a:pt x="3893119" y="3170026"/>
                  <a:pt x="3897773" y="3147158"/>
                  <a:pt x="3906464" y="3159588"/>
                </a:cubicBezTo>
                <a:cubicBezTo>
                  <a:pt x="3906769" y="3159841"/>
                  <a:pt x="3908954" y="3159075"/>
                  <a:pt x="3909378" y="3158566"/>
                </a:cubicBezTo>
                <a:cubicBezTo>
                  <a:pt x="3919861" y="3137973"/>
                  <a:pt x="3940800" y="3133870"/>
                  <a:pt x="3953474" y="3116829"/>
                </a:cubicBezTo>
                <a:cubicBezTo>
                  <a:pt x="3956990" y="3111996"/>
                  <a:pt x="3961418" y="3107924"/>
                  <a:pt x="3966333" y="3105121"/>
                </a:cubicBezTo>
                <a:cubicBezTo>
                  <a:pt x="3968942" y="3103846"/>
                  <a:pt x="3972520" y="3100792"/>
                  <a:pt x="3973374" y="3104091"/>
                </a:cubicBezTo>
                <a:cubicBezTo>
                  <a:pt x="3974346" y="3106630"/>
                  <a:pt x="3971982" y="3110698"/>
                  <a:pt x="3968645" y="3112228"/>
                </a:cubicBezTo>
                <a:cubicBezTo>
                  <a:pt x="3956752" y="3117838"/>
                  <a:pt x="3954941" y="3129271"/>
                  <a:pt x="3948332" y="3138427"/>
                </a:cubicBezTo>
                <a:cubicBezTo>
                  <a:pt x="3955668" y="3129016"/>
                  <a:pt x="3965499" y="3123409"/>
                  <a:pt x="3973443" y="3114505"/>
                </a:cubicBezTo>
                <a:cubicBezTo>
                  <a:pt x="3976838" y="3110435"/>
                  <a:pt x="3983751" y="3101532"/>
                  <a:pt x="3981275" y="3114998"/>
                </a:cubicBezTo>
                <a:cubicBezTo>
                  <a:pt x="3979580" y="3121351"/>
                  <a:pt x="3987828" y="3112700"/>
                  <a:pt x="3991165" y="3111170"/>
                </a:cubicBezTo>
                <a:cubicBezTo>
                  <a:pt x="4006517" y="3103267"/>
                  <a:pt x="4022351" y="3092315"/>
                  <a:pt x="4036374" y="3092797"/>
                </a:cubicBezTo>
                <a:cubicBezTo>
                  <a:pt x="4028130" y="3105766"/>
                  <a:pt x="4034021" y="3109819"/>
                  <a:pt x="4040155" y="3112346"/>
                </a:cubicBezTo>
                <a:cubicBezTo>
                  <a:pt x="4044769" y="3113608"/>
                  <a:pt x="4051327" y="3115628"/>
                  <a:pt x="4056842" y="3104695"/>
                </a:cubicBezTo>
                <a:cubicBezTo>
                  <a:pt x="4062367" y="3106717"/>
                  <a:pt x="4051514" y="3120961"/>
                  <a:pt x="4059524" y="3118152"/>
                </a:cubicBezTo>
                <a:cubicBezTo>
                  <a:pt x="4072329" y="3113302"/>
                  <a:pt x="4085616" y="3105403"/>
                  <a:pt x="4097381" y="3091920"/>
                </a:cubicBezTo>
                <a:cubicBezTo>
                  <a:pt x="4099635" y="3101567"/>
                  <a:pt x="4102922" y="3111212"/>
                  <a:pt x="4117907" y="3101278"/>
                </a:cubicBezTo>
                <a:cubicBezTo>
                  <a:pt x="4122093" y="3098730"/>
                  <a:pt x="4129071" y="3095923"/>
                  <a:pt x="4129734" y="3089572"/>
                </a:cubicBezTo>
                <a:cubicBezTo>
                  <a:pt x="4131530" y="3060868"/>
                  <a:pt x="4158719" y="3054213"/>
                  <a:pt x="4170189" y="3049112"/>
                </a:cubicBezTo>
                <a:cubicBezTo>
                  <a:pt x="4191246" y="3039928"/>
                  <a:pt x="4212004" y="3039126"/>
                  <a:pt x="4231492" y="3039852"/>
                </a:cubicBezTo>
                <a:cubicBezTo>
                  <a:pt x="4271975" y="3033934"/>
                  <a:pt x="4314689" y="3007438"/>
                  <a:pt x="4356135" y="2991104"/>
                </a:cubicBezTo>
                <a:cubicBezTo>
                  <a:pt x="4356376" y="2989579"/>
                  <a:pt x="4356618" y="2988055"/>
                  <a:pt x="4356859" y="2986531"/>
                </a:cubicBezTo>
                <a:cubicBezTo>
                  <a:pt x="4351579" y="2987303"/>
                  <a:pt x="4346723" y="2987566"/>
                  <a:pt x="4341867" y="2987829"/>
                </a:cubicBezTo>
                <a:cubicBezTo>
                  <a:pt x="4364010" y="2971786"/>
                  <a:pt x="4384774" y="2975303"/>
                  <a:pt x="4406733" y="2958244"/>
                </a:cubicBezTo>
                <a:cubicBezTo>
                  <a:pt x="4412193" y="2954169"/>
                  <a:pt x="4418444" y="2951618"/>
                  <a:pt x="4424511" y="2948051"/>
                </a:cubicBezTo>
                <a:cubicBezTo>
                  <a:pt x="4446417" y="2937849"/>
                  <a:pt x="4468139" y="2926633"/>
                  <a:pt x="4490465" y="2911606"/>
                </a:cubicBezTo>
                <a:cubicBezTo>
                  <a:pt x="4489125" y="2907036"/>
                  <a:pt x="4484453" y="2908315"/>
                  <a:pt x="4481477" y="2907559"/>
                </a:cubicBezTo>
                <a:lnTo>
                  <a:pt x="4512725" y="2890482"/>
                </a:lnTo>
                <a:cubicBezTo>
                  <a:pt x="4525522" y="2876996"/>
                  <a:pt x="4537833" y="2862242"/>
                  <a:pt x="4553791" y="2854847"/>
                </a:cubicBezTo>
                <a:cubicBezTo>
                  <a:pt x="4528124" y="2867086"/>
                  <a:pt x="4503496" y="2887960"/>
                  <a:pt x="4478616" y="2897405"/>
                </a:cubicBezTo>
                <a:lnTo>
                  <a:pt x="4478312" y="2897151"/>
                </a:lnTo>
                <a:cubicBezTo>
                  <a:pt x="4494808" y="2879850"/>
                  <a:pt x="4511670" y="2864577"/>
                  <a:pt x="4531758" y="2857173"/>
                </a:cubicBezTo>
                <a:cubicBezTo>
                  <a:pt x="4538736" y="2854366"/>
                  <a:pt x="4548628" y="2850538"/>
                  <a:pt x="4555054" y="2840367"/>
                </a:cubicBezTo>
                <a:cubicBezTo>
                  <a:pt x="4556448" y="2838077"/>
                  <a:pt x="4556019" y="2834269"/>
                  <a:pt x="4559115" y="2834264"/>
                </a:cubicBezTo>
                <a:cubicBezTo>
                  <a:pt x="4561483" y="2834512"/>
                  <a:pt x="4556814" y="2840108"/>
                  <a:pt x="4557421" y="2840615"/>
                </a:cubicBezTo>
                <a:lnTo>
                  <a:pt x="4562635" y="2837706"/>
                </a:lnTo>
                <a:lnTo>
                  <a:pt x="3895860" y="1023582"/>
                </a:lnTo>
                <a:lnTo>
                  <a:pt x="3757209" y="907902"/>
                </a:lnTo>
                <a:lnTo>
                  <a:pt x="3423513" y="0"/>
                </a:lnTo>
                <a:lnTo>
                  <a:pt x="3347489" y="17395"/>
                </a:lnTo>
                <a:lnTo>
                  <a:pt x="3328969" y="32664"/>
                </a:lnTo>
                <a:cubicBezTo>
                  <a:pt x="3319693" y="43266"/>
                  <a:pt x="3303790" y="50554"/>
                  <a:pt x="3291200" y="59831"/>
                </a:cubicBezTo>
                <a:cubicBezTo>
                  <a:pt x="3287225" y="62481"/>
                  <a:pt x="3284574" y="67782"/>
                  <a:pt x="3278611" y="65132"/>
                </a:cubicBezTo>
                <a:cubicBezTo>
                  <a:pt x="3272647" y="62481"/>
                  <a:pt x="3273310" y="57180"/>
                  <a:pt x="3276623" y="52542"/>
                </a:cubicBezTo>
                <a:cubicBezTo>
                  <a:pt x="3279273" y="49229"/>
                  <a:pt x="3290538" y="49229"/>
                  <a:pt x="3286562" y="43266"/>
                </a:cubicBezTo>
                <a:cubicBezTo>
                  <a:pt x="3278611" y="38627"/>
                  <a:pt x="3273973" y="45916"/>
                  <a:pt x="3264696" y="43928"/>
                </a:cubicBezTo>
                <a:cubicBezTo>
                  <a:pt x="3248131" y="40615"/>
                  <a:pt x="3236867" y="54530"/>
                  <a:pt x="3221626" y="58505"/>
                </a:cubicBezTo>
                <a:cubicBezTo>
                  <a:pt x="3246806" y="70432"/>
                  <a:pt x="3210362" y="73083"/>
                  <a:pt x="3212350" y="81034"/>
                </a:cubicBezTo>
                <a:lnTo>
                  <a:pt x="3160667" y="93624"/>
                </a:lnTo>
                <a:cubicBezTo>
                  <a:pt x="3143439" y="118803"/>
                  <a:pt x="3108983" y="110852"/>
                  <a:pt x="3081154" y="114827"/>
                </a:cubicBezTo>
                <a:cubicBezTo>
                  <a:pt x="3097056" y="128079"/>
                  <a:pt x="3045373" y="122116"/>
                  <a:pt x="3066576" y="136693"/>
                </a:cubicBezTo>
                <a:cubicBezTo>
                  <a:pt x="3072539" y="140669"/>
                  <a:pt x="3087780" y="142657"/>
                  <a:pt x="3079166" y="151271"/>
                </a:cubicBezTo>
                <a:cubicBezTo>
                  <a:pt x="3071215" y="159222"/>
                  <a:pt x="3056637" y="153921"/>
                  <a:pt x="3049348" y="151271"/>
                </a:cubicBezTo>
                <a:cubicBezTo>
                  <a:pt x="3019531" y="142657"/>
                  <a:pt x="2985075" y="147958"/>
                  <a:pt x="2969173" y="159884"/>
                </a:cubicBezTo>
                <a:cubicBezTo>
                  <a:pt x="2948632" y="175125"/>
                  <a:pt x="2939355" y="167836"/>
                  <a:pt x="2926103" y="161873"/>
                </a:cubicBezTo>
                <a:cubicBezTo>
                  <a:pt x="2910200" y="155247"/>
                  <a:pt x="2900261" y="159884"/>
                  <a:pt x="2887672" y="167173"/>
                </a:cubicBezTo>
                <a:cubicBezTo>
                  <a:pt x="2867131" y="179100"/>
                  <a:pt x="2883696" y="189702"/>
                  <a:pt x="2887672" y="201629"/>
                </a:cubicBezTo>
                <a:cubicBezTo>
                  <a:pt x="2832675" y="196328"/>
                  <a:pt x="2825386" y="201629"/>
                  <a:pt x="2835988" y="238073"/>
                </a:cubicBezTo>
                <a:cubicBezTo>
                  <a:pt x="2837976" y="244699"/>
                  <a:pt x="2828700" y="242048"/>
                  <a:pt x="2826049" y="244036"/>
                </a:cubicBezTo>
                <a:cubicBezTo>
                  <a:pt x="2800870" y="260601"/>
                  <a:pt x="2786955" y="289093"/>
                  <a:pt x="2796232" y="305659"/>
                </a:cubicBezTo>
                <a:cubicBezTo>
                  <a:pt x="2764426" y="295057"/>
                  <a:pt x="2758463" y="320899"/>
                  <a:pt x="2739247" y="327525"/>
                </a:cubicBezTo>
                <a:cubicBezTo>
                  <a:pt x="2720694" y="334151"/>
                  <a:pt x="2751837" y="337464"/>
                  <a:pt x="2748524" y="345415"/>
                </a:cubicBezTo>
                <a:cubicBezTo>
                  <a:pt x="2733947" y="348066"/>
                  <a:pt x="2708768" y="352704"/>
                  <a:pt x="2710755" y="358005"/>
                </a:cubicBezTo>
                <a:cubicBezTo>
                  <a:pt x="2715394" y="370595"/>
                  <a:pt x="2724670" y="383847"/>
                  <a:pt x="2747861" y="388485"/>
                </a:cubicBezTo>
                <a:cubicBezTo>
                  <a:pt x="2722020" y="389810"/>
                  <a:pt x="2722020" y="389810"/>
                  <a:pt x="2699491" y="399087"/>
                </a:cubicBezTo>
                <a:cubicBezTo>
                  <a:pt x="2708105" y="401737"/>
                  <a:pt x="2719369" y="395774"/>
                  <a:pt x="2726658" y="401074"/>
                </a:cubicBezTo>
                <a:cubicBezTo>
                  <a:pt x="2712743" y="413664"/>
                  <a:pt x="2712743" y="413664"/>
                  <a:pt x="2694852" y="407038"/>
                </a:cubicBezTo>
                <a:cubicBezTo>
                  <a:pt x="2670999" y="399087"/>
                  <a:pt x="2637206" y="408363"/>
                  <a:pt x="2641844" y="423603"/>
                </a:cubicBezTo>
                <a:cubicBezTo>
                  <a:pt x="2648470" y="444144"/>
                  <a:pt x="2625279" y="446132"/>
                  <a:pt x="2612689" y="456071"/>
                </a:cubicBezTo>
                <a:cubicBezTo>
                  <a:pt x="2603413" y="463360"/>
                  <a:pt x="2562331" y="462697"/>
                  <a:pt x="2594799" y="482575"/>
                </a:cubicBezTo>
                <a:cubicBezTo>
                  <a:pt x="2600100" y="485888"/>
                  <a:pt x="2590160" y="485888"/>
                  <a:pt x="2588173" y="486551"/>
                </a:cubicBezTo>
                <a:cubicBezTo>
                  <a:pt x="2570945" y="489201"/>
                  <a:pt x="2557693" y="499140"/>
                  <a:pt x="2539139" y="499140"/>
                </a:cubicBezTo>
                <a:cubicBezTo>
                  <a:pt x="2525887" y="498478"/>
                  <a:pt x="2515286" y="503779"/>
                  <a:pt x="2504684" y="508417"/>
                </a:cubicBezTo>
                <a:cubicBezTo>
                  <a:pt x="2497395" y="511067"/>
                  <a:pt x="2496070" y="515706"/>
                  <a:pt x="2504021" y="519019"/>
                </a:cubicBezTo>
                <a:cubicBezTo>
                  <a:pt x="2520586" y="522995"/>
                  <a:pt x="2536489" y="513718"/>
                  <a:pt x="2555705" y="514380"/>
                </a:cubicBezTo>
                <a:cubicBezTo>
                  <a:pt x="2547754" y="522995"/>
                  <a:pt x="2538477" y="528958"/>
                  <a:pt x="2527875" y="535584"/>
                </a:cubicBezTo>
                <a:cubicBezTo>
                  <a:pt x="2493420" y="557450"/>
                  <a:pt x="2449025" y="552149"/>
                  <a:pt x="2410594" y="561426"/>
                </a:cubicBezTo>
                <a:cubicBezTo>
                  <a:pt x="2399328" y="564739"/>
                  <a:pt x="2388065" y="568714"/>
                  <a:pt x="2392041" y="579316"/>
                </a:cubicBezTo>
                <a:cubicBezTo>
                  <a:pt x="2395354" y="582629"/>
                  <a:pt x="2400653" y="583954"/>
                  <a:pt x="2405954" y="583954"/>
                </a:cubicBezTo>
                <a:cubicBezTo>
                  <a:pt x="2415894" y="585279"/>
                  <a:pt x="2423183" y="587267"/>
                  <a:pt x="2420533" y="595881"/>
                </a:cubicBezTo>
                <a:cubicBezTo>
                  <a:pt x="2417882" y="604495"/>
                  <a:pt x="2407943" y="599195"/>
                  <a:pt x="2401980" y="601182"/>
                </a:cubicBezTo>
                <a:cubicBezTo>
                  <a:pt x="2374813" y="608471"/>
                  <a:pt x="2348308" y="601845"/>
                  <a:pt x="2321804" y="605158"/>
                </a:cubicBezTo>
                <a:cubicBezTo>
                  <a:pt x="2331081" y="591906"/>
                  <a:pt x="2346320" y="585279"/>
                  <a:pt x="2366199" y="584617"/>
                </a:cubicBezTo>
                <a:cubicBezTo>
                  <a:pt x="2387401" y="577328"/>
                  <a:pt x="2392041" y="566727"/>
                  <a:pt x="2380113" y="554800"/>
                </a:cubicBezTo>
                <a:cubicBezTo>
                  <a:pt x="2367523" y="542210"/>
                  <a:pt x="2352284" y="546848"/>
                  <a:pt x="2338369" y="556125"/>
                </a:cubicBezTo>
                <a:lnTo>
                  <a:pt x="2340357" y="552149"/>
                </a:lnTo>
                <a:cubicBezTo>
                  <a:pt x="2350296" y="536247"/>
                  <a:pt x="2337707" y="538234"/>
                  <a:pt x="2323129" y="543535"/>
                </a:cubicBezTo>
                <a:cubicBezTo>
                  <a:pt x="2303913" y="538234"/>
                  <a:pt x="2284034" y="534259"/>
                  <a:pt x="2262168" y="539560"/>
                </a:cubicBezTo>
                <a:cubicBezTo>
                  <a:pt x="2225063" y="546186"/>
                  <a:pt x="2211811" y="574015"/>
                  <a:pt x="2181330" y="583292"/>
                </a:cubicBezTo>
                <a:cubicBezTo>
                  <a:pt x="2163441" y="584617"/>
                  <a:pt x="2172053" y="562088"/>
                  <a:pt x="2148863" y="571365"/>
                </a:cubicBezTo>
                <a:cubicBezTo>
                  <a:pt x="2128985" y="587930"/>
                  <a:pt x="2090554" y="577991"/>
                  <a:pt x="2073325" y="599195"/>
                </a:cubicBezTo>
                <a:cubicBezTo>
                  <a:pt x="2092541" y="602508"/>
                  <a:pt x="2105131" y="588593"/>
                  <a:pt x="2123021" y="588593"/>
                </a:cubicBezTo>
                <a:cubicBezTo>
                  <a:pt x="2109107" y="605821"/>
                  <a:pt x="2109107" y="605158"/>
                  <a:pt x="2079289" y="605821"/>
                </a:cubicBezTo>
                <a:cubicBezTo>
                  <a:pt x="2068687" y="605821"/>
                  <a:pt x="2056759" y="610459"/>
                  <a:pt x="2053447" y="619735"/>
                </a:cubicBezTo>
                <a:cubicBezTo>
                  <a:pt x="2052785" y="621061"/>
                  <a:pt x="2064049" y="620398"/>
                  <a:pt x="2062061" y="623711"/>
                </a:cubicBezTo>
                <a:cubicBezTo>
                  <a:pt x="2060073" y="628349"/>
                  <a:pt x="2054772" y="623711"/>
                  <a:pt x="2051459" y="623711"/>
                </a:cubicBezTo>
                <a:cubicBezTo>
                  <a:pt x="2044832" y="623048"/>
                  <a:pt x="2038207" y="624374"/>
                  <a:pt x="2032907" y="626361"/>
                </a:cubicBezTo>
                <a:cubicBezTo>
                  <a:pt x="2035557" y="621723"/>
                  <a:pt x="2038870" y="617747"/>
                  <a:pt x="2042183" y="613109"/>
                </a:cubicBezTo>
                <a:cubicBezTo>
                  <a:pt x="2044833" y="609796"/>
                  <a:pt x="2049472" y="604495"/>
                  <a:pt x="2041519" y="601845"/>
                </a:cubicBezTo>
                <a:cubicBezTo>
                  <a:pt x="2034231" y="604495"/>
                  <a:pt x="2028931" y="606483"/>
                  <a:pt x="2021642" y="609796"/>
                </a:cubicBezTo>
                <a:cubicBezTo>
                  <a:pt x="2015016" y="619735"/>
                  <a:pt x="1994475" y="623048"/>
                  <a:pt x="2004413" y="642264"/>
                </a:cubicBezTo>
                <a:cubicBezTo>
                  <a:pt x="2005739" y="642264"/>
                  <a:pt x="2007065" y="641601"/>
                  <a:pt x="2008390" y="641601"/>
                </a:cubicBezTo>
                <a:cubicBezTo>
                  <a:pt x="1987186" y="656841"/>
                  <a:pt x="1961344" y="664130"/>
                  <a:pt x="1933515" y="669431"/>
                </a:cubicBezTo>
                <a:cubicBezTo>
                  <a:pt x="1939478" y="660154"/>
                  <a:pt x="1945442" y="650878"/>
                  <a:pt x="1952731" y="642927"/>
                </a:cubicBezTo>
                <a:cubicBezTo>
                  <a:pt x="1953393" y="642264"/>
                  <a:pt x="1953393" y="641601"/>
                  <a:pt x="1954055" y="641601"/>
                </a:cubicBezTo>
                <a:cubicBezTo>
                  <a:pt x="1952731" y="640939"/>
                  <a:pt x="1950743" y="640276"/>
                  <a:pt x="1949417" y="639613"/>
                </a:cubicBezTo>
                <a:cubicBezTo>
                  <a:pt x="1961344" y="629012"/>
                  <a:pt x="1965319" y="614434"/>
                  <a:pt x="1974597" y="601845"/>
                </a:cubicBezTo>
                <a:cubicBezTo>
                  <a:pt x="1970621" y="597869"/>
                  <a:pt x="1966646" y="601845"/>
                  <a:pt x="1962670" y="601182"/>
                </a:cubicBezTo>
                <a:cubicBezTo>
                  <a:pt x="1962007" y="601182"/>
                  <a:pt x="1960681" y="600519"/>
                  <a:pt x="1960682" y="599857"/>
                </a:cubicBezTo>
                <a:cubicBezTo>
                  <a:pt x="1960682" y="599195"/>
                  <a:pt x="1961345" y="598532"/>
                  <a:pt x="1961345" y="597869"/>
                </a:cubicBezTo>
                <a:cubicBezTo>
                  <a:pt x="1962006" y="596544"/>
                  <a:pt x="1962670" y="595219"/>
                  <a:pt x="1963332" y="594556"/>
                </a:cubicBezTo>
                <a:cubicBezTo>
                  <a:pt x="1959356" y="592568"/>
                  <a:pt x="1956044" y="591243"/>
                  <a:pt x="1953393" y="596544"/>
                </a:cubicBezTo>
                <a:cubicBezTo>
                  <a:pt x="1939478" y="619735"/>
                  <a:pt x="1919600" y="638951"/>
                  <a:pt x="1911648" y="665455"/>
                </a:cubicBezTo>
                <a:cubicBezTo>
                  <a:pt x="1910986" y="667443"/>
                  <a:pt x="1905686" y="667443"/>
                  <a:pt x="1901710" y="668768"/>
                </a:cubicBezTo>
                <a:cubicBezTo>
                  <a:pt x="1901710" y="668768"/>
                  <a:pt x="1901047" y="668768"/>
                  <a:pt x="1901047" y="669431"/>
                </a:cubicBezTo>
                <a:cubicBezTo>
                  <a:pt x="1900385" y="672744"/>
                  <a:pt x="1901047" y="676719"/>
                  <a:pt x="1901046" y="680695"/>
                </a:cubicBezTo>
                <a:cubicBezTo>
                  <a:pt x="1892433" y="684671"/>
                  <a:pt x="1883820" y="688647"/>
                  <a:pt x="1877856" y="694610"/>
                </a:cubicBezTo>
                <a:lnTo>
                  <a:pt x="1878519" y="693947"/>
                </a:lnTo>
                <a:cubicBezTo>
                  <a:pt x="1880507" y="691960"/>
                  <a:pt x="1880507" y="689972"/>
                  <a:pt x="1879181" y="687984"/>
                </a:cubicBezTo>
                <a:cubicBezTo>
                  <a:pt x="1855989" y="678045"/>
                  <a:pt x="1848039" y="679370"/>
                  <a:pt x="1812919" y="703224"/>
                </a:cubicBezTo>
                <a:cubicBezTo>
                  <a:pt x="1814246" y="701236"/>
                  <a:pt x="1813583" y="699248"/>
                  <a:pt x="1810933" y="696598"/>
                </a:cubicBezTo>
                <a:cubicBezTo>
                  <a:pt x="1801655" y="701236"/>
                  <a:pt x="1793704" y="707200"/>
                  <a:pt x="1783103" y="710513"/>
                </a:cubicBezTo>
                <a:cubicBezTo>
                  <a:pt x="1743346" y="723102"/>
                  <a:pt x="1730757" y="754908"/>
                  <a:pt x="1692325" y="768822"/>
                </a:cubicBezTo>
                <a:cubicBezTo>
                  <a:pt x="1690999" y="768822"/>
                  <a:pt x="1689012" y="769485"/>
                  <a:pt x="1687687" y="769485"/>
                </a:cubicBezTo>
                <a:cubicBezTo>
                  <a:pt x="1664496" y="783400"/>
                  <a:pt x="1643954" y="799965"/>
                  <a:pt x="1624077" y="815867"/>
                </a:cubicBezTo>
                <a:cubicBezTo>
                  <a:pt x="1625402" y="811892"/>
                  <a:pt x="1624077" y="807253"/>
                  <a:pt x="1615463" y="805928"/>
                </a:cubicBezTo>
                <a:cubicBezTo>
                  <a:pt x="1604199" y="803278"/>
                  <a:pt x="1592271" y="805928"/>
                  <a:pt x="1586308" y="792013"/>
                </a:cubicBezTo>
                <a:cubicBezTo>
                  <a:pt x="1590945" y="791351"/>
                  <a:pt x="1595584" y="791351"/>
                  <a:pt x="1599560" y="790688"/>
                </a:cubicBezTo>
                <a:cubicBezTo>
                  <a:pt x="1594922" y="774123"/>
                  <a:pt x="1573719" y="788038"/>
                  <a:pt x="1567755" y="773461"/>
                </a:cubicBezTo>
                <a:cubicBezTo>
                  <a:pt x="1545889" y="783400"/>
                  <a:pt x="1572392" y="790026"/>
                  <a:pt x="1569079" y="798640"/>
                </a:cubicBezTo>
                <a:cubicBezTo>
                  <a:pt x="1547877" y="813879"/>
                  <a:pt x="1539925" y="790688"/>
                  <a:pt x="1522035" y="782074"/>
                </a:cubicBezTo>
                <a:cubicBezTo>
                  <a:pt x="1535950" y="797314"/>
                  <a:pt x="1526010" y="802615"/>
                  <a:pt x="1516072" y="807253"/>
                </a:cubicBezTo>
                <a:cubicBezTo>
                  <a:pt x="1523360" y="815205"/>
                  <a:pt x="1533961" y="812554"/>
                  <a:pt x="1546552" y="820506"/>
                </a:cubicBezTo>
                <a:lnTo>
                  <a:pt x="1449811" y="827795"/>
                </a:lnTo>
                <a:cubicBezTo>
                  <a:pt x="1471013" y="839721"/>
                  <a:pt x="1493543" y="837071"/>
                  <a:pt x="1516734" y="835083"/>
                </a:cubicBezTo>
                <a:cubicBezTo>
                  <a:pt x="1495531" y="845022"/>
                  <a:pt x="1488241" y="866226"/>
                  <a:pt x="1474990" y="881466"/>
                </a:cubicBezTo>
                <a:cubicBezTo>
                  <a:pt x="1467039" y="890079"/>
                  <a:pt x="1454448" y="902669"/>
                  <a:pt x="1459750" y="919234"/>
                </a:cubicBezTo>
                <a:cubicBezTo>
                  <a:pt x="1466376" y="923210"/>
                  <a:pt x="1466375" y="927848"/>
                  <a:pt x="1461738" y="933149"/>
                </a:cubicBezTo>
                <a:cubicBezTo>
                  <a:pt x="1458425" y="939113"/>
                  <a:pt x="1463725" y="940438"/>
                  <a:pt x="1467038" y="942426"/>
                </a:cubicBezTo>
                <a:cubicBezTo>
                  <a:pt x="1449811" y="954353"/>
                  <a:pt x="1421318" y="978206"/>
                  <a:pt x="1387524" y="954353"/>
                </a:cubicBezTo>
                <a:cubicBezTo>
                  <a:pt x="1379573" y="948389"/>
                  <a:pt x="1369635" y="955678"/>
                  <a:pt x="1363009" y="958328"/>
                </a:cubicBezTo>
                <a:cubicBezTo>
                  <a:pt x="1338492" y="968930"/>
                  <a:pt x="1347768" y="982845"/>
                  <a:pt x="1356382" y="995434"/>
                </a:cubicBezTo>
                <a:cubicBezTo>
                  <a:pt x="1329879" y="998085"/>
                  <a:pt x="1308675" y="1008024"/>
                  <a:pt x="1292773" y="1021276"/>
                </a:cubicBezTo>
                <a:cubicBezTo>
                  <a:pt x="1282171" y="1029890"/>
                  <a:pt x="1309337" y="1028565"/>
                  <a:pt x="1306687" y="1038504"/>
                </a:cubicBezTo>
                <a:cubicBezTo>
                  <a:pt x="1288134" y="1035191"/>
                  <a:pt x="1285484" y="1045793"/>
                  <a:pt x="1283496" y="1053081"/>
                </a:cubicBezTo>
                <a:cubicBezTo>
                  <a:pt x="1280846" y="1064345"/>
                  <a:pt x="1281508" y="1076273"/>
                  <a:pt x="1304037" y="1077598"/>
                </a:cubicBezTo>
                <a:cubicBezTo>
                  <a:pt x="1300061" y="1084887"/>
                  <a:pt x="1293435" y="1090850"/>
                  <a:pt x="1286146" y="1095488"/>
                </a:cubicBezTo>
                <a:cubicBezTo>
                  <a:pt x="1282171" y="1097476"/>
                  <a:pt x="1278194" y="1099464"/>
                  <a:pt x="1273557" y="1101452"/>
                </a:cubicBezTo>
                <a:cubicBezTo>
                  <a:pt x="1267592" y="1104102"/>
                  <a:pt x="1262292" y="1107415"/>
                  <a:pt x="1258317" y="1111391"/>
                </a:cubicBezTo>
                <a:cubicBezTo>
                  <a:pt x="1253016" y="1114041"/>
                  <a:pt x="1247715" y="1116692"/>
                  <a:pt x="1243076" y="1120005"/>
                </a:cubicBezTo>
                <a:cubicBezTo>
                  <a:pt x="1238439" y="1122655"/>
                  <a:pt x="1221210" y="1125306"/>
                  <a:pt x="1229825" y="1129944"/>
                </a:cubicBezTo>
                <a:cubicBezTo>
                  <a:pt x="1248378" y="1139883"/>
                  <a:pt x="1231149" y="1140545"/>
                  <a:pt x="1223861" y="1141208"/>
                </a:cubicBezTo>
                <a:cubicBezTo>
                  <a:pt x="1206633" y="1143196"/>
                  <a:pt x="1191393" y="1151147"/>
                  <a:pt x="1173503" y="1151810"/>
                </a:cubicBezTo>
                <a:cubicBezTo>
                  <a:pt x="1190068" y="1152473"/>
                  <a:pt x="1205308" y="1160424"/>
                  <a:pt x="1221873" y="1150485"/>
                </a:cubicBezTo>
                <a:cubicBezTo>
                  <a:pt x="1227174" y="1147172"/>
                  <a:pt x="1233137" y="1148497"/>
                  <a:pt x="1236451" y="1151810"/>
                </a:cubicBezTo>
                <a:cubicBezTo>
                  <a:pt x="1240425" y="1156448"/>
                  <a:pt x="1233137" y="1158436"/>
                  <a:pt x="1229162" y="1160424"/>
                </a:cubicBezTo>
                <a:cubicBezTo>
                  <a:pt x="1221873" y="1164400"/>
                  <a:pt x="1213259" y="1166387"/>
                  <a:pt x="1203983" y="1166387"/>
                </a:cubicBezTo>
                <a:cubicBezTo>
                  <a:pt x="1172840" y="1166387"/>
                  <a:pt x="1149649" y="1190904"/>
                  <a:pt x="1115856" y="1184940"/>
                </a:cubicBezTo>
                <a:cubicBezTo>
                  <a:pt x="1115193" y="1184940"/>
                  <a:pt x="1112543" y="1186928"/>
                  <a:pt x="1112543" y="1187591"/>
                </a:cubicBezTo>
                <a:cubicBezTo>
                  <a:pt x="1119832" y="1211445"/>
                  <a:pt x="1088689" y="1195542"/>
                  <a:pt x="1080738" y="1202168"/>
                </a:cubicBezTo>
                <a:cubicBezTo>
                  <a:pt x="1088026" y="1208132"/>
                  <a:pt x="1113206" y="1206806"/>
                  <a:pt x="1099291" y="1220059"/>
                </a:cubicBezTo>
                <a:cubicBezTo>
                  <a:pt x="1092665" y="1226022"/>
                  <a:pt x="1076762" y="1218071"/>
                  <a:pt x="1068148" y="1212770"/>
                </a:cubicBezTo>
                <a:cubicBezTo>
                  <a:pt x="1062847" y="1209457"/>
                  <a:pt x="1046282" y="1210782"/>
                  <a:pt x="1054233" y="1201506"/>
                </a:cubicBezTo>
                <a:cubicBezTo>
                  <a:pt x="1064173" y="1190904"/>
                  <a:pt x="1070136" y="1175001"/>
                  <a:pt x="1104592" y="1182290"/>
                </a:cubicBezTo>
                <a:cubicBezTo>
                  <a:pt x="1085376" y="1169038"/>
                  <a:pt x="1068148" y="1160424"/>
                  <a:pt x="1079412" y="1143196"/>
                </a:cubicBezTo>
                <a:cubicBezTo>
                  <a:pt x="1056221" y="1159099"/>
                  <a:pt x="1010501" y="1163737"/>
                  <a:pt x="1030379" y="1196205"/>
                </a:cubicBezTo>
                <a:cubicBezTo>
                  <a:pt x="1035680" y="1204156"/>
                  <a:pt x="1025079" y="1208795"/>
                  <a:pt x="1015802" y="1207469"/>
                </a:cubicBezTo>
                <a:cubicBezTo>
                  <a:pt x="976708" y="1203493"/>
                  <a:pt x="1005200" y="1231986"/>
                  <a:pt x="982009" y="1237949"/>
                </a:cubicBezTo>
                <a:cubicBezTo>
                  <a:pt x="975383" y="1239937"/>
                  <a:pt x="1002550" y="1234636"/>
                  <a:pt x="999237" y="1248551"/>
                </a:cubicBezTo>
                <a:cubicBezTo>
                  <a:pt x="957492" y="1249876"/>
                  <a:pt x="923037" y="1269092"/>
                  <a:pt x="885268" y="1280356"/>
                </a:cubicBezTo>
                <a:cubicBezTo>
                  <a:pt x="866715" y="1285657"/>
                  <a:pt x="852800" y="1303547"/>
                  <a:pt x="827621" y="1288970"/>
                </a:cubicBezTo>
                <a:cubicBezTo>
                  <a:pt x="822320" y="1299572"/>
                  <a:pt x="834910" y="1312824"/>
                  <a:pt x="815032" y="1316800"/>
                </a:cubicBezTo>
                <a:cubicBezTo>
                  <a:pt x="782564" y="1322763"/>
                  <a:pt x="765999" y="1336015"/>
                  <a:pt x="757385" y="1357219"/>
                </a:cubicBezTo>
                <a:cubicBezTo>
                  <a:pt x="754734" y="1364508"/>
                  <a:pt x="742145" y="1374447"/>
                  <a:pt x="732206" y="1375772"/>
                </a:cubicBezTo>
                <a:cubicBezTo>
                  <a:pt x="707026" y="1378422"/>
                  <a:pt x="693112" y="1392337"/>
                  <a:pt x="673896" y="1400951"/>
                </a:cubicBezTo>
                <a:cubicBezTo>
                  <a:pt x="667933" y="1403601"/>
                  <a:pt x="667270" y="1407577"/>
                  <a:pt x="658656" y="1402939"/>
                </a:cubicBezTo>
                <a:cubicBezTo>
                  <a:pt x="646066" y="1396313"/>
                  <a:pt x="629501" y="1401613"/>
                  <a:pt x="621550" y="1407577"/>
                </a:cubicBezTo>
                <a:cubicBezTo>
                  <a:pt x="613599" y="1414203"/>
                  <a:pt x="617574" y="1422817"/>
                  <a:pt x="631489" y="1427455"/>
                </a:cubicBezTo>
                <a:lnTo>
                  <a:pt x="632666" y="1428777"/>
                </a:lnTo>
                <a:lnTo>
                  <a:pt x="755927" y="1364706"/>
                </a:lnTo>
                <a:lnTo>
                  <a:pt x="959049" y="1488773"/>
                </a:lnTo>
                <a:lnTo>
                  <a:pt x="129773" y="1919821"/>
                </a:lnTo>
                <a:lnTo>
                  <a:pt x="152016" y="1962997"/>
                </a:lnTo>
                <a:lnTo>
                  <a:pt x="1060801" y="1490620"/>
                </a:lnTo>
                <a:lnTo>
                  <a:pt x="1111305" y="1587783"/>
                </a:lnTo>
                <a:lnTo>
                  <a:pt x="1177747" y="1553247"/>
                </a:lnTo>
                <a:lnTo>
                  <a:pt x="1196987" y="1590261"/>
                </a:lnTo>
                <a:lnTo>
                  <a:pt x="1295266" y="1539176"/>
                </a:lnTo>
                <a:lnTo>
                  <a:pt x="1317392" y="1581743"/>
                </a:lnTo>
                <a:lnTo>
                  <a:pt x="1219113" y="1632828"/>
                </a:lnTo>
                <a:lnTo>
                  <a:pt x="1238352" y="1669842"/>
                </a:lnTo>
                <a:lnTo>
                  <a:pt x="1171910" y="1704378"/>
                </a:lnTo>
                <a:lnTo>
                  <a:pt x="1222414" y="1801540"/>
                </a:lnTo>
                <a:lnTo>
                  <a:pt x="312495" y="2274507"/>
                </a:lnTo>
                <a:lnTo>
                  <a:pt x="330953" y="2310336"/>
                </a:lnTo>
                <a:lnTo>
                  <a:pt x="1226570" y="1844803"/>
                </a:lnTo>
                <a:cubicBezTo>
                  <a:pt x="1258959" y="1907114"/>
                  <a:pt x="1290584" y="1967957"/>
                  <a:pt x="1322020" y="2028435"/>
                </a:cubicBezTo>
                <a:lnTo>
                  <a:pt x="425732" y="2494316"/>
                </a:lnTo>
                <a:lnTo>
                  <a:pt x="444415" y="2530581"/>
                </a:lnTo>
                <a:lnTo>
                  <a:pt x="1543383" y="1967885"/>
                </a:lnTo>
                <a:lnTo>
                  <a:pt x="1521784" y="2248246"/>
                </a:lnTo>
                <a:lnTo>
                  <a:pt x="557247" y="2749602"/>
                </a:lnTo>
                <a:lnTo>
                  <a:pt x="574952" y="2783971"/>
                </a:lnTo>
                <a:lnTo>
                  <a:pt x="593830" y="2773514"/>
                </a:lnTo>
                <a:cubicBezTo>
                  <a:pt x="917273" y="2605391"/>
                  <a:pt x="1241523" y="2438824"/>
                  <a:pt x="1563351" y="2267593"/>
                </a:cubicBezTo>
                <a:cubicBezTo>
                  <a:pt x="1607085" y="2244860"/>
                  <a:pt x="1647268" y="2238781"/>
                  <a:pt x="1703518" y="2283580"/>
                </a:cubicBezTo>
                <a:cubicBezTo>
                  <a:pt x="1725325" y="2300873"/>
                  <a:pt x="1742091" y="2299068"/>
                  <a:pt x="1759392" y="2290075"/>
                </a:cubicBezTo>
                <a:cubicBezTo>
                  <a:pt x="1846053" y="2243055"/>
                  <a:pt x="1933445" y="2198617"/>
                  <a:pt x="2021318" y="2153929"/>
                </a:cubicBezTo>
                <a:cubicBezTo>
                  <a:pt x="2030449" y="2149182"/>
                  <a:pt x="2043120" y="2146544"/>
                  <a:pt x="2053811" y="2151846"/>
                </a:cubicBezTo>
                <a:cubicBezTo>
                  <a:pt x="2118210" y="2186486"/>
                  <a:pt x="2182457" y="2223180"/>
                  <a:pt x="2249837" y="2261207"/>
                </a:cubicBezTo>
                <a:lnTo>
                  <a:pt x="716291" y="3058327"/>
                </a:lnTo>
                <a:lnTo>
                  <a:pt x="734394" y="3093467"/>
                </a:lnTo>
                <a:lnTo>
                  <a:pt x="1946038" y="2463667"/>
                </a:lnTo>
                <a:lnTo>
                  <a:pt x="2012906" y="2592313"/>
                </a:lnTo>
                <a:lnTo>
                  <a:pt x="2100878" y="2546586"/>
                </a:lnTo>
                <a:lnTo>
                  <a:pt x="2126352" y="2595594"/>
                </a:lnTo>
                <a:lnTo>
                  <a:pt x="2256477" y="2527957"/>
                </a:lnTo>
                <a:lnTo>
                  <a:pt x="2285772" y="2584317"/>
                </a:lnTo>
                <a:lnTo>
                  <a:pt x="2155647" y="2651954"/>
                </a:lnTo>
                <a:lnTo>
                  <a:pt x="2181122" y="2700963"/>
                </a:lnTo>
                <a:lnTo>
                  <a:pt x="2093150" y="2746690"/>
                </a:lnTo>
                <a:lnTo>
                  <a:pt x="2160019" y="2875336"/>
                </a:lnTo>
                <a:lnTo>
                  <a:pt x="946873" y="3505916"/>
                </a:lnTo>
                <a:lnTo>
                  <a:pt x="965743" y="3542545"/>
                </a:lnTo>
                <a:lnTo>
                  <a:pt x="2501053" y="2744506"/>
                </a:lnTo>
                <a:cubicBezTo>
                  <a:pt x="2556202" y="2850604"/>
                  <a:pt x="2610053" y="2954206"/>
                  <a:pt x="2663580" y="3057184"/>
                </a:cubicBezTo>
                <a:lnTo>
                  <a:pt x="1127128" y="3855815"/>
                </a:lnTo>
                <a:lnTo>
                  <a:pt x="1147072" y="3894527"/>
                </a:lnTo>
                <a:lnTo>
                  <a:pt x="1185950" y="3874319"/>
                </a:lnTo>
                <a:cubicBezTo>
                  <a:pt x="1421712" y="3751772"/>
                  <a:pt x="1655655" y="3625728"/>
                  <a:pt x="1893962" y="3508077"/>
                </a:cubicBezTo>
                <a:cubicBezTo>
                  <a:pt x="2130840" y="3391170"/>
                  <a:pt x="2353526" y="3245214"/>
                  <a:pt x="2604582" y="3155584"/>
                </a:cubicBezTo>
                <a:cubicBezTo>
                  <a:pt x="2687909" y="3125599"/>
                  <a:pt x="2763913" y="3074543"/>
                  <a:pt x="2843929" y="3032952"/>
                </a:cubicBezTo>
                <a:cubicBezTo>
                  <a:pt x="2869378" y="3081912"/>
                  <a:pt x="2892646" y="3126676"/>
                  <a:pt x="2917368" y="3174237"/>
                </a:cubicBezTo>
                <a:cubicBezTo>
                  <a:pt x="2827350" y="3221027"/>
                  <a:pt x="2739476" y="3266704"/>
                  <a:pt x="2653029" y="3311638"/>
                </a:cubicBezTo>
                <a:cubicBezTo>
                  <a:pt x="2657519" y="3337733"/>
                  <a:pt x="2667961" y="3343855"/>
                  <a:pt x="2689745" y="3331643"/>
                </a:cubicBezTo>
                <a:cubicBezTo>
                  <a:pt x="2744392" y="3302350"/>
                  <a:pt x="2799052" y="3274826"/>
                  <a:pt x="2854063" y="3246232"/>
                </a:cubicBezTo>
                <a:cubicBezTo>
                  <a:pt x="2881211" y="3232121"/>
                  <a:pt x="2907645" y="3218380"/>
                  <a:pt x="2935508" y="3203898"/>
                </a:cubicBezTo>
                <a:cubicBezTo>
                  <a:pt x="2960958" y="3252859"/>
                  <a:pt x="2983135" y="3295525"/>
                  <a:pt x="3007130" y="3341687"/>
                </a:cubicBezTo>
                <a:cubicBezTo>
                  <a:pt x="2908626" y="3405326"/>
                  <a:pt x="2794466" y="3435347"/>
                  <a:pt x="2710455" y="3519882"/>
                </a:cubicBezTo>
                <a:cubicBezTo>
                  <a:pt x="2258221" y="3754948"/>
                  <a:pt x="1805987" y="3990015"/>
                  <a:pt x="1353753" y="4225081"/>
                </a:cubicBezTo>
                <a:lnTo>
                  <a:pt x="1325048" y="4240002"/>
                </a:lnTo>
                <a:close/>
                <a:moveTo>
                  <a:pt x="1527900" y="4633498"/>
                </a:moveTo>
                <a:lnTo>
                  <a:pt x="1529775" y="4627569"/>
                </a:lnTo>
                <a:cubicBezTo>
                  <a:pt x="1571277" y="4604377"/>
                  <a:pt x="1612230" y="4578139"/>
                  <a:pt x="1653240" y="4549361"/>
                </a:cubicBezTo>
                <a:cubicBezTo>
                  <a:pt x="1665438" y="4544004"/>
                  <a:pt x="1677807" y="4526710"/>
                  <a:pt x="1690194" y="4531003"/>
                </a:cubicBezTo>
                <a:cubicBezTo>
                  <a:pt x="1691105" y="4531764"/>
                  <a:pt x="1695221" y="4518803"/>
                  <a:pt x="1703839" y="4516500"/>
                </a:cubicBezTo>
                <a:cubicBezTo>
                  <a:pt x="1715067" y="4512923"/>
                  <a:pt x="1725627" y="4511379"/>
                  <a:pt x="1733279" y="4515175"/>
                </a:cubicBezTo>
                <a:cubicBezTo>
                  <a:pt x="1737956" y="4518214"/>
                  <a:pt x="1742751" y="4516173"/>
                  <a:pt x="1749850" y="4512603"/>
                </a:cubicBezTo>
                <a:cubicBezTo>
                  <a:pt x="1746322" y="4504483"/>
                  <a:pt x="1736420" y="4495358"/>
                  <a:pt x="1760576" y="4490486"/>
                </a:cubicBezTo>
                <a:cubicBezTo>
                  <a:pt x="1764520" y="4489463"/>
                  <a:pt x="1780358" y="4482829"/>
                  <a:pt x="1783637" y="4483839"/>
                </a:cubicBezTo>
                <a:cubicBezTo>
                  <a:pt x="1779622" y="4474449"/>
                  <a:pt x="1783193" y="4462759"/>
                  <a:pt x="1789985" y="4454618"/>
                </a:cubicBezTo>
                <a:cubicBezTo>
                  <a:pt x="1794655" y="4449022"/>
                  <a:pt x="1804052" y="4435289"/>
                  <a:pt x="1812494" y="4440606"/>
                </a:cubicBezTo>
                <a:cubicBezTo>
                  <a:pt x="1814547" y="4427648"/>
                  <a:pt x="1824322" y="4428900"/>
                  <a:pt x="1830510" y="4424571"/>
                </a:cubicBezTo>
                <a:cubicBezTo>
                  <a:pt x="1844463" y="4414639"/>
                  <a:pt x="1857926" y="4399120"/>
                  <a:pt x="1872378" y="4403410"/>
                </a:cubicBezTo>
                <a:cubicBezTo>
                  <a:pt x="1872432" y="4396553"/>
                  <a:pt x="1872549" y="4391473"/>
                  <a:pt x="1872908" y="4384868"/>
                </a:cubicBezTo>
                <a:cubicBezTo>
                  <a:pt x="1882496" y="4380786"/>
                  <a:pt x="1891791" y="4389405"/>
                  <a:pt x="1899907" y="4368561"/>
                </a:cubicBezTo>
                <a:cubicBezTo>
                  <a:pt x="1901239" y="4364496"/>
                  <a:pt x="1921205" y="4357854"/>
                  <a:pt x="1931887" y="4355548"/>
                </a:cubicBezTo>
                <a:cubicBezTo>
                  <a:pt x="1947242" y="4351964"/>
                  <a:pt x="1947426" y="4352979"/>
                  <a:pt x="1948442" y="4335706"/>
                </a:cubicBezTo>
                <a:cubicBezTo>
                  <a:pt x="1957126" y="4339499"/>
                  <a:pt x="1964104" y="4336692"/>
                  <a:pt x="1969191" y="4321951"/>
                </a:cubicBezTo>
                <a:cubicBezTo>
                  <a:pt x="1971854" y="4313818"/>
                  <a:pt x="1977677" y="4307457"/>
                  <a:pt x="1985808" y="4303886"/>
                </a:cubicBezTo>
                <a:cubicBezTo>
                  <a:pt x="1991027" y="4301336"/>
                  <a:pt x="1998913" y="4294972"/>
                  <a:pt x="1995813" y="4290660"/>
                </a:cubicBezTo>
                <a:cubicBezTo>
                  <a:pt x="1993624" y="4287109"/>
                  <a:pt x="1987367" y="4281024"/>
                  <a:pt x="1979422" y="4289929"/>
                </a:cubicBezTo>
                <a:cubicBezTo>
                  <a:pt x="1971902" y="4298324"/>
                  <a:pt x="1962860" y="4301136"/>
                  <a:pt x="1956251" y="4310292"/>
                </a:cubicBezTo>
                <a:cubicBezTo>
                  <a:pt x="1953159" y="4314616"/>
                  <a:pt x="1945639" y="4323011"/>
                  <a:pt x="1947571" y="4310817"/>
                </a:cubicBezTo>
                <a:cubicBezTo>
                  <a:pt x="1944961" y="4312091"/>
                  <a:pt x="1940713" y="4312861"/>
                  <a:pt x="1939319" y="4315150"/>
                </a:cubicBezTo>
                <a:cubicBezTo>
                  <a:pt x="1921797" y="4341090"/>
                  <a:pt x="1897217" y="4346470"/>
                  <a:pt x="1876655" y="4365558"/>
                </a:cubicBezTo>
                <a:cubicBezTo>
                  <a:pt x="1857670" y="4383374"/>
                  <a:pt x="1836076" y="4402463"/>
                  <a:pt x="1813435" y="4404284"/>
                </a:cubicBezTo>
                <a:cubicBezTo>
                  <a:pt x="1808882" y="4404801"/>
                  <a:pt x="1806948" y="4412678"/>
                  <a:pt x="1802761" y="4415225"/>
                </a:cubicBezTo>
                <a:cubicBezTo>
                  <a:pt x="1800455" y="4416754"/>
                  <a:pt x="1797059" y="4420824"/>
                  <a:pt x="1795723" y="4420572"/>
                </a:cubicBezTo>
                <a:cubicBezTo>
                  <a:pt x="1772293" y="4420871"/>
                  <a:pt x="1751923" y="4453928"/>
                  <a:pt x="1729711" y="4459558"/>
                </a:cubicBezTo>
                <a:cubicBezTo>
                  <a:pt x="1725462" y="4460328"/>
                  <a:pt x="1716548" y="4471012"/>
                  <a:pt x="1717752" y="4459072"/>
                </a:cubicBezTo>
                <a:cubicBezTo>
                  <a:pt x="1722604" y="4454491"/>
                  <a:pt x="1717262" y="4453486"/>
                  <a:pt x="1719202" y="4449926"/>
                </a:cubicBezTo>
                <a:cubicBezTo>
                  <a:pt x="1731881" y="4441521"/>
                  <a:pt x="1745900" y="4437684"/>
                  <a:pt x="1757724" y="4421660"/>
                </a:cubicBezTo>
                <a:cubicBezTo>
                  <a:pt x="1745469" y="4429557"/>
                  <a:pt x="1733333" y="4436692"/>
                  <a:pt x="1720775" y="4444335"/>
                </a:cubicBezTo>
                <a:cubicBezTo>
                  <a:pt x="1710817" y="4442069"/>
                  <a:pt x="1703407" y="4436749"/>
                  <a:pt x="1701091" y="4425323"/>
                </a:cubicBezTo>
                <a:cubicBezTo>
                  <a:pt x="1700907" y="4424308"/>
                  <a:pt x="1702302" y="4422019"/>
                  <a:pt x="1703271" y="4420240"/>
                </a:cubicBezTo>
                <a:cubicBezTo>
                  <a:pt x="1717360" y="4426817"/>
                  <a:pt x="1717521" y="4401925"/>
                  <a:pt x="1728627" y="4399111"/>
                </a:cubicBezTo>
                <a:cubicBezTo>
                  <a:pt x="1732571" y="4398087"/>
                  <a:pt x="1732872" y="4394023"/>
                  <a:pt x="1731171" y="4391740"/>
                </a:cubicBezTo>
                <a:cubicBezTo>
                  <a:pt x="1727584" y="4386159"/>
                  <a:pt x="1725454" y="4380067"/>
                  <a:pt x="1738745" y="4376486"/>
                </a:cubicBezTo>
                <a:cubicBezTo>
                  <a:pt x="1743419" y="4375208"/>
                  <a:pt x="1743174" y="4372414"/>
                  <a:pt x="1742624" y="4369368"/>
                </a:cubicBezTo>
                <a:cubicBezTo>
                  <a:pt x="1742563" y="4367589"/>
                  <a:pt x="1745047" y="4362759"/>
                  <a:pt x="1745775" y="4362503"/>
                </a:cubicBezTo>
                <a:cubicBezTo>
                  <a:pt x="1762161" y="4358917"/>
                  <a:pt x="1776471" y="4338062"/>
                  <a:pt x="1792553" y="4334222"/>
                </a:cubicBezTo>
                <a:cubicBezTo>
                  <a:pt x="1801900" y="4331665"/>
                  <a:pt x="1811490" y="4331900"/>
                  <a:pt x="1817971" y="4314871"/>
                </a:cubicBezTo>
                <a:cubicBezTo>
                  <a:pt x="1819970" y="4308771"/>
                  <a:pt x="1830527" y="4302910"/>
                  <a:pt x="1834231" y="4303411"/>
                </a:cubicBezTo>
                <a:cubicBezTo>
                  <a:pt x="1849164" y="4304652"/>
                  <a:pt x="1864636" y="4295987"/>
                  <a:pt x="1880412" y="4287576"/>
                </a:cubicBezTo>
                <a:cubicBezTo>
                  <a:pt x="1887937" y="4283498"/>
                  <a:pt x="1887519" y="4292643"/>
                  <a:pt x="1892680" y="4292633"/>
                </a:cubicBezTo>
                <a:cubicBezTo>
                  <a:pt x="1887713" y="4306612"/>
                  <a:pt x="1875392" y="4308413"/>
                  <a:pt x="1867081" y="4315286"/>
                </a:cubicBezTo>
                <a:cubicBezTo>
                  <a:pt x="1861197" y="4319869"/>
                  <a:pt x="1854463" y="4325470"/>
                  <a:pt x="1845484" y="4330058"/>
                </a:cubicBezTo>
                <a:cubicBezTo>
                  <a:pt x="1854292" y="4337407"/>
                  <a:pt x="1869885" y="4327981"/>
                  <a:pt x="1874858" y="4322637"/>
                </a:cubicBezTo>
                <a:cubicBezTo>
                  <a:pt x="1892083" y="4305079"/>
                  <a:pt x="1900704" y="4307096"/>
                  <a:pt x="1910304" y="4315967"/>
                </a:cubicBezTo>
                <a:cubicBezTo>
                  <a:pt x="1902402" y="4305060"/>
                  <a:pt x="1901118" y="4293633"/>
                  <a:pt x="1928117" y="4277327"/>
                </a:cubicBezTo>
                <a:cubicBezTo>
                  <a:pt x="1916403" y="4279635"/>
                  <a:pt x="1912096" y="4282945"/>
                  <a:pt x="1907668" y="4287017"/>
                </a:cubicBezTo>
                <a:cubicBezTo>
                  <a:pt x="1904089" y="4290072"/>
                  <a:pt x="1903177" y="4289312"/>
                  <a:pt x="1905542" y="4285243"/>
                </a:cubicBezTo>
                <a:cubicBezTo>
                  <a:pt x="1906087" y="4283971"/>
                  <a:pt x="1907361" y="4282445"/>
                  <a:pt x="1908209" y="4281428"/>
                </a:cubicBezTo>
                <a:cubicBezTo>
                  <a:pt x="1908633" y="4280919"/>
                  <a:pt x="1909787" y="4280155"/>
                  <a:pt x="1909787" y="4280155"/>
                </a:cubicBezTo>
                <a:cubicBezTo>
                  <a:pt x="1912662" y="4269609"/>
                  <a:pt x="1918619" y="4261851"/>
                  <a:pt x="1925639" y="4254980"/>
                </a:cubicBezTo>
                <a:lnTo>
                  <a:pt x="1935051" y="4246575"/>
                </a:lnTo>
                <a:lnTo>
                  <a:pt x="1456562" y="4495288"/>
                </a:lnTo>
                <a:lnTo>
                  <a:pt x="1512446" y="4603766"/>
                </a:lnTo>
                <a:lnTo>
                  <a:pt x="1532842" y="4593021"/>
                </a:lnTo>
                <a:cubicBezTo>
                  <a:pt x="1538181" y="4589709"/>
                  <a:pt x="1541397" y="4588940"/>
                  <a:pt x="1546188" y="4582583"/>
                </a:cubicBezTo>
                <a:cubicBezTo>
                  <a:pt x="1559406" y="4564270"/>
                  <a:pt x="1577253" y="4564489"/>
                  <a:pt x="1592113" y="4551000"/>
                </a:cubicBezTo>
                <a:cubicBezTo>
                  <a:pt x="1625059" y="4531888"/>
                  <a:pt x="1658916" y="4513537"/>
                  <a:pt x="1691679" y="4493410"/>
                </a:cubicBezTo>
                <a:cubicBezTo>
                  <a:pt x="1700051" y="4488315"/>
                  <a:pt x="1708128" y="4491601"/>
                  <a:pt x="1715706" y="4480666"/>
                </a:cubicBezTo>
                <a:cubicBezTo>
                  <a:pt x="1718678" y="4477104"/>
                  <a:pt x="1719955" y="4479896"/>
                  <a:pt x="1720746" y="4481418"/>
                </a:cubicBezTo>
                <a:cubicBezTo>
                  <a:pt x="1722510" y="4485478"/>
                  <a:pt x="1717836" y="4486757"/>
                  <a:pt x="1715714" y="4489301"/>
                </a:cubicBezTo>
                <a:cubicBezTo>
                  <a:pt x="1696550" y="4510419"/>
                  <a:pt x="1675804" y="4528491"/>
                  <a:pt x="1654269" y="4545042"/>
                </a:cubicBezTo>
                <a:lnTo>
                  <a:pt x="1529409" y="4625538"/>
                </a:lnTo>
                <a:lnTo>
                  <a:pt x="1525310" y="4628515"/>
                </a:lnTo>
                <a:close/>
              </a:path>
            </a:pathLst>
          </a:custGeom>
          <a:solidFill>
            <a:schemeClr val="accent4"/>
          </a:solidFill>
          <a:ln w="66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106317-B11D-4BBF-9850-25597C1823CD}"/>
              </a:ext>
            </a:extLst>
          </p:cNvPr>
          <p:cNvGrpSpPr/>
          <p:nvPr userDrawn="1"/>
        </p:nvGrpSpPr>
        <p:grpSpPr>
          <a:xfrm rot="10800000">
            <a:off x="596700" y="3177103"/>
            <a:ext cx="3375974" cy="3494880"/>
            <a:chOff x="438496" y="183960"/>
            <a:chExt cx="3375974" cy="34948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5E166C6-E10B-4C9E-A4CA-08F7610FDC19}"/>
                </a:ext>
              </a:extLst>
            </p:cNvPr>
            <p:cNvSpPr/>
            <p:nvPr/>
          </p:nvSpPr>
          <p:spPr>
            <a:xfrm>
              <a:off x="438496" y="184428"/>
              <a:ext cx="3375974" cy="3494412"/>
            </a:xfrm>
            <a:custGeom>
              <a:avLst/>
              <a:gdLst>
                <a:gd name="connsiteX0" fmla="*/ 2844037 w 2849458"/>
                <a:gd name="connsiteY0" fmla="*/ 2371172 h 2949424"/>
                <a:gd name="connsiteX1" fmla="*/ 2784679 w 2849458"/>
                <a:gd name="connsiteY1" fmla="*/ 2533855 h 2949424"/>
                <a:gd name="connsiteX2" fmla="*/ 2686483 w 2849458"/>
                <a:gd name="connsiteY2" fmla="*/ 2609334 h 2949424"/>
                <a:gd name="connsiteX3" fmla="*/ 476705 w 2849458"/>
                <a:gd name="connsiteY3" fmla="*/ 2947524 h 2949424"/>
                <a:gd name="connsiteX4" fmla="*/ 360922 w 2849458"/>
                <a:gd name="connsiteY4" fmla="*/ 2929571 h 2949424"/>
                <a:gd name="connsiteX5" fmla="*/ 208132 w 2849458"/>
                <a:gd name="connsiteY5" fmla="*/ 2778246 h 2949424"/>
                <a:gd name="connsiteX6" fmla="*/ 162698 w 2849458"/>
                <a:gd name="connsiteY6" fmla="*/ 2518100 h 2949424"/>
                <a:gd name="connsiteX7" fmla="*/ 146942 w 2849458"/>
                <a:gd name="connsiteY7" fmla="*/ 2457643 h 2949424"/>
                <a:gd name="connsiteX8" fmla="*/ 6976 w 2849458"/>
                <a:gd name="connsiteY8" fmla="*/ 2120919 h 2949424"/>
                <a:gd name="connsiteX9" fmla="*/ 87951 w 2849458"/>
                <a:gd name="connsiteY9" fmla="*/ 1902542 h 2949424"/>
                <a:gd name="connsiteX10" fmla="*/ 837246 w 2849458"/>
                <a:gd name="connsiteY10" fmla="*/ 1526246 h 2949424"/>
                <a:gd name="connsiteX11" fmla="*/ 850070 w 2849458"/>
                <a:gd name="connsiteY11" fmla="*/ 1520750 h 2949424"/>
                <a:gd name="connsiteX12" fmla="*/ 864726 w 2849458"/>
                <a:gd name="connsiteY12" fmla="*/ 1481545 h 2949424"/>
                <a:gd name="connsiteX13" fmla="*/ 847505 w 2849458"/>
                <a:gd name="connsiteY13" fmla="*/ 1450401 h 2949424"/>
                <a:gd name="connsiteX14" fmla="*/ 770194 w 2849458"/>
                <a:gd name="connsiteY14" fmla="*/ 1326556 h 2949424"/>
                <a:gd name="connsiteX15" fmla="*/ 757737 w 2849458"/>
                <a:gd name="connsiteY15" fmla="*/ 1321793 h 2949424"/>
                <a:gd name="connsiteX16" fmla="*/ 556948 w 2849458"/>
                <a:gd name="connsiteY16" fmla="*/ 1346342 h 2949424"/>
                <a:gd name="connsiteX17" fmla="*/ 540826 w 2849458"/>
                <a:gd name="connsiteY17" fmla="*/ 1334984 h 2949424"/>
                <a:gd name="connsiteX18" fmla="*/ 423210 w 2849458"/>
                <a:gd name="connsiteY18" fmla="*/ 921681 h 2949424"/>
                <a:gd name="connsiteX19" fmla="*/ 418447 w 2849458"/>
                <a:gd name="connsiteY19" fmla="*/ 907391 h 2949424"/>
                <a:gd name="connsiteX20" fmla="*/ 186514 w 2849458"/>
                <a:gd name="connsiteY20" fmla="*/ 439128 h 2949424"/>
                <a:gd name="connsiteX21" fmla="*/ 78425 w 2849458"/>
                <a:gd name="connsiteY21" fmla="*/ 261422 h 2949424"/>
                <a:gd name="connsiteX22" fmla="*/ 68166 w 2849458"/>
                <a:gd name="connsiteY22" fmla="*/ 125853 h 2949424"/>
                <a:gd name="connsiteX23" fmla="*/ 217292 w 2849458"/>
                <a:gd name="connsiteY23" fmla="*/ 6772 h 2949424"/>
                <a:gd name="connsiteX24" fmla="*/ 334907 w 2849458"/>
                <a:gd name="connsiteY24" fmla="*/ 33519 h 2949424"/>
                <a:gd name="connsiteX25" fmla="*/ 356159 w 2849458"/>
                <a:gd name="connsiteY25" fmla="*/ 61366 h 2949424"/>
                <a:gd name="connsiteX26" fmla="*/ 705341 w 2849458"/>
                <a:gd name="connsiteY26" fmla="*/ 716861 h 2949424"/>
                <a:gd name="connsiteX27" fmla="*/ 717432 w 2849458"/>
                <a:gd name="connsiteY27" fmla="*/ 730418 h 2949424"/>
                <a:gd name="connsiteX28" fmla="*/ 951564 w 2849458"/>
                <a:gd name="connsiteY28" fmla="*/ 918383 h 2949424"/>
                <a:gd name="connsiteX29" fmla="*/ 961823 w 2849458"/>
                <a:gd name="connsiteY29" fmla="*/ 927177 h 2949424"/>
                <a:gd name="connsiteX30" fmla="*/ 939473 w 2849458"/>
                <a:gd name="connsiteY30" fmla="*/ 933039 h 2949424"/>
                <a:gd name="connsiteX31" fmla="*/ 877184 w 2849458"/>
                <a:gd name="connsiteY31" fmla="*/ 977374 h 2949424"/>
                <a:gd name="connsiteX32" fmla="*/ 849704 w 2849458"/>
                <a:gd name="connsiteY32" fmla="*/ 1071540 h 2949424"/>
                <a:gd name="connsiteX33" fmla="*/ 854833 w 2849458"/>
                <a:gd name="connsiteY33" fmla="*/ 1196483 h 2949424"/>
                <a:gd name="connsiteX34" fmla="*/ 862528 w 2849458"/>
                <a:gd name="connsiteY34" fmla="*/ 1220299 h 2949424"/>
                <a:gd name="connsiteX35" fmla="*/ 979777 w 2849458"/>
                <a:gd name="connsiteY35" fmla="*/ 1466156 h 2949424"/>
                <a:gd name="connsiteX36" fmla="*/ 994433 w 2849458"/>
                <a:gd name="connsiteY36" fmla="*/ 1514521 h 2949424"/>
                <a:gd name="connsiteX37" fmla="*/ 945701 w 2849458"/>
                <a:gd name="connsiteY37" fmla="*/ 1614183 h 2949424"/>
                <a:gd name="connsiteX38" fmla="*/ 198239 w 2849458"/>
                <a:gd name="connsiteY38" fmla="*/ 1982052 h 2949424"/>
                <a:gd name="connsiteX39" fmla="*/ 148042 w 2849458"/>
                <a:gd name="connsiteY39" fmla="*/ 2016127 h 2949424"/>
                <a:gd name="connsiteX40" fmla="*/ 127889 w 2849458"/>
                <a:gd name="connsiteY40" fmla="*/ 2113591 h 2949424"/>
                <a:gd name="connsiteX41" fmla="*/ 198239 w 2849458"/>
                <a:gd name="connsiteY41" fmla="*/ 2272243 h 2949424"/>
                <a:gd name="connsiteX42" fmla="*/ 206300 w 2849458"/>
                <a:gd name="connsiteY42" fmla="*/ 2287999 h 2949424"/>
                <a:gd name="connsiteX43" fmla="*/ 219124 w 2849458"/>
                <a:gd name="connsiteY43" fmla="*/ 2257954 h 2949424"/>
                <a:gd name="connsiteX44" fmla="*/ 289473 w 2849458"/>
                <a:gd name="connsiteY44" fmla="*/ 2150964 h 2949424"/>
                <a:gd name="connsiteX45" fmla="*/ 378509 w 2849458"/>
                <a:gd name="connsiteY45" fmla="*/ 2108827 h 2949424"/>
                <a:gd name="connsiteX46" fmla="*/ 2593417 w 2849458"/>
                <a:gd name="connsiteY46" fmla="*/ 1839521 h 2949424"/>
                <a:gd name="connsiteX47" fmla="*/ 2630790 w 2849458"/>
                <a:gd name="connsiteY47" fmla="*/ 1845383 h 2949424"/>
                <a:gd name="connsiteX48" fmla="*/ 2781748 w 2849458"/>
                <a:gd name="connsiteY48" fmla="*/ 1993777 h 2949424"/>
                <a:gd name="connsiteX49" fmla="*/ 2844037 w 2849458"/>
                <a:gd name="connsiteY49" fmla="*/ 2371172 h 294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849458" h="2949424">
                  <a:moveTo>
                    <a:pt x="2844037" y="2371172"/>
                  </a:moveTo>
                  <a:cubicBezTo>
                    <a:pt x="2834510" y="2429064"/>
                    <a:pt x="2818388" y="2484757"/>
                    <a:pt x="2784679" y="2533855"/>
                  </a:cubicBezTo>
                  <a:cubicBezTo>
                    <a:pt x="2760130" y="2569763"/>
                    <a:pt x="2728986" y="2597243"/>
                    <a:pt x="2686483" y="2609334"/>
                  </a:cubicBezTo>
                  <a:cubicBezTo>
                    <a:pt x="2663033" y="2615930"/>
                    <a:pt x="638656" y="2921510"/>
                    <a:pt x="476705" y="2947524"/>
                  </a:cubicBezTo>
                  <a:cubicBezTo>
                    <a:pt x="437134" y="2953753"/>
                    <a:pt x="397929" y="2943860"/>
                    <a:pt x="360922" y="2929571"/>
                  </a:cubicBezTo>
                  <a:cubicBezTo>
                    <a:pt x="288008" y="2901358"/>
                    <a:pt x="240009" y="2847496"/>
                    <a:pt x="208132" y="2778246"/>
                  </a:cubicBezTo>
                  <a:cubicBezTo>
                    <a:pt x="170026" y="2695439"/>
                    <a:pt x="159034" y="2607869"/>
                    <a:pt x="162698" y="2518100"/>
                  </a:cubicBezTo>
                  <a:cubicBezTo>
                    <a:pt x="163797" y="2495383"/>
                    <a:pt x="160133" y="2477063"/>
                    <a:pt x="146942" y="2457643"/>
                  </a:cubicBezTo>
                  <a:cubicBezTo>
                    <a:pt x="103340" y="2392790"/>
                    <a:pt x="17602" y="2164154"/>
                    <a:pt x="6976" y="2120919"/>
                  </a:cubicBezTo>
                  <a:cubicBezTo>
                    <a:pt x="-15008" y="2030417"/>
                    <a:pt x="15770" y="1958602"/>
                    <a:pt x="87951" y="1902542"/>
                  </a:cubicBezTo>
                  <a:cubicBezTo>
                    <a:pt x="108836" y="1886421"/>
                    <a:pt x="610076" y="1637999"/>
                    <a:pt x="837246" y="1526246"/>
                  </a:cubicBezTo>
                  <a:cubicBezTo>
                    <a:pt x="841277" y="1524048"/>
                    <a:pt x="845673" y="1522582"/>
                    <a:pt x="850070" y="1520750"/>
                  </a:cubicBezTo>
                  <a:cubicBezTo>
                    <a:pt x="871688" y="1511956"/>
                    <a:pt x="875352" y="1502430"/>
                    <a:pt x="864726" y="1481545"/>
                  </a:cubicBezTo>
                  <a:cubicBezTo>
                    <a:pt x="859230" y="1470919"/>
                    <a:pt x="853368" y="1460660"/>
                    <a:pt x="847505" y="1450401"/>
                  </a:cubicBezTo>
                  <a:cubicBezTo>
                    <a:pt x="824056" y="1407898"/>
                    <a:pt x="796209" y="1367594"/>
                    <a:pt x="770194" y="1326556"/>
                  </a:cubicBezTo>
                  <a:cubicBezTo>
                    <a:pt x="766897" y="1321427"/>
                    <a:pt x="763233" y="1321060"/>
                    <a:pt x="757737" y="1321793"/>
                  </a:cubicBezTo>
                  <a:cubicBezTo>
                    <a:pt x="690685" y="1330220"/>
                    <a:pt x="623633" y="1337549"/>
                    <a:pt x="556948" y="1346342"/>
                  </a:cubicBezTo>
                  <a:cubicBezTo>
                    <a:pt x="545589" y="1347808"/>
                    <a:pt x="543391" y="1343777"/>
                    <a:pt x="540826" y="1334984"/>
                  </a:cubicBezTo>
                  <a:cubicBezTo>
                    <a:pt x="501621" y="1197216"/>
                    <a:pt x="462416" y="1059448"/>
                    <a:pt x="423210" y="921681"/>
                  </a:cubicBezTo>
                  <a:cubicBezTo>
                    <a:pt x="421745" y="916918"/>
                    <a:pt x="420646" y="912154"/>
                    <a:pt x="418447" y="907391"/>
                  </a:cubicBezTo>
                  <a:cubicBezTo>
                    <a:pt x="344800" y="749471"/>
                    <a:pt x="271886" y="591185"/>
                    <a:pt x="186514" y="439128"/>
                  </a:cubicBezTo>
                  <a:cubicBezTo>
                    <a:pt x="152438" y="378671"/>
                    <a:pt x="116897" y="319314"/>
                    <a:pt x="78425" y="261422"/>
                  </a:cubicBezTo>
                  <a:cubicBezTo>
                    <a:pt x="49479" y="217820"/>
                    <a:pt x="46548" y="172386"/>
                    <a:pt x="68166" y="125853"/>
                  </a:cubicBezTo>
                  <a:cubicBezTo>
                    <a:pt x="98211" y="62099"/>
                    <a:pt x="149507" y="25825"/>
                    <a:pt x="217292" y="6772"/>
                  </a:cubicBezTo>
                  <a:cubicBezTo>
                    <a:pt x="290206" y="-13747"/>
                    <a:pt x="314755" y="17398"/>
                    <a:pt x="334907" y="33519"/>
                  </a:cubicBezTo>
                  <a:cubicBezTo>
                    <a:pt x="344434" y="41214"/>
                    <a:pt x="351395" y="49641"/>
                    <a:pt x="356159" y="61366"/>
                  </a:cubicBezTo>
                  <a:cubicBezTo>
                    <a:pt x="425042" y="228079"/>
                    <a:pt x="671265" y="658603"/>
                    <a:pt x="705341" y="716861"/>
                  </a:cubicBezTo>
                  <a:cubicBezTo>
                    <a:pt x="708639" y="722357"/>
                    <a:pt x="712303" y="726754"/>
                    <a:pt x="717432" y="730418"/>
                  </a:cubicBezTo>
                  <a:cubicBezTo>
                    <a:pt x="795476" y="793073"/>
                    <a:pt x="873520" y="855728"/>
                    <a:pt x="951564" y="918383"/>
                  </a:cubicBezTo>
                  <a:cubicBezTo>
                    <a:pt x="954862" y="920948"/>
                    <a:pt x="957793" y="923879"/>
                    <a:pt x="961823" y="927177"/>
                  </a:cubicBezTo>
                  <a:cubicBezTo>
                    <a:pt x="954129" y="931207"/>
                    <a:pt x="946801" y="931940"/>
                    <a:pt x="939473" y="933039"/>
                  </a:cubicBezTo>
                  <a:cubicBezTo>
                    <a:pt x="910893" y="937070"/>
                    <a:pt x="891474" y="953558"/>
                    <a:pt x="877184" y="977374"/>
                  </a:cubicBezTo>
                  <a:cubicBezTo>
                    <a:pt x="859963" y="1006320"/>
                    <a:pt x="853001" y="1038563"/>
                    <a:pt x="849704" y="1071540"/>
                  </a:cubicBezTo>
                  <a:cubicBezTo>
                    <a:pt x="845307" y="1113310"/>
                    <a:pt x="848605" y="1155080"/>
                    <a:pt x="854833" y="1196483"/>
                  </a:cubicBezTo>
                  <a:cubicBezTo>
                    <a:pt x="855933" y="1204911"/>
                    <a:pt x="858864" y="1212605"/>
                    <a:pt x="862528" y="1220299"/>
                  </a:cubicBezTo>
                  <a:cubicBezTo>
                    <a:pt x="902466" y="1301641"/>
                    <a:pt x="942404" y="1383349"/>
                    <a:pt x="979777" y="1466156"/>
                  </a:cubicBezTo>
                  <a:cubicBezTo>
                    <a:pt x="986739" y="1481545"/>
                    <a:pt x="991502" y="1497667"/>
                    <a:pt x="994433" y="1514521"/>
                  </a:cubicBezTo>
                  <a:cubicBezTo>
                    <a:pt x="1001395" y="1558856"/>
                    <a:pt x="982708" y="1590733"/>
                    <a:pt x="945701" y="1614183"/>
                  </a:cubicBezTo>
                  <a:cubicBezTo>
                    <a:pt x="904664" y="1640198"/>
                    <a:pt x="404524" y="1881657"/>
                    <a:pt x="198239" y="1982052"/>
                  </a:cubicBezTo>
                  <a:cubicBezTo>
                    <a:pt x="179919" y="1990845"/>
                    <a:pt x="163064" y="2001838"/>
                    <a:pt x="148042" y="2016127"/>
                  </a:cubicBezTo>
                  <a:cubicBezTo>
                    <a:pt x="124225" y="2039211"/>
                    <a:pt x="113966" y="2081713"/>
                    <a:pt x="127889" y="2113591"/>
                  </a:cubicBezTo>
                  <a:cubicBezTo>
                    <a:pt x="151339" y="2166353"/>
                    <a:pt x="172957" y="2220214"/>
                    <a:pt x="198239" y="2272243"/>
                  </a:cubicBezTo>
                  <a:cubicBezTo>
                    <a:pt x="200437" y="2277007"/>
                    <a:pt x="203002" y="2281770"/>
                    <a:pt x="206300" y="2287999"/>
                  </a:cubicBezTo>
                  <a:cubicBezTo>
                    <a:pt x="211063" y="2276640"/>
                    <a:pt x="215093" y="2267480"/>
                    <a:pt x="219124" y="2257954"/>
                  </a:cubicBezTo>
                  <a:cubicBezTo>
                    <a:pt x="236711" y="2218382"/>
                    <a:pt x="258329" y="2181742"/>
                    <a:pt x="289473" y="2150964"/>
                  </a:cubicBezTo>
                  <a:cubicBezTo>
                    <a:pt x="314389" y="2126781"/>
                    <a:pt x="342968" y="2112125"/>
                    <a:pt x="378509" y="2108827"/>
                  </a:cubicBezTo>
                  <a:cubicBezTo>
                    <a:pt x="547788" y="2092705"/>
                    <a:pt x="2577295" y="1842819"/>
                    <a:pt x="2593417" y="1839521"/>
                  </a:cubicBezTo>
                  <a:cubicBezTo>
                    <a:pt x="2606974" y="1836590"/>
                    <a:pt x="2618699" y="1839521"/>
                    <a:pt x="2630790" y="1845383"/>
                  </a:cubicBezTo>
                  <a:cubicBezTo>
                    <a:pt x="2697842" y="1877993"/>
                    <a:pt x="2745841" y="1929656"/>
                    <a:pt x="2781748" y="1993777"/>
                  </a:cubicBezTo>
                  <a:cubicBezTo>
                    <a:pt x="2873349" y="2163055"/>
                    <a:pt x="2846235" y="2358348"/>
                    <a:pt x="2844037" y="2371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09A8203-35FF-4FB2-A825-79392567C240}"/>
                </a:ext>
              </a:extLst>
            </p:cNvPr>
            <p:cNvSpPr/>
            <p:nvPr/>
          </p:nvSpPr>
          <p:spPr>
            <a:xfrm>
              <a:off x="666971" y="2400007"/>
              <a:ext cx="3112199" cy="1241551"/>
            </a:xfrm>
            <a:custGeom>
              <a:avLst/>
              <a:gdLst>
                <a:gd name="connsiteX0" fmla="*/ 1366 w 2626821"/>
                <a:gd name="connsiteY0" fmla="*/ 648796 h 1047919"/>
                <a:gd name="connsiteX1" fmla="*/ 37274 w 2626821"/>
                <a:gd name="connsiteY1" fmla="*/ 678840 h 1047919"/>
                <a:gd name="connsiteX2" fmla="*/ 42037 w 2626821"/>
                <a:gd name="connsiteY2" fmla="*/ 694229 h 1047919"/>
                <a:gd name="connsiteX3" fmla="*/ 76845 w 2626821"/>
                <a:gd name="connsiteY3" fmla="*/ 853981 h 1047919"/>
                <a:gd name="connsiteX4" fmla="*/ 134371 w 2626821"/>
                <a:gd name="connsiteY4" fmla="*/ 933124 h 1047919"/>
                <a:gd name="connsiteX5" fmla="*/ 248688 w 2626821"/>
                <a:gd name="connsiteY5" fmla="*/ 933857 h 1047919"/>
                <a:gd name="connsiteX6" fmla="*/ 313175 w 2626821"/>
                <a:gd name="connsiteY6" fmla="*/ 838959 h 1047919"/>
                <a:gd name="connsiteX7" fmla="*/ 339923 w 2626821"/>
                <a:gd name="connsiteY7" fmla="*/ 620582 h 1047919"/>
                <a:gd name="connsiteX8" fmla="*/ 306580 w 2626821"/>
                <a:gd name="connsiteY8" fmla="*/ 483914 h 1047919"/>
                <a:gd name="connsiteX9" fmla="*/ 253818 w 2626821"/>
                <a:gd name="connsiteY9" fmla="*/ 409534 h 1047919"/>
                <a:gd name="connsiteX10" fmla="*/ 129241 w 2626821"/>
                <a:gd name="connsiteY10" fmla="*/ 409901 h 1047919"/>
                <a:gd name="connsiteX11" fmla="*/ 70616 w 2626821"/>
                <a:gd name="connsiteY11" fmla="*/ 499303 h 1047919"/>
                <a:gd name="connsiteX12" fmla="*/ 65120 w 2626821"/>
                <a:gd name="connsiteY12" fmla="*/ 513226 h 1047919"/>
                <a:gd name="connsiteX13" fmla="*/ 34342 w 2626821"/>
                <a:gd name="connsiteY13" fmla="*/ 458632 h 1047919"/>
                <a:gd name="connsiteX14" fmla="*/ 34709 w 2626821"/>
                <a:gd name="connsiteY14" fmla="*/ 449838 h 1047919"/>
                <a:gd name="connsiteX15" fmla="*/ 105058 w 2626821"/>
                <a:gd name="connsiteY15" fmla="*/ 316468 h 1047919"/>
                <a:gd name="connsiteX16" fmla="*/ 131439 w 2626821"/>
                <a:gd name="connsiteY16" fmla="*/ 291186 h 1047919"/>
                <a:gd name="connsiteX17" fmla="*/ 183835 w 2626821"/>
                <a:gd name="connsiteY17" fmla="*/ 270667 h 1047919"/>
                <a:gd name="connsiteX18" fmla="*/ 2402406 w 2626821"/>
                <a:gd name="connsiteY18" fmla="*/ 628 h 1047919"/>
                <a:gd name="connsiteX19" fmla="*/ 2425490 w 2626821"/>
                <a:gd name="connsiteY19" fmla="*/ 3926 h 1047919"/>
                <a:gd name="connsiteX20" fmla="*/ 2566189 w 2626821"/>
                <a:gd name="connsiteY20" fmla="*/ 147922 h 1047919"/>
                <a:gd name="connsiteX21" fmla="*/ 2625546 w 2626821"/>
                <a:gd name="connsiteY21" fmla="*/ 371795 h 1047919"/>
                <a:gd name="connsiteX22" fmla="*/ 2599898 w 2626821"/>
                <a:gd name="connsiteY22" fmla="*/ 579179 h 1047919"/>
                <a:gd name="connsiteX23" fmla="*/ 2545670 w 2626821"/>
                <a:gd name="connsiteY23" fmla="*/ 671879 h 1047919"/>
                <a:gd name="connsiteX24" fmla="*/ 2446375 w 2626821"/>
                <a:gd name="connsiteY24" fmla="*/ 715847 h 1047919"/>
                <a:gd name="connsiteX25" fmla="*/ 283863 w 2626821"/>
                <a:gd name="connsiteY25" fmla="*/ 1045977 h 1047919"/>
                <a:gd name="connsiteX26" fmla="*/ 137668 w 2626821"/>
                <a:gd name="connsiteY26" fmla="*/ 1009336 h 1047919"/>
                <a:gd name="connsiteX27" fmla="*/ 30678 w 2626821"/>
                <a:gd name="connsiteY27" fmla="*/ 864973 h 1047919"/>
                <a:gd name="connsiteX28" fmla="*/ 267 w 2626821"/>
                <a:gd name="connsiteY28" fmla="*/ 654658 h 1047919"/>
                <a:gd name="connsiteX29" fmla="*/ 1366 w 2626821"/>
                <a:gd name="connsiteY29" fmla="*/ 648796 h 10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26821" h="1047919">
                  <a:moveTo>
                    <a:pt x="1366" y="648796"/>
                  </a:moveTo>
                  <a:cubicBezTo>
                    <a:pt x="13824" y="660154"/>
                    <a:pt x="24816" y="670413"/>
                    <a:pt x="37274" y="678840"/>
                  </a:cubicBezTo>
                  <a:cubicBezTo>
                    <a:pt x="43136" y="682871"/>
                    <a:pt x="42037" y="688733"/>
                    <a:pt x="42037" y="694229"/>
                  </a:cubicBezTo>
                  <a:cubicBezTo>
                    <a:pt x="44602" y="749556"/>
                    <a:pt x="54128" y="803051"/>
                    <a:pt x="76845" y="853981"/>
                  </a:cubicBezTo>
                  <a:cubicBezTo>
                    <a:pt x="90402" y="884393"/>
                    <a:pt x="107623" y="912239"/>
                    <a:pt x="134371" y="933124"/>
                  </a:cubicBezTo>
                  <a:cubicBezTo>
                    <a:pt x="170644" y="961337"/>
                    <a:pt x="212048" y="961704"/>
                    <a:pt x="248688" y="933857"/>
                  </a:cubicBezTo>
                  <a:cubicBezTo>
                    <a:pt x="280565" y="909674"/>
                    <a:pt x="299252" y="875599"/>
                    <a:pt x="313175" y="838959"/>
                  </a:cubicBezTo>
                  <a:cubicBezTo>
                    <a:pt x="339923" y="768609"/>
                    <a:pt x="346152" y="695329"/>
                    <a:pt x="339923" y="620582"/>
                  </a:cubicBezTo>
                  <a:cubicBezTo>
                    <a:pt x="335892" y="573316"/>
                    <a:pt x="325999" y="527516"/>
                    <a:pt x="306580" y="483914"/>
                  </a:cubicBezTo>
                  <a:cubicBezTo>
                    <a:pt x="294122" y="455701"/>
                    <a:pt x="278001" y="429686"/>
                    <a:pt x="253818" y="409534"/>
                  </a:cubicBezTo>
                  <a:cubicBezTo>
                    <a:pt x="215346" y="376924"/>
                    <a:pt x="167713" y="376924"/>
                    <a:pt x="129241" y="409901"/>
                  </a:cubicBezTo>
                  <a:cubicBezTo>
                    <a:pt x="101028" y="434083"/>
                    <a:pt x="84173" y="465594"/>
                    <a:pt x="70616" y="499303"/>
                  </a:cubicBezTo>
                  <a:cubicBezTo>
                    <a:pt x="69151" y="502967"/>
                    <a:pt x="67685" y="506997"/>
                    <a:pt x="65120" y="513226"/>
                  </a:cubicBezTo>
                  <a:cubicBezTo>
                    <a:pt x="54128" y="493807"/>
                    <a:pt x="44235" y="476219"/>
                    <a:pt x="34342" y="458632"/>
                  </a:cubicBezTo>
                  <a:cubicBezTo>
                    <a:pt x="32510" y="455334"/>
                    <a:pt x="33976" y="452770"/>
                    <a:pt x="34709" y="449838"/>
                  </a:cubicBezTo>
                  <a:cubicBezTo>
                    <a:pt x="50831" y="401473"/>
                    <a:pt x="71716" y="355673"/>
                    <a:pt x="105058" y="316468"/>
                  </a:cubicBezTo>
                  <a:cubicBezTo>
                    <a:pt x="113119" y="306941"/>
                    <a:pt x="121913" y="298514"/>
                    <a:pt x="131439" y="291186"/>
                  </a:cubicBezTo>
                  <a:cubicBezTo>
                    <a:pt x="146828" y="279095"/>
                    <a:pt x="163683" y="272499"/>
                    <a:pt x="183835" y="270667"/>
                  </a:cubicBezTo>
                  <a:cubicBezTo>
                    <a:pt x="265176" y="263339"/>
                    <a:pt x="2354041" y="8322"/>
                    <a:pt x="2402406" y="628"/>
                  </a:cubicBezTo>
                  <a:cubicBezTo>
                    <a:pt x="2410834" y="-837"/>
                    <a:pt x="2418162" y="262"/>
                    <a:pt x="2425490" y="3926"/>
                  </a:cubicBezTo>
                  <a:cubicBezTo>
                    <a:pt x="2489244" y="35436"/>
                    <a:pt x="2533579" y="86000"/>
                    <a:pt x="2566189" y="147922"/>
                  </a:cubicBezTo>
                  <a:cubicBezTo>
                    <a:pt x="2602829" y="217905"/>
                    <a:pt x="2620783" y="293384"/>
                    <a:pt x="2625546" y="371795"/>
                  </a:cubicBezTo>
                  <a:cubicBezTo>
                    <a:pt x="2629943" y="442510"/>
                    <a:pt x="2623348" y="511761"/>
                    <a:pt x="2599898" y="579179"/>
                  </a:cubicBezTo>
                  <a:cubicBezTo>
                    <a:pt x="2587807" y="613621"/>
                    <a:pt x="2570952" y="645132"/>
                    <a:pt x="2545670" y="671879"/>
                  </a:cubicBezTo>
                  <a:cubicBezTo>
                    <a:pt x="2518556" y="700458"/>
                    <a:pt x="2484847" y="711084"/>
                    <a:pt x="2446375" y="715847"/>
                  </a:cubicBezTo>
                  <a:cubicBezTo>
                    <a:pt x="2332057" y="729771"/>
                    <a:pt x="389387" y="1030221"/>
                    <a:pt x="283863" y="1045977"/>
                  </a:cubicBezTo>
                  <a:cubicBezTo>
                    <a:pt x="231467" y="1053671"/>
                    <a:pt x="182003" y="1037916"/>
                    <a:pt x="137668" y="1009336"/>
                  </a:cubicBezTo>
                  <a:cubicBezTo>
                    <a:pt x="84173" y="974528"/>
                    <a:pt x="52296" y="923598"/>
                    <a:pt x="30678" y="864973"/>
                  </a:cubicBezTo>
                  <a:cubicBezTo>
                    <a:pt x="5763" y="797189"/>
                    <a:pt x="-1565" y="726473"/>
                    <a:pt x="267" y="654658"/>
                  </a:cubicBezTo>
                  <a:cubicBezTo>
                    <a:pt x="267" y="653192"/>
                    <a:pt x="1000" y="652093"/>
                    <a:pt x="1366" y="648796"/>
                  </a:cubicBezTo>
                  <a:close/>
                </a:path>
              </a:pathLst>
            </a:custGeom>
            <a:gradFill>
              <a:gsLst>
                <a:gs pos="55000">
                  <a:schemeClr val="accent4"/>
                </a:gs>
                <a:gs pos="28000">
                  <a:schemeClr val="accent4">
                    <a:lumMod val="75000"/>
                  </a:schemeClr>
                </a:gs>
                <a:gs pos="0">
                  <a:schemeClr val="accent4">
                    <a:lumMod val="50000"/>
                  </a:schemeClr>
                </a:gs>
                <a:gs pos="80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4860000" scaled="0"/>
            </a:gradFill>
            <a:ln w="3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CCF7894-B7F5-4F09-A554-D605FB0374C5}"/>
                </a:ext>
              </a:extLst>
            </p:cNvPr>
            <p:cNvSpPr/>
            <p:nvPr/>
          </p:nvSpPr>
          <p:spPr>
            <a:xfrm>
              <a:off x="505697" y="183960"/>
              <a:ext cx="1075555" cy="1591301"/>
            </a:xfrm>
            <a:custGeom>
              <a:avLst/>
              <a:gdLst>
                <a:gd name="connsiteX0" fmla="*/ 248312 w 1075555"/>
                <a:gd name="connsiteY0" fmla="*/ 33 h 1573828"/>
                <a:gd name="connsiteX1" fmla="*/ 332799 w 1075555"/>
                <a:gd name="connsiteY1" fmla="*/ 39713 h 1573828"/>
                <a:gd name="connsiteX2" fmla="*/ 357978 w 1075555"/>
                <a:gd name="connsiteY2" fmla="*/ 72705 h 1573828"/>
                <a:gd name="connsiteX3" fmla="*/ 771681 w 1075555"/>
                <a:gd name="connsiteY3" fmla="*/ 849321 h 1573828"/>
                <a:gd name="connsiteX4" fmla="*/ 786006 w 1075555"/>
                <a:gd name="connsiteY4" fmla="*/ 865383 h 1573828"/>
                <a:gd name="connsiteX5" fmla="*/ 1063401 w 1075555"/>
                <a:gd name="connsiteY5" fmla="*/ 1088080 h 1573828"/>
                <a:gd name="connsiteX6" fmla="*/ 1075555 w 1075555"/>
                <a:gd name="connsiteY6" fmla="*/ 1098499 h 1573828"/>
                <a:gd name="connsiteX7" fmla="*/ 1049076 w 1075555"/>
                <a:gd name="connsiteY7" fmla="*/ 1105444 h 1573828"/>
                <a:gd name="connsiteX8" fmla="*/ 975277 w 1075555"/>
                <a:gd name="connsiteY8" fmla="*/ 1157971 h 1573828"/>
                <a:gd name="connsiteX9" fmla="*/ 942719 w 1075555"/>
                <a:gd name="connsiteY9" fmla="*/ 1269537 h 1573828"/>
                <a:gd name="connsiteX10" fmla="*/ 948796 w 1075555"/>
                <a:gd name="connsiteY10" fmla="*/ 1417567 h 1573828"/>
                <a:gd name="connsiteX11" fmla="*/ 957913 w 1075555"/>
                <a:gd name="connsiteY11" fmla="*/ 1445783 h 1573828"/>
                <a:gd name="connsiteX12" fmla="*/ 958857 w 1075555"/>
                <a:gd name="connsiteY12" fmla="*/ 1447763 h 1573828"/>
                <a:gd name="connsiteX13" fmla="*/ 947781 w 1075555"/>
                <a:gd name="connsiteY13" fmla="*/ 1425576 h 1573828"/>
                <a:gd name="connsiteX14" fmla="*/ 877906 w 1075555"/>
                <a:gd name="connsiteY14" fmla="*/ 1289718 h 1573828"/>
                <a:gd name="connsiteX15" fmla="*/ 851617 w 1075555"/>
                <a:gd name="connsiteY15" fmla="*/ 1286430 h 1573828"/>
                <a:gd name="connsiteX16" fmla="*/ 806428 w 1075555"/>
                <a:gd name="connsiteY16" fmla="*/ 1352160 h 1573828"/>
                <a:gd name="connsiteX17" fmla="*/ 799856 w 1075555"/>
                <a:gd name="connsiteY17" fmla="*/ 1485257 h 1573828"/>
                <a:gd name="connsiteX18" fmla="*/ 818109 w 1075555"/>
                <a:gd name="connsiteY18" fmla="*/ 1517568 h 1573828"/>
                <a:gd name="connsiteX19" fmla="*/ 843875 w 1075555"/>
                <a:gd name="connsiteY19" fmla="*/ 1562062 h 1573828"/>
                <a:gd name="connsiteX20" fmla="*/ 574539 w 1075555"/>
                <a:gd name="connsiteY20" fmla="*/ 1573828 h 1573828"/>
                <a:gd name="connsiteX21" fmla="*/ 437419 w 1075555"/>
                <a:gd name="connsiteY21" fmla="*/ 1091987 h 1573828"/>
                <a:gd name="connsiteX22" fmla="*/ 431776 w 1075555"/>
                <a:gd name="connsiteY22" fmla="*/ 1075057 h 1573828"/>
                <a:gd name="connsiteX23" fmla="*/ 156987 w 1075555"/>
                <a:gd name="connsiteY23" fmla="*/ 520269 h 1573828"/>
                <a:gd name="connsiteX24" fmla="*/ 28925 w 1075555"/>
                <a:gd name="connsiteY24" fmla="*/ 309727 h 1573828"/>
                <a:gd name="connsiteX25" fmla="*/ 16771 w 1075555"/>
                <a:gd name="connsiteY25" fmla="*/ 149108 h 1573828"/>
                <a:gd name="connsiteX26" fmla="*/ 193452 w 1075555"/>
                <a:gd name="connsiteY26" fmla="*/ 8023 h 1573828"/>
                <a:gd name="connsiteX27" fmla="*/ 248312 w 1075555"/>
                <a:gd name="connsiteY27" fmla="*/ 33 h 1573828"/>
                <a:gd name="connsiteX0" fmla="*/ 248312 w 1075555"/>
                <a:gd name="connsiteY0" fmla="*/ 33 h 1591301"/>
                <a:gd name="connsiteX1" fmla="*/ 332799 w 1075555"/>
                <a:gd name="connsiteY1" fmla="*/ 39713 h 1591301"/>
                <a:gd name="connsiteX2" fmla="*/ 357978 w 1075555"/>
                <a:gd name="connsiteY2" fmla="*/ 72705 h 1591301"/>
                <a:gd name="connsiteX3" fmla="*/ 771681 w 1075555"/>
                <a:gd name="connsiteY3" fmla="*/ 849321 h 1591301"/>
                <a:gd name="connsiteX4" fmla="*/ 786006 w 1075555"/>
                <a:gd name="connsiteY4" fmla="*/ 865383 h 1591301"/>
                <a:gd name="connsiteX5" fmla="*/ 1063401 w 1075555"/>
                <a:gd name="connsiteY5" fmla="*/ 1088080 h 1591301"/>
                <a:gd name="connsiteX6" fmla="*/ 1075555 w 1075555"/>
                <a:gd name="connsiteY6" fmla="*/ 1098499 h 1591301"/>
                <a:gd name="connsiteX7" fmla="*/ 1049076 w 1075555"/>
                <a:gd name="connsiteY7" fmla="*/ 1105444 h 1591301"/>
                <a:gd name="connsiteX8" fmla="*/ 975277 w 1075555"/>
                <a:gd name="connsiteY8" fmla="*/ 1157971 h 1591301"/>
                <a:gd name="connsiteX9" fmla="*/ 942719 w 1075555"/>
                <a:gd name="connsiteY9" fmla="*/ 1269537 h 1591301"/>
                <a:gd name="connsiteX10" fmla="*/ 948796 w 1075555"/>
                <a:gd name="connsiteY10" fmla="*/ 1417567 h 1591301"/>
                <a:gd name="connsiteX11" fmla="*/ 957913 w 1075555"/>
                <a:gd name="connsiteY11" fmla="*/ 1445783 h 1591301"/>
                <a:gd name="connsiteX12" fmla="*/ 958857 w 1075555"/>
                <a:gd name="connsiteY12" fmla="*/ 1447763 h 1591301"/>
                <a:gd name="connsiteX13" fmla="*/ 947781 w 1075555"/>
                <a:gd name="connsiteY13" fmla="*/ 1425576 h 1591301"/>
                <a:gd name="connsiteX14" fmla="*/ 877906 w 1075555"/>
                <a:gd name="connsiteY14" fmla="*/ 1289718 h 1591301"/>
                <a:gd name="connsiteX15" fmla="*/ 851617 w 1075555"/>
                <a:gd name="connsiteY15" fmla="*/ 1286430 h 1591301"/>
                <a:gd name="connsiteX16" fmla="*/ 806428 w 1075555"/>
                <a:gd name="connsiteY16" fmla="*/ 1352160 h 1591301"/>
                <a:gd name="connsiteX17" fmla="*/ 799856 w 1075555"/>
                <a:gd name="connsiteY17" fmla="*/ 1485257 h 1591301"/>
                <a:gd name="connsiteX18" fmla="*/ 818109 w 1075555"/>
                <a:gd name="connsiteY18" fmla="*/ 1517568 h 1591301"/>
                <a:gd name="connsiteX19" fmla="*/ 843875 w 1075555"/>
                <a:gd name="connsiteY19" fmla="*/ 1562062 h 1591301"/>
                <a:gd name="connsiteX20" fmla="*/ 580363 w 1075555"/>
                <a:gd name="connsiteY20" fmla="*/ 1591301 h 1591301"/>
                <a:gd name="connsiteX21" fmla="*/ 437419 w 1075555"/>
                <a:gd name="connsiteY21" fmla="*/ 1091987 h 1591301"/>
                <a:gd name="connsiteX22" fmla="*/ 431776 w 1075555"/>
                <a:gd name="connsiteY22" fmla="*/ 1075057 h 1591301"/>
                <a:gd name="connsiteX23" fmla="*/ 156987 w 1075555"/>
                <a:gd name="connsiteY23" fmla="*/ 520269 h 1591301"/>
                <a:gd name="connsiteX24" fmla="*/ 28925 w 1075555"/>
                <a:gd name="connsiteY24" fmla="*/ 309727 h 1591301"/>
                <a:gd name="connsiteX25" fmla="*/ 16771 w 1075555"/>
                <a:gd name="connsiteY25" fmla="*/ 149108 h 1591301"/>
                <a:gd name="connsiteX26" fmla="*/ 193452 w 1075555"/>
                <a:gd name="connsiteY26" fmla="*/ 8023 h 1591301"/>
                <a:gd name="connsiteX27" fmla="*/ 248312 w 1075555"/>
                <a:gd name="connsiteY27" fmla="*/ 33 h 15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75555" h="1591301">
                  <a:moveTo>
                    <a:pt x="248312" y="33"/>
                  </a:moveTo>
                  <a:cubicBezTo>
                    <a:pt x="294056" y="1050"/>
                    <a:pt x="314893" y="25388"/>
                    <a:pt x="332799" y="39713"/>
                  </a:cubicBezTo>
                  <a:cubicBezTo>
                    <a:pt x="344087" y="48829"/>
                    <a:pt x="352334" y="58814"/>
                    <a:pt x="357978" y="72705"/>
                  </a:cubicBezTo>
                  <a:cubicBezTo>
                    <a:pt x="439589" y="270223"/>
                    <a:pt x="731309" y="780298"/>
                    <a:pt x="771681" y="849321"/>
                  </a:cubicBezTo>
                  <a:cubicBezTo>
                    <a:pt x="775589" y="855833"/>
                    <a:pt x="779930" y="861042"/>
                    <a:pt x="786006" y="865383"/>
                  </a:cubicBezTo>
                  <a:lnTo>
                    <a:pt x="1063401" y="1088080"/>
                  </a:lnTo>
                  <a:cubicBezTo>
                    <a:pt x="1067308" y="1091119"/>
                    <a:pt x="1070781" y="1094591"/>
                    <a:pt x="1075555" y="1098499"/>
                  </a:cubicBezTo>
                  <a:cubicBezTo>
                    <a:pt x="1066440" y="1103273"/>
                    <a:pt x="1057758" y="1104142"/>
                    <a:pt x="1049076" y="1105444"/>
                  </a:cubicBezTo>
                  <a:cubicBezTo>
                    <a:pt x="1015215" y="1110220"/>
                    <a:pt x="992207" y="1129754"/>
                    <a:pt x="975277" y="1157971"/>
                  </a:cubicBezTo>
                  <a:cubicBezTo>
                    <a:pt x="954874" y="1192266"/>
                    <a:pt x="946625" y="1230466"/>
                    <a:pt x="942719" y="1269537"/>
                  </a:cubicBezTo>
                  <a:cubicBezTo>
                    <a:pt x="937510" y="1319025"/>
                    <a:pt x="941417" y="1368513"/>
                    <a:pt x="948796" y="1417567"/>
                  </a:cubicBezTo>
                  <a:cubicBezTo>
                    <a:pt x="950099" y="1427552"/>
                    <a:pt x="953572" y="1436668"/>
                    <a:pt x="957913" y="1445783"/>
                  </a:cubicBezTo>
                  <a:lnTo>
                    <a:pt x="958857" y="1447763"/>
                  </a:lnTo>
                  <a:lnTo>
                    <a:pt x="947781" y="1425576"/>
                  </a:lnTo>
                  <a:cubicBezTo>
                    <a:pt x="914263" y="1358885"/>
                    <a:pt x="888793" y="1309230"/>
                    <a:pt x="877906" y="1289718"/>
                  </a:cubicBezTo>
                  <a:cubicBezTo>
                    <a:pt x="869691" y="1274929"/>
                    <a:pt x="863941" y="1269178"/>
                    <a:pt x="851617" y="1286430"/>
                  </a:cubicBezTo>
                  <a:cubicBezTo>
                    <a:pt x="836006" y="1307793"/>
                    <a:pt x="817931" y="1328333"/>
                    <a:pt x="806428" y="1352160"/>
                  </a:cubicBezTo>
                  <a:cubicBezTo>
                    <a:pt x="785068" y="1395703"/>
                    <a:pt x="776029" y="1439247"/>
                    <a:pt x="799856" y="1485257"/>
                  </a:cubicBezTo>
                  <a:cubicBezTo>
                    <a:pt x="801807" y="1489057"/>
                    <a:pt x="808251" y="1500431"/>
                    <a:pt x="818109" y="1517568"/>
                  </a:cubicBezTo>
                  <a:lnTo>
                    <a:pt x="843875" y="1562062"/>
                  </a:lnTo>
                  <a:lnTo>
                    <a:pt x="580363" y="1591301"/>
                  </a:lnTo>
                  <a:cubicBezTo>
                    <a:pt x="534656" y="1430687"/>
                    <a:pt x="483126" y="1252601"/>
                    <a:pt x="437419" y="1091987"/>
                  </a:cubicBezTo>
                  <a:cubicBezTo>
                    <a:pt x="435683" y="1086344"/>
                    <a:pt x="434381" y="1080700"/>
                    <a:pt x="431776" y="1075057"/>
                  </a:cubicBezTo>
                  <a:cubicBezTo>
                    <a:pt x="344520" y="887957"/>
                    <a:pt x="258133" y="700423"/>
                    <a:pt x="156987" y="520269"/>
                  </a:cubicBezTo>
                  <a:cubicBezTo>
                    <a:pt x="116614" y="448641"/>
                    <a:pt x="74506" y="378316"/>
                    <a:pt x="28925" y="309727"/>
                  </a:cubicBezTo>
                  <a:cubicBezTo>
                    <a:pt x="-5369" y="258068"/>
                    <a:pt x="-8842" y="204239"/>
                    <a:pt x="16771" y="149108"/>
                  </a:cubicBezTo>
                  <a:cubicBezTo>
                    <a:pt x="52367" y="73574"/>
                    <a:pt x="113142" y="30597"/>
                    <a:pt x="193452" y="8023"/>
                  </a:cubicBezTo>
                  <a:cubicBezTo>
                    <a:pt x="215049" y="1946"/>
                    <a:pt x="233064" y="-306"/>
                    <a:pt x="248312" y="33"/>
                  </a:cubicBezTo>
                  <a:close/>
                </a:path>
              </a:pathLst>
            </a:custGeom>
            <a:solidFill>
              <a:schemeClr val="accent3"/>
            </a:solidFill>
            <a:ln w="36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BF8FA9B-95F7-4F95-862C-DFCA9F57E745}"/>
                </a:ext>
              </a:extLst>
            </p:cNvPr>
            <p:cNvSpPr/>
            <p:nvPr/>
          </p:nvSpPr>
          <p:spPr>
            <a:xfrm>
              <a:off x="493266" y="1484825"/>
              <a:ext cx="1106243" cy="1707904"/>
            </a:xfrm>
            <a:custGeom>
              <a:avLst/>
              <a:gdLst>
                <a:gd name="connsiteX0" fmla="*/ 0 w 933714"/>
                <a:gd name="connsiteY0" fmla="*/ 973134 h 1441539"/>
                <a:gd name="connsiteX1" fmla="*/ 75113 w 933714"/>
                <a:gd name="connsiteY1" fmla="*/ 829870 h 1441539"/>
                <a:gd name="connsiteX2" fmla="*/ 158653 w 933714"/>
                <a:gd name="connsiteY2" fmla="*/ 781872 h 1441539"/>
                <a:gd name="connsiteX3" fmla="*/ 830270 w 933714"/>
                <a:gd name="connsiteY3" fmla="*/ 452109 h 1441539"/>
                <a:gd name="connsiteX4" fmla="*/ 860681 w 933714"/>
                <a:gd name="connsiteY4" fmla="*/ 368935 h 1441539"/>
                <a:gd name="connsiteX5" fmla="*/ 701662 w 933714"/>
                <a:gd name="connsiteY5" fmla="*/ 93400 h 1441539"/>
                <a:gd name="connsiteX6" fmla="*/ 704593 w 933714"/>
                <a:gd name="connsiteY6" fmla="*/ 34043 h 1441539"/>
                <a:gd name="connsiteX7" fmla="*/ 724746 w 933714"/>
                <a:gd name="connsiteY7" fmla="*/ 4730 h 1441539"/>
                <a:gd name="connsiteX8" fmla="*/ 736470 w 933714"/>
                <a:gd name="connsiteY8" fmla="*/ 6196 h 1441539"/>
                <a:gd name="connsiteX9" fmla="*/ 920405 w 933714"/>
                <a:gd name="connsiteY9" fmla="*/ 381759 h 1441539"/>
                <a:gd name="connsiteX10" fmla="*/ 932863 w 933714"/>
                <a:gd name="connsiteY10" fmla="*/ 423529 h 1441539"/>
                <a:gd name="connsiteX11" fmla="*/ 906848 w 933714"/>
                <a:gd name="connsiteY11" fmla="*/ 484352 h 1441539"/>
                <a:gd name="connsiteX12" fmla="*/ 156088 w 933714"/>
                <a:gd name="connsiteY12" fmla="*/ 855519 h 1441539"/>
                <a:gd name="connsiteX13" fmla="*/ 87937 w 933714"/>
                <a:gd name="connsiteY13" fmla="*/ 905349 h 1441539"/>
                <a:gd name="connsiteX14" fmla="*/ 68151 w 933714"/>
                <a:gd name="connsiteY14" fmla="*/ 1025530 h 1441539"/>
                <a:gd name="connsiteX15" fmla="*/ 204453 w 933714"/>
                <a:gd name="connsiteY15" fmla="*/ 1306561 h 1441539"/>
                <a:gd name="connsiteX16" fmla="*/ 249154 w 933714"/>
                <a:gd name="connsiteY16" fmla="*/ 1358957 h 1441539"/>
                <a:gd name="connsiteX17" fmla="*/ 317672 w 933714"/>
                <a:gd name="connsiteY17" fmla="*/ 1352361 h 1441539"/>
                <a:gd name="connsiteX18" fmla="*/ 336358 w 933714"/>
                <a:gd name="connsiteY18" fmla="*/ 1361521 h 1441539"/>
                <a:gd name="connsiteX19" fmla="*/ 338923 w 933714"/>
                <a:gd name="connsiteY19" fmla="*/ 1427474 h 1441539"/>
                <a:gd name="connsiteX20" fmla="*/ 326099 w 933714"/>
                <a:gd name="connsiteY20" fmla="*/ 1435169 h 1441539"/>
                <a:gd name="connsiteX21" fmla="*/ 250620 w 933714"/>
                <a:gd name="connsiteY21" fmla="*/ 1441398 h 1441539"/>
                <a:gd name="connsiteX22" fmla="*/ 234498 w 933714"/>
                <a:gd name="connsiteY22" fmla="*/ 1437001 h 1441539"/>
                <a:gd name="connsiteX23" fmla="*/ 149126 w 933714"/>
                <a:gd name="connsiteY23" fmla="*/ 1353094 h 1441539"/>
                <a:gd name="connsiteX24" fmla="*/ 6229 w 933714"/>
                <a:gd name="connsiteY24" fmla="*/ 1013438 h 1441539"/>
                <a:gd name="connsiteX25" fmla="*/ 0 w 933714"/>
                <a:gd name="connsiteY25" fmla="*/ 973134 h 144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3714" h="1441539">
                  <a:moveTo>
                    <a:pt x="0" y="973134"/>
                  </a:moveTo>
                  <a:cubicBezTo>
                    <a:pt x="366" y="908647"/>
                    <a:pt x="30411" y="865412"/>
                    <a:pt x="75113" y="829870"/>
                  </a:cubicBezTo>
                  <a:cubicBezTo>
                    <a:pt x="100761" y="809718"/>
                    <a:pt x="129707" y="795795"/>
                    <a:pt x="158653" y="781872"/>
                  </a:cubicBezTo>
                  <a:cubicBezTo>
                    <a:pt x="377762" y="674149"/>
                    <a:pt x="825506" y="454307"/>
                    <a:pt x="830270" y="452109"/>
                  </a:cubicBezTo>
                  <a:cubicBezTo>
                    <a:pt x="869841" y="435987"/>
                    <a:pt x="880467" y="407041"/>
                    <a:pt x="860681" y="368935"/>
                  </a:cubicBezTo>
                  <a:cubicBezTo>
                    <a:pt x="843827" y="336692"/>
                    <a:pt x="708624" y="106957"/>
                    <a:pt x="701662" y="93400"/>
                  </a:cubicBezTo>
                  <a:cubicBezTo>
                    <a:pt x="691036" y="72881"/>
                    <a:pt x="695067" y="53462"/>
                    <a:pt x="704593" y="34043"/>
                  </a:cubicBezTo>
                  <a:cubicBezTo>
                    <a:pt x="709723" y="23417"/>
                    <a:pt x="717784" y="14257"/>
                    <a:pt x="724746" y="4730"/>
                  </a:cubicBezTo>
                  <a:cubicBezTo>
                    <a:pt x="730242" y="-2964"/>
                    <a:pt x="732806" y="-399"/>
                    <a:pt x="736470" y="6196"/>
                  </a:cubicBezTo>
                  <a:cubicBezTo>
                    <a:pt x="755890" y="41004"/>
                    <a:pt x="879368" y="290891"/>
                    <a:pt x="920405" y="381759"/>
                  </a:cubicBezTo>
                  <a:cubicBezTo>
                    <a:pt x="926267" y="394950"/>
                    <a:pt x="930664" y="408873"/>
                    <a:pt x="932863" y="423529"/>
                  </a:cubicBezTo>
                  <a:cubicBezTo>
                    <a:pt x="936527" y="449177"/>
                    <a:pt x="928466" y="469696"/>
                    <a:pt x="906848" y="484352"/>
                  </a:cubicBezTo>
                  <a:cubicBezTo>
                    <a:pt x="877169" y="504871"/>
                    <a:pt x="374830" y="749262"/>
                    <a:pt x="156088" y="855519"/>
                  </a:cubicBezTo>
                  <a:cubicBezTo>
                    <a:pt x="130440" y="867976"/>
                    <a:pt x="105891" y="882633"/>
                    <a:pt x="87937" y="905349"/>
                  </a:cubicBezTo>
                  <a:cubicBezTo>
                    <a:pt x="58991" y="941623"/>
                    <a:pt x="49831" y="981195"/>
                    <a:pt x="68151" y="1025530"/>
                  </a:cubicBezTo>
                  <a:cubicBezTo>
                    <a:pt x="107356" y="1122260"/>
                    <a:pt x="149493" y="1217525"/>
                    <a:pt x="204453" y="1306561"/>
                  </a:cubicBezTo>
                  <a:cubicBezTo>
                    <a:pt x="213979" y="1321950"/>
                    <a:pt x="242193" y="1359689"/>
                    <a:pt x="249154" y="1358957"/>
                  </a:cubicBezTo>
                  <a:cubicBezTo>
                    <a:pt x="271871" y="1356392"/>
                    <a:pt x="294955" y="1354926"/>
                    <a:pt x="317672" y="1352361"/>
                  </a:cubicBezTo>
                  <a:cubicBezTo>
                    <a:pt x="326465" y="1351262"/>
                    <a:pt x="331961" y="1353827"/>
                    <a:pt x="336358" y="1361521"/>
                  </a:cubicBezTo>
                  <a:cubicBezTo>
                    <a:pt x="349549" y="1383139"/>
                    <a:pt x="352846" y="1404757"/>
                    <a:pt x="338923" y="1427474"/>
                  </a:cubicBezTo>
                  <a:cubicBezTo>
                    <a:pt x="335992" y="1432604"/>
                    <a:pt x="331961" y="1434802"/>
                    <a:pt x="326099" y="1435169"/>
                  </a:cubicBezTo>
                  <a:cubicBezTo>
                    <a:pt x="300817" y="1437001"/>
                    <a:pt x="275535" y="1438833"/>
                    <a:pt x="250620" y="1441398"/>
                  </a:cubicBezTo>
                  <a:cubicBezTo>
                    <a:pt x="244391" y="1442130"/>
                    <a:pt x="239628" y="1439932"/>
                    <a:pt x="234498" y="1437001"/>
                  </a:cubicBezTo>
                  <a:cubicBezTo>
                    <a:pt x="198957" y="1416116"/>
                    <a:pt x="171843" y="1386437"/>
                    <a:pt x="149126" y="1353094"/>
                  </a:cubicBezTo>
                  <a:cubicBezTo>
                    <a:pt x="112486" y="1299599"/>
                    <a:pt x="21618" y="1070231"/>
                    <a:pt x="6229" y="1013438"/>
                  </a:cubicBezTo>
                  <a:cubicBezTo>
                    <a:pt x="1099" y="998782"/>
                    <a:pt x="733" y="983393"/>
                    <a:pt x="0" y="97313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812664" y="446628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700376" y="68736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812664" y="257682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700376" y="257682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00376" y="446628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812664" y="68736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7" name="Frame 1">
            <a:extLst>
              <a:ext uri="{FF2B5EF4-FFF2-40B4-BE49-F238E27FC236}">
                <a16:creationId xmlns:a16="http://schemas.microsoft.com/office/drawing/2014/main" id="{0ADF64C9-A222-4452-81CD-D0F743103159}"/>
              </a:ext>
            </a:extLst>
          </p:cNvPr>
          <p:cNvSpPr/>
          <p:nvPr userDrawn="1"/>
        </p:nvSpPr>
        <p:spPr>
          <a:xfrm>
            <a:off x="5508196" y="548680"/>
            <a:ext cx="4416491" cy="5760640"/>
          </a:xfrm>
          <a:prstGeom prst="frame">
            <a:avLst>
              <a:gd name="adj1" fmla="val 8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71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7228120" y="1876149"/>
            <a:ext cx="4320000" cy="4320000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90688" y="729342"/>
            <a:ext cx="4982112" cy="49821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02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862290AB-EAD6-4F6D-8872-141050F0D1A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" y="0"/>
            <a:ext cx="9149960" cy="6856674"/>
          </a:xfrm>
          <a:custGeom>
            <a:avLst/>
            <a:gdLst>
              <a:gd name="connsiteX0" fmla="*/ 8040090 w 9149960"/>
              <a:gd name="connsiteY0" fmla="*/ 6130455 h 6856674"/>
              <a:gd name="connsiteX1" fmla="*/ 8028163 w 9149960"/>
              <a:gd name="connsiteY1" fmla="*/ 6132442 h 6856674"/>
              <a:gd name="connsiteX2" fmla="*/ 8024850 w 9149960"/>
              <a:gd name="connsiteY2" fmla="*/ 6135093 h 6856674"/>
              <a:gd name="connsiteX3" fmla="*/ 8010936 w 9149960"/>
              <a:gd name="connsiteY3" fmla="*/ 6178162 h 6856674"/>
              <a:gd name="connsiteX4" fmla="*/ 8016899 w 9149960"/>
              <a:gd name="connsiteY4" fmla="*/ 6172199 h 6856674"/>
              <a:gd name="connsiteX5" fmla="*/ 8019549 w 9149960"/>
              <a:gd name="connsiteY5" fmla="*/ 6171536 h 6856674"/>
              <a:gd name="connsiteX6" fmla="*/ 8040090 w 9149960"/>
              <a:gd name="connsiteY6" fmla="*/ 6130455 h 6856674"/>
              <a:gd name="connsiteX7" fmla="*/ 8094424 w 9149960"/>
              <a:gd name="connsiteY7" fmla="*/ 6123828 h 6856674"/>
              <a:gd name="connsiteX8" fmla="*/ 8059306 w 9149960"/>
              <a:gd name="connsiteY8" fmla="*/ 6129129 h 6856674"/>
              <a:gd name="connsiteX9" fmla="*/ 8072558 w 9149960"/>
              <a:gd name="connsiteY9" fmla="*/ 6151658 h 6856674"/>
              <a:gd name="connsiteX10" fmla="*/ 8088461 w 9149960"/>
              <a:gd name="connsiteY10" fmla="*/ 6164247 h 6856674"/>
              <a:gd name="connsiteX11" fmla="*/ 8102376 w 9149960"/>
              <a:gd name="connsiteY11" fmla="*/ 6168886 h 6856674"/>
              <a:gd name="connsiteX12" fmla="*/ 8107014 w 9149960"/>
              <a:gd name="connsiteY12" fmla="*/ 6154308 h 6856674"/>
              <a:gd name="connsiteX13" fmla="*/ 8094424 w 9149960"/>
              <a:gd name="connsiteY13" fmla="*/ 6123828 h 6856674"/>
              <a:gd name="connsiteX14" fmla="*/ 8095749 w 9149960"/>
              <a:gd name="connsiteY14" fmla="*/ 6017811 h 6856674"/>
              <a:gd name="connsiteX15" fmla="*/ 8117615 w 9149960"/>
              <a:gd name="connsiteY15" fmla="*/ 6036364 h 6856674"/>
              <a:gd name="connsiteX16" fmla="*/ 8113639 w 9149960"/>
              <a:gd name="connsiteY16" fmla="*/ 6043652 h 6856674"/>
              <a:gd name="connsiteX17" fmla="*/ 8095749 w 9149960"/>
              <a:gd name="connsiteY17" fmla="*/ 6017811 h 6856674"/>
              <a:gd name="connsiteX18" fmla="*/ 7979792 w 9149960"/>
              <a:gd name="connsiteY18" fmla="*/ 5943599 h 6856674"/>
              <a:gd name="connsiteX19" fmla="*/ 8005634 w 9149960"/>
              <a:gd name="connsiteY19" fmla="*/ 5953538 h 6856674"/>
              <a:gd name="connsiteX20" fmla="*/ 8025512 w 9149960"/>
              <a:gd name="connsiteY20" fmla="*/ 5982693 h 6856674"/>
              <a:gd name="connsiteX21" fmla="*/ 8026175 w 9149960"/>
              <a:gd name="connsiteY21" fmla="*/ 5989319 h 6856674"/>
              <a:gd name="connsiteX22" fmla="*/ 8021537 w 9149960"/>
              <a:gd name="connsiteY22" fmla="*/ 5993295 h 6856674"/>
              <a:gd name="connsiteX23" fmla="*/ 7991719 w 9149960"/>
              <a:gd name="connsiteY23" fmla="*/ 5982030 h 6856674"/>
              <a:gd name="connsiteX24" fmla="*/ 7979792 w 9149960"/>
              <a:gd name="connsiteY24" fmla="*/ 5943599 h 6856674"/>
              <a:gd name="connsiteX25" fmla="*/ 7847270 w 9149960"/>
              <a:gd name="connsiteY25" fmla="*/ 5917757 h 6856674"/>
              <a:gd name="connsiteX26" fmla="*/ 7867811 w 9149960"/>
              <a:gd name="connsiteY26" fmla="*/ 5929021 h 6856674"/>
              <a:gd name="connsiteX27" fmla="*/ 7883051 w 9149960"/>
              <a:gd name="connsiteY27" fmla="*/ 5958839 h 6856674"/>
              <a:gd name="connsiteX28" fmla="*/ 7874437 w 9149960"/>
              <a:gd name="connsiteY28" fmla="*/ 5960827 h 6856674"/>
              <a:gd name="connsiteX29" fmla="*/ 7865161 w 9149960"/>
              <a:gd name="connsiteY29" fmla="*/ 5962152 h 6856674"/>
              <a:gd name="connsiteX30" fmla="*/ 7845283 w 9149960"/>
              <a:gd name="connsiteY30" fmla="*/ 5929684 h 6856674"/>
              <a:gd name="connsiteX31" fmla="*/ 7847270 w 9149960"/>
              <a:gd name="connsiteY31" fmla="*/ 5917757 h 6856674"/>
              <a:gd name="connsiteX32" fmla="*/ 7878992 w 9149960"/>
              <a:gd name="connsiteY32" fmla="*/ 5907901 h 6856674"/>
              <a:gd name="connsiteX33" fmla="*/ 7891665 w 9149960"/>
              <a:gd name="connsiteY33" fmla="*/ 5909806 h 6856674"/>
              <a:gd name="connsiteX34" fmla="*/ 7931422 w 9149960"/>
              <a:gd name="connsiteY34" fmla="*/ 5958176 h 6856674"/>
              <a:gd name="connsiteX35" fmla="*/ 7938048 w 9149960"/>
              <a:gd name="connsiteY35" fmla="*/ 5974078 h 6856674"/>
              <a:gd name="connsiteX36" fmla="*/ 7916182 w 9149960"/>
              <a:gd name="connsiteY36" fmla="*/ 5961489 h 6856674"/>
              <a:gd name="connsiteX37" fmla="*/ 7922145 w 9149960"/>
              <a:gd name="connsiteY37" fmla="*/ 5977391 h 6856674"/>
              <a:gd name="connsiteX38" fmla="*/ 7893653 w 9149960"/>
              <a:gd name="connsiteY38" fmla="*/ 5957513 h 6856674"/>
              <a:gd name="connsiteX39" fmla="*/ 7879738 w 9149960"/>
              <a:gd name="connsiteY39" fmla="*/ 5920407 h 6856674"/>
              <a:gd name="connsiteX40" fmla="*/ 7878992 w 9149960"/>
              <a:gd name="connsiteY40" fmla="*/ 5907901 h 6856674"/>
              <a:gd name="connsiteX41" fmla="*/ 5711683 w 9149960"/>
              <a:gd name="connsiteY41" fmla="*/ 4827766 h 6856674"/>
              <a:gd name="connsiteX42" fmla="*/ 5716322 w 9149960"/>
              <a:gd name="connsiteY42" fmla="*/ 4830416 h 6856674"/>
              <a:gd name="connsiteX43" fmla="*/ 5728911 w 9149960"/>
              <a:gd name="connsiteY43" fmla="*/ 4841018 h 6856674"/>
              <a:gd name="connsiteX44" fmla="*/ 5727586 w 9149960"/>
              <a:gd name="connsiteY44" fmla="*/ 4835717 h 6856674"/>
              <a:gd name="connsiteX45" fmla="*/ 5711683 w 9149960"/>
              <a:gd name="connsiteY45" fmla="*/ 4827766 h 6856674"/>
              <a:gd name="connsiteX46" fmla="*/ 5377728 w 9149960"/>
              <a:gd name="connsiteY46" fmla="*/ 4613743 h 6856674"/>
              <a:gd name="connsiteX47" fmla="*/ 5402907 w 9149960"/>
              <a:gd name="connsiteY47" fmla="*/ 4623682 h 6856674"/>
              <a:gd name="connsiteX48" fmla="*/ 5422786 w 9149960"/>
              <a:gd name="connsiteY48" fmla="*/ 4652837 h 6856674"/>
              <a:gd name="connsiteX49" fmla="*/ 5423448 w 9149960"/>
              <a:gd name="connsiteY49" fmla="*/ 4659463 h 6856674"/>
              <a:gd name="connsiteX50" fmla="*/ 5418147 w 9149960"/>
              <a:gd name="connsiteY50" fmla="*/ 4664102 h 6856674"/>
              <a:gd name="connsiteX51" fmla="*/ 5388993 w 9149960"/>
              <a:gd name="connsiteY51" fmla="*/ 4652837 h 6856674"/>
              <a:gd name="connsiteX52" fmla="*/ 5388993 w 9149960"/>
              <a:gd name="connsiteY52" fmla="*/ 4652174 h 6856674"/>
              <a:gd name="connsiteX53" fmla="*/ 5377065 w 9149960"/>
              <a:gd name="connsiteY53" fmla="*/ 4614406 h 6856674"/>
              <a:gd name="connsiteX54" fmla="*/ 5377728 w 9149960"/>
              <a:gd name="connsiteY54" fmla="*/ 4613743 h 6856674"/>
              <a:gd name="connsiteX55" fmla="*/ 4652834 w 9149960"/>
              <a:gd name="connsiteY55" fmla="*/ 2823376 h 6856674"/>
              <a:gd name="connsiteX56" fmla="*/ 4670062 w 9149960"/>
              <a:gd name="connsiteY56" fmla="*/ 2857831 h 6856674"/>
              <a:gd name="connsiteX57" fmla="*/ 4652834 w 9149960"/>
              <a:gd name="connsiteY57" fmla="*/ 2823376 h 6856674"/>
              <a:gd name="connsiteX58" fmla="*/ 4357974 w 9149960"/>
              <a:gd name="connsiteY58" fmla="*/ 2515926 h 6856674"/>
              <a:gd name="connsiteX59" fmla="*/ 4363937 w 9149960"/>
              <a:gd name="connsiteY59" fmla="*/ 2551708 h 6856674"/>
              <a:gd name="connsiteX60" fmla="*/ 4398393 w 9149960"/>
              <a:gd name="connsiteY60" fmla="*/ 2576886 h 6856674"/>
              <a:gd name="connsiteX61" fmla="*/ 4357311 w 9149960"/>
              <a:gd name="connsiteY61" fmla="*/ 2553695 h 6856674"/>
              <a:gd name="connsiteX62" fmla="*/ 4322193 w 9149960"/>
              <a:gd name="connsiteY62" fmla="*/ 2532491 h 6856674"/>
              <a:gd name="connsiteX63" fmla="*/ 4346709 w 9149960"/>
              <a:gd name="connsiteY63" fmla="*/ 2537791 h 6856674"/>
              <a:gd name="connsiteX64" fmla="*/ 4357974 w 9149960"/>
              <a:gd name="connsiteY64" fmla="*/ 2515926 h 6856674"/>
              <a:gd name="connsiteX65" fmla="*/ 3910713 w 9149960"/>
              <a:gd name="connsiteY65" fmla="*/ 2390692 h 6856674"/>
              <a:gd name="connsiteX66" fmla="*/ 3939868 w 9149960"/>
              <a:gd name="connsiteY66" fmla="*/ 2407256 h 6856674"/>
              <a:gd name="connsiteX67" fmla="*/ 3910713 w 9149960"/>
              <a:gd name="connsiteY67" fmla="*/ 2390692 h 6856674"/>
              <a:gd name="connsiteX68" fmla="*/ 3548931 w 9149960"/>
              <a:gd name="connsiteY68" fmla="*/ 2174682 h 6856674"/>
              <a:gd name="connsiteX69" fmla="*/ 3564832 w 9149960"/>
              <a:gd name="connsiteY69" fmla="*/ 2189258 h 6856674"/>
              <a:gd name="connsiteX70" fmla="*/ 3544291 w 9149960"/>
              <a:gd name="connsiteY70" fmla="*/ 2178657 h 6856674"/>
              <a:gd name="connsiteX71" fmla="*/ 3548931 w 9149960"/>
              <a:gd name="connsiteY71" fmla="*/ 2174682 h 6856674"/>
              <a:gd name="connsiteX72" fmla="*/ 3407132 w 9149960"/>
              <a:gd name="connsiteY72" fmla="*/ 1969936 h 6856674"/>
              <a:gd name="connsiteX73" fmla="*/ 3424360 w 9149960"/>
              <a:gd name="connsiteY73" fmla="*/ 1983188 h 6856674"/>
              <a:gd name="connsiteX74" fmla="*/ 3403156 w 9149960"/>
              <a:gd name="connsiteY74" fmla="*/ 1974574 h 6856674"/>
              <a:gd name="connsiteX75" fmla="*/ 3407132 w 9149960"/>
              <a:gd name="connsiteY75" fmla="*/ 1969936 h 6856674"/>
              <a:gd name="connsiteX76" fmla="*/ 3071188 w 9149960"/>
              <a:gd name="connsiteY76" fmla="*/ 1835426 h 6856674"/>
              <a:gd name="connsiteX77" fmla="*/ 3095706 w 9149960"/>
              <a:gd name="connsiteY77" fmla="*/ 1859280 h 6856674"/>
              <a:gd name="connsiteX78" fmla="*/ 3071188 w 9149960"/>
              <a:gd name="connsiteY78" fmla="*/ 1835426 h 6856674"/>
              <a:gd name="connsiteX79" fmla="*/ 2953908 w 9149960"/>
              <a:gd name="connsiteY79" fmla="*/ 1831451 h 6856674"/>
              <a:gd name="connsiteX80" fmla="*/ 2982400 w 9149960"/>
              <a:gd name="connsiteY80" fmla="*/ 1840065 h 6856674"/>
              <a:gd name="connsiteX81" fmla="*/ 2953908 w 9149960"/>
              <a:gd name="connsiteY81" fmla="*/ 1831451 h 6856674"/>
              <a:gd name="connsiteX82" fmla="*/ 2988396 w 9149960"/>
              <a:gd name="connsiteY82" fmla="*/ 1813955 h 6856674"/>
              <a:gd name="connsiteX83" fmla="*/ 3032098 w 9149960"/>
              <a:gd name="connsiteY83" fmla="*/ 1838741 h 6856674"/>
              <a:gd name="connsiteX84" fmla="*/ 3045348 w 9149960"/>
              <a:gd name="connsiteY84" fmla="*/ 1867234 h 6856674"/>
              <a:gd name="connsiteX85" fmla="*/ 3013545 w 9149960"/>
              <a:gd name="connsiteY85" fmla="*/ 1861933 h 6856674"/>
              <a:gd name="connsiteX86" fmla="*/ 3031435 w 9149960"/>
              <a:gd name="connsiteY86" fmla="*/ 1851994 h 6856674"/>
              <a:gd name="connsiteX87" fmla="*/ 3001617 w 9149960"/>
              <a:gd name="connsiteY87" fmla="*/ 1842717 h 6856674"/>
              <a:gd name="connsiteX88" fmla="*/ 2983064 w 9149960"/>
              <a:gd name="connsiteY88" fmla="*/ 1840729 h 6856674"/>
              <a:gd name="connsiteX89" fmla="*/ 2969150 w 9149960"/>
              <a:gd name="connsiteY89" fmla="*/ 1819526 h 6856674"/>
              <a:gd name="connsiteX90" fmla="*/ 2988396 w 9149960"/>
              <a:gd name="connsiteY90" fmla="*/ 1813955 h 6856674"/>
              <a:gd name="connsiteX91" fmla="*/ 2717357 w 9149960"/>
              <a:gd name="connsiteY91" fmla="*/ 1594237 h 6856674"/>
              <a:gd name="connsiteX92" fmla="*/ 2723320 w 9149960"/>
              <a:gd name="connsiteY92" fmla="*/ 1594237 h 6856674"/>
              <a:gd name="connsiteX93" fmla="*/ 2723983 w 9149960"/>
              <a:gd name="connsiteY93" fmla="*/ 1633994 h 6856674"/>
              <a:gd name="connsiteX94" fmla="*/ 2715369 w 9149960"/>
              <a:gd name="connsiteY94" fmla="*/ 1599538 h 6856674"/>
              <a:gd name="connsiteX95" fmla="*/ 2717357 w 9149960"/>
              <a:gd name="connsiteY95" fmla="*/ 1594237 h 6856674"/>
              <a:gd name="connsiteX96" fmla="*/ 2604051 w 9149960"/>
              <a:gd name="connsiteY96" fmla="*/ 1535929 h 6856674"/>
              <a:gd name="connsiteX97" fmla="*/ 2618629 w 9149960"/>
              <a:gd name="connsiteY97" fmla="*/ 1538578 h 6856674"/>
              <a:gd name="connsiteX98" fmla="*/ 2677602 w 9149960"/>
              <a:gd name="connsiteY98" fmla="*/ 1559781 h 6856674"/>
              <a:gd name="connsiteX99" fmla="*/ 2680915 w 9149960"/>
              <a:gd name="connsiteY99" fmla="*/ 1572372 h 6856674"/>
              <a:gd name="connsiteX100" fmla="*/ 2672301 w 9149960"/>
              <a:gd name="connsiteY100" fmla="*/ 1576348 h 6856674"/>
              <a:gd name="connsiteX101" fmla="*/ 2604051 w 9149960"/>
              <a:gd name="connsiteY101" fmla="*/ 1535929 h 6856674"/>
              <a:gd name="connsiteX102" fmla="*/ 1740670 w 9149960"/>
              <a:gd name="connsiteY102" fmla="*/ 1052222 h 6856674"/>
              <a:gd name="connsiteX103" fmla="*/ 1756572 w 9149960"/>
              <a:gd name="connsiteY103" fmla="*/ 1065474 h 6856674"/>
              <a:gd name="connsiteX104" fmla="*/ 1736031 w 9149960"/>
              <a:gd name="connsiteY104" fmla="*/ 1056860 h 6856674"/>
              <a:gd name="connsiteX105" fmla="*/ 1740670 w 9149960"/>
              <a:gd name="connsiteY105" fmla="*/ 1052222 h 6856674"/>
              <a:gd name="connsiteX106" fmla="*/ 1622730 w 9149960"/>
              <a:gd name="connsiteY106" fmla="*/ 907775 h 6856674"/>
              <a:gd name="connsiteX107" fmla="*/ 1645259 w 9149960"/>
              <a:gd name="connsiteY107" fmla="*/ 955483 h 6856674"/>
              <a:gd name="connsiteX108" fmla="*/ 1610141 w 9149960"/>
              <a:gd name="connsiteY108" fmla="*/ 966747 h 6856674"/>
              <a:gd name="connsiteX109" fmla="*/ 1587613 w 9149960"/>
              <a:gd name="connsiteY109" fmla="*/ 958133 h 6856674"/>
              <a:gd name="connsiteX110" fmla="*/ 1594238 w 9149960"/>
              <a:gd name="connsiteY110" fmla="*/ 938918 h 6856674"/>
              <a:gd name="connsiteX111" fmla="*/ 1603515 w 9149960"/>
              <a:gd name="connsiteY111" fmla="*/ 924340 h 6856674"/>
              <a:gd name="connsiteX112" fmla="*/ 1607491 w 9149960"/>
              <a:gd name="connsiteY112" fmla="*/ 919702 h 6856674"/>
              <a:gd name="connsiteX113" fmla="*/ 1622730 w 9149960"/>
              <a:gd name="connsiteY113" fmla="*/ 907775 h 6856674"/>
              <a:gd name="connsiteX114" fmla="*/ 1565497 w 9149960"/>
              <a:gd name="connsiteY114" fmla="*/ 845241 h 6856674"/>
              <a:gd name="connsiteX115" fmla="*/ 1571709 w 9149960"/>
              <a:gd name="connsiteY115" fmla="*/ 848140 h 6856674"/>
              <a:gd name="connsiteX116" fmla="*/ 1590262 w 9149960"/>
              <a:gd name="connsiteY116" fmla="*/ 855428 h 6856674"/>
              <a:gd name="connsiteX117" fmla="*/ 1582310 w 9149960"/>
              <a:gd name="connsiteY117" fmla="*/ 876632 h 6856674"/>
              <a:gd name="connsiteX118" fmla="*/ 1592249 w 9149960"/>
              <a:gd name="connsiteY118" fmla="*/ 864042 h 6856674"/>
              <a:gd name="connsiteX119" fmla="*/ 1606165 w 9149960"/>
              <a:gd name="connsiteY119" fmla="*/ 902474 h 6856674"/>
              <a:gd name="connsiteX120" fmla="*/ 1577010 w 9149960"/>
              <a:gd name="connsiteY120" fmla="*/ 890547 h 6856674"/>
              <a:gd name="connsiteX121" fmla="*/ 1558457 w 9149960"/>
              <a:gd name="connsiteY121" fmla="*/ 859404 h 6856674"/>
              <a:gd name="connsiteX122" fmla="*/ 1559782 w 9149960"/>
              <a:gd name="connsiteY122" fmla="*/ 846815 h 6856674"/>
              <a:gd name="connsiteX123" fmla="*/ 1565497 w 9149960"/>
              <a:gd name="connsiteY123" fmla="*/ 845241 h 6856674"/>
              <a:gd name="connsiteX124" fmla="*/ 1508760 w 9149960"/>
              <a:gd name="connsiteY124" fmla="*/ 819647 h 6856674"/>
              <a:gd name="connsiteX125" fmla="*/ 1525324 w 9149960"/>
              <a:gd name="connsiteY125" fmla="*/ 833562 h 6856674"/>
              <a:gd name="connsiteX126" fmla="*/ 1504121 w 9149960"/>
              <a:gd name="connsiteY126" fmla="*/ 826273 h 6856674"/>
              <a:gd name="connsiteX127" fmla="*/ 1508760 w 9149960"/>
              <a:gd name="connsiteY127" fmla="*/ 819647 h 6856674"/>
              <a:gd name="connsiteX128" fmla="*/ 739472 w 9149960"/>
              <a:gd name="connsiteY128" fmla="*/ 508222 h 6856674"/>
              <a:gd name="connsiteX129" fmla="*/ 737484 w 9149960"/>
              <a:gd name="connsiteY129" fmla="*/ 510210 h 6856674"/>
              <a:gd name="connsiteX130" fmla="*/ 739472 w 9149960"/>
              <a:gd name="connsiteY130" fmla="*/ 510873 h 6856674"/>
              <a:gd name="connsiteX131" fmla="*/ 739472 w 9149960"/>
              <a:gd name="connsiteY131" fmla="*/ 508222 h 6856674"/>
              <a:gd name="connsiteX132" fmla="*/ 1017765 w 9149960"/>
              <a:gd name="connsiteY132" fmla="*/ 502258 h 6856674"/>
              <a:gd name="connsiteX133" fmla="*/ 1050234 w 9149960"/>
              <a:gd name="connsiteY133" fmla="*/ 525449 h 6856674"/>
              <a:gd name="connsiteX134" fmla="*/ 1037643 w 9149960"/>
              <a:gd name="connsiteY134" fmla="*/ 526775 h 6856674"/>
              <a:gd name="connsiteX135" fmla="*/ 1017765 w 9149960"/>
              <a:gd name="connsiteY135" fmla="*/ 502258 h 6856674"/>
              <a:gd name="connsiteX136" fmla="*/ 854765 w 9149960"/>
              <a:gd name="connsiteY136" fmla="*/ 418108 h 6856674"/>
              <a:gd name="connsiteX137" fmla="*/ 909099 w 9149960"/>
              <a:gd name="connsiteY137" fmla="*/ 447925 h 6856674"/>
              <a:gd name="connsiteX138" fmla="*/ 870667 w 9149960"/>
              <a:gd name="connsiteY138" fmla="*/ 445275 h 6856674"/>
              <a:gd name="connsiteX139" fmla="*/ 854765 w 9149960"/>
              <a:gd name="connsiteY139" fmla="*/ 418108 h 6856674"/>
              <a:gd name="connsiteX140" fmla="*/ 499604 w 9149960"/>
              <a:gd name="connsiteY140" fmla="*/ 237213 h 6856674"/>
              <a:gd name="connsiteX141" fmla="*/ 515507 w 9149960"/>
              <a:gd name="connsiteY141" fmla="*/ 251128 h 6856674"/>
              <a:gd name="connsiteX142" fmla="*/ 494966 w 9149960"/>
              <a:gd name="connsiteY142" fmla="*/ 241189 h 6856674"/>
              <a:gd name="connsiteX143" fmla="*/ 499604 w 9149960"/>
              <a:gd name="connsiteY143" fmla="*/ 237213 h 6856674"/>
              <a:gd name="connsiteX144" fmla="*/ 434006 w 9149960"/>
              <a:gd name="connsiteY144" fmla="*/ 139809 h 6856674"/>
              <a:gd name="connsiteX145" fmla="*/ 450571 w 9149960"/>
              <a:gd name="connsiteY145" fmla="*/ 153062 h 6856674"/>
              <a:gd name="connsiteX146" fmla="*/ 430030 w 9149960"/>
              <a:gd name="connsiteY146" fmla="*/ 144449 h 6856674"/>
              <a:gd name="connsiteX147" fmla="*/ 434006 w 9149960"/>
              <a:gd name="connsiteY147" fmla="*/ 139809 h 6856674"/>
              <a:gd name="connsiteX148" fmla="*/ 41911 w 9149960"/>
              <a:gd name="connsiteY148" fmla="*/ 3812 h 6856674"/>
              <a:gd name="connsiteX149" fmla="*/ 78851 w 9149960"/>
              <a:gd name="connsiteY149" fmla="*/ 28494 h 6856674"/>
              <a:gd name="connsiteX150" fmla="*/ 105355 w 9149960"/>
              <a:gd name="connsiteY150" fmla="*/ 53010 h 6856674"/>
              <a:gd name="connsiteX151" fmla="*/ 113970 w 9149960"/>
              <a:gd name="connsiteY151" fmla="*/ 57649 h 6856674"/>
              <a:gd name="connsiteX152" fmla="*/ 114632 w 9149960"/>
              <a:gd name="connsiteY152" fmla="*/ 45059 h 6856674"/>
              <a:gd name="connsiteX153" fmla="*/ 107344 w 9149960"/>
              <a:gd name="connsiteY153" fmla="*/ 36445 h 6856674"/>
              <a:gd name="connsiteX154" fmla="*/ 122583 w 9149960"/>
              <a:gd name="connsiteY154" fmla="*/ 35782 h 6856674"/>
              <a:gd name="connsiteX155" fmla="*/ 152400 w 9149960"/>
              <a:gd name="connsiteY155" fmla="*/ 47047 h 6856674"/>
              <a:gd name="connsiteX156" fmla="*/ 159689 w 9149960"/>
              <a:gd name="connsiteY156" fmla="*/ 68913 h 6856674"/>
              <a:gd name="connsiteX157" fmla="*/ 195470 w 9149960"/>
              <a:gd name="connsiteY157" fmla="*/ 77527 h 6856674"/>
              <a:gd name="connsiteX158" fmla="*/ 250467 w 9149960"/>
              <a:gd name="connsiteY158" fmla="*/ 93429 h 6856674"/>
              <a:gd name="connsiteX159" fmla="*/ 261731 w 9149960"/>
              <a:gd name="connsiteY159" fmla="*/ 114633 h 6856674"/>
              <a:gd name="connsiteX160" fmla="*/ 253780 w 9149960"/>
              <a:gd name="connsiteY160" fmla="*/ 129873 h 6856674"/>
              <a:gd name="connsiteX161" fmla="*/ 274321 w 9149960"/>
              <a:gd name="connsiteY161" fmla="*/ 127885 h 6856674"/>
              <a:gd name="connsiteX162" fmla="*/ 328654 w 9149960"/>
              <a:gd name="connsiteY162" fmla="*/ 131198 h 6856674"/>
              <a:gd name="connsiteX163" fmla="*/ 357809 w 9149960"/>
              <a:gd name="connsiteY163" fmla="*/ 130535 h 6856674"/>
              <a:gd name="connsiteX164" fmla="*/ 384313 w 9149960"/>
              <a:gd name="connsiteY164" fmla="*/ 133186 h 6856674"/>
              <a:gd name="connsiteX165" fmla="*/ 386302 w 9149960"/>
              <a:gd name="connsiteY165" fmla="*/ 167642 h 6856674"/>
              <a:gd name="connsiteX166" fmla="*/ 422745 w 9149960"/>
              <a:gd name="connsiteY166" fmla="*/ 200772 h 6856674"/>
              <a:gd name="connsiteX167" fmla="*/ 430034 w 9149960"/>
              <a:gd name="connsiteY167" fmla="*/ 206073 h 6856674"/>
              <a:gd name="connsiteX168" fmla="*/ 453225 w 9149960"/>
              <a:gd name="connsiteY168" fmla="*/ 265045 h 6856674"/>
              <a:gd name="connsiteX169" fmla="*/ 492981 w 9149960"/>
              <a:gd name="connsiteY169" fmla="*/ 282936 h 6856674"/>
              <a:gd name="connsiteX170" fmla="*/ 487680 w 9149960"/>
              <a:gd name="connsiteY170" fmla="*/ 301489 h 6856674"/>
              <a:gd name="connsiteX171" fmla="*/ 514185 w 9149960"/>
              <a:gd name="connsiteY171" fmla="*/ 310765 h 6856674"/>
              <a:gd name="connsiteX172" fmla="*/ 490993 w 9149960"/>
              <a:gd name="connsiteY172" fmla="*/ 343896 h 6856674"/>
              <a:gd name="connsiteX173" fmla="*/ 524124 w 9149960"/>
              <a:gd name="connsiteY173" fmla="*/ 350522 h 6856674"/>
              <a:gd name="connsiteX174" fmla="*/ 505571 w 9149960"/>
              <a:gd name="connsiteY174" fmla="*/ 354497 h 6856674"/>
              <a:gd name="connsiteX175" fmla="*/ 527437 w 9149960"/>
              <a:gd name="connsiteY175" fmla="*/ 358473 h 6856674"/>
              <a:gd name="connsiteX176" fmla="*/ 563880 w 9149960"/>
              <a:gd name="connsiteY176" fmla="*/ 371062 h 6856674"/>
              <a:gd name="connsiteX177" fmla="*/ 585084 w 9149960"/>
              <a:gd name="connsiteY177" fmla="*/ 401542 h 6856674"/>
              <a:gd name="connsiteX178" fmla="*/ 598336 w 9149960"/>
              <a:gd name="connsiteY178" fmla="*/ 426722 h 6856674"/>
              <a:gd name="connsiteX179" fmla="*/ 602974 w 9149960"/>
              <a:gd name="connsiteY179" fmla="*/ 430035 h 6856674"/>
              <a:gd name="connsiteX180" fmla="*/ 636767 w 9149960"/>
              <a:gd name="connsiteY180" fmla="*/ 439311 h 6856674"/>
              <a:gd name="connsiteX181" fmla="*/ 637430 w 9149960"/>
              <a:gd name="connsiteY181" fmla="*/ 432685 h 6856674"/>
              <a:gd name="connsiteX182" fmla="*/ 680500 w 9149960"/>
              <a:gd name="connsiteY182" fmla="*/ 450576 h 6856674"/>
              <a:gd name="connsiteX183" fmla="*/ 728208 w 9149960"/>
              <a:gd name="connsiteY183" fmla="*/ 469791 h 6856674"/>
              <a:gd name="connsiteX184" fmla="*/ 765976 w 9149960"/>
              <a:gd name="connsiteY184" fmla="*/ 463165 h 6856674"/>
              <a:gd name="connsiteX185" fmla="*/ 770614 w 9149960"/>
              <a:gd name="connsiteY185" fmla="*/ 461177 h 6856674"/>
              <a:gd name="connsiteX186" fmla="*/ 772602 w 9149960"/>
              <a:gd name="connsiteY186" fmla="*/ 451238 h 6856674"/>
              <a:gd name="connsiteX187" fmla="*/ 784529 w 9149960"/>
              <a:gd name="connsiteY187" fmla="*/ 467803 h 6856674"/>
              <a:gd name="connsiteX188" fmla="*/ 825610 w 9149960"/>
              <a:gd name="connsiteY188" fmla="*/ 459189 h 6856674"/>
              <a:gd name="connsiteX189" fmla="*/ 834887 w 9149960"/>
              <a:gd name="connsiteY189" fmla="*/ 452563 h 6856674"/>
              <a:gd name="connsiteX190" fmla="*/ 903799 w 9149960"/>
              <a:gd name="connsiteY190" fmla="*/ 482381 h 6856674"/>
              <a:gd name="connsiteX191" fmla="*/ 956145 w 9149960"/>
              <a:gd name="connsiteY191" fmla="*/ 504909 h 6856674"/>
              <a:gd name="connsiteX192" fmla="*/ 922352 w 9149960"/>
              <a:gd name="connsiteY192" fmla="*/ 498283 h 6856674"/>
              <a:gd name="connsiteX193" fmla="*/ 952832 w 9149960"/>
              <a:gd name="connsiteY193" fmla="*/ 512198 h 6856674"/>
              <a:gd name="connsiteX194" fmla="*/ 971384 w 9149960"/>
              <a:gd name="connsiteY194" fmla="*/ 524125 h 6856674"/>
              <a:gd name="connsiteX195" fmla="*/ 965422 w 9149960"/>
              <a:gd name="connsiteY195" fmla="*/ 528763 h 6856674"/>
              <a:gd name="connsiteX196" fmla="*/ 972710 w 9149960"/>
              <a:gd name="connsiteY196" fmla="*/ 527438 h 6856674"/>
              <a:gd name="connsiteX197" fmla="*/ 1000539 w 9149960"/>
              <a:gd name="connsiteY197" fmla="*/ 539365 h 6856674"/>
              <a:gd name="connsiteX198" fmla="*/ 1065476 w 9149960"/>
              <a:gd name="connsiteY198" fmla="*/ 565207 h 6856674"/>
              <a:gd name="connsiteX199" fmla="*/ 1065476 w 9149960"/>
              <a:gd name="connsiteY199" fmla="*/ 564544 h 6856674"/>
              <a:gd name="connsiteX200" fmla="*/ 984637 w 9149960"/>
              <a:gd name="connsiteY200" fmla="*/ 513523 h 6856674"/>
              <a:gd name="connsiteX201" fmla="*/ 1038308 w 9149960"/>
              <a:gd name="connsiteY201" fmla="*/ 528101 h 6856674"/>
              <a:gd name="connsiteX202" fmla="*/ 1071440 w 9149960"/>
              <a:gd name="connsiteY202" fmla="*/ 549967 h 6856674"/>
              <a:gd name="connsiteX203" fmla="*/ 1068790 w 9149960"/>
              <a:gd name="connsiteY203" fmla="*/ 534064 h 6856674"/>
              <a:gd name="connsiteX204" fmla="*/ 1139026 w 9149960"/>
              <a:gd name="connsiteY204" fmla="*/ 579784 h 6856674"/>
              <a:gd name="connsiteX205" fmla="*/ 1158243 w 9149960"/>
              <a:gd name="connsiteY205" fmla="*/ 591711 h 6856674"/>
              <a:gd name="connsiteX206" fmla="*/ 1222516 w 9149960"/>
              <a:gd name="connsiteY206" fmla="*/ 643395 h 6856674"/>
              <a:gd name="connsiteX207" fmla="*/ 1211914 w 9149960"/>
              <a:gd name="connsiteY207" fmla="*/ 625504 h 6856674"/>
              <a:gd name="connsiteX208" fmla="*/ 1215889 w 9149960"/>
              <a:gd name="connsiteY208" fmla="*/ 621529 h 6856674"/>
              <a:gd name="connsiteX209" fmla="*/ 1333172 w 9149960"/>
              <a:gd name="connsiteY209" fmla="*/ 729534 h 6856674"/>
              <a:gd name="connsiteX210" fmla="*/ 1379555 w 9149960"/>
              <a:gd name="connsiteY210" fmla="*/ 798445 h 6856674"/>
              <a:gd name="connsiteX211" fmla="*/ 1436539 w 9149960"/>
              <a:gd name="connsiteY211" fmla="*/ 807059 h 6856674"/>
              <a:gd name="connsiteX212" fmla="*/ 1453104 w 9149960"/>
              <a:gd name="connsiteY212" fmla="*/ 809709 h 6856674"/>
              <a:gd name="connsiteX213" fmla="*/ 1459068 w 9149960"/>
              <a:gd name="connsiteY213" fmla="*/ 846153 h 6856674"/>
              <a:gd name="connsiteX214" fmla="*/ 1503463 w 9149960"/>
              <a:gd name="connsiteY214" fmla="*/ 866694 h 6856674"/>
              <a:gd name="connsiteX215" fmla="*/ 1494847 w 9149960"/>
              <a:gd name="connsiteY215" fmla="*/ 884584 h 6856674"/>
              <a:gd name="connsiteX216" fmla="*/ 1511413 w 9149960"/>
              <a:gd name="connsiteY216" fmla="*/ 897836 h 6856674"/>
              <a:gd name="connsiteX217" fmla="*/ 1498825 w 9149960"/>
              <a:gd name="connsiteY217" fmla="*/ 923678 h 6856674"/>
              <a:gd name="connsiteX218" fmla="*/ 1541894 w 9149960"/>
              <a:gd name="connsiteY218" fmla="*/ 962109 h 6856674"/>
              <a:gd name="connsiteX219" fmla="*/ 1551170 w 9149960"/>
              <a:gd name="connsiteY219" fmla="*/ 970723 h 6856674"/>
              <a:gd name="connsiteX220" fmla="*/ 1555808 w 9149960"/>
              <a:gd name="connsiteY220" fmla="*/ 981325 h 6856674"/>
              <a:gd name="connsiteX221" fmla="*/ 1590263 w 9149960"/>
              <a:gd name="connsiteY221" fmla="*/ 987951 h 6856674"/>
              <a:gd name="connsiteX222" fmla="*/ 1557133 w 9149960"/>
              <a:gd name="connsiteY222" fmla="*/ 989939 h 6856674"/>
              <a:gd name="connsiteX223" fmla="*/ 1547857 w 9149960"/>
              <a:gd name="connsiteY223" fmla="*/ 992589 h 6856674"/>
              <a:gd name="connsiteX224" fmla="*/ 1553157 w 9149960"/>
              <a:gd name="connsiteY224" fmla="*/ 1000541 h 6856674"/>
              <a:gd name="connsiteX225" fmla="*/ 1570386 w 9149960"/>
              <a:gd name="connsiteY225" fmla="*/ 1004516 h 6856674"/>
              <a:gd name="connsiteX226" fmla="*/ 1630681 w 9149960"/>
              <a:gd name="connsiteY226" fmla="*/ 1016443 h 6856674"/>
              <a:gd name="connsiteX227" fmla="*/ 1633332 w 9149960"/>
              <a:gd name="connsiteY227" fmla="*/ 1019094 h 6856674"/>
              <a:gd name="connsiteX228" fmla="*/ 1655861 w 9149960"/>
              <a:gd name="connsiteY228" fmla="*/ 1031683 h 6856674"/>
              <a:gd name="connsiteX229" fmla="*/ 1644596 w 9149960"/>
              <a:gd name="connsiteY229" fmla="*/ 1050899 h 6856674"/>
              <a:gd name="connsiteX230" fmla="*/ 1665137 w 9149960"/>
              <a:gd name="connsiteY230" fmla="*/ 1040960 h 6856674"/>
              <a:gd name="connsiteX231" fmla="*/ 1673752 w 9149960"/>
              <a:gd name="connsiteY231" fmla="*/ 1029033 h 6856674"/>
              <a:gd name="connsiteX232" fmla="*/ 1638633 w 9149960"/>
              <a:gd name="connsiteY232" fmla="*/ 1013130 h 6856674"/>
              <a:gd name="connsiteX233" fmla="*/ 1653873 w 9149960"/>
              <a:gd name="connsiteY233" fmla="*/ 972711 h 6856674"/>
              <a:gd name="connsiteX234" fmla="*/ 1689653 w 9149960"/>
              <a:gd name="connsiteY234" fmla="*/ 1021744 h 6856674"/>
              <a:gd name="connsiteX235" fmla="*/ 1700255 w 9149960"/>
              <a:gd name="connsiteY235" fmla="*/ 1031683 h 6856674"/>
              <a:gd name="connsiteX236" fmla="*/ 1724772 w 9149960"/>
              <a:gd name="connsiteY236" fmla="*/ 1059513 h 6856674"/>
              <a:gd name="connsiteX237" fmla="*/ 1713507 w 9149960"/>
              <a:gd name="connsiteY237" fmla="*/ 1070777 h 6856674"/>
              <a:gd name="connsiteX238" fmla="*/ 1792358 w 9149960"/>
              <a:gd name="connsiteY238" fmla="*/ 1093969 h 6856674"/>
              <a:gd name="connsiteX239" fmla="*/ 1831452 w 9149960"/>
              <a:gd name="connsiteY239" fmla="*/ 1098608 h 6856674"/>
              <a:gd name="connsiteX240" fmla="*/ 1841391 w 9149960"/>
              <a:gd name="connsiteY240" fmla="*/ 1125111 h 6856674"/>
              <a:gd name="connsiteX241" fmla="*/ 1882472 w 9149960"/>
              <a:gd name="connsiteY241" fmla="*/ 1161556 h 6856674"/>
              <a:gd name="connsiteX242" fmla="*/ 1900363 w 9149960"/>
              <a:gd name="connsiteY242" fmla="*/ 1178120 h 6856674"/>
              <a:gd name="connsiteX243" fmla="*/ 1940782 w 9149960"/>
              <a:gd name="connsiteY243" fmla="*/ 1199324 h 6856674"/>
              <a:gd name="connsiteX244" fmla="*/ 1950721 w 9149960"/>
              <a:gd name="connsiteY244" fmla="*/ 1200650 h 6856674"/>
              <a:gd name="connsiteX245" fmla="*/ 1975901 w 9149960"/>
              <a:gd name="connsiteY245" fmla="*/ 1202637 h 6856674"/>
              <a:gd name="connsiteX246" fmla="*/ 1969937 w 9149960"/>
              <a:gd name="connsiteY246" fmla="*/ 1223178 h 6856674"/>
              <a:gd name="connsiteX247" fmla="*/ 1970600 w 9149960"/>
              <a:gd name="connsiteY247" fmla="*/ 1235767 h 6856674"/>
              <a:gd name="connsiteX248" fmla="*/ 1999754 w 9149960"/>
              <a:gd name="connsiteY248" fmla="*/ 1258296 h 6856674"/>
              <a:gd name="connsiteX249" fmla="*/ 1989153 w 9149960"/>
              <a:gd name="connsiteY249" fmla="*/ 1201312 h 6856674"/>
              <a:gd name="connsiteX250" fmla="*/ 2003068 w 9149960"/>
              <a:gd name="connsiteY250" fmla="*/ 1237092 h 6856674"/>
              <a:gd name="connsiteX251" fmla="*/ 2011019 w 9149960"/>
              <a:gd name="connsiteY251" fmla="*/ 1262271 h 6856674"/>
              <a:gd name="connsiteX252" fmla="*/ 2030234 w 9149960"/>
              <a:gd name="connsiteY252" fmla="*/ 1274198 h 6856674"/>
              <a:gd name="connsiteX253" fmla="*/ 2071978 w 9149960"/>
              <a:gd name="connsiteY253" fmla="*/ 1319256 h 6856674"/>
              <a:gd name="connsiteX254" fmla="*/ 2069990 w 9149960"/>
              <a:gd name="connsiteY254" fmla="*/ 1335821 h 6856674"/>
              <a:gd name="connsiteX255" fmla="*/ 2063364 w 9149960"/>
              <a:gd name="connsiteY255" fmla="*/ 1350398 h 6856674"/>
              <a:gd name="connsiteX256" fmla="*/ 2082581 w 9149960"/>
              <a:gd name="connsiteY256" fmla="*/ 1350398 h 6856674"/>
              <a:gd name="connsiteX257" fmla="*/ 2097821 w 9149960"/>
              <a:gd name="connsiteY257" fmla="*/ 1340459 h 6856674"/>
              <a:gd name="connsiteX258" fmla="*/ 2109748 w 9149960"/>
              <a:gd name="connsiteY258" fmla="*/ 1333171 h 6856674"/>
              <a:gd name="connsiteX259" fmla="*/ 2095833 w 9149960"/>
              <a:gd name="connsiteY259" fmla="*/ 1330521 h 6856674"/>
              <a:gd name="connsiteX260" fmla="*/ 2082581 w 9149960"/>
              <a:gd name="connsiteY260" fmla="*/ 1325220 h 6856674"/>
              <a:gd name="connsiteX261" fmla="*/ 2094507 w 9149960"/>
              <a:gd name="connsiteY261" fmla="*/ 1315280 h 6856674"/>
              <a:gd name="connsiteX262" fmla="*/ 2128964 w 9149960"/>
              <a:gd name="connsiteY262" fmla="*/ 1327207 h 6856674"/>
              <a:gd name="connsiteX263" fmla="*/ 2146854 w 9149960"/>
              <a:gd name="connsiteY263" fmla="*/ 1328532 h 6856674"/>
              <a:gd name="connsiteX264" fmla="*/ 2177334 w 9149960"/>
              <a:gd name="connsiteY264" fmla="*/ 1340459 h 6856674"/>
              <a:gd name="connsiteX265" fmla="*/ 2201851 w 9149960"/>
              <a:gd name="connsiteY265" fmla="*/ 1339796 h 6856674"/>
              <a:gd name="connsiteX266" fmla="*/ 2229680 w 9149960"/>
              <a:gd name="connsiteY266" fmla="*/ 1368289 h 6856674"/>
              <a:gd name="connsiteX267" fmla="*/ 2240282 w 9149960"/>
              <a:gd name="connsiteY267" fmla="*/ 1367626 h 6856674"/>
              <a:gd name="connsiteX268" fmla="*/ 2256185 w 9149960"/>
              <a:gd name="connsiteY268" fmla="*/ 1372264 h 6856674"/>
              <a:gd name="connsiteX269" fmla="*/ 2260160 w 9149960"/>
              <a:gd name="connsiteY269" fmla="*/ 1382866 h 6856674"/>
              <a:gd name="connsiteX270" fmla="*/ 2283352 w 9149960"/>
              <a:gd name="connsiteY270" fmla="*/ 1376903 h 6856674"/>
              <a:gd name="connsiteX271" fmla="*/ 2297267 w 9149960"/>
              <a:gd name="connsiteY271" fmla="*/ 1389493 h 6856674"/>
              <a:gd name="connsiteX272" fmla="*/ 2350938 w 9149960"/>
              <a:gd name="connsiteY272" fmla="*/ 1415335 h 6856674"/>
              <a:gd name="connsiteX273" fmla="*/ 2354914 w 9149960"/>
              <a:gd name="connsiteY273" fmla="*/ 1415996 h 6856674"/>
              <a:gd name="connsiteX274" fmla="*/ 2394670 w 9149960"/>
              <a:gd name="connsiteY274" fmla="*/ 1394131 h 6856674"/>
              <a:gd name="connsiteX275" fmla="*/ 2415874 w 9149960"/>
              <a:gd name="connsiteY275" fmla="*/ 1414672 h 6856674"/>
              <a:gd name="connsiteX276" fmla="*/ 2441053 w 9149960"/>
              <a:gd name="connsiteY276" fmla="*/ 1404733 h 6856674"/>
              <a:gd name="connsiteX277" fmla="*/ 2452316 w 9149960"/>
              <a:gd name="connsiteY277" fmla="*/ 1423285 h 6856674"/>
              <a:gd name="connsiteX278" fmla="*/ 2472195 w 9149960"/>
              <a:gd name="connsiteY278" fmla="*/ 1459729 h 6856674"/>
              <a:gd name="connsiteX279" fmla="*/ 2492073 w 9149960"/>
              <a:gd name="connsiteY279" fmla="*/ 1463043 h 6856674"/>
              <a:gd name="connsiteX280" fmla="*/ 2545081 w 9149960"/>
              <a:gd name="connsiteY280" fmla="*/ 1498822 h 6856674"/>
              <a:gd name="connsiteX281" fmla="*/ 2604716 w 9149960"/>
              <a:gd name="connsiteY281" fmla="*/ 1533942 h 6856674"/>
              <a:gd name="connsiteX282" fmla="*/ 2541106 w 9149960"/>
              <a:gd name="connsiteY282" fmla="*/ 1502136 h 6856674"/>
              <a:gd name="connsiteX283" fmla="*/ 2447015 w 9149960"/>
              <a:gd name="connsiteY283" fmla="*/ 1474969 h 6856674"/>
              <a:gd name="connsiteX284" fmla="*/ 2435089 w 9149960"/>
              <a:gd name="connsiteY284" fmla="*/ 1476956 h 6856674"/>
              <a:gd name="connsiteX285" fmla="*/ 2442378 w 9149960"/>
              <a:gd name="connsiteY285" fmla="*/ 1484245 h 6856674"/>
              <a:gd name="connsiteX286" fmla="*/ 2547732 w 9149960"/>
              <a:gd name="connsiteY286" fmla="*/ 1551831 h 6856674"/>
              <a:gd name="connsiteX287" fmla="*/ 2606041 w 9149960"/>
              <a:gd name="connsiteY287" fmla="*/ 1587612 h 6856674"/>
              <a:gd name="connsiteX288" fmla="*/ 2640497 w 9149960"/>
              <a:gd name="connsiteY288" fmla="*/ 1598215 h 6856674"/>
              <a:gd name="connsiteX289" fmla="*/ 2666339 w 9149960"/>
              <a:gd name="connsiteY289" fmla="*/ 1612130 h 6856674"/>
              <a:gd name="connsiteX290" fmla="*/ 2678928 w 9149960"/>
              <a:gd name="connsiteY290" fmla="*/ 1606829 h 6856674"/>
              <a:gd name="connsiteX291" fmla="*/ 2687542 w 9149960"/>
              <a:gd name="connsiteY291" fmla="*/ 1596889 h 6856674"/>
              <a:gd name="connsiteX292" fmla="*/ 2686879 w 9149960"/>
              <a:gd name="connsiteY292" fmla="*/ 1619418 h 6856674"/>
              <a:gd name="connsiteX293" fmla="*/ 2701457 w 9149960"/>
              <a:gd name="connsiteY293" fmla="*/ 1638634 h 6856674"/>
              <a:gd name="connsiteX294" fmla="*/ 2729949 w 9149960"/>
              <a:gd name="connsiteY294" fmla="*/ 1669114 h 6856674"/>
              <a:gd name="connsiteX295" fmla="*/ 2769706 w 9149960"/>
              <a:gd name="connsiteY295" fmla="*/ 1710858 h 6856674"/>
              <a:gd name="connsiteX296" fmla="*/ 2792235 w 9149960"/>
              <a:gd name="connsiteY296" fmla="*/ 1747302 h 6856674"/>
              <a:gd name="connsiteX297" fmla="*/ 2833979 w 9149960"/>
              <a:gd name="connsiteY297" fmla="*/ 1787058 h 6856674"/>
              <a:gd name="connsiteX298" fmla="*/ 2855845 w 9149960"/>
              <a:gd name="connsiteY298" fmla="*/ 1778444 h 6856674"/>
              <a:gd name="connsiteX299" fmla="*/ 2871747 w 9149960"/>
              <a:gd name="connsiteY299" fmla="*/ 1804949 h 6856674"/>
              <a:gd name="connsiteX300" fmla="*/ 2880361 w 9149960"/>
              <a:gd name="connsiteY300" fmla="*/ 1819526 h 6856674"/>
              <a:gd name="connsiteX301" fmla="*/ 2890963 w 9149960"/>
              <a:gd name="connsiteY301" fmla="*/ 1824164 h 6856674"/>
              <a:gd name="connsiteX302" fmla="*/ 2898914 w 9149960"/>
              <a:gd name="connsiteY302" fmla="*/ 1826815 h 6856674"/>
              <a:gd name="connsiteX303" fmla="*/ 2917468 w 9149960"/>
              <a:gd name="connsiteY303" fmla="*/ 1833441 h 6856674"/>
              <a:gd name="connsiteX304" fmla="*/ 2926744 w 9149960"/>
              <a:gd name="connsiteY304" fmla="*/ 1834766 h 6856674"/>
              <a:gd name="connsiteX305" fmla="*/ 2938671 w 9149960"/>
              <a:gd name="connsiteY305" fmla="*/ 1833441 h 6856674"/>
              <a:gd name="connsiteX306" fmla="*/ 2938671 w 9149960"/>
              <a:gd name="connsiteY306" fmla="*/ 1840730 h 6856674"/>
              <a:gd name="connsiteX307" fmla="*/ 2945960 w 9149960"/>
              <a:gd name="connsiteY307" fmla="*/ 1916267 h 6856674"/>
              <a:gd name="connsiteX308" fmla="*/ 2977765 w 9149960"/>
              <a:gd name="connsiteY308" fmla="*/ 1880486 h 6856674"/>
              <a:gd name="connsiteX309" fmla="*/ 3004269 w 9149960"/>
              <a:gd name="connsiteY309" fmla="*/ 1901027 h 6856674"/>
              <a:gd name="connsiteX310" fmla="*/ 2967826 w 9149960"/>
              <a:gd name="connsiteY310" fmla="*/ 1903677 h 6856674"/>
              <a:gd name="connsiteX311" fmla="*/ 3009571 w 9149960"/>
              <a:gd name="connsiteY311" fmla="*/ 1907653 h 6856674"/>
              <a:gd name="connsiteX312" fmla="*/ 3020834 w 9149960"/>
              <a:gd name="connsiteY312" fmla="*/ 1920243 h 6856674"/>
              <a:gd name="connsiteX313" fmla="*/ 3032100 w 9149960"/>
              <a:gd name="connsiteY313" fmla="*/ 1931507 h 6856674"/>
              <a:gd name="connsiteX314" fmla="*/ 3038726 w 9149960"/>
              <a:gd name="connsiteY314" fmla="*/ 1936808 h 6856674"/>
              <a:gd name="connsiteX315" fmla="*/ 3074505 w 9149960"/>
              <a:gd name="connsiteY315" fmla="*/ 1946747 h 6856674"/>
              <a:gd name="connsiteX316" fmla="*/ 3081794 w 9149960"/>
              <a:gd name="connsiteY316" fmla="*/ 1938796 h 6856674"/>
              <a:gd name="connsiteX317" fmla="*/ 3053301 w 9149960"/>
              <a:gd name="connsiteY317" fmla="*/ 1922893 h 6856674"/>
              <a:gd name="connsiteX318" fmla="*/ 3068542 w 9149960"/>
              <a:gd name="connsiteY318" fmla="*/ 1912954 h 6856674"/>
              <a:gd name="connsiteX319" fmla="*/ 3055290 w 9149960"/>
              <a:gd name="connsiteY319" fmla="*/ 1899702 h 6856674"/>
              <a:gd name="connsiteX320" fmla="*/ 3028786 w 9149960"/>
              <a:gd name="connsiteY320" fmla="*/ 1888437 h 6856674"/>
              <a:gd name="connsiteX321" fmla="*/ 3067217 w 9149960"/>
              <a:gd name="connsiteY321" fmla="*/ 1875185 h 6856674"/>
              <a:gd name="connsiteX322" fmla="*/ 3109624 w 9149960"/>
              <a:gd name="connsiteY322" fmla="*/ 1874523 h 6856674"/>
              <a:gd name="connsiteX323" fmla="*/ 3115587 w 9149960"/>
              <a:gd name="connsiteY323" fmla="*/ 1875848 h 6856674"/>
              <a:gd name="connsiteX324" fmla="*/ 3156007 w 9149960"/>
              <a:gd name="connsiteY324" fmla="*/ 1906328 h 6856674"/>
              <a:gd name="connsiteX325" fmla="*/ 3173897 w 9149960"/>
              <a:gd name="connsiteY325" fmla="*/ 1908978 h 6856674"/>
              <a:gd name="connsiteX326" fmla="*/ 3203714 w 9149960"/>
              <a:gd name="connsiteY326" fmla="*/ 1921568 h 6856674"/>
              <a:gd name="connsiteX327" fmla="*/ 3231544 w 9149960"/>
              <a:gd name="connsiteY327" fmla="*/ 1930182 h 6856674"/>
              <a:gd name="connsiteX328" fmla="*/ 3235520 w 9149960"/>
              <a:gd name="connsiteY328" fmla="*/ 1942771 h 6856674"/>
              <a:gd name="connsiteX329" fmla="*/ 3222268 w 9149960"/>
              <a:gd name="connsiteY329" fmla="*/ 1956686 h 6856674"/>
              <a:gd name="connsiteX330" fmla="*/ 3254735 w 9149960"/>
              <a:gd name="connsiteY330" fmla="*/ 1955361 h 6856674"/>
              <a:gd name="connsiteX331" fmla="*/ 3297805 w 9149960"/>
              <a:gd name="connsiteY331" fmla="*/ 1955361 h 6856674"/>
              <a:gd name="connsiteX332" fmla="*/ 3338888 w 9149960"/>
              <a:gd name="connsiteY332" fmla="*/ 1953373 h 6856674"/>
              <a:gd name="connsiteX333" fmla="*/ 3354126 w 9149960"/>
              <a:gd name="connsiteY333" fmla="*/ 1954698 h 6856674"/>
              <a:gd name="connsiteX334" fmla="*/ 3362740 w 9149960"/>
              <a:gd name="connsiteY334" fmla="*/ 1992467 h 6856674"/>
              <a:gd name="connsiteX335" fmla="*/ 3373343 w 9149960"/>
              <a:gd name="connsiteY335" fmla="*/ 1993792 h 6856674"/>
              <a:gd name="connsiteX336" fmla="*/ 3407136 w 9149960"/>
              <a:gd name="connsiteY336" fmla="*/ 2017646 h 6856674"/>
              <a:gd name="connsiteX337" fmla="*/ 3409124 w 9149960"/>
              <a:gd name="connsiteY337" fmla="*/ 2039512 h 6856674"/>
              <a:gd name="connsiteX338" fmla="*/ 3425027 w 9149960"/>
              <a:gd name="connsiteY338" fmla="*/ 2046138 h 6856674"/>
              <a:gd name="connsiteX339" fmla="*/ 3412436 w 9149960"/>
              <a:gd name="connsiteY339" fmla="*/ 2053427 h 6856674"/>
              <a:gd name="connsiteX340" fmla="*/ 3414425 w 9149960"/>
              <a:gd name="connsiteY340" fmla="*/ 2054752 h 6856674"/>
              <a:gd name="connsiteX341" fmla="*/ 3414425 w 9149960"/>
              <a:gd name="connsiteY341" fmla="*/ 2056740 h 6856674"/>
              <a:gd name="connsiteX342" fmla="*/ 3397197 w 9149960"/>
              <a:gd name="connsiteY342" fmla="*/ 2062703 h 6856674"/>
              <a:gd name="connsiteX343" fmla="*/ 3366717 w 9149960"/>
              <a:gd name="connsiteY343" fmla="*/ 2067342 h 6856674"/>
              <a:gd name="connsiteX344" fmla="*/ 3392558 w 9149960"/>
              <a:gd name="connsiteY344" fmla="*/ 2071980 h 6856674"/>
              <a:gd name="connsiteX345" fmla="*/ 3405811 w 9149960"/>
              <a:gd name="connsiteY345" fmla="*/ 2077944 h 6856674"/>
              <a:gd name="connsiteX346" fmla="*/ 3427014 w 9149960"/>
              <a:gd name="connsiteY346" fmla="*/ 2097159 h 6856674"/>
              <a:gd name="connsiteX347" fmla="*/ 3438940 w 9149960"/>
              <a:gd name="connsiteY347" fmla="*/ 2126977 h 6856674"/>
              <a:gd name="connsiteX348" fmla="*/ 3440305 w 9149960"/>
              <a:gd name="connsiteY348" fmla="*/ 2129159 h 6856674"/>
              <a:gd name="connsiteX349" fmla="*/ 3465857 w 9149960"/>
              <a:gd name="connsiteY349" fmla="*/ 2132855 h 6856674"/>
              <a:gd name="connsiteX350" fmla="*/ 3493272 w 9149960"/>
              <a:gd name="connsiteY350" fmla="*/ 2136252 h 6856674"/>
              <a:gd name="connsiteX351" fmla="*/ 3467265 w 9149960"/>
              <a:gd name="connsiteY351" fmla="*/ 2141469 h 6856674"/>
              <a:gd name="connsiteX352" fmla="*/ 3443949 w 9149960"/>
              <a:gd name="connsiteY352" fmla="*/ 2134753 h 6856674"/>
              <a:gd name="connsiteX353" fmla="*/ 3446395 w 9149960"/>
              <a:gd name="connsiteY353" fmla="*/ 2138322 h 6856674"/>
              <a:gd name="connsiteX354" fmla="*/ 3443580 w 9149960"/>
              <a:gd name="connsiteY354" fmla="*/ 2144867 h 6856674"/>
              <a:gd name="connsiteX355" fmla="*/ 3463457 w 9149960"/>
              <a:gd name="connsiteY355" fmla="*/ 2163420 h 6856674"/>
              <a:gd name="connsiteX356" fmla="*/ 3492611 w 9149960"/>
              <a:gd name="connsiteY356" fmla="*/ 2160107 h 6856674"/>
              <a:gd name="connsiteX357" fmla="*/ 3500563 w 9149960"/>
              <a:gd name="connsiteY357" fmla="*/ 2199201 h 6856674"/>
              <a:gd name="connsiteX358" fmla="*/ 3548933 w 9149960"/>
              <a:gd name="connsiteY358" fmla="*/ 2221729 h 6856674"/>
              <a:gd name="connsiteX359" fmla="*/ 3535019 w 9149960"/>
              <a:gd name="connsiteY359" fmla="*/ 2237631 h 6856674"/>
              <a:gd name="connsiteX360" fmla="*/ 3549596 w 9149960"/>
              <a:gd name="connsiteY360" fmla="*/ 2246908 h 6856674"/>
              <a:gd name="connsiteX361" fmla="*/ 3552248 w 9149960"/>
              <a:gd name="connsiteY361" fmla="*/ 2264799 h 6856674"/>
              <a:gd name="connsiteX362" fmla="*/ 3560199 w 9149960"/>
              <a:gd name="connsiteY362" fmla="*/ 2297929 h 6856674"/>
              <a:gd name="connsiteX363" fmla="*/ 3584714 w 9149960"/>
              <a:gd name="connsiteY363" fmla="*/ 2329071 h 6856674"/>
              <a:gd name="connsiteX364" fmla="*/ 3590016 w 9149960"/>
              <a:gd name="connsiteY364" fmla="*/ 2334372 h 6856674"/>
              <a:gd name="connsiteX365" fmla="*/ 3609232 w 9149960"/>
              <a:gd name="connsiteY365" fmla="*/ 2336360 h 6856674"/>
              <a:gd name="connsiteX366" fmla="*/ 3614532 w 9149960"/>
              <a:gd name="connsiteY366" fmla="*/ 2351600 h 6856674"/>
              <a:gd name="connsiteX367" fmla="*/ 3646337 w 9149960"/>
              <a:gd name="connsiteY367" fmla="*/ 2352924 h 6856674"/>
              <a:gd name="connsiteX368" fmla="*/ 3659590 w 9149960"/>
              <a:gd name="connsiteY368" fmla="*/ 2377441 h 6856674"/>
              <a:gd name="connsiteX369" fmla="*/ 3657601 w 9149960"/>
              <a:gd name="connsiteY369" fmla="*/ 2387381 h 6856674"/>
              <a:gd name="connsiteX370" fmla="*/ 3670192 w 9149960"/>
              <a:gd name="connsiteY370" fmla="*/ 2388706 h 6856674"/>
              <a:gd name="connsiteX371" fmla="*/ 3713923 w 9149960"/>
              <a:gd name="connsiteY371" fmla="*/ 2384067 h 6856674"/>
              <a:gd name="connsiteX372" fmla="*/ 3772895 w 9149960"/>
              <a:gd name="connsiteY372" fmla="*/ 2384730 h 6856674"/>
              <a:gd name="connsiteX373" fmla="*/ 3774883 w 9149960"/>
              <a:gd name="connsiteY373" fmla="*/ 2385392 h 6856674"/>
              <a:gd name="connsiteX374" fmla="*/ 3779521 w 9149960"/>
              <a:gd name="connsiteY374" fmla="*/ 2384730 h 6856674"/>
              <a:gd name="connsiteX375" fmla="*/ 3779521 w 9149960"/>
              <a:gd name="connsiteY375" fmla="*/ 2380093 h 6856674"/>
              <a:gd name="connsiteX376" fmla="*/ 3758981 w 9149960"/>
              <a:gd name="connsiteY376" fmla="*/ 2364188 h 6856674"/>
              <a:gd name="connsiteX377" fmla="*/ 3800063 w 9149960"/>
              <a:gd name="connsiteY377" fmla="*/ 2345635 h 6856674"/>
              <a:gd name="connsiteX378" fmla="*/ 3827892 w 9149960"/>
              <a:gd name="connsiteY378" fmla="*/ 2384067 h 6856674"/>
              <a:gd name="connsiteX379" fmla="*/ 3852408 w 9149960"/>
              <a:gd name="connsiteY379" fmla="*/ 2413886 h 6856674"/>
              <a:gd name="connsiteX380" fmla="*/ 3827229 w 9149960"/>
              <a:gd name="connsiteY380" fmla="*/ 2401958 h 6856674"/>
              <a:gd name="connsiteX381" fmla="*/ 3793436 w 9149960"/>
              <a:gd name="connsiteY381" fmla="*/ 2393344 h 6856674"/>
              <a:gd name="connsiteX382" fmla="*/ 3797413 w 9149960"/>
              <a:gd name="connsiteY382" fmla="*/ 2414548 h 6856674"/>
              <a:gd name="connsiteX383" fmla="*/ 3839156 w 9149960"/>
              <a:gd name="connsiteY383" fmla="*/ 2456956 h 6856674"/>
              <a:gd name="connsiteX384" fmla="*/ 3858372 w 9149960"/>
              <a:gd name="connsiteY384" fmla="*/ 2465570 h 6856674"/>
              <a:gd name="connsiteX385" fmla="*/ 3889514 w 9149960"/>
              <a:gd name="connsiteY385" fmla="*/ 2477497 h 6856674"/>
              <a:gd name="connsiteX386" fmla="*/ 3941198 w 9149960"/>
              <a:gd name="connsiteY386" fmla="*/ 2507314 h 6856674"/>
              <a:gd name="connsiteX387" fmla="*/ 3948487 w 9149960"/>
              <a:gd name="connsiteY387" fmla="*/ 2504002 h 6856674"/>
              <a:gd name="connsiteX388" fmla="*/ 3956438 w 9149960"/>
              <a:gd name="connsiteY388" fmla="*/ 2501351 h 6856674"/>
              <a:gd name="connsiteX389" fmla="*/ 3973003 w 9149960"/>
              <a:gd name="connsiteY389" fmla="*/ 2494724 h 6856674"/>
              <a:gd name="connsiteX390" fmla="*/ 3980292 w 9149960"/>
              <a:gd name="connsiteY390" fmla="*/ 2490087 h 6856674"/>
              <a:gd name="connsiteX391" fmla="*/ 4012760 w 9149960"/>
              <a:gd name="connsiteY391" fmla="*/ 2500025 h 6856674"/>
              <a:gd name="connsiteX392" fmla="*/ 4018060 w 9149960"/>
              <a:gd name="connsiteY392" fmla="*/ 2497376 h 6856674"/>
              <a:gd name="connsiteX393" fmla="*/ 4020048 w 9149960"/>
              <a:gd name="connsiteY393" fmla="*/ 2451654 h 6856674"/>
              <a:gd name="connsiteX394" fmla="*/ 3978966 w 9149960"/>
              <a:gd name="connsiteY394" fmla="*/ 2428464 h 6856674"/>
              <a:gd name="connsiteX395" fmla="*/ 4025349 w 9149960"/>
              <a:gd name="connsiteY395" fmla="*/ 2447679 h 6856674"/>
              <a:gd name="connsiteX396" fmla="*/ 4033300 w 9149960"/>
              <a:gd name="connsiteY396" fmla="*/ 2439728 h 6856674"/>
              <a:gd name="connsiteX397" fmla="*/ 4026012 w 9149960"/>
              <a:gd name="connsiteY397" fmla="*/ 2423824 h 6856674"/>
              <a:gd name="connsiteX398" fmla="*/ 3953787 w 9149960"/>
              <a:gd name="connsiteY398" fmla="*/ 2380755 h 6856674"/>
              <a:gd name="connsiteX399" fmla="*/ 3945173 w 9149960"/>
              <a:gd name="connsiteY399" fmla="*/ 2377441 h 6856674"/>
              <a:gd name="connsiteX400" fmla="*/ 3929934 w 9149960"/>
              <a:gd name="connsiteY400" fmla="*/ 2375454 h 6856674"/>
              <a:gd name="connsiteX401" fmla="*/ 3859697 w 9149960"/>
              <a:gd name="connsiteY401" fmla="*/ 2335697 h 6856674"/>
              <a:gd name="connsiteX402" fmla="*/ 3780847 w 9149960"/>
              <a:gd name="connsiteY402" fmla="*/ 2309193 h 6856674"/>
              <a:gd name="connsiteX403" fmla="*/ 3772234 w 9149960"/>
              <a:gd name="connsiteY403" fmla="*/ 2303229 h 6856674"/>
              <a:gd name="connsiteX404" fmla="*/ 3766270 w 9149960"/>
              <a:gd name="connsiteY404" fmla="*/ 2292626 h 6856674"/>
              <a:gd name="connsiteX405" fmla="*/ 3735789 w 9149960"/>
              <a:gd name="connsiteY405" fmla="*/ 2284673 h 6856674"/>
              <a:gd name="connsiteX406" fmla="*/ 3725850 w 9149960"/>
              <a:gd name="connsiteY406" fmla="*/ 2262811 h 6856674"/>
              <a:gd name="connsiteX407" fmla="*/ 3742415 w 9149960"/>
              <a:gd name="connsiteY407" fmla="*/ 2261485 h 6856674"/>
              <a:gd name="connsiteX408" fmla="*/ 3766932 w 9149960"/>
              <a:gd name="connsiteY408" fmla="*/ 2263472 h 6856674"/>
              <a:gd name="connsiteX409" fmla="*/ 3790786 w 9149960"/>
              <a:gd name="connsiteY409" fmla="*/ 2275399 h 6856674"/>
              <a:gd name="connsiteX410" fmla="*/ 3816627 w 9149960"/>
              <a:gd name="connsiteY410" fmla="*/ 2275399 h 6856674"/>
              <a:gd name="connsiteX411" fmla="*/ 3847107 w 9149960"/>
              <a:gd name="connsiteY411" fmla="*/ 2302565 h 6856674"/>
              <a:gd name="connsiteX412" fmla="*/ 3876925 w 9149960"/>
              <a:gd name="connsiteY412" fmla="*/ 2319795 h 6856674"/>
              <a:gd name="connsiteX413" fmla="*/ 3891502 w 9149960"/>
              <a:gd name="connsiteY413" fmla="*/ 2300580 h 6856674"/>
              <a:gd name="connsiteX414" fmla="*/ 3934572 w 9149960"/>
              <a:gd name="connsiteY414" fmla="*/ 2331722 h 6856674"/>
              <a:gd name="connsiteX415" fmla="*/ 3958426 w 9149960"/>
              <a:gd name="connsiteY415" fmla="*/ 2337685 h 6856674"/>
              <a:gd name="connsiteX416" fmla="*/ 3983605 w 9149960"/>
              <a:gd name="connsiteY416" fmla="*/ 2351600 h 6856674"/>
              <a:gd name="connsiteX417" fmla="*/ 4010109 w 9149960"/>
              <a:gd name="connsiteY417" fmla="*/ 2328409 h 6856674"/>
              <a:gd name="connsiteX418" fmla="*/ 4029987 w 9149960"/>
              <a:gd name="connsiteY418" fmla="*/ 2350937 h 6856674"/>
              <a:gd name="connsiteX419" fmla="*/ 4053841 w 9149960"/>
              <a:gd name="connsiteY419" fmla="*/ 2340997 h 6856674"/>
              <a:gd name="connsiteX420" fmla="*/ 4066431 w 9149960"/>
              <a:gd name="connsiteY420" fmla="*/ 2359551 h 6856674"/>
              <a:gd name="connsiteX421" fmla="*/ 4086309 w 9149960"/>
              <a:gd name="connsiteY421" fmla="*/ 2395995 h 6856674"/>
              <a:gd name="connsiteX422" fmla="*/ 4106187 w 9149960"/>
              <a:gd name="connsiteY422" fmla="*/ 2397982 h 6856674"/>
              <a:gd name="connsiteX423" fmla="*/ 4143956 w 9149960"/>
              <a:gd name="connsiteY423" fmla="*/ 2425812 h 6856674"/>
              <a:gd name="connsiteX424" fmla="*/ 4283099 w 9149960"/>
              <a:gd name="connsiteY424" fmla="*/ 2500688 h 6856674"/>
              <a:gd name="connsiteX425" fmla="*/ 4299002 w 9149960"/>
              <a:gd name="connsiteY425" fmla="*/ 2510628 h 6856674"/>
              <a:gd name="connsiteX426" fmla="*/ 4281774 w 9149960"/>
              <a:gd name="connsiteY426" fmla="*/ 2503338 h 6856674"/>
              <a:gd name="connsiteX427" fmla="*/ 4139981 w 9149960"/>
              <a:gd name="connsiteY427" fmla="*/ 2429125 h 6856674"/>
              <a:gd name="connsiteX428" fmla="*/ 4057817 w 9149960"/>
              <a:gd name="connsiteY428" fmla="*/ 2409911 h 6856674"/>
              <a:gd name="connsiteX429" fmla="*/ 4048540 w 9149960"/>
              <a:gd name="connsiteY429" fmla="*/ 2411897 h 6856674"/>
              <a:gd name="connsiteX430" fmla="*/ 4051191 w 9149960"/>
              <a:gd name="connsiteY430" fmla="*/ 2419186 h 6856674"/>
              <a:gd name="connsiteX431" fmla="*/ 4076370 w 9149960"/>
              <a:gd name="connsiteY431" fmla="*/ 2436414 h 6856674"/>
              <a:gd name="connsiteX432" fmla="*/ 4184375 w 9149960"/>
              <a:gd name="connsiteY432" fmla="*/ 2502677 h 6856674"/>
              <a:gd name="connsiteX433" fmla="*/ 4238042 w 9149960"/>
              <a:gd name="connsiteY433" fmla="*/ 2527856 h 6856674"/>
              <a:gd name="connsiteX434" fmla="*/ 4254607 w 9149960"/>
              <a:gd name="connsiteY434" fmla="*/ 2533819 h 6856674"/>
              <a:gd name="connsiteX435" fmla="*/ 4302316 w 9149960"/>
              <a:gd name="connsiteY435" fmla="*/ 2531832 h 6856674"/>
              <a:gd name="connsiteX436" fmla="*/ 4320868 w 9149960"/>
              <a:gd name="connsiteY436" fmla="*/ 2593452 h 6856674"/>
              <a:gd name="connsiteX437" fmla="*/ 4328819 w 9149960"/>
              <a:gd name="connsiteY437" fmla="*/ 2598753 h 6856674"/>
              <a:gd name="connsiteX438" fmla="*/ 4391104 w 9149960"/>
              <a:gd name="connsiteY438" fmla="*/ 2665013 h 6856674"/>
              <a:gd name="connsiteX439" fmla="*/ 4399718 w 9149960"/>
              <a:gd name="connsiteY439" fmla="*/ 2674953 h 6856674"/>
              <a:gd name="connsiteX440" fmla="*/ 4435499 w 9149960"/>
              <a:gd name="connsiteY440" fmla="*/ 2706096 h 6856674"/>
              <a:gd name="connsiteX441" fmla="*/ 4458690 w 9149960"/>
              <a:gd name="connsiteY441" fmla="*/ 2710071 h 6856674"/>
              <a:gd name="connsiteX442" fmla="*/ 4471280 w 9149960"/>
              <a:gd name="connsiteY442" fmla="*/ 2718023 h 6856674"/>
              <a:gd name="connsiteX443" fmla="*/ 4488508 w 9149960"/>
              <a:gd name="connsiteY443" fmla="*/ 2686218 h 6856674"/>
              <a:gd name="connsiteX444" fmla="*/ 4485857 w 9149960"/>
              <a:gd name="connsiteY444" fmla="*/ 2741876 h 6856674"/>
              <a:gd name="connsiteX445" fmla="*/ 4489833 w 9149960"/>
              <a:gd name="connsiteY445" fmla="*/ 2747178 h 6856674"/>
              <a:gd name="connsiteX446" fmla="*/ 4509048 w 9149960"/>
              <a:gd name="connsiteY446" fmla="*/ 2764405 h 6856674"/>
              <a:gd name="connsiteX447" fmla="*/ 4526276 w 9149960"/>
              <a:gd name="connsiteY447" fmla="*/ 2745189 h 6856674"/>
              <a:gd name="connsiteX448" fmla="*/ 4509048 w 9149960"/>
              <a:gd name="connsiteY448" fmla="*/ 2660376 h 6856674"/>
              <a:gd name="connsiteX449" fmla="*/ 4491821 w 9149960"/>
              <a:gd name="connsiteY449" fmla="*/ 2651761 h 6856674"/>
              <a:gd name="connsiteX450" fmla="*/ 4487182 w 9149960"/>
              <a:gd name="connsiteY450" fmla="*/ 2637848 h 6856674"/>
              <a:gd name="connsiteX451" fmla="*/ 4499109 w 9149960"/>
              <a:gd name="connsiteY451" fmla="*/ 2641822 h 6856674"/>
              <a:gd name="connsiteX452" fmla="*/ 4509048 w 9149960"/>
              <a:gd name="connsiteY452" fmla="*/ 2640497 h 6856674"/>
              <a:gd name="connsiteX453" fmla="*/ 4522963 w 9149960"/>
              <a:gd name="connsiteY453" fmla="*/ 2640497 h 6856674"/>
              <a:gd name="connsiteX454" fmla="*/ 4527602 w 9149960"/>
              <a:gd name="connsiteY454" fmla="*/ 2631884 h 6856674"/>
              <a:gd name="connsiteX455" fmla="*/ 4539529 w 9149960"/>
              <a:gd name="connsiteY455" fmla="*/ 2592789 h 6856674"/>
              <a:gd name="connsiteX456" fmla="*/ 4560069 w 9149960"/>
              <a:gd name="connsiteY456" fmla="*/ 2511291 h 6856674"/>
              <a:gd name="connsiteX457" fmla="*/ 4571996 w 9149960"/>
              <a:gd name="connsiteY457" fmla="*/ 2497376 h 6856674"/>
              <a:gd name="connsiteX458" fmla="*/ 4579285 w 9149960"/>
              <a:gd name="connsiteY458" fmla="*/ 2511291 h 6856674"/>
              <a:gd name="connsiteX459" fmla="*/ 4561395 w 9149960"/>
              <a:gd name="connsiteY459" fmla="*/ 2622607 h 6856674"/>
              <a:gd name="connsiteX460" fmla="*/ 4552781 w 9149960"/>
              <a:gd name="connsiteY460" fmla="*/ 2690855 h 6856674"/>
              <a:gd name="connsiteX461" fmla="*/ 4545492 w 9149960"/>
              <a:gd name="connsiteY461" fmla="*/ 2805488 h 6856674"/>
              <a:gd name="connsiteX462" fmla="*/ 4552781 w 9149960"/>
              <a:gd name="connsiteY462" fmla="*/ 2849219 h 6856674"/>
              <a:gd name="connsiteX463" fmla="*/ 4579948 w 9149960"/>
              <a:gd name="connsiteY463" fmla="*/ 2906867 h 6856674"/>
              <a:gd name="connsiteX464" fmla="*/ 4580610 w 9149960"/>
              <a:gd name="connsiteY464" fmla="*/ 2909517 h 6856674"/>
              <a:gd name="connsiteX465" fmla="*/ 4585911 w 9149960"/>
              <a:gd name="connsiteY465" fmla="*/ 2915480 h 6856674"/>
              <a:gd name="connsiteX466" fmla="*/ 4600489 w 9149960"/>
              <a:gd name="connsiteY466" fmla="*/ 2918794 h 6856674"/>
              <a:gd name="connsiteX467" fmla="*/ 4601815 w 9149960"/>
              <a:gd name="connsiteY467" fmla="*/ 2900902 h 6856674"/>
              <a:gd name="connsiteX468" fmla="*/ 4587900 w 9149960"/>
              <a:gd name="connsiteY468" fmla="*/ 2867772 h 6856674"/>
              <a:gd name="connsiteX469" fmla="*/ 4569346 w 9149960"/>
              <a:gd name="connsiteY469" fmla="*/ 2841268 h 6856674"/>
              <a:gd name="connsiteX470" fmla="*/ 4571996 w 9149960"/>
              <a:gd name="connsiteY470" fmla="*/ 2839280 h 6856674"/>
              <a:gd name="connsiteX471" fmla="*/ 4597176 w 9149960"/>
              <a:gd name="connsiteY471" fmla="*/ 2861809 h 6856674"/>
              <a:gd name="connsiteX472" fmla="*/ 4607115 w 9149960"/>
              <a:gd name="connsiteY472" fmla="*/ 2875723 h 6856674"/>
              <a:gd name="connsiteX473" fmla="*/ 4615730 w 9149960"/>
              <a:gd name="connsiteY473" fmla="*/ 2857170 h 6856674"/>
              <a:gd name="connsiteX474" fmla="*/ 4628318 w 9149960"/>
              <a:gd name="connsiteY474" fmla="*/ 2868435 h 6856674"/>
              <a:gd name="connsiteX475" fmla="*/ 4637595 w 9149960"/>
              <a:gd name="connsiteY475" fmla="*/ 2858496 h 6856674"/>
              <a:gd name="connsiteX476" fmla="*/ 4648859 w 9149960"/>
              <a:gd name="connsiteY476" fmla="*/ 2877049 h 6856674"/>
              <a:gd name="connsiteX477" fmla="*/ 4647534 w 9149960"/>
              <a:gd name="connsiteY477" fmla="*/ 2906867 h 6856674"/>
              <a:gd name="connsiteX478" fmla="*/ 4642895 w 9149960"/>
              <a:gd name="connsiteY478" fmla="*/ 2928732 h 6856674"/>
              <a:gd name="connsiteX479" fmla="*/ 4632957 w 9149960"/>
              <a:gd name="connsiteY479" fmla="*/ 2935359 h 6856674"/>
              <a:gd name="connsiteX480" fmla="*/ 4615066 w 9149960"/>
              <a:gd name="connsiteY480" fmla="*/ 2916143 h 6856674"/>
              <a:gd name="connsiteX481" fmla="*/ 4609102 w 9149960"/>
              <a:gd name="connsiteY481" fmla="*/ 2939335 h 6856674"/>
              <a:gd name="connsiteX482" fmla="*/ 4619704 w 9149960"/>
              <a:gd name="connsiteY482" fmla="*/ 2945298 h 6856674"/>
              <a:gd name="connsiteX483" fmla="*/ 4609102 w 9149960"/>
              <a:gd name="connsiteY483" fmla="*/ 2941985 h 6856674"/>
              <a:gd name="connsiteX484" fmla="*/ 4626330 w 9149960"/>
              <a:gd name="connsiteY484" fmla="*/ 2967826 h 6856674"/>
              <a:gd name="connsiteX485" fmla="*/ 4604464 w 9149960"/>
              <a:gd name="connsiteY485" fmla="*/ 2975115 h 6856674"/>
              <a:gd name="connsiteX486" fmla="*/ 4616391 w 9149960"/>
              <a:gd name="connsiteY486" fmla="*/ 2999631 h 6856674"/>
              <a:gd name="connsiteX487" fmla="*/ 4605127 w 9149960"/>
              <a:gd name="connsiteY487" fmla="*/ 3026136 h 6856674"/>
              <a:gd name="connsiteX488" fmla="*/ 4544829 w 9149960"/>
              <a:gd name="connsiteY488" fmla="*/ 3107636 h 6856674"/>
              <a:gd name="connsiteX489" fmla="*/ 4297676 w 9149960"/>
              <a:gd name="connsiteY489" fmla="*/ 3451528 h 6856674"/>
              <a:gd name="connsiteX490" fmla="*/ 3913368 w 9149960"/>
              <a:gd name="connsiteY490" fmla="*/ 3988241 h 6856674"/>
              <a:gd name="connsiteX491" fmla="*/ 3956438 w 9149960"/>
              <a:gd name="connsiteY491" fmla="*/ 4014745 h 6856674"/>
              <a:gd name="connsiteX492" fmla="*/ 3994207 w 9149960"/>
              <a:gd name="connsiteY492" fmla="*/ 4041912 h 6856674"/>
              <a:gd name="connsiteX493" fmla="*/ 4006796 w 9149960"/>
              <a:gd name="connsiteY493" fmla="*/ 4047213 h 6856674"/>
              <a:gd name="connsiteX494" fmla="*/ 4008784 w 9149960"/>
              <a:gd name="connsiteY494" fmla="*/ 4034623 h 6856674"/>
              <a:gd name="connsiteX495" fmla="*/ 3998845 w 9149960"/>
              <a:gd name="connsiteY495" fmla="*/ 4025347 h 6856674"/>
              <a:gd name="connsiteX496" fmla="*/ 4020711 w 9149960"/>
              <a:gd name="connsiteY496" fmla="*/ 4026009 h 6856674"/>
              <a:gd name="connsiteX497" fmla="*/ 4063781 w 9149960"/>
              <a:gd name="connsiteY497" fmla="*/ 4040586 h 6856674"/>
              <a:gd name="connsiteX498" fmla="*/ 4073057 w 9149960"/>
              <a:gd name="connsiteY498" fmla="*/ 4063115 h 6856674"/>
              <a:gd name="connsiteX499" fmla="*/ 4124740 w 9149960"/>
              <a:gd name="connsiteY499" fmla="*/ 4075705 h 6856674"/>
              <a:gd name="connsiteX500" fmla="*/ 4204248 w 9149960"/>
              <a:gd name="connsiteY500" fmla="*/ 4096908 h 6856674"/>
              <a:gd name="connsiteX501" fmla="*/ 4218826 w 9149960"/>
              <a:gd name="connsiteY501" fmla="*/ 4118774 h 6856674"/>
              <a:gd name="connsiteX502" fmla="*/ 4206236 w 9149960"/>
              <a:gd name="connsiteY502" fmla="*/ 4133352 h 6856674"/>
              <a:gd name="connsiteX503" fmla="*/ 4236054 w 9149960"/>
              <a:gd name="connsiteY503" fmla="*/ 4133352 h 6856674"/>
              <a:gd name="connsiteX504" fmla="*/ 4316229 w 9149960"/>
              <a:gd name="connsiteY504" fmla="*/ 4141965 h 6856674"/>
              <a:gd name="connsiteX505" fmla="*/ 4359299 w 9149960"/>
              <a:gd name="connsiteY505" fmla="*/ 4143954 h 6856674"/>
              <a:gd name="connsiteX506" fmla="*/ 4397730 w 9149960"/>
              <a:gd name="connsiteY506" fmla="*/ 4149254 h 6856674"/>
              <a:gd name="connsiteX507" fmla="*/ 4397730 w 9149960"/>
              <a:gd name="connsiteY507" fmla="*/ 4183710 h 6856674"/>
              <a:gd name="connsiteX508" fmla="*/ 4449414 w 9149960"/>
              <a:gd name="connsiteY508" fmla="*/ 4220154 h 6856674"/>
              <a:gd name="connsiteX509" fmla="*/ 4459353 w 9149960"/>
              <a:gd name="connsiteY509" fmla="*/ 4226117 h 6856674"/>
              <a:gd name="connsiteX510" fmla="*/ 4489170 w 9149960"/>
              <a:gd name="connsiteY510" fmla="*/ 4287740 h 6856674"/>
              <a:gd name="connsiteX511" fmla="*/ 4546155 w 9149960"/>
              <a:gd name="connsiteY511" fmla="*/ 4309606 h 6856674"/>
              <a:gd name="connsiteX512" fmla="*/ 4536878 w 9149960"/>
              <a:gd name="connsiteY512" fmla="*/ 4327496 h 6856674"/>
              <a:gd name="connsiteX513" fmla="*/ 4574647 w 9149960"/>
              <a:gd name="connsiteY513" fmla="*/ 4340086 h 6856674"/>
              <a:gd name="connsiteX514" fmla="*/ 4537541 w 9149960"/>
              <a:gd name="connsiteY514" fmla="*/ 4370566 h 6856674"/>
              <a:gd name="connsiteX515" fmla="*/ 4585911 w 9149960"/>
              <a:gd name="connsiteY515" fmla="*/ 4381168 h 6856674"/>
              <a:gd name="connsiteX516" fmla="*/ 4558744 w 9149960"/>
              <a:gd name="connsiteY516" fmla="*/ 4383155 h 6856674"/>
              <a:gd name="connsiteX517" fmla="*/ 4590550 w 9149960"/>
              <a:gd name="connsiteY517" fmla="*/ 4389119 h 6856674"/>
              <a:gd name="connsiteX518" fmla="*/ 4643558 w 9149960"/>
              <a:gd name="connsiteY518" fmla="*/ 4405684 h 6856674"/>
              <a:gd name="connsiteX519" fmla="*/ 4672713 w 9149960"/>
              <a:gd name="connsiteY519" fmla="*/ 4438152 h 6856674"/>
              <a:gd name="connsiteX520" fmla="*/ 4690603 w 9149960"/>
              <a:gd name="connsiteY520" fmla="*/ 4464656 h 6856674"/>
              <a:gd name="connsiteX521" fmla="*/ 4697229 w 9149960"/>
              <a:gd name="connsiteY521" fmla="*/ 4468632 h 6856674"/>
              <a:gd name="connsiteX522" fmla="*/ 4746263 w 9149960"/>
              <a:gd name="connsiteY522" fmla="*/ 4481221 h 6856674"/>
              <a:gd name="connsiteX523" fmla="*/ 4780718 w 9149960"/>
              <a:gd name="connsiteY523" fmla="*/ 4490498 h 6856674"/>
              <a:gd name="connsiteX524" fmla="*/ 4781381 w 9149960"/>
              <a:gd name="connsiteY524" fmla="*/ 4501100 h 6856674"/>
              <a:gd name="connsiteX525" fmla="*/ 4729697 w 9149960"/>
              <a:gd name="connsiteY525" fmla="*/ 4496461 h 6856674"/>
              <a:gd name="connsiteX526" fmla="*/ 4757527 w 9149960"/>
              <a:gd name="connsiteY526" fmla="*/ 4517665 h 6856674"/>
              <a:gd name="connsiteX527" fmla="*/ 4874808 w 9149960"/>
              <a:gd name="connsiteY527" fmla="*/ 4543507 h 6856674"/>
              <a:gd name="connsiteX528" fmla="*/ 4893362 w 9149960"/>
              <a:gd name="connsiteY528" fmla="*/ 4561397 h 6856674"/>
              <a:gd name="connsiteX529" fmla="*/ 4879447 w 9149960"/>
              <a:gd name="connsiteY529" fmla="*/ 4566035 h 6856674"/>
              <a:gd name="connsiteX530" fmla="*/ 4864869 w 9149960"/>
              <a:gd name="connsiteY530" fmla="*/ 4577962 h 6856674"/>
              <a:gd name="connsiteX531" fmla="*/ 4883422 w 9149960"/>
              <a:gd name="connsiteY531" fmla="*/ 4583263 h 6856674"/>
              <a:gd name="connsiteX532" fmla="*/ 4963598 w 9149960"/>
              <a:gd name="connsiteY532" fmla="*/ 4587239 h 6856674"/>
              <a:gd name="connsiteX533" fmla="*/ 4919203 w 9149960"/>
              <a:gd name="connsiteY533" fmla="*/ 4566698 h 6856674"/>
              <a:gd name="connsiteX534" fmla="*/ 4905289 w 9149960"/>
              <a:gd name="connsiteY534" fmla="*/ 4536881 h 6856674"/>
              <a:gd name="connsiteX535" fmla="*/ 4947033 w 9149960"/>
              <a:gd name="connsiteY535" fmla="*/ 4538206 h 6856674"/>
              <a:gd name="connsiteX536" fmla="*/ 4945045 w 9149960"/>
              <a:gd name="connsiteY536" fmla="*/ 4534230 h 6856674"/>
              <a:gd name="connsiteX537" fmla="*/ 4962273 w 9149960"/>
              <a:gd name="connsiteY537" fmla="*/ 4525616 h 6856674"/>
              <a:gd name="connsiteX538" fmla="*/ 5023233 w 9149960"/>
              <a:gd name="connsiteY538" fmla="*/ 4521641 h 6856674"/>
              <a:gd name="connsiteX539" fmla="*/ 5104071 w 9149960"/>
              <a:gd name="connsiteY539" fmla="*/ 4565373 h 6856674"/>
              <a:gd name="connsiteX540" fmla="*/ 5136539 w 9149960"/>
              <a:gd name="connsiteY540" fmla="*/ 4553446 h 6856674"/>
              <a:gd name="connsiteX541" fmla="*/ 5212077 w 9149960"/>
              <a:gd name="connsiteY541" fmla="*/ 4581276 h 6856674"/>
              <a:gd name="connsiteX542" fmla="*/ 5162381 w 9149960"/>
              <a:gd name="connsiteY542" fmla="*/ 4570674 h 6856674"/>
              <a:gd name="connsiteX543" fmla="*/ 5206113 w 9149960"/>
              <a:gd name="connsiteY543" fmla="*/ 4587902 h 6856674"/>
              <a:gd name="connsiteX544" fmla="*/ 5231955 w 9149960"/>
              <a:gd name="connsiteY544" fmla="*/ 4601816 h 6856674"/>
              <a:gd name="connsiteX545" fmla="*/ 5223341 w 9149960"/>
              <a:gd name="connsiteY545" fmla="*/ 4605792 h 6856674"/>
              <a:gd name="connsiteX546" fmla="*/ 5233944 w 9149960"/>
              <a:gd name="connsiteY546" fmla="*/ 4605792 h 6856674"/>
              <a:gd name="connsiteX547" fmla="*/ 5252495 w 9149960"/>
              <a:gd name="connsiteY547" fmla="*/ 4608442 h 6856674"/>
              <a:gd name="connsiteX548" fmla="*/ 5243219 w 9149960"/>
              <a:gd name="connsiteY548" fmla="*/ 4595190 h 6856674"/>
              <a:gd name="connsiteX549" fmla="*/ 5243882 w 9149960"/>
              <a:gd name="connsiteY549" fmla="*/ 4583926 h 6856674"/>
              <a:gd name="connsiteX550" fmla="*/ 5263760 w 9149960"/>
              <a:gd name="connsiteY550" fmla="*/ 4591877 h 6856674"/>
              <a:gd name="connsiteX551" fmla="*/ 5280988 w 9149960"/>
              <a:gd name="connsiteY551" fmla="*/ 4624345 h 6856674"/>
              <a:gd name="connsiteX552" fmla="*/ 5277012 w 9149960"/>
              <a:gd name="connsiteY552" fmla="*/ 4623682 h 6856674"/>
              <a:gd name="connsiteX553" fmla="*/ 5303285 w 9149960"/>
              <a:gd name="connsiteY553" fmla="*/ 4636944 h 6856674"/>
              <a:gd name="connsiteX554" fmla="*/ 5290926 w 9149960"/>
              <a:gd name="connsiteY554" fmla="*/ 4628320 h 6856674"/>
              <a:gd name="connsiteX555" fmla="*/ 5277011 w 9149960"/>
              <a:gd name="connsiteY555" fmla="*/ 4591214 h 6856674"/>
              <a:gd name="connsiteX556" fmla="*/ 5288276 w 9149960"/>
              <a:gd name="connsiteY556" fmla="*/ 4580612 h 6856674"/>
              <a:gd name="connsiteX557" fmla="*/ 5328695 w 9149960"/>
              <a:gd name="connsiteY557" fmla="*/ 4628983 h 6856674"/>
              <a:gd name="connsiteX558" fmla="*/ 5335321 w 9149960"/>
              <a:gd name="connsiteY558" fmla="*/ 4644886 h 6856674"/>
              <a:gd name="connsiteX559" fmla="*/ 5313455 w 9149960"/>
              <a:gd name="connsiteY559" fmla="*/ 4632296 h 6856674"/>
              <a:gd name="connsiteX560" fmla="*/ 5317356 w 9149960"/>
              <a:gd name="connsiteY560" fmla="*/ 4642700 h 6856674"/>
              <a:gd name="connsiteX561" fmla="*/ 5351887 w 9149960"/>
              <a:gd name="connsiteY561" fmla="*/ 4651512 h 6856674"/>
              <a:gd name="connsiteX562" fmla="*/ 5332671 w 9149960"/>
              <a:gd name="connsiteY562" fmla="*/ 4625008 h 6856674"/>
              <a:gd name="connsiteX563" fmla="*/ 5331346 w 9149960"/>
              <a:gd name="connsiteY563" fmla="*/ 4623682 h 6856674"/>
              <a:gd name="connsiteX564" fmla="*/ 5335984 w 9149960"/>
              <a:gd name="connsiteY564" fmla="*/ 4621694 h 6856674"/>
              <a:gd name="connsiteX565" fmla="*/ 5310805 w 9149960"/>
              <a:gd name="connsiteY565" fmla="*/ 4583926 h 6856674"/>
              <a:gd name="connsiteX566" fmla="*/ 5322732 w 9149960"/>
              <a:gd name="connsiteY566" fmla="*/ 4583263 h 6856674"/>
              <a:gd name="connsiteX567" fmla="*/ 5324720 w 9149960"/>
              <a:gd name="connsiteY567" fmla="*/ 4581938 h 6856674"/>
              <a:gd name="connsiteX568" fmla="*/ 5324058 w 9149960"/>
              <a:gd name="connsiteY568" fmla="*/ 4579950 h 6856674"/>
              <a:gd name="connsiteX569" fmla="*/ 5322069 w 9149960"/>
              <a:gd name="connsiteY569" fmla="*/ 4576637 h 6856674"/>
              <a:gd name="connsiteX570" fmla="*/ 5332010 w 9149960"/>
              <a:gd name="connsiteY570" fmla="*/ 4578625 h 6856674"/>
              <a:gd name="connsiteX571" fmla="*/ 5373753 w 9149960"/>
              <a:gd name="connsiteY571" fmla="*/ 4647536 h 6856674"/>
              <a:gd name="connsiteX572" fmla="*/ 5383692 w 9149960"/>
              <a:gd name="connsiteY572" fmla="*/ 4650849 h 6856674"/>
              <a:gd name="connsiteX573" fmla="*/ 5384355 w 9149960"/>
              <a:gd name="connsiteY573" fmla="*/ 4651512 h 6856674"/>
              <a:gd name="connsiteX574" fmla="*/ 5384355 w 9149960"/>
              <a:gd name="connsiteY574" fmla="*/ 4662776 h 6856674"/>
              <a:gd name="connsiteX575" fmla="*/ 5407546 w 9149960"/>
              <a:gd name="connsiteY575" fmla="*/ 4676691 h 6856674"/>
              <a:gd name="connsiteX576" fmla="*/ 5406883 w 9149960"/>
              <a:gd name="connsiteY576" fmla="*/ 4676028 h 6856674"/>
              <a:gd name="connsiteX577" fmla="*/ 5406221 w 9149960"/>
              <a:gd name="connsiteY577" fmla="*/ 4670065 h 6856674"/>
              <a:gd name="connsiteX578" fmla="*/ 5472482 w 9149960"/>
              <a:gd name="connsiteY578" fmla="*/ 4685305 h 6856674"/>
              <a:gd name="connsiteX579" fmla="*/ 5474469 w 9149960"/>
              <a:gd name="connsiteY579" fmla="*/ 4678679 h 6856674"/>
              <a:gd name="connsiteX580" fmla="*/ 5502299 w 9149960"/>
              <a:gd name="connsiteY580" fmla="*/ 4692594 h 6856674"/>
              <a:gd name="connsiteX581" fmla="*/ 5593077 w 9149960"/>
              <a:gd name="connsiteY581" fmla="*/ 4750903 h 6856674"/>
              <a:gd name="connsiteX582" fmla="*/ 5597715 w 9149960"/>
              <a:gd name="connsiteY582" fmla="*/ 4751566 h 6856674"/>
              <a:gd name="connsiteX583" fmla="*/ 5661325 w 9149960"/>
              <a:gd name="connsiteY583" fmla="*/ 4797948 h 6856674"/>
              <a:gd name="connsiteX584" fmla="*/ 5669939 w 9149960"/>
              <a:gd name="connsiteY584" fmla="*/ 4788009 h 6856674"/>
              <a:gd name="connsiteX585" fmla="*/ 5699094 w 9149960"/>
              <a:gd name="connsiteY585" fmla="*/ 4774094 h 6856674"/>
              <a:gd name="connsiteX586" fmla="*/ 5685842 w 9149960"/>
              <a:gd name="connsiteY586" fmla="*/ 4772769 h 6856674"/>
              <a:gd name="connsiteX587" fmla="*/ 5717647 w 9149960"/>
              <a:gd name="connsiteY587" fmla="*/ 4755542 h 6856674"/>
              <a:gd name="connsiteX588" fmla="*/ 5716322 w 9149960"/>
              <a:gd name="connsiteY588" fmla="*/ 4780721 h 6856674"/>
              <a:gd name="connsiteX589" fmla="*/ 5763367 w 9149960"/>
              <a:gd name="connsiteY589" fmla="*/ 4764155 h 6856674"/>
              <a:gd name="connsiteX590" fmla="*/ 5769330 w 9149960"/>
              <a:gd name="connsiteY590" fmla="*/ 4789334 h 6856674"/>
              <a:gd name="connsiteX591" fmla="*/ 5738850 w 9149960"/>
              <a:gd name="connsiteY591" fmla="*/ 4802587 h 6856674"/>
              <a:gd name="connsiteX592" fmla="*/ 5835591 w 9149960"/>
              <a:gd name="connsiteY592" fmla="*/ 4809876 h 6856674"/>
              <a:gd name="connsiteX593" fmla="*/ 5768668 w 9149960"/>
              <a:gd name="connsiteY593" fmla="*/ 4817164 h 6856674"/>
              <a:gd name="connsiteX594" fmla="*/ 5810412 w 9149960"/>
              <a:gd name="connsiteY594" fmla="*/ 4863547 h 6856674"/>
              <a:gd name="connsiteX595" fmla="*/ 5825652 w 9149960"/>
              <a:gd name="connsiteY595" fmla="*/ 4901315 h 6856674"/>
              <a:gd name="connsiteX596" fmla="*/ 5823664 w 9149960"/>
              <a:gd name="connsiteY596" fmla="*/ 4915230 h 6856674"/>
              <a:gd name="connsiteX597" fmla="*/ 5818363 w 9149960"/>
              <a:gd name="connsiteY597" fmla="*/ 4924507 h 6856674"/>
              <a:gd name="connsiteX598" fmla="*/ 5897877 w 9149960"/>
              <a:gd name="connsiteY598" fmla="*/ 4936434 h 6856674"/>
              <a:gd name="connsiteX599" fmla="*/ 5922393 w 9149960"/>
              <a:gd name="connsiteY599" fmla="*/ 4940409 h 6856674"/>
              <a:gd name="connsiteX600" fmla="*/ 5929019 w 9149960"/>
              <a:gd name="connsiteY600" fmla="*/ 4977515 h 6856674"/>
              <a:gd name="connsiteX601" fmla="*/ 5992629 w 9149960"/>
              <a:gd name="connsiteY601" fmla="*/ 5003357 h 6856674"/>
              <a:gd name="connsiteX602" fmla="*/ 5978715 w 9149960"/>
              <a:gd name="connsiteY602" fmla="*/ 5020585 h 6856674"/>
              <a:gd name="connsiteX603" fmla="*/ 6001906 w 9149960"/>
              <a:gd name="connsiteY603" fmla="*/ 5035162 h 6856674"/>
              <a:gd name="connsiteX604" fmla="*/ 5981365 w 9149960"/>
              <a:gd name="connsiteY604" fmla="*/ 5059679 h 6856674"/>
              <a:gd name="connsiteX605" fmla="*/ 5999256 w 9149960"/>
              <a:gd name="connsiteY605" fmla="*/ 5077569 h 6856674"/>
              <a:gd name="connsiteX606" fmla="*/ 6011845 w 9149960"/>
              <a:gd name="connsiteY606" fmla="*/ 5083533 h 6856674"/>
              <a:gd name="connsiteX607" fmla="*/ 6027085 w 9149960"/>
              <a:gd name="connsiteY607" fmla="*/ 5093472 h 6856674"/>
              <a:gd name="connsiteX608" fmla="*/ 6042325 w 9149960"/>
              <a:gd name="connsiteY608" fmla="*/ 5102086 h 6856674"/>
              <a:gd name="connsiteX609" fmla="*/ 6055577 w 9149960"/>
              <a:gd name="connsiteY609" fmla="*/ 5112025 h 6856674"/>
              <a:gd name="connsiteX610" fmla="*/ 6061541 w 9149960"/>
              <a:gd name="connsiteY610" fmla="*/ 5123289 h 6856674"/>
              <a:gd name="connsiteX611" fmla="*/ 6111899 w 9149960"/>
              <a:gd name="connsiteY611" fmla="*/ 5133891 h 6856674"/>
              <a:gd name="connsiteX612" fmla="*/ 6063529 w 9149960"/>
              <a:gd name="connsiteY612" fmla="*/ 5132566 h 6856674"/>
              <a:gd name="connsiteX613" fmla="*/ 6048951 w 9149960"/>
              <a:gd name="connsiteY613" fmla="*/ 5133891 h 6856674"/>
              <a:gd name="connsiteX614" fmla="*/ 6056240 w 9149960"/>
              <a:gd name="connsiteY614" fmla="*/ 5142505 h 6856674"/>
              <a:gd name="connsiteX615" fmla="*/ 6081419 w 9149960"/>
              <a:gd name="connsiteY615" fmla="*/ 5148468 h 6856674"/>
              <a:gd name="connsiteX616" fmla="*/ 6169546 w 9149960"/>
              <a:gd name="connsiteY616" fmla="*/ 5167021 h 6856674"/>
              <a:gd name="connsiteX617" fmla="*/ 6172859 w 9149960"/>
              <a:gd name="connsiteY617" fmla="*/ 5169672 h 6856674"/>
              <a:gd name="connsiteX618" fmla="*/ 6204664 w 9149960"/>
              <a:gd name="connsiteY618" fmla="*/ 5184249 h 6856674"/>
              <a:gd name="connsiteX619" fmla="*/ 6186111 w 9149960"/>
              <a:gd name="connsiteY619" fmla="*/ 5202140 h 6856674"/>
              <a:gd name="connsiteX620" fmla="*/ 6217254 w 9149960"/>
              <a:gd name="connsiteY620" fmla="*/ 5194851 h 6856674"/>
              <a:gd name="connsiteX621" fmla="*/ 6231169 w 9149960"/>
              <a:gd name="connsiteY621" fmla="*/ 5183587 h 6856674"/>
              <a:gd name="connsiteX622" fmla="*/ 6180810 w 9149960"/>
              <a:gd name="connsiteY622" fmla="*/ 5164371 h 6856674"/>
              <a:gd name="connsiteX623" fmla="*/ 6205990 w 9149960"/>
              <a:gd name="connsiteY623" fmla="*/ 5125277 h 6856674"/>
              <a:gd name="connsiteX624" fmla="*/ 6255023 w 9149960"/>
              <a:gd name="connsiteY624" fmla="*/ 5178286 h 6856674"/>
              <a:gd name="connsiteX625" fmla="*/ 6269600 w 9149960"/>
              <a:gd name="connsiteY625" fmla="*/ 5189550 h 6856674"/>
              <a:gd name="connsiteX626" fmla="*/ 6303393 w 9149960"/>
              <a:gd name="connsiteY626" fmla="*/ 5220030 h 6856674"/>
              <a:gd name="connsiteX627" fmla="*/ 6286165 w 9149960"/>
              <a:gd name="connsiteY627" fmla="*/ 5230632 h 6856674"/>
              <a:gd name="connsiteX628" fmla="*/ 6400134 w 9149960"/>
              <a:gd name="connsiteY628" fmla="*/ 5262437 h 6856674"/>
              <a:gd name="connsiteX629" fmla="*/ 6457781 w 9149960"/>
              <a:gd name="connsiteY629" fmla="*/ 5271051 h 6856674"/>
              <a:gd name="connsiteX630" fmla="*/ 6470370 w 9149960"/>
              <a:gd name="connsiteY630" fmla="*/ 5298881 h 6856674"/>
              <a:gd name="connsiteX631" fmla="*/ 6528017 w 9149960"/>
              <a:gd name="connsiteY631" fmla="*/ 5339300 h 6856674"/>
              <a:gd name="connsiteX632" fmla="*/ 6553196 w 9149960"/>
              <a:gd name="connsiteY632" fmla="*/ 5357853 h 6856674"/>
              <a:gd name="connsiteX633" fmla="*/ 6611506 w 9149960"/>
              <a:gd name="connsiteY633" fmla="*/ 5383032 h 6856674"/>
              <a:gd name="connsiteX634" fmla="*/ 6626746 w 9149960"/>
              <a:gd name="connsiteY634" fmla="*/ 5385020 h 6856674"/>
              <a:gd name="connsiteX635" fmla="*/ 6663852 w 9149960"/>
              <a:gd name="connsiteY635" fmla="*/ 5389658 h 6856674"/>
              <a:gd name="connsiteX636" fmla="*/ 6653913 w 9149960"/>
              <a:gd name="connsiteY636" fmla="*/ 5409536 h 6856674"/>
              <a:gd name="connsiteX637" fmla="*/ 6653913 w 9149960"/>
              <a:gd name="connsiteY637" fmla="*/ 5422126 h 6856674"/>
              <a:gd name="connsiteX638" fmla="*/ 6694995 w 9149960"/>
              <a:gd name="connsiteY638" fmla="*/ 5447968 h 6856674"/>
              <a:gd name="connsiteX639" fmla="*/ 6683068 w 9149960"/>
              <a:gd name="connsiteY639" fmla="*/ 5390321 h 6856674"/>
              <a:gd name="connsiteX640" fmla="*/ 6700958 w 9149960"/>
              <a:gd name="connsiteY640" fmla="*/ 5427426 h 6856674"/>
              <a:gd name="connsiteX641" fmla="*/ 6710897 w 9149960"/>
              <a:gd name="connsiteY641" fmla="*/ 5453268 h 6856674"/>
              <a:gd name="connsiteX642" fmla="*/ 6738727 w 9149960"/>
              <a:gd name="connsiteY642" fmla="*/ 5467183 h 6856674"/>
              <a:gd name="connsiteX643" fmla="*/ 6797036 w 9149960"/>
              <a:gd name="connsiteY643" fmla="*/ 5516216 h 6856674"/>
              <a:gd name="connsiteX644" fmla="*/ 6793061 w 9149960"/>
              <a:gd name="connsiteY644" fmla="*/ 5532781 h 6856674"/>
              <a:gd name="connsiteX645" fmla="*/ 6782459 w 9149960"/>
              <a:gd name="connsiteY645" fmla="*/ 5546696 h 6856674"/>
              <a:gd name="connsiteX646" fmla="*/ 6810951 w 9149960"/>
              <a:gd name="connsiteY646" fmla="*/ 5548684 h 6856674"/>
              <a:gd name="connsiteX647" fmla="*/ 6834143 w 9149960"/>
              <a:gd name="connsiteY647" fmla="*/ 5540070 h 6856674"/>
              <a:gd name="connsiteX648" fmla="*/ 6852695 w 9149960"/>
              <a:gd name="connsiteY648" fmla="*/ 5534107 h 6856674"/>
              <a:gd name="connsiteX649" fmla="*/ 6832817 w 9149960"/>
              <a:gd name="connsiteY649" fmla="*/ 5530131 h 6856674"/>
              <a:gd name="connsiteX650" fmla="*/ 6813602 w 9149960"/>
              <a:gd name="connsiteY650" fmla="*/ 5523505 h 6856674"/>
              <a:gd name="connsiteX651" fmla="*/ 6831492 w 9149960"/>
              <a:gd name="connsiteY651" fmla="*/ 5514891 h 6856674"/>
              <a:gd name="connsiteX652" fmla="*/ 6881188 w 9149960"/>
              <a:gd name="connsiteY652" fmla="*/ 5530131 h 6856674"/>
              <a:gd name="connsiteX653" fmla="*/ 6907692 w 9149960"/>
              <a:gd name="connsiteY653" fmla="*/ 5533444 h 6856674"/>
              <a:gd name="connsiteX654" fmla="*/ 6951424 w 9149960"/>
              <a:gd name="connsiteY654" fmla="*/ 5548684 h 6856674"/>
              <a:gd name="connsiteX655" fmla="*/ 6987205 w 9149960"/>
              <a:gd name="connsiteY655" fmla="*/ 5550672 h 6856674"/>
              <a:gd name="connsiteX656" fmla="*/ 6988530 w 9149960"/>
              <a:gd name="connsiteY656" fmla="*/ 5551997 h 6856674"/>
              <a:gd name="connsiteX657" fmla="*/ 6993831 w 9149960"/>
              <a:gd name="connsiteY657" fmla="*/ 5551997 h 6856674"/>
              <a:gd name="connsiteX658" fmla="*/ 7005758 w 9149960"/>
              <a:gd name="connsiteY658" fmla="*/ 5567900 h 6856674"/>
              <a:gd name="connsiteX659" fmla="*/ 7014372 w 9149960"/>
              <a:gd name="connsiteY659" fmla="*/ 5573863 h 6856674"/>
              <a:gd name="connsiteX660" fmla="*/ 7031600 w 9149960"/>
              <a:gd name="connsiteY660" fmla="*/ 5559948 h 6856674"/>
              <a:gd name="connsiteX661" fmla="*/ 7034250 w 9149960"/>
              <a:gd name="connsiteY661" fmla="*/ 5557960 h 6856674"/>
              <a:gd name="connsiteX662" fmla="*/ 7036901 w 9149960"/>
              <a:gd name="connsiteY662" fmla="*/ 5577839 h 6856674"/>
              <a:gd name="connsiteX663" fmla="*/ 7039551 w 9149960"/>
              <a:gd name="connsiteY663" fmla="*/ 5581815 h 6856674"/>
              <a:gd name="connsiteX664" fmla="*/ 7040214 w 9149960"/>
              <a:gd name="connsiteY664" fmla="*/ 5581815 h 6856674"/>
              <a:gd name="connsiteX665" fmla="*/ 7063405 w 9149960"/>
              <a:gd name="connsiteY665" fmla="*/ 5588441 h 6856674"/>
              <a:gd name="connsiteX666" fmla="*/ 7068043 w 9149960"/>
              <a:gd name="connsiteY666" fmla="*/ 5599705 h 6856674"/>
              <a:gd name="connsiteX667" fmla="*/ 7092560 w 9149960"/>
              <a:gd name="connsiteY667" fmla="*/ 5588441 h 6856674"/>
              <a:gd name="connsiteX668" fmla="*/ 7096536 w 9149960"/>
              <a:gd name="connsiteY668" fmla="*/ 5536094 h 6856674"/>
              <a:gd name="connsiteX669" fmla="*/ 7105812 w 9149960"/>
              <a:gd name="connsiteY669" fmla="*/ 5580489 h 6856674"/>
              <a:gd name="connsiteX670" fmla="*/ 7104487 w 9149960"/>
              <a:gd name="connsiteY670" fmla="*/ 5599705 h 6856674"/>
              <a:gd name="connsiteX671" fmla="*/ 7121715 w 9149960"/>
              <a:gd name="connsiteY671" fmla="*/ 5610969 h 6856674"/>
              <a:gd name="connsiteX672" fmla="*/ 7198577 w 9149960"/>
              <a:gd name="connsiteY672" fmla="*/ 5642774 h 6856674"/>
              <a:gd name="connsiteX673" fmla="*/ 7204541 w 9149960"/>
              <a:gd name="connsiteY673" fmla="*/ 5644100 h 6856674"/>
              <a:gd name="connsiteX674" fmla="*/ 7264176 w 9149960"/>
              <a:gd name="connsiteY674" fmla="*/ 5626209 h 6856674"/>
              <a:gd name="connsiteX675" fmla="*/ 7293330 w 9149960"/>
              <a:gd name="connsiteY675" fmla="*/ 5649400 h 6856674"/>
              <a:gd name="connsiteX676" fmla="*/ 7331099 w 9149960"/>
              <a:gd name="connsiteY676" fmla="*/ 5642112 h 6856674"/>
              <a:gd name="connsiteX677" fmla="*/ 7347002 w 9149960"/>
              <a:gd name="connsiteY677" fmla="*/ 5661990 h 6856674"/>
              <a:gd name="connsiteX678" fmla="*/ 7372843 w 9149960"/>
              <a:gd name="connsiteY678" fmla="*/ 5700421 h 6856674"/>
              <a:gd name="connsiteX679" fmla="*/ 7401998 w 9149960"/>
              <a:gd name="connsiteY679" fmla="*/ 5705722 h 6856674"/>
              <a:gd name="connsiteX680" fmla="*/ 7476873 w 9149960"/>
              <a:gd name="connsiteY680" fmla="*/ 5746804 h 6856674"/>
              <a:gd name="connsiteX681" fmla="*/ 7470247 w 9149960"/>
              <a:gd name="connsiteY681" fmla="*/ 5750117 h 6856674"/>
              <a:gd name="connsiteX682" fmla="*/ 7333749 w 9149960"/>
              <a:gd name="connsiteY682" fmla="*/ 5713011 h 6856674"/>
              <a:gd name="connsiteX683" fmla="*/ 7315859 w 9149960"/>
              <a:gd name="connsiteY683" fmla="*/ 5713674 h 6856674"/>
              <a:gd name="connsiteX684" fmla="*/ 7325798 w 9149960"/>
              <a:gd name="connsiteY684" fmla="*/ 5721625 h 6856674"/>
              <a:gd name="connsiteX685" fmla="*/ 7476210 w 9149960"/>
              <a:gd name="connsiteY685" fmla="*/ 5800476 h 6856674"/>
              <a:gd name="connsiteX686" fmla="*/ 7559699 w 9149960"/>
              <a:gd name="connsiteY686" fmla="*/ 5842220 h 6856674"/>
              <a:gd name="connsiteX687" fmla="*/ 7609395 w 9149960"/>
              <a:gd name="connsiteY687" fmla="*/ 5856134 h 6856674"/>
              <a:gd name="connsiteX688" fmla="*/ 7645838 w 9149960"/>
              <a:gd name="connsiteY688" fmla="*/ 5873362 h 6856674"/>
              <a:gd name="connsiteX689" fmla="*/ 7664391 w 9149960"/>
              <a:gd name="connsiteY689" fmla="*/ 5869387 h 6856674"/>
              <a:gd name="connsiteX690" fmla="*/ 7678306 w 9149960"/>
              <a:gd name="connsiteY690" fmla="*/ 5860110 h 6856674"/>
              <a:gd name="connsiteX691" fmla="*/ 7675656 w 9149960"/>
              <a:gd name="connsiteY691" fmla="*/ 5881976 h 6856674"/>
              <a:gd name="connsiteX692" fmla="*/ 7695534 w 9149960"/>
              <a:gd name="connsiteY692" fmla="*/ 5902517 h 6856674"/>
              <a:gd name="connsiteX693" fmla="*/ 7735953 w 9149960"/>
              <a:gd name="connsiteY693" fmla="*/ 5935647 h 6856674"/>
              <a:gd name="connsiteX694" fmla="*/ 7791612 w 9149960"/>
              <a:gd name="connsiteY694" fmla="*/ 5981368 h 6856674"/>
              <a:gd name="connsiteX695" fmla="*/ 7821430 w 9149960"/>
              <a:gd name="connsiteY695" fmla="*/ 6019799 h 6856674"/>
              <a:gd name="connsiteX696" fmla="*/ 7879739 w 9149960"/>
              <a:gd name="connsiteY696" fmla="*/ 6064194 h 6856674"/>
              <a:gd name="connsiteX697" fmla="*/ 7912207 w 9149960"/>
              <a:gd name="connsiteY697" fmla="*/ 6058230 h 6856674"/>
              <a:gd name="connsiteX698" fmla="*/ 7933410 w 9149960"/>
              <a:gd name="connsiteY698" fmla="*/ 6086060 h 6856674"/>
              <a:gd name="connsiteX699" fmla="*/ 7945337 w 9149960"/>
              <a:gd name="connsiteY699" fmla="*/ 6101962 h 6856674"/>
              <a:gd name="connsiteX700" fmla="*/ 7961240 w 9149960"/>
              <a:gd name="connsiteY700" fmla="*/ 6107926 h 6856674"/>
              <a:gd name="connsiteX701" fmla="*/ 7972504 w 9149960"/>
              <a:gd name="connsiteY701" fmla="*/ 6111239 h 6856674"/>
              <a:gd name="connsiteX702" fmla="*/ 7991057 w 9149960"/>
              <a:gd name="connsiteY702" fmla="*/ 6108589 h 6856674"/>
              <a:gd name="connsiteX703" fmla="*/ 7955276 w 9149960"/>
              <a:gd name="connsiteY703" fmla="*/ 6079434 h 6856674"/>
              <a:gd name="connsiteX704" fmla="*/ 7940699 w 9149960"/>
              <a:gd name="connsiteY704" fmla="*/ 6058893 h 6856674"/>
              <a:gd name="connsiteX705" fmla="*/ 7956602 w 9149960"/>
              <a:gd name="connsiteY705" fmla="*/ 6035039 h 6856674"/>
              <a:gd name="connsiteX706" fmla="*/ 7978468 w 9149960"/>
              <a:gd name="connsiteY706" fmla="*/ 6052267 h 6856674"/>
              <a:gd name="connsiteX707" fmla="*/ 7994370 w 9149960"/>
              <a:gd name="connsiteY707" fmla="*/ 6027087 h 6856674"/>
              <a:gd name="connsiteX708" fmla="*/ 7995033 w 9149960"/>
              <a:gd name="connsiteY708" fmla="*/ 6025762 h 6856674"/>
              <a:gd name="connsiteX709" fmla="*/ 7966541 w 9149960"/>
              <a:gd name="connsiteY709" fmla="*/ 6031726 h 6856674"/>
              <a:gd name="connsiteX710" fmla="*/ 7937386 w 9149960"/>
              <a:gd name="connsiteY710" fmla="*/ 5995282 h 6856674"/>
              <a:gd name="connsiteX711" fmla="*/ 7945337 w 9149960"/>
              <a:gd name="connsiteY711" fmla="*/ 5986668 h 6856674"/>
              <a:gd name="connsiteX712" fmla="*/ 7963228 w 9149960"/>
              <a:gd name="connsiteY712" fmla="*/ 5987331 h 6856674"/>
              <a:gd name="connsiteX713" fmla="*/ 7939374 w 9149960"/>
              <a:gd name="connsiteY713" fmla="*/ 5953538 h 6856674"/>
              <a:gd name="connsiteX714" fmla="*/ 7938049 w 9149960"/>
              <a:gd name="connsiteY714" fmla="*/ 5952213 h 6856674"/>
              <a:gd name="connsiteX715" fmla="*/ 7942687 w 9149960"/>
              <a:gd name="connsiteY715" fmla="*/ 5950225 h 6856674"/>
              <a:gd name="connsiteX716" fmla="*/ 7917508 w 9149960"/>
              <a:gd name="connsiteY716" fmla="*/ 5912456 h 6856674"/>
              <a:gd name="connsiteX717" fmla="*/ 7929435 w 9149960"/>
              <a:gd name="connsiteY717" fmla="*/ 5911794 h 6856674"/>
              <a:gd name="connsiteX718" fmla="*/ 7931423 w 9149960"/>
              <a:gd name="connsiteY718" fmla="*/ 5910468 h 6856674"/>
              <a:gd name="connsiteX719" fmla="*/ 7930760 w 9149960"/>
              <a:gd name="connsiteY719" fmla="*/ 5908481 h 6856674"/>
              <a:gd name="connsiteX720" fmla="*/ 7928772 w 9149960"/>
              <a:gd name="connsiteY720" fmla="*/ 5905168 h 6856674"/>
              <a:gd name="connsiteX721" fmla="*/ 7938711 w 9149960"/>
              <a:gd name="connsiteY721" fmla="*/ 5907155 h 6856674"/>
              <a:gd name="connsiteX722" fmla="*/ 7980456 w 9149960"/>
              <a:gd name="connsiteY722" fmla="*/ 5976067 h 6856674"/>
              <a:gd name="connsiteX723" fmla="*/ 7990395 w 9149960"/>
              <a:gd name="connsiteY723" fmla="*/ 5979380 h 6856674"/>
              <a:gd name="connsiteX724" fmla="*/ 7995033 w 9149960"/>
              <a:gd name="connsiteY724" fmla="*/ 6001908 h 6856674"/>
              <a:gd name="connsiteX725" fmla="*/ 7997021 w 9149960"/>
              <a:gd name="connsiteY725" fmla="*/ 6024437 h 6856674"/>
              <a:gd name="connsiteX726" fmla="*/ 7997683 w 9149960"/>
              <a:gd name="connsiteY726" fmla="*/ 6024437 h 6856674"/>
              <a:gd name="connsiteX727" fmla="*/ 7997683 w 9149960"/>
              <a:gd name="connsiteY727" fmla="*/ 6025100 h 6856674"/>
              <a:gd name="connsiteX728" fmla="*/ 8008285 w 9149960"/>
              <a:gd name="connsiteY728" fmla="*/ 6041665 h 6856674"/>
              <a:gd name="connsiteX729" fmla="*/ 8013586 w 9149960"/>
              <a:gd name="connsiteY729" fmla="*/ 6044978 h 6856674"/>
              <a:gd name="connsiteX730" fmla="*/ 8036115 w 9149960"/>
              <a:gd name="connsiteY730" fmla="*/ 6071482 h 6856674"/>
              <a:gd name="connsiteX731" fmla="*/ 8055993 w 9149960"/>
              <a:gd name="connsiteY731" fmla="*/ 6083409 h 6856674"/>
              <a:gd name="connsiteX732" fmla="*/ 8057318 w 9149960"/>
              <a:gd name="connsiteY732" fmla="*/ 6072808 h 6856674"/>
              <a:gd name="connsiteX733" fmla="*/ 8067920 w 9149960"/>
              <a:gd name="connsiteY733" fmla="*/ 6067507 h 6856674"/>
              <a:gd name="connsiteX734" fmla="*/ 8076534 w 9149960"/>
              <a:gd name="connsiteY734" fmla="*/ 6048954 h 6856674"/>
              <a:gd name="connsiteX735" fmla="*/ 8045391 w 9149960"/>
              <a:gd name="connsiteY735" fmla="*/ 5978055 h 6856674"/>
              <a:gd name="connsiteX736" fmla="*/ 8072558 w 9149960"/>
              <a:gd name="connsiteY736" fmla="*/ 6014498 h 6856674"/>
              <a:gd name="connsiteX737" fmla="*/ 8079847 w 9149960"/>
              <a:gd name="connsiteY737" fmla="*/ 6043653 h 6856674"/>
              <a:gd name="connsiteX738" fmla="*/ 8091774 w 9149960"/>
              <a:gd name="connsiteY738" fmla="*/ 6068832 h 6856674"/>
              <a:gd name="connsiteX739" fmla="*/ 8105026 w 9149960"/>
              <a:gd name="connsiteY739" fmla="*/ 6073470 h 6856674"/>
              <a:gd name="connsiteX740" fmla="*/ 8118278 w 9149960"/>
              <a:gd name="connsiteY740" fmla="*/ 6072145 h 6856674"/>
              <a:gd name="connsiteX741" fmla="*/ 8118941 w 9149960"/>
              <a:gd name="connsiteY741" fmla="*/ 6084072 h 6856674"/>
              <a:gd name="connsiteX742" fmla="*/ 8111652 w 9149960"/>
              <a:gd name="connsiteY742" fmla="*/ 6115877 h 6856674"/>
              <a:gd name="connsiteX743" fmla="*/ 8107676 w 9149960"/>
              <a:gd name="connsiteY743" fmla="*/ 6117202 h 6856674"/>
              <a:gd name="connsiteX744" fmla="*/ 8110990 w 9149960"/>
              <a:gd name="connsiteY744" fmla="*/ 6129129 h 6856674"/>
              <a:gd name="connsiteX745" fmla="*/ 8156047 w 9149960"/>
              <a:gd name="connsiteY745" fmla="*/ 6170211 h 6856674"/>
              <a:gd name="connsiteX746" fmla="*/ 8185202 w 9149960"/>
              <a:gd name="connsiteY746" fmla="*/ 6162922 h 6856674"/>
              <a:gd name="connsiteX747" fmla="*/ 8154059 w 9149960"/>
              <a:gd name="connsiteY747" fmla="*/ 6225208 h 6856674"/>
              <a:gd name="connsiteX748" fmla="*/ 8175263 w 9149960"/>
              <a:gd name="connsiteY748" fmla="*/ 6221232 h 6856674"/>
              <a:gd name="connsiteX749" fmla="*/ 8165986 w 9149960"/>
              <a:gd name="connsiteY749" fmla="*/ 6236472 h 6856674"/>
              <a:gd name="connsiteX750" fmla="*/ 8163998 w 9149960"/>
              <a:gd name="connsiteY750" fmla="*/ 6242435 h 6856674"/>
              <a:gd name="connsiteX751" fmla="*/ 8211043 w 9149960"/>
              <a:gd name="connsiteY751" fmla="*/ 6270265 h 6856674"/>
              <a:gd name="connsiteX752" fmla="*/ 8236885 w 9149960"/>
              <a:gd name="connsiteY752" fmla="*/ 6283517 h 6856674"/>
              <a:gd name="connsiteX753" fmla="*/ 8258089 w 9149960"/>
              <a:gd name="connsiteY753" fmla="*/ 6296769 h 6856674"/>
              <a:gd name="connsiteX754" fmla="*/ 8267365 w 9149960"/>
              <a:gd name="connsiteY754" fmla="*/ 6300745 h 6856674"/>
              <a:gd name="connsiteX755" fmla="*/ 8295857 w 9149960"/>
              <a:gd name="connsiteY755" fmla="*/ 6315322 h 6856674"/>
              <a:gd name="connsiteX756" fmla="*/ 8281280 w 9149960"/>
              <a:gd name="connsiteY756" fmla="*/ 6286830 h 6856674"/>
              <a:gd name="connsiteX757" fmla="*/ 8279955 w 9149960"/>
              <a:gd name="connsiteY757" fmla="*/ 6268940 h 6856674"/>
              <a:gd name="connsiteX758" fmla="*/ 8285918 w 9149960"/>
              <a:gd name="connsiteY758" fmla="*/ 6275566 h 6856674"/>
              <a:gd name="connsiteX759" fmla="*/ 8338927 w 9149960"/>
              <a:gd name="connsiteY759" fmla="*/ 6305383 h 6856674"/>
              <a:gd name="connsiteX760" fmla="*/ 8304471 w 9149960"/>
              <a:gd name="connsiteY760" fmla="*/ 6272915 h 6856674"/>
              <a:gd name="connsiteX761" fmla="*/ 8330313 w 9149960"/>
              <a:gd name="connsiteY761" fmla="*/ 6269602 h 6856674"/>
              <a:gd name="connsiteX762" fmla="*/ 8369407 w 9149960"/>
              <a:gd name="connsiteY762" fmla="*/ 6300745 h 6856674"/>
              <a:gd name="connsiteX763" fmla="*/ 8427054 w 9149960"/>
              <a:gd name="connsiteY763" fmla="*/ 6327249 h 6856674"/>
              <a:gd name="connsiteX764" fmla="*/ 8383322 w 9149960"/>
              <a:gd name="connsiteY764" fmla="*/ 6282855 h 6856674"/>
              <a:gd name="connsiteX765" fmla="*/ 8427054 w 9149960"/>
              <a:gd name="connsiteY765" fmla="*/ 6300082 h 6856674"/>
              <a:gd name="connsiteX766" fmla="*/ 8446270 w 9149960"/>
              <a:gd name="connsiteY766" fmla="*/ 6319298 h 6856674"/>
              <a:gd name="connsiteX767" fmla="*/ 8480063 w 9149960"/>
              <a:gd name="connsiteY767" fmla="*/ 6323274 h 6856674"/>
              <a:gd name="connsiteX768" fmla="*/ 8500603 w 9149960"/>
              <a:gd name="connsiteY768" fmla="*/ 6315985 h 6856674"/>
              <a:gd name="connsiteX769" fmla="*/ 8513856 w 9149960"/>
              <a:gd name="connsiteY769" fmla="*/ 6263639 h 6856674"/>
              <a:gd name="connsiteX770" fmla="*/ 8509217 w 9149960"/>
              <a:gd name="connsiteY770" fmla="*/ 6243098 h 6856674"/>
              <a:gd name="connsiteX771" fmla="*/ 8499941 w 9149960"/>
              <a:gd name="connsiteY771" fmla="*/ 6226533 h 6856674"/>
              <a:gd name="connsiteX772" fmla="*/ 8513856 w 9149960"/>
              <a:gd name="connsiteY772" fmla="*/ 6181476 h 6856674"/>
              <a:gd name="connsiteX773" fmla="*/ 8525783 w 9149960"/>
              <a:gd name="connsiteY773" fmla="*/ 6168223 h 6856674"/>
              <a:gd name="connsiteX774" fmla="*/ 8601983 w 9149960"/>
              <a:gd name="connsiteY774" fmla="*/ 6141719 h 6856674"/>
              <a:gd name="connsiteX775" fmla="*/ 8650353 w 9149960"/>
              <a:gd name="connsiteY775" fmla="*/ 6155634 h 6856674"/>
              <a:gd name="connsiteX776" fmla="*/ 8652341 w 9149960"/>
              <a:gd name="connsiteY776" fmla="*/ 6161597 h 6856674"/>
              <a:gd name="connsiteX777" fmla="*/ 8647040 w 9149960"/>
              <a:gd name="connsiteY777" fmla="*/ 6182800 h 6856674"/>
              <a:gd name="connsiteX778" fmla="*/ 8629812 w 9149960"/>
              <a:gd name="connsiteY778" fmla="*/ 6221894 h 6856674"/>
              <a:gd name="connsiteX779" fmla="*/ 8613247 w 9149960"/>
              <a:gd name="connsiteY779" fmla="*/ 6322611 h 6856674"/>
              <a:gd name="connsiteX780" fmla="*/ 8615235 w 9149960"/>
              <a:gd name="connsiteY780" fmla="*/ 6340502 h 6856674"/>
              <a:gd name="connsiteX781" fmla="*/ 8609934 w 9149960"/>
              <a:gd name="connsiteY781" fmla="*/ 6365681 h 6856674"/>
              <a:gd name="connsiteX782" fmla="*/ 8604633 w 9149960"/>
              <a:gd name="connsiteY782" fmla="*/ 6379595 h 6856674"/>
              <a:gd name="connsiteX783" fmla="*/ 8587405 w 9149960"/>
              <a:gd name="connsiteY783" fmla="*/ 6422665 h 6856674"/>
              <a:gd name="connsiteX784" fmla="*/ 8605296 w 9149960"/>
              <a:gd name="connsiteY784" fmla="*/ 6431942 h 6856674"/>
              <a:gd name="connsiteX785" fmla="*/ 8642402 w 9149960"/>
              <a:gd name="connsiteY785" fmla="*/ 6438568 h 6856674"/>
              <a:gd name="connsiteX786" fmla="*/ 8662280 w 9149960"/>
              <a:gd name="connsiteY786" fmla="*/ 6429954 h 6856674"/>
              <a:gd name="connsiteX787" fmla="*/ 8669569 w 9149960"/>
              <a:gd name="connsiteY787" fmla="*/ 6437242 h 6856674"/>
              <a:gd name="connsiteX788" fmla="*/ 8660292 w 9149960"/>
              <a:gd name="connsiteY788" fmla="*/ 6436580 h 6856674"/>
              <a:gd name="connsiteX789" fmla="*/ 8645715 w 9149960"/>
              <a:gd name="connsiteY789" fmla="*/ 6455795 h 6856674"/>
              <a:gd name="connsiteX790" fmla="*/ 8653003 w 9149960"/>
              <a:gd name="connsiteY790" fmla="*/ 6461759 h 6856674"/>
              <a:gd name="connsiteX791" fmla="*/ 8675532 w 9149960"/>
              <a:gd name="connsiteY791" fmla="*/ 6459771 h 6856674"/>
              <a:gd name="connsiteX792" fmla="*/ 8681496 w 9149960"/>
              <a:gd name="connsiteY792" fmla="*/ 6459108 h 6856674"/>
              <a:gd name="connsiteX793" fmla="*/ 8713301 w 9149960"/>
              <a:gd name="connsiteY793" fmla="*/ 6461759 h 6856674"/>
              <a:gd name="connsiteX794" fmla="*/ 8727878 w 9149960"/>
              <a:gd name="connsiteY794" fmla="*/ 6473023 h 6856674"/>
              <a:gd name="connsiteX795" fmla="*/ 8712638 w 9149960"/>
              <a:gd name="connsiteY795" fmla="*/ 6483625 h 6856674"/>
              <a:gd name="connsiteX796" fmla="*/ 8747757 w 9149960"/>
              <a:gd name="connsiteY796" fmla="*/ 6476336 h 6856674"/>
              <a:gd name="connsiteX797" fmla="*/ 8717939 w 9149960"/>
              <a:gd name="connsiteY797" fmla="*/ 6522719 h 6856674"/>
              <a:gd name="connsiteX798" fmla="*/ 8763659 w 9149960"/>
              <a:gd name="connsiteY798" fmla="*/ 6525369 h 6856674"/>
              <a:gd name="connsiteX799" fmla="*/ 8768960 w 9149960"/>
              <a:gd name="connsiteY799" fmla="*/ 6506816 h 6856674"/>
              <a:gd name="connsiteX800" fmla="*/ 8786850 w 9149960"/>
              <a:gd name="connsiteY800" fmla="*/ 6528682 h 6856674"/>
              <a:gd name="connsiteX801" fmla="*/ 8808717 w 9149960"/>
              <a:gd name="connsiteY801" fmla="*/ 6528020 h 6856674"/>
              <a:gd name="connsiteX802" fmla="*/ 8809379 w 9149960"/>
              <a:gd name="connsiteY802" fmla="*/ 6510129 h 6856674"/>
              <a:gd name="connsiteX803" fmla="*/ 8823957 w 9149960"/>
              <a:gd name="connsiteY803" fmla="*/ 6522056 h 6856674"/>
              <a:gd name="connsiteX804" fmla="*/ 8841847 w 9149960"/>
              <a:gd name="connsiteY804" fmla="*/ 6541934 h 6856674"/>
              <a:gd name="connsiteX805" fmla="*/ 8841847 w 9149960"/>
              <a:gd name="connsiteY805" fmla="*/ 6661867 h 6856674"/>
              <a:gd name="connsiteX806" fmla="*/ 8841847 w 9149960"/>
              <a:gd name="connsiteY806" fmla="*/ 6692347 h 6856674"/>
              <a:gd name="connsiteX807" fmla="*/ 8855099 w 9149960"/>
              <a:gd name="connsiteY807" fmla="*/ 6689696 h 6856674"/>
              <a:gd name="connsiteX808" fmla="*/ 8885579 w 9149960"/>
              <a:gd name="connsiteY808" fmla="*/ 6700960 h 6856674"/>
              <a:gd name="connsiteX809" fmla="*/ 8849798 w 9149960"/>
              <a:gd name="connsiteY809" fmla="*/ 6732103 h 6856674"/>
              <a:gd name="connsiteX810" fmla="*/ 8874977 w 9149960"/>
              <a:gd name="connsiteY810" fmla="*/ 6732766 h 6856674"/>
              <a:gd name="connsiteX811" fmla="*/ 8933950 w 9149960"/>
              <a:gd name="connsiteY811" fmla="*/ 6720839 h 6856674"/>
              <a:gd name="connsiteX812" fmla="*/ 8935937 w 9149960"/>
              <a:gd name="connsiteY812" fmla="*/ 6722164 h 6856674"/>
              <a:gd name="connsiteX813" fmla="*/ 9004186 w 9149960"/>
              <a:gd name="connsiteY813" fmla="*/ 6735416 h 6856674"/>
              <a:gd name="connsiteX814" fmla="*/ 9036654 w 9149960"/>
              <a:gd name="connsiteY814" fmla="*/ 6734091 h 6856674"/>
              <a:gd name="connsiteX815" fmla="*/ 9097614 w 9149960"/>
              <a:gd name="connsiteY815" fmla="*/ 6741380 h 6856674"/>
              <a:gd name="connsiteX816" fmla="*/ 9100927 w 9149960"/>
              <a:gd name="connsiteY816" fmla="*/ 6799026 h 6856674"/>
              <a:gd name="connsiteX817" fmla="*/ 9149960 w 9149960"/>
              <a:gd name="connsiteY817" fmla="*/ 6820230 h 6856674"/>
              <a:gd name="connsiteX818" fmla="*/ 9136045 w 9149960"/>
              <a:gd name="connsiteY818" fmla="*/ 6856674 h 6856674"/>
              <a:gd name="connsiteX819" fmla="*/ 0 w 9149960"/>
              <a:gd name="connsiteY819" fmla="*/ 6856011 h 6856674"/>
              <a:gd name="connsiteX820" fmla="*/ 0 w 9149960"/>
              <a:gd name="connsiteY820" fmla="*/ 29156 h 6856674"/>
              <a:gd name="connsiteX821" fmla="*/ 0 w 9149960"/>
              <a:gd name="connsiteY821" fmla="*/ 5965 h 6856674"/>
              <a:gd name="connsiteX822" fmla="*/ 41911 w 9149960"/>
              <a:gd name="connsiteY822" fmla="*/ 3812 h 6856674"/>
              <a:gd name="connsiteX823" fmla="*/ 99388 w 9149960"/>
              <a:gd name="connsiteY823" fmla="*/ 0 h 6856674"/>
              <a:gd name="connsiteX824" fmla="*/ 116616 w 9149960"/>
              <a:gd name="connsiteY824" fmla="*/ 26504 h 6856674"/>
              <a:gd name="connsiteX825" fmla="*/ 99388 w 9149960"/>
              <a:gd name="connsiteY825" fmla="*/ 0 h 68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</a:cxnLst>
            <a:rect l="l" t="t" r="r" b="b"/>
            <a:pathLst>
              <a:path w="9149960" h="6856674">
                <a:moveTo>
                  <a:pt x="8040090" y="6130455"/>
                </a:moveTo>
                <a:cubicBezTo>
                  <a:pt x="8036115" y="6131117"/>
                  <a:pt x="8032139" y="6131780"/>
                  <a:pt x="8028163" y="6132442"/>
                </a:cubicBezTo>
                <a:cubicBezTo>
                  <a:pt x="8027501" y="6133105"/>
                  <a:pt x="8026176" y="6134430"/>
                  <a:pt x="8024850" y="6135093"/>
                </a:cubicBezTo>
                <a:cubicBezTo>
                  <a:pt x="8012261" y="6145032"/>
                  <a:pt x="8007623" y="6161597"/>
                  <a:pt x="8010936" y="6178162"/>
                </a:cubicBezTo>
                <a:cubicBezTo>
                  <a:pt x="8012923" y="6176174"/>
                  <a:pt x="8014911" y="6174187"/>
                  <a:pt x="8016899" y="6172199"/>
                </a:cubicBezTo>
                <a:cubicBezTo>
                  <a:pt x="8017562" y="6171536"/>
                  <a:pt x="8018887" y="6171536"/>
                  <a:pt x="8019549" y="6171536"/>
                </a:cubicBezTo>
                <a:cubicBezTo>
                  <a:pt x="8026176" y="6157621"/>
                  <a:pt x="8033464" y="6144369"/>
                  <a:pt x="8040090" y="6130455"/>
                </a:cubicBezTo>
                <a:close/>
                <a:moveTo>
                  <a:pt x="8094424" y="6123828"/>
                </a:moveTo>
                <a:cubicBezTo>
                  <a:pt x="8083160" y="6126479"/>
                  <a:pt x="8071233" y="6127804"/>
                  <a:pt x="8059306" y="6129129"/>
                </a:cubicBezTo>
                <a:cubicBezTo>
                  <a:pt x="8062619" y="6137081"/>
                  <a:pt x="8065932" y="6145032"/>
                  <a:pt x="8072558" y="6151658"/>
                </a:cubicBezTo>
                <a:cubicBezTo>
                  <a:pt x="8077859" y="6155634"/>
                  <a:pt x="8083160" y="6160272"/>
                  <a:pt x="8088461" y="6164247"/>
                </a:cubicBezTo>
                <a:cubicBezTo>
                  <a:pt x="8092436" y="6167560"/>
                  <a:pt x="8098400" y="6171536"/>
                  <a:pt x="8102376" y="6168886"/>
                </a:cubicBezTo>
                <a:cubicBezTo>
                  <a:pt x="8105689" y="6166235"/>
                  <a:pt x="8108339" y="6157621"/>
                  <a:pt x="8107014" y="6154308"/>
                </a:cubicBezTo>
                <a:cubicBezTo>
                  <a:pt x="8102376" y="6144369"/>
                  <a:pt x="8103038" y="6131780"/>
                  <a:pt x="8094424" y="6123828"/>
                </a:cubicBezTo>
                <a:close/>
                <a:moveTo>
                  <a:pt x="8095749" y="6017811"/>
                </a:moveTo>
                <a:cubicBezTo>
                  <a:pt x="8103700" y="6025762"/>
                  <a:pt x="8117615" y="6021786"/>
                  <a:pt x="8117615" y="6036364"/>
                </a:cubicBezTo>
                <a:cubicBezTo>
                  <a:pt x="8117615" y="6039015"/>
                  <a:pt x="8114965" y="6041002"/>
                  <a:pt x="8113639" y="6043652"/>
                </a:cubicBezTo>
                <a:cubicBezTo>
                  <a:pt x="8104363" y="6038352"/>
                  <a:pt x="8094424" y="6033713"/>
                  <a:pt x="8095749" y="6017811"/>
                </a:cubicBezTo>
                <a:close/>
                <a:moveTo>
                  <a:pt x="7979792" y="5943599"/>
                </a:moveTo>
                <a:cubicBezTo>
                  <a:pt x="7989732" y="5944261"/>
                  <a:pt x="7997020" y="5944261"/>
                  <a:pt x="8005634" y="5953538"/>
                </a:cubicBezTo>
                <a:cubicBezTo>
                  <a:pt x="8013586" y="5962815"/>
                  <a:pt x="8016236" y="5975404"/>
                  <a:pt x="8025512" y="5982693"/>
                </a:cubicBezTo>
                <a:cubicBezTo>
                  <a:pt x="8025512" y="5984681"/>
                  <a:pt x="8026175" y="5987331"/>
                  <a:pt x="8026175" y="5989319"/>
                </a:cubicBezTo>
                <a:cubicBezTo>
                  <a:pt x="8026838" y="5992632"/>
                  <a:pt x="8024850" y="5992632"/>
                  <a:pt x="8021537" y="5993295"/>
                </a:cubicBezTo>
                <a:cubicBezTo>
                  <a:pt x="8009610" y="5993957"/>
                  <a:pt x="8000333" y="5989982"/>
                  <a:pt x="7991719" y="5982030"/>
                </a:cubicBezTo>
                <a:cubicBezTo>
                  <a:pt x="7995032" y="5967453"/>
                  <a:pt x="7979130" y="5958176"/>
                  <a:pt x="7979792" y="5943599"/>
                </a:cubicBezTo>
                <a:close/>
                <a:moveTo>
                  <a:pt x="7847270" y="5917757"/>
                </a:moveTo>
                <a:cubicBezTo>
                  <a:pt x="7853897" y="5921733"/>
                  <a:pt x="7861185" y="5925046"/>
                  <a:pt x="7867811" y="5929021"/>
                </a:cubicBezTo>
                <a:cubicBezTo>
                  <a:pt x="7875763" y="5937635"/>
                  <a:pt x="7891665" y="5942274"/>
                  <a:pt x="7883051" y="5958839"/>
                </a:cubicBezTo>
                <a:cubicBezTo>
                  <a:pt x="7879738" y="5958839"/>
                  <a:pt x="7875763" y="5955526"/>
                  <a:pt x="7874437" y="5960827"/>
                </a:cubicBezTo>
                <a:cubicBezTo>
                  <a:pt x="7871787" y="5966128"/>
                  <a:pt x="7869137" y="5971429"/>
                  <a:pt x="7865161" y="5962152"/>
                </a:cubicBezTo>
                <a:cubicBezTo>
                  <a:pt x="7859860" y="5950887"/>
                  <a:pt x="7853234" y="5939623"/>
                  <a:pt x="7845283" y="5929684"/>
                </a:cubicBezTo>
                <a:cubicBezTo>
                  <a:pt x="7842632" y="5926371"/>
                  <a:pt x="7837994" y="5920408"/>
                  <a:pt x="7847270" y="5917757"/>
                </a:cubicBezTo>
                <a:close/>
                <a:moveTo>
                  <a:pt x="7878992" y="5907901"/>
                </a:moveTo>
                <a:cubicBezTo>
                  <a:pt x="7881063" y="5906161"/>
                  <a:pt x="7885370" y="5906824"/>
                  <a:pt x="7891665" y="5909806"/>
                </a:cubicBezTo>
                <a:cubicBezTo>
                  <a:pt x="7902267" y="5928359"/>
                  <a:pt x="7917507" y="5942936"/>
                  <a:pt x="7931422" y="5958176"/>
                </a:cubicBezTo>
                <a:cubicBezTo>
                  <a:pt x="7934072" y="5963477"/>
                  <a:pt x="7940698" y="5966790"/>
                  <a:pt x="7938048" y="5974078"/>
                </a:cubicBezTo>
                <a:cubicBezTo>
                  <a:pt x="7929434" y="5972754"/>
                  <a:pt x="7926783" y="5959501"/>
                  <a:pt x="7916182" y="5961489"/>
                </a:cubicBezTo>
                <a:cubicBezTo>
                  <a:pt x="7917507" y="5965465"/>
                  <a:pt x="7918832" y="5969441"/>
                  <a:pt x="7922145" y="5977391"/>
                </a:cubicBezTo>
                <a:cubicBezTo>
                  <a:pt x="7910218" y="5969441"/>
                  <a:pt x="7902267" y="5963477"/>
                  <a:pt x="7893653" y="5957513"/>
                </a:cubicBezTo>
                <a:cubicBezTo>
                  <a:pt x="7881726" y="5948237"/>
                  <a:pt x="7889677" y="5931009"/>
                  <a:pt x="7879738" y="5920407"/>
                </a:cubicBezTo>
                <a:cubicBezTo>
                  <a:pt x="7877087" y="5913781"/>
                  <a:pt x="7876922" y="5909640"/>
                  <a:pt x="7878992" y="5907901"/>
                </a:cubicBezTo>
                <a:close/>
                <a:moveTo>
                  <a:pt x="5711683" y="4827766"/>
                </a:moveTo>
                <a:cubicBezTo>
                  <a:pt x="5713009" y="4828428"/>
                  <a:pt x="5714996" y="4829754"/>
                  <a:pt x="5716322" y="4830416"/>
                </a:cubicBezTo>
                <a:cubicBezTo>
                  <a:pt x="5722948" y="4832404"/>
                  <a:pt x="5725598" y="4836380"/>
                  <a:pt x="5728911" y="4841018"/>
                </a:cubicBezTo>
                <a:cubicBezTo>
                  <a:pt x="5728911" y="4839030"/>
                  <a:pt x="5728911" y="4837705"/>
                  <a:pt x="5727586" y="4835717"/>
                </a:cubicBezTo>
                <a:cubicBezTo>
                  <a:pt x="5724273" y="4829754"/>
                  <a:pt x="5718309" y="4827103"/>
                  <a:pt x="5711683" y="4827766"/>
                </a:cubicBezTo>
                <a:close/>
                <a:moveTo>
                  <a:pt x="5377728" y="4613743"/>
                </a:moveTo>
                <a:cubicBezTo>
                  <a:pt x="5387667" y="4614406"/>
                  <a:pt x="5394956" y="4615068"/>
                  <a:pt x="5402907" y="4623682"/>
                </a:cubicBezTo>
                <a:cubicBezTo>
                  <a:pt x="5410859" y="4632959"/>
                  <a:pt x="5413509" y="4645548"/>
                  <a:pt x="5422786" y="4652837"/>
                </a:cubicBezTo>
                <a:cubicBezTo>
                  <a:pt x="5422786" y="4654825"/>
                  <a:pt x="5423448" y="4657475"/>
                  <a:pt x="5423448" y="4659463"/>
                </a:cubicBezTo>
                <a:cubicBezTo>
                  <a:pt x="5423448" y="4663439"/>
                  <a:pt x="5422123" y="4663439"/>
                  <a:pt x="5418147" y="4664102"/>
                </a:cubicBezTo>
                <a:cubicBezTo>
                  <a:pt x="5406220" y="4664764"/>
                  <a:pt x="5396944" y="4660788"/>
                  <a:pt x="5388993" y="4652837"/>
                </a:cubicBezTo>
                <a:cubicBezTo>
                  <a:pt x="5388993" y="4652837"/>
                  <a:pt x="5388993" y="4652174"/>
                  <a:pt x="5388993" y="4652174"/>
                </a:cubicBezTo>
                <a:cubicBezTo>
                  <a:pt x="5392306" y="4637597"/>
                  <a:pt x="5377065" y="4628983"/>
                  <a:pt x="5377065" y="4614406"/>
                </a:cubicBezTo>
                <a:cubicBezTo>
                  <a:pt x="5377065" y="4613743"/>
                  <a:pt x="5377728" y="4613743"/>
                  <a:pt x="5377728" y="4613743"/>
                </a:cubicBezTo>
                <a:close/>
                <a:moveTo>
                  <a:pt x="4652834" y="2823376"/>
                </a:moveTo>
                <a:cubicBezTo>
                  <a:pt x="4662773" y="2831990"/>
                  <a:pt x="4678014" y="2838615"/>
                  <a:pt x="4670062" y="2857831"/>
                </a:cubicBezTo>
                <a:cubicBezTo>
                  <a:pt x="4663436" y="2845241"/>
                  <a:pt x="4658136" y="2833977"/>
                  <a:pt x="4652834" y="2823376"/>
                </a:cubicBezTo>
                <a:close/>
                <a:moveTo>
                  <a:pt x="4357974" y="2515926"/>
                </a:moveTo>
                <a:cubicBezTo>
                  <a:pt x="4353998" y="2531166"/>
                  <a:pt x="4352673" y="2543094"/>
                  <a:pt x="4363937" y="2551708"/>
                </a:cubicBezTo>
                <a:cubicBezTo>
                  <a:pt x="4375202" y="2560320"/>
                  <a:pt x="4387129" y="2568272"/>
                  <a:pt x="4398393" y="2576886"/>
                </a:cubicBezTo>
                <a:cubicBezTo>
                  <a:pt x="4382490" y="2574898"/>
                  <a:pt x="4369901" y="2564959"/>
                  <a:pt x="4357311" y="2553695"/>
                </a:cubicBezTo>
                <a:cubicBezTo>
                  <a:pt x="4340083" y="2555682"/>
                  <a:pt x="4334120" y="2539780"/>
                  <a:pt x="4322193" y="2532491"/>
                </a:cubicBezTo>
                <a:cubicBezTo>
                  <a:pt x="4333458" y="2524540"/>
                  <a:pt x="4337433" y="2541768"/>
                  <a:pt x="4346709" y="2537791"/>
                </a:cubicBezTo>
                <a:cubicBezTo>
                  <a:pt x="4351348" y="2531829"/>
                  <a:pt x="4346709" y="2522553"/>
                  <a:pt x="4357974" y="2515926"/>
                </a:cubicBezTo>
                <a:close/>
                <a:moveTo>
                  <a:pt x="3910713" y="2390692"/>
                </a:moveTo>
                <a:cubicBezTo>
                  <a:pt x="3920652" y="2395993"/>
                  <a:pt x="3929929" y="2401956"/>
                  <a:pt x="3939868" y="2407256"/>
                </a:cubicBezTo>
                <a:cubicBezTo>
                  <a:pt x="3927941" y="2405932"/>
                  <a:pt x="3916014" y="2403944"/>
                  <a:pt x="3910713" y="2390692"/>
                </a:cubicBezTo>
                <a:close/>
                <a:moveTo>
                  <a:pt x="3548931" y="2174682"/>
                </a:moveTo>
                <a:cubicBezTo>
                  <a:pt x="3560195" y="2172031"/>
                  <a:pt x="3560859" y="2183296"/>
                  <a:pt x="3564832" y="2189258"/>
                </a:cubicBezTo>
                <a:cubicBezTo>
                  <a:pt x="3558208" y="2184621"/>
                  <a:pt x="3547606" y="2189258"/>
                  <a:pt x="3544291" y="2178657"/>
                </a:cubicBezTo>
                <a:cubicBezTo>
                  <a:pt x="3544291" y="2177332"/>
                  <a:pt x="3546943" y="2174682"/>
                  <a:pt x="3548931" y="2174682"/>
                </a:cubicBezTo>
                <a:close/>
                <a:moveTo>
                  <a:pt x="3407132" y="1969936"/>
                </a:moveTo>
                <a:cubicBezTo>
                  <a:pt x="3418396" y="1965960"/>
                  <a:pt x="3419059" y="1977887"/>
                  <a:pt x="3424360" y="1983188"/>
                </a:cubicBezTo>
                <a:cubicBezTo>
                  <a:pt x="3417071" y="1980537"/>
                  <a:pt x="3407132" y="1983850"/>
                  <a:pt x="3403156" y="1974574"/>
                </a:cubicBezTo>
                <a:cubicBezTo>
                  <a:pt x="3402494" y="1973911"/>
                  <a:pt x="3405807" y="1970598"/>
                  <a:pt x="3407132" y="1969936"/>
                </a:cubicBezTo>
                <a:close/>
                <a:moveTo>
                  <a:pt x="3071188" y="1835426"/>
                </a:moveTo>
                <a:cubicBezTo>
                  <a:pt x="3085767" y="1838739"/>
                  <a:pt x="3091068" y="1848678"/>
                  <a:pt x="3095706" y="1859280"/>
                </a:cubicBezTo>
                <a:cubicBezTo>
                  <a:pt x="3086430" y="1853317"/>
                  <a:pt x="3076490" y="1849341"/>
                  <a:pt x="3071188" y="1835426"/>
                </a:cubicBezTo>
                <a:close/>
                <a:moveTo>
                  <a:pt x="2953908" y="1831451"/>
                </a:moveTo>
                <a:cubicBezTo>
                  <a:pt x="2967160" y="1827476"/>
                  <a:pt x="2973124" y="1838740"/>
                  <a:pt x="2982400" y="1840065"/>
                </a:cubicBezTo>
                <a:cubicBezTo>
                  <a:pt x="2967823" y="1853980"/>
                  <a:pt x="2961859" y="1841391"/>
                  <a:pt x="2953908" y="1831451"/>
                </a:cubicBezTo>
                <a:close/>
                <a:moveTo>
                  <a:pt x="2988396" y="1813955"/>
                </a:moveTo>
                <a:cubicBezTo>
                  <a:pt x="3006132" y="1812899"/>
                  <a:pt x="3019673" y="1824329"/>
                  <a:pt x="3032098" y="1838741"/>
                </a:cubicBezTo>
                <a:cubicBezTo>
                  <a:pt x="3038725" y="1846693"/>
                  <a:pt x="3057941" y="1851994"/>
                  <a:pt x="3045348" y="1867234"/>
                </a:cubicBezTo>
                <a:cubicBezTo>
                  <a:pt x="3031435" y="1881811"/>
                  <a:pt x="3028784" y="1854644"/>
                  <a:pt x="3013545" y="1861933"/>
                </a:cubicBezTo>
                <a:cubicBezTo>
                  <a:pt x="3020170" y="1851994"/>
                  <a:pt x="3028784" y="1857293"/>
                  <a:pt x="3031435" y="1851994"/>
                </a:cubicBezTo>
                <a:cubicBezTo>
                  <a:pt x="3024146" y="1837416"/>
                  <a:pt x="3010895" y="1838741"/>
                  <a:pt x="3001617" y="1842717"/>
                </a:cubicBezTo>
                <a:cubicBezTo>
                  <a:pt x="2993004" y="1846030"/>
                  <a:pt x="2989029" y="1841392"/>
                  <a:pt x="2983064" y="1840729"/>
                </a:cubicBezTo>
                <a:cubicBezTo>
                  <a:pt x="2984389" y="1830127"/>
                  <a:pt x="2975776" y="1825489"/>
                  <a:pt x="2969150" y="1819526"/>
                </a:cubicBezTo>
                <a:cubicBezTo>
                  <a:pt x="2976107" y="1816047"/>
                  <a:pt x="2982485" y="1814308"/>
                  <a:pt x="2988396" y="1813955"/>
                </a:cubicBezTo>
                <a:close/>
                <a:moveTo>
                  <a:pt x="2717357" y="1594237"/>
                </a:moveTo>
                <a:cubicBezTo>
                  <a:pt x="2718682" y="1593574"/>
                  <a:pt x="2721995" y="1593574"/>
                  <a:pt x="2723320" y="1594237"/>
                </a:cubicBezTo>
                <a:cubicBezTo>
                  <a:pt x="2743861" y="1604839"/>
                  <a:pt x="2738561" y="1618091"/>
                  <a:pt x="2723983" y="1633994"/>
                </a:cubicBezTo>
                <a:cubicBezTo>
                  <a:pt x="2731935" y="1620079"/>
                  <a:pt x="2733922" y="1606827"/>
                  <a:pt x="2715369" y="1599538"/>
                </a:cubicBezTo>
                <a:cubicBezTo>
                  <a:pt x="2715369" y="1599538"/>
                  <a:pt x="2716032" y="1594900"/>
                  <a:pt x="2717357" y="1594237"/>
                </a:cubicBezTo>
                <a:close/>
                <a:moveTo>
                  <a:pt x="2604051" y="1535929"/>
                </a:moveTo>
                <a:cubicBezTo>
                  <a:pt x="2609353" y="1535266"/>
                  <a:pt x="2613991" y="1538578"/>
                  <a:pt x="2618629" y="1538578"/>
                </a:cubicBezTo>
                <a:cubicBezTo>
                  <a:pt x="2639832" y="1540567"/>
                  <a:pt x="2651760" y="1567734"/>
                  <a:pt x="2677602" y="1559781"/>
                </a:cubicBezTo>
                <a:cubicBezTo>
                  <a:pt x="2684889" y="1557794"/>
                  <a:pt x="2680252" y="1567734"/>
                  <a:pt x="2680915" y="1572372"/>
                </a:cubicBezTo>
                <a:cubicBezTo>
                  <a:pt x="2682239" y="1580985"/>
                  <a:pt x="2676277" y="1578335"/>
                  <a:pt x="2672301" y="1576348"/>
                </a:cubicBezTo>
                <a:cubicBezTo>
                  <a:pt x="2650435" y="1561108"/>
                  <a:pt x="2624593" y="1553155"/>
                  <a:pt x="2604051" y="1535929"/>
                </a:cubicBezTo>
                <a:close/>
                <a:moveTo>
                  <a:pt x="1740670" y="1052222"/>
                </a:moveTo>
                <a:cubicBezTo>
                  <a:pt x="1750609" y="1050234"/>
                  <a:pt x="1751934" y="1059511"/>
                  <a:pt x="1756572" y="1065474"/>
                </a:cubicBezTo>
                <a:cubicBezTo>
                  <a:pt x="1748621" y="1064149"/>
                  <a:pt x="1740007" y="1065474"/>
                  <a:pt x="1736031" y="1056860"/>
                </a:cubicBezTo>
                <a:cubicBezTo>
                  <a:pt x="1736031" y="1056198"/>
                  <a:pt x="1738682" y="1052885"/>
                  <a:pt x="1740670" y="1052222"/>
                </a:cubicBezTo>
                <a:close/>
                <a:moveTo>
                  <a:pt x="1622730" y="907775"/>
                </a:moveTo>
                <a:cubicBezTo>
                  <a:pt x="1626044" y="925665"/>
                  <a:pt x="1635320" y="939580"/>
                  <a:pt x="1645259" y="955483"/>
                </a:cubicBezTo>
                <a:cubicBezTo>
                  <a:pt x="1632007" y="959459"/>
                  <a:pt x="1621406" y="963434"/>
                  <a:pt x="1610141" y="966747"/>
                </a:cubicBezTo>
                <a:cubicBezTo>
                  <a:pt x="1598215" y="970723"/>
                  <a:pt x="1592251" y="964759"/>
                  <a:pt x="1587613" y="958133"/>
                </a:cubicBezTo>
                <a:cubicBezTo>
                  <a:pt x="1582974" y="951507"/>
                  <a:pt x="1586950" y="944218"/>
                  <a:pt x="1594238" y="938918"/>
                </a:cubicBezTo>
                <a:cubicBezTo>
                  <a:pt x="1599540" y="935605"/>
                  <a:pt x="1603515" y="930966"/>
                  <a:pt x="1603515" y="924340"/>
                </a:cubicBezTo>
                <a:cubicBezTo>
                  <a:pt x="1603515" y="917714"/>
                  <a:pt x="1604178" y="917051"/>
                  <a:pt x="1607491" y="919702"/>
                </a:cubicBezTo>
                <a:cubicBezTo>
                  <a:pt x="1627369" y="936267"/>
                  <a:pt x="1616104" y="913076"/>
                  <a:pt x="1622730" y="907775"/>
                </a:cubicBezTo>
                <a:close/>
                <a:moveTo>
                  <a:pt x="1565497" y="845241"/>
                </a:moveTo>
                <a:cubicBezTo>
                  <a:pt x="1567567" y="845987"/>
                  <a:pt x="1569721" y="847478"/>
                  <a:pt x="1571709" y="848140"/>
                </a:cubicBezTo>
                <a:cubicBezTo>
                  <a:pt x="1576348" y="850128"/>
                  <a:pt x="1581649" y="852115"/>
                  <a:pt x="1590262" y="855428"/>
                </a:cubicBezTo>
                <a:cubicBezTo>
                  <a:pt x="1570384" y="860067"/>
                  <a:pt x="1574360" y="868018"/>
                  <a:pt x="1582310" y="876632"/>
                </a:cubicBezTo>
                <a:cubicBezTo>
                  <a:pt x="1594238" y="879282"/>
                  <a:pt x="1585623" y="865368"/>
                  <a:pt x="1592249" y="864042"/>
                </a:cubicBezTo>
                <a:cubicBezTo>
                  <a:pt x="1610140" y="871331"/>
                  <a:pt x="1588937" y="894522"/>
                  <a:pt x="1606165" y="902474"/>
                </a:cubicBezTo>
                <a:cubicBezTo>
                  <a:pt x="1596226" y="898498"/>
                  <a:pt x="1581649" y="907112"/>
                  <a:pt x="1577010" y="890547"/>
                </a:cubicBezTo>
                <a:cubicBezTo>
                  <a:pt x="1561107" y="885908"/>
                  <a:pt x="1565084" y="869343"/>
                  <a:pt x="1558457" y="859404"/>
                </a:cubicBezTo>
                <a:cubicBezTo>
                  <a:pt x="1556469" y="856754"/>
                  <a:pt x="1557794" y="850128"/>
                  <a:pt x="1559782" y="846815"/>
                </a:cubicBezTo>
                <a:cubicBezTo>
                  <a:pt x="1561439" y="844496"/>
                  <a:pt x="1563427" y="844496"/>
                  <a:pt x="1565497" y="845241"/>
                </a:cubicBezTo>
                <a:close/>
                <a:moveTo>
                  <a:pt x="1508760" y="819647"/>
                </a:moveTo>
                <a:cubicBezTo>
                  <a:pt x="1519360" y="816334"/>
                  <a:pt x="1520024" y="827598"/>
                  <a:pt x="1525324" y="833562"/>
                </a:cubicBezTo>
                <a:cubicBezTo>
                  <a:pt x="1518699" y="828923"/>
                  <a:pt x="1508096" y="834887"/>
                  <a:pt x="1504121" y="826273"/>
                </a:cubicBezTo>
                <a:cubicBezTo>
                  <a:pt x="1503458" y="824948"/>
                  <a:pt x="1506771" y="820310"/>
                  <a:pt x="1508760" y="819647"/>
                </a:cubicBezTo>
                <a:close/>
                <a:moveTo>
                  <a:pt x="739472" y="508222"/>
                </a:moveTo>
                <a:cubicBezTo>
                  <a:pt x="738809" y="508885"/>
                  <a:pt x="738147" y="509548"/>
                  <a:pt x="737484" y="510210"/>
                </a:cubicBezTo>
                <a:cubicBezTo>
                  <a:pt x="738147" y="510210"/>
                  <a:pt x="738809" y="510873"/>
                  <a:pt x="739472" y="510873"/>
                </a:cubicBezTo>
                <a:cubicBezTo>
                  <a:pt x="740135" y="510210"/>
                  <a:pt x="739472" y="508885"/>
                  <a:pt x="739472" y="508222"/>
                </a:cubicBezTo>
                <a:close/>
                <a:moveTo>
                  <a:pt x="1017765" y="502258"/>
                </a:moveTo>
                <a:cubicBezTo>
                  <a:pt x="1029030" y="509547"/>
                  <a:pt x="1042944" y="512197"/>
                  <a:pt x="1050234" y="525449"/>
                </a:cubicBezTo>
                <a:cubicBezTo>
                  <a:pt x="1044933" y="526112"/>
                  <a:pt x="1041620" y="526112"/>
                  <a:pt x="1037643" y="526775"/>
                </a:cubicBezTo>
                <a:cubicBezTo>
                  <a:pt x="1033668" y="516835"/>
                  <a:pt x="1015778" y="519486"/>
                  <a:pt x="1017765" y="502258"/>
                </a:cubicBezTo>
                <a:close/>
                <a:moveTo>
                  <a:pt x="854765" y="418108"/>
                </a:moveTo>
                <a:cubicBezTo>
                  <a:pt x="871992" y="428047"/>
                  <a:pt x="887233" y="443287"/>
                  <a:pt x="909099" y="447925"/>
                </a:cubicBezTo>
                <a:cubicBezTo>
                  <a:pt x="894521" y="463165"/>
                  <a:pt x="882595" y="447925"/>
                  <a:pt x="870667" y="445275"/>
                </a:cubicBezTo>
                <a:cubicBezTo>
                  <a:pt x="860728" y="442625"/>
                  <a:pt x="860728" y="441962"/>
                  <a:pt x="854765" y="418108"/>
                </a:cubicBezTo>
                <a:close/>
                <a:moveTo>
                  <a:pt x="499604" y="237213"/>
                </a:moveTo>
                <a:cubicBezTo>
                  <a:pt x="510206" y="235225"/>
                  <a:pt x="510868" y="245827"/>
                  <a:pt x="515507" y="251128"/>
                </a:cubicBezTo>
                <a:cubicBezTo>
                  <a:pt x="507555" y="247815"/>
                  <a:pt x="498279" y="250465"/>
                  <a:pt x="494966" y="241189"/>
                </a:cubicBezTo>
                <a:cubicBezTo>
                  <a:pt x="494966" y="240526"/>
                  <a:pt x="497616" y="237213"/>
                  <a:pt x="499604" y="237213"/>
                </a:cubicBezTo>
                <a:close/>
                <a:moveTo>
                  <a:pt x="434006" y="139809"/>
                </a:moveTo>
                <a:cubicBezTo>
                  <a:pt x="445271" y="136497"/>
                  <a:pt x="444607" y="148424"/>
                  <a:pt x="450571" y="153062"/>
                </a:cubicBezTo>
                <a:cubicBezTo>
                  <a:pt x="442620" y="152399"/>
                  <a:pt x="435331" y="151075"/>
                  <a:pt x="430030" y="144449"/>
                </a:cubicBezTo>
                <a:cubicBezTo>
                  <a:pt x="430030" y="143786"/>
                  <a:pt x="432018" y="140472"/>
                  <a:pt x="434006" y="139809"/>
                </a:cubicBezTo>
                <a:close/>
                <a:moveTo>
                  <a:pt x="41911" y="3812"/>
                </a:moveTo>
                <a:cubicBezTo>
                  <a:pt x="55495" y="6462"/>
                  <a:pt x="68250" y="13585"/>
                  <a:pt x="78851" y="28494"/>
                </a:cubicBezTo>
                <a:cubicBezTo>
                  <a:pt x="85477" y="37770"/>
                  <a:pt x="96741" y="44396"/>
                  <a:pt x="105355" y="53010"/>
                </a:cubicBezTo>
                <a:cubicBezTo>
                  <a:pt x="108006" y="55661"/>
                  <a:pt x="109993" y="60299"/>
                  <a:pt x="113970" y="57649"/>
                </a:cubicBezTo>
                <a:cubicBezTo>
                  <a:pt x="117945" y="54998"/>
                  <a:pt x="117283" y="49035"/>
                  <a:pt x="114632" y="45059"/>
                </a:cubicBezTo>
                <a:cubicBezTo>
                  <a:pt x="112644" y="41746"/>
                  <a:pt x="104693" y="43071"/>
                  <a:pt x="107344" y="36445"/>
                </a:cubicBezTo>
                <a:cubicBezTo>
                  <a:pt x="111981" y="31144"/>
                  <a:pt x="115957" y="38433"/>
                  <a:pt x="122583" y="35782"/>
                </a:cubicBezTo>
                <a:cubicBezTo>
                  <a:pt x="133848" y="31144"/>
                  <a:pt x="141799" y="44396"/>
                  <a:pt x="152400" y="47047"/>
                </a:cubicBezTo>
                <a:cubicBezTo>
                  <a:pt x="135835" y="60962"/>
                  <a:pt x="160352" y="60299"/>
                  <a:pt x="159689" y="68913"/>
                </a:cubicBezTo>
                <a:lnTo>
                  <a:pt x="195470" y="77527"/>
                </a:lnTo>
                <a:cubicBezTo>
                  <a:pt x="208722" y="100718"/>
                  <a:pt x="231251" y="90779"/>
                  <a:pt x="250467" y="93429"/>
                </a:cubicBezTo>
                <a:cubicBezTo>
                  <a:pt x="240528" y="107344"/>
                  <a:pt x="274983" y="98068"/>
                  <a:pt x="261731" y="114633"/>
                </a:cubicBezTo>
                <a:cubicBezTo>
                  <a:pt x="257755" y="119271"/>
                  <a:pt x="247816" y="121922"/>
                  <a:pt x="253780" y="129873"/>
                </a:cubicBezTo>
                <a:cubicBezTo>
                  <a:pt x="259744" y="137162"/>
                  <a:pt x="269019" y="130535"/>
                  <a:pt x="274321" y="127885"/>
                </a:cubicBezTo>
                <a:cubicBezTo>
                  <a:pt x="294199" y="117283"/>
                  <a:pt x="317390" y="119934"/>
                  <a:pt x="328654" y="131198"/>
                </a:cubicBezTo>
                <a:cubicBezTo>
                  <a:pt x="343232" y="145113"/>
                  <a:pt x="349196" y="137162"/>
                  <a:pt x="357809" y="130535"/>
                </a:cubicBezTo>
                <a:cubicBezTo>
                  <a:pt x="368411" y="122584"/>
                  <a:pt x="375700" y="126560"/>
                  <a:pt x="384313" y="133186"/>
                </a:cubicBezTo>
                <a:cubicBezTo>
                  <a:pt x="398891" y="143788"/>
                  <a:pt x="388289" y="155715"/>
                  <a:pt x="386302" y="167642"/>
                </a:cubicBezTo>
                <a:cubicBezTo>
                  <a:pt x="422745" y="158365"/>
                  <a:pt x="428045" y="163003"/>
                  <a:pt x="422745" y="200772"/>
                </a:cubicBezTo>
                <a:cubicBezTo>
                  <a:pt x="422083" y="207398"/>
                  <a:pt x="427383" y="204085"/>
                  <a:pt x="430034" y="206073"/>
                </a:cubicBezTo>
                <a:cubicBezTo>
                  <a:pt x="447924" y="220650"/>
                  <a:pt x="458526" y="247817"/>
                  <a:pt x="453225" y="265045"/>
                </a:cubicBezTo>
                <a:cubicBezTo>
                  <a:pt x="474428" y="252455"/>
                  <a:pt x="479067" y="277635"/>
                  <a:pt x="492981" y="282936"/>
                </a:cubicBezTo>
                <a:cubicBezTo>
                  <a:pt x="505571" y="288236"/>
                  <a:pt x="485030" y="293537"/>
                  <a:pt x="487680" y="301489"/>
                </a:cubicBezTo>
                <a:cubicBezTo>
                  <a:pt x="497619" y="303476"/>
                  <a:pt x="514848" y="305464"/>
                  <a:pt x="514185" y="310765"/>
                </a:cubicBezTo>
                <a:cubicBezTo>
                  <a:pt x="512197" y="323355"/>
                  <a:pt x="506234" y="337932"/>
                  <a:pt x="490993" y="343896"/>
                </a:cubicBezTo>
                <a:cubicBezTo>
                  <a:pt x="508884" y="343233"/>
                  <a:pt x="508884" y="343233"/>
                  <a:pt x="524124" y="350522"/>
                </a:cubicBezTo>
                <a:cubicBezTo>
                  <a:pt x="518161" y="353835"/>
                  <a:pt x="510872" y="348534"/>
                  <a:pt x="505571" y="354497"/>
                </a:cubicBezTo>
                <a:cubicBezTo>
                  <a:pt x="515510" y="365762"/>
                  <a:pt x="515510" y="365762"/>
                  <a:pt x="527437" y="358473"/>
                </a:cubicBezTo>
                <a:cubicBezTo>
                  <a:pt x="542677" y="348534"/>
                  <a:pt x="566531" y="355822"/>
                  <a:pt x="563880" y="371062"/>
                </a:cubicBezTo>
                <a:cubicBezTo>
                  <a:pt x="560567" y="392266"/>
                  <a:pt x="576470" y="392266"/>
                  <a:pt x="585084" y="401542"/>
                </a:cubicBezTo>
                <a:cubicBezTo>
                  <a:pt x="591710" y="408169"/>
                  <a:pt x="619540" y="404855"/>
                  <a:pt x="598336" y="426722"/>
                </a:cubicBezTo>
                <a:cubicBezTo>
                  <a:pt x="595023" y="430697"/>
                  <a:pt x="601649" y="430035"/>
                  <a:pt x="602974" y="430035"/>
                </a:cubicBezTo>
                <a:cubicBezTo>
                  <a:pt x="614902" y="431360"/>
                  <a:pt x="624178" y="440636"/>
                  <a:pt x="636767" y="439311"/>
                </a:cubicBezTo>
                <a:cubicBezTo>
                  <a:pt x="636767" y="437323"/>
                  <a:pt x="637430" y="434673"/>
                  <a:pt x="637430" y="432685"/>
                </a:cubicBezTo>
                <a:cubicBezTo>
                  <a:pt x="652008" y="437986"/>
                  <a:pt x="669235" y="435335"/>
                  <a:pt x="680500" y="450576"/>
                </a:cubicBezTo>
                <a:cubicBezTo>
                  <a:pt x="692427" y="466478"/>
                  <a:pt x="711642" y="473767"/>
                  <a:pt x="728208" y="469791"/>
                </a:cubicBezTo>
                <a:cubicBezTo>
                  <a:pt x="740797" y="466478"/>
                  <a:pt x="752061" y="459852"/>
                  <a:pt x="765976" y="463165"/>
                </a:cubicBezTo>
                <a:cubicBezTo>
                  <a:pt x="767964" y="463828"/>
                  <a:pt x="771939" y="463828"/>
                  <a:pt x="770614" y="461177"/>
                </a:cubicBezTo>
                <a:cubicBezTo>
                  <a:pt x="767964" y="456539"/>
                  <a:pt x="763326" y="450576"/>
                  <a:pt x="772602" y="451238"/>
                </a:cubicBezTo>
                <a:cubicBezTo>
                  <a:pt x="779891" y="451901"/>
                  <a:pt x="786517" y="457864"/>
                  <a:pt x="784529" y="467803"/>
                </a:cubicBezTo>
                <a:cubicBezTo>
                  <a:pt x="797119" y="461177"/>
                  <a:pt x="810371" y="455876"/>
                  <a:pt x="825610" y="459189"/>
                </a:cubicBezTo>
                <a:cubicBezTo>
                  <a:pt x="828924" y="457202"/>
                  <a:pt x="823623" y="446600"/>
                  <a:pt x="834887" y="452563"/>
                </a:cubicBezTo>
                <a:cubicBezTo>
                  <a:pt x="857416" y="463828"/>
                  <a:pt x="880607" y="472442"/>
                  <a:pt x="903799" y="482381"/>
                </a:cubicBezTo>
                <a:cubicBezTo>
                  <a:pt x="918376" y="496958"/>
                  <a:pt x="943555" y="485031"/>
                  <a:pt x="956145" y="504909"/>
                </a:cubicBezTo>
                <a:cubicBezTo>
                  <a:pt x="943555" y="509548"/>
                  <a:pt x="934278" y="496296"/>
                  <a:pt x="922352" y="498283"/>
                </a:cubicBezTo>
                <a:cubicBezTo>
                  <a:pt x="932954" y="514849"/>
                  <a:pt x="932954" y="513523"/>
                  <a:pt x="952832" y="512198"/>
                </a:cubicBezTo>
                <a:cubicBezTo>
                  <a:pt x="960120" y="511535"/>
                  <a:pt x="968735" y="515511"/>
                  <a:pt x="971384" y="524125"/>
                </a:cubicBezTo>
                <a:cubicBezTo>
                  <a:pt x="971384" y="525450"/>
                  <a:pt x="964096" y="525450"/>
                  <a:pt x="965422" y="528763"/>
                </a:cubicBezTo>
                <a:cubicBezTo>
                  <a:pt x="967409" y="532739"/>
                  <a:pt x="970059" y="528101"/>
                  <a:pt x="972710" y="527438"/>
                </a:cubicBezTo>
                <a:cubicBezTo>
                  <a:pt x="984637" y="524788"/>
                  <a:pt x="993913" y="533402"/>
                  <a:pt x="1000539" y="539365"/>
                </a:cubicBezTo>
                <a:cubicBezTo>
                  <a:pt x="1019093" y="557256"/>
                  <a:pt x="1041622" y="562556"/>
                  <a:pt x="1065476" y="565207"/>
                </a:cubicBezTo>
                <a:cubicBezTo>
                  <a:pt x="1065476" y="565207"/>
                  <a:pt x="1065476" y="565207"/>
                  <a:pt x="1065476" y="564544"/>
                </a:cubicBezTo>
                <a:cubicBezTo>
                  <a:pt x="1042284" y="542678"/>
                  <a:pt x="1010478" y="533402"/>
                  <a:pt x="984637" y="513523"/>
                </a:cubicBezTo>
                <a:cubicBezTo>
                  <a:pt x="1000539" y="526113"/>
                  <a:pt x="1019755" y="526113"/>
                  <a:pt x="1038308" y="528101"/>
                </a:cubicBezTo>
                <a:cubicBezTo>
                  <a:pt x="1049574" y="535389"/>
                  <a:pt x="1060174" y="542678"/>
                  <a:pt x="1071440" y="549967"/>
                </a:cubicBezTo>
                <a:cubicBezTo>
                  <a:pt x="1070115" y="545329"/>
                  <a:pt x="1066140" y="540690"/>
                  <a:pt x="1068790" y="534064"/>
                </a:cubicBezTo>
                <a:cubicBezTo>
                  <a:pt x="1094632" y="546654"/>
                  <a:pt x="1117159" y="562556"/>
                  <a:pt x="1139026" y="579784"/>
                </a:cubicBezTo>
                <a:cubicBezTo>
                  <a:pt x="1145653" y="583760"/>
                  <a:pt x="1151615" y="589061"/>
                  <a:pt x="1158243" y="591711"/>
                </a:cubicBezTo>
                <a:cubicBezTo>
                  <a:pt x="1185408" y="601650"/>
                  <a:pt x="1196011" y="632130"/>
                  <a:pt x="1222516" y="643395"/>
                </a:cubicBezTo>
                <a:cubicBezTo>
                  <a:pt x="1219202" y="637431"/>
                  <a:pt x="1215889" y="631468"/>
                  <a:pt x="1211914" y="625504"/>
                </a:cubicBezTo>
                <a:cubicBezTo>
                  <a:pt x="1213239" y="624179"/>
                  <a:pt x="1214564" y="622854"/>
                  <a:pt x="1215889" y="621529"/>
                </a:cubicBezTo>
                <a:cubicBezTo>
                  <a:pt x="1254982" y="657309"/>
                  <a:pt x="1302691" y="683814"/>
                  <a:pt x="1333172" y="729534"/>
                </a:cubicBezTo>
                <a:cubicBezTo>
                  <a:pt x="1345098" y="755376"/>
                  <a:pt x="1359012" y="781217"/>
                  <a:pt x="1379555" y="798445"/>
                </a:cubicBezTo>
                <a:cubicBezTo>
                  <a:pt x="1390819" y="807722"/>
                  <a:pt x="1413347" y="835551"/>
                  <a:pt x="1436539" y="807059"/>
                </a:cubicBezTo>
                <a:cubicBezTo>
                  <a:pt x="1441840" y="801096"/>
                  <a:pt x="1448465" y="807059"/>
                  <a:pt x="1453104" y="809709"/>
                </a:cubicBezTo>
                <a:cubicBezTo>
                  <a:pt x="1470332" y="818323"/>
                  <a:pt x="1465031" y="832901"/>
                  <a:pt x="1459068" y="846153"/>
                </a:cubicBezTo>
                <a:cubicBezTo>
                  <a:pt x="1476959" y="846816"/>
                  <a:pt x="1491535" y="855429"/>
                  <a:pt x="1503463" y="866694"/>
                </a:cubicBezTo>
                <a:cubicBezTo>
                  <a:pt x="1510752" y="873982"/>
                  <a:pt x="1492861" y="875308"/>
                  <a:pt x="1494847" y="884584"/>
                </a:cubicBezTo>
                <a:cubicBezTo>
                  <a:pt x="1506775" y="879946"/>
                  <a:pt x="1509427" y="890548"/>
                  <a:pt x="1511413" y="897836"/>
                </a:cubicBezTo>
                <a:cubicBezTo>
                  <a:pt x="1513402" y="908438"/>
                  <a:pt x="1514064" y="920365"/>
                  <a:pt x="1498825" y="923678"/>
                </a:cubicBezTo>
                <a:cubicBezTo>
                  <a:pt x="1507438" y="942231"/>
                  <a:pt x="1525991" y="950845"/>
                  <a:pt x="1541894" y="962109"/>
                </a:cubicBezTo>
                <a:cubicBezTo>
                  <a:pt x="1545207" y="964760"/>
                  <a:pt x="1557133" y="966085"/>
                  <a:pt x="1551170" y="970723"/>
                </a:cubicBezTo>
                <a:cubicBezTo>
                  <a:pt x="1539244" y="981988"/>
                  <a:pt x="1550507" y="981325"/>
                  <a:pt x="1555808" y="981325"/>
                </a:cubicBezTo>
                <a:cubicBezTo>
                  <a:pt x="1567734" y="981988"/>
                  <a:pt x="1578337" y="988614"/>
                  <a:pt x="1590263" y="987951"/>
                </a:cubicBezTo>
                <a:cubicBezTo>
                  <a:pt x="1578999" y="989276"/>
                  <a:pt x="1569060" y="999216"/>
                  <a:pt x="1557133" y="989939"/>
                </a:cubicBezTo>
                <a:cubicBezTo>
                  <a:pt x="1553820" y="987289"/>
                  <a:pt x="1549182" y="988614"/>
                  <a:pt x="1547857" y="992589"/>
                </a:cubicBezTo>
                <a:cubicBezTo>
                  <a:pt x="1545870" y="997228"/>
                  <a:pt x="1550507" y="998553"/>
                  <a:pt x="1553157" y="1000541"/>
                </a:cubicBezTo>
                <a:cubicBezTo>
                  <a:pt x="1558458" y="1003854"/>
                  <a:pt x="1564421" y="1005179"/>
                  <a:pt x="1570386" y="1004516"/>
                </a:cubicBezTo>
                <a:cubicBezTo>
                  <a:pt x="1591589" y="1002529"/>
                  <a:pt x="1608154" y="1025057"/>
                  <a:pt x="1630681" y="1016443"/>
                </a:cubicBezTo>
                <a:cubicBezTo>
                  <a:pt x="1631344" y="1016443"/>
                  <a:pt x="1633332" y="1018431"/>
                  <a:pt x="1633332" y="1019094"/>
                </a:cubicBezTo>
                <a:cubicBezTo>
                  <a:pt x="1629356" y="1043610"/>
                  <a:pt x="1649898" y="1025057"/>
                  <a:pt x="1655861" y="1031683"/>
                </a:cubicBezTo>
                <a:cubicBezTo>
                  <a:pt x="1651224" y="1038309"/>
                  <a:pt x="1633995" y="1038972"/>
                  <a:pt x="1644596" y="1050899"/>
                </a:cubicBezTo>
                <a:cubicBezTo>
                  <a:pt x="1649235" y="1056200"/>
                  <a:pt x="1659836" y="1046923"/>
                  <a:pt x="1665137" y="1040960"/>
                </a:cubicBezTo>
                <a:cubicBezTo>
                  <a:pt x="1668451" y="1037647"/>
                  <a:pt x="1679714" y="1037647"/>
                  <a:pt x="1673752" y="1029033"/>
                </a:cubicBezTo>
                <a:cubicBezTo>
                  <a:pt x="1666462" y="1019094"/>
                  <a:pt x="1661825" y="1003854"/>
                  <a:pt x="1638633" y="1013130"/>
                </a:cubicBezTo>
                <a:cubicBezTo>
                  <a:pt x="1651224" y="998553"/>
                  <a:pt x="1662488" y="988614"/>
                  <a:pt x="1653873" y="972711"/>
                </a:cubicBezTo>
                <a:cubicBezTo>
                  <a:pt x="1670439" y="986626"/>
                  <a:pt x="1701581" y="988614"/>
                  <a:pt x="1689653" y="1021744"/>
                </a:cubicBezTo>
                <a:cubicBezTo>
                  <a:pt x="1686340" y="1030358"/>
                  <a:pt x="1694292" y="1033671"/>
                  <a:pt x="1700255" y="1031683"/>
                </a:cubicBezTo>
                <a:cubicBezTo>
                  <a:pt x="1726097" y="1024395"/>
                  <a:pt x="1708869" y="1055538"/>
                  <a:pt x="1724772" y="1059513"/>
                </a:cubicBezTo>
                <a:cubicBezTo>
                  <a:pt x="1729410" y="1060838"/>
                  <a:pt x="1710857" y="1057525"/>
                  <a:pt x="1713507" y="1070777"/>
                </a:cubicBezTo>
                <a:cubicBezTo>
                  <a:pt x="1742000" y="1069453"/>
                  <a:pt x="1765853" y="1085356"/>
                  <a:pt x="1792358" y="1093969"/>
                </a:cubicBezTo>
                <a:cubicBezTo>
                  <a:pt x="1804947" y="1097944"/>
                  <a:pt x="1815549" y="1114510"/>
                  <a:pt x="1831452" y="1098608"/>
                </a:cubicBezTo>
                <a:cubicBezTo>
                  <a:pt x="1835427" y="1108546"/>
                  <a:pt x="1827476" y="1123123"/>
                  <a:pt x="1841391" y="1125111"/>
                </a:cubicBezTo>
                <a:cubicBezTo>
                  <a:pt x="1863256" y="1128425"/>
                  <a:pt x="1875845" y="1141015"/>
                  <a:pt x="1882472" y="1161556"/>
                </a:cubicBezTo>
                <a:cubicBezTo>
                  <a:pt x="1885123" y="1168844"/>
                  <a:pt x="1893737" y="1177458"/>
                  <a:pt x="1900363" y="1178120"/>
                </a:cubicBezTo>
                <a:cubicBezTo>
                  <a:pt x="1917591" y="1178782"/>
                  <a:pt x="1927530" y="1192036"/>
                  <a:pt x="1940782" y="1199324"/>
                </a:cubicBezTo>
                <a:cubicBezTo>
                  <a:pt x="1944758" y="1201312"/>
                  <a:pt x="1946083" y="1205288"/>
                  <a:pt x="1950721" y="1200650"/>
                </a:cubicBezTo>
                <a:cubicBezTo>
                  <a:pt x="1959336" y="1193360"/>
                  <a:pt x="1970600" y="1197336"/>
                  <a:pt x="1975901" y="1202637"/>
                </a:cubicBezTo>
                <a:cubicBezTo>
                  <a:pt x="1981864" y="1208601"/>
                  <a:pt x="1979214" y="1217877"/>
                  <a:pt x="1969937" y="1223178"/>
                </a:cubicBezTo>
                <a:cubicBezTo>
                  <a:pt x="1963974" y="1226490"/>
                  <a:pt x="1967287" y="1230466"/>
                  <a:pt x="1970600" y="1235767"/>
                </a:cubicBezTo>
                <a:cubicBezTo>
                  <a:pt x="1976562" y="1245706"/>
                  <a:pt x="1985176" y="1249682"/>
                  <a:pt x="1999754" y="1258296"/>
                </a:cubicBezTo>
                <a:cubicBezTo>
                  <a:pt x="1987827" y="1236430"/>
                  <a:pt x="1975237" y="1220528"/>
                  <a:pt x="1989153" y="1201312"/>
                </a:cubicBezTo>
                <a:cubicBezTo>
                  <a:pt x="2013669" y="1217877"/>
                  <a:pt x="2013006" y="1217877"/>
                  <a:pt x="2003068" y="1237092"/>
                </a:cubicBezTo>
                <a:cubicBezTo>
                  <a:pt x="1997766" y="1247694"/>
                  <a:pt x="2003068" y="1256308"/>
                  <a:pt x="2011019" y="1262271"/>
                </a:cubicBezTo>
                <a:cubicBezTo>
                  <a:pt x="2016981" y="1266909"/>
                  <a:pt x="2023608" y="1271549"/>
                  <a:pt x="2030234" y="1274198"/>
                </a:cubicBezTo>
                <a:cubicBezTo>
                  <a:pt x="2052101" y="1282149"/>
                  <a:pt x="2057400" y="1305341"/>
                  <a:pt x="2071978" y="1319256"/>
                </a:cubicBezTo>
                <a:cubicBezTo>
                  <a:pt x="2080592" y="1327207"/>
                  <a:pt x="2063364" y="1328532"/>
                  <a:pt x="2069990" y="1335821"/>
                </a:cubicBezTo>
                <a:cubicBezTo>
                  <a:pt x="2076616" y="1343109"/>
                  <a:pt x="2075292" y="1345760"/>
                  <a:pt x="2063364" y="1350398"/>
                </a:cubicBezTo>
                <a:cubicBezTo>
                  <a:pt x="2071316" y="1350398"/>
                  <a:pt x="2077279" y="1350398"/>
                  <a:pt x="2082581" y="1350398"/>
                </a:cubicBezTo>
                <a:cubicBezTo>
                  <a:pt x="2081255" y="1337810"/>
                  <a:pt x="2090532" y="1341122"/>
                  <a:pt x="2097821" y="1340459"/>
                </a:cubicBezTo>
                <a:cubicBezTo>
                  <a:pt x="2103122" y="1339796"/>
                  <a:pt x="2111737" y="1344436"/>
                  <a:pt x="2109748" y="1333171"/>
                </a:cubicBezTo>
                <a:cubicBezTo>
                  <a:pt x="2107760" y="1324556"/>
                  <a:pt x="2102460" y="1325883"/>
                  <a:pt x="2095833" y="1330521"/>
                </a:cubicBezTo>
                <a:cubicBezTo>
                  <a:pt x="2089869" y="1335158"/>
                  <a:pt x="2083243" y="1333834"/>
                  <a:pt x="2082581" y="1325220"/>
                </a:cubicBezTo>
                <a:cubicBezTo>
                  <a:pt x="2081255" y="1317268"/>
                  <a:pt x="2086556" y="1314617"/>
                  <a:pt x="2094507" y="1315280"/>
                </a:cubicBezTo>
                <a:cubicBezTo>
                  <a:pt x="2096495" y="1315280"/>
                  <a:pt x="2126976" y="1325883"/>
                  <a:pt x="2128964" y="1327207"/>
                </a:cubicBezTo>
                <a:cubicBezTo>
                  <a:pt x="2134928" y="1330521"/>
                  <a:pt x="2138903" y="1333834"/>
                  <a:pt x="2146854" y="1328532"/>
                </a:cubicBezTo>
                <a:cubicBezTo>
                  <a:pt x="2160107" y="1319919"/>
                  <a:pt x="2172034" y="1323231"/>
                  <a:pt x="2177334" y="1340459"/>
                </a:cubicBezTo>
                <a:cubicBezTo>
                  <a:pt x="2186611" y="1325883"/>
                  <a:pt x="2191912" y="1319256"/>
                  <a:pt x="2201851" y="1339796"/>
                </a:cubicBezTo>
                <a:cubicBezTo>
                  <a:pt x="2207152" y="1351062"/>
                  <a:pt x="2219741" y="1359013"/>
                  <a:pt x="2229680" y="1368289"/>
                </a:cubicBezTo>
                <a:cubicBezTo>
                  <a:pt x="2232993" y="1370939"/>
                  <a:pt x="2236969" y="1370276"/>
                  <a:pt x="2240282" y="1367626"/>
                </a:cubicBezTo>
                <a:cubicBezTo>
                  <a:pt x="2249559" y="1361000"/>
                  <a:pt x="2253534" y="1361664"/>
                  <a:pt x="2256185" y="1372264"/>
                </a:cubicBezTo>
                <a:cubicBezTo>
                  <a:pt x="2257510" y="1376903"/>
                  <a:pt x="2256185" y="1381541"/>
                  <a:pt x="2260160" y="1382866"/>
                </a:cubicBezTo>
                <a:cubicBezTo>
                  <a:pt x="2270763" y="1385516"/>
                  <a:pt x="2272088" y="1356363"/>
                  <a:pt x="2283352" y="1376903"/>
                </a:cubicBezTo>
                <a:cubicBezTo>
                  <a:pt x="2287328" y="1384191"/>
                  <a:pt x="2291303" y="1387504"/>
                  <a:pt x="2297267" y="1389493"/>
                </a:cubicBezTo>
                <a:cubicBezTo>
                  <a:pt x="2315820" y="1396782"/>
                  <a:pt x="2335697" y="1400757"/>
                  <a:pt x="2350938" y="1415335"/>
                </a:cubicBezTo>
                <a:cubicBezTo>
                  <a:pt x="2351600" y="1415996"/>
                  <a:pt x="2353589" y="1415996"/>
                  <a:pt x="2354914" y="1415996"/>
                </a:cubicBezTo>
                <a:cubicBezTo>
                  <a:pt x="2371479" y="1414672"/>
                  <a:pt x="2390695" y="1418647"/>
                  <a:pt x="2394670" y="1394131"/>
                </a:cubicBezTo>
                <a:cubicBezTo>
                  <a:pt x="2403284" y="1400757"/>
                  <a:pt x="2390032" y="1427261"/>
                  <a:pt x="2415874" y="1414672"/>
                </a:cubicBezTo>
                <a:cubicBezTo>
                  <a:pt x="2435752" y="1445814"/>
                  <a:pt x="2434427" y="1414672"/>
                  <a:pt x="2441053" y="1404733"/>
                </a:cubicBezTo>
                <a:cubicBezTo>
                  <a:pt x="2445691" y="1411358"/>
                  <a:pt x="2452316" y="1414672"/>
                  <a:pt x="2452316" y="1423285"/>
                </a:cubicBezTo>
                <a:cubicBezTo>
                  <a:pt x="2452979" y="1437863"/>
                  <a:pt x="2463581" y="1448464"/>
                  <a:pt x="2472195" y="1459729"/>
                </a:cubicBezTo>
                <a:cubicBezTo>
                  <a:pt x="2479484" y="1469005"/>
                  <a:pt x="2492073" y="1461716"/>
                  <a:pt x="2492073" y="1463043"/>
                </a:cubicBezTo>
                <a:cubicBezTo>
                  <a:pt x="2501349" y="1487558"/>
                  <a:pt x="2528516" y="1484908"/>
                  <a:pt x="2545081" y="1498822"/>
                </a:cubicBezTo>
                <a:cubicBezTo>
                  <a:pt x="2566285" y="1508099"/>
                  <a:pt x="2589476" y="1514063"/>
                  <a:pt x="2604716" y="1533942"/>
                </a:cubicBezTo>
                <a:cubicBezTo>
                  <a:pt x="2582187" y="1526652"/>
                  <a:pt x="2561647" y="1514063"/>
                  <a:pt x="2541106" y="1502136"/>
                </a:cubicBezTo>
                <a:cubicBezTo>
                  <a:pt x="2510626" y="1488883"/>
                  <a:pt x="2480809" y="1475631"/>
                  <a:pt x="2447015" y="1474969"/>
                </a:cubicBezTo>
                <a:cubicBezTo>
                  <a:pt x="2443041" y="1474969"/>
                  <a:pt x="2437077" y="1470993"/>
                  <a:pt x="2435089" y="1476956"/>
                </a:cubicBezTo>
                <a:cubicBezTo>
                  <a:pt x="2432439" y="1484245"/>
                  <a:pt x="2439727" y="1481596"/>
                  <a:pt x="2442378" y="1484245"/>
                </a:cubicBezTo>
                <a:cubicBezTo>
                  <a:pt x="2473520" y="1512737"/>
                  <a:pt x="2514601" y="1526652"/>
                  <a:pt x="2547732" y="1551831"/>
                </a:cubicBezTo>
                <a:cubicBezTo>
                  <a:pt x="2565622" y="1565746"/>
                  <a:pt x="2586163" y="1576348"/>
                  <a:pt x="2606041" y="1587612"/>
                </a:cubicBezTo>
                <a:cubicBezTo>
                  <a:pt x="2616643" y="1593576"/>
                  <a:pt x="2631221" y="1586288"/>
                  <a:pt x="2640497" y="1598215"/>
                </a:cubicBezTo>
                <a:cubicBezTo>
                  <a:pt x="2646460" y="1605503"/>
                  <a:pt x="2662363" y="1596226"/>
                  <a:pt x="2666339" y="1612130"/>
                </a:cubicBezTo>
                <a:cubicBezTo>
                  <a:pt x="2667664" y="1616767"/>
                  <a:pt x="2676940" y="1616104"/>
                  <a:pt x="2678928" y="1606829"/>
                </a:cubicBezTo>
                <a:cubicBezTo>
                  <a:pt x="2679591" y="1602190"/>
                  <a:pt x="2679591" y="1595563"/>
                  <a:pt x="2687542" y="1596889"/>
                </a:cubicBezTo>
                <a:cubicBezTo>
                  <a:pt x="2690855" y="1604841"/>
                  <a:pt x="2684892" y="1612791"/>
                  <a:pt x="2686879" y="1619418"/>
                </a:cubicBezTo>
                <a:cubicBezTo>
                  <a:pt x="2689530" y="1626707"/>
                  <a:pt x="2701457" y="1632008"/>
                  <a:pt x="2701457" y="1638634"/>
                </a:cubicBezTo>
                <a:cubicBezTo>
                  <a:pt x="2701457" y="1659837"/>
                  <a:pt x="2718022" y="1660500"/>
                  <a:pt x="2729949" y="1669114"/>
                </a:cubicBezTo>
                <a:cubicBezTo>
                  <a:pt x="2745852" y="1680378"/>
                  <a:pt x="2767718" y="1690317"/>
                  <a:pt x="2769706" y="1710858"/>
                </a:cubicBezTo>
                <a:cubicBezTo>
                  <a:pt x="2771694" y="1728749"/>
                  <a:pt x="2781633" y="1737363"/>
                  <a:pt x="2792235" y="1747302"/>
                </a:cubicBezTo>
                <a:cubicBezTo>
                  <a:pt x="2806150" y="1760554"/>
                  <a:pt x="2822714" y="1771818"/>
                  <a:pt x="2833979" y="1787058"/>
                </a:cubicBezTo>
                <a:cubicBezTo>
                  <a:pt x="2841930" y="1785733"/>
                  <a:pt x="2838618" y="1765855"/>
                  <a:pt x="2855845" y="1778444"/>
                </a:cubicBezTo>
                <a:cubicBezTo>
                  <a:pt x="2867772" y="1787058"/>
                  <a:pt x="2868434" y="1794347"/>
                  <a:pt x="2871747" y="1804949"/>
                </a:cubicBezTo>
                <a:cubicBezTo>
                  <a:pt x="2873073" y="1810250"/>
                  <a:pt x="2870422" y="1822177"/>
                  <a:pt x="2880361" y="1819526"/>
                </a:cubicBezTo>
                <a:cubicBezTo>
                  <a:pt x="2887651" y="1817538"/>
                  <a:pt x="2892289" y="1808924"/>
                  <a:pt x="2890963" y="1824164"/>
                </a:cubicBezTo>
                <a:cubicBezTo>
                  <a:pt x="2890300" y="1830128"/>
                  <a:pt x="2895601" y="1830128"/>
                  <a:pt x="2898914" y="1826815"/>
                </a:cubicBezTo>
                <a:cubicBezTo>
                  <a:pt x="2910842" y="1813563"/>
                  <a:pt x="2916805" y="1829465"/>
                  <a:pt x="2917468" y="1833441"/>
                </a:cubicBezTo>
                <a:cubicBezTo>
                  <a:pt x="2920781" y="1846031"/>
                  <a:pt x="2922106" y="1840067"/>
                  <a:pt x="2926744" y="1834766"/>
                </a:cubicBezTo>
                <a:cubicBezTo>
                  <a:pt x="2929394" y="1831453"/>
                  <a:pt x="2934033" y="1829465"/>
                  <a:pt x="2938671" y="1833441"/>
                </a:cubicBezTo>
                <a:cubicBezTo>
                  <a:pt x="2941984" y="1836091"/>
                  <a:pt x="2940659" y="1838079"/>
                  <a:pt x="2938671" y="1840730"/>
                </a:cubicBezTo>
                <a:cubicBezTo>
                  <a:pt x="2924756" y="1859283"/>
                  <a:pt x="2928069" y="1898377"/>
                  <a:pt x="2945960" y="1916267"/>
                </a:cubicBezTo>
                <a:cubicBezTo>
                  <a:pt x="2945960" y="1894401"/>
                  <a:pt x="2961200" y="1885787"/>
                  <a:pt x="2977765" y="1880486"/>
                </a:cubicBezTo>
                <a:cubicBezTo>
                  <a:pt x="2994330" y="1875848"/>
                  <a:pt x="2994330" y="1895064"/>
                  <a:pt x="3004269" y="1901027"/>
                </a:cubicBezTo>
                <a:cubicBezTo>
                  <a:pt x="2992342" y="1899039"/>
                  <a:pt x="2982403" y="1901690"/>
                  <a:pt x="2967826" y="1903677"/>
                </a:cubicBezTo>
                <a:cubicBezTo>
                  <a:pt x="2983728" y="1910303"/>
                  <a:pt x="2996981" y="1908316"/>
                  <a:pt x="3009571" y="1907653"/>
                </a:cubicBezTo>
                <a:cubicBezTo>
                  <a:pt x="3022159" y="1906990"/>
                  <a:pt x="3020171" y="1913616"/>
                  <a:pt x="3020834" y="1920243"/>
                </a:cubicBezTo>
                <a:cubicBezTo>
                  <a:pt x="3023484" y="1924881"/>
                  <a:pt x="3046675" y="1909641"/>
                  <a:pt x="3032100" y="1931507"/>
                </a:cubicBezTo>
                <a:cubicBezTo>
                  <a:pt x="3030774" y="1932832"/>
                  <a:pt x="3034088" y="1935483"/>
                  <a:pt x="3038726" y="1936808"/>
                </a:cubicBezTo>
                <a:cubicBezTo>
                  <a:pt x="3050651" y="1940783"/>
                  <a:pt x="3064567" y="1934820"/>
                  <a:pt x="3074505" y="1946747"/>
                </a:cubicBezTo>
                <a:cubicBezTo>
                  <a:pt x="3077819" y="1950723"/>
                  <a:pt x="3082458" y="1948072"/>
                  <a:pt x="3081794" y="1938796"/>
                </a:cubicBezTo>
                <a:cubicBezTo>
                  <a:pt x="3080469" y="1918255"/>
                  <a:pt x="3061917" y="1929519"/>
                  <a:pt x="3053301" y="1922893"/>
                </a:cubicBezTo>
                <a:cubicBezTo>
                  <a:pt x="3056616" y="1916267"/>
                  <a:pt x="3068542" y="1924881"/>
                  <a:pt x="3068542" y="1912954"/>
                </a:cubicBezTo>
                <a:cubicBezTo>
                  <a:pt x="3068542" y="1903677"/>
                  <a:pt x="3060592" y="1903015"/>
                  <a:pt x="3055290" y="1899702"/>
                </a:cubicBezTo>
                <a:cubicBezTo>
                  <a:pt x="3047338" y="1895064"/>
                  <a:pt x="3035413" y="1900364"/>
                  <a:pt x="3028786" y="1888437"/>
                </a:cubicBezTo>
                <a:cubicBezTo>
                  <a:pt x="3042038" y="1883137"/>
                  <a:pt x="3054627" y="1875185"/>
                  <a:pt x="3067217" y="1875185"/>
                </a:cubicBezTo>
                <a:cubicBezTo>
                  <a:pt x="3081133" y="1875185"/>
                  <a:pt x="3095047" y="1897714"/>
                  <a:pt x="3109624" y="1874523"/>
                </a:cubicBezTo>
                <a:cubicBezTo>
                  <a:pt x="3110287" y="1873860"/>
                  <a:pt x="3115587" y="1874523"/>
                  <a:pt x="3115587" y="1875848"/>
                </a:cubicBezTo>
                <a:cubicBezTo>
                  <a:pt x="3122876" y="1895726"/>
                  <a:pt x="3144742" y="1895064"/>
                  <a:pt x="3156007" y="1906328"/>
                </a:cubicBezTo>
                <a:cubicBezTo>
                  <a:pt x="3164621" y="1914279"/>
                  <a:pt x="3171909" y="1899702"/>
                  <a:pt x="3173897" y="1908978"/>
                </a:cubicBezTo>
                <a:cubicBezTo>
                  <a:pt x="3178535" y="1927531"/>
                  <a:pt x="3193114" y="1918917"/>
                  <a:pt x="3203714" y="1921568"/>
                </a:cubicBezTo>
                <a:cubicBezTo>
                  <a:pt x="3215642" y="1918255"/>
                  <a:pt x="3222931" y="1928194"/>
                  <a:pt x="3231544" y="1930182"/>
                </a:cubicBezTo>
                <a:cubicBezTo>
                  <a:pt x="3246784" y="1933495"/>
                  <a:pt x="3240821" y="1936808"/>
                  <a:pt x="3235520" y="1942771"/>
                </a:cubicBezTo>
                <a:cubicBezTo>
                  <a:pt x="3230881" y="1947410"/>
                  <a:pt x="3226906" y="1952048"/>
                  <a:pt x="3222268" y="1956686"/>
                </a:cubicBezTo>
                <a:cubicBezTo>
                  <a:pt x="3232869" y="1959999"/>
                  <a:pt x="3242808" y="1959337"/>
                  <a:pt x="3254735" y="1955361"/>
                </a:cubicBezTo>
                <a:cubicBezTo>
                  <a:pt x="3267987" y="1950723"/>
                  <a:pt x="3283890" y="1948072"/>
                  <a:pt x="3297805" y="1955361"/>
                </a:cubicBezTo>
                <a:cubicBezTo>
                  <a:pt x="3312382" y="1962650"/>
                  <a:pt x="3325634" y="1972589"/>
                  <a:pt x="3338888" y="1953373"/>
                </a:cubicBezTo>
                <a:cubicBezTo>
                  <a:pt x="3341538" y="1949397"/>
                  <a:pt x="3348826" y="1952711"/>
                  <a:pt x="3354126" y="1954698"/>
                </a:cubicBezTo>
                <a:cubicBezTo>
                  <a:pt x="3373343" y="1963312"/>
                  <a:pt x="3368704" y="1976564"/>
                  <a:pt x="3362740" y="1992467"/>
                </a:cubicBezTo>
                <a:cubicBezTo>
                  <a:pt x="3366717" y="1993130"/>
                  <a:pt x="3370693" y="1991804"/>
                  <a:pt x="3373343" y="1993792"/>
                </a:cubicBezTo>
                <a:cubicBezTo>
                  <a:pt x="3385269" y="2001081"/>
                  <a:pt x="3401173" y="2001744"/>
                  <a:pt x="3407136" y="2017646"/>
                </a:cubicBezTo>
                <a:cubicBezTo>
                  <a:pt x="3407799" y="2019634"/>
                  <a:pt x="3408461" y="2038850"/>
                  <a:pt x="3409124" y="2039512"/>
                </a:cubicBezTo>
                <a:cubicBezTo>
                  <a:pt x="3413100" y="2044813"/>
                  <a:pt x="3419063" y="2044813"/>
                  <a:pt x="3425027" y="2046138"/>
                </a:cubicBezTo>
                <a:cubicBezTo>
                  <a:pt x="3421714" y="2050777"/>
                  <a:pt x="3413761" y="2045476"/>
                  <a:pt x="3412436" y="2053427"/>
                </a:cubicBezTo>
                <a:cubicBezTo>
                  <a:pt x="3413100" y="2054090"/>
                  <a:pt x="3413761" y="2054090"/>
                  <a:pt x="3414425" y="2054752"/>
                </a:cubicBezTo>
                <a:cubicBezTo>
                  <a:pt x="3414425" y="2055415"/>
                  <a:pt x="3415088" y="2056077"/>
                  <a:pt x="3414425" y="2056740"/>
                </a:cubicBezTo>
                <a:cubicBezTo>
                  <a:pt x="3410449" y="2064029"/>
                  <a:pt x="3403823" y="2066016"/>
                  <a:pt x="3397197" y="2062703"/>
                </a:cubicBezTo>
                <a:cubicBezTo>
                  <a:pt x="3385933" y="2056740"/>
                  <a:pt x="3377318" y="2061378"/>
                  <a:pt x="3366717" y="2067342"/>
                </a:cubicBezTo>
                <a:cubicBezTo>
                  <a:pt x="3375993" y="2071980"/>
                  <a:pt x="3384608" y="2073305"/>
                  <a:pt x="3392558" y="2071980"/>
                </a:cubicBezTo>
                <a:cubicBezTo>
                  <a:pt x="3399185" y="2071316"/>
                  <a:pt x="3405148" y="2073305"/>
                  <a:pt x="3405811" y="2077944"/>
                </a:cubicBezTo>
                <a:cubicBezTo>
                  <a:pt x="3407799" y="2091196"/>
                  <a:pt x="3418400" y="2091857"/>
                  <a:pt x="3427014" y="2097159"/>
                </a:cubicBezTo>
                <a:cubicBezTo>
                  <a:pt x="3436954" y="2103123"/>
                  <a:pt x="3454182" y="2109749"/>
                  <a:pt x="3438940" y="2126977"/>
                </a:cubicBezTo>
                <a:lnTo>
                  <a:pt x="3440305" y="2129159"/>
                </a:lnTo>
                <a:lnTo>
                  <a:pt x="3465857" y="2132855"/>
                </a:lnTo>
                <a:cubicBezTo>
                  <a:pt x="3474720" y="2135092"/>
                  <a:pt x="3483665" y="2137244"/>
                  <a:pt x="3493272" y="2136252"/>
                </a:cubicBezTo>
                <a:cubicBezTo>
                  <a:pt x="3484327" y="2142215"/>
                  <a:pt x="3475713" y="2142878"/>
                  <a:pt x="3467265" y="2141469"/>
                </a:cubicBezTo>
                <a:lnTo>
                  <a:pt x="3443949" y="2134753"/>
                </a:lnTo>
                <a:lnTo>
                  <a:pt x="3446395" y="2138322"/>
                </a:lnTo>
                <a:cubicBezTo>
                  <a:pt x="3446892" y="2140394"/>
                  <a:pt x="3446230" y="2142548"/>
                  <a:pt x="3443580" y="2144867"/>
                </a:cubicBezTo>
                <a:cubicBezTo>
                  <a:pt x="3453519" y="2147517"/>
                  <a:pt x="3459482" y="2154806"/>
                  <a:pt x="3463457" y="2163420"/>
                </a:cubicBezTo>
                <a:cubicBezTo>
                  <a:pt x="3470746" y="2142878"/>
                  <a:pt x="3483336" y="2156794"/>
                  <a:pt x="3492611" y="2160107"/>
                </a:cubicBezTo>
                <a:cubicBezTo>
                  <a:pt x="3513815" y="2168058"/>
                  <a:pt x="3507188" y="2183961"/>
                  <a:pt x="3500563" y="2199201"/>
                </a:cubicBezTo>
                <a:cubicBezTo>
                  <a:pt x="3516465" y="2197875"/>
                  <a:pt x="3523755" y="2201188"/>
                  <a:pt x="3548933" y="2221729"/>
                </a:cubicBezTo>
                <a:cubicBezTo>
                  <a:pt x="3543633" y="2226367"/>
                  <a:pt x="3535019" y="2228356"/>
                  <a:pt x="3535019" y="2237631"/>
                </a:cubicBezTo>
                <a:cubicBezTo>
                  <a:pt x="3544296" y="2233656"/>
                  <a:pt x="3550259" y="2235643"/>
                  <a:pt x="3549596" y="2246908"/>
                </a:cubicBezTo>
                <a:cubicBezTo>
                  <a:pt x="3556884" y="2252208"/>
                  <a:pt x="3554895" y="2259498"/>
                  <a:pt x="3552248" y="2264799"/>
                </a:cubicBezTo>
                <a:cubicBezTo>
                  <a:pt x="3546282" y="2278048"/>
                  <a:pt x="3548933" y="2292626"/>
                  <a:pt x="3560199" y="2297929"/>
                </a:cubicBezTo>
                <a:cubicBezTo>
                  <a:pt x="3578751" y="2307205"/>
                  <a:pt x="3580739" y="2311181"/>
                  <a:pt x="3584714" y="2329071"/>
                </a:cubicBezTo>
                <a:cubicBezTo>
                  <a:pt x="3585377" y="2331059"/>
                  <a:pt x="3588691" y="2335035"/>
                  <a:pt x="3590016" y="2334372"/>
                </a:cubicBezTo>
                <a:cubicBezTo>
                  <a:pt x="3595979" y="2333047"/>
                  <a:pt x="3601942" y="2333710"/>
                  <a:pt x="3609232" y="2336360"/>
                </a:cubicBezTo>
                <a:cubicBezTo>
                  <a:pt x="3597304" y="2346298"/>
                  <a:pt x="3596641" y="2352924"/>
                  <a:pt x="3614532" y="2351600"/>
                </a:cubicBezTo>
                <a:cubicBezTo>
                  <a:pt x="3625134" y="2350937"/>
                  <a:pt x="3636399" y="2349612"/>
                  <a:pt x="3646337" y="2352924"/>
                </a:cubicBezTo>
                <a:cubicBezTo>
                  <a:pt x="3656939" y="2356238"/>
                  <a:pt x="3676817" y="2358225"/>
                  <a:pt x="3659590" y="2377441"/>
                </a:cubicBezTo>
                <a:cubicBezTo>
                  <a:pt x="3657601" y="2380093"/>
                  <a:pt x="3652963" y="2383405"/>
                  <a:pt x="3657601" y="2387381"/>
                </a:cubicBezTo>
                <a:cubicBezTo>
                  <a:pt x="3660914" y="2390031"/>
                  <a:pt x="3665553" y="2391356"/>
                  <a:pt x="3670192" y="2388706"/>
                </a:cubicBezTo>
                <a:cubicBezTo>
                  <a:pt x="3684107" y="2381416"/>
                  <a:pt x="3699346" y="2382080"/>
                  <a:pt x="3713923" y="2384067"/>
                </a:cubicBezTo>
                <a:cubicBezTo>
                  <a:pt x="3733801" y="2387381"/>
                  <a:pt x="3753017" y="2399970"/>
                  <a:pt x="3772895" y="2384730"/>
                </a:cubicBezTo>
                <a:cubicBezTo>
                  <a:pt x="3772895" y="2384730"/>
                  <a:pt x="3774221" y="2385392"/>
                  <a:pt x="3774883" y="2385392"/>
                </a:cubicBezTo>
                <a:cubicBezTo>
                  <a:pt x="3776208" y="2385392"/>
                  <a:pt x="3778196" y="2385392"/>
                  <a:pt x="3779521" y="2384730"/>
                </a:cubicBezTo>
                <a:cubicBezTo>
                  <a:pt x="3784160" y="2383405"/>
                  <a:pt x="3784160" y="2381416"/>
                  <a:pt x="3779521" y="2380093"/>
                </a:cubicBezTo>
                <a:cubicBezTo>
                  <a:pt x="3773558" y="2378767"/>
                  <a:pt x="3768257" y="2376779"/>
                  <a:pt x="3758981" y="2364188"/>
                </a:cubicBezTo>
                <a:cubicBezTo>
                  <a:pt x="3788799" y="2381416"/>
                  <a:pt x="3796749" y="2367502"/>
                  <a:pt x="3800063" y="2345635"/>
                </a:cubicBezTo>
                <a:cubicBezTo>
                  <a:pt x="3799400" y="2367502"/>
                  <a:pt x="3803375" y="2380755"/>
                  <a:pt x="3827892" y="2384067"/>
                </a:cubicBezTo>
                <a:cubicBezTo>
                  <a:pt x="3835181" y="2384730"/>
                  <a:pt x="3852408" y="2394669"/>
                  <a:pt x="3852408" y="2413886"/>
                </a:cubicBezTo>
                <a:cubicBezTo>
                  <a:pt x="3843132" y="2407259"/>
                  <a:pt x="3834518" y="2404609"/>
                  <a:pt x="3827229" y="2401958"/>
                </a:cubicBezTo>
                <a:cubicBezTo>
                  <a:pt x="3816627" y="2398645"/>
                  <a:pt x="3807352" y="2384730"/>
                  <a:pt x="3793436" y="2393344"/>
                </a:cubicBezTo>
                <a:cubicBezTo>
                  <a:pt x="3796749" y="2399970"/>
                  <a:pt x="3789460" y="2409247"/>
                  <a:pt x="3797413" y="2414548"/>
                </a:cubicBezTo>
                <a:cubicBezTo>
                  <a:pt x="3813977" y="2425812"/>
                  <a:pt x="3830542" y="2436414"/>
                  <a:pt x="3839156" y="2456956"/>
                </a:cubicBezTo>
                <a:cubicBezTo>
                  <a:pt x="3841145" y="2462257"/>
                  <a:pt x="3852408" y="2469544"/>
                  <a:pt x="3858372" y="2465570"/>
                </a:cubicBezTo>
                <a:cubicBezTo>
                  <a:pt x="3875600" y="2455631"/>
                  <a:pt x="3881563" y="2468220"/>
                  <a:pt x="3889514" y="2477497"/>
                </a:cubicBezTo>
                <a:cubicBezTo>
                  <a:pt x="3902766" y="2494062"/>
                  <a:pt x="3927946" y="2490087"/>
                  <a:pt x="3941198" y="2507314"/>
                </a:cubicBezTo>
                <a:cubicBezTo>
                  <a:pt x="3941860" y="2507978"/>
                  <a:pt x="3947161" y="2505988"/>
                  <a:pt x="3948487" y="2504002"/>
                </a:cubicBezTo>
                <a:cubicBezTo>
                  <a:pt x="3950474" y="2500025"/>
                  <a:pt x="3952462" y="2496712"/>
                  <a:pt x="3956438" y="2501351"/>
                </a:cubicBezTo>
                <a:cubicBezTo>
                  <a:pt x="3967702" y="2514604"/>
                  <a:pt x="3971015" y="2505326"/>
                  <a:pt x="3973003" y="2494724"/>
                </a:cubicBezTo>
                <a:cubicBezTo>
                  <a:pt x="3973666" y="2490087"/>
                  <a:pt x="3976979" y="2486112"/>
                  <a:pt x="3980292" y="2490087"/>
                </a:cubicBezTo>
                <a:cubicBezTo>
                  <a:pt x="3989568" y="2501351"/>
                  <a:pt x="4008784" y="2474846"/>
                  <a:pt x="4012760" y="2500025"/>
                </a:cubicBezTo>
                <a:cubicBezTo>
                  <a:pt x="4014747" y="2499363"/>
                  <a:pt x="4017398" y="2498700"/>
                  <a:pt x="4018060" y="2497376"/>
                </a:cubicBezTo>
                <a:cubicBezTo>
                  <a:pt x="4025349" y="2482135"/>
                  <a:pt x="4024687" y="2466895"/>
                  <a:pt x="4020048" y="2451654"/>
                </a:cubicBezTo>
                <a:cubicBezTo>
                  <a:pt x="4006134" y="2443703"/>
                  <a:pt x="3992881" y="2435752"/>
                  <a:pt x="3978966" y="2428464"/>
                </a:cubicBezTo>
                <a:cubicBezTo>
                  <a:pt x="3998845" y="2426475"/>
                  <a:pt x="4010772" y="2440389"/>
                  <a:pt x="4025349" y="2447679"/>
                </a:cubicBezTo>
                <a:cubicBezTo>
                  <a:pt x="4029325" y="2446353"/>
                  <a:pt x="4026674" y="2438403"/>
                  <a:pt x="4033300" y="2439728"/>
                </a:cubicBezTo>
                <a:cubicBezTo>
                  <a:pt x="4043240" y="2428464"/>
                  <a:pt x="4029325" y="2428464"/>
                  <a:pt x="4026012" y="2423824"/>
                </a:cubicBezTo>
                <a:cubicBezTo>
                  <a:pt x="4007459" y="2401296"/>
                  <a:pt x="3969027" y="2410572"/>
                  <a:pt x="3953787" y="2380755"/>
                </a:cubicBezTo>
                <a:cubicBezTo>
                  <a:pt x="3953125" y="2378767"/>
                  <a:pt x="3947824" y="2378767"/>
                  <a:pt x="3945173" y="2377441"/>
                </a:cubicBezTo>
                <a:cubicBezTo>
                  <a:pt x="3940535" y="2374791"/>
                  <a:pt x="3933247" y="2380755"/>
                  <a:pt x="3929934" y="2375454"/>
                </a:cubicBezTo>
                <a:cubicBezTo>
                  <a:pt x="3914031" y="2348286"/>
                  <a:pt x="3885539" y="2340997"/>
                  <a:pt x="3859697" y="2335697"/>
                </a:cubicBezTo>
                <a:cubicBezTo>
                  <a:pt x="3831868" y="2329735"/>
                  <a:pt x="3811989" y="2303892"/>
                  <a:pt x="3780847" y="2309193"/>
                </a:cubicBezTo>
                <a:cubicBezTo>
                  <a:pt x="3778196" y="2309855"/>
                  <a:pt x="3774883" y="2305215"/>
                  <a:pt x="3772234" y="2303229"/>
                </a:cubicBezTo>
                <a:cubicBezTo>
                  <a:pt x="3782835" y="2292626"/>
                  <a:pt x="3771570" y="2291966"/>
                  <a:pt x="3766270" y="2292626"/>
                </a:cubicBezTo>
                <a:cubicBezTo>
                  <a:pt x="3755006" y="2293953"/>
                  <a:pt x="3747053" y="2285339"/>
                  <a:pt x="3735789" y="2284673"/>
                </a:cubicBezTo>
                <a:cubicBezTo>
                  <a:pt x="3723863" y="2284011"/>
                  <a:pt x="3724525" y="2269435"/>
                  <a:pt x="3725850" y="2262811"/>
                </a:cubicBezTo>
                <a:cubicBezTo>
                  <a:pt x="3727175" y="2254197"/>
                  <a:pt x="3737114" y="2257509"/>
                  <a:pt x="3742415" y="2261485"/>
                </a:cubicBezTo>
                <a:cubicBezTo>
                  <a:pt x="3750366" y="2268112"/>
                  <a:pt x="3758981" y="2268776"/>
                  <a:pt x="3766932" y="2263472"/>
                </a:cubicBezTo>
                <a:cubicBezTo>
                  <a:pt x="3781509" y="2254197"/>
                  <a:pt x="3788135" y="2260161"/>
                  <a:pt x="3790786" y="2275399"/>
                </a:cubicBezTo>
                <a:cubicBezTo>
                  <a:pt x="3804700" y="2258172"/>
                  <a:pt x="3804038" y="2259498"/>
                  <a:pt x="3816627" y="2275399"/>
                </a:cubicBezTo>
                <a:cubicBezTo>
                  <a:pt x="3825241" y="2286662"/>
                  <a:pt x="3843132" y="2305215"/>
                  <a:pt x="3847107" y="2302565"/>
                </a:cubicBezTo>
                <a:cubicBezTo>
                  <a:pt x="3868311" y="2290639"/>
                  <a:pt x="3867648" y="2311843"/>
                  <a:pt x="3876925" y="2319795"/>
                </a:cubicBezTo>
                <a:cubicBezTo>
                  <a:pt x="3882226" y="2313168"/>
                  <a:pt x="3886201" y="2307866"/>
                  <a:pt x="3891502" y="2300580"/>
                </a:cubicBezTo>
                <a:cubicBezTo>
                  <a:pt x="3897466" y="2323769"/>
                  <a:pt x="3918007" y="2324432"/>
                  <a:pt x="3934572" y="2331722"/>
                </a:cubicBezTo>
                <a:cubicBezTo>
                  <a:pt x="3941860" y="2335035"/>
                  <a:pt x="3947161" y="2348950"/>
                  <a:pt x="3958426" y="2337685"/>
                </a:cubicBezTo>
                <a:cubicBezTo>
                  <a:pt x="3959751" y="2354250"/>
                  <a:pt x="3976316" y="2351600"/>
                  <a:pt x="3983605" y="2351600"/>
                </a:cubicBezTo>
                <a:cubicBezTo>
                  <a:pt x="3994207" y="2351600"/>
                  <a:pt x="4005471" y="2343650"/>
                  <a:pt x="4010109" y="2328409"/>
                </a:cubicBezTo>
                <a:cubicBezTo>
                  <a:pt x="4011434" y="2333710"/>
                  <a:pt x="4026674" y="2346961"/>
                  <a:pt x="4029987" y="2350937"/>
                </a:cubicBezTo>
                <a:cubicBezTo>
                  <a:pt x="4049203" y="2376779"/>
                  <a:pt x="4049866" y="2354250"/>
                  <a:pt x="4053841" y="2340997"/>
                </a:cubicBezTo>
                <a:cubicBezTo>
                  <a:pt x="4061130" y="2346298"/>
                  <a:pt x="4065768" y="2350275"/>
                  <a:pt x="4066431" y="2359551"/>
                </a:cubicBezTo>
                <a:cubicBezTo>
                  <a:pt x="4068419" y="2373466"/>
                  <a:pt x="4076370" y="2385392"/>
                  <a:pt x="4086309" y="2395995"/>
                </a:cubicBezTo>
                <a:cubicBezTo>
                  <a:pt x="4093598" y="2404609"/>
                  <a:pt x="4106187" y="2395995"/>
                  <a:pt x="4106187" y="2397982"/>
                </a:cubicBezTo>
                <a:cubicBezTo>
                  <a:pt x="4110826" y="2418523"/>
                  <a:pt x="4132029" y="2415873"/>
                  <a:pt x="4143956" y="2425812"/>
                </a:cubicBezTo>
                <a:cubicBezTo>
                  <a:pt x="4192326" y="2447679"/>
                  <a:pt x="4238704" y="2472196"/>
                  <a:pt x="4283099" y="2500688"/>
                </a:cubicBezTo>
                <a:cubicBezTo>
                  <a:pt x="4304965" y="2479485"/>
                  <a:pt x="4290387" y="2511952"/>
                  <a:pt x="4299002" y="2510628"/>
                </a:cubicBezTo>
                <a:cubicBezTo>
                  <a:pt x="4291050" y="2513277"/>
                  <a:pt x="4285750" y="2509302"/>
                  <a:pt x="4281774" y="2503338"/>
                </a:cubicBezTo>
                <a:cubicBezTo>
                  <a:pt x="4234729" y="2478822"/>
                  <a:pt x="4187026" y="2453642"/>
                  <a:pt x="4139981" y="2429125"/>
                </a:cubicBezTo>
                <a:cubicBezTo>
                  <a:pt x="4113476" y="2419186"/>
                  <a:pt x="4086309" y="2411897"/>
                  <a:pt x="4057817" y="2409911"/>
                </a:cubicBezTo>
                <a:cubicBezTo>
                  <a:pt x="4054504" y="2409911"/>
                  <a:pt x="4050528" y="2405271"/>
                  <a:pt x="4048540" y="2411897"/>
                </a:cubicBezTo>
                <a:cubicBezTo>
                  <a:pt x="4047878" y="2414548"/>
                  <a:pt x="4046553" y="2419186"/>
                  <a:pt x="4051191" y="2419186"/>
                </a:cubicBezTo>
                <a:cubicBezTo>
                  <a:pt x="4064443" y="2417198"/>
                  <a:pt x="4067094" y="2431113"/>
                  <a:pt x="4076370" y="2436414"/>
                </a:cubicBezTo>
                <a:cubicBezTo>
                  <a:pt x="4112813" y="2456956"/>
                  <a:pt x="4148594" y="2480810"/>
                  <a:pt x="4184375" y="2502677"/>
                </a:cubicBezTo>
                <a:cubicBezTo>
                  <a:pt x="4204248" y="2507314"/>
                  <a:pt x="4215513" y="2530506"/>
                  <a:pt x="4238042" y="2527856"/>
                </a:cubicBezTo>
                <a:cubicBezTo>
                  <a:pt x="4245993" y="2527193"/>
                  <a:pt x="4248643" y="2530506"/>
                  <a:pt x="4254607" y="2533819"/>
                </a:cubicBezTo>
                <a:cubicBezTo>
                  <a:pt x="4267859" y="2541107"/>
                  <a:pt x="4283099" y="2566950"/>
                  <a:pt x="4302316" y="2531832"/>
                </a:cubicBezTo>
                <a:cubicBezTo>
                  <a:pt x="4287737" y="2562311"/>
                  <a:pt x="4322193" y="2570925"/>
                  <a:pt x="4320868" y="2593452"/>
                </a:cubicBezTo>
                <a:cubicBezTo>
                  <a:pt x="4320868" y="2598753"/>
                  <a:pt x="4324843" y="2597428"/>
                  <a:pt x="4328819" y="2598753"/>
                </a:cubicBezTo>
                <a:cubicBezTo>
                  <a:pt x="4360624" y="2610681"/>
                  <a:pt x="4385141" y="2629233"/>
                  <a:pt x="4391104" y="2665013"/>
                </a:cubicBezTo>
                <a:cubicBezTo>
                  <a:pt x="4391767" y="2668989"/>
                  <a:pt x="4396405" y="2672301"/>
                  <a:pt x="4399718" y="2674953"/>
                </a:cubicBezTo>
                <a:cubicBezTo>
                  <a:pt x="4411646" y="2685554"/>
                  <a:pt x="4422909" y="2696819"/>
                  <a:pt x="4435499" y="2706096"/>
                </a:cubicBezTo>
                <a:cubicBezTo>
                  <a:pt x="4441463" y="2710734"/>
                  <a:pt x="4446101" y="2732600"/>
                  <a:pt x="4458690" y="2710071"/>
                </a:cubicBezTo>
                <a:cubicBezTo>
                  <a:pt x="4461341" y="2705432"/>
                  <a:pt x="4469292" y="2711397"/>
                  <a:pt x="4471280" y="2718023"/>
                </a:cubicBezTo>
                <a:cubicBezTo>
                  <a:pt x="4480556" y="2710734"/>
                  <a:pt x="4475255" y="2695494"/>
                  <a:pt x="4488508" y="2686218"/>
                </a:cubicBezTo>
                <a:cubicBezTo>
                  <a:pt x="4478568" y="2706096"/>
                  <a:pt x="4487845" y="2723986"/>
                  <a:pt x="4485857" y="2741876"/>
                </a:cubicBezTo>
                <a:cubicBezTo>
                  <a:pt x="4487182" y="2743864"/>
                  <a:pt x="4489833" y="2745189"/>
                  <a:pt x="4489833" y="2747178"/>
                </a:cubicBezTo>
                <a:cubicBezTo>
                  <a:pt x="4491821" y="2758442"/>
                  <a:pt x="4505735" y="2755129"/>
                  <a:pt x="4509048" y="2764405"/>
                </a:cubicBezTo>
                <a:cubicBezTo>
                  <a:pt x="4515012" y="2757779"/>
                  <a:pt x="4522963" y="2752478"/>
                  <a:pt x="4526276" y="2745189"/>
                </a:cubicBezTo>
                <a:cubicBezTo>
                  <a:pt x="4537541" y="2720673"/>
                  <a:pt x="4528264" y="2680253"/>
                  <a:pt x="4509048" y="2660376"/>
                </a:cubicBezTo>
                <a:cubicBezTo>
                  <a:pt x="4503085" y="2657724"/>
                  <a:pt x="4495797" y="2656400"/>
                  <a:pt x="4491821" y="2651761"/>
                </a:cubicBezTo>
                <a:cubicBezTo>
                  <a:pt x="4489170" y="2649111"/>
                  <a:pt x="4481219" y="2643810"/>
                  <a:pt x="4487182" y="2637848"/>
                </a:cubicBezTo>
                <a:cubicBezTo>
                  <a:pt x="4492483" y="2632546"/>
                  <a:pt x="4495797" y="2637183"/>
                  <a:pt x="4499109" y="2641822"/>
                </a:cubicBezTo>
                <a:cubicBezTo>
                  <a:pt x="4503085" y="2648449"/>
                  <a:pt x="4506398" y="2643810"/>
                  <a:pt x="4509048" y="2640497"/>
                </a:cubicBezTo>
                <a:cubicBezTo>
                  <a:pt x="4513687" y="2631221"/>
                  <a:pt x="4518325" y="2638511"/>
                  <a:pt x="4522963" y="2640497"/>
                </a:cubicBezTo>
                <a:cubicBezTo>
                  <a:pt x="4522963" y="2636521"/>
                  <a:pt x="4522963" y="2633208"/>
                  <a:pt x="4527602" y="2631884"/>
                </a:cubicBezTo>
                <a:cubicBezTo>
                  <a:pt x="4533565" y="2619295"/>
                  <a:pt x="4532902" y="2601403"/>
                  <a:pt x="4539529" y="2592789"/>
                </a:cubicBezTo>
                <a:cubicBezTo>
                  <a:pt x="4558082" y="2566950"/>
                  <a:pt x="4565370" y="2541771"/>
                  <a:pt x="4560069" y="2511291"/>
                </a:cubicBezTo>
                <a:cubicBezTo>
                  <a:pt x="4558744" y="2504665"/>
                  <a:pt x="4563382" y="2497376"/>
                  <a:pt x="4571996" y="2497376"/>
                </a:cubicBezTo>
                <a:cubicBezTo>
                  <a:pt x="4581935" y="2497376"/>
                  <a:pt x="4579948" y="2505988"/>
                  <a:pt x="4579285" y="2511291"/>
                </a:cubicBezTo>
                <a:cubicBezTo>
                  <a:pt x="4573984" y="2548397"/>
                  <a:pt x="4568021" y="2585502"/>
                  <a:pt x="4561395" y="2622607"/>
                </a:cubicBezTo>
                <a:cubicBezTo>
                  <a:pt x="4557419" y="2645136"/>
                  <a:pt x="4558082" y="2669651"/>
                  <a:pt x="4552781" y="2690855"/>
                </a:cubicBezTo>
                <a:cubicBezTo>
                  <a:pt x="4543504" y="2729287"/>
                  <a:pt x="4530915" y="2765069"/>
                  <a:pt x="4545492" y="2805488"/>
                </a:cubicBezTo>
                <a:cubicBezTo>
                  <a:pt x="4550130" y="2818076"/>
                  <a:pt x="4546817" y="2835304"/>
                  <a:pt x="4552781" y="2849219"/>
                </a:cubicBezTo>
                <a:cubicBezTo>
                  <a:pt x="4561395" y="2868435"/>
                  <a:pt x="4578622" y="2883012"/>
                  <a:pt x="4579948" y="2906867"/>
                </a:cubicBezTo>
                <a:cubicBezTo>
                  <a:pt x="4579948" y="2908191"/>
                  <a:pt x="4580610" y="2908854"/>
                  <a:pt x="4580610" y="2909517"/>
                </a:cubicBezTo>
                <a:cubicBezTo>
                  <a:pt x="4582598" y="2911504"/>
                  <a:pt x="4583923" y="2913492"/>
                  <a:pt x="4585911" y="2915480"/>
                </a:cubicBezTo>
                <a:cubicBezTo>
                  <a:pt x="4590550" y="2918794"/>
                  <a:pt x="4597176" y="2919456"/>
                  <a:pt x="4600489" y="2918794"/>
                </a:cubicBezTo>
                <a:cubicBezTo>
                  <a:pt x="4611090" y="2916143"/>
                  <a:pt x="4605789" y="2908191"/>
                  <a:pt x="4601815" y="2900902"/>
                </a:cubicBezTo>
                <a:cubicBezTo>
                  <a:pt x="4595850" y="2890301"/>
                  <a:pt x="4592537" y="2879036"/>
                  <a:pt x="4587900" y="2867772"/>
                </a:cubicBezTo>
                <a:cubicBezTo>
                  <a:pt x="4581935" y="2859159"/>
                  <a:pt x="4575309" y="2850544"/>
                  <a:pt x="4569346" y="2841268"/>
                </a:cubicBezTo>
                <a:cubicBezTo>
                  <a:pt x="4570008" y="2840605"/>
                  <a:pt x="4570671" y="2839943"/>
                  <a:pt x="4571996" y="2839280"/>
                </a:cubicBezTo>
                <a:cubicBezTo>
                  <a:pt x="4580610" y="2846569"/>
                  <a:pt x="4588561" y="2854520"/>
                  <a:pt x="4597176" y="2861809"/>
                </a:cubicBezTo>
                <a:cubicBezTo>
                  <a:pt x="4599826" y="2865784"/>
                  <a:pt x="4603139" y="2869760"/>
                  <a:pt x="4607115" y="2875723"/>
                </a:cubicBezTo>
                <a:cubicBezTo>
                  <a:pt x="4610428" y="2869097"/>
                  <a:pt x="4611090" y="2860484"/>
                  <a:pt x="4615730" y="2857170"/>
                </a:cubicBezTo>
                <a:cubicBezTo>
                  <a:pt x="4632957" y="2845906"/>
                  <a:pt x="4621029" y="2867110"/>
                  <a:pt x="4628318" y="2868435"/>
                </a:cubicBezTo>
                <a:cubicBezTo>
                  <a:pt x="4634282" y="2868435"/>
                  <a:pt x="4636269" y="2857170"/>
                  <a:pt x="4637595" y="2858496"/>
                </a:cubicBezTo>
                <a:cubicBezTo>
                  <a:pt x="4642233" y="2863797"/>
                  <a:pt x="4647534" y="2870423"/>
                  <a:pt x="4648859" y="2877049"/>
                </a:cubicBezTo>
                <a:cubicBezTo>
                  <a:pt x="4650184" y="2886325"/>
                  <a:pt x="4648196" y="2896927"/>
                  <a:pt x="4647534" y="2906867"/>
                </a:cubicBezTo>
                <a:cubicBezTo>
                  <a:pt x="4647534" y="2914155"/>
                  <a:pt x="4636932" y="2919456"/>
                  <a:pt x="4642895" y="2928732"/>
                </a:cubicBezTo>
                <a:cubicBezTo>
                  <a:pt x="4644221" y="2930720"/>
                  <a:pt x="4637595" y="2934696"/>
                  <a:pt x="4632957" y="2935359"/>
                </a:cubicBezTo>
                <a:cubicBezTo>
                  <a:pt x="4616391" y="2939335"/>
                  <a:pt x="4623680" y="2921444"/>
                  <a:pt x="4615066" y="2916143"/>
                </a:cubicBezTo>
                <a:cubicBezTo>
                  <a:pt x="4612416" y="2924094"/>
                  <a:pt x="4609765" y="2932045"/>
                  <a:pt x="4609102" y="2939335"/>
                </a:cubicBezTo>
                <a:cubicBezTo>
                  <a:pt x="4612416" y="2941322"/>
                  <a:pt x="4615730" y="2943310"/>
                  <a:pt x="4619704" y="2945298"/>
                </a:cubicBezTo>
                <a:cubicBezTo>
                  <a:pt x="4615730" y="2943972"/>
                  <a:pt x="4612416" y="2942647"/>
                  <a:pt x="4609102" y="2941985"/>
                </a:cubicBezTo>
                <a:cubicBezTo>
                  <a:pt x="4609102" y="2952587"/>
                  <a:pt x="4613078" y="2961200"/>
                  <a:pt x="4626330" y="2967826"/>
                </a:cubicBezTo>
                <a:cubicBezTo>
                  <a:pt x="4619704" y="2975777"/>
                  <a:pt x="4611753" y="2969814"/>
                  <a:pt x="4604464" y="2975115"/>
                </a:cubicBezTo>
                <a:cubicBezTo>
                  <a:pt x="4612416" y="2981741"/>
                  <a:pt x="4605789" y="2994330"/>
                  <a:pt x="4616391" y="2999631"/>
                </a:cubicBezTo>
                <a:cubicBezTo>
                  <a:pt x="4619042" y="3010895"/>
                  <a:pt x="4610428" y="3018184"/>
                  <a:pt x="4605127" y="3026136"/>
                </a:cubicBezTo>
                <a:cubicBezTo>
                  <a:pt x="4587236" y="3054628"/>
                  <a:pt x="4564708" y="3079807"/>
                  <a:pt x="4544829" y="3107636"/>
                </a:cubicBezTo>
                <a:cubicBezTo>
                  <a:pt x="4463329" y="3222930"/>
                  <a:pt x="4380502" y="3336898"/>
                  <a:pt x="4297676" y="3451528"/>
                </a:cubicBezTo>
                <a:cubicBezTo>
                  <a:pt x="4169135" y="3629769"/>
                  <a:pt x="4041252" y="3809336"/>
                  <a:pt x="3913368" y="3988241"/>
                </a:cubicBezTo>
                <a:cubicBezTo>
                  <a:pt x="3929271" y="3992879"/>
                  <a:pt x="3943848" y="4000830"/>
                  <a:pt x="3956438" y="4014745"/>
                </a:cubicBezTo>
                <a:cubicBezTo>
                  <a:pt x="3965714" y="4025347"/>
                  <a:pt x="3981617" y="4032635"/>
                  <a:pt x="3994207" y="4041912"/>
                </a:cubicBezTo>
                <a:cubicBezTo>
                  <a:pt x="3998182" y="4044562"/>
                  <a:pt x="4000833" y="4049863"/>
                  <a:pt x="4006796" y="4047213"/>
                </a:cubicBezTo>
                <a:cubicBezTo>
                  <a:pt x="4012760" y="4044562"/>
                  <a:pt x="4012097" y="4039261"/>
                  <a:pt x="4008784" y="4034623"/>
                </a:cubicBezTo>
                <a:cubicBezTo>
                  <a:pt x="4006134" y="4031310"/>
                  <a:pt x="3994869" y="4031310"/>
                  <a:pt x="3998845" y="4025347"/>
                </a:cubicBezTo>
                <a:cubicBezTo>
                  <a:pt x="4006796" y="4020708"/>
                  <a:pt x="4011434" y="4027997"/>
                  <a:pt x="4020711" y="4026009"/>
                </a:cubicBezTo>
                <a:cubicBezTo>
                  <a:pt x="4037276" y="4022696"/>
                  <a:pt x="4048540" y="4036611"/>
                  <a:pt x="4063781" y="4040586"/>
                </a:cubicBezTo>
                <a:cubicBezTo>
                  <a:pt x="4038601" y="4052513"/>
                  <a:pt x="4075045" y="4055164"/>
                  <a:pt x="4073057" y="4063115"/>
                </a:cubicBezTo>
                <a:lnTo>
                  <a:pt x="4124740" y="4075705"/>
                </a:lnTo>
                <a:cubicBezTo>
                  <a:pt x="4141968" y="4100884"/>
                  <a:pt x="4176424" y="4092933"/>
                  <a:pt x="4204248" y="4096908"/>
                </a:cubicBezTo>
                <a:cubicBezTo>
                  <a:pt x="4188351" y="4110160"/>
                  <a:pt x="4240029" y="4104197"/>
                  <a:pt x="4218826" y="4118774"/>
                </a:cubicBezTo>
                <a:cubicBezTo>
                  <a:pt x="4212863" y="4122750"/>
                  <a:pt x="4197622" y="4124738"/>
                  <a:pt x="4206236" y="4133352"/>
                </a:cubicBezTo>
                <a:cubicBezTo>
                  <a:pt x="4214187" y="4141303"/>
                  <a:pt x="4228765" y="4136002"/>
                  <a:pt x="4236054" y="4133352"/>
                </a:cubicBezTo>
                <a:cubicBezTo>
                  <a:pt x="4265871" y="4124738"/>
                  <a:pt x="4300327" y="4130039"/>
                  <a:pt x="4316229" y="4141965"/>
                </a:cubicBezTo>
                <a:cubicBezTo>
                  <a:pt x="4336770" y="4157206"/>
                  <a:pt x="4346047" y="4149917"/>
                  <a:pt x="4359299" y="4143954"/>
                </a:cubicBezTo>
                <a:cubicBezTo>
                  <a:pt x="4375202" y="4137328"/>
                  <a:pt x="4385141" y="4141965"/>
                  <a:pt x="4397730" y="4149254"/>
                </a:cubicBezTo>
                <a:cubicBezTo>
                  <a:pt x="4418271" y="4161181"/>
                  <a:pt x="4401706" y="4171783"/>
                  <a:pt x="4397730" y="4183710"/>
                </a:cubicBezTo>
                <a:cubicBezTo>
                  <a:pt x="4452727" y="4178409"/>
                  <a:pt x="4460016" y="4183710"/>
                  <a:pt x="4449414" y="4220154"/>
                </a:cubicBezTo>
                <a:cubicBezTo>
                  <a:pt x="4447426" y="4226780"/>
                  <a:pt x="4456703" y="4224129"/>
                  <a:pt x="4459353" y="4226117"/>
                </a:cubicBezTo>
                <a:cubicBezTo>
                  <a:pt x="4484532" y="4242682"/>
                  <a:pt x="4498447" y="4271174"/>
                  <a:pt x="4489170" y="4287740"/>
                </a:cubicBezTo>
                <a:cubicBezTo>
                  <a:pt x="4520976" y="4277138"/>
                  <a:pt x="4526939" y="4302980"/>
                  <a:pt x="4546155" y="4309606"/>
                </a:cubicBezTo>
                <a:cubicBezTo>
                  <a:pt x="4564708" y="4316232"/>
                  <a:pt x="4533565" y="4319545"/>
                  <a:pt x="4536878" y="4327496"/>
                </a:cubicBezTo>
                <a:cubicBezTo>
                  <a:pt x="4551455" y="4330147"/>
                  <a:pt x="4576634" y="4334785"/>
                  <a:pt x="4574647" y="4340086"/>
                </a:cubicBezTo>
                <a:cubicBezTo>
                  <a:pt x="4570008" y="4352676"/>
                  <a:pt x="4560732" y="4365928"/>
                  <a:pt x="4537541" y="4370566"/>
                </a:cubicBezTo>
                <a:cubicBezTo>
                  <a:pt x="4563382" y="4371891"/>
                  <a:pt x="4563382" y="4371891"/>
                  <a:pt x="4585911" y="4381168"/>
                </a:cubicBezTo>
                <a:cubicBezTo>
                  <a:pt x="4577297" y="4383818"/>
                  <a:pt x="4566033" y="4377855"/>
                  <a:pt x="4558744" y="4383155"/>
                </a:cubicBezTo>
                <a:cubicBezTo>
                  <a:pt x="4572659" y="4395745"/>
                  <a:pt x="4572659" y="4395745"/>
                  <a:pt x="4590550" y="4389119"/>
                </a:cubicBezTo>
                <a:cubicBezTo>
                  <a:pt x="4614403" y="4381168"/>
                  <a:pt x="4648196" y="4390444"/>
                  <a:pt x="4643558" y="4405684"/>
                </a:cubicBezTo>
                <a:cubicBezTo>
                  <a:pt x="4636932" y="4426225"/>
                  <a:pt x="4660123" y="4428213"/>
                  <a:pt x="4672713" y="4438152"/>
                </a:cubicBezTo>
                <a:cubicBezTo>
                  <a:pt x="4681989" y="4445441"/>
                  <a:pt x="4723071" y="4444778"/>
                  <a:pt x="4690603" y="4464656"/>
                </a:cubicBezTo>
                <a:cubicBezTo>
                  <a:pt x="4685302" y="4467969"/>
                  <a:pt x="4695242" y="4467969"/>
                  <a:pt x="4697229" y="4468632"/>
                </a:cubicBezTo>
                <a:cubicBezTo>
                  <a:pt x="4714457" y="4471282"/>
                  <a:pt x="4727709" y="4481221"/>
                  <a:pt x="4746263" y="4481221"/>
                </a:cubicBezTo>
                <a:cubicBezTo>
                  <a:pt x="4759515" y="4480559"/>
                  <a:pt x="4770117" y="4485860"/>
                  <a:pt x="4780718" y="4490498"/>
                </a:cubicBezTo>
                <a:cubicBezTo>
                  <a:pt x="4788007" y="4493148"/>
                  <a:pt x="4789332" y="4497787"/>
                  <a:pt x="4781381" y="4501100"/>
                </a:cubicBezTo>
                <a:cubicBezTo>
                  <a:pt x="4764816" y="4505076"/>
                  <a:pt x="4748913" y="4495799"/>
                  <a:pt x="4729697" y="4496461"/>
                </a:cubicBezTo>
                <a:cubicBezTo>
                  <a:pt x="4737648" y="4505076"/>
                  <a:pt x="4746925" y="4511039"/>
                  <a:pt x="4757527" y="4517665"/>
                </a:cubicBezTo>
                <a:cubicBezTo>
                  <a:pt x="4791982" y="4539531"/>
                  <a:pt x="4836377" y="4534230"/>
                  <a:pt x="4874808" y="4543507"/>
                </a:cubicBezTo>
                <a:cubicBezTo>
                  <a:pt x="4886073" y="4546820"/>
                  <a:pt x="4897337" y="4550795"/>
                  <a:pt x="4893362" y="4561397"/>
                </a:cubicBezTo>
                <a:cubicBezTo>
                  <a:pt x="4890048" y="4564710"/>
                  <a:pt x="4884748" y="4566035"/>
                  <a:pt x="4879447" y="4566035"/>
                </a:cubicBezTo>
                <a:cubicBezTo>
                  <a:pt x="4869508" y="4567360"/>
                  <a:pt x="4862220" y="4569348"/>
                  <a:pt x="4864869" y="4577962"/>
                </a:cubicBezTo>
                <a:cubicBezTo>
                  <a:pt x="4867520" y="4586576"/>
                  <a:pt x="4877459" y="4581276"/>
                  <a:pt x="4883422" y="4583263"/>
                </a:cubicBezTo>
                <a:cubicBezTo>
                  <a:pt x="4910589" y="4590552"/>
                  <a:pt x="4937094" y="4583926"/>
                  <a:pt x="4963598" y="4587239"/>
                </a:cubicBezTo>
                <a:cubicBezTo>
                  <a:pt x="4954321" y="4573987"/>
                  <a:pt x="4939082" y="4567360"/>
                  <a:pt x="4919203" y="4566698"/>
                </a:cubicBezTo>
                <a:cubicBezTo>
                  <a:pt x="4898000" y="4559409"/>
                  <a:pt x="4893362" y="4548808"/>
                  <a:pt x="4905289" y="4536881"/>
                </a:cubicBezTo>
                <a:cubicBezTo>
                  <a:pt x="4917878" y="4524291"/>
                  <a:pt x="4933118" y="4528929"/>
                  <a:pt x="4947033" y="4538206"/>
                </a:cubicBezTo>
                <a:cubicBezTo>
                  <a:pt x="4946370" y="4536881"/>
                  <a:pt x="4945708" y="4535555"/>
                  <a:pt x="4945045" y="4534230"/>
                </a:cubicBezTo>
                <a:cubicBezTo>
                  <a:pt x="4935106" y="4518328"/>
                  <a:pt x="4947695" y="4520315"/>
                  <a:pt x="4962273" y="4525616"/>
                </a:cubicBezTo>
                <a:cubicBezTo>
                  <a:pt x="4981489" y="4520315"/>
                  <a:pt x="5001367" y="4516340"/>
                  <a:pt x="5023233" y="4521641"/>
                </a:cubicBezTo>
                <a:cubicBezTo>
                  <a:pt x="5060339" y="4528267"/>
                  <a:pt x="5073591" y="4556096"/>
                  <a:pt x="5104071" y="4565373"/>
                </a:cubicBezTo>
                <a:cubicBezTo>
                  <a:pt x="5121961" y="4566698"/>
                  <a:pt x="5113348" y="4544169"/>
                  <a:pt x="5136539" y="4553446"/>
                </a:cubicBezTo>
                <a:cubicBezTo>
                  <a:pt x="5156417" y="4570011"/>
                  <a:pt x="5194848" y="4560072"/>
                  <a:pt x="5212077" y="4581276"/>
                </a:cubicBezTo>
                <a:cubicBezTo>
                  <a:pt x="5192861" y="4584589"/>
                  <a:pt x="5180271" y="4570674"/>
                  <a:pt x="5162381" y="4570674"/>
                </a:cubicBezTo>
                <a:cubicBezTo>
                  <a:pt x="5176295" y="4587902"/>
                  <a:pt x="5176295" y="4587239"/>
                  <a:pt x="5206113" y="4587902"/>
                </a:cubicBezTo>
                <a:cubicBezTo>
                  <a:pt x="5216715" y="4587902"/>
                  <a:pt x="5228642" y="4592540"/>
                  <a:pt x="5231955" y="4601816"/>
                </a:cubicBezTo>
                <a:cubicBezTo>
                  <a:pt x="5232617" y="4603142"/>
                  <a:pt x="5221353" y="4602479"/>
                  <a:pt x="5223341" y="4605792"/>
                </a:cubicBezTo>
                <a:cubicBezTo>
                  <a:pt x="5225329" y="4610430"/>
                  <a:pt x="5230629" y="4605792"/>
                  <a:pt x="5233944" y="4605792"/>
                </a:cubicBezTo>
                <a:cubicBezTo>
                  <a:pt x="5240569" y="4605129"/>
                  <a:pt x="5247195" y="4606455"/>
                  <a:pt x="5252495" y="4608442"/>
                </a:cubicBezTo>
                <a:cubicBezTo>
                  <a:pt x="5249845" y="4603804"/>
                  <a:pt x="5246532" y="4599828"/>
                  <a:pt x="5243219" y="4595190"/>
                </a:cubicBezTo>
                <a:cubicBezTo>
                  <a:pt x="5240569" y="4591877"/>
                  <a:pt x="5235930" y="4586576"/>
                  <a:pt x="5243882" y="4583926"/>
                </a:cubicBezTo>
                <a:cubicBezTo>
                  <a:pt x="5251170" y="4586576"/>
                  <a:pt x="5256471" y="4588564"/>
                  <a:pt x="5263760" y="4591877"/>
                </a:cubicBezTo>
                <a:cubicBezTo>
                  <a:pt x="5270386" y="4601816"/>
                  <a:pt x="5290927" y="4605129"/>
                  <a:pt x="5280988" y="4624345"/>
                </a:cubicBezTo>
                <a:cubicBezTo>
                  <a:pt x="5279663" y="4624345"/>
                  <a:pt x="5278337" y="4623682"/>
                  <a:pt x="5277012" y="4623682"/>
                </a:cubicBezTo>
                <a:lnTo>
                  <a:pt x="5303285" y="4636944"/>
                </a:lnTo>
                <a:lnTo>
                  <a:pt x="5290926" y="4628320"/>
                </a:lnTo>
                <a:cubicBezTo>
                  <a:pt x="5278999" y="4619044"/>
                  <a:pt x="5286950" y="4601816"/>
                  <a:pt x="5277011" y="4591214"/>
                </a:cubicBezTo>
                <a:cubicBezTo>
                  <a:pt x="5272373" y="4577962"/>
                  <a:pt x="5276349" y="4574649"/>
                  <a:pt x="5288276" y="4580612"/>
                </a:cubicBezTo>
                <a:cubicBezTo>
                  <a:pt x="5298877" y="4599165"/>
                  <a:pt x="5314117" y="4613743"/>
                  <a:pt x="5328695" y="4628983"/>
                </a:cubicBezTo>
                <a:cubicBezTo>
                  <a:pt x="5331345" y="4633621"/>
                  <a:pt x="5337971" y="4636934"/>
                  <a:pt x="5335321" y="4644886"/>
                </a:cubicBezTo>
                <a:cubicBezTo>
                  <a:pt x="5326707" y="4643560"/>
                  <a:pt x="5324056" y="4630308"/>
                  <a:pt x="5313455" y="4632296"/>
                </a:cubicBezTo>
                <a:lnTo>
                  <a:pt x="5317356" y="4642700"/>
                </a:lnTo>
                <a:lnTo>
                  <a:pt x="5351887" y="4651512"/>
                </a:lnTo>
                <a:cubicBezTo>
                  <a:pt x="5345925" y="4642235"/>
                  <a:pt x="5339960" y="4632959"/>
                  <a:pt x="5332671" y="4625008"/>
                </a:cubicBezTo>
                <a:cubicBezTo>
                  <a:pt x="5332010" y="4624345"/>
                  <a:pt x="5332010" y="4623682"/>
                  <a:pt x="5331346" y="4623682"/>
                </a:cubicBezTo>
                <a:cubicBezTo>
                  <a:pt x="5332671" y="4623020"/>
                  <a:pt x="5334659" y="4622357"/>
                  <a:pt x="5335984" y="4621694"/>
                </a:cubicBezTo>
                <a:cubicBezTo>
                  <a:pt x="5324058" y="4611093"/>
                  <a:pt x="5320082" y="4596515"/>
                  <a:pt x="5310805" y="4583926"/>
                </a:cubicBezTo>
                <a:cubicBezTo>
                  <a:pt x="5314781" y="4579950"/>
                  <a:pt x="5318756" y="4583926"/>
                  <a:pt x="5322732" y="4583263"/>
                </a:cubicBezTo>
                <a:cubicBezTo>
                  <a:pt x="5323395" y="4583263"/>
                  <a:pt x="5324720" y="4582600"/>
                  <a:pt x="5324720" y="4581938"/>
                </a:cubicBezTo>
                <a:cubicBezTo>
                  <a:pt x="5324720" y="4581276"/>
                  <a:pt x="5324058" y="4580613"/>
                  <a:pt x="5324058" y="4579950"/>
                </a:cubicBezTo>
                <a:cubicBezTo>
                  <a:pt x="5323395" y="4578625"/>
                  <a:pt x="5322732" y="4577300"/>
                  <a:pt x="5322069" y="4576637"/>
                </a:cubicBezTo>
                <a:cubicBezTo>
                  <a:pt x="5326045" y="4574649"/>
                  <a:pt x="5329358" y="4573324"/>
                  <a:pt x="5332010" y="4578625"/>
                </a:cubicBezTo>
                <a:cubicBezTo>
                  <a:pt x="5345925" y="4601816"/>
                  <a:pt x="5365802" y="4621032"/>
                  <a:pt x="5373753" y="4647536"/>
                </a:cubicBezTo>
                <a:cubicBezTo>
                  <a:pt x="5374416" y="4649524"/>
                  <a:pt x="5379716" y="4649524"/>
                  <a:pt x="5383692" y="4650849"/>
                </a:cubicBezTo>
                <a:cubicBezTo>
                  <a:pt x="5383692" y="4650849"/>
                  <a:pt x="5384355" y="4650849"/>
                  <a:pt x="5384355" y="4651512"/>
                </a:cubicBezTo>
                <a:cubicBezTo>
                  <a:pt x="5385017" y="4654825"/>
                  <a:pt x="5384355" y="4658800"/>
                  <a:pt x="5384355" y="4662776"/>
                </a:cubicBezTo>
                <a:cubicBezTo>
                  <a:pt x="5392969" y="4666752"/>
                  <a:pt x="5401582" y="4670728"/>
                  <a:pt x="5407546" y="4676691"/>
                </a:cubicBezTo>
                <a:cubicBezTo>
                  <a:pt x="5407546" y="4676691"/>
                  <a:pt x="5406883" y="4676028"/>
                  <a:pt x="5406883" y="4676028"/>
                </a:cubicBezTo>
                <a:cubicBezTo>
                  <a:pt x="5404895" y="4674041"/>
                  <a:pt x="5404895" y="4672053"/>
                  <a:pt x="5406221" y="4670065"/>
                </a:cubicBezTo>
                <a:cubicBezTo>
                  <a:pt x="5429412" y="4660126"/>
                  <a:pt x="5437363" y="4661451"/>
                  <a:pt x="5472482" y="4685305"/>
                </a:cubicBezTo>
                <a:cubicBezTo>
                  <a:pt x="5471156" y="4683317"/>
                  <a:pt x="5471819" y="4681329"/>
                  <a:pt x="5474469" y="4678679"/>
                </a:cubicBezTo>
                <a:cubicBezTo>
                  <a:pt x="5483746" y="4683317"/>
                  <a:pt x="5491697" y="4689281"/>
                  <a:pt x="5502299" y="4692594"/>
                </a:cubicBezTo>
                <a:cubicBezTo>
                  <a:pt x="5542056" y="4705183"/>
                  <a:pt x="5554645" y="4736989"/>
                  <a:pt x="5593077" y="4750903"/>
                </a:cubicBezTo>
                <a:cubicBezTo>
                  <a:pt x="5594402" y="4750903"/>
                  <a:pt x="5596390" y="4751566"/>
                  <a:pt x="5597715" y="4751566"/>
                </a:cubicBezTo>
                <a:cubicBezTo>
                  <a:pt x="5620906" y="4765481"/>
                  <a:pt x="5641447" y="4782046"/>
                  <a:pt x="5661325" y="4797948"/>
                </a:cubicBezTo>
                <a:cubicBezTo>
                  <a:pt x="5660000" y="4793973"/>
                  <a:pt x="5661325" y="4789334"/>
                  <a:pt x="5669939" y="4788009"/>
                </a:cubicBezTo>
                <a:cubicBezTo>
                  <a:pt x="5681203" y="4785359"/>
                  <a:pt x="5693130" y="4788009"/>
                  <a:pt x="5699094" y="4774094"/>
                </a:cubicBezTo>
                <a:cubicBezTo>
                  <a:pt x="5694456" y="4773432"/>
                  <a:pt x="5689817" y="4773432"/>
                  <a:pt x="5685842" y="4772769"/>
                </a:cubicBezTo>
                <a:cubicBezTo>
                  <a:pt x="5690480" y="4756204"/>
                  <a:pt x="5711683" y="4770119"/>
                  <a:pt x="5717647" y="4755542"/>
                </a:cubicBezTo>
                <a:cubicBezTo>
                  <a:pt x="5739513" y="4765481"/>
                  <a:pt x="5713009" y="4772107"/>
                  <a:pt x="5716322" y="4780721"/>
                </a:cubicBezTo>
                <a:cubicBezTo>
                  <a:pt x="5737525" y="4795960"/>
                  <a:pt x="5745477" y="4772769"/>
                  <a:pt x="5763367" y="4764155"/>
                </a:cubicBezTo>
                <a:cubicBezTo>
                  <a:pt x="5749452" y="4779395"/>
                  <a:pt x="5759391" y="4784696"/>
                  <a:pt x="5769330" y="4789334"/>
                </a:cubicBezTo>
                <a:cubicBezTo>
                  <a:pt x="5762042" y="4797286"/>
                  <a:pt x="5751440" y="4794635"/>
                  <a:pt x="5738850" y="4802587"/>
                </a:cubicBezTo>
                <a:cubicBezTo>
                  <a:pt x="5775294" y="4805237"/>
                  <a:pt x="5805111" y="4807887"/>
                  <a:pt x="5835591" y="4809876"/>
                </a:cubicBezTo>
                <a:cubicBezTo>
                  <a:pt x="5814388" y="4821802"/>
                  <a:pt x="5791859" y="4819152"/>
                  <a:pt x="5768668" y="4817164"/>
                </a:cubicBezTo>
                <a:cubicBezTo>
                  <a:pt x="5789871" y="4827103"/>
                  <a:pt x="5797160" y="4848307"/>
                  <a:pt x="5810412" y="4863547"/>
                </a:cubicBezTo>
                <a:cubicBezTo>
                  <a:pt x="5818363" y="4872160"/>
                  <a:pt x="5830953" y="4884750"/>
                  <a:pt x="5825652" y="4901315"/>
                </a:cubicBezTo>
                <a:cubicBezTo>
                  <a:pt x="5819026" y="4905291"/>
                  <a:pt x="5819026" y="4909929"/>
                  <a:pt x="5823664" y="4915230"/>
                </a:cubicBezTo>
                <a:cubicBezTo>
                  <a:pt x="5826977" y="4921194"/>
                  <a:pt x="5821677" y="4922519"/>
                  <a:pt x="5818363" y="4924507"/>
                </a:cubicBezTo>
                <a:cubicBezTo>
                  <a:pt x="5835591" y="4936434"/>
                  <a:pt x="5864083" y="4960287"/>
                  <a:pt x="5897877" y="4936434"/>
                </a:cubicBezTo>
                <a:cubicBezTo>
                  <a:pt x="5905828" y="4930470"/>
                  <a:pt x="5915767" y="4937759"/>
                  <a:pt x="5922393" y="4940409"/>
                </a:cubicBezTo>
                <a:cubicBezTo>
                  <a:pt x="5946910" y="4951011"/>
                  <a:pt x="5937633" y="4964926"/>
                  <a:pt x="5929019" y="4977515"/>
                </a:cubicBezTo>
                <a:cubicBezTo>
                  <a:pt x="5955523" y="4980166"/>
                  <a:pt x="5976727" y="4990105"/>
                  <a:pt x="5992629" y="5003357"/>
                </a:cubicBezTo>
                <a:cubicBezTo>
                  <a:pt x="6003231" y="5011971"/>
                  <a:pt x="5976064" y="5010646"/>
                  <a:pt x="5978715" y="5020585"/>
                </a:cubicBezTo>
                <a:cubicBezTo>
                  <a:pt x="5997268" y="5017272"/>
                  <a:pt x="5999918" y="5027874"/>
                  <a:pt x="6001906" y="5035162"/>
                </a:cubicBezTo>
                <a:cubicBezTo>
                  <a:pt x="6004556" y="5046426"/>
                  <a:pt x="6003894" y="5058354"/>
                  <a:pt x="5981365" y="5059679"/>
                </a:cubicBezTo>
                <a:cubicBezTo>
                  <a:pt x="5985341" y="5066968"/>
                  <a:pt x="5991967" y="5072931"/>
                  <a:pt x="5999256" y="5077569"/>
                </a:cubicBezTo>
                <a:cubicBezTo>
                  <a:pt x="6003231" y="5079557"/>
                  <a:pt x="6007207" y="5081545"/>
                  <a:pt x="6011845" y="5083533"/>
                </a:cubicBezTo>
                <a:cubicBezTo>
                  <a:pt x="6017809" y="5086183"/>
                  <a:pt x="6023110" y="5089496"/>
                  <a:pt x="6027085" y="5093472"/>
                </a:cubicBezTo>
                <a:cubicBezTo>
                  <a:pt x="6032386" y="5096122"/>
                  <a:pt x="6037687" y="5098773"/>
                  <a:pt x="6042325" y="5102086"/>
                </a:cubicBezTo>
                <a:cubicBezTo>
                  <a:pt x="6046963" y="5104736"/>
                  <a:pt x="6064191" y="5107387"/>
                  <a:pt x="6055577" y="5112025"/>
                </a:cubicBezTo>
                <a:cubicBezTo>
                  <a:pt x="6037024" y="5121964"/>
                  <a:pt x="6054252" y="5122626"/>
                  <a:pt x="6061541" y="5123289"/>
                </a:cubicBezTo>
                <a:cubicBezTo>
                  <a:pt x="6078769" y="5125277"/>
                  <a:pt x="6094009" y="5133228"/>
                  <a:pt x="6111899" y="5133891"/>
                </a:cubicBezTo>
                <a:cubicBezTo>
                  <a:pt x="6095334" y="5134554"/>
                  <a:pt x="6080094" y="5142505"/>
                  <a:pt x="6063529" y="5132566"/>
                </a:cubicBezTo>
                <a:cubicBezTo>
                  <a:pt x="6058228" y="5129253"/>
                  <a:pt x="6052264" y="5130578"/>
                  <a:pt x="6048951" y="5133891"/>
                </a:cubicBezTo>
                <a:cubicBezTo>
                  <a:pt x="6044976" y="5138529"/>
                  <a:pt x="6052264" y="5140517"/>
                  <a:pt x="6056240" y="5142505"/>
                </a:cubicBezTo>
                <a:cubicBezTo>
                  <a:pt x="6063529" y="5146481"/>
                  <a:pt x="6072143" y="5148468"/>
                  <a:pt x="6081419" y="5148468"/>
                </a:cubicBezTo>
                <a:cubicBezTo>
                  <a:pt x="6112562" y="5148468"/>
                  <a:pt x="6135753" y="5172985"/>
                  <a:pt x="6169546" y="5167021"/>
                </a:cubicBezTo>
                <a:cubicBezTo>
                  <a:pt x="6170209" y="5167021"/>
                  <a:pt x="6172859" y="5169009"/>
                  <a:pt x="6172859" y="5169672"/>
                </a:cubicBezTo>
                <a:cubicBezTo>
                  <a:pt x="6165570" y="5193526"/>
                  <a:pt x="6196713" y="5177623"/>
                  <a:pt x="6204664" y="5184249"/>
                </a:cubicBezTo>
                <a:cubicBezTo>
                  <a:pt x="6197376" y="5190213"/>
                  <a:pt x="6172196" y="5188887"/>
                  <a:pt x="6186111" y="5202140"/>
                </a:cubicBezTo>
                <a:cubicBezTo>
                  <a:pt x="6192737" y="5208103"/>
                  <a:pt x="6208640" y="5200152"/>
                  <a:pt x="6217254" y="5194851"/>
                </a:cubicBezTo>
                <a:cubicBezTo>
                  <a:pt x="6222555" y="5191538"/>
                  <a:pt x="6239120" y="5192863"/>
                  <a:pt x="6231169" y="5183587"/>
                </a:cubicBezTo>
                <a:cubicBezTo>
                  <a:pt x="6221229" y="5172985"/>
                  <a:pt x="6215266" y="5157082"/>
                  <a:pt x="6180810" y="5164371"/>
                </a:cubicBezTo>
                <a:cubicBezTo>
                  <a:pt x="6200026" y="5151119"/>
                  <a:pt x="6217254" y="5142505"/>
                  <a:pt x="6205990" y="5125277"/>
                </a:cubicBezTo>
                <a:cubicBezTo>
                  <a:pt x="6229181" y="5141180"/>
                  <a:pt x="6274901" y="5145818"/>
                  <a:pt x="6255023" y="5178286"/>
                </a:cubicBezTo>
                <a:cubicBezTo>
                  <a:pt x="6249722" y="5186237"/>
                  <a:pt x="6260323" y="5190876"/>
                  <a:pt x="6269600" y="5189550"/>
                </a:cubicBezTo>
                <a:cubicBezTo>
                  <a:pt x="6308694" y="5185574"/>
                  <a:pt x="6280202" y="5214067"/>
                  <a:pt x="6303393" y="5220030"/>
                </a:cubicBezTo>
                <a:cubicBezTo>
                  <a:pt x="6310019" y="5222018"/>
                  <a:pt x="6282852" y="5216717"/>
                  <a:pt x="6286165" y="5230632"/>
                </a:cubicBezTo>
                <a:cubicBezTo>
                  <a:pt x="6327910" y="5231957"/>
                  <a:pt x="6362365" y="5251173"/>
                  <a:pt x="6400134" y="5262437"/>
                </a:cubicBezTo>
                <a:cubicBezTo>
                  <a:pt x="6418687" y="5267738"/>
                  <a:pt x="6432602" y="5285628"/>
                  <a:pt x="6457781" y="5271051"/>
                </a:cubicBezTo>
                <a:cubicBezTo>
                  <a:pt x="6463082" y="5281653"/>
                  <a:pt x="6450492" y="5294905"/>
                  <a:pt x="6470370" y="5298881"/>
                </a:cubicBezTo>
                <a:cubicBezTo>
                  <a:pt x="6502838" y="5304844"/>
                  <a:pt x="6519403" y="5318096"/>
                  <a:pt x="6528017" y="5339300"/>
                </a:cubicBezTo>
                <a:cubicBezTo>
                  <a:pt x="6530668" y="5346589"/>
                  <a:pt x="6543257" y="5356528"/>
                  <a:pt x="6553196" y="5357853"/>
                </a:cubicBezTo>
                <a:cubicBezTo>
                  <a:pt x="6578376" y="5360503"/>
                  <a:pt x="6592290" y="5374418"/>
                  <a:pt x="6611506" y="5383032"/>
                </a:cubicBezTo>
                <a:cubicBezTo>
                  <a:pt x="6617469" y="5385682"/>
                  <a:pt x="6618132" y="5389658"/>
                  <a:pt x="6626746" y="5385020"/>
                </a:cubicBezTo>
                <a:cubicBezTo>
                  <a:pt x="6639336" y="5378394"/>
                  <a:pt x="6655901" y="5383694"/>
                  <a:pt x="6663852" y="5389658"/>
                </a:cubicBezTo>
                <a:cubicBezTo>
                  <a:pt x="6671803" y="5396284"/>
                  <a:pt x="6667828" y="5404898"/>
                  <a:pt x="6653913" y="5409536"/>
                </a:cubicBezTo>
                <a:cubicBezTo>
                  <a:pt x="6645299" y="5412187"/>
                  <a:pt x="6649937" y="5416825"/>
                  <a:pt x="6653913" y="5422126"/>
                </a:cubicBezTo>
                <a:cubicBezTo>
                  <a:pt x="6661864" y="5432728"/>
                  <a:pt x="6674454" y="5437366"/>
                  <a:pt x="6694995" y="5447968"/>
                </a:cubicBezTo>
                <a:cubicBezTo>
                  <a:pt x="6679092" y="5424776"/>
                  <a:pt x="6661864" y="5407548"/>
                  <a:pt x="6683068" y="5390321"/>
                </a:cubicBezTo>
                <a:cubicBezTo>
                  <a:pt x="6717523" y="5409536"/>
                  <a:pt x="6716861" y="5409536"/>
                  <a:pt x="6700958" y="5427426"/>
                </a:cubicBezTo>
                <a:cubicBezTo>
                  <a:pt x="6692344" y="5437366"/>
                  <a:pt x="6699633" y="5446642"/>
                  <a:pt x="6710897" y="5453268"/>
                </a:cubicBezTo>
                <a:cubicBezTo>
                  <a:pt x="6719511" y="5458569"/>
                  <a:pt x="6728788" y="5463870"/>
                  <a:pt x="6738727" y="5467183"/>
                </a:cubicBezTo>
                <a:cubicBezTo>
                  <a:pt x="6770532" y="5477122"/>
                  <a:pt x="6775833" y="5500976"/>
                  <a:pt x="6797036" y="5516216"/>
                </a:cubicBezTo>
                <a:cubicBezTo>
                  <a:pt x="6808963" y="5524830"/>
                  <a:pt x="6783784" y="5524830"/>
                  <a:pt x="6793061" y="5532781"/>
                </a:cubicBezTo>
                <a:cubicBezTo>
                  <a:pt x="6802337" y="5540733"/>
                  <a:pt x="6800349" y="5542721"/>
                  <a:pt x="6782459" y="5546696"/>
                </a:cubicBezTo>
                <a:cubicBezTo>
                  <a:pt x="6793723" y="5547359"/>
                  <a:pt x="6802337" y="5548021"/>
                  <a:pt x="6810951" y="5548684"/>
                </a:cubicBezTo>
                <a:cubicBezTo>
                  <a:pt x="6810289" y="5536094"/>
                  <a:pt x="6823541" y="5540070"/>
                  <a:pt x="6834143" y="5540070"/>
                </a:cubicBezTo>
                <a:cubicBezTo>
                  <a:pt x="6842094" y="5540070"/>
                  <a:pt x="6854683" y="5545371"/>
                  <a:pt x="6852695" y="5534107"/>
                </a:cubicBezTo>
                <a:cubicBezTo>
                  <a:pt x="6850708" y="5524830"/>
                  <a:pt x="6842094" y="5526155"/>
                  <a:pt x="6832817" y="5530131"/>
                </a:cubicBezTo>
                <a:cubicBezTo>
                  <a:pt x="6823541" y="5534107"/>
                  <a:pt x="6814264" y="5532119"/>
                  <a:pt x="6813602" y="5523505"/>
                </a:cubicBezTo>
                <a:cubicBezTo>
                  <a:pt x="6812276" y="5515554"/>
                  <a:pt x="6820228" y="5512903"/>
                  <a:pt x="6831492" y="5514891"/>
                </a:cubicBezTo>
                <a:cubicBezTo>
                  <a:pt x="6834805" y="5515554"/>
                  <a:pt x="6877875" y="5528806"/>
                  <a:pt x="6881188" y="5530131"/>
                </a:cubicBezTo>
                <a:cubicBezTo>
                  <a:pt x="6889139" y="5534107"/>
                  <a:pt x="6895765" y="5537420"/>
                  <a:pt x="6907692" y="5533444"/>
                </a:cubicBezTo>
                <a:cubicBezTo>
                  <a:pt x="6927570" y="5526155"/>
                  <a:pt x="6944798" y="5530794"/>
                  <a:pt x="6951424" y="5548684"/>
                </a:cubicBezTo>
                <a:cubicBezTo>
                  <a:pt x="6966002" y="5535432"/>
                  <a:pt x="6974616" y="5529468"/>
                  <a:pt x="6987205" y="5550672"/>
                </a:cubicBezTo>
                <a:cubicBezTo>
                  <a:pt x="6987205" y="5551334"/>
                  <a:pt x="6987868" y="5551334"/>
                  <a:pt x="6988530" y="5551997"/>
                </a:cubicBezTo>
                <a:cubicBezTo>
                  <a:pt x="6990518" y="5551997"/>
                  <a:pt x="6991843" y="5551334"/>
                  <a:pt x="6993831" y="5551997"/>
                </a:cubicBezTo>
                <a:cubicBezTo>
                  <a:pt x="7003770" y="5553322"/>
                  <a:pt x="7005095" y="5560611"/>
                  <a:pt x="7005758" y="5567900"/>
                </a:cubicBezTo>
                <a:cubicBezTo>
                  <a:pt x="7008409" y="5569887"/>
                  <a:pt x="7011722" y="5571876"/>
                  <a:pt x="7014372" y="5573863"/>
                </a:cubicBezTo>
                <a:cubicBezTo>
                  <a:pt x="7022323" y="5571876"/>
                  <a:pt x="7029612" y="5570550"/>
                  <a:pt x="7031600" y="5559948"/>
                </a:cubicBezTo>
                <a:cubicBezTo>
                  <a:pt x="7032262" y="5559286"/>
                  <a:pt x="7033588" y="5558623"/>
                  <a:pt x="7034250" y="5557960"/>
                </a:cubicBezTo>
                <a:cubicBezTo>
                  <a:pt x="7033588" y="5564587"/>
                  <a:pt x="7060092" y="5567900"/>
                  <a:pt x="7036901" y="5577839"/>
                </a:cubicBezTo>
                <a:cubicBezTo>
                  <a:pt x="7037563" y="5579164"/>
                  <a:pt x="7038889" y="5580489"/>
                  <a:pt x="7039551" y="5581815"/>
                </a:cubicBezTo>
                <a:cubicBezTo>
                  <a:pt x="7039551" y="5581815"/>
                  <a:pt x="7040214" y="5581815"/>
                  <a:pt x="7040214" y="5581815"/>
                </a:cubicBezTo>
                <a:cubicBezTo>
                  <a:pt x="7054129" y="5575851"/>
                  <a:pt x="7060092" y="5577839"/>
                  <a:pt x="7063405" y="5588441"/>
                </a:cubicBezTo>
                <a:cubicBezTo>
                  <a:pt x="7064730" y="5593079"/>
                  <a:pt x="7062743" y="5597717"/>
                  <a:pt x="7068043" y="5599705"/>
                </a:cubicBezTo>
                <a:cubicBezTo>
                  <a:pt x="7079308" y="5602355"/>
                  <a:pt x="7084609" y="5587115"/>
                  <a:pt x="7092560" y="5588441"/>
                </a:cubicBezTo>
                <a:cubicBezTo>
                  <a:pt x="7090572" y="5571876"/>
                  <a:pt x="7089247" y="5554647"/>
                  <a:pt x="7096536" y="5536094"/>
                </a:cubicBezTo>
                <a:cubicBezTo>
                  <a:pt x="7102499" y="5553322"/>
                  <a:pt x="7109125" y="5566574"/>
                  <a:pt x="7105812" y="5580489"/>
                </a:cubicBezTo>
                <a:cubicBezTo>
                  <a:pt x="7104487" y="5586453"/>
                  <a:pt x="7105149" y="5593079"/>
                  <a:pt x="7104487" y="5599705"/>
                </a:cubicBezTo>
                <a:cubicBezTo>
                  <a:pt x="7109125" y="5605006"/>
                  <a:pt x="7114426" y="5608319"/>
                  <a:pt x="7121715" y="5610969"/>
                </a:cubicBezTo>
                <a:cubicBezTo>
                  <a:pt x="7148219" y="5620246"/>
                  <a:pt x="7178036" y="5626209"/>
                  <a:pt x="7198577" y="5642774"/>
                </a:cubicBezTo>
                <a:cubicBezTo>
                  <a:pt x="7199903" y="5643437"/>
                  <a:pt x="7202553" y="5643437"/>
                  <a:pt x="7204541" y="5644100"/>
                </a:cubicBezTo>
                <a:cubicBezTo>
                  <a:pt x="7229057" y="5644100"/>
                  <a:pt x="7257549" y="5650726"/>
                  <a:pt x="7264176" y="5626209"/>
                </a:cubicBezTo>
                <a:cubicBezTo>
                  <a:pt x="7276765" y="5634160"/>
                  <a:pt x="7255562" y="5658677"/>
                  <a:pt x="7293330" y="5649400"/>
                </a:cubicBezTo>
                <a:cubicBezTo>
                  <a:pt x="7319835" y="5682531"/>
                  <a:pt x="7321160" y="5651389"/>
                  <a:pt x="7331099" y="5642112"/>
                </a:cubicBezTo>
                <a:cubicBezTo>
                  <a:pt x="7337725" y="5649400"/>
                  <a:pt x="7347002" y="5653376"/>
                  <a:pt x="7347002" y="5661990"/>
                </a:cubicBezTo>
                <a:cubicBezTo>
                  <a:pt x="7347002" y="5676568"/>
                  <a:pt x="7361579" y="5687832"/>
                  <a:pt x="7372843" y="5700421"/>
                </a:cubicBezTo>
                <a:cubicBezTo>
                  <a:pt x="7382782" y="5710360"/>
                  <a:pt x="7401998" y="5705060"/>
                  <a:pt x="7401998" y="5705722"/>
                </a:cubicBezTo>
                <a:cubicBezTo>
                  <a:pt x="7413925" y="5731564"/>
                  <a:pt x="7454344" y="5731564"/>
                  <a:pt x="7476873" y="5746804"/>
                </a:cubicBezTo>
                <a:cubicBezTo>
                  <a:pt x="7476873" y="5750117"/>
                  <a:pt x="7476873" y="5753430"/>
                  <a:pt x="7470247" y="5750117"/>
                </a:cubicBezTo>
                <a:cubicBezTo>
                  <a:pt x="7426515" y="5734215"/>
                  <a:pt x="7383445" y="5716987"/>
                  <a:pt x="7333749" y="5713011"/>
                </a:cubicBezTo>
                <a:cubicBezTo>
                  <a:pt x="7327786" y="5712348"/>
                  <a:pt x="7319835" y="5708373"/>
                  <a:pt x="7315859" y="5713674"/>
                </a:cubicBezTo>
                <a:cubicBezTo>
                  <a:pt x="7311221" y="5720300"/>
                  <a:pt x="7322485" y="5718974"/>
                  <a:pt x="7325798" y="5721625"/>
                </a:cubicBezTo>
                <a:cubicBezTo>
                  <a:pt x="7369530" y="5753430"/>
                  <a:pt x="7428503" y="5771983"/>
                  <a:pt x="7476210" y="5800476"/>
                </a:cubicBezTo>
                <a:cubicBezTo>
                  <a:pt x="7502052" y="5815715"/>
                  <a:pt x="7531207" y="5828968"/>
                  <a:pt x="7559699" y="5842220"/>
                </a:cubicBezTo>
                <a:cubicBezTo>
                  <a:pt x="7574939" y="5848846"/>
                  <a:pt x="7596805" y="5843545"/>
                  <a:pt x="7609395" y="5856134"/>
                </a:cubicBezTo>
                <a:cubicBezTo>
                  <a:pt x="7618009" y="5864086"/>
                  <a:pt x="7641863" y="5856797"/>
                  <a:pt x="7645838" y="5873362"/>
                </a:cubicBezTo>
                <a:cubicBezTo>
                  <a:pt x="7647163" y="5878000"/>
                  <a:pt x="7661741" y="5878000"/>
                  <a:pt x="7664391" y="5869387"/>
                </a:cubicBezTo>
                <a:cubicBezTo>
                  <a:pt x="7665716" y="5864748"/>
                  <a:pt x="7666379" y="5858785"/>
                  <a:pt x="7678306" y="5860110"/>
                </a:cubicBezTo>
                <a:cubicBezTo>
                  <a:pt x="7682282" y="5868061"/>
                  <a:pt x="7673005" y="5875350"/>
                  <a:pt x="7675656" y="5881976"/>
                </a:cubicBezTo>
                <a:cubicBezTo>
                  <a:pt x="7678306" y="5889265"/>
                  <a:pt x="7696197" y="5896554"/>
                  <a:pt x="7695534" y="5902517"/>
                </a:cubicBezTo>
                <a:cubicBezTo>
                  <a:pt x="7694209" y="5923721"/>
                  <a:pt x="7718725" y="5926371"/>
                  <a:pt x="7735953" y="5935647"/>
                </a:cubicBezTo>
                <a:cubicBezTo>
                  <a:pt x="7758482" y="5948237"/>
                  <a:pt x="7790287" y="5960826"/>
                  <a:pt x="7791612" y="5981368"/>
                </a:cubicBezTo>
                <a:cubicBezTo>
                  <a:pt x="7792937" y="5999258"/>
                  <a:pt x="7806852" y="6009197"/>
                  <a:pt x="7821430" y="6019799"/>
                </a:cubicBezTo>
                <a:cubicBezTo>
                  <a:pt x="7841308" y="6034376"/>
                  <a:pt x="7864499" y="6047628"/>
                  <a:pt x="7879739" y="6064194"/>
                </a:cubicBezTo>
                <a:cubicBezTo>
                  <a:pt x="7891666" y="6064194"/>
                  <a:pt x="7887690" y="6043653"/>
                  <a:pt x="7912207" y="6058230"/>
                </a:cubicBezTo>
                <a:cubicBezTo>
                  <a:pt x="7928772" y="6067507"/>
                  <a:pt x="7930097" y="6075458"/>
                  <a:pt x="7933410" y="6086060"/>
                </a:cubicBezTo>
                <a:cubicBezTo>
                  <a:pt x="7935398" y="6091360"/>
                  <a:pt x="7929435" y="6103287"/>
                  <a:pt x="7945337" y="6101962"/>
                </a:cubicBezTo>
                <a:cubicBezTo>
                  <a:pt x="7955939" y="6100637"/>
                  <a:pt x="7963890" y="6092686"/>
                  <a:pt x="7961240" y="6107926"/>
                </a:cubicBezTo>
                <a:cubicBezTo>
                  <a:pt x="7960577" y="6113226"/>
                  <a:pt x="7967866" y="6114552"/>
                  <a:pt x="7972504" y="6111239"/>
                </a:cubicBezTo>
                <a:cubicBezTo>
                  <a:pt x="7980456" y="6105938"/>
                  <a:pt x="7986419" y="6105938"/>
                  <a:pt x="7991057" y="6108589"/>
                </a:cubicBezTo>
                <a:cubicBezTo>
                  <a:pt x="7985094" y="6092023"/>
                  <a:pt x="7971179" y="6085397"/>
                  <a:pt x="7955276" y="6079434"/>
                </a:cubicBezTo>
                <a:cubicBezTo>
                  <a:pt x="7946663" y="6076121"/>
                  <a:pt x="7938049" y="6070157"/>
                  <a:pt x="7940699" y="6058893"/>
                </a:cubicBezTo>
                <a:cubicBezTo>
                  <a:pt x="7942687" y="6049616"/>
                  <a:pt x="7946000" y="6038352"/>
                  <a:pt x="7956602" y="6035039"/>
                </a:cubicBezTo>
                <a:cubicBezTo>
                  <a:pt x="7969191" y="6031063"/>
                  <a:pt x="7972504" y="6042990"/>
                  <a:pt x="7978468" y="6052267"/>
                </a:cubicBezTo>
                <a:cubicBezTo>
                  <a:pt x="7985756" y="6044315"/>
                  <a:pt x="7997683" y="6041002"/>
                  <a:pt x="7994370" y="6027087"/>
                </a:cubicBezTo>
                <a:cubicBezTo>
                  <a:pt x="7994370" y="6026425"/>
                  <a:pt x="7995033" y="6026425"/>
                  <a:pt x="7995033" y="6025762"/>
                </a:cubicBezTo>
                <a:cubicBezTo>
                  <a:pt x="7987744" y="6035702"/>
                  <a:pt x="7977805" y="6040340"/>
                  <a:pt x="7966541" y="6031726"/>
                </a:cubicBezTo>
                <a:cubicBezTo>
                  <a:pt x="7953951" y="6022449"/>
                  <a:pt x="7947325" y="6007209"/>
                  <a:pt x="7937386" y="5995282"/>
                </a:cubicBezTo>
                <a:cubicBezTo>
                  <a:pt x="7934736" y="5991969"/>
                  <a:pt x="7940036" y="5987994"/>
                  <a:pt x="7945337" y="5986668"/>
                </a:cubicBezTo>
                <a:cubicBezTo>
                  <a:pt x="7951301" y="5985343"/>
                  <a:pt x="7956602" y="5989319"/>
                  <a:pt x="7963228" y="5987331"/>
                </a:cubicBezTo>
                <a:cubicBezTo>
                  <a:pt x="7955939" y="5975404"/>
                  <a:pt x="7948650" y="5964140"/>
                  <a:pt x="7939374" y="5953538"/>
                </a:cubicBezTo>
                <a:cubicBezTo>
                  <a:pt x="7938711" y="5952876"/>
                  <a:pt x="7938711" y="5952213"/>
                  <a:pt x="7938049" y="5952213"/>
                </a:cubicBezTo>
                <a:cubicBezTo>
                  <a:pt x="7939374" y="5951550"/>
                  <a:pt x="7941362" y="5950887"/>
                  <a:pt x="7942687" y="5950225"/>
                </a:cubicBezTo>
                <a:cubicBezTo>
                  <a:pt x="7930760" y="5939623"/>
                  <a:pt x="7926784" y="5925046"/>
                  <a:pt x="7917508" y="5912456"/>
                </a:cubicBezTo>
                <a:cubicBezTo>
                  <a:pt x="7921483" y="5908481"/>
                  <a:pt x="7925459" y="5912456"/>
                  <a:pt x="7929435" y="5911794"/>
                </a:cubicBezTo>
                <a:cubicBezTo>
                  <a:pt x="7930097" y="5911794"/>
                  <a:pt x="7931423" y="5911131"/>
                  <a:pt x="7931423" y="5910468"/>
                </a:cubicBezTo>
                <a:cubicBezTo>
                  <a:pt x="7931423" y="5909806"/>
                  <a:pt x="7930760" y="5909143"/>
                  <a:pt x="7930760" y="5908481"/>
                </a:cubicBezTo>
                <a:cubicBezTo>
                  <a:pt x="7930097" y="5907155"/>
                  <a:pt x="7929435" y="5905830"/>
                  <a:pt x="7928772" y="5905168"/>
                </a:cubicBezTo>
                <a:cubicBezTo>
                  <a:pt x="7932748" y="5903180"/>
                  <a:pt x="7936061" y="5901855"/>
                  <a:pt x="7938711" y="5907155"/>
                </a:cubicBezTo>
                <a:cubicBezTo>
                  <a:pt x="7952626" y="5930347"/>
                  <a:pt x="7972504" y="5949562"/>
                  <a:pt x="7980456" y="5976067"/>
                </a:cubicBezTo>
                <a:cubicBezTo>
                  <a:pt x="7981118" y="5978055"/>
                  <a:pt x="7987082" y="5978717"/>
                  <a:pt x="7990395" y="5979380"/>
                </a:cubicBezTo>
                <a:cubicBezTo>
                  <a:pt x="7992383" y="5986668"/>
                  <a:pt x="7987082" y="5995945"/>
                  <a:pt x="7995033" y="6001908"/>
                </a:cubicBezTo>
                <a:cubicBezTo>
                  <a:pt x="8003647" y="6009197"/>
                  <a:pt x="8000334" y="6016486"/>
                  <a:pt x="7997021" y="6024437"/>
                </a:cubicBezTo>
                <a:cubicBezTo>
                  <a:pt x="7997021" y="6024437"/>
                  <a:pt x="7997683" y="6024437"/>
                  <a:pt x="7997683" y="6024437"/>
                </a:cubicBezTo>
                <a:cubicBezTo>
                  <a:pt x="7997683" y="6024437"/>
                  <a:pt x="7997683" y="6024437"/>
                  <a:pt x="7997683" y="6025100"/>
                </a:cubicBezTo>
                <a:cubicBezTo>
                  <a:pt x="8000334" y="6031063"/>
                  <a:pt x="8025513" y="6023112"/>
                  <a:pt x="8008285" y="6041665"/>
                </a:cubicBezTo>
                <a:cubicBezTo>
                  <a:pt x="8010273" y="6042990"/>
                  <a:pt x="8011598" y="6044315"/>
                  <a:pt x="8013586" y="6044978"/>
                </a:cubicBezTo>
                <a:cubicBezTo>
                  <a:pt x="8024850" y="6050279"/>
                  <a:pt x="8034789" y="6056242"/>
                  <a:pt x="8036115" y="6071482"/>
                </a:cubicBezTo>
                <a:cubicBezTo>
                  <a:pt x="8036777" y="6081421"/>
                  <a:pt x="8047379" y="6084072"/>
                  <a:pt x="8055993" y="6083409"/>
                </a:cubicBezTo>
                <a:cubicBezTo>
                  <a:pt x="8066595" y="6082747"/>
                  <a:pt x="8056656" y="6076121"/>
                  <a:pt x="8057318" y="6072808"/>
                </a:cubicBezTo>
                <a:cubicBezTo>
                  <a:pt x="8057981" y="6065519"/>
                  <a:pt x="8064607" y="6067507"/>
                  <a:pt x="8067920" y="6067507"/>
                </a:cubicBezTo>
                <a:cubicBezTo>
                  <a:pt x="8085810" y="6067507"/>
                  <a:pt x="8083823" y="6061543"/>
                  <a:pt x="8076534" y="6048954"/>
                </a:cubicBezTo>
                <a:cubicBezTo>
                  <a:pt x="8065270" y="6027750"/>
                  <a:pt x="8046716" y="6009197"/>
                  <a:pt x="8045391" y="5978055"/>
                </a:cubicBezTo>
                <a:cubicBezTo>
                  <a:pt x="8057981" y="5991307"/>
                  <a:pt x="8069245" y="6000583"/>
                  <a:pt x="8072558" y="6014498"/>
                </a:cubicBezTo>
                <a:cubicBezTo>
                  <a:pt x="8074546" y="6024437"/>
                  <a:pt x="8082497" y="6032389"/>
                  <a:pt x="8079847" y="6043653"/>
                </a:cubicBezTo>
                <a:cubicBezTo>
                  <a:pt x="8101713" y="6044315"/>
                  <a:pt x="8089786" y="6059555"/>
                  <a:pt x="8091774" y="6068832"/>
                </a:cubicBezTo>
                <a:cubicBezTo>
                  <a:pt x="8093099" y="6073470"/>
                  <a:pt x="8094424" y="6089373"/>
                  <a:pt x="8105026" y="6073470"/>
                </a:cubicBezTo>
                <a:cubicBezTo>
                  <a:pt x="8107676" y="6069494"/>
                  <a:pt x="8113640" y="6066181"/>
                  <a:pt x="8118278" y="6072145"/>
                </a:cubicBezTo>
                <a:cubicBezTo>
                  <a:pt x="8120929" y="6076121"/>
                  <a:pt x="8122917" y="6083409"/>
                  <a:pt x="8118941" y="6084072"/>
                </a:cubicBezTo>
                <a:cubicBezTo>
                  <a:pt x="8088461" y="6088710"/>
                  <a:pt x="8110990" y="6104613"/>
                  <a:pt x="8111652" y="6115877"/>
                </a:cubicBezTo>
                <a:cubicBezTo>
                  <a:pt x="8110327" y="6116540"/>
                  <a:pt x="8109002" y="6116540"/>
                  <a:pt x="8107676" y="6117202"/>
                </a:cubicBezTo>
                <a:cubicBezTo>
                  <a:pt x="8109664" y="6120515"/>
                  <a:pt x="8109664" y="6125154"/>
                  <a:pt x="8110990" y="6129129"/>
                </a:cubicBezTo>
                <a:cubicBezTo>
                  <a:pt x="8118278" y="6148345"/>
                  <a:pt x="8142795" y="6168886"/>
                  <a:pt x="8156047" y="6170211"/>
                </a:cubicBezTo>
                <a:cubicBezTo>
                  <a:pt x="8167311" y="6171536"/>
                  <a:pt x="8171287" y="6156296"/>
                  <a:pt x="8185202" y="6162922"/>
                </a:cubicBezTo>
                <a:cubicBezTo>
                  <a:pt x="8177250" y="6184789"/>
                  <a:pt x="8152071" y="6198703"/>
                  <a:pt x="8154059" y="6225208"/>
                </a:cubicBezTo>
                <a:cubicBezTo>
                  <a:pt x="8161348" y="6225208"/>
                  <a:pt x="8167311" y="6210630"/>
                  <a:pt x="8175263" y="6221232"/>
                </a:cubicBezTo>
                <a:cubicBezTo>
                  <a:pt x="8183214" y="6231834"/>
                  <a:pt x="8171950" y="6233159"/>
                  <a:pt x="8165986" y="6236472"/>
                </a:cubicBezTo>
                <a:cubicBezTo>
                  <a:pt x="8164661" y="6237134"/>
                  <a:pt x="8163998" y="6240447"/>
                  <a:pt x="8163998" y="6242435"/>
                </a:cubicBezTo>
                <a:cubicBezTo>
                  <a:pt x="8164661" y="6257013"/>
                  <a:pt x="8197129" y="6276228"/>
                  <a:pt x="8211043" y="6270265"/>
                </a:cubicBezTo>
                <a:cubicBezTo>
                  <a:pt x="8235560" y="6259000"/>
                  <a:pt x="8236223" y="6259663"/>
                  <a:pt x="8236885" y="6283517"/>
                </a:cubicBezTo>
                <a:cubicBezTo>
                  <a:pt x="8240861" y="6293456"/>
                  <a:pt x="8269353" y="6260326"/>
                  <a:pt x="8258089" y="6296769"/>
                </a:cubicBezTo>
                <a:cubicBezTo>
                  <a:pt x="8258089" y="6297432"/>
                  <a:pt x="8264052" y="6300745"/>
                  <a:pt x="8267365" y="6300745"/>
                </a:cubicBezTo>
                <a:cubicBezTo>
                  <a:pt x="8279955" y="6298094"/>
                  <a:pt x="8286581" y="6309359"/>
                  <a:pt x="8295857" y="6315322"/>
                </a:cubicBezTo>
                <a:cubicBezTo>
                  <a:pt x="8297845" y="6300745"/>
                  <a:pt x="8292544" y="6292131"/>
                  <a:pt x="8281280" y="6286830"/>
                </a:cubicBezTo>
                <a:cubicBezTo>
                  <a:pt x="8269353" y="6281529"/>
                  <a:pt x="8275316" y="6273578"/>
                  <a:pt x="8279955" y="6268940"/>
                </a:cubicBezTo>
                <a:cubicBezTo>
                  <a:pt x="8288569" y="6261651"/>
                  <a:pt x="8281943" y="6273578"/>
                  <a:pt x="8285918" y="6275566"/>
                </a:cubicBezTo>
                <a:cubicBezTo>
                  <a:pt x="8302483" y="6283517"/>
                  <a:pt x="8314410" y="6300082"/>
                  <a:pt x="8338927" y="6305383"/>
                </a:cubicBezTo>
                <a:cubicBezTo>
                  <a:pt x="8325012" y="6292131"/>
                  <a:pt x="8315073" y="6282855"/>
                  <a:pt x="8304471" y="6272915"/>
                </a:cubicBezTo>
                <a:cubicBezTo>
                  <a:pt x="8313748" y="6274241"/>
                  <a:pt x="8321699" y="6262313"/>
                  <a:pt x="8330313" y="6269602"/>
                </a:cubicBezTo>
                <a:cubicBezTo>
                  <a:pt x="8342240" y="6280867"/>
                  <a:pt x="8358143" y="6286830"/>
                  <a:pt x="8369407" y="6300745"/>
                </a:cubicBezTo>
                <a:cubicBezTo>
                  <a:pt x="8383322" y="6317973"/>
                  <a:pt x="8399887" y="6337189"/>
                  <a:pt x="8427054" y="6327249"/>
                </a:cubicBezTo>
                <a:cubicBezTo>
                  <a:pt x="8408501" y="6316647"/>
                  <a:pt x="8394586" y="6301408"/>
                  <a:pt x="8383322" y="6282855"/>
                </a:cubicBezTo>
                <a:cubicBezTo>
                  <a:pt x="8403863" y="6276891"/>
                  <a:pt x="8415127" y="6290806"/>
                  <a:pt x="8427054" y="6300082"/>
                </a:cubicBezTo>
                <a:cubicBezTo>
                  <a:pt x="8433680" y="6305383"/>
                  <a:pt x="8447595" y="6305383"/>
                  <a:pt x="8446270" y="6319298"/>
                </a:cubicBezTo>
                <a:cubicBezTo>
                  <a:pt x="8459522" y="6300082"/>
                  <a:pt x="8471449" y="6315985"/>
                  <a:pt x="8480063" y="6323274"/>
                </a:cubicBezTo>
                <a:cubicBezTo>
                  <a:pt x="8493977" y="6334538"/>
                  <a:pt x="8501266" y="6323274"/>
                  <a:pt x="8500603" y="6315985"/>
                </a:cubicBezTo>
                <a:cubicBezTo>
                  <a:pt x="8499278" y="6296769"/>
                  <a:pt x="8509217" y="6280867"/>
                  <a:pt x="8513856" y="6263639"/>
                </a:cubicBezTo>
                <a:cubicBezTo>
                  <a:pt x="8515843" y="6255025"/>
                  <a:pt x="8509880" y="6242435"/>
                  <a:pt x="8509217" y="6243098"/>
                </a:cubicBezTo>
                <a:cubicBezTo>
                  <a:pt x="8487351" y="6247736"/>
                  <a:pt x="8499941" y="6226533"/>
                  <a:pt x="8499941" y="6226533"/>
                </a:cubicBezTo>
                <a:cubicBezTo>
                  <a:pt x="8508555" y="6212618"/>
                  <a:pt x="8509880" y="6196715"/>
                  <a:pt x="8513856" y="6181476"/>
                </a:cubicBezTo>
                <a:cubicBezTo>
                  <a:pt x="8515843" y="6175512"/>
                  <a:pt x="8519819" y="6168223"/>
                  <a:pt x="8525783" y="6168223"/>
                </a:cubicBezTo>
                <a:cubicBezTo>
                  <a:pt x="8554275" y="6168886"/>
                  <a:pt x="8574153" y="6146357"/>
                  <a:pt x="8601983" y="6141719"/>
                </a:cubicBezTo>
                <a:cubicBezTo>
                  <a:pt x="8621861" y="6138406"/>
                  <a:pt x="8631800" y="6160272"/>
                  <a:pt x="8650353" y="6155634"/>
                </a:cubicBezTo>
                <a:cubicBezTo>
                  <a:pt x="8650353" y="6155634"/>
                  <a:pt x="8651678" y="6159609"/>
                  <a:pt x="8652341" y="6161597"/>
                </a:cubicBezTo>
                <a:cubicBezTo>
                  <a:pt x="8632463" y="6162922"/>
                  <a:pt x="8647703" y="6177500"/>
                  <a:pt x="8647040" y="6182800"/>
                </a:cubicBezTo>
                <a:cubicBezTo>
                  <a:pt x="8645715" y="6198703"/>
                  <a:pt x="8632463" y="6207980"/>
                  <a:pt x="8629812" y="6221894"/>
                </a:cubicBezTo>
                <a:cubicBezTo>
                  <a:pt x="8623849" y="6255025"/>
                  <a:pt x="8619210" y="6288818"/>
                  <a:pt x="8613247" y="6322611"/>
                </a:cubicBezTo>
                <a:cubicBezTo>
                  <a:pt x="8611922" y="6329237"/>
                  <a:pt x="8612584" y="6336526"/>
                  <a:pt x="8615235" y="6340502"/>
                </a:cubicBezTo>
                <a:cubicBezTo>
                  <a:pt x="8625174" y="6352428"/>
                  <a:pt x="8627824" y="6359717"/>
                  <a:pt x="8609934" y="6365681"/>
                </a:cubicBezTo>
                <a:cubicBezTo>
                  <a:pt x="8604633" y="6367006"/>
                  <a:pt x="8603308" y="6373632"/>
                  <a:pt x="8604633" y="6379595"/>
                </a:cubicBezTo>
                <a:cubicBezTo>
                  <a:pt x="8610596" y="6402787"/>
                  <a:pt x="8607946" y="6411400"/>
                  <a:pt x="8587405" y="6422665"/>
                </a:cubicBezTo>
                <a:cubicBezTo>
                  <a:pt x="8594031" y="6425978"/>
                  <a:pt x="8602645" y="6427303"/>
                  <a:pt x="8605296" y="6431942"/>
                </a:cubicBezTo>
                <a:cubicBezTo>
                  <a:pt x="8615897" y="6449169"/>
                  <a:pt x="8631800" y="6428628"/>
                  <a:pt x="8642402" y="6438568"/>
                </a:cubicBezTo>
                <a:cubicBezTo>
                  <a:pt x="8643727" y="6422002"/>
                  <a:pt x="8653666" y="6427303"/>
                  <a:pt x="8662280" y="6429954"/>
                </a:cubicBezTo>
                <a:cubicBezTo>
                  <a:pt x="8665593" y="6431279"/>
                  <a:pt x="8670894" y="6432604"/>
                  <a:pt x="8669569" y="6437242"/>
                </a:cubicBezTo>
                <a:cubicBezTo>
                  <a:pt x="8666256" y="6445856"/>
                  <a:pt x="8663605" y="6437905"/>
                  <a:pt x="8660292" y="6436580"/>
                </a:cubicBezTo>
                <a:cubicBezTo>
                  <a:pt x="8640414" y="6430616"/>
                  <a:pt x="8661617" y="6456458"/>
                  <a:pt x="8645715" y="6455795"/>
                </a:cubicBezTo>
                <a:cubicBezTo>
                  <a:pt x="8643064" y="6455795"/>
                  <a:pt x="8650353" y="6459771"/>
                  <a:pt x="8653003" y="6461759"/>
                </a:cubicBezTo>
                <a:cubicBezTo>
                  <a:pt x="8659630" y="6453808"/>
                  <a:pt x="8670894" y="6485613"/>
                  <a:pt x="8675532" y="6459771"/>
                </a:cubicBezTo>
                <a:cubicBezTo>
                  <a:pt x="8675532" y="6459108"/>
                  <a:pt x="8680833" y="6458446"/>
                  <a:pt x="8681496" y="6459108"/>
                </a:cubicBezTo>
                <a:cubicBezTo>
                  <a:pt x="8691435" y="6468385"/>
                  <a:pt x="8701374" y="6468385"/>
                  <a:pt x="8713301" y="6461759"/>
                </a:cubicBezTo>
                <a:cubicBezTo>
                  <a:pt x="8719264" y="6458446"/>
                  <a:pt x="8725228" y="6467060"/>
                  <a:pt x="8727878" y="6473023"/>
                </a:cubicBezTo>
                <a:cubicBezTo>
                  <a:pt x="8723903" y="6479649"/>
                  <a:pt x="8713963" y="6475011"/>
                  <a:pt x="8712638" y="6483625"/>
                </a:cubicBezTo>
                <a:cubicBezTo>
                  <a:pt x="8724565" y="6482962"/>
                  <a:pt x="8736492" y="6487600"/>
                  <a:pt x="8747757" y="6476336"/>
                </a:cubicBezTo>
                <a:cubicBezTo>
                  <a:pt x="8749082" y="6502178"/>
                  <a:pt x="8731854" y="6510792"/>
                  <a:pt x="8717939" y="6522719"/>
                </a:cubicBezTo>
                <a:cubicBezTo>
                  <a:pt x="8731854" y="6543260"/>
                  <a:pt x="8748419" y="6526694"/>
                  <a:pt x="8763659" y="6525369"/>
                </a:cubicBezTo>
                <a:cubicBezTo>
                  <a:pt x="8775586" y="6524707"/>
                  <a:pt x="8761671" y="6511455"/>
                  <a:pt x="8768960" y="6506816"/>
                </a:cubicBezTo>
                <a:cubicBezTo>
                  <a:pt x="8774261" y="6513442"/>
                  <a:pt x="8779562" y="6520068"/>
                  <a:pt x="8786850" y="6528682"/>
                </a:cubicBezTo>
                <a:cubicBezTo>
                  <a:pt x="8794139" y="6496877"/>
                  <a:pt x="8800765" y="6520068"/>
                  <a:pt x="8808717" y="6528020"/>
                </a:cubicBezTo>
                <a:cubicBezTo>
                  <a:pt x="8809379" y="6520068"/>
                  <a:pt x="8809379" y="6515430"/>
                  <a:pt x="8809379" y="6510129"/>
                </a:cubicBezTo>
                <a:cubicBezTo>
                  <a:pt x="8819318" y="6509467"/>
                  <a:pt x="8816668" y="6524707"/>
                  <a:pt x="8823957" y="6522056"/>
                </a:cubicBezTo>
                <a:cubicBezTo>
                  <a:pt x="8846485" y="6514105"/>
                  <a:pt x="8841847" y="6530670"/>
                  <a:pt x="8841847" y="6541934"/>
                </a:cubicBezTo>
                <a:cubicBezTo>
                  <a:pt x="8841847" y="6581691"/>
                  <a:pt x="8841847" y="6621447"/>
                  <a:pt x="8841847" y="6661867"/>
                </a:cubicBezTo>
                <a:cubicBezTo>
                  <a:pt x="8841847" y="6671806"/>
                  <a:pt x="8841847" y="6681745"/>
                  <a:pt x="8841847" y="6692347"/>
                </a:cubicBezTo>
                <a:cubicBezTo>
                  <a:pt x="8846485" y="6691684"/>
                  <a:pt x="8850461" y="6690359"/>
                  <a:pt x="8855099" y="6689696"/>
                </a:cubicBezTo>
                <a:cubicBezTo>
                  <a:pt x="8867689" y="6687708"/>
                  <a:pt x="8880278" y="6685058"/>
                  <a:pt x="8885579" y="6700960"/>
                </a:cubicBezTo>
                <a:cubicBezTo>
                  <a:pt x="8877628" y="6724152"/>
                  <a:pt x="8866363" y="6733428"/>
                  <a:pt x="8849798" y="6732103"/>
                </a:cubicBezTo>
                <a:cubicBezTo>
                  <a:pt x="8858412" y="6734754"/>
                  <a:pt x="8867026" y="6737404"/>
                  <a:pt x="8874977" y="6732766"/>
                </a:cubicBezTo>
                <a:cubicBezTo>
                  <a:pt x="8893530" y="6720176"/>
                  <a:pt x="8912746" y="6716200"/>
                  <a:pt x="8933950" y="6720839"/>
                </a:cubicBezTo>
                <a:cubicBezTo>
                  <a:pt x="8934612" y="6720839"/>
                  <a:pt x="8935275" y="6722164"/>
                  <a:pt x="8935937" y="6722164"/>
                </a:cubicBezTo>
                <a:cubicBezTo>
                  <a:pt x="8960454" y="6717526"/>
                  <a:pt x="8983645" y="6723489"/>
                  <a:pt x="9004186" y="6735416"/>
                </a:cubicBezTo>
                <a:cubicBezTo>
                  <a:pt x="9017438" y="6742705"/>
                  <a:pt x="9025390" y="6742705"/>
                  <a:pt x="9036654" y="6734091"/>
                </a:cubicBezTo>
                <a:cubicBezTo>
                  <a:pt x="9055870" y="6718851"/>
                  <a:pt x="9081049" y="6724815"/>
                  <a:pt x="9097614" y="6741380"/>
                </a:cubicBezTo>
                <a:cubicBezTo>
                  <a:pt x="9117492" y="6761258"/>
                  <a:pt x="9102915" y="6781136"/>
                  <a:pt x="9100927" y="6799026"/>
                </a:cubicBezTo>
                <a:cubicBezTo>
                  <a:pt x="9124781" y="6789087"/>
                  <a:pt x="9134720" y="6810954"/>
                  <a:pt x="9149960" y="6820230"/>
                </a:cubicBezTo>
                <a:cubicBezTo>
                  <a:pt x="9146647" y="6832819"/>
                  <a:pt x="9141346" y="6844747"/>
                  <a:pt x="9136045" y="6856674"/>
                </a:cubicBezTo>
                <a:cubicBezTo>
                  <a:pt x="9136045" y="6856674"/>
                  <a:pt x="7952" y="6856011"/>
                  <a:pt x="0" y="6856011"/>
                </a:cubicBezTo>
                <a:cubicBezTo>
                  <a:pt x="0" y="4635609"/>
                  <a:pt x="0" y="36445"/>
                  <a:pt x="0" y="29156"/>
                </a:cubicBezTo>
                <a:cubicBezTo>
                  <a:pt x="0" y="21205"/>
                  <a:pt x="0" y="13916"/>
                  <a:pt x="0" y="5965"/>
                </a:cubicBezTo>
                <a:cubicBezTo>
                  <a:pt x="13915" y="2984"/>
                  <a:pt x="28327" y="1162"/>
                  <a:pt x="41911" y="3812"/>
                </a:cubicBezTo>
                <a:close/>
                <a:moveTo>
                  <a:pt x="99388" y="0"/>
                </a:moveTo>
                <a:cubicBezTo>
                  <a:pt x="106014" y="10602"/>
                  <a:pt x="117279" y="11264"/>
                  <a:pt x="116616" y="26504"/>
                </a:cubicBezTo>
                <a:cubicBezTo>
                  <a:pt x="107340" y="19878"/>
                  <a:pt x="97401" y="16565"/>
                  <a:pt x="993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4846320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90" r:id="rId4"/>
    <p:sldLayoutId id="2147483691" r:id="rId5"/>
    <p:sldLayoutId id="2147483678" r:id="rId6"/>
    <p:sldLayoutId id="2147483679" r:id="rId7"/>
    <p:sldLayoutId id="2147483680" r:id="rId8"/>
    <p:sldLayoutId id="2147483692" r:id="rId9"/>
    <p:sldLayoutId id="2147483682" r:id="rId10"/>
    <p:sldLayoutId id="2147483693" r:id="rId11"/>
    <p:sldLayoutId id="2147483684" r:id="rId12"/>
    <p:sldLayoutId id="2147483694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0" y="6467568"/>
            <a:ext cx="12191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019472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2" y="5899022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1F16F4-86BD-4927-87D4-4145CC1094DF}"/>
              </a:ext>
            </a:extLst>
          </p:cNvPr>
          <p:cNvSpPr/>
          <p:nvPr/>
        </p:nvSpPr>
        <p:spPr>
          <a:xfrm rot="10800000">
            <a:off x="126133" y="1473717"/>
            <a:ext cx="11999477" cy="3621370"/>
          </a:xfrm>
          <a:custGeom>
            <a:avLst/>
            <a:gdLst>
              <a:gd name="connsiteX0" fmla="*/ 511803 w 9095640"/>
              <a:gd name="connsiteY0" fmla="*/ 292298 h 2330966"/>
              <a:gd name="connsiteX1" fmla="*/ 515247 w 9095640"/>
              <a:gd name="connsiteY1" fmla="*/ 286422 h 2330966"/>
              <a:gd name="connsiteX2" fmla="*/ 512951 w 9095640"/>
              <a:gd name="connsiteY2" fmla="*/ 285689 h 2330966"/>
              <a:gd name="connsiteX3" fmla="*/ 511803 w 9095640"/>
              <a:gd name="connsiteY3" fmla="*/ 292298 h 2330966"/>
              <a:gd name="connsiteX4" fmla="*/ 314167 w 9095640"/>
              <a:gd name="connsiteY4" fmla="*/ 626245 h 2330966"/>
              <a:gd name="connsiteX5" fmla="*/ 320695 w 9095640"/>
              <a:gd name="connsiteY5" fmla="*/ 623491 h 2330966"/>
              <a:gd name="connsiteX6" fmla="*/ 320508 w 9095640"/>
              <a:gd name="connsiteY6" fmla="*/ 623849 h 2330966"/>
              <a:gd name="connsiteX7" fmla="*/ 315127 w 9095640"/>
              <a:gd name="connsiteY7" fmla="*/ 625969 h 2330966"/>
              <a:gd name="connsiteX8" fmla="*/ 314167 w 9095640"/>
              <a:gd name="connsiteY8" fmla="*/ 626245 h 2330966"/>
              <a:gd name="connsiteX9" fmla="*/ 576654 w 9095640"/>
              <a:gd name="connsiteY9" fmla="*/ 845999 h 2330966"/>
              <a:gd name="connsiteX10" fmla="*/ 575506 w 9095640"/>
              <a:gd name="connsiteY10" fmla="*/ 842327 h 2330966"/>
              <a:gd name="connsiteX11" fmla="*/ 573211 w 9095640"/>
              <a:gd name="connsiteY11" fmla="*/ 843796 h 2330966"/>
              <a:gd name="connsiteX12" fmla="*/ 576654 w 9095640"/>
              <a:gd name="connsiteY12" fmla="*/ 845999 h 2330966"/>
              <a:gd name="connsiteX13" fmla="*/ 4218521 w 9095640"/>
              <a:gd name="connsiteY13" fmla="*/ 2247083 h 2330966"/>
              <a:gd name="connsiteX14" fmla="*/ 4061955 w 9095640"/>
              <a:gd name="connsiteY14" fmla="*/ 2229471 h 2330966"/>
              <a:gd name="connsiteX15" fmla="*/ 4040506 w 9095640"/>
              <a:gd name="connsiteY15" fmla="*/ 2223412 h 2330966"/>
              <a:gd name="connsiteX16" fmla="*/ 4035953 w 9095640"/>
              <a:gd name="connsiteY16" fmla="*/ 2220977 h 2330966"/>
              <a:gd name="connsiteX17" fmla="*/ 4135756 w 9095640"/>
              <a:gd name="connsiteY17" fmla="*/ 2234328 h 2330966"/>
              <a:gd name="connsiteX18" fmla="*/ 4221499 w 9095640"/>
              <a:gd name="connsiteY18" fmla="*/ 2245627 h 2330966"/>
              <a:gd name="connsiteX19" fmla="*/ 4216620 w 9095640"/>
              <a:gd name="connsiteY19" fmla="*/ 2248013 h 2330966"/>
              <a:gd name="connsiteX20" fmla="*/ 4218521 w 9095640"/>
              <a:gd name="connsiteY20" fmla="*/ 2247083 h 2330966"/>
              <a:gd name="connsiteX21" fmla="*/ 4218629 w 9095640"/>
              <a:gd name="connsiteY21" fmla="*/ 2247096 h 2330966"/>
              <a:gd name="connsiteX22" fmla="*/ 4216620 w 9095640"/>
              <a:gd name="connsiteY22" fmla="*/ 2248013 h 2330966"/>
              <a:gd name="connsiteX23" fmla="*/ 406798 w 9095640"/>
              <a:gd name="connsiteY23" fmla="*/ 2330811 h 2330966"/>
              <a:gd name="connsiteX24" fmla="*/ 321861 w 9095640"/>
              <a:gd name="connsiteY24" fmla="*/ 2299968 h 2330966"/>
              <a:gd name="connsiteX25" fmla="*/ 320713 w 9095640"/>
              <a:gd name="connsiteY25" fmla="*/ 2268392 h 2330966"/>
              <a:gd name="connsiteX26" fmla="*/ 236350 w 9095640"/>
              <a:gd name="connsiteY26" fmla="*/ 2018712 h 2330966"/>
              <a:gd name="connsiteX27" fmla="*/ 139361 w 9095640"/>
              <a:gd name="connsiteY27" fmla="*/ 1688987 h 2330966"/>
              <a:gd name="connsiteX28" fmla="*/ 137066 w 9095640"/>
              <a:gd name="connsiteY28" fmla="*/ 1441510 h 2330966"/>
              <a:gd name="connsiteX29" fmla="*/ 130179 w 9095640"/>
              <a:gd name="connsiteY29" fmla="*/ 1353389 h 2330966"/>
              <a:gd name="connsiteX30" fmla="*/ 122145 w 9095640"/>
              <a:gd name="connsiteY30" fmla="*/ 1236627 h 2330966"/>
              <a:gd name="connsiteX31" fmla="*/ 85415 w 9095640"/>
              <a:gd name="connsiteY31" fmla="*/ 1155113 h 2330966"/>
              <a:gd name="connsiteX32" fmla="*/ 34338 w 9095640"/>
              <a:gd name="connsiteY32" fmla="*/ 1080943 h 2330966"/>
              <a:gd name="connsiteX33" fmla="*/ 14252 w 9095640"/>
              <a:gd name="connsiteY33" fmla="*/ 1055242 h 2330966"/>
              <a:gd name="connsiteX34" fmla="*/ 613 w 9095640"/>
              <a:gd name="connsiteY34" fmla="*/ 967050 h 2330966"/>
              <a:gd name="connsiteX35" fmla="*/ 0 w 9095640"/>
              <a:gd name="connsiteY35" fmla="*/ 953406 h 2330966"/>
              <a:gd name="connsiteX36" fmla="*/ 385767 w 9095640"/>
              <a:gd name="connsiteY36" fmla="*/ 953406 h 2330966"/>
              <a:gd name="connsiteX37" fmla="*/ 388415 w 9095640"/>
              <a:gd name="connsiteY37" fmla="*/ 948075 h 2330966"/>
              <a:gd name="connsiteX38" fmla="*/ 356277 w 9095640"/>
              <a:gd name="connsiteY38" fmla="*/ 925310 h 2330966"/>
              <a:gd name="connsiteX39" fmla="*/ 313235 w 9095640"/>
              <a:gd name="connsiteY39" fmla="*/ 863625 h 2330966"/>
              <a:gd name="connsiteX40" fmla="*/ 312661 w 9095640"/>
              <a:gd name="connsiteY40" fmla="*/ 859218 h 2330966"/>
              <a:gd name="connsiteX41" fmla="*/ 285114 w 9095640"/>
              <a:gd name="connsiteY41" fmla="*/ 740252 h 2330966"/>
              <a:gd name="connsiteX42" fmla="*/ 285114 w 9095640"/>
              <a:gd name="connsiteY42" fmla="*/ 739519 h 2330966"/>
              <a:gd name="connsiteX43" fmla="*/ 284540 w 9095640"/>
              <a:gd name="connsiteY43" fmla="*/ 739519 h 2330966"/>
              <a:gd name="connsiteX44" fmla="*/ 283966 w 9095640"/>
              <a:gd name="connsiteY44" fmla="*/ 739519 h 2330966"/>
              <a:gd name="connsiteX45" fmla="*/ 262732 w 9095640"/>
              <a:gd name="connsiteY45" fmla="*/ 738050 h 2330966"/>
              <a:gd name="connsiteX46" fmla="*/ 261010 w 9095640"/>
              <a:gd name="connsiteY46" fmla="*/ 738050 h 2330966"/>
              <a:gd name="connsiteX47" fmla="*/ 260436 w 9095640"/>
              <a:gd name="connsiteY47" fmla="*/ 738050 h 2330966"/>
              <a:gd name="connsiteX48" fmla="*/ 259288 w 9095640"/>
              <a:gd name="connsiteY48" fmla="*/ 738050 h 2330966"/>
              <a:gd name="connsiteX49" fmla="*/ 256993 w 9095640"/>
              <a:gd name="connsiteY49" fmla="*/ 738050 h 2330966"/>
              <a:gd name="connsiteX50" fmla="*/ 232889 w 9095640"/>
              <a:gd name="connsiteY50" fmla="*/ 696192 h 2330966"/>
              <a:gd name="connsiteX51" fmla="*/ 269045 w 9095640"/>
              <a:gd name="connsiteY51" fmla="*/ 691785 h 2330966"/>
              <a:gd name="connsiteX52" fmla="*/ 500326 w 9095640"/>
              <a:gd name="connsiteY52" fmla="*/ 687379 h 2330966"/>
              <a:gd name="connsiteX53" fmla="*/ 421701 w 9095640"/>
              <a:gd name="connsiteY53" fmla="*/ 637444 h 2330966"/>
              <a:gd name="connsiteX54" fmla="*/ 314957 w 9095640"/>
              <a:gd name="connsiteY54" fmla="*/ 634506 h 2330966"/>
              <a:gd name="connsiteX55" fmla="*/ 320508 w 9095640"/>
              <a:gd name="connsiteY55" fmla="*/ 623849 h 2330966"/>
              <a:gd name="connsiteX56" fmla="*/ 327008 w 9095640"/>
              <a:gd name="connsiteY56" fmla="*/ 621288 h 2330966"/>
              <a:gd name="connsiteX57" fmla="*/ 483682 w 9095640"/>
              <a:gd name="connsiteY57" fmla="*/ 493511 h 2330966"/>
              <a:gd name="connsiteX58" fmla="*/ 484256 w 9095640"/>
              <a:gd name="connsiteY58" fmla="*/ 436966 h 2330966"/>
              <a:gd name="connsiteX59" fmla="*/ 433753 w 9095640"/>
              <a:gd name="connsiteY59" fmla="*/ 347374 h 2330966"/>
              <a:gd name="connsiteX60" fmla="*/ 510656 w 9095640"/>
              <a:gd name="connsiteY60" fmla="*/ 293033 h 2330966"/>
              <a:gd name="connsiteX61" fmla="*/ 487700 w 9095640"/>
              <a:gd name="connsiteY61" fmla="*/ 269533 h 2330966"/>
              <a:gd name="connsiteX62" fmla="*/ 429736 w 9095640"/>
              <a:gd name="connsiteY62" fmla="*/ 258517 h 2330966"/>
              <a:gd name="connsiteX63" fmla="*/ 355703 w 9095640"/>
              <a:gd name="connsiteY63" fmla="*/ 235753 h 2330966"/>
              <a:gd name="connsiteX64" fmla="*/ 379233 w 9095640"/>
              <a:gd name="connsiteY64" fmla="*/ 177739 h 2330966"/>
              <a:gd name="connsiteX65" fmla="*/ 377511 w 9095640"/>
              <a:gd name="connsiteY65" fmla="*/ 177739 h 2330966"/>
              <a:gd name="connsiteX66" fmla="*/ 356994 w 9095640"/>
              <a:gd name="connsiteY66" fmla="*/ 173884 h 2330966"/>
              <a:gd name="connsiteX67" fmla="*/ 333895 w 9095640"/>
              <a:gd name="connsiteY67" fmla="*/ 168927 h 2330966"/>
              <a:gd name="connsiteX68" fmla="*/ 334469 w 9095640"/>
              <a:gd name="connsiteY68" fmla="*/ 169661 h 2330966"/>
              <a:gd name="connsiteX69" fmla="*/ 331599 w 9095640"/>
              <a:gd name="connsiteY69" fmla="*/ 165989 h 2330966"/>
              <a:gd name="connsiteX70" fmla="*/ 350538 w 9095640"/>
              <a:gd name="connsiteY70" fmla="*/ 118257 h 2330966"/>
              <a:gd name="connsiteX71" fmla="*/ 405058 w 9095640"/>
              <a:gd name="connsiteY71" fmla="*/ 146162 h 2330966"/>
              <a:gd name="connsiteX72" fmla="*/ 417684 w 9095640"/>
              <a:gd name="connsiteY72" fmla="*/ 146896 h 2330966"/>
              <a:gd name="connsiteX73" fmla="*/ 544516 w 9095640"/>
              <a:gd name="connsiteY73" fmla="*/ 150567 h 2330966"/>
              <a:gd name="connsiteX74" fmla="*/ 582967 w 9095640"/>
              <a:gd name="connsiteY74" fmla="*/ 160849 h 2330966"/>
              <a:gd name="connsiteX75" fmla="*/ 608218 w 9095640"/>
              <a:gd name="connsiteY75" fmla="*/ 160849 h 2330966"/>
              <a:gd name="connsiteX76" fmla="*/ 632322 w 9095640"/>
              <a:gd name="connsiteY76" fmla="*/ 139553 h 2330966"/>
              <a:gd name="connsiteX77" fmla="*/ 879098 w 9095640"/>
              <a:gd name="connsiteY77" fmla="*/ 119724 h 2330966"/>
              <a:gd name="connsiteX78" fmla="*/ 884263 w 9095640"/>
              <a:gd name="connsiteY78" fmla="*/ 118991 h 2330966"/>
              <a:gd name="connsiteX79" fmla="*/ 887133 w 9095640"/>
              <a:gd name="connsiteY79" fmla="*/ 118257 h 2330966"/>
              <a:gd name="connsiteX80" fmla="*/ 993304 w 9095640"/>
              <a:gd name="connsiteY80" fmla="*/ 125600 h 2330966"/>
              <a:gd name="connsiteX81" fmla="*/ 993878 w 9095640"/>
              <a:gd name="connsiteY81" fmla="*/ 125600 h 2330966"/>
              <a:gd name="connsiteX82" fmla="*/ 995026 w 9095640"/>
              <a:gd name="connsiteY82" fmla="*/ 125600 h 2330966"/>
              <a:gd name="connsiteX83" fmla="*/ 1011023 w 9095640"/>
              <a:gd name="connsiteY83" fmla="*/ 126978 h 2330966"/>
              <a:gd name="connsiteX84" fmla="*/ 1030032 w 9095640"/>
              <a:gd name="connsiteY84" fmla="*/ 127804 h 2330966"/>
              <a:gd name="connsiteX85" fmla="*/ 1027128 w 9095640"/>
              <a:gd name="connsiteY85" fmla="*/ 129043 h 2330966"/>
              <a:gd name="connsiteX86" fmla="*/ 1030033 w 9095640"/>
              <a:gd name="connsiteY86" fmla="*/ 127804 h 2330966"/>
              <a:gd name="connsiteX87" fmla="*/ 1030032 w 9095640"/>
              <a:gd name="connsiteY87" fmla="*/ 127804 h 2330966"/>
              <a:gd name="connsiteX88" fmla="*/ 1033477 w 9095640"/>
              <a:gd name="connsiteY88" fmla="*/ 126335 h 2330966"/>
              <a:gd name="connsiteX89" fmla="*/ 1122431 w 9095640"/>
              <a:gd name="connsiteY89" fmla="*/ 104304 h 2330966"/>
              <a:gd name="connsiteX90" fmla="*/ 1511534 w 9095640"/>
              <a:gd name="connsiteY90" fmla="*/ 114584 h 2330966"/>
              <a:gd name="connsiteX91" fmla="*/ 1513829 w 9095640"/>
              <a:gd name="connsiteY91" fmla="*/ 114584 h 2330966"/>
              <a:gd name="connsiteX92" fmla="*/ 1514977 w 9095640"/>
              <a:gd name="connsiteY92" fmla="*/ 114584 h 2330966"/>
              <a:gd name="connsiteX93" fmla="*/ 1515551 w 9095640"/>
              <a:gd name="connsiteY93" fmla="*/ 114584 h 2330966"/>
              <a:gd name="connsiteX94" fmla="*/ 1518421 w 9095640"/>
              <a:gd name="connsiteY94" fmla="*/ 114584 h 2330966"/>
              <a:gd name="connsiteX95" fmla="*/ 1638365 w 9095640"/>
              <a:gd name="connsiteY95" fmla="*/ 125600 h 2330966"/>
              <a:gd name="connsiteX96" fmla="*/ 1601062 w 9095640"/>
              <a:gd name="connsiteY96" fmla="*/ 103569 h 2330966"/>
              <a:gd name="connsiteX97" fmla="*/ 1444496 w 9095640"/>
              <a:gd name="connsiteY97" fmla="*/ 85957 h 2330966"/>
              <a:gd name="connsiteX98" fmla="*/ 1446397 w 9095640"/>
              <a:gd name="connsiteY98" fmla="*/ 85027 h 2330966"/>
              <a:gd name="connsiteX99" fmla="*/ 1444388 w 9095640"/>
              <a:gd name="connsiteY99" fmla="*/ 85944 h 2330966"/>
              <a:gd name="connsiteX100" fmla="*/ 1444496 w 9095640"/>
              <a:gd name="connsiteY100" fmla="*/ 85957 h 2330966"/>
              <a:gd name="connsiteX101" fmla="*/ 1441518 w 9095640"/>
              <a:gd name="connsiteY101" fmla="*/ 87413 h 2330966"/>
              <a:gd name="connsiteX102" fmla="*/ 1409954 w 9095640"/>
              <a:gd name="connsiteY102" fmla="*/ 45556 h 2330966"/>
              <a:gd name="connsiteX103" fmla="*/ 1446109 w 9095640"/>
              <a:gd name="connsiteY103" fmla="*/ 27931 h 2330966"/>
              <a:gd name="connsiteX104" fmla="*/ 1561463 w 9095640"/>
              <a:gd name="connsiteY104" fmla="*/ 41150 h 2330966"/>
              <a:gd name="connsiteX105" fmla="*/ 1533916 w 9095640"/>
              <a:gd name="connsiteY105" fmla="*/ 25 h 2330966"/>
              <a:gd name="connsiteX106" fmla="*/ 1971800 w 9095640"/>
              <a:gd name="connsiteY106" fmla="*/ 15447 h 2330966"/>
              <a:gd name="connsiteX107" fmla="*/ 1974096 w 9095640"/>
              <a:gd name="connsiteY107" fmla="*/ 13978 h 2330966"/>
              <a:gd name="connsiteX108" fmla="*/ 2033781 w 9095640"/>
              <a:gd name="connsiteY108" fmla="*/ 35274 h 2330966"/>
              <a:gd name="connsiteX109" fmla="*/ 2036077 w 9095640"/>
              <a:gd name="connsiteY109" fmla="*/ 36743 h 2330966"/>
              <a:gd name="connsiteX110" fmla="*/ 2079693 w 9095640"/>
              <a:gd name="connsiteY110" fmla="*/ 44821 h 2330966"/>
              <a:gd name="connsiteX111" fmla="*/ 2032633 w 9095640"/>
              <a:gd name="connsiteY111" fmla="*/ 66117 h 2330966"/>
              <a:gd name="connsiteX112" fmla="*/ 2032633 w 9095640"/>
              <a:gd name="connsiteY112" fmla="*/ 83008 h 2330966"/>
              <a:gd name="connsiteX113" fmla="*/ 2054442 w 9095640"/>
              <a:gd name="connsiteY113" fmla="*/ 86679 h 2330966"/>
              <a:gd name="connsiteX114" fmla="*/ 2213411 w 9095640"/>
              <a:gd name="connsiteY114" fmla="*/ 83742 h 2330966"/>
              <a:gd name="connsiteX115" fmla="*/ 2261045 w 9095640"/>
              <a:gd name="connsiteY115" fmla="*/ 77132 h 2330966"/>
              <a:gd name="connsiteX116" fmla="*/ 2288018 w 9095640"/>
              <a:gd name="connsiteY116" fmla="*/ 65383 h 2330966"/>
              <a:gd name="connsiteX117" fmla="*/ 2413128 w 9095640"/>
              <a:gd name="connsiteY117" fmla="*/ 32337 h 2330966"/>
              <a:gd name="connsiteX118" fmla="*/ 2573819 w 9095640"/>
              <a:gd name="connsiteY118" fmla="*/ 60243 h 2330966"/>
              <a:gd name="connsiteX119" fmla="*/ 2619731 w 9095640"/>
              <a:gd name="connsiteY119" fmla="*/ 83008 h 2330966"/>
              <a:gd name="connsiteX120" fmla="*/ 2886020 w 9095640"/>
              <a:gd name="connsiteY120" fmla="*/ 104304 h 2330966"/>
              <a:gd name="connsiteX121" fmla="*/ 3099510 w 9095640"/>
              <a:gd name="connsiteY121" fmla="*/ 130006 h 2330966"/>
              <a:gd name="connsiteX122" fmla="*/ 3165508 w 9095640"/>
              <a:gd name="connsiteY122" fmla="*/ 121928 h 2330966"/>
              <a:gd name="connsiteX123" fmla="*/ 3234663 w 9095640"/>
              <a:gd name="connsiteY123" fmla="*/ 116237 h 2330966"/>
              <a:gd name="connsiteX124" fmla="*/ 3303233 w 9095640"/>
              <a:gd name="connsiteY124" fmla="*/ 109502 h 2330966"/>
              <a:gd name="connsiteX125" fmla="*/ 3333221 w 9095640"/>
              <a:gd name="connsiteY125" fmla="*/ 89898 h 2330966"/>
              <a:gd name="connsiteX126" fmla="*/ 3335517 w 9095640"/>
              <a:gd name="connsiteY126" fmla="*/ 88478 h 2330966"/>
              <a:gd name="connsiteX127" fmla="*/ 3380854 w 9095640"/>
              <a:gd name="connsiteY127" fmla="*/ 87766 h 2330966"/>
              <a:gd name="connsiteX128" fmla="*/ 3396924 w 9095640"/>
              <a:gd name="connsiteY128" fmla="*/ 87056 h 2330966"/>
              <a:gd name="connsiteX129" fmla="*/ 3418732 w 9095640"/>
              <a:gd name="connsiteY129" fmla="*/ 83502 h 2330966"/>
              <a:gd name="connsiteX130" fmla="*/ 3426766 w 9095640"/>
              <a:gd name="connsiteY130" fmla="*/ 81371 h 2330966"/>
              <a:gd name="connsiteX131" fmla="*/ 3705681 w 9095640"/>
              <a:gd name="connsiteY131" fmla="*/ 70000 h 2330966"/>
              <a:gd name="connsiteX132" fmla="*/ 3896789 w 9095640"/>
              <a:gd name="connsiteY132" fmla="*/ 67867 h 2330966"/>
              <a:gd name="connsiteX133" fmla="*/ 3905530 w 9095640"/>
              <a:gd name="connsiteY133" fmla="*/ 69060 h 2330966"/>
              <a:gd name="connsiteX134" fmla="*/ 3909725 w 9095640"/>
              <a:gd name="connsiteY134" fmla="*/ 65185 h 2330966"/>
              <a:gd name="connsiteX135" fmla="*/ 3953870 w 9095640"/>
              <a:gd name="connsiteY135" fmla="*/ 16315 h 2330966"/>
              <a:gd name="connsiteX136" fmla="*/ 3944113 w 9095640"/>
              <a:gd name="connsiteY136" fmla="*/ 74590 h 2330966"/>
              <a:gd name="connsiteX137" fmla="*/ 3960183 w 9095640"/>
              <a:gd name="connsiteY137" fmla="*/ 73879 h 2330966"/>
              <a:gd name="connsiteX138" fmla="*/ 3981991 w 9095640"/>
              <a:gd name="connsiteY138" fmla="*/ 70326 h 2330966"/>
              <a:gd name="connsiteX139" fmla="*/ 3990025 w 9095640"/>
              <a:gd name="connsiteY139" fmla="*/ 68194 h 2330966"/>
              <a:gd name="connsiteX140" fmla="*/ 4045792 w 9095640"/>
              <a:gd name="connsiteY140" fmla="*/ 55424 h 2330966"/>
              <a:gd name="connsiteX141" fmla="*/ 4086953 w 9095640"/>
              <a:gd name="connsiteY141" fmla="*/ 49135 h 2330966"/>
              <a:gd name="connsiteX142" fmla="*/ 4116457 w 9095640"/>
              <a:gd name="connsiteY142" fmla="*/ 30134 h 2330966"/>
              <a:gd name="connsiteX143" fmla="*/ 4109862 w 9095640"/>
              <a:gd name="connsiteY143" fmla="*/ 45634 h 2330966"/>
              <a:gd name="connsiteX144" fmla="*/ 4121520 w 9095640"/>
              <a:gd name="connsiteY144" fmla="*/ 43853 h 2330966"/>
              <a:gd name="connsiteX145" fmla="*/ 4268940 w 9095640"/>
              <a:gd name="connsiteY145" fmla="*/ 56823 h 2330966"/>
              <a:gd name="connsiteX146" fmla="*/ 4346616 w 9095640"/>
              <a:gd name="connsiteY146" fmla="*/ 55956 h 2330966"/>
              <a:gd name="connsiteX147" fmla="*/ 4346976 w 9095640"/>
              <a:gd name="connsiteY147" fmla="*/ 55687 h 2330966"/>
              <a:gd name="connsiteX148" fmla="*/ 4431106 w 9095640"/>
              <a:gd name="connsiteY148" fmla="*/ 50524 h 2330966"/>
              <a:gd name="connsiteX149" fmla="*/ 4443241 w 9095640"/>
              <a:gd name="connsiteY149" fmla="*/ 54877 h 2330966"/>
              <a:gd name="connsiteX150" fmla="*/ 4460048 w 9095640"/>
              <a:gd name="connsiteY150" fmla="*/ 54690 h 2330966"/>
              <a:gd name="connsiteX151" fmla="*/ 4534655 w 9095640"/>
              <a:gd name="connsiteY151" fmla="*/ 72458 h 2330966"/>
              <a:gd name="connsiteX152" fmla="*/ 4534929 w 9095640"/>
              <a:gd name="connsiteY152" fmla="*/ 79585 h 2330966"/>
              <a:gd name="connsiteX153" fmla="*/ 4584758 w 9095640"/>
              <a:gd name="connsiteY153" fmla="*/ 79335 h 2330966"/>
              <a:gd name="connsiteX154" fmla="*/ 4612879 w 9095640"/>
              <a:gd name="connsiteY154" fmla="*/ 56570 h 2330966"/>
              <a:gd name="connsiteX155" fmla="*/ 4972713 w 9095640"/>
              <a:gd name="connsiteY155" fmla="*/ 33072 h 2330966"/>
              <a:gd name="connsiteX156" fmla="*/ 5105284 w 9095640"/>
              <a:gd name="connsiteY156" fmla="*/ 3698 h 2330966"/>
              <a:gd name="connsiteX157" fmla="*/ 5256219 w 9095640"/>
              <a:gd name="connsiteY157" fmla="*/ 2229 h 2330966"/>
              <a:gd name="connsiteX158" fmla="*/ 5341156 w 9095640"/>
              <a:gd name="connsiteY158" fmla="*/ 33072 h 2330966"/>
              <a:gd name="connsiteX159" fmla="*/ 5342304 w 9095640"/>
              <a:gd name="connsiteY159" fmla="*/ 64648 h 2330966"/>
              <a:gd name="connsiteX160" fmla="*/ 5360410 w 9095640"/>
              <a:gd name="connsiteY160" fmla="*/ 102083 h 2330966"/>
              <a:gd name="connsiteX161" fmla="*/ 5587758 w 9095640"/>
              <a:gd name="connsiteY161" fmla="*/ 94488 h 2330966"/>
              <a:gd name="connsiteX162" fmla="*/ 5631407 w 9095640"/>
              <a:gd name="connsiteY162" fmla="*/ 93184 h 2330966"/>
              <a:gd name="connsiteX163" fmla="*/ 5635126 w 9095640"/>
              <a:gd name="connsiteY163" fmla="*/ 92742 h 2330966"/>
              <a:gd name="connsiteX164" fmla="*/ 5677819 w 9095640"/>
              <a:gd name="connsiteY164" fmla="*/ 83147 h 2330966"/>
              <a:gd name="connsiteX165" fmla="*/ 5688501 w 9095640"/>
              <a:gd name="connsiteY165" fmla="*/ 91479 h 2330966"/>
              <a:gd name="connsiteX166" fmla="*/ 5714877 w 9095640"/>
              <a:gd name="connsiteY166" fmla="*/ 90691 h 2330966"/>
              <a:gd name="connsiteX167" fmla="*/ 6079014 w 9095640"/>
              <a:gd name="connsiteY167" fmla="*/ 94488 h 2330966"/>
              <a:gd name="connsiteX168" fmla="*/ 6147308 w 9095640"/>
              <a:gd name="connsiteY168" fmla="*/ 89514 h 2330966"/>
              <a:gd name="connsiteX169" fmla="*/ 6168542 w 9095640"/>
              <a:gd name="connsiteY169" fmla="*/ 83117 h 2330966"/>
              <a:gd name="connsiteX170" fmla="*/ 6198385 w 9095640"/>
              <a:gd name="connsiteY170" fmla="*/ 79565 h 2330966"/>
              <a:gd name="connsiteX171" fmla="*/ 6255201 w 9095640"/>
              <a:gd name="connsiteY171" fmla="*/ 80986 h 2330966"/>
              <a:gd name="connsiteX172" fmla="*/ 6262662 w 9095640"/>
              <a:gd name="connsiteY172" fmla="*/ 82408 h 2330966"/>
              <a:gd name="connsiteX173" fmla="*/ 6429092 w 9095640"/>
              <a:gd name="connsiteY173" fmla="*/ 107280 h 2330966"/>
              <a:gd name="connsiteX174" fmla="*/ 6485908 w 9095640"/>
              <a:gd name="connsiteY174" fmla="*/ 101595 h 2330966"/>
              <a:gd name="connsiteX175" fmla="*/ 6500829 w 9095640"/>
              <a:gd name="connsiteY175" fmla="*/ 97331 h 2330966"/>
              <a:gd name="connsiteX176" fmla="*/ 6561089 w 9095640"/>
              <a:gd name="connsiteY176" fmla="*/ 100174 h 2330966"/>
              <a:gd name="connsiteX177" fmla="*/ 6596449 w 9095640"/>
              <a:gd name="connsiteY177" fmla="*/ 106733 h 2330966"/>
              <a:gd name="connsiteX178" fmla="*/ 6606449 w 9095640"/>
              <a:gd name="connsiteY178" fmla="*/ 105711 h 2330966"/>
              <a:gd name="connsiteX179" fmla="*/ 6833999 w 9095640"/>
              <a:gd name="connsiteY179" fmla="*/ 85634 h 2330966"/>
              <a:gd name="connsiteX180" fmla="*/ 6977474 w 9095640"/>
              <a:gd name="connsiteY180" fmla="*/ 108376 h 2330966"/>
              <a:gd name="connsiteX181" fmla="*/ 7007999 w 9095640"/>
              <a:gd name="connsiteY181" fmla="*/ 109074 h 2330966"/>
              <a:gd name="connsiteX182" fmla="*/ 7169708 w 9095640"/>
              <a:gd name="connsiteY182" fmla="*/ 92534 h 2330966"/>
              <a:gd name="connsiteX183" fmla="*/ 7275348 w 9095640"/>
              <a:gd name="connsiteY183" fmla="*/ 83214 h 2330966"/>
              <a:gd name="connsiteX184" fmla="*/ 7280028 w 9095640"/>
              <a:gd name="connsiteY184" fmla="*/ 110440 h 2330966"/>
              <a:gd name="connsiteX185" fmla="*/ 7315801 w 9095640"/>
              <a:gd name="connsiteY185" fmla="*/ 191414 h 2330966"/>
              <a:gd name="connsiteX186" fmla="*/ 7382096 w 9095640"/>
              <a:gd name="connsiteY186" fmla="*/ 244362 h 2330966"/>
              <a:gd name="connsiteX187" fmla="*/ 7374033 w 9095640"/>
              <a:gd name="connsiteY187" fmla="*/ 189094 h 2330966"/>
              <a:gd name="connsiteX188" fmla="*/ 7324728 w 9095640"/>
              <a:gd name="connsiteY188" fmla="*/ 104576 h 2330966"/>
              <a:gd name="connsiteX189" fmla="*/ 7323411 w 9095640"/>
              <a:gd name="connsiteY189" fmla="*/ 101634 h 2330966"/>
              <a:gd name="connsiteX190" fmla="*/ 7323671 w 9095640"/>
              <a:gd name="connsiteY190" fmla="*/ 101386 h 2330966"/>
              <a:gd name="connsiteX191" fmla="*/ 7328283 w 9095640"/>
              <a:gd name="connsiteY191" fmla="*/ 102588 h 2330966"/>
              <a:gd name="connsiteX192" fmla="*/ 7415985 w 9095640"/>
              <a:gd name="connsiteY192" fmla="*/ 241452 h 2330966"/>
              <a:gd name="connsiteX193" fmla="*/ 7468785 w 9095640"/>
              <a:gd name="connsiteY193" fmla="*/ 410766 h 2330966"/>
              <a:gd name="connsiteX194" fmla="*/ 7470201 w 9095640"/>
              <a:gd name="connsiteY194" fmla="*/ 416412 h 2330966"/>
              <a:gd name="connsiteX195" fmla="*/ 7542298 w 9095640"/>
              <a:gd name="connsiteY195" fmla="*/ 484812 h 2330966"/>
              <a:gd name="connsiteX196" fmla="*/ 7557247 w 9095640"/>
              <a:gd name="connsiteY196" fmla="*/ 504143 h 2330966"/>
              <a:gd name="connsiteX197" fmla="*/ 7770612 w 9095640"/>
              <a:gd name="connsiteY197" fmla="*/ 735912 h 2330966"/>
              <a:gd name="connsiteX198" fmla="*/ 7815008 w 9095640"/>
              <a:gd name="connsiteY198" fmla="*/ 811118 h 2330966"/>
              <a:gd name="connsiteX199" fmla="*/ 7821610 w 9095640"/>
              <a:gd name="connsiteY199" fmla="*/ 830010 h 2330966"/>
              <a:gd name="connsiteX200" fmla="*/ 7845827 w 9095640"/>
              <a:gd name="connsiteY200" fmla="*/ 841909 h 2330966"/>
              <a:gd name="connsiteX201" fmla="*/ 7861277 w 9095640"/>
              <a:gd name="connsiteY201" fmla="*/ 856565 h 2330966"/>
              <a:gd name="connsiteX202" fmla="*/ 7892177 w 9095640"/>
              <a:gd name="connsiteY202" fmla="*/ 885881 h 2330966"/>
              <a:gd name="connsiteX203" fmla="*/ 7915578 w 9095640"/>
              <a:gd name="connsiteY203" fmla="*/ 890164 h 2330966"/>
              <a:gd name="connsiteX204" fmla="*/ 7904804 w 9095640"/>
              <a:gd name="connsiteY204" fmla="*/ 871054 h 2330966"/>
              <a:gd name="connsiteX205" fmla="*/ 8014213 w 9095640"/>
              <a:gd name="connsiteY205" fmla="*/ 1004622 h 2330966"/>
              <a:gd name="connsiteX206" fmla="*/ 8020636 w 9095640"/>
              <a:gd name="connsiteY206" fmla="*/ 1022285 h 2330966"/>
              <a:gd name="connsiteX207" fmla="*/ 8016400 w 9095640"/>
              <a:gd name="connsiteY207" fmla="*/ 1027719 h 2330966"/>
              <a:gd name="connsiteX208" fmla="*/ 8116154 w 9095640"/>
              <a:gd name="connsiteY208" fmla="*/ 1099147 h 2330966"/>
              <a:gd name="connsiteX209" fmla="*/ 8119287 w 9095640"/>
              <a:gd name="connsiteY209" fmla="*/ 1100357 h 2330966"/>
              <a:gd name="connsiteX210" fmla="*/ 8125567 w 9095640"/>
              <a:gd name="connsiteY210" fmla="*/ 1125149 h 2330966"/>
              <a:gd name="connsiteX211" fmla="*/ 8167616 w 9095640"/>
              <a:gd name="connsiteY211" fmla="*/ 1139646 h 2330966"/>
              <a:gd name="connsiteX212" fmla="*/ 8206861 w 9095640"/>
              <a:gd name="connsiteY212" fmla="*/ 1128837 h 2330966"/>
              <a:gd name="connsiteX213" fmla="*/ 8205983 w 9095640"/>
              <a:gd name="connsiteY213" fmla="*/ 1126875 h 2330966"/>
              <a:gd name="connsiteX214" fmla="*/ 8216524 w 9095640"/>
              <a:gd name="connsiteY214" fmla="*/ 1132220 h 2330966"/>
              <a:gd name="connsiteX215" fmla="*/ 8211734 w 9095640"/>
              <a:gd name="connsiteY215" fmla="*/ 1129791 h 2330966"/>
              <a:gd name="connsiteX216" fmla="*/ 8308415 w 9095640"/>
              <a:gd name="connsiteY216" fmla="*/ 1234918 h 2330966"/>
              <a:gd name="connsiteX217" fmla="*/ 8333342 w 9095640"/>
              <a:gd name="connsiteY217" fmla="*/ 1269924 h 2330966"/>
              <a:gd name="connsiteX218" fmla="*/ 8319719 w 9095640"/>
              <a:gd name="connsiteY218" fmla="*/ 1275907 h 2330966"/>
              <a:gd name="connsiteX219" fmla="*/ 8319460 w 9095640"/>
              <a:gd name="connsiteY219" fmla="*/ 1276154 h 2330966"/>
              <a:gd name="connsiteX220" fmla="*/ 8319201 w 9095640"/>
              <a:gd name="connsiteY220" fmla="*/ 1276401 h 2330966"/>
              <a:gd name="connsiteX221" fmla="*/ 8284988 w 9095640"/>
              <a:gd name="connsiteY221" fmla="*/ 1285214 h 2330966"/>
              <a:gd name="connsiteX222" fmla="*/ 8314222 w 9095640"/>
              <a:gd name="connsiteY222" fmla="*/ 1331502 h 2330966"/>
              <a:gd name="connsiteX223" fmla="*/ 8332573 w 9095640"/>
              <a:gd name="connsiteY223" fmla="*/ 1333602 h 2330966"/>
              <a:gd name="connsiteX224" fmla="*/ 8333476 w 9095640"/>
              <a:gd name="connsiteY224" fmla="*/ 1321550 h 2330966"/>
              <a:gd name="connsiteX225" fmla="*/ 8391083 w 9095640"/>
              <a:gd name="connsiteY225" fmla="*/ 1335215 h 2330966"/>
              <a:gd name="connsiteX226" fmla="*/ 8451886 w 9095640"/>
              <a:gd name="connsiteY226" fmla="*/ 1384998 h 2330966"/>
              <a:gd name="connsiteX227" fmla="*/ 8424928 w 9095640"/>
              <a:gd name="connsiteY227" fmla="*/ 1382703 h 2330966"/>
              <a:gd name="connsiteX228" fmla="*/ 8423711 w 9095640"/>
              <a:gd name="connsiteY228" fmla="*/ 1382466 h 2330966"/>
              <a:gd name="connsiteX229" fmla="*/ 8419959 w 9095640"/>
              <a:gd name="connsiteY229" fmla="*/ 1419611 h 2330966"/>
              <a:gd name="connsiteX230" fmla="*/ 8441895 w 9095640"/>
              <a:gd name="connsiteY230" fmla="*/ 1486841 h 2330966"/>
              <a:gd name="connsiteX231" fmla="*/ 8448129 w 9095640"/>
              <a:gd name="connsiteY231" fmla="*/ 1480903 h 2330966"/>
              <a:gd name="connsiteX232" fmla="*/ 8492532 w 9095640"/>
              <a:gd name="connsiteY232" fmla="*/ 1497351 h 2330966"/>
              <a:gd name="connsiteX233" fmla="*/ 8493051 w 9095640"/>
              <a:gd name="connsiteY233" fmla="*/ 1496856 h 2330966"/>
              <a:gd name="connsiteX234" fmla="*/ 8534098 w 9095640"/>
              <a:gd name="connsiteY234" fmla="*/ 1561265 h 2330966"/>
              <a:gd name="connsiteX235" fmla="*/ 8562786 w 9095640"/>
              <a:gd name="connsiteY235" fmla="*/ 1622061 h 2330966"/>
              <a:gd name="connsiteX236" fmla="*/ 8611480 w 9095640"/>
              <a:gd name="connsiteY236" fmla="*/ 1645612 h 2330966"/>
              <a:gd name="connsiteX237" fmla="*/ 8624933 w 9095640"/>
              <a:gd name="connsiteY237" fmla="*/ 1660774 h 2330966"/>
              <a:gd name="connsiteX238" fmla="*/ 8625891 w 9095640"/>
              <a:gd name="connsiteY238" fmla="*/ 1661259 h 2330966"/>
              <a:gd name="connsiteX239" fmla="*/ 8623134 w 9095640"/>
              <a:gd name="connsiteY239" fmla="*/ 1666685 h 2330966"/>
              <a:gd name="connsiteX240" fmla="*/ 8639900 w 9095640"/>
              <a:gd name="connsiteY240" fmla="*/ 1684285 h 2330966"/>
              <a:gd name="connsiteX241" fmla="*/ 8658681 w 9095640"/>
              <a:gd name="connsiteY241" fmla="*/ 1705560 h 2330966"/>
              <a:gd name="connsiteX242" fmla="*/ 8706550 w 9095640"/>
              <a:gd name="connsiteY242" fmla="*/ 1699123 h 2330966"/>
              <a:gd name="connsiteX243" fmla="*/ 8704096 w 9095640"/>
              <a:gd name="connsiteY243" fmla="*/ 1694467 h 2330966"/>
              <a:gd name="connsiteX244" fmla="*/ 8703656 w 9095640"/>
              <a:gd name="connsiteY244" fmla="*/ 1693485 h 2330966"/>
              <a:gd name="connsiteX245" fmla="*/ 8704794 w 9095640"/>
              <a:gd name="connsiteY245" fmla="*/ 1695200 h 2330966"/>
              <a:gd name="connsiteX246" fmla="*/ 8704355 w 9095640"/>
              <a:gd name="connsiteY246" fmla="*/ 1694219 h 2330966"/>
              <a:gd name="connsiteX247" fmla="*/ 8706353 w 9095640"/>
              <a:gd name="connsiteY247" fmla="*/ 1693715 h 2330966"/>
              <a:gd name="connsiteX248" fmla="*/ 8737799 w 9095640"/>
              <a:gd name="connsiteY248" fmla="*/ 1749086 h 2330966"/>
              <a:gd name="connsiteX249" fmla="*/ 8739636 w 9095640"/>
              <a:gd name="connsiteY249" fmla="*/ 1751535 h 2330966"/>
              <a:gd name="connsiteX250" fmla="*/ 8736017 w 9095640"/>
              <a:gd name="connsiteY250" fmla="*/ 1759177 h 2330966"/>
              <a:gd name="connsiteX251" fmla="*/ 8851032 w 9095640"/>
              <a:gd name="connsiteY251" fmla="*/ 1821663 h 2330966"/>
              <a:gd name="connsiteX252" fmla="*/ 8866849 w 9095640"/>
              <a:gd name="connsiteY252" fmla="*/ 1820583 h 2330966"/>
              <a:gd name="connsiteX253" fmla="*/ 8878895 w 9095640"/>
              <a:gd name="connsiteY253" fmla="*/ 1852471 h 2330966"/>
              <a:gd name="connsiteX254" fmla="*/ 8893038 w 9095640"/>
              <a:gd name="connsiteY254" fmla="*/ 1927122 h 2330966"/>
              <a:gd name="connsiteX255" fmla="*/ 8929973 w 9095640"/>
              <a:gd name="connsiteY255" fmla="*/ 1945090 h 2330966"/>
              <a:gd name="connsiteX256" fmla="*/ 8921932 w 9095640"/>
              <a:gd name="connsiteY256" fmla="*/ 1934569 h 2330966"/>
              <a:gd name="connsiteX257" fmla="*/ 8940433 w 9095640"/>
              <a:gd name="connsiteY257" fmla="*/ 1911346 h 2330966"/>
              <a:gd name="connsiteX258" fmla="*/ 9018298 w 9095640"/>
              <a:gd name="connsiteY258" fmla="*/ 2016742 h 2330966"/>
              <a:gd name="connsiteX259" fmla="*/ 9037931 w 9095640"/>
              <a:gd name="connsiteY259" fmla="*/ 2073685 h 2330966"/>
              <a:gd name="connsiteX260" fmla="*/ 9030460 w 9095640"/>
              <a:gd name="connsiteY260" fmla="*/ 2075380 h 2330966"/>
              <a:gd name="connsiteX261" fmla="*/ 8978810 w 9095640"/>
              <a:gd name="connsiteY261" fmla="*/ 2188376 h 2330966"/>
              <a:gd name="connsiteX262" fmla="*/ 8982827 w 9095640"/>
              <a:gd name="connsiteY262" fmla="*/ 2191219 h 2330966"/>
              <a:gd name="connsiteX263" fmla="*/ 8983401 w 9095640"/>
              <a:gd name="connsiteY263" fmla="*/ 2191219 h 2330966"/>
              <a:gd name="connsiteX264" fmla="*/ 8985122 w 9095640"/>
              <a:gd name="connsiteY264" fmla="*/ 2189087 h 2330966"/>
              <a:gd name="connsiteX265" fmla="*/ 9021278 w 9095640"/>
              <a:gd name="connsiteY265" fmla="*/ 2122285 h 2330966"/>
              <a:gd name="connsiteX266" fmla="*/ 9040647 w 9095640"/>
              <a:gd name="connsiteY266" fmla="*/ 2088439 h 2330966"/>
              <a:gd name="connsiteX267" fmla="*/ 9042819 w 9095640"/>
              <a:gd name="connsiteY267" fmla="*/ 2087862 h 2330966"/>
              <a:gd name="connsiteX268" fmla="*/ 9050473 w 9095640"/>
              <a:gd name="connsiteY268" fmla="*/ 2110061 h 2330966"/>
              <a:gd name="connsiteX269" fmla="*/ 9083533 w 9095640"/>
              <a:gd name="connsiteY269" fmla="*/ 2105493 h 2330966"/>
              <a:gd name="connsiteX270" fmla="*/ 9089021 w 9095640"/>
              <a:gd name="connsiteY270" fmla="*/ 2107466 h 2330966"/>
              <a:gd name="connsiteX271" fmla="*/ 9093087 w 9095640"/>
              <a:gd name="connsiteY271" fmla="*/ 2111802 h 2330966"/>
              <a:gd name="connsiteX272" fmla="*/ 9091294 w 9095640"/>
              <a:gd name="connsiteY272" fmla="*/ 2149290 h 2330966"/>
              <a:gd name="connsiteX273" fmla="*/ 8981679 w 9095640"/>
              <a:gd name="connsiteY273" fmla="*/ 2248072 h 2330966"/>
              <a:gd name="connsiteX274" fmla="*/ 8979383 w 9095640"/>
              <a:gd name="connsiteY274" fmla="*/ 2249493 h 2330966"/>
              <a:gd name="connsiteX275" fmla="*/ 8934046 w 9095640"/>
              <a:gd name="connsiteY275" fmla="*/ 2250204 h 2330966"/>
              <a:gd name="connsiteX276" fmla="*/ 8917976 w 9095640"/>
              <a:gd name="connsiteY276" fmla="*/ 2250914 h 2330966"/>
              <a:gd name="connsiteX277" fmla="*/ 8896168 w 9095640"/>
              <a:gd name="connsiteY277" fmla="*/ 2254468 h 2330966"/>
              <a:gd name="connsiteX278" fmla="*/ 8888134 w 9095640"/>
              <a:gd name="connsiteY278" fmla="*/ 2256600 h 2330966"/>
              <a:gd name="connsiteX279" fmla="*/ 8609219 w 9095640"/>
              <a:gd name="connsiteY279" fmla="*/ 2267971 h 2330966"/>
              <a:gd name="connsiteX280" fmla="*/ 8418111 w 9095640"/>
              <a:gd name="connsiteY280" fmla="*/ 2270103 h 2330966"/>
              <a:gd name="connsiteX281" fmla="*/ 8343504 w 9095640"/>
              <a:gd name="connsiteY281" fmla="*/ 2252336 h 2330966"/>
              <a:gd name="connsiteX282" fmla="*/ 8342931 w 9095640"/>
              <a:gd name="connsiteY282" fmla="*/ 2237411 h 2330966"/>
              <a:gd name="connsiteX283" fmla="*/ 8309644 w 9095640"/>
              <a:gd name="connsiteY283" fmla="*/ 2235990 h 2330966"/>
              <a:gd name="connsiteX284" fmla="*/ 8247089 w 9095640"/>
              <a:gd name="connsiteY284" fmla="*/ 2215381 h 2330966"/>
              <a:gd name="connsiteX285" fmla="*/ 7871186 w 9095640"/>
              <a:gd name="connsiteY285" fmla="*/ 2222488 h 2330966"/>
              <a:gd name="connsiteX286" fmla="*/ 7827570 w 9095640"/>
              <a:gd name="connsiteY286" fmla="*/ 2219645 h 2330966"/>
              <a:gd name="connsiteX287" fmla="*/ 7816092 w 9095640"/>
              <a:gd name="connsiteY287" fmla="*/ 2220357 h 2330966"/>
              <a:gd name="connsiteX288" fmla="*/ 7763293 w 9095640"/>
              <a:gd name="connsiteY288" fmla="*/ 2213961 h 2330966"/>
              <a:gd name="connsiteX289" fmla="*/ 7290401 w 9095640"/>
              <a:gd name="connsiteY289" fmla="*/ 2230305 h 2330966"/>
              <a:gd name="connsiteX290" fmla="*/ 6799145 w 9095640"/>
              <a:gd name="connsiteY290" fmla="*/ 2230305 h 2330966"/>
              <a:gd name="connsiteX291" fmla="*/ 6730851 w 9095640"/>
              <a:gd name="connsiteY291" fmla="*/ 2235279 h 2330966"/>
              <a:gd name="connsiteX292" fmla="*/ 6709617 w 9095640"/>
              <a:gd name="connsiteY292" fmla="*/ 2241676 h 2330966"/>
              <a:gd name="connsiteX293" fmla="*/ 6679774 w 9095640"/>
              <a:gd name="connsiteY293" fmla="*/ 2245229 h 2330966"/>
              <a:gd name="connsiteX294" fmla="*/ 6622958 w 9095640"/>
              <a:gd name="connsiteY294" fmla="*/ 2243807 h 2330966"/>
              <a:gd name="connsiteX295" fmla="*/ 6615497 w 9095640"/>
              <a:gd name="connsiteY295" fmla="*/ 2242385 h 2330966"/>
              <a:gd name="connsiteX296" fmla="*/ 6449067 w 9095640"/>
              <a:gd name="connsiteY296" fmla="*/ 2217514 h 2330966"/>
              <a:gd name="connsiteX297" fmla="*/ 6392251 w 9095640"/>
              <a:gd name="connsiteY297" fmla="*/ 2223198 h 2330966"/>
              <a:gd name="connsiteX298" fmla="*/ 6377330 w 9095640"/>
              <a:gd name="connsiteY298" fmla="*/ 2227463 h 2330966"/>
              <a:gd name="connsiteX299" fmla="*/ 6317070 w 9095640"/>
              <a:gd name="connsiteY299" fmla="*/ 2224620 h 2330966"/>
              <a:gd name="connsiteX300" fmla="*/ 5936002 w 9095640"/>
              <a:gd name="connsiteY300" fmla="*/ 2208985 h 2330966"/>
              <a:gd name="connsiteX301" fmla="*/ 5480901 w 9095640"/>
              <a:gd name="connsiteY301" fmla="*/ 2252336 h 2330966"/>
              <a:gd name="connsiteX302" fmla="*/ 5337426 w 9095640"/>
              <a:gd name="connsiteY302" fmla="*/ 2229594 h 2330966"/>
              <a:gd name="connsiteX303" fmla="*/ 5182474 w 9095640"/>
              <a:gd name="connsiteY303" fmla="*/ 2230305 h 2330966"/>
              <a:gd name="connsiteX304" fmla="*/ 5052199 w 9095640"/>
              <a:gd name="connsiteY304" fmla="*/ 2215381 h 2330966"/>
              <a:gd name="connsiteX305" fmla="*/ 4933402 w 9095640"/>
              <a:gd name="connsiteY305" fmla="*/ 2211118 h 2330966"/>
              <a:gd name="connsiteX306" fmla="*/ 4893803 w 9095640"/>
              <a:gd name="connsiteY306" fmla="*/ 2238123 h 2330966"/>
              <a:gd name="connsiteX307" fmla="*/ 4893229 w 9095640"/>
              <a:gd name="connsiteY307" fmla="*/ 2238833 h 2330966"/>
              <a:gd name="connsiteX308" fmla="*/ 4766971 w 9095640"/>
              <a:gd name="connsiteY308" fmla="*/ 2247362 h 2330966"/>
              <a:gd name="connsiteX309" fmla="*/ 4762954 w 9095640"/>
              <a:gd name="connsiteY309" fmla="*/ 2243807 h 2330966"/>
              <a:gd name="connsiteX310" fmla="*/ 4582176 w 9095640"/>
              <a:gd name="connsiteY310" fmla="*/ 2255889 h 2330966"/>
              <a:gd name="connsiteX311" fmla="*/ 4618906 w 9095640"/>
              <a:gd name="connsiteY311" fmla="*/ 2257310 h 2330966"/>
              <a:gd name="connsiteX312" fmla="*/ 4474857 w 9095640"/>
              <a:gd name="connsiteY312" fmla="*/ 2267260 h 2330966"/>
              <a:gd name="connsiteX313" fmla="*/ 4462232 w 9095640"/>
              <a:gd name="connsiteY313" fmla="*/ 2251625 h 2330966"/>
              <a:gd name="connsiteX314" fmla="*/ 4449032 w 9095640"/>
              <a:gd name="connsiteY314" fmla="*/ 2252336 h 2330966"/>
              <a:gd name="connsiteX315" fmla="*/ 4387051 w 9095640"/>
              <a:gd name="connsiteY315" fmla="*/ 2238833 h 2330966"/>
              <a:gd name="connsiteX316" fmla="*/ 4388199 w 9095640"/>
              <a:gd name="connsiteY316" fmla="*/ 2233859 h 2330966"/>
              <a:gd name="connsiteX317" fmla="*/ 4282601 w 9095640"/>
              <a:gd name="connsiteY317" fmla="*/ 2228174 h 2330966"/>
              <a:gd name="connsiteX318" fmla="*/ 4282909 w 9095640"/>
              <a:gd name="connsiteY318" fmla="*/ 2227411 h 2330966"/>
              <a:gd name="connsiteX319" fmla="*/ 4282971 w 9095640"/>
              <a:gd name="connsiteY319" fmla="*/ 2227308 h 2330966"/>
              <a:gd name="connsiteX320" fmla="*/ 4282951 w 9095640"/>
              <a:gd name="connsiteY320" fmla="*/ 2227307 h 2330966"/>
              <a:gd name="connsiteX321" fmla="*/ 4282909 w 9095640"/>
              <a:gd name="connsiteY321" fmla="*/ 2227411 h 2330966"/>
              <a:gd name="connsiteX322" fmla="*/ 4282028 w 9095640"/>
              <a:gd name="connsiteY322" fmla="*/ 2228884 h 2330966"/>
              <a:gd name="connsiteX323" fmla="*/ 4282877 w 9095640"/>
              <a:gd name="connsiteY323" fmla="*/ 2227306 h 2330966"/>
              <a:gd name="connsiteX324" fmla="*/ 4282828 w 9095640"/>
              <a:gd name="connsiteY324" fmla="*/ 2227305 h 2330966"/>
              <a:gd name="connsiteX325" fmla="*/ 4279158 w 9095640"/>
              <a:gd name="connsiteY325" fmla="*/ 2233148 h 2330966"/>
              <a:gd name="connsiteX326" fmla="*/ 4202570 w 9095640"/>
              <a:gd name="connsiteY326" fmla="*/ 2231749 h 2330966"/>
              <a:gd name="connsiteX327" fmla="*/ 4194248 w 9095640"/>
              <a:gd name="connsiteY327" fmla="*/ 2222134 h 2330966"/>
              <a:gd name="connsiteX328" fmla="*/ 4151483 w 9095640"/>
              <a:gd name="connsiteY328" fmla="*/ 2218456 h 2330966"/>
              <a:gd name="connsiteX329" fmla="*/ 4149188 w 9095640"/>
              <a:gd name="connsiteY329" fmla="*/ 2218456 h 2330966"/>
              <a:gd name="connsiteX330" fmla="*/ 4148040 w 9095640"/>
              <a:gd name="connsiteY330" fmla="*/ 2218456 h 2330966"/>
              <a:gd name="connsiteX331" fmla="*/ 4147466 w 9095640"/>
              <a:gd name="connsiteY331" fmla="*/ 2218456 h 2330966"/>
              <a:gd name="connsiteX332" fmla="*/ 4144596 w 9095640"/>
              <a:gd name="connsiteY332" fmla="*/ 2218456 h 2330966"/>
              <a:gd name="connsiteX333" fmla="*/ 4024652 w 9095640"/>
              <a:gd name="connsiteY333" fmla="*/ 2207440 h 2330966"/>
              <a:gd name="connsiteX334" fmla="*/ 4031368 w 9095640"/>
              <a:gd name="connsiteY334" fmla="*/ 2218524 h 2330966"/>
              <a:gd name="connsiteX335" fmla="*/ 4035953 w 9095640"/>
              <a:gd name="connsiteY335" fmla="*/ 2220977 h 2330966"/>
              <a:gd name="connsiteX336" fmla="*/ 4011612 w 9095640"/>
              <a:gd name="connsiteY336" fmla="*/ 2217721 h 2330966"/>
              <a:gd name="connsiteX337" fmla="*/ 3762269 w 9095640"/>
              <a:gd name="connsiteY337" fmla="*/ 2196585 h 2330966"/>
              <a:gd name="connsiteX338" fmla="*/ 3449606 w 9095640"/>
              <a:gd name="connsiteY338" fmla="*/ 2249298 h 2330966"/>
              <a:gd name="connsiteX339" fmla="*/ 3401972 w 9095640"/>
              <a:gd name="connsiteY339" fmla="*/ 2255908 h 2330966"/>
              <a:gd name="connsiteX340" fmla="*/ 3374999 w 9095640"/>
              <a:gd name="connsiteY340" fmla="*/ 2267657 h 2330966"/>
              <a:gd name="connsiteX341" fmla="*/ 3249889 w 9095640"/>
              <a:gd name="connsiteY341" fmla="*/ 2300703 h 2330966"/>
              <a:gd name="connsiteX342" fmla="*/ 3089198 w 9095640"/>
              <a:gd name="connsiteY342" fmla="*/ 2272797 h 2330966"/>
              <a:gd name="connsiteX343" fmla="*/ 3043286 w 9095640"/>
              <a:gd name="connsiteY343" fmla="*/ 2250032 h 2330966"/>
              <a:gd name="connsiteX344" fmla="*/ 2776997 w 9095640"/>
              <a:gd name="connsiteY344" fmla="*/ 2228736 h 2330966"/>
              <a:gd name="connsiteX345" fmla="*/ 2563507 w 9095640"/>
              <a:gd name="connsiteY345" fmla="*/ 2203034 h 2330966"/>
              <a:gd name="connsiteX346" fmla="*/ 2497509 w 9095640"/>
              <a:gd name="connsiteY346" fmla="*/ 2211112 h 2330966"/>
              <a:gd name="connsiteX347" fmla="*/ 2359199 w 9095640"/>
              <a:gd name="connsiteY347" fmla="*/ 2223596 h 2330966"/>
              <a:gd name="connsiteX348" fmla="*/ 2302957 w 9095640"/>
              <a:gd name="connsiteY348" fmla="*/ 2203769 h 2330966"/>
              <a:gd name="connsiteX349" fmla="*/ 1645270 w 9095640"/>
              <a:gd name="connsiteY349" fmla="*/ 2219924 h 2330966"/>
              <a:gd name="connsiteX350" fmla="*/ 1602228 w 9095640"/>
              <a:gd name="connsiteY350" fmla="*/ 2246361 h 2330966"/>
              <a:gd name="connsiteX351" fmla="*/ 1546560 w 9095640"/>
              <a:gd name="connsiteY351" fmla="*/ 2302906 h 2330966"/>
              <a:gd name="connsiteX352" fmla="*/ 1574681 w 9095640"/>
              <a:gd name="connsiteY352" fmla="*/ 2236814 h 2330966"/>
              <a:gd name="connsiteX353" fmla="*/ 1467362 w 9095640"/>
              <a:gd name="connsiteY353" fmla="*/ 2230940 h 2330966"/>
              <a:gd name="connsiteX354" fmla="*/ 1431780 w 9095640"/>
              <a:gd name="connsiteY354" fmla="*/ 2261048 h 2330966"/>
              <a:gd name="connsiteX355" fmla="*/ 1356599 w 9095640"/>
              <a:gd name="connsiteY355" fmla="*/ 2247096 h 2330966"/>
              <a:gd name="connsiteX356" fmla="*/ 1188447 w 9095640"/>
              <a:gd name="connsiteY356" fmla="*/ 2266923 h 2330966"/>
              <a:gd name="connsiteX357" fmla="*/ 1078259 w 9095640"/>
              <a:gd name="connsiteY357" fmla="*/ 2253705 h 2330966"/>
              <a:gd name="connsiteX358" fmla="*/ 1050138 w 9095640"/>
              <a:gd name="connsiteY358" fmla="*/ 2276470 h 2330966"/>
              <a:gd name="connsiteX359" fmla="*/ 690304 w 9095640"/>
              <a:gd name="connsiteY359" fmla="*/ 2299968 h 2330966"/>
              <a:gd name="connsiteX360" fmla="*/ 557733 w 9095640"/>
              <a:gd name="connsiteY360" fmla="*/ 2329342 h 233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095640" h="2330966">
                <a:moveTo>
                  <a:pt x="511803" y="292298"/>
                </a:moveTo>
                <a:cubicBezTo>
                  <a:pt x="512951" y="290829"/>
                  <a:pt x="514673" y="287891"/>
                  <a:pt x="515247" y="286422"/>
                </a:cubicBezTo>
                <a:cubicBezTo>
                  <a:pt x="515247" y="285689"/>
                  <a:pt x="512951" y="284955"/>
                  <a:pt x="512951" y="285689"/>
                </a:cubicBezTo>
                <a:cubicBezTo>
                  <a:pt x="512951" y="287158"/>
                  <a:pt x="512951" y="290829"/>
                  <a:pt x="511803" y="292298"/>
                </a:cubicBezTo>
                <a:close/>
                <a:moveTo>
                  <a:pt x="314167" y="626245"/>
                </a:moveTo>
                <a:cubicBezTo>
                  <a:pt x="315817" y="625510"/>
                  <a:pt x="320695" y="623491"/>
                  <a:pt x="320695" y="623491"/>
                </a:cubicBezTo>
                <a:lnTo>
                  <a:pt x="320508" y="623849"/>
                </a:lnTo>
                <a:lnTo>
                  <a:pt x="315127" y="625969"/>
                </a:lnTo>
                <a:cubicBezTo>
                  <a:pt x="313324" y="626658"/>
                  <a:pt x="313342" y="626612"/>
                  <a:pt x="314167" y="626245"/>
                </a:cubicBezTo>
                <a:close/>
                <a:moveTo>
                  <a:pt x="576654" y="845999"/>
                </a:moveTo>
                <a:cubicBezTo>
                  <a:pt x="576654" y="845999"/>
                  <a:pt x="575506" y="842327"/>
                  <a:pt x="575506" y="842327"/>
                </a:cubicBezTo>
                <a:cubicBezTo>
                  <a:pt x="575506" y="842327"/>
                  <a:pt x="573211" y="843062"/>
                  <a:pt x="573211" y="843796"/>
                </a:cubicBezTo>
                <a:cubicBezTo>
                  <a:pt x="573784" y="843796"/>
                  <a:pt x="576080" y="845999"/>
                  <a:pt x="576654" y="845999"/>
                </a:cubicBezTo>
                <a:close/>
                <a:moveTo>
                  <a:pt x="4218521" y="2247083"/>
                </a:moveTo>
                <a:lnTo>
                  <a:pt x="4061955" y="2229471"/>
                </a:lnTo>
                <a:cubicBezTo>
                  <a:pt x="4054781" y="2225799"/>
                  <a:pt x="4047177" y="2225432"/>
                  <a:pt x="4040506" y="2223412"/>
                </a:cubicBezTo>
                <a:lnTo>
                  <a:pt x="4035953" y="2220977"/>
                </a:lnTo>
                <a:lnTo>
                  <a:pt x="4135756" y="2234328"/>
                </a:lnTo>
                <a:cubicBezTo>
                  <a:pt x="4172322" y="2239368"/>
                  <a:pt x="4202489" y="2243523"/>
                  <a:pt x="4221499" y="2245627"/>
                </a:cubicBezTo>
                <a:close/>
                <a:moveTo>
                  <a:pt x="4216620" y="2248013"/>
                </a:moveTo>
                <a:lnTo>
                  <a:pt x="4218521" y="2247083"/>
                </a:lnTo>
                <a:lnTo>
                  <a:pt x="4218629" y="2247096"/>
                </a:lnTo>
                <a:cubicBezTo>
                  <a:pt x="4218629" y="2247096"/>
                  <a:pt x="4217051" y="2247830"/>
                  <a:pt x="4216620" y="2248013"/>
                </a:cubicBezTo>
                <a:close/>
                <a:moveTo>
                  <a:pt x="406798" y="2330811"/>
                </a:moveTo>
                <a:cubicBezTo>
                  <a:pt x="376381" y="2332280"/>
                  <a:pt x="347113" y="2323468"/>
                  <a:pt x="321861" y="2299968"/>
                </a:cubicBezTo>
                <a:cubicBezTo>
                  <a:pt x="321287" y="2288953"/>
                  <a:pt x="321287" y="2278672"/>
                  <a:pt x="320713" y="2268392"/>
                </a:cubicBezTo>
                <a:cubicBezTo>
                  <a:pt x="266193" y="2197160"/>
                  <a:pt x="252993" y="2111974"/>
                  <a:pt x="236350" y="2018712"/>
                </a:cubicBezTo>
                <a:cubicBezTo>
                  <a:pt x="215690" y="1901949"/>
                  <a:pt x="164039" y="1803546"/>
                  <a:pt x="139361" y="1688987"/>
                </a:cubicBezTo>
                <a:cubicBezTo>
                  <a:pt x="122718" y="1610412"/>
                  <a:pt x="153135" y="1522289"/>
                  <a:pt x="137066" y="1441510"/>
                </a:cubicBezTo>
                <a:cubicBezTo>
                  <a:pt x="111814" y="1416543"/>
                  <a:pt x="119275" y="1386434"/>
                  <a:pt x="130179" y="1353389"/>
                </a:cubicBezTo>
                <a:cubicBezTo>
                  <a:pt x="144527" y="1310795"/>
                  <a:pt x="155431" y="1267469"/>
                  <a:pt x="122145" y="1236627"/>
                </a:cubicBezTo>
                <a:cubicBezTo>
                  <a:pt x="99763" y="1216065"/>
                  <a:pt x="92302" y="1191097"/>
                  <a:pt x="85415" y="1155113"/>
                </a:cubicBezTo>
                <a:cubicBezTo>
                  <a:pt x="78528" y="1116927"/>
                  <a:pt x="72215" y="1082412"/>
                  <a:pt x="34338" y="1080943"/>
                </a:cubicBezTo>
                <a:cubicBezTo>
                  <a:pt x="24582" y="1080943"/>
                  <a:pt x="12530" y="1069929"/>
                  <a:pt x="14252" y="1055242"/>
                </a:cubicBezTo>
                <a:cubicBezTo>
                  <a:pt x="17695" y="1024399"/>
                  <a:pt x="5321" y="995622"/>
                  <a:pt x="613" y="967050"/>
                </a:cubicBezTo>
                <a:cubicBezTo>
                  <a:pt x="409" y="962502"/>
                  <a:pt x="204" y="957954"/>
                  <a:pt x="0" y="953406"/>
                </a:cubicBezTo>
                <a:lnTo>
                  <a:pt x="385767" y="953406"/>
                </a:lnTo>
                <a:lnTo>
                  <a:pt x="388415" y="948075"/>
                </a:lnTo>
                <a:cubicBezTo>
                  <a:pt x="401615" y="898139"/>
                  <a:pt x="375216" y="928981"/>
                  <a:pt x="356277" y="925310"/>
                </a:cubicBezTo>
                <a:cubicBezTo>
                  <a:pt x="328730" y="919435"/>
                  <a:pt x="306922" y="909153"/>
                  <a:pt x="313235" y="863625"/>
                </a:cubicBezTo>
                <a:cubicBezTo>
                  <a:pt x="313235" y="862156"/>
                  <a:pt x="312661" y="860687"/>
                  <a:pt x="312661" y="859218"/>
                </a:cubicBezTo>
                <a:cubicBezTo>
                  <a:pt x="310365" y="837187"/>
                  <a:pt x="277079" y="772564"/>
                  <a:pt x="285114" y="740252"/>
                </a:cubicBezTo>
                <a:cubicBezTo>
                  <a:pt x="285114" y="740252"/>
                  <a:pt x="285114" y="739519"/>
                  <a:pt x="285114" y="739519"/>
                </a:cubicBezTo>
                <a:cubicBezTo>
                  <a:pt x="285114" y="739519"/>
                  <a:pt x="284540" y="739519"/>
                  <a:pt x="284540" y="739519"/>
                </a:cubicBezTo>
                <a:cubicBezTo>
                  <a:pt x="284540" y="739519"/>
                  <a:pt x="283966" y="739519"/>
                  <a:pt x="283966" y="739519"/>
                </a:cubicBezTo>
                <a:cubicBezTo>
                  <a:pt x="279375" y="739519"/>
                  <a:pt x="270192" y="738784"/>
                  <a:pt x="262732" y="738050"/>
                </a:cubicBezTo>
                <a:cubicBezTo>
                  <a:pt x="262732" y="738050"/>
                  <a:pt x="261584" y="738050"/>
                  <a:pt x="261010" y="738050"/>
                </a:cubicBezTo>
                <a:cubicBezTo>
                  <a:pt x="261010" y="738050"/>
                  <a:pt x="260436" y="738050"/>
                  <a:pt x="260436" y="738050"/>
                </a:cubicBezTo>
                <a:lnTo>
                  <a:pt x="259288" y="738050"/>
                </a:lnTo>
                <a:lnTo>
                  <a:pt x="256993" y="738050"/>
                </a:lnTo>
                <a:cubicBezTo>
                  <a:pt x="238628" y="737315"/>
                  <a:pt x="210507" y="729972"/>
                  <a:pt x="232889" y="696192"/>
                </a:cubicBezTo>
                <a:cubicBezTo>
                  <a:pt x="245515" y="690316"/>
                  <a:pt x="258140" y="688848"/>
                  <a:pt x="269045" y="691785"/>
                </a:cubicBezTo>
                <a:cubicBezTo>
                  <a:pt x="351686" y="713082"/>
                  <a:pt x="420554" y="681505"/>
                  <a:pt x="500326" y="687379"/>
                </a:cubicBezTo>
                <a:cubicBezTo>
                  <a:pt x="479091" y="650662"/>
                  <a:pt x="456709" y="635240"/>
                  <a:pt x="421701" y="637444"/>
                </a:cubicBezTo>
                <a:cubicBezTo>
                  <a:pt x="384972" y="639647"/>
                  <a:pt x="350538" y="640380"/>
                  <a:pt x="314957" y="634506"/>
                </a:cubicBezTo>
                <a:lnTo>
                  <a:pt x="320508" y="623849"/>
                </a:lnTo>
                <a:lnTo>
                  <a:pt x="327008" y="621288"/>
                </a:lnTo>
                <a:cubicBezTo>
                  <a:pt x="357425" y="609538"/>
                  <a:pt x="449823" y="542712"/>
                  <a:pt x="483682" y="493511"/>
                </a:cubicBezTo>
                <a:cubicBezTo>
                  <a:pt x="499751" y="470011"/>
                  <a:pt x="512377" y="456793"/>
                  <a:pt x="484256" y="436966"/>
                </a:cubicBezTo>
                <a:cubicBezTo>
                  <a:pt x="456135" y="417137"/>
                  <a:pt x="448101" y="381888"/>
                  <a:pt x="433753" y="347374"/>
                </a:cubicBezTo>
                <a:cubicBezTo>
                  <a:pt x="478517" y="365732"/>
                  <a:pt x="502621" y="353983"/>
                  <a:pt x="510656" y="293033"/>
                </a:cubicBezTo>
                <a:cubicBezTo>
                  <a:pt x="503195" y="284955"/>
                  <a:pt x="495160" y="276877"/>
                  <a:pt x="487700" y="269533"/>
                </a:cubicBezTo>
                <a:cubicBezTo>
                  <a:pt x="463022" y="293033"/>
                  <a:pt x="450970" y="297438"/>
                  <a:pt x="429736" y="258517"/>
                </a:cubicBezTo>
                <a:cubicBezTo>
                  <a:pt x="410797" y="223268"/>
                  <a:pt x="390711" y="202707"/>
                  <a:pt x="355703" y="235753"/>
                </a:cubicBezTo>
                <a:cubicBezTo>
                  <a:pt x="363164" y="215925"/>
                  <a:pt x="370624" y="196098"/>
                  <a:pt x="379233" y="177739"/>
                </a:cubicBezTo>
                <a:cubicBezTo>
                  <a:pt x="378659" y="177739"/>
                  <a:pt x="378085" y="177739"/>
                  <a:pt x="377511" y="177739"/>
                </a:cubicBezTo>
                <a:cubicBezTo>
                  <a:pt x="373207" y="177005"/>
                  <a:pt x="365316" y="175536"/>
                  <a:pt x="356994" y="173884"/>
                </a:cubicBezTo>
                <a:lnTo>
                  <a:pt x="333895" y="168927"/>
                </a:lnTo>
                <a:cubicBezTo>
                  <a:pt x="333895" y="168927"/>
                  <a:pt x="334469" y="169661"/>
                  <a:pt x="334469" y="169661"/>
                </a:cubicBezTo>
                <a:cubicBezTo>
                  <a:pt x="335617" y="171864"/>
                  <a:pt x="336765" y="173333"/>
                  <a:pt x="331599" y="165989"/>
                </a:cubicBezTo>
                <a:cubicBezTo>
                  <a:pt x="317826" y="146162"/>
                  <a:pt x="312087" y="110913"/>
                  <a:pt x="350538" y="118257"/>
                </a:cubicBezTo>
                <a:cubicBezTo>
                  <a:pt x="372346" y="122662"/>
                  <a:pt x="388989" y="125600"/>
                  <a:pt x="405058" y="146162"/>
                </a:cubicBezTo>
                <a:cubicBezTo>
                  <a:pt x="409076" y="146162"/>
                  <a:pt x="413667" y="146896"/>
                  <a:pt x="417684" y="146896"/>
                </a:cubicBezTo>
                <a:cubicBezTo>
                  <a:pt x="463596" y="117522"/>
                  <a:pt x="499751" y="116053"/>
                  <a:pt x="544516" y="150567"/>
                </a:cubicBezTo>
                <a:cubicBezTo>
                  <a:pt x="555994" y="154240"/>
                  <a:pt x="572063" y="157178"/>
                  <a:pt x="582967" y="160849"/>
                </a:cubicBezTo>
                <a:cubicBezTo>
                  <a:pt x="589280" y="163052"/>
                  <a:pt x="605349" y="164520"/>
                  <a:pt x="608218" y="160849"/>
                </a:cubicBezTo>
                <a:cubicBezTo>
                  <a:pt x="612236" y="156442"/>
                  <a:pt x="627157" y="138084"/>
                  <a:pt x="632322" y="139553"/>
                </a:cubicBezTo>
                <a:cubicBezTo>
                  <a:pt x="673069" y="148365"/>
                  <a:pt x="851551" y="123397"/>
                  <a:pt x="879098" y="119724"/>
                </a:cubicBezTo>
                <a:cubicBezTo>
                  <a:pt x="881394" y="119724"/>
                  <a:pt x="883116" y="118991"/>
                  <a:pt x="884263" y="118991"/>
                </a:cubicBezTo>
                <a:cubicBezTo>
                  <a:pt x="884837" y="118991"/>
                  <a:pt x="885985" y="118257"/>
                  <a:pt x="887133" y="118257"/>
                </a:cubicBezTo>
                <a:cubicBezTo>
                  <a:pt x="917549" y="110179"/>
                  <a:pt x="958870" y="116053"/>
                  <a:pt x="993304" y="125600"/>
                </a:cubicBezTo>
                <a:cubicBezTo>
                  <a:pt x="993878" y="125600"/>
                  <a:pt x="993878" y="125600"/>
                  <a:pt x="993878" y="125600"/>
                </a:cubicBezTo>
                <a:cubicBezTo>
                  <a:pt x="994452" y="125600"/>
                  <a:pt x="994452" y="125600"/>
                  <a:pt x="995026" y="125600"/>
                </a:cubicBezTo>
                <a:cubicBezTo>
                  <a:pt x="998756" y="125968"/>
                  <a:pt x="1004638" y="126518"/>
                  <a:pt x="1011023" y="126978"/>
                </a:cubicBezTo>
                <a:lnTo>
                  <a:pt x="1030032" y="127804"/>
                </a:lnTo>
                <a:lnTo>
                  <a:pt x="1027128" y="129043"/>
                </a:lnTo>
                <a:cubicBezTo>
                  <a:pt x="1024222" y="130282"/>
                  <a:pt x="1030033" y="127804"/>
                  <a:pt x="1030033" y="127804"/>
                </a:cubicBezTo>
                <a:lnTo>
                  <a:pt x="1030032" y="127804"/>
                </a:lnTo>
                <a:lnTo>
                  <a:pt x="1033477" y="126335"/>
                </a:lnTo>
                <a:cubicBezTo>
                  <a:pt x="1048972" y="120460"/>
                  <a:pt x="1092014" y="103569"/>
                  <a:pt x="1122431" y="104304"/>
                </a:cubicBezTo>
                <a:cubicBezTo>
                  <a:pt x="1249262" y="109444"/>
                  <a:pt x="1384129" y="96960"/>
                  <a:pt x="1511534" y="114584"/>
                </a:cubicBezTo>
                <a:cubicBezTo>
                  <a:pt x="1512682" y="114584"/>
                  <a:pt x="1513256" y="114584"/>
                  <a:pt x="1513829" y="114584"/>
                </a:cubicBezTo>
                <a:cubicBezTo>
                  <a:pt x="1514977" y="114584"/>
                  <a:pt x="1514977" y="114584"/>
                  <a:pt x="1514977" y="114584"/>
                </a:cubicBezTo>
                <a:cubicBezTo>
                  <a:pt x="1516125" y="114584"/>
                  <a:pt x="1516125" y="114584"/>
                  <a:pt x="1515551" y="114584"/>
                </a:cubicBezTo>
                <a:cubicBezTo>
                  <a:pt x="1516699" y="114584"/>
                  <a:pt x="1517273" y="114584"/>
                  <a:pt x="1518421" y="114584"/>
                </a:cubicBezTo>
                <a:cubicBezTo>
                  <a:pt x="1543672" y="117522"/>
                  <a:pt x="1605653" y="122662"/>
                  <a:pt x="1638365" y="125600"/>
                </a:cubicBezTo>
                <a:cubicBezTo>
                  <a:pt x="1631479" y="105038"/>
                  <a:pt x="1615410" y="110913"/>
                  <a:pt x="1601062" y="103569"/>
                </a:cubicBezTo>
                <a:lnTo>
                  <a:pt x="1444496" y="85957"/>
                </a:lnTo>
                <a:lnTo>
                  <a:pt x="1446397" y="85027"/>
                </a:lnTo>
                <a:cubicBezTo>
                  <a:pt x="1445966" y="85210"/>
                  <a:pt x="1444388" y="85944"/>
                  <a:pt x="1444388" y="85944"/>
                </a:cubicBezTo>
                <a:lnTo>
                  <a:pt x="1444496" y="85957"/>
                </a:lnTo>
                <a:lnTo>
                  <a:pt x="1441518" y="87413"/>
                </a:lnTo>
                <a:cubicBezTo>
                  <a:pt x="1429466" y="92555"/>
                  <a:pt x="1403067" y="74930"/>
                  <a:pt x="1409954" y="45556"/>
                </a:cubicBezTo>
                <a:cubicBezTo>
                  <a:pt x="1416267" y="20587"/>
                  <a:pt x="1431762" y="26463"/>
                  <a:pt x="1446109" y="27931"/>
                </a:cubicBezTo>
                <a:cubicBezTo>
                  <a:pt x="1485709" y="30868"/>
                  <a:pt x="1522438" y="36743"/>
                  <a:pt x="1561463" y="41150"/>
                </a:cubicBezTo>
                <a:cubicBezTo>
                  <a:pt x="1564907" y="11776"/>
                  <a:pt x="1538507" y="26463"/>
                  <a:pt x="1533916" y="25"/>
                </a:cubicBezTo>
                <a:cubicBezTo>
                  <a:pt x="1669930" y="-2177"/>
                  <a:pt x="1858742" y="136615"/>
                  <a:pt x="1971800" y="15447"/>
                </a:cubicBezTo>
                <a:cubicBezTo>
                  <a:pt x="1971800" y="15447"/>
                  <a:pt x="1965487" y="21321"/>
                  <a:pt x="1974096" y="13978"/>
                </a:cubicBezTo>
                <a:cubicBezTo>
                  <a:pt x="1984426" y="5900"/>
                  <a:pt x="2021729" y="8838"/>
                  <a:pt x="2033781" y="35274"/>
                </a:cubicBezTo>
                <a:cubicBezTo>
                  <a:pt x="2034355" y="36009"/>
                  <a:pt x="2034929" y="36009"/>
                  <a:pt x="2036077" y="36743"/>
                </a:cubicBezTo>
                <a:cubicBezTo>
                  <a:pt x="2044685" y="41883"/>
                  <a:pt x="2077971" y="13243"/>
                  <a:pt x="2079693" y="44821"/>
                </a:cubicBezTo>
                <a:cubicBezTo>
                  <a:pt x="2081415" y="78601"/>
                  <a:pt x="2051572" y="67586"/>
                  <a:pt x="2032633" y="66117"/>
                </a:cubicBezTo>
                <a:cubicBezTo>
                  <a:pt x="2032633" y="71992"/>
                  <a:pt x="2032633" y="77132"/>
                  <a:pt x="2032633" y="83008"/>
                </a:cubicBezTo>
                <a:cubicBezTo>
                  <a:pt x="2039520" y="84475"/>
                  <a:pt x="2046981" y="85211"/>
                  <a:pt x="2054442" y="86679"/>
                </a:cubicBezTo>
                <a:cubicBezTo>
                  <a:pt x="2110110" y="106506"/>
                  <a:pt x="2158891" y="110179"/>
                  <a:pt x="2213411" y="83742"/>
                </a:cubicBezTo>
                <a:cubicBezTo>
                  <a:pt x="2230054" y="75664"/>
                  <a:pt x="2243828" y="74930"/>
                  <a:pt x="2261045" y="77132"/>
                </a:cubicBezTo>
                <a:cubicBezTo>
                  <a:pt x="2270227" y="73461"/>
                  <a:pt x="2279410" y="69055"/>
                  <a:pt x="2288018" y="65383"/>
                </a:cubicBezTo>
                <a:cubicBezTo>
                  <a:pt x="2331634" y="60243"/>
                  <a:pt x="2369512" y="48494"/>
                  <a:pt x="2413128" y="32337"/>
                </a:cubicBezTo>
                <a:cubicBezTo>
                  <a:pt x="2471666" y="10307"/>
                  <a:pt x="2522742" y="11776"/>
                  <a:pt x="2573819" y="60243"/>
                </a:cubicBezTo>
                <a:cubicBezTo>
                  <a:pt x="2587593" y="72726"/>
                  <a:pt x="2603088" y="82273"/>
                  <a:pt x="2619731" y="83008"/>
                </a:cubicBezTo>
                <a:cubicBezTo>
                  <a:pt x="2709259" y="88148"/>
                  <a:pt x="2797066" y="105773"/>
                  <a:pt x="2886020" y="104304"/>
                </a:cubicBezTo>
                <a:cubicBezTo>
                  <a:pt x="2992765" y="102835"/>
                  <a:pt x="2992765" y="134411"/>
                  <a:pt x="3099510" y="130006"/>
                </a:cubicBezTo>
                <a:cubicBezTo>
                  <a:pt x="3121892" y="129271"/>
                  <a:pt x="3143700" y="128537"/>
                  <a:pt x="3165508" y="121928"/>
                </a:cubicBezTo>
                <a:cubicBezTo>
                  <a:pt x="3188751" y="118991"/>
                  <a:pt x="3211707" y="117706"/>
                  <a:pt x="3234663" y="116237"/>
                </a:cubicBezTo>
                <a:lnTo>
                  <a:pt x="3303233" y="109502"/>
                </a:lnTo>
                <a:lnTo>
                  <a:pt x="3333221" y="89898"/>
                </a:lnTo>
                <a:cubicBezTo>
                  <a:pt x="3333221" y="89898"/>
                  <a:pt x="3327482" y="94873"/>
                  <a:pt x="3335517" y="88478"/>
                </a:cubicBezTo>
                <a:cubicBezTo>
                  <a:pt x="3343456" y="88122"/>
                  <a:pt x="3370620" y="88003"/>
                  <a:pt x="3380854" y="87766"/>
                </a:cubicBezTo>
                <a:cubicBezTo>
                  <a:pt x="3391088" y="87529"/>
                  <a:pt x="3390037" y="87766"/>
                  <a:pt x="3396924" y="87056"/>
                </a:cubicBezTo>
                <a:cubicBezTo>
                  <a:pt x="3403810" y="86345"/>
                  <a:pt x="3406106" y="85634"/>
                  <a:pt x="3418732" y="83502"/>
                </a:cubicBezTo>
                <a:cubicBezTo>
                  <a:pt x="3421027" y="82791"/>
                  <a:pt x="3423323" y="82081"/>
                  <a:pt x="3426766" y="81371"/>
                </a:cubicBezTo>
                <a:cubicBezTo>
                  <a:pt x="3480713" y="67157"/>
                  <a:pt x="3630500" y="34466"/>
                  <a:pt x="3705681" y="70000"/>
                </a:cubicBezTo>
                <a:cubicBezTo>
                  <a:pt x="3772827" y="67157"/>
                  <a:pt x="3832512" y="66447"/>
                  <a:pt x="3896789" y="67867"/>
                </a:cubicBezTo>
                <a:lnTo>
                  <a:pt x="3905530" y="69060"/>
                </a:lnTo>
                <a:lnTo>
                  <a:pt x="3909725" y="65185"/>
                </a:lnTo>
                <a:cubicBezTo>
                  <a:pt x="3923956" y="51493"/>
                  <a:pt x="3945692" y="29107"/>
                  <a:pt x="3953870" y="16315"/>
                </a:cubicBezTo>
                <a:cubicBezTo>
                  <a:pt x="3954444" y="35502"/>
                  <a:pt x="3948131" y="55401"/>
                  <a:pt x="3944113" y="74590"/>
                </a:cubicBezTo>
                <a:cubicBezTo>
                  <a:pt x="3949852" y="74590"/>
                  <a:pt x="3953296" y="74590"/>
                  <a:pt x="3960183" y="73879"/>
                </a:cubicBezTo>
                <a:cubicBezTo>
                  <a:pt x="3967069" y="73168"/>
                  <a:pt x="3969365" y="72458"/>
                  <a:pt x="3981991" y="70326"/>
                </a:cubicBezTo>
                <a:cubicBezTo>
                  <a:pt x="3984286" y="69614"/>
                  <a:pt x="3986582" y="68904"/>
                  <a:pt x="3990025" y="68194"/>
                </a:cubicBezTo>
                <a:cubicBezTo>
                  <a:pt x="4003512" y="64641"/>
                  <a:pt x="4022989" y="59932"/>
                  <a:pt x="4045792" y="55424"/>
                </a:cubicBezTo>
                <a:lnTo>
                  <a:pt x="4086953" y="49135"/>
                </a:lnTo>
                <a:lnTo>
                  <a:pt x="4116457" y="30134"/>
                </a:lnTo>
                <a:lnTo>
                  <a:pt x="4109862" y="45634"/>
                </a:lnTo>
                <a:lnTo>
                  <a:pt x="4121520" y="43853"/>
                </a:lnTo>
                <a:cubicBezTo>
                  <a:pt x="4175108" y="38345"/>
                  <a:pt x="4231350" y="39056"/>
                  <a:pt x="4268940" y="56823"/>
                </a:cubicBezTo>
                <a:lnTo>
                  <a:pt x="4346616" y="55956"/>
                </a:lnTo>
                <a:lnTo>
                  <a:pt x="4346976" y="55687"/>
                </a:lnTo>
                <a:cubicBezTo>
                  <a:pt x="4374362" y="42721"/>
                  <a:pt x="4402429" y="43111"/>
                  <a:pt x="4431106" y="50524"/>
                </a:cubicBezTo>
                <a:lnTo>
                  <a:pt x="4443241" y="54877"/>
                </a:lnTo>
                <a:lnTo>
                  <a:pt x="4460048" y="54690"/>
                </a:lnTo>
                <a:cubicBezTo>
                  <a:pt x="4487021" y="53270"/>
                  <a:pt x="4508829" y="63930"/>
                  <a:pt x="4534655" y="72458"/>
                </a:cubicBezTo>
                <a:lnTo>
                  <a:pt x="4534929" y="79585"/>
                </a:lnTo>
                <a:lnTo>
                  <a:pt x="4584758" y="79335"/>
                </a:lnTo>
                <a:cubicBezTo>
                  <a:pt x="4591645" y="64648"/>
                  <a:pt x="4599106" y="55837"/>
                  <a:pt x="4612879" y="56570"/>
                </a:cubicBezTo>
                <a:cubicBezTo>
                  <a:pt x="4767258" y="65383"/>
                  <a:pt x="4813744" y="41150"/>
                  <a:pt x="4972713" y="33072"/>
                </a:cubicBezTo>
                <a:cubicBezTo>
                  <a:pt x="4999113" y="23525"/>
                  <a:pt x="5064537" y="2963"/>
                  <a:pt x="5105284" y="3698"/>
                </a:cubicBezTo>
                <a:cubicBezTo>
                  <a:pt x="5149474" y="4432"/>
                  <a:pt x="5208585" y="3698"/>
                  <a:pt x="5256219" y="2229"/>
                </a:cubicBezTo>
                <a:cubicBezTo>
                  <a:pt x="5286636" y="760"/>
                  <a:pt x="5315904" y="9572"/>
                  <a:pt x="5341156" y="33072"/>
                </a:cubicBezTo>
                <a:cubicBezTo>
                  <a:pt x="5341730" y="44087"/>
                  <a:pt x="5341730" y="54368"/>
                  <a:pt x="5342304" y="64648"/>
                </a:cubicBezTo>
                <a:lnTo>
                  <a:pt x="5360410" y="102083"/>
                </a:lnTo>
                <a:lnTo>
                  <a:pt x="5587758" y="94488"/>
                </a:lnTo>
                <a:lnTo>
                  <a:pt x="5631407" y="93184"/>
                </a:lnTo>
                <a:lnTo>
                  <a:pt x="5635126" y="92742"/>
                </a:lnTo>
                <a:cubicBezTo>
                  <a:pt x="5651052" y="81548"/>
                  <a:pt x="5664072" y="76351"/>
                  <a:pt x="5677819" y="83147"/>
                </a:cubicBezTo>
                <a:lnTo>
                  <a:pt x="5688501" y="91479"/>
                </a:lnTo>
                <a:lnTo>
                  <a:pt x="5714877" y="90691"/>
                </a:lnTo>
                <a:cubicBezTo>
                  <a:pt x="5836256" y="91557"/>
                  <a:pt x="5944722" y="103016"/>
                  <a:pt x="6079014" y="94488"/>
                </a:cubicBezTo>
                <a:cubicBezTo>
                  <a:pt x="6102544" y="93067"/>
                  <a:pt x="6124352" y="94488"/>
                  <a:pt x="6147308" y="89514"/>
                </a:cubicBezTo>
                <a:cubicBezTo>
                  <a:pt x="6154769" y="88092"/>
                  <a:pt x="6161082" y="84539"/>
                  <a:pt x="6168542" y="83117"/>
                </a:cubicBezTo>
                <a:cubicBezTo>
                  <a:pt x="6178873" y="81697"/>
                  <a:pt x="6188629" y="80275"/>
                  <a:pt x="6198385" y="79565"/>
                </a:cubicBezTo>
                <a:cubicBezTo>
                  <a:pt x="6219619" y="64640"/>
                  <a:pt x="6235689" y="60376"/>
                  <a:pt x="6255201" y="80986"/>
                </a:cubicBezTo>
                <a:cubicBezTo>
                  <a:pt x="6257497" y="80986"/>
                  <a:pt x="6260366" y="82408"/>
                  <a:pt x="6262662" y="82408"/>
                </a:cubicBezTo>
                <a:cubicBezTo>
                  <a:pt x="6318904" y="85249"/>
                  <a:pt x="6373424" y="101595"/>
                  <a:pt x="6429092" y="107280"/>
                </a:cubicBezTo>
                <a:cubicBezTo>
                  <a:pt x="6448605" y="100884"/>
                  <a:pt x="6466396" y="95200"/>
                  <a:pt x="6485908" y="101595"/>
                </a:cubicBezTo>
                <a:cubicBezTo>
                  <a:pt x="6491073" y="99462"/>
                  <a:pt x="6495664" y="98041"/>
                  <a:pt x="6500829" y="97331"/>
                </a:cubicBezTo>
                <a:cubicBezTo>
                  <a:pt x="6521490" y="94488"/>
                  <a:pt x="6540428" y="94488"/>
                  <a:pt x="6561089" y="100174"/>
                </a:cubicBezTo>
                <a:lnTo>
                  <a:pt x="6596449" y="106733"/>
                </a:lnTo>
                <a:lnTo>
                  <a:pt x="6606449" y="105711"/>
                </a:lnTo>
                <a:cubicBezTo>
                  <a:pt x="6682347" y="98959"/>
                  <a:pt x="6758245" y="92741"/>
                  <a:pt x="6833999" y="85634"/>
                </a:cubicBezTo>
                <a:cubicBezTo>
                  <a:pt x="6881633" y="94163"/>
                  <a:pt x="6929266" y="101981"/>
                  <a:pt x="6977474" y="108376"/>
                </a:cubicBezTo>
                <a:lnTo>
                  <a:pt x="7007999" y="109074"/>
                </a:lnTo>
                <a:lnTo>
                  <a:pt x="7169708" y="92534"/>
                </a:lnTo>
                <a:lnTo>
                  <a:pt x="7275348" y="83214"/>
                </a:lnTo>
                <a:lnTo>
                  <a:pt x="7280028" y="110440"/>
                </a:lnTo>
                <a:cubicBezTo>
                  <a:pt x="7284935" y="134442"/>
                  <a:pt x="7293849" y="160570"/>
                  <a:pt x="7315801" y="191414"/>
                </a:cubicBezTo>
                <a:cubicBezTo>
                  <a:pt x="7343001" y="229847"/>
                  <a:pt x="7362606" y="240545"/>
                  <a:pt x="7382096" y="244362"/>
                </a:cubicBezTo>
                <a:cubicBezTo>
                  <a:pt x="7407414" y="249617"/>
                  <a:pt x="7403311" y="225549"/>
                  <a:pt x="7374033" y="189094"/>
                </a:cubicBezTo>
                <a:cubicBezTo>
                  <a:pt x="7354454" y="164382"/>
                  <a:pt x="7332628" y="122230"/>
                  <a:pt x="7324728" y="104576"/>
                </a:cubicBezTo>
                <a:cubicBezTo>
                  <a:pt x="7324289" y="103596"/>
                  <a:pt x="7323850" y="102615"/>
                  <a:pt x="7323411" y="101634"/>
                </a:cubicBezTo>
                <a:cubicBezTo>
                  <a:pt x="7324728" y="104576"/>
                  <a:pt x="7320340" y="94769"/>
                  <a:pt x="7323671" y="101386"/>
                </a:cubicBezTo>
                <a:cubicBezTo>
                  <a:pt x="7325149" y="101378"/>
                  <a:pt x="7326626" y="101369"/>
                  <a:pt x="7328283" y="102588"/>
                </a:cubicBezTo>
                <a:cubicBezTo>
                  <a:pt x="7355905" y="137822"/>
                  <a:pt x="7424179" y="226651"/>
                  <a:pt x="7415985" y="241452"/>
                </a:cubicBezTo>
                <a:cubicBezTo>
                  <a:pt x="7392780" y="283139"/>
                  <a:pt x="7403968" y="317245"/>
                  <a:pt x="7468785" y="410766"/>
                </a:cubicBezTo>
                <a:cubicBezTo>
                  <a:pt x="7470621" y="413213"/>
                  <a:pt x="7469582" y="414203"/>
                  <a:pt x="7470201" y="416412"/>
                </a:cubicBezTo>
                <a:cubicBezTo>
                  <a:pt x="7494553" y="439374"/>
                  <a:pt x="7517946" y="461849"/>
                  <a:pt x="7542298" y="484812"/>
                </a:cubicBezTo>
                <a:cubicBezTo>
                  <a:pt x="7552240" y="492127"/>
                  <a:pt x="7557828" y="497993"/>
                  <a:pt x="7557247" y="504143"/>
                </a:cubicBezTo>
                <a:cubicBezTo>
                  <a:pt x="7636428" y="582580"/>
                  <a:pt x="7715977" y="645280"/>
                  <a:pt x="7770612" y="735912"/>
                </a:cubicBezTo>
                <a:cubicBezTo>
                  <a:pt x="7787074" y="763593"/>
                  <a:pt x="7773130" y="775479"/>
                  <a:pt x="7815008" y="811118"/>
                </a:cubicBezTo>
                <a:cubicBezTo>
                  <a:pt x="7813728" y="816535"/>
                  <a:pt x="7808255" y="817551"/>
                  <a:pt x="7821610" y="830010"/>
                </a:cubicBezTo>
                <a:cubicBezTo>
                  <a:pt x="7829116" y="836848"/>
                  <a:pt x="7839558" y="839488"/>
                  <a:pt x="7845827" y="841909"/>
                </a:cubicBezTo>
                <a:cubicBezTo>
                  <a:pt x="7850977" y="846794"/>
                  <a:pt x="7856127" y="851680"/>
                  <a:pt x="7861277" y="856565"/>
                </a:cubicBezTo>
                <a:cubicBezTo>
                  <a:pt x="7875033" y="861645"/>
                  <a:pt x="7884455" y="869455"/>
                  <a:pt x="7892177" y="885881"/>
                </a:cubicBezTo>
                <a:cubicBezTo>
                  <a:pt x="7904813" y="893425"/>
                  <a:pt x="7911163" y="894370"/>
                  <a:pt x="7915578" y="890164"/>
                </a:cubicBezTo>
                <a:cubicBezTo>
                  <a:pt x="7913563" y="886488"/>
                  <a:pt x="7906818" y="874727"/>
                  <a:pt x="7904804" y="871054"/>
                </a:cubicBezTo>
                <a:cubicBezTo>
                  <a:pt x="8001602" y="942500"/>
                  <a:pt x="8027422" y="943081"/>
                  <a:pt x="8014213" y="1004622"/>
                </a:cubicBezTo>
                <a:cubicBezTo>
                  <a:pt x="8013533" y="1008068"/>
                  <a:pt x="8018960" y="1016885"/>
                  <a:pt x="8020636" y="1022285"/>
                </a:cubicBezTo>
                <a:cubicBezTo>
                  <a:pt x="8019777" y="1024502"/>
                  <a:pt x="8017000" y="1025749"/>
                  <a:pt x="8016400" y="1027719"/>
                </a:cubicBezTo>
                <a:cubicBezTo>
                  <a:pt x="8047316" y="1061212"/>
                  <a:pt x="8095689" y="1090667"/>
                  <a:pt x="8116154" y="1099147"/>
                </a:cubicBezTo>
                <a:lnTo>
                  <a:pt x="8119287" y="1100357"/>
                </a:lnTo>
                <a:lnTo>
                  <a:pt x="8125567" y="1125149"/>
                </a:lnTo>
                <a:cubicBezTo>
                  <a:pt x="8155867" y="1156435"/>
                  <a:pt x="8166309" y="1159076"/>
                  <a:pt x="8167616" y="1139646"/>
                </a:cubicBezTo>
                <a:cubicBezTo>
                  <a:pt x="8207282" y="1166202"/>
                  <a:pt x="8202159" y="1147303"/>
                  <a:pt x="8206861" y="1128837"/>
                </a:cubicBezTo>
                <a:cubicBezTo>
                  <a:pt x="8206421" y="1127855"/>
                  <a:pt x="8206681" y="1127608"/>
                  <a:pt x="8205983" y="1126875"/>
                </a:cubicBezTo>
                <a:cubicBezTo>
                  <a:pt x="8209118" y="1128085"/>
                  <a:pt x="8212952" y="1130029"/>
                  <a:pt x="8216524" y="1132220"/>
                </a:cubicBezTo>
                <a:cubicBezTo>
                  <a:pt x="8214608" y="1131248"/>
                  <a:pt x="8212692" y="1130277"/>
                  <a:pt x="8211734" y="1129791"/>
                </a:cubicBezTo>
                <a:cubicBezTo>
                  <a:pt x="8259344" y="1164166"/>
                  <a:pt x="8260304" y="1205217"/>
                  <a:pt x="8308415" y="1234918"/>
                </a:cubicBezTo>
                <a:cubicBezTo>
                  <a:pt x="8316638" y="1246670"/>
                  <a:pt x="8325119" y="1258172"/>
                  <a:pt x="8333342" y="1269924"/>
                </a:cubicBezTo>
                <a:cubicBezTo>
                  <a:pt x="8329347" y="1270932"/>
                  <a:pt x="8321798" y="1273927"/>
                  <a:pt x="8319719" y="1275907"/>
                </a:cubicBezTo>
                <a:cubicBezTo>
                  <a:pt x="8319460" y="1276154"/>
                  <a:pt x="8319460" y="1276154"/>
                  <a:pt x="8319460" y="1276154"/>
                </a:cubicBezTo>
                <a:cubicBezTo>
                  <a:pt x="8319719" y="1275907"/>
                  <a:pt x="8318681" y="1276896"/>
                  <a:pt x="8319201" y="1276401"/>
                </a:cubicBezTo>
                <a:cubicBezTo>
                  <a:pt x="8292851" y="1253943"/>
                  <a:pt x="8292260" y="1278286"/>
                  <a:pt x="8284988" y="1285214"/>
                </a:cubicBezTo>
                <a:cubicBezTo>
                  <a:pt x="8290013" y="1301409"/>
                  <a:pt x="8290229" y="1310996"/>
                  <a:pt x="8314222" y="1331502"/>
                </a:cubicBezTo>
                <a:cubicBezTo>
                  <a:pt x="8325041" y="1340777"/>
                  <a:pt x="8339595" y="1349294"/>
                  <a:pt x="8332573" y="1333602"/>
                </a:cubicBezTo>
                <a:cubicBezTo>
                  <a:pt x="8332815" y="1329177"/>
                  <a:pt x="8332536" y="1325244"/>
                  <a:pt x="8333476" y="1321550"/>
                </a:cubicBezTo>
                <a:cubicBezTo>
                  <a:pt x="8352885" y="1326841"/>
                  <a:pt x="8374907" y="1333837"/>
                  <a:pt x="8391083" y="1335215"/>
                </a:cubicBezTo>
                <a:cubicBezTo>
                  <a:pt x="8413347" y="1337785"/>
                  <a:pt x="8429155" y="1354898"/>
                  <a:pt x="8451886" y="1384998"/>
                </a:cubicBezTo>
                <a:cubicBezTo>
                  <a:pt x="8444757" y="1384796"/>
                  <a:pt x="8430320" y="1383163"/>
                  <a:pt x="8424928" y="1382703"/>
                </a:cubicBezTo>
                <a:cubicBezTo>
                  <a:pt x="8422493" y="1382228"/>
                  <a:pt x="8423451" y="1382713"/>
                  <a:pt x="8423711" y="1382466"/>
                </a:cubicBezTo>
                <a:cubicBezTo>
                  <a:pt x="8422288" y="1395013"/>
                  <a:pt x="8421123" y="1407312"/>
                  <a:pt x="8419959" y="1419611"/>
                </a:cubicBezTo>
                <a:cubicBezTo>
                  <a:pt x="8434783" y="1450253"/>
                  <a:pt x="8407905" y="1446481"/>
                  <a:pt x="8441895" y="1486841"/>
                </a:cubicBezTo>
                <a:cubicBezTo>
                  <a:pt x="8443973" y="1484861"/>
                  <a:pt x="8445791" y="1483130"/>
                  <a:pt x="8448129" y="1480903"/>
                </a:cubicBezTo>
                <a:cubicBezTo>
                  <a:pt x="8467410" y="1497503"/>
                  <a:pt x="8486021" y="1499357"/>
                  <a:pt x="8492532" y="1497351"/>
                </a:cubicBezTo>
                <a:cubicBezTo>
                  <a:pt x="8492792" y="1497103"/>
                  <a:pt x="8492792" y="1497103"/>
                  <a:pt x="8493051" y="1496856"/>
                </a:cubicBezTo>
                <a:cubicBezTo>
                  <a:pt x="8500090" y="1516726"/>
                  <a:pt x="8510284" y="1541988"/>
                  <a:pt x="8534098" y="1561265"/>
                </a:cubicBezTo>
                <a:cubicBezTo>
                  <a:pt x="8584781" y="1602505"/>
                  <a:pt x="8561120" y="1598470"/>
                  <a:pt x="8562786" y="1622061"/>
                </a:cubicBezTo>
                <a:cubicBezTo>
                  <a:pt x="8578639" y="1629340"/>
                  <a:pt x="8594930" y="1637600"/>
                  <a:pt x="8611480" y="1645612"/>
                </a:cubicBezTo>
                <a:cubicBezTo>
                  <a:pt x="8614455" y="1649775"/>
                  <a:pt x="8622318" y="1659069"/>
                  <a:pt x="8624933" y="1660774"/>
                </a:cubicBezTo>
                <a:cubicBezTo>
                  <a:pt x="8624933" y="1660774"/>
                  <a:pt x="8625632" y="1661507"/>
                  <a:pt x="8625891" y="1661259"/>
                </a:cubicBezTo>
                <a:cubicBezTo>
                  <a:pt x="8625990" y="1663964"/>
                  <a:pt x="8624692" y="1665201"/>
                  <a:pt x="8623134" y="1666685"/>
                </a:cubicBezTo>
                <a:cubicBezTo>
                  <a:pt x="8628723" y="1672551"/>
                  <a:pt x="8633613" y="1677685"/>
                  <a:pt x="8639900" y="1684285"/>
                </a:cubicBezTo>
                <a:cubicBezTo>
                  <a:pt x="8645489" y="1690151"/>
                  <a:pt x="8652833" y="1699941"/>
                  <a:pt x="8658681" y="1705560"/>
                </a:cubicBezTo>
                <a:cubicBezTo>
                  <a:pt x="8698724" y="1738752"/>
                  <a:pt x="8716806" y="1718729"/>
                  <a:pt x="8706550" y="1699123"/>
                </a:cubicBezTo>
                <a:cubicBezTo>
                  <a:pt x="8705673" y="1697161"/>
                  <a:pt x="8704534" y="1695447"/>
                  <a:pt x="8704096" y="1694467"/>
                </a:cubicBezTo>
                <a:cubicBezTo>
                  <a:pt x="8704096" y="1694467"/>
                  <a:pt x="8703396" y="1693733"/>
                  <a:pt x="8703656" y="1693485"/>
                </a:cubicBezTo>
                <a:cubicBezTo>
                  <a:pt x="8703656" y="1693485"/>
                  <a:pt x="8704096" y="1694467"/>
                  <a:pt x="8704794" y="1695200"/>
                </a:cubicBezTo>
                <a:cubicBezTo>
                  <a:pt x="8706810" y="1698875"/>
                  <a:pt x="8699448" y="1684907"/>
                  <a:pt x="8704355" y="1694219"/>
                </a:cubicBezTo>
                <a:cubicBezTo>
                  <a:pt x="8704875" y="1693724"/>
                  <a:pt x="8705395" y="1693229"/>
                  <a:pt x="8706353" y="1693715"/>
                </a:cubicBezTo>
                <a:cubicBezTo>
                  <a:pt x="8738613" y="1716138"/>
                  <a:pt x="8729139" y="1736355"/>
                  <a:pt x="8737799" y="1749086"/>
                </a:cubicBezTo>
                <a:cubicBezTo>
                  <a:pt x="8738239" y="1750068"/>
                  <a:pt x="8738937" y="1750801"/>
                  <a:pt x="8739636" y="1751535"/>
                </a:cubicBezTo>
                <a:cubicBezTo>
                  <a:pt x="8743666" y="1758885"/>
                  <a:pt x="8737398" y="1756465"/>
                  <a:pt x="8736017" y="1759177"/>
                </a:cubicBezTo>
                <a:cubicBezTo>
                  <a:pt x="8790409" y="1813671"/>
                  <a:pt x="8817563" y="1821373"/>
                  <a:pt x="8851032" y="1821663"/>
                </a:cubicBezTo>
                <a:cubicBezTo>
                  <a:pt x="8856944" y="1821628"/>
                  <a:pt x="8860937" y="1820618"/>
                  <a:pt x="8866849" y="1820583"/>
                </a:cubicBezTo>
                <a:cubicBezTo>
                  <a:pt x="8870718" y="1830886"/>
                  <a:pt x="8875026" y="1842169"/>
                  <a:pt x="8878895" y="1852471"/>
                </a:cubicBezTo>
                <a:cubicBezTo>
                  <a:pt x="8884394" y="1878004"/>
                  <a:pt x="8887539" y="1901588"/>
                  <a:pt x="8893038" y="1927122"/>
                </a:cubicBezTo>
                <a:cubicBezTo>
                  <a:pt x="8921896" y="1966774"/>
                  <a:pt x="8919666" y="1953512"/>
                  <a:pt x="8929973" y="1945090"/>
                </a:cubicBezTo>
                <a:cubicBezTo>
                  <a:pt x="8926919" y="1942405"/>
                  <a:pt x="8922111" y="1935797"/>
                  <a:pt x="8921932" y="1934569"/>
                </a:cubicBezTo>
                <a:cubicBezTo>
                  <a:pt x="8926668" y="1924459"/>
                  <a:pt x="8927573" y="1912408"/>
                  <a:pt x="8940433" y="1911346"/>
                </a:cubicBezTo>
                <a:cubicBezTo>
                  <a:pt x="8982161" y="1952027"/>
                  <a:pt x="9004037" y="1985391"/>
                  <a:pt x="9018298" y="2016742"/>
                </a:cubicBezTo>
                <a:lnTo>
                  <a:pt x="9037931" y="2073685"/>
                </a:lnTo>
                <a:lnTo>
                  <a:pt x="9030460" y="2075380"/>
                </a:lnTo>
                <a:cubicBezTo>
                  <a:pt x="9004635" y="2078934"/>
                  <a:pt x="8985696" y="2157107"/>
                  <a:pt x="8978810" y="2188376"/>
                </a:cubicBezTo>
                <a:cubicBezTo>
                  <a:pt x="8979383" y="2189797"/>
                  <a:pt x="8981105" y="2190508"/>
                  <a:pt x="8982827" y="2191219"/>
                </a:cubicBezTo>
                <a:cubicBezTo>
                  <a:pt x="8979383" y="2196193"/>
                  <a:pt x="8985122" y="2189087"/>
                  <a:pt x="8983401" y="2191219"/>
                </a:cubicBezTo>
                <a:lnTo>
                  <a:pt x="8985122" y="2189087"/>
                </a:lnTo>
                <a:cubicBezTo>
                  <a:pt x="8995453" y="2176295"/>
                  <a:pt x="9016687" y="2144316"/>
                  <a:pt x="9021278" y="2122285"/>
                </a:cubicBezTo>
                <a:cubicBezTo>
                  <a:pt x="9024434" y="2105939"/>
                  <a:pt x="9031465" y="2094213"/>
                  <a:pt x="9040647" y="2088439"/>
                </a:cubicBezTo>
                <a:lnTo>
                  <a:pt x="9042819" y="2087862"/>
                </a:lnTo>
                <a:lnTo>
                  <a:pt x="9050473" y="2110061"/>
                </a:lnTo>
                <a:cubicBezTo>
                  <a:pt x="9064173" y="2107151"/>
                  <a:pt x="9074498" y="2105183"/>
                  <a:pt x="9083533" y="2105493"/>
                </a:cubicBezTo>
                <a:lnTo>
                  <a:pt x="9089021" y="2107466"/>
                </a:lnTo>
                <a:lnTo>
                  <a:pt x="9093087" y="2111802"/>
                </a:lnTo>
                <a:cubicBezTo>
                  <a:pt x="9096746" y="2121041"/>
                  <a:pt x="9096746" y="2132944"/>
                  <a:pt x="9091294" y="2149290"/>
                </a:cubicBezTo>
                <a:cubicBezTo>
                  <a:pt x="9074077" y="2201879"/>
                  <a:pt x="9017261" y="2219645"/>
                  <a:pt x="8981679" y="2248072"/>
                </a:cubicBezTo>
                <a:cubicBezTo>
                  <a:pt x="8981679" y="2248072"/>
                  <a:pt x="8987418" y="2243097"/>
                  <a:pt x="8979383" y="2249493"/>
                </a:cubicBezTo>
                <a:cubicBezTo>
                  <a:pt x="8971444" y="2249848"/>
                  <a:pt x="8944280" y="2249967"/>
                  <a:pt x="8934046" y="2250204"/>
                </a:cubicBezTo>
                <a:cubicBezTo>
                  <a:pt x="8923812" y="2250441"/>
                  <a:pt x="8924863" y="2250204"/>
                  <a:pt x="8917976" y="2250914"/>
                </a:cubicBezTo>
                <a:cubicBezTo>
                  <a:pt x="8911090" y="2251625"/>
                  <a:pt x="8908794" y="2252336"/>
                  <a:pt x="8896168" y="2254468"/>
                </a:cubicBezTo>
                <a:cubicBezTo>
                  <a:pt x="8893873" y="2255179"/>
                  <a:pt x="8891577" y="2255889"/>
                  <a:pt x="8888134" y="2256600"/>
                </a:cubicBezTo>
                <a:cubicBezTo>
                  <a:pt x="8834187" y="2270813"/>
                  <a:pt x="8684400" y="2303504"/>
                  <a:pt x="8609219" y="2267971"/>
                </a:cubicBezTo>
                <a:cubicBezTo>
                  <a:pt x="8542073" y="2270813"/>
                  <a:pt x="8482388" y="2271523"/>
                  <a:pt x="8418111" y="2270103"/>
                </a:cubicBezTo>
                <a:cubicBezTo>
                  <a:pt x="8391138" y="2271523"/>
                  <a:pt x="8369330" y="2260864"/>
                  <a:pt x="8343504" y="2252336"/>
                </a:cubicBezTo>
                <a:cubicBezTo>
                  <a:pt x="8343504" y="2247362"/>
                  <a:pt x="8342931" y="2242385"/>
                  <a:pt x="8342931" y="2237411"/>
                </a:cubicBezTo>
                <a:cubicBezTo>
                  <a:pt x="8331453" y="2237411"/>
                  <a:pt x="8321696" y="2240254"/>
                  <a:pt x="8309644" y="2235990"/>
                </a:cubicBezTo>
                <a:cubicBezTo>
                  <a:pt x="8299888" y="2243807"/>
                  <a:pt x="8251681" y="2251625"/>
                  <a:pt x="8247089" y="2215381"/>
                </a:cubicBezTo>
                <a:cubicBezTo>
                  <a:pt x="8120832" y="2237411"/>
                  <a:pt x="7996870" y="2221067"/>
                  <a:pt x="7871186" y="2222488"/>
                </a:cubicBezTo>
                <a:cubicBezTo>
                  <a:pt x="7856265" y="2220357"/>
                  <a:pt x="7841917" y="2224620"/>
                  <a:pt x="7827570" y="2219645"/>
                </a:cubicBezTo>
                <a:cubicBezTo>
                  <a:pt x="7823553" y="2219645"/>
                  <a:pt x="7820109" y="2221067"/>
                  <a:pt x="7816092" y="2220357"/>
                </a:cubicBezTo>
                <a:cubicBezTo>
                  <a:pt x="7798301" y="2216802"/>
                  <a:pt x="7781658" y="2213250"/>
                  <a:pt x="7763293" y="2213961"/>
                </a:cubicBezTo>
                <a:cubicBezTo>
                  <a:pt x="7606045" y="2222488"/>
                  <a:pt x="7448223" y="2222488"/>
                  <a:pt x="7290401" y="2230305"/>
                </a:cubicBezTo>
                <a:cubicBezTo>
                  <a:pt x="7111345" y="2243097"/>
                  <a:pt x="6978201" y="2218935"/>
                  <a:pt x="6799145" y="2230305"/>
                </a:cubicBezTo>
                <a:cubicBezTo>
                  <a:pt x="6775615" y="2231727"/>
                  <a:pt x="6753807" y="2230305"/>
                  <a:pt x="6730851" y="2235279"/>
                </a:cubicBezTo>
                <a:cubicBezTo>
                  <a:pt x="6723390" y="2236701"/>
                  <a:pt x="6717077" y="2240254"/>
                  <a:pt x="6709617" y="2241676"/>
                </a:cubicBezTo>
                <a:cubicBezTo>
                  <a:pt x="6699286" y="2243097"/>
                  <a:pt x="6689530" y="2244518"/>
                  <a:pt x="6679774" y="2245229"/>
                </a:cubicBezTo>
                <a:cubicBezTo>
                  <a:pt x="6658540" y="2260153"/>
                  <a:pt x="6642470" y="2264417"/>
                  <a:pt x="6622958" y="2243807"/>
                </a:cubicBezTo>
                <a:cubicBezTo>
                  <a:pt x="6620662" y="2243807"/>
                  <a:pt x="6617793" y="2242385"/>
                  <a:pt x="6615497" y="2242385"/>
                </a:cubicBezTo>
                <a:cubicBezTo>
                  <a:pt x="6559255" y="2239544"/>
                  <a:pt x="6504735" y="2223198"/>
                  <a:pt x="6449067" y="2217514"/>
                </a:cubicBezTo>
                <a:cubicBezTo>
                  <a:pt x="6429554" y="2223909"/>
                  <a:pt x="6411763" y="2229594"/>
                  <a:pt x="6392251" y="2223198"/>
                </a:cubicBezTo>
                <a:cubicBezTo>
                  <a:pt x="6387086" y="2225331"/>
                  <a:pt x="6382495" y="2226753"/>
                  <a:pt x="6377330" y="2227463"/>
                </a:cubicBezTo>
                <a:cubicBezTo>
                  <a:pt x="6356669" y="2230305"/>
                  <a:pt x="6337731" y="2230305"/>
                  <a:pt x="6317070" y="2224620"/>
                </a:cubicBezTo>
                <a:cubicBezTo>
                  <a:pt x="6190239" y="2190508"/>
                  <a:pt x="6063981" y="2203300"/>
                  <a:pt x="5936002" y="2208985"/>
                </a:cubicBezTo>
                <a:cubicBezTo>
                  <a:pt x="5784493" y="2227463"/>
                  <a:pt x="5632410" y="2238123"/>
                  <a:pt x="5480901" y="2252336"/>
                </a:cubicBezTo>
                <a:cubicBezTo>
                  <a:pt x="5433267" y="2243807"/>
                  <a:pt x="5385634" y="2235990"/>
                  <a:pt x="5337426" y="2229594"/>
                </a:cubicBezTo>
                <a:cubicBezTo>
                  <a:pt x="5300123" y="2233859"/>
                  <a:pt x="5219203" y="2220357"/>
                  <a:pt x="5182474" y="2230305"/>
                </a:cubicBezTo>
                <a:cubicBezTo>
                  <a:pt x="5140005" y="2208985"/>
                  <a:pt x="5097537" y="2212539"/>
                  <a:pt x="5052199" y="2215381"/>
                </a:cubicBezTo>
                <a:cubicBezTo>
                  <a:pt x="5011452" y="2217514"/>
                  <a:pt x="4973575" y="2229594"/>
                  <a:pt x="4933402" y="2211118"/>
                </a:cubicBezTo>
                <a:cubicBezTo>
                  <a:pt x="4916185" y="2203300"/>
                  <a:pt x="4905281" y="2223198"/>
                  <a:pt x="4893803" y="2238123"/>
                </a:cubicBezTo>
                <a:cubicBezTo>
                  <a:pt x="4893803" y="2238123"/>
                  <a:pt x="4894951" y="2234570"/>
                  <a:pt x="4893229" y="2238833"/>
                </a:cubicBezTo>
                <a:lnTo>
                  <a:pt x="4766971" y="2247362"/>
                </a:lnTo>
                <a:cubicBezTo>
                  <a:pt x="4765824" y="2245940"/>
                  <a:pt x="4764102" y="2245229"/>
                  <a:pt x="4762954" y="2243807"/>
                </a:cubicBezTo>
                <a:cubicBezTo>
                  <a:pt x="4699252" y="2248783"/>
                  <a:pt x="4642435" y="2222488"/>
                  <a:pt x="4582176" y="2255889"/>
                </a:cubicBezTo>
                <a:lnTo>
                  <a:pt x="4618906" y="2257310"/>
                </a:lnTo>
                <a:lnTo>
                  <a:pt x="4474857" y="2267260"/>
                </a:lnTo>
                <a:lnTo>
                  <a:pt x="4462232" y="2251625"/>
                </a:lnTo>
                <a:cubicBezTo>
                  <a:pt x="4457640" y="2251625"/>
                  <a:pt x="4453623" y="2252336"/>
                  <a:pt x="4449032" y="2252336"/>
                </a:cubicBezTo>
                <a:cubicBezTo>
                  <a:pt x="4421485" y="2274366"/>
                  <a:pt x="4404268" y="2276499"/>
                  <a:pt x="4387051" y="2238833"/>
                </a:cubicBezTo>
                <a:cubicBezTo>
                  <a:pt x="4387625" y="2237411"/>
                  <a:pt x="4387625" y="2235990"/>
                  <a:pt x="4388199" y="2233859"/>
                </a:cubicBezTo>
                <a:cubicBezTo>
                  <a:pt x="4352617" y="2231015"/>
                  <a:pt x="4318183" y="2228884"/>
                  <a:pt x="4282601" y="2228174"/>
                </a:cubicBezTo>
                <a:lnTo>
                  <a:pt x="4282909" y="2227411"/>
                </a:lnTo>
                <a:lnTo>
                  <a:pt x="4282971" y="2227308"/>
                </a:lnTo>
                <a:lnTo>
                  <a:pt x="4282951" y="2227307"/>
                </a:lnTo>
                <a:lnTo>
                  <a:pt x="4282909" y="2227411"/>
                </a:lnTo>
                <a:lnTo>
                  <a:pt x="4282028" y="2228884"/>
                </a:lnTo>
                <a:lnTo>
                  <a:pt x="4282877" y="2227306"/>
                </a:lnTo>
                <a:lnTo>
                  <a:pt x="4282828" y="2227305"/>
                </a:lnTo>
                <a:lnTo>
                  <a:pt x="4279158" y="2233148"/>
                </a:lnTo>
                <a:cubicBezTo>
                  <a:pt x="4269689" y="2249671"/>
                  <a:pt x="4229875" y="2250204"/>
                  <a:pt x="4202570" y="2231749"/>
                </a:cubicBezTo>
                <a:lnTo>
                  <a:pt x="4194248" y="2222134"/>
                </a:lnTo>
                <a:lnTo>
                  <a:pt x="4151483" y="2218456"/>
                </a:lnTo>
                <a:lnTo>
                  <a:pt x="4149188" y="2218456"/>
                </a:lnTo>
                <a:lnTo>
                  <a:pt x="4148040" y="2218456"/>
                </a:lnTo>
                <a:lnTo>
                  <a:pt x="4147466" y="2218456"/>
                </a:lnTo>
                <a:lnTo>
                  <a:pt x="4144596" y="2218456"/>
                </a:lnTo>
                <a:cubicBezTo>
                  <a:pt x="4119345" y="2215518"/>
                  <a:pt x="4057364" y="2210378"/>
                  <a:pt x="4024652" y="2207440"/>
                </a:cubicBezTo>
                <a:cubicBezTo>
                  <a:pt x="4026374" y="2212581"/>
                  <a:pt x="4028669" y="2216069"/>
                  <a:pt x="4031368" y="2218524"/>
                </a:cubicBezTo>
                <a:lnTo>
                  <a:pt x="4035953" y="2220977"/>
                </a:lnTo>
                <a:lnTo>
                  <a:pt x="4011612" y="2217721"/>
                </a:lnTo>
                <a:cubicBezTo>
                  <a:pt x="3922391" y="2206436"/>
                  <a:pt x="3826594" y="2196279"/>
                  <a:pt x="3762269" y="2196585"/>
                </a:cubicBezTo>
                <a:lnTo>
                  <a:pt x="3449606" y="2249298"/>
                </a:lnTo>
                <a:cubicBezTo>
                  <a:pt x="3432963" y="2257376"/>
                  <a:pt x="3419189" y="2258110"/>
                  <a:pt x="3401972" y="2255908"/>
                </a:cubicBezTo>
                <a:cubicBezTo>
                  <a:pt x="3392790" y="2259579"/>
                  <a:pt x="3383607" y="2263985"/>
                  <a:pt x="3374999" y="2267657"/>
                </a:cubicBezTo>
                <a:cubicBezTo>
                  <a:pt x="3331383" y="2272797"/>
                  <a:pt x="3293505" y="2284546"/>
                  <a:pt x="3249889" y="2300703"/>
                </a:cubicBezTo>
                <a:cubicBezTo>
                  <a:pt x="3191351" y="2322733"/>
                  <a:pt x="3140275" y="2321264"/>
                  <a:pt x="3089198" y="2272797"/>
                </a:cubicBezTo>
                <a:cubicBezTo>
                  <a:pt x="3075424" y="2260314"/>
                  <a:pt x="3059929" y="2250767"/>
                  <a:pt x="3043286" y="2250032"/>
                </a:cubicBezTo>
                <a:cubicBezTo>
                  <a:pt x="2953758" y="2244892"/>
                  <a:pt x="2865951" y="2227267"/>
                  <a:pt x="2776997" y="2228736"/>
                </a:cubicBezTo>
                <a:cubicBezTo>
                  <a:pt x="2670252" y="2230205"/>
                  <a:pt x="2670252" y="2198629"/>
                  <a:pt x="2563507" y="2203034"/>
                </a:cubicBezTo>
                <a:cubicBezTo>
                  <a:pt x="2541125" y="2203769"/>
                  <a:pt x="2519317" y="2204503"/>
                  <a:pt x="2497509" y="2211112"/>
                </a:cubicBezTo>
                <a:cubicBezTo>
                  <a:pt x="2451023" y="2216987"/>
                  <a:pt x="2405685" y="2216252"/>
                  <a:pt x="2359199" y="2223596"/>
                </a:cubicBezTo>
                <a:cubicBezTo>
                  <a:pt x="2338539" y="2227267"/>
                  <a:pt x="2319600" y="2221393"/>
                  <a:pt x="2302957" y="2203769"/>
                </a:cubicBezTo>
                <a:cubicBezTo>
                  <a:pt x="2115867" y="2193487"/>
                  <a:pt x="1831787" y="2218456"/>
                  <a:pt x="1645270" y="2219924"/>
                </a:cubicBezTo>
                <a:cubicBezTo>
                  <a:pt x="1626905" y="2220658"/>
                  <a:pt x="1617149" y="2235345"/>
                  <a:pt x="1602228" y="2246361"/>
                </a:cubicBezTo>
                <a:cubicBezTo>
                  <a:pt x="1591324" y="2278672"/>
                  <a:pt x="1570663" y="2289688"/>
                  <a:pt x="1546560" y="2302906"/>
                </a:cubicBezTo>
                <a:cubicBezTo>
                  <a:pt x="1555742" y="2280875"/>
                  <a:pt x="1565498" y="2258845"/>
                  <a:pt x="1574681" y="2236814"/>
                </a:cubicBezTo>
                <a:lnTo>
                  <a:pt x="1467362" y="2230940"/>
                </a:lnTo>
                <a:cubicBezTo>
                  <a:pt x="1455884" y="2241221"/>
                  <a:pt x="1443832" y="2250767"/>
                  <a:pt x="1431780" y="2261048"/>
                </a:cubicBezTo>
                <a:cubicBezTo>
                  <a:pt x="1400790" y="2288953"/>
                  <a:pt x="1387016" y="2258110"/>
                  <a:pt x="1356599" y="2247096"/>
                </a:cubicBezTo>
                <a:cubicBezTo>
                  <a:pt x="1303227" y="2302906"/>
                  <a:pt x="1246985" y="2292625"/>
                  <a:pt x="1188447" y="2266923"/>
                </a:cubicBezTo>
                <a:cubicBezTo>
                  <a:pt x="1146553" y="2248565"/>
                  <a:pt x="1119579" y="2253705"/>
                  <a:pt x="1078259" y="2253705"/>
                </a:cubicBezTo>
                <a:cubicBezTo>
                  <a:pt x="1071372" y="2268392"/>
                  <a:pt x="1063911" y="2277203"/>
                  <a:pt x="1050138" y="2276470"/>
                </a:cubicBezTo>
                <a:cubicBezTo>
                  <a:pt x="895759" y="2267657"/>
                  <a:pt x="849273" y="2291890"/>
                  <a:pt x="690304" y="2299968"/>
                </a:cubicBezTo>
                <a:cubicBezTo>
                  <a:pt x="663904" y="2309515"/>
                  <a:pt x="598480" y="2330077"/>
                  <a:pt x="557733" y="2329342"/>
                </a:cubicBezTo>
                <a:close/>
              </a:path>
            </a:pathLst>
          </a:custGeom>
          <a:solidFill>
            <a:schemeClr val="accent1"/>
          </a:solidFill>
          <a:ln w="5738" cap="flat">
            <a:noFill/>
            <a:prstDash val="solid"/>
            <a:miter/>
          </a:ln>
          <a:effectLst>
            <a:outerShdw blurRad="76200" dist="12700" dir="2700000" algn="tl" rotWithShape="0">
              <a:prstClr val="black">
                <a:alpha val="49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7FD7444-8953-4D37-8EC8-F6B0EA7C1D27}"/>
              </a:ext>
            </a:extLst>
          </p:cNvPr>
          <p:cNvSpPr/>
          <p:nvPr/>
        </p:nvSpPr>
        <p:spPr>
          <a:xfrm>
            <a:off x="2442646" y="528795"/>
            <a:ext cx="387772" cy="1151281"/>
          </a:xfrm>
          <a:custGeom>
            <a:avLst/>
            <a:gdLst>
              <a:gd name="connsiteX0" fmla="*/ 415884 w 524977"/>
              <a:gd name="connsiteY0" fmla="*/ 858898 h 1151281"/>
              <a:gd name="connsiteX1" fmla="*/ 415884 w 524977"/>
              <a:gd name="connsiteY1" fmla="*/ 917969 h 1151281"/>
              <a:gd name="connsiteX2" fmla="*/ 474955 w 524977"/>
              <a:gd name="connsiteY2" fmla="*/ 917969 h 1151281"/>
              <a:gd name="connsiteX3" fmla="*/ 474955 w 524977"/>
              <a:gd name="connsiteY3" fmla="*/ 858898 h 1151281"/>
              <a:gd name="connsiteX4" fmla="*/ 324419 w 524977"/>
              <a:gd name="connsiteY4" fmla="*/ 858898 h 1151281"/>
              <a:gd name="connsiteX5" fmla="*/ 324419 w 524977"/>
              <a:gd name="connsiteY5" fmla="*/ 917969 h 1151281"/>
              <a:gd name="connsiteX6" fmla="*/ 383490 w 524977"/>
              <a:gd name="connsiteY6" fmla="*/ 917969 h 1151281"/>
              <a:gd name="connsiteX7" fmla="*/ 383490 w 524977"/>
              <a:gd name="connsiteY7" fmla="*/ 858898 h 1151281"/>
              <a:gd name="connsiteX8" fmla="*/ 232953 w 524977"/>
              <a:gd name="connsiteY8" fmla="*/ 858898 h 1151281"/>
              <a:gd name="connsiteX9" fmla="*/ 232953 w 524977"/>
              <a:gd name="connsiteY9" fmla="*/ 917969 h 1151281"/>
              <a:gd name="connsiteX10" fmla="*/ 292024 w 524977"/>
              <a:gd name="connsiteY10" fmla="*/ 917969 h 1151281"/>
              <a:gd name="connsiteX11" fmla="*/ 292024 w 524977"/>
              <a:gd name="connsiteY11" fmla="*/ 858898 h 1151281"/>
              <a:gd name="connsiteX12" fmla="*/ 141488 w 524977"/>
              <a:gd name="connsiteY12" fmla="*/ 858898 h 1151281"/>
              <a:gd name="connsiteX13" fmla="*/ 141488 w 524977"/>
              <a:gd name="connsiteY13" fmla="*/ 917969 h 1151281"/>
              <a:gd name="connsiteX14" fmla="*/ 200559 w 524977"/>
              <a:gd name="connsiteY14" fmla="*/ 917969 h 1151281"/>
              <a:gd name="connsiteX15" fmla="*/ 200559 w 524977"/>
              <a:gd name="connsiteY15" fmla="*/ 858898 h 1151281"/>
              <a:gd name="connsiteX16" fmla="*/ 50022 w 524977"/>
              <a:gd name="connsiteY16" fmla="*/ 858898 h 1151281"/>
              <a:gd name="connsiteX17" fmla="*/ 50022 w 524977"/>
              <a:gd name="connsiteY17" fmla="*/ 917969 h 1151281"/>
              <a:gd name="connsiteX18" fmla="*/ 109093 w 524977"/>
              <a:gd name="connsiteY18" fmla="*/ 917969 h 1151281"/>
              <a:gd name="connsiteX19" fmla="*/ 109093 w 524977"/>
              <a:gd name="connsiteY19" fmla="*/ 858898 h 1151281"/>
              <a:gd name="connsiteX20" fmla="*/ 415884 w 524977"/>
              <a:gd name="connsiteY20" fmla="*/ 765173 h 1151281"/>
              <a:gd name="connsiteX21" fmla="*/ 415884 w 524977"/>
              <a:gd name="connsiteY21" fmla="*/ 824244 h 1151281"/>
              <a:gd name="connsiteX22" fmla="*/ 474955 w 524977"/>
              <a:gd name="connsiteY22" fmla="*/ 824244 h 1151281"/>
              <a:gd name="connsiteX23" fmla="*/ 474955 w 524977"/>
              <a:gd name="connsiteY23" fmla="*/ 765173 h 1151281"/>
              <a:gd name="connsiteX24" fmla="*/ 232953 w 524977"/>
              <a:gd name="connsiteY24" fmla="*/ 765173 h 1151281"/>
              <a:gd name="connsiteX25" fmla="*/ 232953 w 524977"/>
              <a:gd name="connsiteY25" fmla="*/ 824244 h 1151281"/>
              <a:gd name="connsiteX26" fmla="*/ 292024 w 524977"/>
              <a:gd name="connsiteY26" fmla="*/ 824244 h 1151281"/>
              <a:gd name="connsiteX27" fmla="*/ 292024 w 524977"/>
              <a:gd name="connsiteY27" fmla="*/ 765173 h 1151281"/>
              <a:gd name="connsiteX28" fmla="*/ 141488 w 524977"/>
              <a:gd name="connsiteY28" fmla="*/ 765173 h 1151281"/>
              <a:gd name="connsiteX29" fmla="*/ 141488 w 524977"/>
              <a:gd name="connsiteY29" fmla="*/ 824244 h 1151281"/>
              <a:gd name="connsiteX30" fmla="*/ 200559 w 524977"/>
              <a:gd name="connsiteY30" fmla="*/ 824244 h 1151281"/>
              <a:gd name="connsiteX31" fmla="*/ 200559 w 524977"/>
              <a:gd name="connsiteY31" fmla="*/ 765173 h 1151281"/>
              <a:gd name="connsiteX32" fmla="*/ 50022 w 524977"/>
              <a:gd name="connsiteY32" fmla="*/ 765173 h 1151281"/>
              <a:gd name="connsiteX33" fmla="*/ 50022 w 524977"/>
              <a:gd name="connsiteY33" fmla="*/ 824244 h 1151281"/>
              <a:gd name="connsiteX34" fmla="*/ 109093 w 524977"/>
              <a:gd name="connsiteY34" fmla="*/ 824244 h 1151281"/>
              <a:gd name="connsiteX35" fmla="*/ 109093 w 524977"/>
              <a:gd name="connsiteY35" fmla="*/ 765173 h 1151281"/>
              <a:gd name="connsiteX36" fmla="*/ 415884 w 524977"/>
              <a:gd name="connsiteY36" fmla="*/ 671448 h 1151281"/>
              <a:gd name="connsiteX37" fmla="*/ 415884 w 524977"/>
              <a:gd name="connsiteY37" fmla="*/ 730519 h 1151281"/>
              <a:gd name="connsiteX38" fmla="*/ 474955 w 524977"/>
              <a:gd name="connsiteY38" fmla="*/ 730519 h 1151281"/>
              <a:gd name="connsiteX39" fmla="*/ 474955 w 524977"/>
              <a:gd name="connsiteY39" fmla="*/ 671448 h 1151281"/>
              <a:gd name="connsiteX40" fmla="*/ 324419 w 524977"/>
              <a:gd name="connsiteY40" fmla="*/ 671448 h 1151281"/>
              <a:gd name="connsiteX41" fmla="*/ 324419 w 524977"/>
              <a:gd name="connsiteY41" fmla="*/ 730519 h 1151281"/>
              <a:gd name="connsiteX42" fmla="*/ 383490 w 524977"/>
              <a:gd name="connsiteY42" fmla="*/ 730519 h 1151281"/>
              <a:gd name="connsiteX43" fmla="*/ 383490 w 524977"/>
              <a:gd name="connsiteY43" fmla="*/ 671448 h 1151281"/>
              <a:gd name="connsiteX44" fmla="*/ 232953 w 524977"/>
              <a:gd name="connsiteY44" fmla="*/ 671448 h 1151281"/>
              <a:gd name="connsiteX45" fmla="*/ 232953 w 524977"/>
              <a:gd name="connsiteY45" fmla="*/ 730519 h 1151281"/>
              <a:gd name="connsiteX46" fmla="*/ 292024 w 524977"/>
              <a:gd name="connsiteY46" fmla="*/ 730519 h 1151281"/>
              <a:gd name="connsiteX47" fmla="*/ 292024 w 524977"/>
              <a:gd name="connsiteY47" fmla="*/ 671448 h 1151281"/>
              <a:gd name="connsiteX48" fmla="*/ 141488 w 524977"/>
              <a:gd name="connsiteY48" fmla="*/ 671448 h 1151281"/>
              <a:gd name="connsiteX49" fmla="*/ 141488 w 524977"/>
              <a:gd name="connsiteY49" fmla="*/ 730519 h 1151281"/>
              <a:gd name="connsiteX50" fmla="*/ 200559 w 524977"/>
              <a:gd name="connsiteY50" fmla="*/ 730519 h 1151281"/>
              <a:gd name="connsiteX51" fmla="*/ 200559 w 524977"/>
              <a:gd name="connsiteY51" fmla="*/ 671448 h 1151281"/>
              <a:gd name="connsiteX52" fmla="*/ 415884 w 524977"/>
              <a:gd name="connsiteY52" fmla="*/ 577723 h 1151281"/>
              <a:gd name="connsiteX53" fmla="*/ 415884 w 524977"/>
              <a:gd name="connsiteY53" fmla="*/ 636794 h 1151281"/>
              <a:gd name="connsiteX54" fmla="*/ 474955 w 524977"/>
              <a:gd name="connsiteY54" fmla="*/ 636794 h 1151281"/>
              <a:gd name="connsiteX55" fmla="*/ 474955 w 524977"/>
              <a:gd name="connsiteY55" fmla="*/ 577723 h 1151281"/>
              <a:gd name="connsiteX56" fmla="*/ 324419 w 524977"/>
              <a:gd name="connsiteY56" fmla="*/ 577723 h 1151281"/>
              <a:gd name="connsiteX57" fmla="*/ 324419 w 524977"/>
              <a:gd name="connsiteY57" fmla="*/ 636794 h 1151281"/>
              <a:gd name="connsiteX58" fmla="*/ 383490 w 524977"/>
              <a:gd name="connsiteY58" fmla="*/ 636794 h 1151281"/>
              <a:gd name="connsiteX59" fmla="*/ 383490 w 524977"/>
              <a:gd name="connsiteY59" fmla="*/ 577723 h 1151281"/>
              <a:gd name="connsiteX60" fmla="*/ 141488 w 524977"/>
              <a:gd name="connsiteY60" fmla="*/ 577723 h 1151281"/>
              <a:gd name="connsiteX61" fmla="*/ 141488 w 524977"/>
              <a:gd name="connsiteY61" fmla="*/ 636794 h 1151281"/>
              <a:gd name="connsiteX62" fmla="*/ 200559 w 524977"/>
              <a:gd name="connsiteY62" fmla="*/ 636794 h 1151281"/>
              <a:gd name="connsiteX63" fmla="*/ 200559 w 524977"/>
              <a:gd name="connsiteY63" fmla="*/ 577723 h 1151281"/>
              <a:gd name="connsiteX64" fmla="*/ 50022 w 524977"/>
              <a:gd name="connsiteY64" fmla="*/ 577723 h 1151281"/>
              <a:gd name="connsiteX65" fmla="*/ 50022 w 524977"/>
              <a:gd name="connsiteY65" fmla="*/ 636794 h 1151281"/>
              <a:gd name="connsiteX66" fmla="*/ 109093 w 524977"/>
              <a:gd name="connsiteY66" fmla="*/ 636794 h 1151281"/>
              <a:gd name="connsiteX67" fmla="*/ 109093 w 524977"/>
              <a:gd name="connsiteY67" fmla="*/ 577723 h 1151281"/>
              <a:gd name="connsiteX68" fmla="*/ 415884 w 524977"/>
              <a:gd name="connsiteY68" fmla="*/ 483998 h 1151281"/>
              <a:gd name="connsiteX69" fmla="*/ 415884 w 524977"/>
              <a:gd name="connsiteY69" fmla="*/ 543069 h 1151281"/>
              <a:gd name="connsiteX70" fmla="*/ 474955 w 524977"/>
              <a:gd name="connsiteY70" fmla="*/ 543069 h 1151281"/>
              <a:gd name="connsiteX71" fmla="*/ 474955 w 524977"/>
              <a:gd name="connsiteY71" fmla="*/ 483998 h 1151281"/>
              <a:gd name="connsiteX72" fmla="*/ 324419 w 524977"/>
              <a:gd name="connsiteY72" fmla="*/ 483998 h 1151281"/>
              <a:gd name="connsiteX73" fmla="*/ 324419 w 524977"/>
              <a:gd name="connsiteY73" fmla="*/ 543069 h 1151281"/>
              <a:gd name="connsiteX74" fmla="*/ 383490 w 524977"/>
              <a:gd name="connsiteY74" fmla="*/ 543069 h 1151281"/>
              <a:gd name="connsiteX75" fmla="*/ 383490 w 524977"/>
              <a:gd name="connsiteY75" fmla="*/ 483998 h 1151281"/>
              <a:gd name="connsiteX76" fmla="*/ 232953 w 524977"/>
              <a:gd name="connsiteY76" fmla="*/ 483998 h 1151281"/>
              <a:gd name="connsiteX77" fmla="*/ 232953 w 524977"/>
              <a:gd name="connsiteY77" fmla="*/ 543069 h 1151281"/>
              <a:gd name="connsiteX78" fmla="*/ 292024 w 524977"/>
              <a:gd name="connsiteY78" fmla="*/ 543069 h 1151281"/>
              <a:gd name="connsiteX79" fmla="*/ 292024 w 524977"/>
              <a:gd name="connsiteY79" fmla="*/ 483998 h 1151281"/>
              <a:gd name="connsiteX80" fmla="*/ 141488 w 524977"/>
              <a:gd name="connsiteY80" fmla="*/ 483998 h 1151281"/>
              <a:gd name="connsiteX81" fmla="*/ 141488 w 524977"/>
              <a:gd name="connsiteY81" fmla="*/ 543069 h 1151281"/>
              <a:gd name="connsiteX82" fmla="*/ 200559 w 524977"/>
              <a:gd name="connsiteY82" fmla="*/ 543069 h 1151281"/>
              <a:gd name="connsiteX83" fmla="*/ 200559 w 524977"/>
              <a:gd name="connsiteY83" fmla="*/ 483998 h 1151281"/>
              <a:gd name="connsiteX84" fmla="*/ 50022 w 524977"/>
              <a:gd name="connsiteY84" fmla="*/ 483998 h 1151281"/>
              <a:gd name="connsiteX85" fmla="*/ 50022 w 524977"/>
              <a:gd name="connsiteY85" fmla="*/ 543069 h 1151281"/>
              <a:gd name="connsiteX86" fmla="*/ 109093 w 524977"/>
              <a:gd name="connsiteY86" fmla="*/ 543069 h 1151281"/>
              <a:gd name="connsiteX87" fmla="*/ 109093 w 524977"/>
              <a:gd name="connsiteY87" fmla="*/ 483998 h 1151281"/>
              <a:gd name="connsiteX88" fmla="*/ 415884 w 524977"/>
              <a:gd name="connsiteY88" fmla="*/ 390273 h 1151281"/>
              <a:gd name="connsiteX89" fmla="*/ 415884 w 524977"/>
              <a:gd name="connsiteY89" fmla="*/ 449344 h 1151281"/>
              <a:gd name="connsiteX90" fmla="*/ 474955 w 524977"/>
              <a:gd name="connsiteY90" fmla="*/ 449344 h 1151281"/>
              <a:gd name="connsiteX91" fmla="*/ 474955 w 524977"/>
              <a:gd name="connsiteY91" fmla="*/ 390273 h 1151281"/>
              <a:gd name="connsiteX92" fmla="*/ 232953 w 524977"/>
              <a:gd name="connsiteY92" fmla="*/ 390273 h 1151281"/>
              <a:gd name="connsiteX93" fmla="*/ 232953 w 524977"/>
              <a:gd name="connsiteY93" fmla="*/ 449344 h 1151281"/>
              <a:gd name="connsiteX94" fmla="*/ 292024 w 524977"/>
              <a:gd name="connsiteY94" fmla="*/ 449344 h 1151281"/>
              <a:gd name="connsiteX95" fmla="*/ 292024 w 524977"/>
              <a:gd name="connsiteY95" fmla="*/ 390273 h 1151281"/>
              <a:gd name="connsiteX96" fmla="*/ 141488 w 524977"/>
              <a:gd name="connsiteY96" fmla="*/ 390273 h 1151281"/>
              <a:gd name="connsiteX97" fmla="*/ 141488 w 524977"/>
              <a:gd name="connsiteY97" fmla="*/ 449344 h 1151281"/>
              <a:gd name="connsiteX98" fmla="*/ 200559 w 524977"/>
              <a:gd name="connsiteY98" fmla="*/ 449344 h 1151281"/>
              <a:gd name="connsiteX99" fmla="*/ 200559 w 524977"/>
              <a:gd name="connsiteY99" fmla="*/ 390273 h 1151281"/>
              <a:gd name="connsiteX100" fmla="*/ 50022 w 524977"/>
              <a:gd name="connsiteY100" fmla="*/ 390273 h 1151281"/>
              <a:gd name="connsiteX101" fmla="*/ 50022 w 524977"/>
              <a:gd name="connsiteY101" fmla="*/ 449344 h 1151281"/>
              <a:gd name="connsiteX102" fmla="*/ 109093 w 524977"/>
              <a:gd name="connsiteY102" fmla="*/ 449344 h 1151281"/>
              <a:gd name="connsiteX103" fmla="*/ 109093 w 524977"/>
              <a:gd name="connsiteY103" fmla="*/ 390273 h 1151281"/>
              <a:gd name="connsiteX104" fmla="*/ 324419 w 524977"/>
              <a:gd name="connsiteY104" fmla="*/ 296548 h 1151281"/>
              <a:gd name="connsiteX105" fmla="*/ 324419 w 524977"/>
              <a:gd name="connsiteY105" fmla="*/ 355619 h 1151281"/>
              <a:gd name="connsiteX106" fmla="*/ 383490 w 524977"/>
              <a:gd name="connsiteY106" fmla="*/ 355619 h 1151281"/>
              <a:gd name="connsiteX107" fmla="*/ 383490 w 524977"/>
              <a:gd name="connsiteY107" fmla="*/ 296548 h 1151281"/>
              <a:gd name="connsiteX108" fmla="*/ 232953 w 524977"/>
              <a:gd name="connsiteY108" fmla="*/ 296548 h 1151281"/>
              <a:gd name="connsiteX109" fmla="*/ 232953 w 524977"/>
              <a:gd name="connsiteY109" fmla="*/ 355619 h 1151281"/>
              <a:gd name="connsiteX110" fmla="*/ 292024 w 524977"/>
              <a:gd name="connsiteY110" fmla="*/ 355619 h 1151281"/>
              <a:gd name="connsiteX111" fmla="*/ 292024 w 524977"/>
              <a:gd name="connsiteY111" fmla="*/ 296548 h 1151281"/>
              <a:gd name="connsiteX112" fmla="*/ 50022 w 524977"/>
              <a:gd name="connsiteY112" fmla="*/ 296548 h 1151281"/>
              <a:gd name="connsiteX113" fmla="*/ 50022 w 524977"/>
              <a:gd name="connsiteY113" fmla="*/ 355619 h 1151281"/>
              <a:gd name="connsiteX114" fmla="*/ 109093 w 524977"/>
              <a:gd name="connsiteY114" fmla="*/ 355619 h 1151281"/>
              <a:gd name="connsiteX115" fmla="*/ 109093 w 524977"/>
              <a:gd name="connsiteY115" fmla="*/ 296548 h 1151281"/>
              <a:gd name="connsiteX116" fmla="*/ 415884 w 524977"/>
              <a:gd name="connsiteY116" fmla="*/ 202823 h 1151281"/>
              <a:gd name="connsiteX117" fmla="*/ 415884 w 524977"/>
              <a:gd name="connsiteY117" fmla="*/ 261894 h 1151281"/>
              <a:gd name="connsiteX118" fmla="*/ 474955 w 524977"/>
              <a:gd name="connsiteY118" fmla="*/ 261894 h 1151281"/>
              <a:gd name="connsiteX119" fmla="*/ 474955 w 524977"/>
              <a:gd name="connsiteY119" fmla="*/ 202823 h 1151281"/>
              <a:gd name="connsiteX120" fmla="*/ 324419 w 524977"/>
              <a:gd name="connsiteY120" fmla="*/ 202823 h 1151281"/>
              <a:gd name="connsiteX121" fmla="*/ 324419 w 524977"/>
              <a:gd name="connsiteY121" fmla="*/ 261894 h 1151281"/>
              <a:gd name="connsiteX122" fmla="*/ 383490 w 524977"/>
              <a:gd name="connsiteY122" fmla="*/ 261894 h 1151281"/>
              <a:gd name="connsiteX123" fmla="*/ 383490 w 524977"/>
              <a:gd name="connsiteY123" fmla="*/ 202823 h 1151281"/>
              <a:gd name="connsiteX124" fmla="*/ 232953 w 524977"/>
              <a:gd name="connsiteY124" fmla="*/ 202823 h 1151281"/>
              <a:gd name="connsiteX125" fmla="*/ 232953 w 524977"/>
              <a:gd name="connsiteY125" fmla="*/ 261894 h 1151281"/>
              <a:gd name="connsiteX126" fmla="*/ 292024 w 524977"/>
              <a:gd name="connsiteY126" fmla="*/ 261894 h 1151281"/>
              <a:gd name="connsiteX127" fmla="*/ 292024 w 524977"/>
              <a:gd name="connsiteY127" fmla="*/ 202823 h 1151281"/>
              <a:gd name="connsiteX128" fmla="*/ 141488 w 524977"/>
              <a:gd name="connsiteY128" fmla="*/ 202823 h 1151281"/>
              <a:gd name="connsiteX129" fmla="*/ 141488 w 524977"/>
              <a:gd name="connsiteY129" fmla="*/ 261894 h 1151281"/>
              <a:gd name="connsiteX130" fmla="*/ 200559 w 524977"/>
              <a:gd name="connsiteY130" fmla="*/ 261894 h 1151281"/>
              <a:gd name="connsiteX131" fmla="*/ 200559 w 524977"/>
              <a:gd name="connsiteY131" fmla="*/ 202823 h 1151281"/>
              <a:gd name="connsiteX132" fmla="*/ 50022 w 524977"/>
              <a:gd name="connsiteY132" fmla="*/ 202823 h 1151281"/>
              <a:gd name="connsiteX133" fmla="*/ 50022 w 524977"/>
              <a:gd name="connsiteY133" fmla="*/ 261894 h 1151281"/>
              <a:gd name="connsiteX134" fmla="*/ 109093 w 524977"/>
              <a:gd name="connsiteY134" fmla="*/ 261894 h 1151281"/>
              <a:gd name="connsiteX135" fmla="*/ 109093 w 524977"/>
              <a:gd name="connsiteY135" fmla="*/ 202823 h 1151281"/>
              <a:gd name="connsiteX136" fmla="*/ 415884 w 524977"/>
              <a:gd name="connsiteY136" fmla="*/ 109098 h 1151281"/>
              <a:gd name="connsiteX137" fmla="*/ 415884 w 524977"/>
              <a:gd name="connsiteY137" fmla="*/ 168169 h 1151281"/>
              <a:gd name="connsiteX138" fmla="*/ 474955 w 524977"/>
              <a:gd name="connsiteY138" fmla="*/ 168169 h 1151281"/>
              <a:gd name="connsiteX139" fmla="*/ 474955 w 524977"/>
              <a:gd name="connsiteY139" fmla="*/ 109098 h 1151281"/>
              <a:gd name="connsiteX140" fmla="*/ 324419 w 524977"/>
              <a:gd name="connsiteY140" fmla="*/ 109098 h 1151281"/>
              <a:gd name="connsiteX141" fmla="*/ 324419 w 524977"/>
              <a:gd name="connsiteY141" fmla="*/ 168169 h 1151281"/>
              <a:gd name="connsiteX142" fmla="*/ 383490 w 524977"/>
              <a:gd name="connsiteY142" fmla="*/ 168169 h 1151281"/>
              <a:gd name="connsiteX143" fmla="*/ 383490 w 524977"/>
              <a:gd name="connsiteY143" fmla="*/ 109098 h 1151281"/>
              <a:gd name="connsiteX144" fmla="*/ 141488 w 524977"/>
              <a:gd name="connsiteY144" fmla="*/ 109098 h 1151281"/>
              <a:gd name="connsiteX145" fmla="*/ 141488 w 524977"/>
              <a:gd name="connsiteY145" fmla="*/ 168169 h 1151281"/>
              <a:gd name="connsiteX146" fmla="*/ 200559 w 524977"/>
              <a:gd name="connsiteY146" fmla="*/ 168169 h 1151281"/>
              <a:gd name="connsiteX147" fmla="*/ 200559 w 524977"/>
              <a:gd name="connsiteY147" fmla="*/ 109098 h 1151281"/>
              <a:gd name="connsiteX148" fmla="*/ 50022 w 524977"/>
              <a:gd name="connsiteY148" fmla="*/ 109098 h 1151281"/>
              <a:gd name="connsiteX149" fmla="*/ 50022 w 524977"/>
              <a:gd name="connsiteY149" fmla="*/ 168169 h 1151281"/>
              <a:gd name="connsiteX150" fmla="*/ 109093 w 524977"/>
              <a:gd name="connsiteY150" fmla="*/ 168169 h 1151281"/>
              <a:gd name="connsiteX151" fmla="*/ 109093 w 524977"/>
              <a:gd name="connsiteY151" fmla="*/ 109098 h 1151281"/>
              <a:gd name="connsiteX152" fmla="*/ 0 w 524977"/>
              <a:gd name="connsiteY152" fmla="*/ 0 h 1151281"/>
              <a:gd name="connsiteX153" fmla="*/ 524977 w 524977"/>
              <a:gd name="connsiteY153" fmla="*/ 0 h 1151281"/>
              <a:gd name="connsiteX154" fmla="*/ 524977 w 524977"/>
              <a:gd name="connsiteY154" fmla="*/ 1151281 h 1151281"/>
              <a:gd name="connsiteX155" fmla="*/ 0 w 524977"/>
              <a:gd name="connsiteY155" fmla="*/ 1151281 h 115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524977" h="1151281">
                <a:moveTo>
                  <a:pt x="415884" y="858898"/>
                </a:moveTo>
                <a:lnTo>
                  <a:pt x="415884" y="917969"/>
                </a:lnTo>
                <a:lnTo>
                  <a:pt x="474955" y="917969"/>
                </a:lnTo>
                <a:lnTo>
                  <a:pt x="474955" y="858898"/>
                </a:lnTo>
                <a:close/>
                <a:moveTo>
                  <a:pt x="324419" y="858898"/>
                </a:moveTo>
                <a:lnTo>
                  <a:pt x="324419" y="917969"/>
                </a:lnTo>
                <a:lnTo>
                  <a:pt x="383490" y="917969"/>
                </a:lnTo>
                <a:lnTo>
                  <a:pt x="383490" y="858898"/>
                </a:lnTo>
                <a:close/>
                <a:moveTo>
                  <a:pt x="232953" y="858898"/>
                </a:moveTo>
                <a:lnTo>
                  <a:pt x="232953" y="917969"/>
                </a:lnTo>
                <a:lnTo>
                  <a:pt x="292024" y="917969"/>
                </a:lnTo>
                <a:lnTo>
                  <a:pt x="292024" y="858898"/>
                </a:lnTo>
                <a:close/>
                <a:moveTo>
                  <a:pt x="141488" y="858898"/>
                </a:moveTo>
                <a:lnTo>
                  <a:pt x="141488" y="917969"/>
                </a:lnTo>
                <a:lnTo>
                  <a:pt x="200559" y="917969"/>
                </a:lnTo>
                <a:lnTo>
                  <a:pt x="200559" y="858898"/>
                </a:lnTo>
                <a:close/>
                <a:moveTo>
                  <a:pt x="50022" y="858898"/>
                </a:moveTo>
                <a:lnTo>
                  <a:pt x="50022" y="917969"/>
                </a:lnTo>
                <a:lnTo>
                  <a:pt x="109093" y="917969"/>
                </a:lnTo>
                <a:lnTo>
                  <a:pt x="109093" y="858898"/>
                </a:lnTo>
                <a:close/>
                <a:moveTo>
                  <a:pt x="415884" y="765173"/>
                </a:moveTo>
                <a:lnTo>
                  <a:pt x="415884" y="824244"/>
                </a:lnTo>
                <a:lnTo>
                  <a:pt x="474955" y="824244"/>
                </a:lnTo>
                <a:lnTo>
                  <a:pt x="474955" y="765173"/>
                </a:lnTo>
                <a:close/>
                <a:moveTo>
                  <a:pt x="232953" y="765173"/>
                </a:moveTo>
                <a:lnTo>
                  <a:pt x="232953" y="824244"/>
                </a:lnTo>
                <a:lnTo>
                  <a:pt x="292024" y="824244"/>
                </a:lnTo>
                <a:lnTo>
                  <a:pt x="292024" y="765173"/>
                </a:lnTo>
                <a:close/>
                <a:moveTo>
                  <a:pt x="141488" y="765173"/>
                </a:moveTo>
                <a:lnTo>
                  <a:pt x="141488" y="824244"/>
                </a:lnTo>
                <a:lnTo>
                  <a:pt x="200559" y="824244"/>
                </a:lnTo>
                <a:lnTo>
                  <a:pt x="200559" y="765173"/>
                </a:lnTo>
                <a:close/>
                <a:moveTo>
                  <a:pt x="50022" y="765173"/>
                </a:moveTo>
                <a:lnTo>
                  <a:pt x="50022" y="824244"/>
                </a:lnTo>
                <a:lnTo>
                  <a:pt x="109093" y="824244"/>
                </a:lnTo>
                <a:lnTo>
                  <a:pt x="109093" y="765173"/>
                </a:lnTo>
                <a:close/>
                <a:moveTo>
                  <a:pt x="415884" y="671448"/>
                </a:moveTo>
                <a:lnTo>
                  <a:pt x="415884" y="730519"/>
                </a:lnTo>
                <a:lnTo>
                  <a:pt x="474955" y="730519"/>
                </a:lnTo>
                <a:lnTo>
                  <a:pt x="474955" y="671448"/>
                </a:lnTo>
                <a:close/>
                <a:moveTo>
                  <a:pt x="324419" y="671448"/>
                </a:moveTo>
                <a:lnTo>
                  <a:pt x="324419" y="730519"/>
                </a:lnTo>
                <a:lnTo>
                  <a:pt x="383490" y="730519"/>
                </a:lnTo>
                <a:lnTo>
                  <a:pt x="383490" y="671448"/>
                </a:lnTo>
                <a:close/>
                <a:moveTo>
                  <a:pt x="232953" y="671448"/>
                </a:moveTo>
                <a:lnTo>
                  <a:pt x="232953" y="730519"/>
                </a:lnTo>
                <a:lnTo>
                  <a:pt x="292024" y="730519"/>
                </a:lnTo>
                <a:lnTo>
                  <a:pt x="292024" y="671448"/>
                </a:lnTo>
                <a:close/>
                <a:moveTo>
                  <a:pt x="141488" y="671448"/>
                </a:moveTo>
                <a:lnTo>
                  <a:pt x="141488" y="730519"/>
                </a:lnTo>
                <a:lnTo>
                  <a:pt x="200559" y="730519"/>
                </a:lnTo>
                <a:lnTo>
                  <a:pt x="200559" y="671448"/>
                </a:lnTo>
                <a:close/>
                <a:moveTo>
                  <a:pt x="415884" y="577723"/>
                </a:moveTo>
                <a:lnTo>
                  <a:pt x="415884" y="636794"/>
                </a:lnTo>
                <a:lnTo>
                  <a:pt x="474955" y="636794"/>
                </a:lnTo>
                <a:lnTo>
                  <a:pt x="474955" y="577723"/>
                </a:lnTo>
                <a:close/>
                <a:moveTo>
                  <a:pt x="324419" y="577723"/>
                </a:moveTo>
                <a:lnTo>
                  <a:pt x="324419" y="636794"/>
                </a:lnTo>
                <a:lnTo>
                  <a:pt x="383490" y="636794"/>
                </a:lnTo>
                <a:lnTo>
                  <a:pt x="383490" y="577723"/>
                </a:lnTo>
                <a:close/>
                <a:moveTo>
                  <a:pt x="141488" y="577723"/>
                </a:moveTo>
                <a:lnTo>
                  <a:pt x="141488" y="636794"/>
                </a:lnTo>
                <a:lnTo>
                  <a:pt x="200559" y="636794"/>
                </a:lnTo>
                <a:lnTo>
                  <a:pt x="200559" y="577723"/>
                </a:lnTo>
                <a:close/>
                <a:moveTo>
                  <a:pt x="50022" y="577723"/>
                </a:moveTo>
                <a:lnTo>
                  <a:pt x="50022" y="636794"/>
                </a:lnTo>
                <a:lnTo>
                  <a:pt x="109093" y="636794"/>
                </a:lnTo>
                <a:lnTo>
                  <a:pt x="109093" y="577723"/>
                </a:lnTo>
                <a:close/>
                <a:moveTo>
                  <a:pt x="415884" y="483998"/>
                </a:moveTo>
                <a:lnTo>
                  <a:pt x="415884" y="543069"/>
                </a:lnTo>
                <a:lnTo>
                  <a:pt x="474955" y="543069"/>
                </a:lnTo>
                <a:lnTo>
                  <a:pt x="474955" y="483998"/>
                </a:lnTo>
                <a:close/>
                <a:moveTo>
                  <a:pt x="324419" y="483998"/>
                </a:moveTo>
                <a:lnTo>
                  <a:pt x="324419" y="543069"/>
                </a:lnTo>
                <a:lnTo>
                  <a:pt x="383490" y="543069"/>
                </a:lnTo>
                <a:lnTo>
                  <a:pt x="383490" y="483998"/>
                </a:lnTo>
                <a:close/>
                <a:moveTo>
                  <a:pt x="232953" y="483998"/>
                </a:moveTo>
                <a:lnTo>
                  <a:pt x="232953" y="543069"/>
                </a:lnTo>
                <a:lnTo>
                  <a:pt x="292024" y="543069"/>
                </a:lnTo>
                <a:lnTo>
                  <a:pt x="292024" y="483998"/>
                </a:lnTo>
                <a:close/>
                <a:moveTo>
                  <a:pt x="141488" y="483998"/>
                </a:moveTo>
                <a:lnTo>
                  <a:pt x="141488" y="543069"/>
                </a:lnTo>
                <a:lnTo>
                  <a:pt x="200559" y="543069"/>
                </a:lnTo>
                <a:lnTo>
                  <a:pt x="200559" y="483998"/>
                </a:lnTo>
                <a:close/>
                <a:moveTo>
                  <a:pt x="50022" y="483998"/>
                </a:moveTo>
                <a:lnTo>
                  <a:pt x="50022" y="543069"/>
                </a:lnTo>
                <a:lnTo>
                  <a:pt x="109093" y="543069"/>
                </a:lnTo>
                <a:lnTo>
                  <a:pt x="109093" y="483998"/>
                </a:lnTo>
                <a:close/>
                <a:moveTo>
                  <a:pt x="415884" y="390273"/>
                </a:moveTo>
                <a:lnTo>
                  <a:pt x="415884" y="449344"/>
                </a:lnTo>
                <a:lnTo>
                  <a:pt x="474955" y="449344"/>
                </a:lnTo>
                <a:lnTo>
                  <a:pt x="474955" y="390273"/>
                </a:lnTo>
                <a:close/>
                <a:moveTo>
                  <a:pt x="232953" y="390273"/>
                </a:moveTo>
                <a:lnTo>
                  <a:pt x="232953" y="449344"/>
                </a:lnTo>
                <a:lnTo>
                  <a:pt x="292024" y="449344"/>
                </a:lnTo>
                <a:lnTo>
                  <a:pt x="292024" y="390273"/>
                </a:lnTo>
                <a:close/>
                <a:moveTo>
                  <a:pt x="141488" y="390273"/>
                </a:moveTo>
                <a:lnTo>
                  <a:pt x="141488" y="449344"/>
                </a:lnTo>
                <a:lnTo>
                  <a:pt x="200559" y="449344"/>
                </a:lnTo>
                <a:lnTo>
                  <a:pt x="200559" y="390273"/>
                </a:lnTo>
                <a:close/>
                <a:moveTo>
                  <a:pt x="50022" y="390273"/>
                </a:moveTo>
                <a:lnTo>
                  <a:pt x="50022" y="449344"/>
                </a:lnTo>
                <a:lnTo>
                  <a:pt x="109093" y="449344"/>
                </a:lnTo>
                <a:lnTo>
                  <a:pt x="109093" y="390273"/>
                </a:lnTo>
                <a:close/>
                <a:moveTo>
                  <a:pt x="324419" y="296548"/>
                </a:moveTo>
                <a:lnTo>
                  <a:pt x="324419" y="355619"/>
                </a:lnTo>
                <a:lnTo>
                  <a:pt x="383490" y="355619"/>
                </a:lnTo>
                <a:lnTo>
                  <a:pt x="383490" y="296548"/>
                </a:lnTo>
                <a:close/>
                <a:moveTo>
                  <a:pt x="232953" y="296548"/>
                </a:moveTo>
                <a:lnTo>
                  <a:pt x="232953" y="355619"/>
                </a:lnTo>
                <a:lnTo>
                  <a:pt x="292024" y="355619"/>
                </a:lnTo>
                <a:lnTo>
                  <a:pt x="292024" y="296548"/>
                </a:lnTo>
                <a:close/>
                <a:moveTo>
                  <a:pt x="50022" y="296548"/>
                </a:moveTo>
                <a:lnTo>
                  <a:pt x="50022" y="355619"/>
                </a:lnTo>
                <a:lnTo>
                  <a:pt x="109093" y="355619"/>
                </a:lnTo>
                <a:lnTo>
                  <a:pt x="109093" y="296548"/>
                </a:lnTo>
                <a:close/>
                <a:moveTo>
                  <a:pt x="415884" y="202823"/>
                </a:moveTo>
                <a:lnTo>
                  <a:pt x="415884" y="261894"/>
                </a:lnTo>
                <a:lnTo>
                  <a:pt x="474955" y="261894"/>
                </a:lnTo>
                <a:lnTo>
                  <a:pt x="474955" y="202823"/>
                </a:lnTo>
                <a:close/>
                <a:moveTo>
                  <a:pt x="324419" y="202823"/>
                </a:moveTo>
                <a:lnTo>
                  <a:pt x="324419" y="261894"/>
                </a:lnTo>
                <a:lnTo>
                  <a:pt x="383490" y="261894"/>
                </a:lnTo>
                <a:lnTo>
                  <a:pt x="383490" y="202823"/>
                </a:lnTo>
                <a:close/>
                <a:moveTo>
                  <a:pt x="232953" y="202823"/>
                </a:moveTo>
                <a:lnTo>
                  <a:pt x="232953" y="261894"/>
                </a:lnTo>
                <a:lnTo>
                  <a:pt x="292024" y="261894"/>
                </a:lnTo>
                <a:lnTo>
                  <a:pt x="292024" y="202823"/>
                </a:lnTo>
                <a:close/>
                <a:moveTo>
                  <a:pt x="141488" y="202823"/>
                </a:moveTo>
                <a:lnTo>
                  <a:pt x="141488" y="261894"/>
                </a:lnTo>
                <a:lnTo>
                  <a:pt x="200559" y="261894"/>
                </a:lnTo>
                <a:lnTo>
                  <a:pt x="200559" y="202823"/>
                </a:lnTo>
                <a:close/>
                <a:moveTo>
                  <a:pt x="50022" y="202823"/>
                </a:moveTo>
                <a:lnTo>
                  <a:pt x="50022" y="261894"/>
                </a:lnTo>
                <a:lnTo>
                  <a:pt x="109093" y="261894"/>
                </a:lnTo>
                <a:lnTo>
                  <a:pt x="109093" y="202823"/>
                </a:lnTo>
                <a:close/>
                <a:moveTo>
                  <a:pt x="415884" y="109098"/>
                </a:moveTo>
                <a:lnTo>
                  <a:pt x="415884" y="168169"/>
                </a:lnTo>
                <a:lnTo>
                  <a:pt x="474955" y="168169"/>
                </a:lnTo>
                <a:lnTo>
                  <a:pt x="474955" y="109098"/>
                </a:lnTo>
                <a:close/>
                <a:moveTo>
                  <a:pt x="324419" y="109098"/>
                </a:moveTo>
                <a:lnTo>
                  <a:pt x="324419" y="168169"/>
                </a:lnTo>
                <a:lnTo>
                  <a:pt x="383490" y="168169"/>
                </a:lnTo>
                <a:lnTo>
                  <a:pt x="383490" y="109098"/>
                </a:lnTo>
                <a:close/>
                <a:moveTo>
                  <a:pt x="141488" y="109098"/>
                </a:moveTo>
                <a:lnTo>
                  <a:pt x="141488" y="168169"/>
                </a:lnTo>
                <a:lnTo>
                  <a:pt x="200559" y="168169"/>
                </a:lnTo>
                <a:lnTo>
                  <a:pt x="200559" y="109098"/>
                </a:lnTo>
                <a:close/>
                <a:moveTo>
                  <a:pt x="50022" y="109098"/>
                </a:moveTo>
                <a:lnTo>
                  <a:pt x="50022" y="168169"/>
                </a:lnTo>
                <a:lnTo>
                  <a:pt x="109093" y="168169"/>
                </a:lnTo>
                <a:lnTo>
                  <a:pt x="109093" y="109098"/>
                </a:lnTo>
                <a:close/>
                <a:moveTo>
                  <a:pt x="0" y="0"/>
                </a:moveTo>
                <a:lnTo>
                  <a:pt x="524977" y="0"/>
                </a:lnTo>
                <a:lnTo>
                  <a:pt x="524977" y="1151281"/>
                </a:lnTo>
                <a:lnTo>
                  <a:pt x="0" y="1151281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F054B9F-D983-4597-8459-2A0A437A4D59}"/>
              </a:ext>
            </a:extLst>
          </p:cNvPr>
          <p:cNvSpPr/>
          <p:nvPr/>
        </p:nvSpPr>
        <p:spPr>
          <a:xfrm>
            <a:off x="3842740" y="389273"/>
            <a:ext cx="274036" cy="1290803"/>
          </a:xfrm>
          <a:custGeom>
            <a:avLst/>
            <a:gdLst>
              <a:gd name="connsiteX0" fmla="*/ 177415 w 274036"/>
              <a:gd name="connsiteY0" fmla="*/ 1132888 h 1290803"/>
              <a:gd name="connsiteX1" fmla="*/ 177415 w 274036"/>
              <a:gd name="connsiteY1" fmla="*/ 1201429 h 1290803"/>
              <a:gd name="connsiteX2" fmla="*/ 215946 w 274036"/>
              <a:gd name="connsiteY2" fmla="*/ 1201429 h 1290803"/>
              <a:gd name="connsiteX3" fmla="*/ 215946 w 274036"/>
              <a:gd name="connsiteY3" fmla="*/ 1132888 h 1290803"/>
              <a:gd name="connsiteX4" fmla="*/ 117752 w 274036"/>
              <a:gd name="connsiteY4" fmla="*/ 1132888 h 1290803"/>
              <a:gd name="connsiteX5" fmla="*/ 117752 w 274036"/>
              <a:gd name="connsiteY5" fmla="*/ 1201429 h 1290803"/>
              <a:gd name="connsiteX6" fmla="*/ 156284 w 274036"/>
              <a:gd name="connsiteY6" fmla="*/ 1201429 h 1290803"/>
              <a:gd name="connsiteX7" fmla="*/ 156284 w 274036"/>
              <a:gd name="connsiteY7" fmla="*/ 1132888 h 1290803"/>
              <a:gd name="connsiteX8" fmla="*/ 58090 w 274036"/>
              <a:gd name="connsiteY8" fmla="*/ 1132888 h 1290803"/>
              <a:gd name="connsiteX9" fmla="*/ 58090 w 274036"/>
              <a:gd name="connsiteY9" fmla="*/ 1201429 h 1290803"/>
              <a:gd name="connsiteX10" fmla="*/ 96622 w 274036"/>
              <a:gd name="connsiteY10" fmla="*/ 1201429 h 1290803"/>
              <a:gd name="connsiteX11" fmla="*/ 96622 w 274036"/>
              <a:gd name="connsiteY11" fmla="*/ 1132888 h 1290803"/>
              <a:gd name="connsiteX12" fmla="*/ 177415 w 274036"/>
              <a:gd name="connsiteY12" fmla="*/ 1024138 h 1290803"/>
              <a:gd name="connsiteX13" fmla="*/ 177415 w 274036"/>
              <a:gd name="connsiteY13" fmla="*/ 1092679 h 1290803"/>
              <a:gd name="connsiteX14" fmla="*/ 215946 w 274036"/>
              <a:gd name="connsiteY14" fmla="*/ 1092679 h 1290803"/>
              <a:gd name="connsiteX15" fmla="*/ 215946 w 274036"/>
              <a:gd name="connsiteY15" fmla="*/ 1024138 h 1290803"/>
              <a:gd name="connsiteX16" fmla="*/ 117752 w 274036"/>
              <a:gd name="connsiteY16" fmla="*/ 1024138 h 1290803"/>
              <a:gd name="connsiteX17" fmla="*/ 117752 w 274036"/>
              <a:gd name="connsiteY17" fmla="*/ 1092679 h 1290803"/>
              <a:gd name="connsiteX18" fmla="*/ 156284 w 274036"/>
              <a:gd name="connsiteY18" fmla="*/ 1092679 h 1290803"/>
              <a:gd name="connsiteX19" fmla="*/ 156284 w 274036"/>
              <a:gd name="connsiteY19" fmla="*/ 1024138 h 1290803"/>
              <a:gd name="connsiteX20" fmla="*/ 58090 w 274036"/>
              <a:gd name="connsiteY20" fmla="*/ 1024138 h 1290803"/>
              <a:gd name="connsiteX21" fmla="*/ 58090 w 274036"/>
              <a:gd name="connsiteY21" fmla="*/ 1092679 h 1290803"/>
              <a:gd name="connsiteX22" fmla="*/ 96622 w 274036"/>
              <a:gd name="connsiteY22" fmla="*/ 1092679 h 1290803"/>
              <a:gd name="connsiteX23" fmla="*/ 96622 w 274036"/>
              <a:gd name="connsiteY23" fmla="*/ 1024138 h 1290803"/>
              <a:gd name="connsiteX24" fmla="*/ 177415 w 274036"/>
              <a:gd name="connsiteY24" fmla="*/ 915387 h 1290803"/>
              <a:gd name="connsiteX25" fmla="*/ 177415 w 274036"/>
              <a:gd name="connsiteY25" fmla="*/ 983928 h 1290803"/>
              <a:gd name="connsiteX26" fmla="*/ 215946 w 274036"/>
              <a:gd name="connsiteY26" fmla="*/ 983928 h 1290803"/>
              <a:gd name="connsiteX27" fmla="*/ 215946 w 274036"/>
              <a:gd name="connsiteY27" fmla="*/ 915387 h 1290803"/>
              <a:gd name="connsiteX28" fmla="*/ 117752 w 274036"/>
              <a:gd name="connsiteY28" fmla="*/ 915387 h 1290803"/>
              <a:gd name="connsiteX29" fmla="*/ 117752 w 274036"/>
              <a:gd name="connsiteY29" fmla="*/ 983928 h 1290803"/>
              <a:gd name="connsiteX30" fmla="*/ 156284 w 274036"/>
              <a:gd name="connsiteY30" fmla="*/ 983928 h 1290803"/>
              <a:gd name="connsiteX31" fmla="*/ 156284 w 274036"/>
              <a:gd name="connsiteY31" fmla="*/ 915387 h 1290803"/>
              <a:gd name="connsiteX32" fmla="*/ 58090 w 274036"/>
              <a:gd name="connsiteY32" fmla="*/ 915387 h 1290803"/>
              <a:gd name="connsiteX33" fmla="*/ 58090 w 274036"/>
              <a:gd name="connsiteY33" fmla="*/ 983928 h 1290803"/>
              <a:gd name="connsiteX34" fmla="*/ 96622 w 274036"/>
              <a:gd name="connsiteY34" fmla="*/ 983928 h 1290803"/>
              <a:gd name="connsiteX35" fmla="*/ 96622 w 274036"/>
              <a:gd name="connsiteY35" fmla="*/ 915387 h 1290803"/>
              <a:gd name="connsiteX36" fmla="*/ 177415 w 274036"/>
              <a:gd name="connsiteY36" fmla="*/ 806636 h 1290803"/>
              <a:gd name="connsiteX37" fmla="*/ 177415 w 274036"/>
              <a:gd name="connsiteY37" fmla="*/ 875177 h 1290803"/>
              <a:gd name="connsiteX38" fmla="*/ 215946 w 274036"/>
              <a:gd name="connsiteY38" fmla="*/ 875177 h 1290803"/>
              <a:gd name="connsiteX39" fmla="*/ 215946 w 274036"/>
              <a:gd name="connsiteY39" fmla="*/ 806636 h 1290803"/>
              <a:gd name="connsiteX40" fmla="*/ 117752 w 274036"/>
              <a:gd name="connsiteY40" fmla="*/ 806636 h 1290803"/>
              <a:gd name="connsiteX41" fmla="*/ 117752 w 274036"/>
              <a:gd name="connsiteY41" fmla="*/ 875177 h 1290803"/>
              <a:gd name="connsiteX42" fmla="*/ 156284 w 274036"/>
              <a:gd name="connsiteY42" fmla="*/ 875177 h 1290803"/>
              <a:gd name="connsiteX43" fmla="*/ 156284 w 274036"/>
              <a:gd name="connsiteY43" fmla="*/ 806636 h 1290803"/>
              <a:gd name="connsiteX44" fmla="*/ 58090 w 274036"/>
              <a:gd name="connsiteY44" fmla="*/ 806636 h 1290803"/>
              <a:gd name="connsiteX45" fmla="*/ 58090 w 274036"/>
              <a:gd name="connsiteY45" fmla="*/ 875177 h 1290803"/>
              <a:gd name="connsiteX46" fmla="*/ 96622 w 274036"/>
              <a:gd name="connsiteY46" fmla="*/ 875177 h 1290803"/>
              <a:gd name="connsiteX47" fmla="*/ 96622 w 274036"/>
              <a:gd name="connsiteY47" fmla="*/ 806636 h 1290803"/>
              <a:gd name="connsiteX48" fmla="*/ 177415 w 274036"/>
              <a:gd name="connsiteY48" fmla="*/ 697886 h 1290803"/>
              <a:gd name="connsiteX49" fmla="*/ 177415 w 274036"/>
              <a:gd name="connsiteY49" fmla="*/ 766427 h 1290803"/>
              <a:gd name="connsiteX50" fmla="*/ 215946 w 274036"/>
              <a:gd name="connsiteY50" fmla="*/ 766427 h 1290803"/>
              <a:gd name="connsiteX51" fmla="*/ 215946 w 274036"/>
              <a:gd name="connsiteY51" fmla="*/ 697886 h 1290803"/>
              <a:gd name="connsiteX52" fmla="*/ 117752 w 274036"/>
              <a:gd name="connsiteY52" fmla="*/ 697886 h 1290803"/>
              <a:gd name="connsiteX53" fmla="*/ 117752 w 274036"/>
              <a:gd name="connsiteY53" fmla="*/ 766427 h 1290803"/>
              <a:gd name="connsiteX54" fmla="*/ 156284 w 274036"/>
              <a:gd name="connsiteY54" fmla="*/ 766427 h 1290803"/>
              <a:gd name="connsiteX55" fmla="*/ 156284 w 274036"/>
              <a:gd name="connsiteY55" fmla="*/ 697886 h 1290803"/>
              <a:gd name="connsiteX56" fmla="*/ 58090 w 274036"/>
              <a:gd name="connsiteY56" fmla="*/ 697886 h 1290803"/>
              <a:gd name="connsiteX57" fmla="*/ 58090 w 274036"/>
              <a:gd name="connsiteY57" fmla="*/ 766427 h 1290803"/>
              <a:gd name="connsiteX58" fmla="*/ 96622 w 274036"/>
              <a:gd name="connsiteY58" fmla="*/ 766427 h 1290803"/>
              <a:gd name="connsiteX59" fmla="*/ 96622 w 274036"/>
              <a:gd name="connsiteY59" fmla="*/ 697886 h 1290803"/>
              <a:gd name="connsiteX60" fmla="*/ 177415 w 274036"/>
              <a:gd name="connsiteY60" fmla="*/ 589135 h 1290803"/>
              <a:gd name="connsiteX61" fmla="*/ 177415 w 274036"/>
              <a:gd name="connsiteY61" fmla="*/ 657676 h 1290803"/>
              <a:gd name="connsiteX62" fmla="*/ 215946 w 274036"/>
              <a:gd name="connsiteY62" fmla="*/ 657676 h 1290803"/>
              <a:gd name="connsiteX63" fmla="*/ 215946 w 274036"/>
              <a:gd name="connsiteY63" fmla="*/ 589135 h 1290803"/>
              <a:gd name="connsiteX64" fmla="*/ 117752 w 274036"/>
              <a:gd name="connsiteY64" fmla="*/ 589135 h 1290803"/>
              <a:gd name="connsiteX65" fmla="*/ 117752 w 274036"/>
              <a:gd name="connsiteY65" fmla="*/ 657676 h 1290803"/>
              <a:gd name="connsiteX66" fmla="*/ 156284 w 274036"/>
              <a:gd name="connsiteY66" fmla="*/ 657676 h 1290803"/>
              <a:gd name="connsiteX67" fmla="*/ 156284 w 274036"/>
              <a:gd name="connsiteY67" fmla="*/ 589135 h 1290803"/>
              <a:gd name="connsiteX68" fmla="*/ 58090 w 274036"/>
              <a:gd name="connsiteY68" fmla="*/ 589135 h 1290803"/>
              <a:gd name="connsiteX69" fmla="*/ 58090 w 274036"/>
              <a:gd name="connsiteY69" fmla="*/ 657676 h 1290803"/>
              <a:gd name="connsiteX70" fmla="*/ 96622 w 274036"/>
              <a:gd name="connsiteY70" fmla="*/ 657676 h 1290803"/>
              <a:gd name="connsiteX71" fmla="*/ 96622 w 274036"/>
              <a:gd name="connsiteY71" fmla="*/ 589135 h 1290803"/>
              <a:gd name="connsiteX72" fmla="*/ 177415 w 274036"/>
              <a:gd name="connsiteY72" fmla="*/ 480385 h 1290803"/>
              <a:gd name="connsiteX73" fmla="*/ 177415 w 274036"/>
              <a:gd name="connsiteY73" fmla="*/ 548926 h 1290803"/>
              <a:gd name="connsiteX74" fmla="*/ 215946 w 274036"/>
              <a:gd name="connsiteY74" fmla="*/ 548926 h 1290803"/>
              <a:gd name="connsiteX75" fmla="*/ 215946 w 274036"/>
              <a:gd name="connsiteY75" fmla="*/ 480385 h 1290803"/>
              <a:gd name="connsiteX76" fmla="*/ 117752 w 274036"/>
              <a:gd name="connsiteY76" fmla="*/ 480385 h 1290803"/>
              <a:gd name="connsiteX77" fmla="*/ 117752 w 274036"/>
              <a:gd name="connsiteY77" fmla="*/ 548926 h 1290803"/>
              <a:gd name="connsiteX78" fmla="*/ 156284 w 274036"/>
              <a:gd name="connsiteY78" fmla="*/ 548926 h 1290803"/>
              <a:gd name="connsiteX79" fmla="*/ 156284 w 274036"/>
              <a:gd name="connsiteY79" fmla="*/ 480385 h 1290803"/>
              <a:gd name="connsiteX80" fmla="*/ 58090 w 274036"/>
              <a:gd name="connsiteY80" fmla="*/ 480385 h 1290803"/>
              <a:gd name="connsiteX81" fmla="*/ 58090 w 274036"/>
              <a:gd name="connsiteY81" fmla="*/ 548926 h 1290803"/>
              <a:gd name="connsiteX82" fmla="*/ 96622 w 274036"/>
              <a:gd name="connsiteY82" fmla="*/ 548926 h 1290803"/>
              <a:gd name="connsiteX83" fmla="*/ 96622 w 274036"/>
              <a:gd name="connsiteY83" fmla="*/ 480385 h 1290803"/>
              <a:gd name="connsiteX84" fmla="*/ 177415 w 274036"/>
              <a:gd name="connsiteY84" fmla="*/ 371634 h 1290803"/>
              <a:gd name="connsiteX85" fmla="*/ 177415 w 274036"/>
              <a:gd name="connsiteY85" fmla="*/ 440175 h 1290803"/>
              <a:gd name="connsiteX86" fmla="*/ 215946 w 274036"/>
              <a:gd name="connsiteY86" fmla="*/ 440175 h 1290803"/>
              <a:gd name="connsiteX87" fmla="*/ 215946 w 274036"/>
              <a:gd name="connsiteY87" fmla="*/ 371634 h 1290803"/>
              <a:gd name="connsiteX88" fmla="*/ 117752 w 274036"/>
              <a:gd name="connsiteY88" fmla="*/ 371634 h 1290803"/>
              <a:gd name="connsiteX89" fmla="*/ 117752 w 274036"/>
              <a:gd name="connsiteY89" fmla="*/ 440175 h 1290803"/>
              <a:gd name="connsiteX90" fmla="*/ 156284 w 274036"/>
              <a:gd name="connsiteY90" fmla="*/ 440175 h 1290803"/>
              <a:gd name="connsiteX91" fmla="*/ 156284 w 274036"/>
              <a:gd name="connsiteY91" fmla="*/ 371634 h 1290803"/>
              <a:gd name="connsiteX92" fmla="*/ 58090 w 274036"/>
              <a:gd name="connsiteY92" fmla="*/ 371634 h 1290803"/>
              <a:gd name="connsiteX93" fmla="*/ 58090 w 274036"/>
              <a:gd name="connsiteY93" fmla="*/ 440175 h 1290803"/>
              <a:gd name="connsiteX94" fmla="*/ 96622 w 274036"/>
              <a:gd name="connsiteY94" fmla="*/ 440175 h 1290803"/>
              <a:gd name="connsiteX95" fmla="*/ 96622 w 274036"/>
              <a:gd name="connsiteY95" fmla="*/ 371634 h 1290803"/>
              <a:gd name="connsiteX96" fmla="*/ 177415 w 274036"/>
              <a:gd name="connsiteY96" fmla="*/ 262884 h 1290803"/>
              <a:gd name="connsiteX97" fmla="*/ 177415 w 274036"/>
              <a:gd name="connsiteY97" fmla="*/ 331425 h 1290803"/>
              <a:gd name="connsiteX98" fmla="*/ 215946 w 274036"/>
              <a:gd name="connsiteY98" fmla="*/ 331425 h 1290803"/>
              <a:gd name="connsiteX99" fmla="*/ 215946 w 274036"/>
              <a:gd name="connsiteY99" fmla="*/ 262884 h 1290803"/>
              <a:gd name="connsiteX100" fmla="*/ 117752 w 274036"/>
              <a:gd name="connsiteY100" fmla="*/ 262884 h 1290803"/>
              <a:gd name="connsiteX101" fmla="*/ 117752 w 274036"/>
              <a:gd name="connsiteY101" fmla="*/ 331425 h 1290803"/>
              <a:gd name="connsiteX102" fmla="*/ 156284 w 274036"/>
              <a:gd name="connsiteY102" fmla="*/ 331425 h 1290803"/>
              <a:gd name="connsiteX103" fmla="*/ 156284 w 274036"/>
              <a:gd name="connsiteY103" fmla="*/ 262884 h 1290803"/>
              <a:gd name="connsiteX104" fmla="*/ 58090 w 274036"/>
              <a:gd name="connsiteY104" fmla="*/ 262884 h 1290803"/>
              <a:gd name="connsiteX105" fmla="*/ 58090 w 274036"/>
              <a:gd name="connsiteY105" fmla="*/ 331425 h 1290803"/>
              <a:gd name="connsiteX106" fmla="*/ 96622 w 274036"/>
              <a:gd name="connsiteY106" fmla="*/ 331425 h 1290803"/>
              <a:gd name="connsiteX107" fmla="*/ 96622 w 274036"/>
              <a:gd name="connsiteY107" fmla="*/ 262884 h 1290803"/>
              <a:gd name="connsiteX108" fmla="*/ 178387 w 274036"/>
              <a:gd name="connsiteY108" fmla="*/ 124663 h 1290803"/>
              <a:gd name="connsiteX109" fmla="*/ 178387 w 274036"/>
              <a:gd name="connsiteY109" fmla="*/ 193204 h 1290803"/>
              <a:gd name="connsiteX110" fmla="*/ 216918 w 274036"/>
              <a:gd name="connsiteY110" fmla="*/ 193204 h 1290803"/>
              <a:gd name="connsiteX111" fmla="*/ 216918 w 274036"/>
              <a:gd name="connsiteY111" fmla="*/ 124663 h 1290803"/>
              <a:gd name="connsiteX112" fmla="*/ 118724 w 274036"/>
              <a:gd name="connsiteY112" fmla="*/ 124663 h 1290803"/>
              <a:gd name="connsiteX113" fmla="*/ 118724 w 274036"/>
              <a:gd name="connsiteY113" fmla="*/ 193204 h 1290803"/>
              <a:gd name="connsiteX114" fmla="*/ 157256 w 274036"/>
              <a:gd name="connsiteY114" fmla="*/ 193204 h 1290803"/>
              <a:gd name="connsiteX115" fmla="*/ 157256 w 274036"/>
              <a:gd name="connsiteY115" fmla="*/ 124663 h 1290803"/>
              <a:gd name="connsiteX116" fmla="*/ 59062 w 274036"/>
              <a:gd name="connsiteY116" fmla="*/ 124663 h 1290803"/>
              <a:gd name="connsiteX117" fmla="*/ 59062 w 274036"/>
              <a:gd name="connsiteY117" fmla="*/ 193204 h 1290803"/>
              <a:gd name="connsiteX118" fmla="*/ 97594 w 274036"/>
              <a:gd name="connsiteY118" fmla="*/ 193204 h 1290803"/>
              <a:gd name="connsiteX119" fmla="*/ 97594 w 274036"/>
              <a:gd name="connsiteY119" fmla="*/ 124663 h 1290803"/>
              <a:gd name="connsiteX120" fmla="*/ 123405 w 274036"/>
              <a:gd name="connsiteY120" fmla="*/ 0 h 1290803"/>
              <a:gd name="connsiteX121" fmla="*/ 150631 w 274036"/>
              <a:gd name="connsiteY121" fmla="*/ 0 h 1290803"/>
              <a:gd name="connsiteX122" fmla="*/ 150631 w 274036"/>
              <a:gd name="connsiteY122" fmla="*/ 91325 h 1290803"/>
              <a:gd name="connsiteX123" fmla="*/ 240991 w 274036"/>
              <a:gd name="connsiteY123" fmla="*/ 91325 h 1290803"/>
              <a:gd name="connsiteX124" fmla="*/ 240991 w 274036"/>
              <a:gd name="connsiteY124" fmla="*/ 215891 h 1290803"/>
              <a:gd name="connsiteX125" fmla="*/ 274036 w 274036"/>
              <a:gd name="connsiteY125" fmla="*/ 215891 h 1290803"/>
              <a:gd name="connsiteX126" fmla="*/ 274036 w 274036"/>
              <a:gd name="connsiteY126" fmla="*/ 1290803 h 1290803"/>
              <a:gd name="connsiteX127" fmla="*/ 0 w 274036"/>
              <a:gd name="connsiteY127" fmla="*/ 1290803 h 1290803"/>
              <a:gd name="connsiteX128" fmla="*/ 0 w 274036"/>
              <a:gd name="connsiteY128" fmla="*/ 215891 h 1290803"/>
              <a:gd name="connsiteX129" fmla="*/ 33045 w 274036"/>
              <a:gd name="connsiteY129" fmla="*/ 215891 h 1290803"/>
              <a:gd name="connsiteX130" fmla="*/ 33045 w 274036"/>
              <a:gd name="connsiteY130" fmla="*/ 91325 h 1290803"/>
              <a:gd name="connsiteX131" fmla="*/ 123405 w 274036"/>
              <a:gd name="connsiteY131" fmla="*/ 91325 h 129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4036" h="1290803">
                <a:moveTo>
                  <a:pt x="177415" y="1132888"/>
                </a:moveTo>
                <a:lnTo>
                  <a:pt x="177415" y="1201429"/>
                </a:lnTo>
                <a:lnTo>
                  <a:pt x="215946" y="1201429"/>
                </a:lnTo>
                <a:lnTo>
                  <a:pt x="215946" y="1132888"/>
                </a:lnTo>
                <a:close/>
                <a:moveTo>
                  <a:pt x="117752" y="1132888"/>
                </a:moveTo>
                <a:lnTo>
                  <a:pt x="117752" y="1201429"/>
                </a:lnTo>
                <a:lnTo>
                  <a:pt x="156284" y="1201429"/>
                </a:lnTo>
                <a:lnTo>
                  <a:pt x="156284" y="1132888"/>
                </a:lnTo>
                <a:close/>
                <a:moveTo>
                  <a:pt x="58090" y="1132888"/>
                </a:moveTo>
                <a:lnTo>
                  <a:pt x="58090" y="1201429"/>
                </a:lnTo>
                <a:lnTo>
                  <a:pt x="96622" y="1201429"/>
                </a:lnTo>
                <a:lnTo>
                  <a:pt x="96622" y="1132888"/>
                </a:lnTo>
                <a:close/>
                <a:moveTo>
                  <a:pt x="177415" y="1024138"/>
                </a:moveTo>
                <a:lnTo>
                  <a:pt x="177415" y="1092679"/>
                </a:lnTo>
                <a:lnTo>
                  <a:pt x="215946" y="1092679"/>
                </a:lnTo>
                <a:lnTo>
                  <a:pt x="215946" y="1024138"/>
                </a:lnTo>
                <a:close/>
                <a:moveTo>
                  <a:pt x="117752" y="1024138"/>
                </a:moveTo>
                <a:lnTo>
                  <a:pt x="117752" y="1092679"/>
                </a:lnTo>
                <a:lnTo>
                  <a:pt x="156284" y="1092679"/>
                </a:lnTo>
                <a:lnTo>
                  <a:pt x="156284" y="1024138"/>
                </a:lnTo>
                <a:close/>
                <a:moveTo>
                  <a:pt x="58090" y="1024138"/>
                </a:moveTo>
                <a:lnTo>
                  <a:pt x="58090" y="1092679"/>
                </a:lnTo>
                <a:lnTo>
                  <a:pt x="96622" y="1092679"/>
                </a:lnTo>
                <a:lnTo>
                  <a:pt x="96622" y="1024138"/>
                </a:lnTo>
                <a:close/>
                <a:moveTo>
                  <a:pt x="177415" y="915387"/>
                </a:moveTo>
                <a:lnTo>
                  <a:pt x="177415" y="983928"/>
                </a:lnTo>
                <a:lnTo>
                  <a:pt x="215946" y="983928"/>
                </a:lnTo>
                <a:lnTo>
                  <a:pt x="215946" y="915387"/>
                </a:lnTo>
                <a:close/>
                <a:moveTo>
                  <a:pt x="117752" y="915387"/>
                </a:moveTo>
                <a:lnTo>
                  <a:pt x="117752" y="983928"/>
                </a:lnTo>
                <a:lnTo>
                  <a:pt x="156284" y="983928"/>
                </a:lnTo>
                <a:lnTo>
                  <a:pt x="156284" y="915387"/>
                </a:lnTo>
                <a:close/>
                <a:moveTo>
                  <a:pt x="58090" y="915387"/>
                </a:moveTo>
                <a:lnTo>
                  <a:pt x="58090" y="983928"/>
                </a:lnTo>
                <a:lnTo>
                  <a:pt x="96622" y="983928"/>
                </a:lnTo>
                <a:lnTo>
                  <a:pt x="96622" y="915387"/>
                </a:lnTo>
                <a:close/>
                <a:moveTo>
                  <a:pt x="177415" y="806636"/>
                </a:moveTo>
                <a:lnTo>
                  <a:pt x="177415" y="875177"/>
                </a:lnTo>
                <a:lnTo>
                  <a:pt x="215946" y="875177"/>
                </a:lnTo>
                <a:lnTo>
                  <a:pt x="215946" y="806636"/>
                </a:lnTo>
                <a:close/>
                <a:moveTo>
                  <a:pt x="117752" y="806636"/>
                </a:moveTo>
                <a:lnTo>
                  <a:pt x="117752" y="875177"/>
                </a:lnTo>
                <a:lnTo>
                  <a:pt x="156284" y="875177"/>
                </a:lnTo>
                <a:lnTo>
                  <a:pt x="156284" y="806636"/>
                </a:lnTo>
                <a:close/>
                <a:moveTo>
                  <a:pt x="58090" y="806636"/>
                </a:moveTo>
                <a:lnTo>
                  <a:pt x="58090" y="875177"/>
                </a:lnTo>
                <a:lnTo>
                  <a:pt x="96622" y="875177"/>
                </a:lnTo>
                <a:lnTo>
                  <a:pt x="96622" y="806636"/>
                </a:lnTo>
                <a:close/>
                <a:moveTo>
                  <a:pt x="177415" y="697886"/>
                </a:moveTo>
                <a:lnTo>
                  <a:pt x="177415" y="766427"/>
                </a:lnTo>
                <a:lnTo>
                  <a:pt x="215946" y="766427"/>
                </a:lnTo>
                <a:lnTo>
                  <a:pt x="215946" y="697886"/>
                </a:lnTo>
                <a:close/>
                <a:moveTo>
                  <a:pt x="117752" y="697886"/>
                </a:moveTo>
                <a:lnTo>
                  <a:pt x="117752" y="766427"/>
                </a:lnTo>
                <a:lnTo>
                  <a:pt x="156284" y="766427"/>
                </a:lnTo>
                <a:lnTo>
                  <a:pt x="156284" y="697886"/>
                </a:lnTo>
                <a:close/>
                <a:moveTo>
                  <a:pt x="58090" y="697886"/>
                </a:moveTo>
                <a:lnTo>
                  <a:pt x="58090" y="766427"/>
                </a:lnTo>
                <a:lnTo>
                  <a:pt x="96622" y="766427"/>
                </a:lnTo>
                <a:lnTo>
                  <a:pt x="96622" y="697886"/>
                </a:lnTo>
                <a:close/>
                <a:moveTo>
                  <a:pt x="177415" y="589135"/>
                </a:moveTo>
                <a:lnTo>
                  <a:pt x="177415" y="657676"/>
                </a:lnTo>
                <a:lnTo>
                  <a:pt x="215946" y="657676"/>
                </a:lnTo>
                <a:lnTo>
                  <a:pt x="215946" y="589135"/>
                </a:lnTo>
                <a:close/>
                <a:moveTo>
                  <a:pt x="117752" y="589135"/>
                </a:moveTo>
                <a:lnTo>
                  <a:pt x="117752" y="657676"/>
                </a:lnTo>
                <a:lnTo>
                  <a:pt x="156284" y="657676"/>
                </a:lnTo>
                <a:lnTo>
                  <a:pt x="156284" y="589135"/>
                </a:lnTo>
                <a:close/>
                <a:moveTo>
                  <a:pt x="58090" y="589135"/>
                </a:moveTo>
                <a:lnTo>
                  <a:pt x="58090" y="657676"/>
                </a:lnTo>
                <a:lnTo>
                  <a:pt x="96622" y="657676"/>
                </a:lnTo>
                <a:lnTo>
                  <a:pt x="96622" y="589135"/>
                </a:lnTo>
                <a:close/>
                <a:moveTo>
                  <a:pt x="177415" y="480385"/>
                </a:moveTo>
                <a:lnTo>
                  <a:pt x="177415" y="548926"/>
                </a:lnTo>
                <a:lnTo>
                  <a:pt x="215946" y="548926"/>
                </a:lnTo>
                <a:lnTo>
                  <a:pt x="215946" y="480385"/>
                </a:lnTo>
                <a:close/>
                <a:moveTo>
                  <a:pt x="117752" y="480385"/>
                </a:moveTo>
                <a:lnTo>
                  <a:pt x="117752" y="548926"/>
                </a:lnTo>
                <a:lnTo>
                  <a:pt x="156284" y="548926"/>
                </a:lnTo>
                <a:lnTo>
                  <a:pt x="156284" y="480385"/>
                </a:lnTo>
                <a:close/>
                <a:moveTo>
                  <a:pt x="58090" y="480385"/>
                </a:moveTo>
                <a:lnTo>
                  <a:pt x="58090" y="548926"/>
                </a:lnTo>
                <a:lnTo>
                  <a:pt x="96622" y="548926"/>
                </a:lnTo>
                <a:lnTo>
                  <a:pt x="96622" y="480385"/>
                </a:lnTo>
                <a:close/>
                <a:moveTo>
                  <a:pt x="177415" y="371634"/>
                </a:moveTo>
                <a:lnTo>
                  <a:pt x="177415" y="440175"/>
                </a:lnTo>
                <a:lnTo>
                  <a:pt x="215946" y="440175"/>
                </a:lnTo>
                <a:lnTo>
                  <a:pt x="215946" y="371634"/>
                </a:lnTo>
                <a:close/>
                <a:moveTo>
                  <a:pt x="117752" y="371634"/>
                </a:moveTo>
                <a:lnTo>
                  <a:pt x="117752" y="440175"/>
                </a:lnTo>
                <a:lnTo>
                  <a:pt x="156284" y="440175"/>
                </a:lnTo>
                <a:lnTo>
                  <a:pt x="156284" y="371634"/>
                </a:lnTo>
                <a:close/>
                <a:moveTo>
                  <a:pt x="58090" y="371634"/>
                </a:moveTo>
                <a:lnTo>
                  <a:pt x="58090" y="440175"/>
                </a:lnTo>
                <a:lnTo>
                  <a:pt x="96622" y="440175"/>
                </a:lnTo>
                <a:lnTo>
                  <a:pt x="96622" y="371634"/>
                </a:lnTo>
                <a:close/>
                <a:moveTo>
                  <a:pt x="177415" y="262884"/>
                </a:moveTo>
                <a:lnTo>
                  <a:pt x="177415" y="331425"/>
                </a:lnTo>
                <a:lnTo>
                  <a:pt x="215946" y="331425"/>
                </a:lnTo>
                <a:lnTo>
                  <a:pt x="215946" y="262884"/>
                </a:lnTo>
                <a:close/>
                <a:moveTo>
                  <a:pt x="117752" y="262884"/>
                </a:moveTo>
                <a:lnTo>
                  <a:pt x="117752" y="331425"/>
                </a:lnTo>
                <a:lnTo>
                  <a:pt x="156284" y="331425"/>
                </a:lnTo>
                <a:lnTo>
                  <a:pt x="156284" y="262884"/>
                </a:lnTo>
                <a:close/>
                <a:moveTo>
                  <a:pt x="58090" y="262884"/>
                </a:moveTo>
                <a:lnTo>
                  <a:pt x="58090" y="331425"/>
                </a:lnTo>
                <a:lnTo>
                  <a:pt x="96622" y="331425"/>
                </a:lnTo>
                <a:lnTo>
                  <a:pt x="96622" y="262884"/>
                </a:lnTo>
                <a:close/>
                <a:moveTo>
                  <a:pt x="178387" y="124663"/>
                </a:moveTo>
                <a:lnTo>
                  <a:pt x="178387" y="193204"/>
                </a:lnTo>
                <a:lnTo>
                  <a:pt x="216918" y="193204"/>
                </a:lnTo>
                <a:lnTo>
                  <a:pt x="216918" y="124663"/>
                </a:lnTo>
                <a:close/>
                <a:moveTo>
                  <a:pt x="118724" y="124663"/>
                </a:moveTo>
                <a:lnTo>
                  <a:pt x="118724" y="193204"/>
                </a:lnTo>
                <a:lnTo>
                  <a:pt x="157256" y="193204"/>
                </a:lnTo>
                <a:lnTo>
                  <a:pt x="157256" y="124663"/>
                </a:lnTo>
                <a:close/>
                <a:moveTo>
                  <a:pt x="59062" y="124663"/>
                </a:moveTo>
                <a:lnTo>
                  <a:pt x="59062" y="193204"/>
                </a:lnTo>
                <a:lnTo>
                  <a:pt x="97594" y="193204"/>
                </a:lnTo>
                <a:lnTo>
                  <a:pt x="97594" y="124663"/>
                </a:lnTo>
                <a:close/>
                <a:moveTo>
                  <a:pt x="123405" y="0"/>
                </a:moveTo>
                <a:lnTo>
                  <a:pt x="150631" y="0"/>
                </a:lnTo>
                <a:lnTo>
                  <a:pt x="150631" y="91325"/>
                </a:lnTo>
                <a:lnTo>
                  <a:pt x="240991" y="91325"/>
                </a:lnTo>
                <a:lnTo>
                  <a:pt x="240991" y="215891"/>
                </a:lnTo>
                <a:lnTo>
                  <a:pt x="274036" y="215891"/>
                </a:lnTo>
                <a:lnTo>
                  <a:pt x="274036" y="1290803"/>
                </a:lnTo>
                <a:lnTo>
                  <a:pt x="0" y="1290803"/>
                </a:lnTo>
                <a:lnTo>
                  <a:pt x="0" y="215891"/>
                </a:lnTo>
                <a:lnTo>
                  <a:pt x="33045" y="215891"/>
                </a:lnTo>
                <a:lnTo>
                  <a:pt x="33045" y="91325"/>
                </a:lnTo>
                <a:lnTo>
                  <a:pt x="123405" y="91325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D0DF781-00A4-496E-9A4E-331962B86398}"/>
              </a:ext>
            </a:extLst>
          </p:cNvPr>
          <p:cNvSpPr/>
          <p:nvPr/>
        </p:nvSpPr>
        <p:spPr>
          <a:xfrm>
            <a:off x="4149897" y="663588"/>
            <a:ext cx="290719" cy="1016488"/>
          </a:xfrm>
          <a:custGeom>
            <a:avLst/>
            <a:gdLst>
              <a:gd name="connsiteX0" fmla="*/ 32734 w 383303"/>
              <a:gd name="connsiteY0" fmla="*/ 816514 h 1016488"/>
              <a:gd name="connsiteX1" fmla="*/ 32734 w 383303"/>
              <a:gd name="connsiteY1" fmla="*/ 870761 h 1016488"/>
              <a:gd name="connsiteX2" fmla="*/ 350568 w 383303"/>
              <a:gd name="connsiteY2" fmla="*/ 870761 h 1016488"/>
              <a:gd name="connsiteX3" fmla="*/ 350568 w 383303"/>
              <a:gd name="connsiteY3" fmla="*/ 816514 h 1016488"/>
              <a:gd name="connsiteX4" fmla="*/ 32734 w 383303"/>
              <a:gd name="connsiteY4" fmla="*/ 730442 h 1016488"/>
              <a:gd name="connsiteX5" fmla="*/ 32734 w 383303"/>
              <a:gd name="connsiteY5" fmla="*/ 784689 h 1016488"/>
              <a:gd name="connsiteX6" fmla="*/ 350568 w 383303"/>
              <a:gd name="connsiteY6" fmla="*/ 784689 h 1016488"/>
              <a:gd name="connsiteX7" fmla="*/ 350568 w 383303"/>
              <a:gd name="connsiteY7" fmla="*/ 730442 h 1016488"/>
              <a:gd name="connsiteX8" fmla="*/ 32734 w 383303"/>
              <a:gd name="connsiteY8" fmla="*/ 647183 h 1016488"/>
              <a:gd name="connsiteX9" fmla="*/ 32734 w 383303"/>
              <a:gd name="connsiteY9" fmla="*/ 701430 h 1016488"/>
              <a:gd name="connsiteX10" fmla="*/ 350568 w 383303"/>
              <a:gd name="connsiteY10" fmla="*/ 701430 h 1016488"/>
              <a:gd name="connsiteX11" fmla="*/ 350568 w 383303"/>
              <a:gd name="connsiteY11" fmla="*/ 647183 h 1016488"/>
              <a:gd name="connsiteX12" fmla="*/ 32734 w 383303"/>
              <a:gd name="connsiteY12" fmla="*/ 561112 h 1016488"/>
              <a:gd name="connsiteX13" fmla="*/ 32734 w 383303"/>
              <a:gd name="connsiteY13" fmla="*/ 615359 h 1016488"/>
              <a:gd name="connsiteX14" fmla="*/ 350568 w 383303"/>
              <a:gd name="connsiteY14" fmla="*/ 615359 h 1016488"/>
              <a:gd name="connsiteX15" fmla="*/ 350568 w 383303"/>
              <a:gd name="connsiteY15" fmla="*/ 561112 h 1016488"/>
              <a:gd name="connsiteX16" fmla="*/ 32734 w 383303"/>
              <a:gd name="connsiteY16" fmla="*/ 475041 h 1016488"/>
              <a:gd name="connsiteX17" fmla="*/ 32734 w 383303"/>
              <a:gd name="connsiteY17" fmla="*/ 529288 h 1016488"/>
              <a:gd name="connsiteX18" fmla="*/ 350568 w 383303"/>
              <a:gd name="connsiteY18" fmla="*/ 529288 h 1016488"/>
              <a:gd name="connsiteX19" fmla="*/ 350568 w 383303"/>
              <a:gd name="connsiteY19" fmla="*/ 475041 h 1016488"/>
              <a:gd name="connsiteX20" fmla="*/ 32734 w 383303"/>
              <a:gd name="connsiteY20" fmla="*/ 388970 h 1016488"/>
              <a:gd name="connsiteX21" fmla="*/ 32734 w 383303"/>
              <a:gd name="connsiteY21" fmla="*/ 443217 h 1016488"/>
              <a:gd name="connsiteX22" fmla="*/ 350568 w 383303"/>
              <a:gd name="connsiteY22" fmla="*/ 443217 h 1016488"/>
              <a:gd name="connsiteX23" fmla="*/ 350568 w 383303"/>
              <a:gd name="connsiteY23" fmla="*/ 388970 h 1016488"/>
              <a:gd name="connsiteX24" fmla="*/ 32734 w 383303"/>
              <a:gd name="connsiteY24" fmla="*/ 302899 h 1016488"/>
              <a:gd name="connsiteX25" fmla="*/ 32734 w 383303"/>
              <a:gd name="connsiteY25" fmla="*/ 357146 h 1016488"/>
              <a:gd name="connsiteX26" fmla="*/ 350568 w 383303"/>
              <a:gd name="connsiteY26" fmla="*/ 357146 h 1016488"/>
              <a:gd name="connsiteX27" fmla="*/ 350568 w 383303"/>
              <a:gd name="connsiteY27" fmla="*/ 302899 h 1016488"/>
              <a:gd name="connsiteX28" fmla="*/ 32734 w 383303"/>
              <a:gd name="connsiteY28" fmla="*/ 216827 h 1016488"/>
              <a:gd name="connsiteX29" fmla="*/ 32734 w 383303"/>
              <a:gd name="connsiteY29" fmla="*/ 271074 h 1016488"/>
              <a:gd name="connsiteX30" fmla="*/ 350568 w 383303"/>
              <a:gd name="connsiteY30" fmla="*/ 271074 h 1016488"/>
              <a:gd name="connsiteX31" fmla="*/ 350568 w 383303"/>
              <a:gd name="connsiteY31" fmla="*/ 216827 h 1016488"/>
              <a:gd name="connsiteX32" fmla="*/ 32734 w 383303"/>
              <a:gd name="connsiteY32" fmla="*/ 130756 h 1016488"/>
              <a:gd name="connsiteX33" fmla="*/ 32734 w 383303"/>
              <a:gd name="connsiteY33" fmla="*/ 185003 h 1016488"/>
              <a:gd name="connsiteX34" fmla="*/ 350568 w 383303"/>
              <a:gd name="connsiteY34" fmla="*/ 185003 h 1016488"/>
              <a:gd name="connsiteX35" fmla="*/ 350568 w 383303"/>
              <a:gd name="connsiteY35" fmla="*/ 130756 h 1016488"/>
              <a:gd name="connsiteX36" fmla="*/ 34304 w 383303"/>
              <a:gd name="connsiteY36" fmla="*/ 0 h 1016488"/>
              <a:gd name="connsiteX37" fmla="*/ 67037 w 383303"/>
              <a:gd name="connsiteY37" fmla="*/ 0 h 1016488"/>
              <a:gd name="connsiteX38" fmla="*/ 67037 w 383303"/>
              <a:gd name="connsiteY38" fmla="*/ 58146 h 1016488"/>
              <a:gd name="connsiteX39" fmla="*/ 383303 w 383303"/>
              <a:gd name="connsiteY39" fmla="*/ 58146 h 1016488"/>
              <a:gd name="connsiteX40" fmla="*/ 383303 w 383303"/>
              <a:gd name="connsiteY40" fmla="*/ 1016488 h 1016488"/>
              <a:gd name="connsiteX41" fmla="*/ 0 w 383303"/>
              <a:gd name="connsiteY41" fmla="*/ 1016488 h 1016488"/>
              <a:gd name="connsiteX42" fmla="*/ 0 w 383303"/>
              <a:gd name="connsiteY42" fmla="*/ 58146 h 1016488"/>
              <a:gd name="connsiteX43" fmla="*/ 34304 w 383303"/>
              <a:gd name="connsiteY43" fmla="*/ 58146 h 101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83303" h="1016488">
                <a:moveTo>
                  <a:pt x="32734" y="816514"/>
                </a:moveTo>
                <a:lnTo>
                  <a:pt x="32734" y="870761"/>
                </a:lnTo>
                <a:lnTo>
                  <a:pt x="350568" y="870761"/>
                </a:lnTo>
                <a:lnTo>
                  <a:pt x="350568" y="816514"/>
                </a:lnTo>
                <a:close/>
                <a:moveTo>
                  <a:pt x="32734" y="730442"/>
                </a:moveTo>
                <a:lnTo>
                  <a:pt x="32734" y="784689"/>
                </a:lnTo>
                <a:lnTo>
                  <a:pt x="350568" y="784689"/>
                </a:lnTo>
                <a:lnTo>
                  <a:pt x="350568" y="730442"/>
                </a:lnTo>
                <a:close/>
                <a:moveTo>
                  <a:pt x="32734" y="647183"/>
                </a:moveTo>
                <a:lnTo>
                  <a:pt x="32734" y="701430"/>
                </a:lnTo>
                <a:lnTo>
                  <a:pt x="350568" y="701430"/>
                </a:lnTo>
                <a:lnTo>
                  <a:pt x="350568" y="647183"/>
                </a:lnTo>
                <a:close/>
                <a:moveTo>
                  <a:pt x="32734" y="561112"/>
                </a:moveTo>
                <a:lnTo>
                  <a:pt x="32734" y="615359"/>
                </a:lnTo>
                <a:lnTo>
                  <a:pt x="350568" y="615359"/>
                </a:lnTo>
                <a:lnTo>
                  <a:pt x="350568" y="561112"/>
                </a:lnTo>
                <a:close/>
                <a:moveTo>
                  <a:pt x="32734" y="475041"/>
                </a:moveTo>
                <a:lnTo>
                  <a:pt x="32734" y="529288"/>
                </a:lnTo>
                <a:lnTo>
                  <a:pt x="350568" y="529288"/>
                </a:lnTo>
                <a:lnTo>
                  <a:pt x="350568" y="475041"/>
                </a:lnTo>
                <a:close/>
                <a:moveTo>
                  <a:pt x="32734" y="388970"/>
                </a:moveTo>
                <a:lnTo>
                  <a:pt x="32734" y="443217"/>
                </a:lnTo>
                <a:lnTo>
                  <a:pt x="350568" y="443217"/>
                </a:lnTo>
                <a:lnTo>
                  <a:pt x="350568" y="388970"/>
                </a:lnTo>
                <a:close/>
                <a:moveTo>
                  <a:pt x="32734" y="302899"/>
                </a:moveTo>
                <a:lnTo>
                  <a:pt x="32734" y="357146"/>
                </a:lnTo>
                <a:lnTo>
                  <a:pt x="350568" y="357146"/>
                </a:lnTo>
                <a:lnTo>
                  <a:pt x="350568" y="302899"/>
                </a:lnTo>
                <a:close/>
                <a:moveTo>
                  <a:pt x="32734" y="216827"/>
                </a:moveTo>
                <a:lnTo>
                  <a:pt x="32734" y="271074"/>
                </a:lnTo>
                <a:lnTo>
                  <a:pt x="350568" y="271074"/>
                </a:lnTo>
                <a:lnTo>
                  <a:pt x="350568" y="216827"/>
                </a:lnTo>
                <a:close/>
                <a:moveTo>
                  <a:pt x="32734" y="130756"/>
                </a:moveTo>
                <a:lnTo>
                  <a:pt x="32734" y="185003"/>
                </a:lnTo>
                <a:lnTo>
                  <a:pt x="350568" y="185003"/>
                </a:lnTo>
                <a:lnTo>
                  <a:pt x="350568" y="130756"/>
                </a:lnTo>
                <a:close/>
                <a:moveTo>
                  <a:pt x="34304" y="0"/>
                </a:moveTo>
                <a:lnTo>
                  <a:pt x="67037" y="0"/>
                </a:lnTo>
                <a:lnTo>
                  <a:pt x="67037" y="58146"/>
                </a:lnTo>
                <a:lnTo>
                  <a:pt x="383303" y="58146"/>
                </a:lnTo>
                <a:lnTo>
                  <a:pt x="383303" y="1016488"/>
                </a:lnTo>
                <a:lnTo>
                  <a:pt x="0" y="1016488"/>
                </a:lnTo>
                <a:lnTo>
                  <a:pt x="0" y="58146"/>
                </a:lnTo>
                <a:lnTo>
                  <a:pt x="34304" y="58146"/>
                </a:lnTo>
                <a:close/>
              </a:path>
            </a:pathLst>
          </a:custGeom>
          <a:gradFill>
            <a:gsLst>
              <a:gs pos="40000">
                <a:schemeClr val="accent4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B36E850-33E0-489B-8DF7-BDDB83F24BD4}"/>
              </a:ext>
            </a:extLst>
          </p:cNvPr>
          <p:cNvSpPr/>
          <p:nvPr/>
        </p:nvSpPr>
        <p:spPr>
          <a:xfrm>
            <a:off x="4849917" y="690643"/>
            <a:ext cx="516744" cy="989433"/>
          </a:xfrm>
          <a:custGeom>
            <a:avLst/>
            <a:gdLst>
              <a:gd name="connsiteX0" fmla="*/ 370194 w 516744"/>
              <a:gd name="connsiteY0" fmla="*/ 722995 h 989433"/>
              <a:gd name="connsiteX1" fmla="*/ 370194 w 516744"/>
              <a:gd name="connsiteY1" fmla="*/ 783582 h 989433"/>
              <a:gd name="connsiteX2" fmla="*/ 473997 w 516744"/>
              <a:gd name="connsiteY2" fmla="*/ 783582 h 989433"/>
              <a:gd name="connsiteX3" fmla="*/ 473997 w 516744"/>
              <a:gd name="connsiteY3" fmla="*/ 722995 h 989433"/>
              <a:gd name="connsiteX4" fmla="*/ 209464 w 516744"/>
              <a:gd name="connsiteY4" fmla="*/ 722995 h 989433"/>
              <a:gd name="connsiteX5" fmla="*/ 209464 w 516744"/>
              <a:gd name="connsiteY5" fmla="*/ 783582 h 989433"/>
              <a:gd name="connsiteX6" fmla="*/ 313268 w 516744"/>
              <a:gd name="connsiteY6" fmla="*/ 783582 h 989433"/>
              <a:gd name="connsiteX7" fmla="*/ 313268 w 516744"/>
              <a:gd name="connsiteY7" fmla="*/ 722995 h 989433"/>
              <a:gd name="connsiteX8" fmla="*/ 48735 w 516744"/>
              <a:gd name="connsiteY8" fmla="*/ 722995 h 989433"/>
              <a:gd name="connsiteX9" fmla="*/ 48735 w 516744"/>
              <a:gd name="connsiteY9" fmla="*/ 783582 h 989433"/>
              <a:gd name="connsiteX10" fmla="*/ 152539 w 516744"/>
              <a:gd name="connsiteY10" fmla="*/ 783582 h 989433"/>
              <a:gd name="connsiteX11" fmla="*/ 152539 w 516744"/>
              <a:gd name="connsiteY11" fmla="*/ 722995 h 989433"/>
              <a:gd name="connsiteX12" fmla="*/ 370194 w 516744"/>
              <a:gd name="connsiteY12" fmla="*/ 626865 h 989433"/>
              <a:gd name="connsiteX13" fmla="*/ 370194 w 516744"/>
              <a:gd name="connsiteY13" fmla="*/ 687452 h 989433"/>
              <a:gd name="connsiteX14" fmla="*/ 473997 w 516744"/>
              <a:gd name="connsiteY14" fmla="*/ 687452 h 989433"/>
              <a:gd name="connsiteX15" fmla="*/ 473997 w 516744"/>
              <a:gd name="connsiteY15" fmla="*/ 626865 h 989433"/>
              <a:gd name="connsiteX16" fmla="*/ 48735 w 516744"/>
              <a:gd name="connsiteY16" fmla="*/ 626865 h 989433"/>
              <a:gd name="connsiteX17" fmla="*/ 48735 w 516744"/>
              <a:gd name="connsiteY17" fmla="*/ 687452 h 989433"/>
              <a:gd name="connsiteX18" fmla="*/ 152539 w 516744"/>
              <a:gd name="connsiteY18" fmla="*/ 687452 h 989433"/>
              <a:gd name="connsiteX19" fmla="*/ 152539 w 516744"/>
              <a:gd name="connsiteY19" fmla="*/ 626865 h 989433"/>
              <a:gd name="connsiteX20" fmla="*/ 370194 w 516744"/>
              <a:gd name="connsiteY20" fmla="*/ 530735 h 989433"/>
              <a:gd name="connsiteX21" fmla="*/ 370194 w 516744"/>
              <a:gd name="connsiteY21" fmla="*/ 591322 h 989433"/>
              <a:gd name="connsiteX22" fmla="*/ 473997 w 516744"/>
              <a:gd name="connsiteY22" fmla="*/ 591322 h 989433"/>
              <a:gd name="connsiteX23" fmla="*/ 473997 w 516744"/>
              <a:gd name="connsiteY23" fmla="*/ 530735 h 989433"/>
              <a:gd name="connsiteX24" fmla="*/ 209464 w 516744"/>
              <a:gd name="connsiteY24" fmla="*/ 530735 h 989433"/>
              <a:gd name="connsiteX25" fmla="*/ 209464 w 516744"/>
              <a:gd name="connsiteY25" fmla="*/ 591322 h 989433"/>
              <a:gd name="connsiteX26" fmla="*/ 313268 w 516744"/>
              <a:gd name="connsiteY26" fmla="*/ 591322 h 989433"/>
              <a:gd name="connsiteX27" fmla="*/ 313268 w 516744"/>
              <a:gd name="connsiteY27" fmla="*/ 530735 h 989433"/>
              <a:gd name="connsiteX28" fmla="*/ 370194 w 516744"/>
              <a:gd name="connsiteY28" fmla="*/ 434605 h 989433"/>
              <a:gd name="connsiteX29" fmla="*/ 370194 w 516744"/>
              <a:gd name="connsiteY29" fmla="*/ 495191 h 989433"/>
              <a:gd name="connsiteX30" fmla="*/ 473997 w 516744"/>
              <a:gd name="connsiteY30" fmla="*/ 495191 h 989433"/>
              <a:gd name="connsiteX31" fmla="*/ 473997 w 516744"/>
              <a:gd name="connsiteY31" fmla="*/ 434605 h 989433"/>
              <a:gd name="connsiteX32" fmla="*/ 209464 w 516744"/>
              <a:gd name="connsiteY32" fmla="*/ 434605 h 989433"/>
              <a:gd name="connsiteX33" fmla="*/ 209464 w 516744"/>
              <a:gd name="connsiteY33" fmla="*/ 495191 h 989433"/>
              <a:gd name="connsiteX34" fmla="*/ 313268 w 516744"/>
              <a:gd name="connsiteY34" fmla="*/ 495191 h 989433"/>
              <a:gd name="connsiteX35" fmla="*/ 313268 w 516744"/>
              <a:gd name="connsiteY35" fmla="*/ 434605 h 989433"/>
              <a:gd name="connsiteX36" fmla="*/ 48735 w 516744"/>
              <a:gd name="connsiteY36" fmla="*/ 434605 h 989433"/>
              <a:gd name="connsiteX37" fmla="*/ 48735 w 516744"/>
              <a:gd name="connsiteY37" fmla="*/ 495191 h 989433"/>
              <a:gd name="connsiteX38" fmla="*/ 152539 w 516744"/>
              <a:gd name="connsiteY38" fmla="*/ 495191 h 989433"/>
              <a:gd name="connsiteX39" fmla="*/ 152539 w 516744"/>
              <a:gd name="connsiteY39" fmla="*/ 434605 h 989433"/>
              <a:gd name="connsiteX40" fmla="*/ 209464 w 516744"/>
              <a:gd name="connsiteY40" fmla="*/ 338474 h 989433"/>
              <a:gd name="connsiteX41" fmla="*/ 209464 w 516744"/>
              <a:gd name="connsiteY41" fmla="*/ 399061 h 989433"/>
              <a:gd name="connsiteX42" fmla="*/ 313268 w 516744"/>
              <a:gd name="connsiteY42" fmla="*/ 399061 h 989433"/>
              <a:gd name="connsiteX43" fmla="*/ 313268 w 516744"/>
              <a:gd name="connsiteY43" fmla="*/ 338474 h 989433"/>
              <a:gd name="connsiteX44" fmla="*/ 48735 w 516744"/>
              <a:gd name="connsiteY44" fmla="*/ 338474 h 989433"/>
              <a:gd name="connsiteX45" fmla="*/ 48735 w 516744"/>
              <a:gd name="connsiteY45" fmla="*/ 399061 h 989433"/>
              <a:gd name="connsiteX46" fmla="*/ 152539 w 516744"/>
              <a:gd name="connsiteY46" fmla="*/ 399061 h 989433"/>
              <a:gd name="connsiteX47" fmla="*/ 152539 w 516744"/>
              <a:gd name="connsiteY47" fmla="*/ 338474 h 989433"/>
              <a:gd name="connsiteX48" fmla="*/ 370194 w 516744"/>
              <a:gd name="connsiteY48" fmla="*/ 242344 h 989433"/>
              <a:gd name="connsiteX49" fmla="*/ 370194 w 516744"/>
              <a:gd name="connsiteY49" fmla="*/ 302931 h 989433"/>
              <a:gd name="connsiteX50" fmla="*/ 473997 w 516744"/>
              <a:gd name="connsiteY50" fmla="*/ 302931 h 989433"/>
              <a:gd name="connsiteX51" fmla="*/ 473997 w 516744"/>
              <a:gd name="connsiteY51" fmla="*/ 242344 h 989433"/>
              <a:gd name="connsiteX52" fmla="*/ 209464 w 516744"/>
              <a:gd name="connsiteY52" fmla="*/ 242344 h 989433"/>
              <a:gd name="connsiteX53" fmla="*/ 209464 w 516744"/>
              <a:gd name="connsiteY53" fmla="*/ 302931 h 989433"/>
              <a:gd name="connsiteX54" fmla="*/ 313268 w 516744"/>
              <a:gd name="connsiteY54" fmla="*/ 302931 h 989433"/>
              <a:gd name="connsiteX55" fmla="*/ 313268 w 516744"/>
              <a:gd name="connsiteY55" fmla="*/ 242344 h 989433"/>
              <a:gd name="connsiteX56" fmla="*/ 48735 w 516744"/>
              <a:gd name="connsiteY56" fmla="*/ 242344 h 989433"/>
              <a:gd name="connsiteX57" fmla="*/ 48735 w 516744"/>
              <a:gd name="connsiteY57" fmla="*/ 302931 h 989433"/>
              <a:gd name="connsiteX58" fmla="*/ 152539 w 516744"/>
              <a:gd name="connsiteY58" fmla="*/ 302931 h 989433"/>
              <a:gd name="connsiteX59" fmla="*/ 152539 w 516744"/>
              <a:gd name="connsiteY59" fmla="*/ 242344 h 989433"/>
              <a:gd name="connsiteX60" fmla="*/ 370194 w 516744"/>
              <a:gd name="connsiteY60" fmla="*/ 146214 h 989433"/>
              <a:gd name="connsiteX61" fmla="*/ 370194 w 516744"/>
              <a:gd name="connsiteY61" fmla="*/ 206801 h 989433"/>
              <a:gd name="connsiteX62" fmla="*/ 473997 w 516744"/>
              <a:gd name="connsiteY62" fmla="*/ 206801 h 989433"/>
              <a:gd name="connsiteX63" fmla="*/ 473997 w 516744"/>
              <a:gd name="connsiteY63" fmla="*/ 146214 h 989433"/>
              <a:gd name="connsiteX64" fmla="*/ 48735 w 516744"/>
              <a:gd name="connsiteY64" fmla="*/ 146214 h 989433"/>
              <a:gd name="connsiteX65" fmla="*/ 48735 w 516744"/>
              <a:gd name="connsiteY65" fmla="*/ 206801 h 989433"/>
              <a:gd name="connsiteX66" fmla="*/ 152539 w 516744"/>
              <a:gd name="connsiteY66" fmla="*/ 206801 h 989433"/>
              <a:gd name="connsiteX67" fmla="*/ 152539 w 516744"/>
              <a:gd name="connsiteY67" fmla="*/ 146214 h 989433"/>
              <a:gd name="connsiteX68" fmla="*/ 370194 w 516744"/>
              <a:gd name="connsiteY68" fmla="*/ 50084 h 989433"/>
              <a:gd name="connsiteX69" fmla="*/ 370194 w 516744"/>
              <a:gd name="connsiteY69" fmla="*/ 110671 h 989433"/>
              <a:gd name="connsiteX70" fmla="*/ 473997 w 516744"/>
              <a:gd name="connsiteY70" fmla="*/ 110671 h 989433"/>
              <a:gd name="connsiteX71" fmla="*/ 473997 w 516744"/>
              <a:gd name="connsiteY71" fmla="*/ 50084 h 989433"/>
              <a:gd name="connsiteX72" fmla="*/ 209464 w 516744"/>
              <a:gd name="connsiteY72" fmla="*/ 50084 h 989433"/>
              <a:gd name="connsiteX73" fmla="*/ 209464 w 516744"/>
              <a:gd name="connsiteY73" fmla="*/ 110671 h 989433"/>
              <a:gd name="connsiteX74" fmla="*/ 313268 w 516744"/>
              <a:gd name="connsiteY74" fmla="*/ 110671 h 989433"/>
              <a:gd name="connsiteX75" fmla="*/ 313268 w 516744"/>
              <a:gd name="connsiteY75" fmla="*/ 50084 h 989433"/>
              <a:gd name="connsiteX76" fmla="*/ 48735 w 516744"/>
              <a:gd name="connsiteY76" fmla="*/ 50084 h 989433"/>
              <a:gd name="connsiteX77" fmla="*/ 48735 w 516744"/>
              <a:gd name="connsiteY77" fmla="*/ 110671 h 989433"/>
              <a:gd name="connsiteX78" fmla="*/ 152539 w 516744"/>
              <a:gd name="connsiteY78" fmla="*/ 110671 h 989433"/>
              <a:gd name="connsiteX79" fmla="*/ 152539 w 516744"/>
              <a:gd name="connsiteY79" fmla="*/ 50084 h 989433"/>
              <a:gd name="connsiteX80" fmla="*/ 0 w 516744"/>
              <a:gd name="connsiteY80" fmla="*/ 0 h 989433"/>
              <a:gd name="connsiteX81" fmla="*/ 516744 w 516744"/>
              <a:gd name="connsiteY81" fmla="*/ 0 h 989433"/>
              <a:gd name="connsiteX82" fmla="*/ 516744 w 516744"/>
              <a:gd name="connsiteY82" fmla="*/ 989433 h 989433"/>
              <a:gd name="connsiteX83" fmla="*/ 0 w 516744"/>
              <a:gd name="connsiteY83" fmla="*/ 989433 h 98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16744" h="989433">
                <a:moveTo>
                  <a:pt x="370194" y="722995"/>
                </a:moveTo>
                <a:lnTo>
                  <a:pt x="370194" y="783582"/>
                </a:lnTo>
                <a:lnTo>
                  <a:pt x="473997" y="783582"/>
                </a:lnTo>
                <a:lnTo>
                  <a:pt x="473997" y="722995"/>
                </a:lnTo>
                <a:close/>
                <a:moveTo>
                  <a:pt x="209464" y="722995"/>
                </a:moveTo>
                <a:lnTo>
                  <a:pt x="209464" y="783582"/>
                </a:lnTo>
                <a:lnTo>
                  <a:pt x="313268" y="783582"/>
                </a:lnTo>
                <a:lnTo>
                  <a:pt x="313268" y="722995"/>
                </a:lnTo>
                <a:close/>
                <a:moveTo>
                  <a:pt x="48735" y="722995"/>
                </a:moveTo>
                <a:lnTo>
                  <a:pt x="48735" y="783582"/>
                </a:lnTo>
                <a:lnTo>
                  <a:pt x="152539" y="783582"/>
                </a:lnTo>
                <a:lnTo>
                  <a:pt x="152539" y="722995"/>
                </a:lnTo>
                <a:close/>
                <a:moveTo>
                  <a:pt x="370194" y="626865"/>
                </a:moveTo>
                <a:lnTo>
                  <a:pt x="370194" y="687452"/>
                </a:lnTo>
                <a:lnTo>
                  <a:pt x="473997" y="687452"/>
                </a:lnTo>
                <a:lnTo>
                  <a:pt x="473997" y="626865"/>
                </a:lnTo>
                <a:close/>
                <a:moveTo>
                  <a:pt x="48735" y="626865"/>
                </a:moveTo>
                <a:lnTo>
                  <a:pt x="48735" y="687452"/>
                </a:lnTo>
                <a:lnTo>
                  <a:pt x="152539" y="687452"/>
                </a:lnTo>
                <a:lnTo>
                  <a:pt x="152539" y="626865"/>
                </a:lnTo>
                <a:close/>
                <a:moveTo>
                  <a:pt x="370194" y="530735"/>
                </a:moveTo>
                <a:lnTo>
                  <a:pt x="370194" y="591322"/>
                </a:lnTo>
                <a:lnTo>
                  <a:pt x="473997" y="591322"/>
                </a:lnTo>
                <a:lnTo>
                  <a:pt x="473997" y="530735"/>
                </a:lnTo>
                <a:close/>
                <a:moveTo>
                  <a:pt x="209464" y="530735"/>
                </a:moveTo>
                <a:lnTo>
                  <a:pt x="209464" y="591322"/>
                </a:lnTo>
                <a:lnTo>
                  <a:pt x="313268" y="591322"/>
                </a:lnTo>
                <a:lnTo>
                  <a:pt x="313268" y="530735"/>
                </a:lnTo>
                <a:close/>
                <a:moveTo>
                  <a:pt x="370194" y="434605"/>
                </a:moveTo>
                <a:lnTo>
                  <a:pt x="370194" y="495191"/>
                </a:lnTo>
                <a:lnTo>
                  <a:pt x="473997" y="495191"/>
                </a:lnTo>
                <a:lnTo>
                  <a:pt x="473997" y="434605"/>
                </a:lnTo>
                <a:close/>
                <a:moveTo>
                  <a:pt x="209464" y="434605"/>
                </a:moveTo>
                <a:lnTo>
                  <a:pt x="209464" y="495191"/>
                </a:lnTo>
                <a:lnTo>
                  <a:pt x="313268" y="495191"/>
                </a:lnTo>
                <a:lnTo>
                  <a:pt x="313268" y="434605"/>
                </a:lnTo>
                <a:close/>
                <a:moveTo>
                  <a:pt x="48735" y="434605"/>
                </a:moveTo>
                <a:lnTo>
                  <a:pt x="48735" y="495191"/>
                </a:lnTo>
                <a:lnTo>
                  <a:pt x="152539" y="495191"/>
                </a:lnTo>
                <a:lnTo>
                  <a:pt x="152539" y="434605"/>
                </a:lnTo>
                <a:close/>
                <a:moveTo>
                  <a:pt x="209464" y="338474"/>
                </a:moveTo>
                <a:lnTo>
                  <a:pt x="209464" y="399061"/>
                </a:lnTo>
                <a:lnTo>
                  <a:pt x="313268" y="399061"/>
                </a:lnTo>
                <a:lnTo>
                  <a:pt x="313268" y="338474"/>
                </a:lnTo>
                <a:close/>
                <a:moveTo>
                  <a:pt x="48735" y="338474"/>
                </a:moveTo>
                <a:lnTo>
                  <a:pt x="48735" y="399061"/>
                </a:lnTo>
                <a:lnTo>
                  <a:pt x="152539" y="399061"/>
                </a:lnTo>
                <a:lnTo>
                  <a:pt x="152539" y="338474"/>
                </a:lnTo>
                <a:close/>
                <a:moveTo>
                  <a:pt x="370194" y="242344"/>
                </a:moveTo>
                <a:lnTo>
                  <a:pt x="370194" y="302931"/>
                </a:lnTo>
                <a:lnTo>
                  <a:pt x="473997" y="302931"/>
                </a:lnTo>
                <a:lnTo>
                  <a:pt x="473997" y="242344"/>
                </a:lnTo>
                <a:close/>
                <a:moveTo>
                  <a:pt x="209464" y="242344"/>
                </a:moveTo>
                <a:lnTo>
                  <a:pt x="209464" y="302931"/>
                </a:lnTo>
                <a:lnTo>
                  <a:pt x="313268" y="302931"/>
                </a:lnTo>
                <a:lnTo>
                  <a:pt x="313268" y="242344"/>
                </a:lnTo>
                <a:close/>
                <a:moveTo>
                  <a:pt x="48735" y="242344"/>
                </a:moveTo>
                <a:lnTo>
                  <a:pt x="48735" y="302931"/>
                </a:lnTo>
                <a:lnTo>
                  <a:pt x="152539" y="302931"/>
                </a:lnTo>
                <a:lnTo>
                  <a:pt x="152539" y="242344"/>
                </a:lnTo>
                <a:close/>
                <a:moveTo>
                  <a:pt x="370194" y="146214"/>
                </a:moveTo>
                <a:lnTo>
                  <a:pt x="370194" y="206801"/>
                </a:lnTo>
                <a:lnTo>
                  <a:pt x="473997" y="206801"/>
                </a:lnTo>
                <a:lnTo>
                  <a:pt x="473997" y="146214"/>
                </a:lnTo>
                <a:close/>
                <a:moveTo>
                  <a:pt x="48735" y="146214"/>
                </a:moveTo>
                <a:lnTo>
                  <a:pt x="48735" y="206801"/>
                </a:lnTo>
                <a:lnTo>
                  <a:pt x="152539" y="206801"/>
                </a:lnTo>
                <a:lnTo>
                  <a:pt x="152539" y="146214"/>
                </a:lnTo>
                <a:close/>
                <a:moveTo>
                  <a:pt x="370194" y="50084"/>
                </a:moveTo>
                <a:lnTo>
                  <a:pt x="370194" y="110671"/>
                </a:lnTo>
                <a:lnTo>
                  <a:pt x="473997" y="110671"/>
                </a:lnTo>
                <a:lnTo>
                  <a:pt x="473997" y="50084"/>
                </a:lnTo>
                <a:close/>
                <a:moveTo>
                  <a:pt x="209464" y="50084"/>
                </a:moveTo>
                <a:lnTo>
                  <a:pt x="209464" y="110671"/>
                </a:lnTo>
                <a:lnTo>
                  <a:pt x="313268" y="110671"/>
                </a:lnTo>
                <a:lnTo>
                  <a:pt x="313268" y="50084"/>
                </a:lnTo>
                <a:close/>
                <a:moveTo>
                  <a:pt x="48735" y="50084"/>
                </a:moveTo>
                <a:lnTo>
                  <a:pt x="48735" y="110671"/>
                </a:lnTo>
                <a:lnTo>
                  <a:pt x="152539" y="110671"/>
                </a:lnTo>
                <a:lnTo>
                  <a:pt x="152539" y="50084"/>
                </a:lnTo>
                <a:close/>
                <a:moveTo>
                  <a:pt x="0" y="0"/>
                </a:moveTo>
                <a:lnTo>
                  <a:pt x="516744" y="0"/>
                </a:lnTo>
                <a:lnTo>
                  <a:pt x="516744" y="989433"/>
                </a:lnTo>
                <a:lnTo>
                  <a:pt x="0" y="989433"/>
                </a:lnTo>
                <a:close/>
              </a:path>
            </a:pathLst>
          </a:custGeom>
          <a:gradFill>
            <a:gsLst>
              <a:gs pos="40000">
                <a:schemeClr val="accent5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73C7600-7B8A-4DB8-B02E-48EC15F773B4}"/>
              </a:ext>
            </a:extLst>
          </p:cNvPr>
          <p:cNvSpPr/>
          <p:nvPr/>
        </p:nvSpPr>
        <p:spPr>
          <a:xfrm>
            <a:off x="7633582" y="719864"/>
            <a:ext cx="411241" cy="960212"/>
          </a:xfrm>
          <a:custGeom>
            <a:avLst/>
            <a:gdLst>
              <a:gd name="connsiteX0" fmla="*/ 282216 w 411241"/>
              <a:gd name="connsiteY0" fmla="*/ 865908 h 960212"/>
              <a:gd name="connsiteX1" fmla="*/ 282216 w 411241"/>
              <a:gd name="connsiteY1" fmla="*/ 920747 h 960212"/>
              <a:gd name="connsiteX2" fmla="*/ 337055 w 411241"/>
              <a:gd name="connsiteY2" fmla="*/ 920747 h 960212"/>
              <a:gd name="connsiteX3" fmla="*/ 337055 w 411241"/>
              <a:gd name="connsiteY3" fmla="*/ 865908 h 960212"/>
              <a:gd name="connsiteX4" fmla="*/ 197303 w 411241"/>
              <a:gd name="connsiteY4" fmla="*/ 865908 h 960212"/>
              <a:gd name="connsiteX5" fmla="*/ 197303 w 411241"/>
              <a:gd name="connsiteY5" fmla="*/ 920747 h 960212"/>
              <a:gd name="connsiteX6" fmla="*/ 252142 w 411241"/>
              <a:gd name="connsiteY6" fmla="*/ 920747 h 960212"/>
              <a:gd name="connsiteX7" fmla="*/ 252142 w 411241"/>
              <a:gd name="connsiteY7" fmla="*/ 865908 h 960212"/>
              <a:gd name="connsiteX8" fmla="*/ 282216 w 411241"/>
              <a:gd name="connsiteY8" fmla="*/ 778897 h 960212"/>
              <a:gd name="connsiteX9" fmla="*/ 282216 w 411241"/>
              <a:gd name="connsiteY9" fmla="*/ 833736 h 960212"/>
              <a:gd name="connsiteX10" fmla="*/ 337055 w 411241"/>
              <a:gd name="connsiteY10" fmla="*/ 833736 h 960212"/>
              <a:gd name="connsiteX11" fmla="*/ 337055 w 411241"/>
              <a:gd name="connsiteY11" fmla="*/ 778897 h 960212"/>
              <a:gd name="connsiteX12" fmla="*/ 197303 w 411241"/>
              <a:gd name="connsiteY12" fmla="*/ 778897 h 960212"/>
              <a:gd name="connsiteX13" fmla="*/ 197303 w 411241"/>
              <a:gd name="connsiteY13" fmla="*/ 833736 h 960212"/>
              <a:gd name="connsiteX14" fmla="*/ 252142 w 411241"/>
              <a:gd name="connsiteY14" fmla="*/ 833736 h 960212"/>
              <a:gd name="connsiteX15" fmla="*/ 252142 w 411241"/>
              <a:gd name="connsiteY15" fmla="*/ 778897 h 960212"/>
              <a:gd name="connsiteX16" fmla="*/ 282216 w 411241"/>
              <a:gd name="connsiteY16" fmla="*/ 691886 h 960212"/>
              <a:gd name="connsiteX17" fmla="*/ 282216 w 411241"/>
              <a:gd name="connsiteY17" fmla="*/ 746726 h 960212"/>
              <a:gd name="connsiteX18" fmla="*/ 337055 w 411241"/>
              <a:gd name="connsiteY18" fmla="*/ 746726 h 960212"/>
              <a:gd name="connsiteX19" fmla="*/ 337055 w 411241"/>
              <a:gd name="connsiteY19" fmla="*/ 691886 h 960212"/>
              <a:gd name="connsiteX20" fmla="*/ 197303 w 411241"/>
              <a:gd name="connsiteY20" fmla="*/ 691886 h 960212"/>
              <a:gd name="connsiteX21" fmla="*/ 197303 w 411241"/>
              <a:gd name="connsiteY21" fmla="*/ 746726 h 960212"/>
              <a:gd name="connsiteX22" fmla="*/ 252142 w 411241"/>
              <a:gd name="connsiteY22" fmla="*/ 746726 h 960212"/>
              <a:gd name="connsiteX23" fmla="*/ 252142 w 411241"/>
              <a:gd name="connsiteY23" fmla="*/ 691886 h 960212"/>
              <a:gd name="connsiteX24" fmla="*/ 282216 w 411241"/>
              <a:gd name="connsiteY24" fmla="*/ 604876 h 960212"/>
              <a:gd name="connsiteX25" fmla="*/ 282216 w 411241"/>
              <a:gd name="connsiteY25" fmla="*/ 659715 h 960212"/>
              <a:gd name="connsiteX26" fmla="*/ 337055 w 411241"/>
              <a:gd name="connsiteY26" fmla="*/ 659715 h 960212"/>
              <a:gd name="connsiteX27" fmla="*/ 337055 w 411241"/>
              <a:gd name="connsiteY27" fmla="*/ 604876 h 960212"/>
              <a:gd name="connsiteX28" fmla="*/ 197303 w 411241"/>
              <a:gd name="connsiteY28" fmla="*/ 604876 h 960212"/>
              <a:gd name="connsiteX29" fmla="*/ 197303 w 411241"/>
              <a:gd name="connsiteY29" fmla="*/ 659715 h 960212"/>
              <a:gd name="connsiteX30" fmla="*/ 252142 w 411241"/>
              <a:gd name="connsiteY30" fmla="*/ 659715 h 960212"/>
              <a:gd name="connsiteX31" fmla="*/ 252142 w 411241"/>
              <a:gd name="connsiteY31" fmla="*/ 604876 h 960212"/>
              <a:gd name="connsiteX32" fmla="*/ 282216 w 411241"/>
              <a:gd name="connsiteY32" fmla="*/ 517865 h 960212"/>
              <a:gd name="connsiteX33" fmla="*/ 282216 w 411241"/>
              <a:gd name="connsiteY33" fmla="*/ 572704 h 960212"/>
              <a:gd name="connsiteX34" fmla="*/ 337055 w 411241"/>
              <a:gd name="connsiteY34" fmla="*/ 572704 h 960212"/>
              <a:gd name="connsiteX35" fmla="*/ 337055 w 411241"/>
              <a:gd name="connsiteY35" fmla="*/ 517865 h 960212"/>
              <a:gd name="connsiteX36" fmla="*/ 197303 w 411241"/>
              <a:gd name="connsiteY36" fmla="*/ 517865 h 960212"/>
              <a:gd name="connsiteX37" fmla="*/ 197303 w 411241"/>
              <a:gd name="connsiteY37" fmla="*/ 572704 h 960212"/>
              <a:gd name="connsiteX38" fmla="*/ 252142 w 411241"/>
              <a:gd name="connsiteY38" fmla="*/ 572704 h 960212"/>
              <a:gd name="connsiteX39" fmla="*/ 252142 w 411241"/>
              <a:gd name="connsiteY39" fmla="*/ 517865 h 960212"/>
              <a:gd name="connsiteX40" fmla="*/ 282216 w 411241"/>
              <a:gd name="connsiteY40" fmla="*/ 430855 h 960212"/>
              <a:gd name="connsiteX41" fmla="*/ 282216 w 411241"/>
              <a:gd name="connsiteY41" fmla="*/ 485694 h 960212"/>
              <a:gd name="connsiteX42" fmla="*/ 337055 w 411241"/>
              <a:gd name="connsiteY42" fmla="*/ 485694 h 960212"/>
              <a:gd name="connsiteX43" fmla="*/ 337055 w 411241"/>
              <a:gd name="connsiteY43" fmla="*/ 430855 h 960212"/>
              <a:gd name="connsiteX44" fmla="*/ 197303 w 411241"/>
              <a:gd name="connsiteY44" fmla="*/ 430855 h 960212"/>
              <a:gd name="connsiteX45" fmla="*/ 197303 w 411241"/>
              <a:gd name="connsiteY45" fmla="*/ 485694 h 960212"/>
              <a:gd name="connsiteX46" fmla="*/ 252142 w 411241"/>
              <a:gd name="connsiteY46" fmla="*/ 485694 h 960212"/>
              <a:gd name="connsiteX47" fmla="*/ 252142 w 411241"/>
              <a:gd name="connsiteY47" fmla="*/ 430855 h 960212"/>
              <a:gd name="connsiteX48" fmla="*/ 282216 w 411241"/>
              <a:gd name="connsiteY48" fmla="*/ 343844 h 960212"/>
              <a:gd name="connsiteX49" fmla="*/ 282216 w 411241"/>
              <a:gd name="connsiteY49" fmla="*/ 398683 h 960212"/>
              <a:gd name="connsiteX50" fmla="*/ 337055 w 411241"/>
              <a:gd name="connsiteY50" fmla="*/ 398683 h 960212"/>
              <a:gd name="connsiteX51" fmla="*/ 337055 w 411241"/>
              <a:gd name="connsiteY51" fmla="*/ 343844 h 960212"/>
              <a:gd name="connsiteX52" fmla="*/ 197303 w 411241"/>
              <a:gd name="connsiteY52" fmla="*/ 343844 h 960212"/>
              <a:gd name="connsiteX53" fmla="*/ 197303 w 411241"/>
              <a:gd name="connsiteY53" fmla="*/ 398683 h 960212"/>
              <a:gd name="connsiteX54" fmla="*/ 252142 w 411241"/>
              <a:gd name="connsiteY54" fmla="*/ 398683 h 960212"/>
              <a:gd name="connsiteX55" fmla="*/ 252142 w 411241"/>
              <a:gd name="connsiteY55" fmla="*/ 343844 h 960212"/>
              <a:gd name="connsiteX56" fmla="*/ 282216 w 411241"/>
              <a:gd name="connsiteY56" fmla="*/ 256834 h 960212"/>
              <a:gd name="connsiteX57" fmla="*/ 282216 w 411241"/>
              <a:gd name="connsiteY57" fmla="*/ 311673 h 960212"/>
              <a:gd name="connsiteX58" fmla="*/ 337055 w 411241"/>
              <a:gd name="connsiteY58" fmla="*/ 311673 h 960212"/>
              <a:gd name="connsiteX59" fmla="*/ 337055 w 411241"/>
              <a:gd name="connsiteY59" fmla="*/ 256834 h 960212"/>
              <a:gd name="connsiteX60" fmla="*/ 197303 w 411241"/>
              <a:gd name="connsiteY60" fmla="*/ 256834 h 960212"/>
              <a:gd name="connsiteX61" fmla="*/ 197303 w 411241"/>
              <a:gd name="connsiteY61" fmla="*/ 311673 h 960212"/>
              <a:gd name="connsiteX62" fmla="*/ 252142 w 411241"/>
              <a:gd name="connsiteY62" fmla="*/ 311673 h 960212"/>
              <a:gd name="connsiteX63" fmla="*/ 252142 w 411241"/>
              <a:gd name="connsiteY63" fmla="*/ 256834 h 960212"/>
              <a:gd name="connsiteX64" fmla="*/ 282216 w 411241"/>
              <a:gd name="connsiteY64" fmla="*/ 169823 h 960212"/>
              <a:gd name="connsiteX65" fmla="*/ 282216 w 411241"/>
              <a:gd name="connsiteY65" fmla="*/ 224662 h 960212"/>
              <a:gd name="connsiteX66" fmla="*/ 337055 w 411241"/>
              <a:gd name="connsiteY66" fmla="*/ 224662 h 960212"/>
              <a:gd name="connsiteX67" fmla="*/ 337055 w 411241"/>
              <a:gd name="connsiteY67" fmla="*/ 169823 h 960212"/>
              <a:gd name="connsiteX68" fmla="*/ 197303 w 411241"/>
              <a:gd name="connsiteY68" fmla="*/ 169823 h 960212"/>
              <a:gd name="connsiteX69" fmla="*/ 197303 w 411241"/>
              <a:gd name="connsiteY69" fmla="*/ 224662 h 960212"/>
              <a:gd name="connsiteX70" fmla="*/ 252142 w 411241"/>
              <a:gd name="connsiteY70" fmla="*/ 224662 h 960212"/>
              <a:gd name="connsiteX71" fmla="*/ 252142 w 411241"/>
              <a:gd name="connsiteY71" fmla="*/ 169823 h 960212"/>
              <a:gd name="connsiteX72" fmla="*/ 65868 w 411241"/>
              <a:gd name="connsiteY72" fmla="*/ 0 h 960212"/>
              <a:gd name="connsiteX73" fmla="*/ 118144 w 411241"/>
              <a:gd name="connsiteY73" fmla="*/ 0 h 960212"/>
              <a:gd name="connsiteX74" fmla="*/ 118144 w 411241"/>
              <a:gd name="connsiteY74" fmla="*/ 108867 h 960212"/>
              <a:gd name="connsiteX75" fmla="*/ 141852 w 411241"/>
              <a:gd name="connsiteY75" fmla="*/ 108867 h 960212"/>
              <a:gd name="connsiteX76" fmla="*/ 141852 w 411241"/>
              <a:gd name="connsiteY76" fmla="*/ 36871 h 960212"/>
              <a:gd name="connsiteX77" fmla="*/ 194128 w 411241"/>
              <a:gd name="connsiteY77" fmla="*/ 36871 h 960212"/>
              <a:gd name="connsiteX78" fmla="*/ 194128 w 411241"/>
              <a:gd name="connsiteY78" fmla="*/ 108867 h 960212"/>
              <a:gd name="connsiteX79" fmla="*/ 411241 w 411241"/>
              <a:gd name="connsiteY79" fmla="*/ 108867 h 960212"/>
              <a:gd name="connsiteX80" fmla="*/ 411241 w 411241"/>
              <a:gd name="connsiteY80" fmla="*/ 960212 h 960212"/>
              <a:gd name="connsiteX81" fmla="*/ 0 w 411241"/>
              <a:gd name="connsiteY81" fmla="*/ 960212 h 960212"/>
              <a:gd name="connsiteX82" fmla="*/ 0 w 411241"/>
              <a:gd name="connsiteY82" fmla="*/ 108867 h 960212"/>
              <a:gd name="connsiteX83" fmla="*/ 65868 w 411241"/>
              <a:gd name="connsiteY83" fmla="*/ 108867 h 96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11241" h="960212">
                <a:moveTo>
                  <a:pt x="282216" y="865908"/>
                </a:moveTo>
                <a:lnTo>
                  <a:pt x="282216" y="920747"/>
                </a:lnTo>
                <a:lnTo>
                  <a:pt x="337055" y="920747"/>
                </a:lnTo>
                <a:lnTo>
                  <a:pt x="337055" y="865908"/>
                </a:lnTo>
                <a:close/>
                <a:moveTo>
                  <a:pt x="197303" y="865908"/>
                </a:moveTo>
                <a:lnTo>
                  <a:pt x="197303" y="920747"/>
                </a:lnTo>
                <a:lnTo>
                  <a:pt x="252142" y="920747"/>
                </a:lnTo>
                <a:lnTo>
                  <a:pt x="252142" y="865908"/>
                </a:lnTo>
                <a:close/>
                <a:moveTo>
                  <a:pt x="282216" y="778897"/>
                </a:moveTo>
                <a:lnTo>
                  <a:pt x="282216" y="833736"/>
                </a:lnTo>
                <a:lnTo>
                  <a:pt x="337055" y="833736"/>
                </a:lnTo>
                <a:lnTo>
                  <a:pt x="337055" y="778897"/>
                </a:lnTo>
                <a:close/>
                <a:moveTo>
                  <a:pt x="197303" y="778897"/>
                </a:moveTo>
                <a:lnTo>
                  <a:pt x="197303" y="833736"/>
                </a:lnTo>
                <a:lnTo>
                  <a:pt x="252142" y="833736"/>
                </a:lnTo>
                <a:lnTo>
                  <a:pt x="252142" y="778897"/>
                </a:lnTo>
                <a:close/>
                <a:moveTo>
                  <a:pt x="282216" y="691886"/>
                </a:moveTo>
                <a:lnTo>
                  <a:pt x="282216" y="746726"/>
                </a:lnTo>
                <a:lnTo>
                  <a:pt x="337055" y="746726"/>
                </a:lnTo>
                <a:lnTo>
                  <a:pt x="337055" y="691886"/>
                </a:lnTo>
                <a:close/>
                <a:moveTo>
                  <a:pt x="197303" y="691886"/>
                </a:moveTo>
                <a:lnTo>
                  <a:pt x="197303" y="746726"/>
                </a:lnTo>
                <a:lnTo>
                  <a:pt x="252142" y="746726"/>
                </a:lnTo>
                <a:lnTo>
                  <a:pt x="252142" y="691886"/>
                </a:lnTo>
                <a:close/>
                <a:moveTo>
                  <a:pt x="282216" y="604876"/>
                </a:moveTo>
                <a:lnTo>
                  <a:pt x="282216" y="659715"/>
                </a:lnTo>
                <a:lnTo>
                  <a:pt x="337055" y="659715"/>
                </a:lnTo>
                <a:lnTo>
                  <a:pt x="337055" y="604876"/>
                </a:lnTo>
                <a:close/>
                <a:moveTo>
                  <a:pt x="197303" y="604876"/>
                </a:moveTo>
                <a:lnTo>
                  <a:pt x="197303" y="659715"/>
                </a:lnTo>
                <a:lnTo>
                  <a:pt x="252142" y="659715"/>
                </a:lnTo>
                <a:lnTo>
                  <a:pt x="252142" y="604876"/>
                </a:lnTo>
                <a:close/>
                <a:moveTo>
                  <a:pt x="282216" y="517865"/>
                </a:moveTo>
                <a:lnTo>
                  <a:pt x="282216" y="572704"/>
                </a:lnTo>
                <a:lnTo>
                  <a:pt x="337055" y="572704"/>
                </a:lnTo>
                <a:lnTo>
                  <a:pt x="337055" y="517865"/>
                </a:lnTo>
                <a:close/>
                <a:moveTo>
                  <a:pt x="197303" y="517865"/>
                </a:moveTo>
                <a:lnTo>
                  <a:pt x="197303" y="572704"/>
                </a:lnTo>
                <a:lnTo>
                  <a:pt x="252142" y="572704"/>
                </a:lnTo>
                <a:lnTo>
                  <a:pt x="252142" y="517865"/>
                </a:lnTo>
                <a:close/>
                <a:moveTo>
                  <a:pt x="282216" y="430855"/>
                </a:moveTo>
                <a:lnTo>
                  <a:pt x="282216" y="485694"/>
                </a:lnTo>
                <a:lnTo>
                  <a:pt x="337055" y="485694"/>
                </a:lnTo>
                <a:lnTo>
                  <a:pt x="337055" y="430855"/>
                </a:lnTo>
                <a:close/>
                <a:moveTo>
                  <a:pt x="197303" y="430855"/>
                </a:moveTo>
                <a:lnTo>
                  <a:pt x="197303" y="485694"/>
                </a:lnTo>
                <a:lnTo>
                  <a:pt x="252142" y="485694"/>
                </a:lnTo>
                <a:lnTo>
                  <a:pt x="252142" y="430855"/>
                </a:lnTo>
                <a:close/>
                <a:moveTo>
                  <a:pt x="282216" y="343844"/>
                </a:moveTo>
                <a:lnTo>
                  <a:pt x="282216" y="398683"/>
                </a:lnTo>
                <a:lnTo>
                  <a:pt x="337055" y="398683"/>
                </a:lnTo>
                <a:lnTo>
                  <a:pt x="337055" y="343844"/>
                </a:lnTo>
                <a:close/>
                <a:moveTo>
                  <a:pt x="197303" y="343844"/>
                </a:moveTo>
                <a:lnTo>
                  <a:pt x="197303" y="398683"/>
                </a:lnTo>
                <a:lnTo>
                  <a:pt x="252142" y="398683"/>
                </a:lnTo>
                <a:lnTo>
                  <a:pt x="252142" y="343844"/>
                </a:lnTo>
                <a:close/>
                <a:moveTo>
                  <a:pt x="282216" y="256834"/>
                </a:moveTo>
                <a:lnTo>
                  <a:pt x="282216" y="311673"/>
                </a:lnTo>
                <a:lnTo>
                  <a:pt x="337055" y="311673"/>
                </a:lnTo>
                <a:lnTo>
                  <a:pt x="337055" y="256834"/>
                </a:lnTo>
                <a:close/>
                <a:moveTo>
                  <a:pt x="197303" y="256834"/>
                </a:moveTo>
                <a:lnTo>
                  <a:pt x="197303" y="311673"/>
                </a:lnTo>
                <a:lnTo>
                  <a:pt x="252142" y="311673"/>
                </a:lnTo>
                <a:lnTo>
                  <a:pt x="252142" y="256834"/>
                </a:lnTo>
                <a:close/>
                <a:moveTo>
                  <a:pt x="282216" y="169823"/>
                </a:moveTo>
                <a:lnTo>
                  <a:pt x="282216" y="224662"/>
                </a:lnTo>
                <a:lnTo>
                  <a:pt x="337055" y="224662"/>
                </a:lnTo>
                <a:lnTo>
                  <a:pt x="337055" y="169823"/>
                </a:lnTo>
                <a:close/>
                <a:moveTo>
                  <a:pt x="197303" y="169823"/>
                </a:moveTo>
                <a:lnTo>
                  <a:pt x="197303" y="224662"/>
                </a:lnTo>
                <a:lnTo>
                  <a:pt x="252142" y="224662"/>
                </a:lnTo>
                <a:lnTo>
                  <a:pt x="252142" y="169823"/>
                </a:lnTo>
                <a:close/>
                <a:moveTo>
                  <a:pt x="65868" y="0"/>
                </a:moveTo>
                <a:lnTo>
                  <a:pt x="118144" y="0"/>
                </a:lnTo>
                <a:lnTo>
                  <a:pt x="118144" y="108867"/>
                </a:lnTo>
                <a:lnTo>
                  <a:pt x="141852" y="108867"/>
                </a:lnTo>
                <a:lnTo>
                  <a:pt x="141852" y="36871"/>
                </a:lnTo>
                <a:lnTo>
                  <a:pt x="194128" y="36871"/>
                </a:lnTo>
                <a:lnTo>
                  <a:pt x="194128" y="108867"/>
                </a:lnTo>
                <a:lnTo>
                  <a:pt x="411241" y="108867"/>
                </a:lnTo>
                <a:lnTo>
                  <a:pt x="411241" y="960212"/>
                </a:lnTo>
                <a:lnTo>
                  <a:pt x="0" y="960212"/>
                </a:lnTo>
                <a:lnTo>
                  <a:pt x="0" y="108867"/>
                </a:lnTo>
                <a:lnTo>
                  <a:pt x="65868" y="108867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AF357B-369D-4E5F-8FE3-5CE89AA5AB92}"/>
              </a:ext>
            </a:extLst>
          </p:cNvPr>
          <p:cNvSpPr/>
          <p:nvPr/>
        </p:nvSpPr>
        <p:spPr>
          <a:xfrm>
            <a:off x="8402629" y="625392"/>
            <a:ext cx="430034" cy="1054684"/>
          </a:xfrm>
          <a:custGeom>
            <a:avLst/>
            <a:gdLst>
              <a:gd name="connsiteX0" fmla="*/ 319511 w 430034"/>
              <a:gd name="connsiteY0" fmla="*/ 686858 h 1054684"/>
              <a:gd name="connsiteX1" fmla="*/ 319511 w 430034"/>
              <a:gd name="connsiteY1" fmla="*/ 810161 h 1054684"/>
              <a:gd name="connsiteX2" fmla="*/ 376844 w 430034"/>
              <a:gd name="connsiteY2" fmla="*/ 810161 h 1054684"/>
              <a:gd name="connsiteX3" fmla="*/ 376844 w 430034"/>
              <a:gd name="connsiteY3" fmla="*/ 686858 h 1054684"/>
              <a:gd name="connsiteX4" fmla="*/ 230737 w 430034"/>
              <a:gd name="connsiteY4" fmla="*/ 686858 h 1054684"/>
              <a:gd name="connsiteX5" fmla="*/ 230737 w 430034"/>
              <a:gd name="connsiteY5" fmla="*/ 810161 h 1054684"/>
              <a:gd name="connsiteX6" fmla="*/ 288070 w 430034"/>
              <a:gd name="connsiteY6" fmla="*/ 810161 h 1054684"/>
              <a:gd name="connsiteX7" fmla="*/ 288070 w 430034"/>
              <a:gd name="connsiteY7" fmla="*/ 686858 h 1054684"/>
              <a:gd name="connsiteX8" fmla="*/ 141963 w 430034"/>
              <a:gd name="connsiteY8" fmla="*/ 686858 h 1054684"/>
              <a:gd name="connsiteX9" fmla="*/ 141963 w 430034"/>
              <a:gd name="connsiteY9" fmla="*/ 810161 h 1054684"/>
              <a:gd name="connsiteX10" fmla="*/ 199296 w 430034"/>
              <a:gd name="connsiteY10" fmla="*/ 810161 h 1054684"/>
              <a:gd name="connsiteX11" fmla="*/ 199296 w 430034"/>
              <a:gd name="connsiteY11" fmla="*/ 686858 h 1054684"/>
              <a:gd name="connsiteX12" fmla="*/ 230737 w 430034"/>
              <a:gd name="connsiteY12" fmla="*/ 491220 h 1054684"/>
              <a:gd name="connsiteX13" fmla="*/ 230737 w 430034"/>
              <a:gd name="connsiteY13" fmla="*/ 614523 h 1054684"/>
              <a:gd name="connsiteX14" fmla="*/ 288070 w 430034"/>
              <a:gd name="connsiteY14" fmla="*/ 614523 h 1054684"/>
              <a:gd name="connsiteX15" fmla="*/ 288070 w 430034"/>
              <a:gd name="connsiteY15" fmla="*/ 491220 h 1054684"/>
              <a:gd name="connsiteX16" fmla="*/ 141963 w 430034"/>
              <a:gd name="connsiteY16" fmla="*/ 491220 h 1054684"/>
              <a:gd name="connsiteX17" fmla="*/ 141963 w 430034"/>
              <a:gd name="connsiteY17" fmla="*/ 614523 h 1054684"/>
              <a:gd name="connsiteX18" fmla="*/ 199296 w 430034"/>
              <a:gd name="connsiteY18" fmla="*/ 614523 h 1054684"/>
              <a:gd name="connsiteX19" fmla="*/ 199296 w 430034"/>
              <a:gd name="connsiteY19" fmla="*/ 491220 h 1054684"/>
              <a:gd name="connsiteX20" fmla="*/ 53189 w 430034"/>
              <a:gd name="connsiteY20" fmla="*/ 491220 h 1054684"/>
              <a:gd name="connsiteX21" fmla="*/ 53189 w 430034"/>
              <a:gd name="connsiteY21" fmla="*/ 614523 h 1054684"/>
              <a:gd name="connsiteX22" fmla="*/ 110522 w 430034"/>
              <a:gd name="connsiteY22" fmla="*/ 614523 h 1054684"/>
              <a:gd name="connsiteX23" fmla="*/ 110522 w 430034"/>
              <a:gd name="connsiteY23" fmla="*/ 491220 h 1054684"/>
              <a:gd name="connsiteX24" fmla="*/ 319511 w 430034"/>
              <a:gd name="connsiteY24" fmla="*/ 295582 h 1054684"/>
              <a:gd name="connsiteX25" fmla="*/ 319511 w 430034"/>
              <a:gd name="connsiteY25" fmla="*/ 418885 h 1054684"/>
              <a:gd name="connsiteX26" fmla="*/ 376844 w 430034"/>
              <a:gd name="connsiteY26" fmla="*/ 418885 h 1054684"/>
              <a:gd name="connsiteX27" fmla="*/ 376844 w 430034"/>
              <a:gd name="connsiteY27" fmla="*/ 295582 h 1054684"/>
              <a:gd name="connsiteX28" fmla="*/ 230737 w 430034"/>
              <a:gd name="connsiteY28" fmla="*/ 295582 h 1054684"/>
              <a:gd name="connsiteX29" fmla="*/ 230737 w 430034"/>
              <a:gd name="connsiteY29" fmla="*/ 418885 h 1054684"/>
              <a:gd name="connsiteX30" fmla="*/ 288070 w 430034"/>
              <a:gd name="connsiteY30" fmla="*/ 418885 h 1054684"/>
              <a:gd name="connsiteX31" fmla="*/ 288070 w 430034"/>
              <a:gd name="connsiteY31" fmla="*/ 295582 h 1054684"/>
              <a:gd name="connsiteX32" fmla="*/ 53189 w 430034"/>
              <a:gd name="connsiteY32" fmla="*/ 295582 h 1054684"/>
              <a:gd name="connsiteX33" fmla="*/ 53189 w 430034"/>
              <a:gd name="connsiteY33" fmla="*/ 418885 h 1054684"/>
              <a:gd name="connsiteX34" fmla="*/ 110522 w 430034"/>
              <a:gd name="connsiteY34" fmla="*/ 418885 h 1054684"/>
              <a:gd name="connsiteX35" fmla="*/ 110522 w 430034"/>
              <a:gd name="connsiteY35" fmla="*/ 295582 h 1054684"/>
              <a:gd name="connsiteX36" fmla="*/ 230737 w 430034"/>
              <a:gd name="connsiteY36" fmla="*/ 99944 h 1054684"/>
              <a:gd name="connsiteX37" fmla="*/ 230737 w 430034"/>
              <a:gd name="connsiteY37" fmla="*/ 223247 h 1054684"/>
              <a:gd name="connsiteX38" fmla="*/ 288070 w 430034"/>
              <a:gd name="connsiteY38" fmla="*/ 223247 h 1054684"/>
              <a:gd name="connsiteX39" fmla="*/ 288070 w 430034"/>
              <a:gd name="connsiteY39" fmla="*/ 99944 h 1054684"/>
              <a:gd name="connsiteX40" fmla="*/ 141963 w 430034"/>
              <a:gd name="connsiteY40" fmla="*/ 99944 h 1054684"/>
              <a:gd name="connsiteX41" fmla="*/ 141963 w 430034"/>
              <a:gd name="connsiteY41" fmla="*/ 223247 h 1054684"/>
              <a:gd name="connsiteX42" fmla="*/ 199296 w 430034"/>
              <a:gd name="connsiteY42" fmla="*/ 223247 h 1054684"/>
              <a:gd name="connsiteX43" fmla="*/ 199296 w 430034"/>
              <a:gd name="connsiteY43" fmla="*/ 99944 h 1054684"/>
              <a:gd name="connsiteX44" fmla="*/ 0 w 430034"/>
              <a:gd name="connsiteY44" fmla="*/ 0 h 1054684"/>
              <a:gd name="connsiteX45" fmla="*/ 430034 w 430034"/>
              <a:gd name="connsiteY45" fmla="*/ 0 h 1054684"/>
              <a:gd name="connsiteX46" fmla="*/ 430034 w 430034"/>
              <a:gd name="connsiteY46" fmla="*/ 1054684 h 1054684"/>
              <a:gd name="connsiteX47" fmla="*/ 0 w 430034"/>
              <a:gd name="connsiteY47" fmla="*/ 1054684 h 105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30034" h="1054684">
                <a:moveTo>
                  <a:pt x="319511" y="686858"/>
                </a:moveTo>
                <a:lnTo>
                  <a:pt x="319511" y="810161"/>
                </a:lnTo>
                <a:lnTo>
                  <a:pt x="376844" y="810161"/>
                </a:lnTo>
                <a:lnTo>
                  <a:pt x="376844" y="686858"/>
                </a:lnTo>
                <a:close/>
                <a:moveTo>
                  <a:pt x="230737" y="686858"/>
                </a:moveTo>
                <a:lnTo>
                  <a:pt x="230737" y="810161"/>
                </a:lnTo>
                <a:lnTo>
                  <a:pt x="288070" y="810161"/>
                </a:lnTo>
                <a:lnTo>
                  <a:pt x="288070" y="686858"/>
                </a:lnTo>
                <a:close/>
                <a:moveTo>
                  <a:pt x="141963" y="686858"/>
                </a:moveTo>
                <a:lnTo>
                  <a:pt x="141963" y="810161"/>
                </a:lnTo>
                <a:lnTo>
                  <a:pt x="199296" y="810161"/>
                </a:lnTo>
                <a:lnTo>
                  <a:pt x="199296" y="686858"/>
                </a:lnTo>
                <a:close/>
                <a:moveTo>
                  <a:pt x="230737" y="491220"/>
                </a:moveTo>
                <a:lnTo>
                  <a:pt x="230737" y="614523"/>
                </a:lnTo>
                <a:lnTo>
                  <a:pt x="288070" y="614523"/>
                </a:lnTo>
                <a:lnTo>
                  <a:pt x="288070" y="491220"/>
                </a:lnTo>
                <a:close/>
                <a:moveTo>
                  <a:pt x="141963" y="491220"/>
                </a:moveTo>
                <a:lnTo>
                  <a:pt x="141963" y="614523"/>
                </a:lnTo>
                <a:lnTo>
                  <a:pt x="199296" y="614523"/>
                </a:lnTo>
                <a:lnTo>
                  <a:pt x="199296" y="491220"/>
                </a:lnTo>
                <a:close/>
                <a:moveTo>
                  <a:pt x="53189" y="491220"/>
                </a:moveTo>
                <a:lnTo>
                  <a:pt x="53189" y="614523"/>
                </a:lnTo>
                <a:lnTo>
                  <a:pt x="110522" y="614523"/>
                </a:lnTo>
                <a:lnTo>
                  <a:pt x="110522" y="491220"/>
                </a:lnTo>
                <a:close/>
                <a:moveTo>
                  <a:pt x="319511" y="295582"/>
                </a:moveTo>
                <a:lnTo>
                  <a:pt x="319511" y="418885"/>
                </a:lnTo>
                <a:lnTo>
                  <a:pt x="376844" y="418885"/>
                </a:lnTo>
                <a:lnTo>
                  <a:pt x="376844" y="295582"/>
                </a:lnTo>
                <a:close/>
                <a:moveTo>
                  <a:pt x="230737" y="295582"/>
                </a:moveTo>
                <a:lnTo>
                  <a:pt x="230737" y="418885"/>
                </a:lnTo>
                <a:lnTo>
                  <a:pt x="288070" y="418885"/>
                </a:lnTo>
                <a:lnTo>
                  <a:pt x="288070" y="295582"/>
                </a:lnTo>
                <a:close/>
                <a:moveTo>
                  <a:pt x="53189" y="295582"/>
                </a:moveTo>
                <a:lnTo>
                  <a:pt x="53189" y="418885"/>
                </a:lnTo>
                <a:lnTo>
                  <a:pt x="110522" y="418885"/>
                </a:lnTo>
                <a:lnTo>
                  <a:pt x="110522" y="295582"/>
                </a:lnTo>
                <a:close/>
                <a:moveTo>
                  <a:pt x="230737" y="99944"/>
                </a:moveTo>
                <a:lnTo>
                  <a:pt x="230737" y="223247"/>
                </a:lnTo>
                <a:lnTo>
                  <a:pt x="288070" y="223247"/>
                </a:lnTo>
                <a:lnTo>
                  <a:pt x="288070" y="99944"/>
                </a:lnTo>
                <a:close/>
                <a:moveTo>
                  <a:pt x="141963" y="99944"/>
                </a:moveTo>
                <a:lnTo>
                  <a:pt x="141963" y="223247"/>
                </a:lnTo>
                <a:lnTo>
                  <a:pt x="199296" y="223247"/>
                </a:lnTo>
                <a:lnTo>
                  <a:pt x="199296" y="99944"/>
                </a:lnTo>
                <a:close/>
                <a:moveTo>
                  <a:pt x="0" y="0"/>
                </a:moveTo>
                <a:lnTo>
                  <a:pt x="430034" y="0"/>
                </a:lnTo>
                <a:lnTo>
                  <a:pt x="430034" y="1054684"/>
                </a:lnTo>
                <a:lnTo>
                  <a:pt x="0" y="1054684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9BDC975-FF39-44A0-A1B4-EDA509E3B994}"/>
              </a:ext>
            </a:extLst>
          </p:cNvPr>
          <p:cNvSpPr/>
          <p:nvPr/>
        </p:nvSpPr>
        <p:spPr>
          <a:xfrm>
            <a:off x="8865784" y="327324"/>
            <a:ext cx="353881" cy="1352752"/>
          </a:xfrm>
          <a:custGeom>
            <a:avLst/>
            <a:gdLst>
              <a:gd name="connsiteX0" fmla="*/ 277683 w 353881"/>
              <a:gd name="connsiteY0" fmla="*/ 887814 h 1352752"/>
              <a:gd name="connsiteX1" fmla="*/ 277683 w 353881"/>
              <a:gd name="connsiteY1" fmla="*/ 1098243 h 1352752"/>
              <a:gd name="connsiteX2" fmla="*/ 316478 w 353881"/>
              <a:gd name="connsiteY2" fmla="*/ 1098243 h 1352752"/>
              <a:gd name="connsiteX3" fmla="*/ 316478 w 353881"/>
              <a:gd name="connsiteY3" fmla="*/ 887814 h 1352752"/>
              <a:gd name="connsiteX4" fmla="*/ 217613 w 353881"/>
              <a:gd name="connsiteY4" fmla="*/ 887814 h 1352752"/>
              <a:gd name="connsiteX5" fmla="*/ 217613 w 353881"/>
              <a:gd name="connsiteY5" fmla="*/ 1098243 h 1352752"/>
              <a:gd name="connsiteX6" fmla="*/ 256408 w 353881"/>
              <a:gd name="connsiteY6" fmla="*/ 1098243 h 1352752"/>
              <a:gd name="connsiteX7" fmla="*/ 256408 w 353881"/>
              <a:gd name="connsiteY7" fmla="*/ 887814 h 1352752"/>
              <a:gd name="connsiteX8" fmla="*/ 157544 w 353881"/>
              <a:gd name="connsiteY8" fmla="*/ 887814 h 1352752"/>
              <a:gd name="connsiteX9" fmla="*/ 157544 w 353881"/>
              <a:gd name="connsiteY9" fmla="*/ 1098243 h 1352752"/>
              <a:gd name="connsiteX10" fmla="*/ 196338 w 353881"/>
              <a:gd name="connsiteY10" fmla="*/ 1098243 h 1352752"/>
              <a:gd name="connsiteX11" fmla="*/ 196338 w 353881"/>
              <a:gd name="connsiteY11" fmla="*/ 887814 h 1352752"/>
              <a:gd name="connsiteX12" fmla="*/ 97474 w 353881"/>
              <a:gd name="connsiteY12" fmla="*/ 887814 h 1352752"/>
              <a:gd name="connsiteX13" fmla="*/ 97474 w 353881"/>
              <a:gd name="connsiteY13" fmla="*/ 1098243 h 1352752"/>
              <a:gd name="connsiteX14" fmla="*/ 136269 w 353881"/>
              <a:gd name="connsiteY14" fmla="*/ 1098243 h 1352752"/>
              <a:gd name="connsiteX15" fmla="*/ 136269 w 353881"/>
              <a:gd name="connsiteY15" fmla="*/ 887814 h 1352752"/>
              <a:gd name="connsiteX16" fmla="*/ 37404 w 353881"/>
              <a:gd name="connsiteY16" fmla="*/ 887814 h 1352752"/>
              <a:gd name="connsiteX17" fmla="*/ 37404 w 353881"/>
              <a:gd name="connsiteY17" fmla="*/ 1098243 h 1352752"/>
              <a:gd name="connsiteX18" fmla="*/ 76199 w 353881"/>
              <a:gd name="connsiteY18" fmla="*/ 1098243 h 1352752"/>
              <a:gd name="connsiteX19" fmla="*/ 76199 w 353881"/>
              <a:gd name="connsiteY19" fmla="*/ 887814 h 1352752"/>
              <a:gd name="connsiteX20" fmla="*/ 217613 w 353881"/>
              <a:gd name="connsiteY20" fmla="*/ 611369 h 1352752"/>
              <a:gd name="connsiteX21" fmla="*/ 217613 w 353881"/>
              <a:gd name="connsiteY21" fmla="*/ 821798 h 1352752"/>
              <a:gd name="connsiteX22" fmla="*/ 256408 w 353881"/>
              <a:gd name="connsiteY22" fmla="*/ 821798 h 1352752"/>
              <a:gd name="connsiteX23" fmla="*/ 256408 w 353881"/>
              <a:gd name="connsiteY23" fmla="*/ 611369 h 1352752"/>
              <a:gd name="connsiteX24" fmla="*/ 157544 w 353881"/>
              <a:gd name="connsiteY24" fmla="*/ 611369 h 1352752"/>
              <a:gd name="connsiteX25" fmla="*/ 157544 w 353881"/>
              <a:gd name="connsiteY25" fmla="*/ 821798 h 1352752"/>
              <a:gd name="connsiteX26" fmla="*/ 196338 w 353881"/>
              <a:gd name="connsiteY26" fmla="*/ 821798 h 1352752"/>
              <a:gd name="connsiteX27" fmla="*/ 196338 w 353881"/>
              <a:gd name="connsiteY27" fmla="*/ 611369 h 1352752"/>
              <a:gd name="connsiteX28" fmla="*/ 97474 w 353881"/>
              <a:gd name="connsiteY28" fmla="*/ 611369 h 1352752"/>
              <a:gd name="connsiteX29" fmla="*/ 97474 w 353881"/>
              <a:gd name="connsiteY29" fmla="*/ 821798 h 1352752"/>
              <a:gd name="connsiteX30" fmla="*/ 136269 w 353881"/>
              <a:gd name="connsiteY30" fmla="*/ 821798 h 1352752"/>
              <a:gd name="connsiteX31" fmla="*/ 136269 w 353881"/>
              <a:gd name="connsiteY31" fmla="*/ 611369 h 1352752"/>
              <a:gd name="connsiteX32" fmla="*/ 217613 w 353881"/>
              <a:gd name="connsiteY32" fmla="*/ 336263 h 1352752"/>
              <a:gd name="connsiteX33" fmla="*/ 217613 w 353881"/>
              <a:gd name="connsiteY33" fmla="*/ 546692 h 1352752"/>
              <a:gd name="connsiteX34" fmla="*/ 256408 w 353881"/>
              <a:gd name="connsiteY34" fmla="*/ 546692 h 1352752"/>
              <a:gd name="connsiteX35" fmla="*/ 256408 w 353881"/>
              <a:gd name="connsiteY35" fmla="*/ 336263 h 1352752"/>
              <a:gd name="connsiteX36" fmla="*/ 157544 w 353881"/>
              <a:gd name="connsiteY36" fmla="*/ 336263 h 1352752"/>
              <a:gd name="connsiteX37" fmla="*/ 157544 w 353881"/>
              <a:gd name="connsiteY37" fmla="*/ 546692 h 1352752"/>
              <a:gd name="connsiteX38" fmla="*/ 196338 w 353881"/>
              <a:gd name="connsiteY38" fmla="*/ 546692 h 1352752"/>
              <a:gd name="connsiteX39" fmla="*/ 196338 w 353881"/>
              <a:gd name="connsiteY39" fmla="*/ 336263 h 1352752"/>
              <a:gd name="connsiteX40" fmla="*/ 97474 w 353881"/>
              <a:gd name="connsiteY40" fmla="*/ 336263 h 1352752"/>
              <a:gd name="connsiteX41" fmla="*/ 97474 w 353881"/>
              <a:gd name="connsiteY41" fmla="*/ 546692 h 1352752"/>
              <a:gd name="connsiteX42" fmla="*/ 136269 w 353881"/>
              <a:gd name="connsiteY42" fmla="*/ 546692 h 1352752"/>
              <a:gd name="connsiteX43" fmla="*/ 136269 w 353881"/>
              <a:gd name="connsiteY43" fmla="*/ 336263 h 1352752"/>
              <a:gd name="connsiteX44" fmla="*/ 161270 w 353881"/>
              <a:gd name="connsiteY44" fmla="*/ 0 h 1352752"/>
              <a:gd name="connsiteX45" fmla="*/ 192611 w 353881"/>
              <a:gd name="connsiteY45" fmla="*/ 0 h 1352752"/>
              <a:gd name="connsiteX46" fmla="*/ 192611 w 353881"/>
              <a:gd name="connsiteY46" fmla="*/ 129359 h 1352752"/>
              <a:gd name="connsiteX47" fmla="*/ 278240 w 353881"/>
              <a:gd name="connsiteY47" fmla="*/ 129359 h 1352752"/>
              <a:gd name="connsiteX48" fmla="*/ 278240 w 353881"/>
              <a:gd name="connsiteY48" fmla="*/ 263139 h 1352752"/>
              <a:gd name="connsiteX49" fmla="*/ 320360 w 353881"/>
              <a:gd name="connsiteY49" fmla="*/ 263139 h 1352752"/>
              <a:gd name="connsiteX50" fmla="*/ 320360 w 353881"/>
              <a:gd name="connsiteY50" fmla="*/ 833597 h 1352752"/>
              <a:gd name="connsiteX51" fmla="*/ 353881 w 353881"/>
              <a:gd name="connsiteY51" fmla="*/ 833597 h 1352752"/>
              <a:gd name="connsiteX52" fmla="*/ 353881 w 353881"/>
              <a:gd name="connsiteY52" fmla="*/ 1352752 h 1352752"/>
              <a:gd name="connsiteX53" fmla="*/ 0 w 353881"/>
              <a:gd name="connsiteY53" fmla="*/ 1352752 h 1352752"/>
              <a:gd name="connsiteX54" fmla="*/ 0 w 353881"/>
              <a:gd name="connsiteY54" fmla="*/ 833597 h 1352752"/>
              <a:gd name="connsiteX55" fmla="*/ 33521 w 353881"/>
              <a:gd name="connsiteY55" fmla="*/ 833597 h 1352752"/>
              <a:gd name="connsiteX56" fmla="*/ 33521 w 353881"/>
              <a:gd name="connsiteY56" fmla="*/ 263139 h 1352752"/>
              <a:gd name="connsiteX57" fmla="*/ 75641 w 353881"/>
              <a:gd name="connsiteY57" fmla="*/ 263139 h 1352752"/>
              <a:gd name="connsiteX58" fmla="*/ 75641 w 353881"/>
              <a:gd name="connsiteY58" fmla="*/ 129359 h 1352752"/>
              <a:gd name="connsiteX59" fmla="*/ 161270 w 353881"/>
              <a:gd name="connsiteY59" fmla="*/ 129359 h 135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3881" h="1352752">
                <a:moveTo>
                  <a:pt x="277683" y="887814"/>
                </a:moveTo>
                <a:lnTo>
                  <a:pt x="277683" y="1098243"/>
                </a:lnTo>
                <a:lnTo>
                  <a:pt x="316478" y="1098243"/>
                </a:lnTo>
                <a:lnTo>
                  <a:pt x="316478" y="887814"/>
                </a:lnTo>
                <a:close/>
                <a:moveTo>
                  <a:pt x="217613" y="887814"/>
                </a:moveTo>
                <a:lnTo>
                  <a:pt x="217613" y="1098243"/>
                </a:lnTo>
                <a:lnTo>
                  <a:pt x="256408" y="1098243"/>
                </a:lnTo>
                <a:lnTo>
                  <a:pt x="256408" y="887814"/>
                </a:lnTo>
                <a:close/>
                <a:moveTo>
                  <a:pt x="157544" y="887814"/>
                </a:moveTo>
                <a:lnTo>
                  <a:pt x="157544" y="1098243"/>
                </a:lnTo>
                <a:lnTo>
                  <a:pt x="196338" y="1098243"/>
                </a:lnTo>
                <a:lnTo>
                  <a:pt x="196338" y="887814"/>
                </a:lnTo>
                <a:close/>
                <a:moveTo>
                  <a:pt x="97474" y="887814"/>
                </a:moveTo>
                <a:lnTo>
                  <a:pt x="97474" y="1098243"/>
                </a:lnTo>
                <a:lnTo>
                  <a:pt x="136269" y="1098243"/>
                </a:lnTo>
                <a:lnTo>
                  <a:pt x="136269" y="887814"/>
                </a:lnTo>
                <a:close/>
                <a:moveTo>
                  <a:pt x="37404" y="887814"/>
                </a:moveTo>
                <a:lnTo>
                  <a:pt x="37404" y="1098243"/>
                </a:lnTo>
                <a:lnTo>
                  <a:pt x="76199" y="1098243"/>
                </a:lnTo>
                <a:lnTo>
                  <a:pt x="76199" y="887814"/>
                </a:lnTo>
                <a:close/>
                <a:moveTo>
                  <a:pt x="217613" y="611369"/>
                </a:moveTo>
                <a:lnTo>
                  <a:pt x="217613" y="821798"/>
                </a:lnTo>
                <a:lnTo>
                  <a:pt x="256408" y="821798"/>
                </a:lnTo>
                <a:lnTo>
                  <a:pt x="256408" y="611369"/>
                </a:lnTo>
                <a:close/>
                <a:moveTo>
                  <a:pt x="157544" y="611369"/>
                </a:moveTo>
                <a:lnTo>
                  <a:pt x="157544" y="821798"/>
                </a:lnTo>
                <a:lnTo>
                  <a:pt x="196338" y="821798"/>
                </a:lnTo>
                <a:lnTo>
                  <a:pt x="196338" y="611369"/>
                </a:lnTo>
                <a:close/>
                <a:moveTo>
                  <a:pt x="97474" y="611369"/>
                </a:moveTo>
                <a:lnTo>
                  <a:pt x="97474" y="821798"/>
                </a:lnTo>
                <a:lnTo>
                  <a:pt x="136269" y="821798"/>
                </a:lnTo>
                <a:lnTo>
                  <a:pt x="136269" y="611369"/>
                </a:lnTo>
                <a:close/>
                <a:moveTo>
                  <a:pt x="217613" y="336263"/>
                </a:moveTo>
                <a:lnTo>
                  <a:pt x="217613" y="546692"/>
                </a:lnTo>
                <a:lnTo>
                  <a:pt x="256408" y="546692"/>
                </a:lnTo>
                <a:lnTo>
                  <a:pt x="256408" y="336263"/>
                </a:lnTo>
                <a:close/>
                <a:moveTo>
                  <a:pt x="157544" y="336263"/>
                </a:moveTo>
                <a:lnTo>
                  <a:pt x="157544" y="546692"/>
                </a:lnTo>
                <a:lnTo>
                  <a:pt x="196338" y="546692"/>
                </a:lnTo>
                <a:lnTo>
                  <a:pt x="196338" y="336263"/>
                </a:lnTo>
                <a:close/>
                <a:moveTo>
                  <a:pt x="97474" y="336263"/>
                </a:moveTo>
                <a:lnTo>
                  <a:pt x="97474" y="546692"/>
                </a:lnTo>
                <a:lnTo>
                  <a:pt x="136269" y="546692"/>
                </a:lnTo>
                <a:lnTo>
                  <a:pt x="136269" y="336263"/>
                </a:lnTo>
                <a:close/>
                <a:moveTo>
                  <a:pt x="161270" y="0"/>
                </a:moveTo>
                <a:lnTo>
                  <a:pt x="192611" y="0"/>
                </a:lnTo>
                <a:lnTo>
                  <a:pt x="192611" y="129359"/>
                </a:lnTo>
                <a:lnTo>
                  <a:pt x="278240" y="129359"/>
                </a:lnTo>
                <a:lnTo>
                  <a:pt x="278240" y="263139"/>
                </a:lnTo>
                <a:lnTo>
                  <a:pt x="320360" y="263139"/>
                </a:lnTo>
                <a:lnTo>
                  <a:pt x="320360" y="833597"/>
                </a:lnTo>
                <a:lnTo>
                  <a:pt x="353881" y="833597"/>
                </a:lnTo>
                <a:lnTo>
                  <a:pt x="353881" y="1352752"/>
                </a:lnTo>
                <a:lnTo>
                  <a:pt x="0" y="1352752"/>
                </a:lnTo>
                <a:lnTo>
                  <a:pt x="0" y="833597"/>
                </a:lnTo>
                <a:lnTo>
                  <a:pt x="33521" y="833597"/>
                </a:lnTo>
                <a:lnTo>
                  <a:pt x="33521" y="263139"/>
                </a:lnTo>
                <a:lnTo>
                  <a:pt x="75641" y="263139"/>
                </a:lnTo>
                <a:lnTo>
                  <a:pt x="75641" y="129359"/>
                </a:lnTo>
                <a:lnTo>
                  <a:pt x="161270" y="129359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C6B89C2-E6DC-4B75-861A-ED3F7E3E3770}"/>
              </a:ext>
            </a:extLst>
          </p:cNvPr>
          <p:cNvSpPr/>
          <p:nvPr/>
        </p:nvSpPr>
        <p:spPr>
          <a:xfrm>
            <a:off x="9252786" y="276844"/>
            <a:ext cx="283838" cy="1403232"/>
          </a:xfrm>
          <a:custGeom>
            <a:avLst/>
            <a:gdLst>
              <a:gd name="connsiteX0" fmla="*/ 477202 w 476250"/>
              <a:gd name="connsiteY0" fmla="*/ 2308860 h 2305050"/>
              <a:gd name="connsiteX1" fmla="*/ 0 w 476250"/>
              <a:gd name="connsiteY1" fmla="*/ 2308860 h 2305050"/>
              <a:gd name="connsiteX2" fmla="*/ 0 w 476250"/>
              <a:gd name="connsiteY2" fmla="*/ 0 h 2305050"/>
              <a:gd name="connsiteX3" fmla="*/ 477202 w 476250"/>
              <a:gd name="connsiteY3" fmla="*/ 0 h 2305050"/>
              <a:gd name="connsiteX4" fmla="*/ 477202 w 476250"/>
              <a:gd name="connsiteY4" fmla="*/ 2308860 h 2305050"/>
              <a:gd name="connsiteX5" fmla="*/ 452438 w 476250"/>
              <a:gd name="connsiteY5" fmla="*/ 1071563 h 2305050"/>
              <a:gd name="connsiteX6" fmla="*/ 332422 w 476250"/>
              <a:gd name="connsiteY6" fmla="*/ 1071563 h 2305050"/>
              <a:gd name="connsiteX7" fmla="*/ 332422 w 476250"/>
              <a:gd name="connsiteY7" fmla="*/ 1188720 h 2305050"/>
              <a:gd name="connsiteX8" fmla="*/ 452438 w 476250"/>
              <a:gd name="connsiteY8" fmla="*/ 1188720 h 2305050"/>
              <a:gd name="connsiteX9" fmla="*/ 452438 w 476250"/>
              <a:gd name="connsiteY9" fmla="*/ 1071563 h 2305050"/>
              <a:gd name="connsiteX10" fmla="*/ 298132 w 476250"/>
              <a:gd name="connsiteY10" fmla="*/ 1190625 h 2305050"/>
              <a:gd name="connsiteX11" fmla="*/ 298132 w 476250"/>
              <a:gd name="connsiteY11" fmla="*/ 1070610 h 2305050"/>
              <a:gd name="connsiteX12" fmla="*/ 180975 w 476250"/>
              <a:gd name="connsiteY12" fmla="*/ 1070610 h 2305050"/>
              <a:gd name="connsiteX13" fmla="*/ 180975 w 476250"/>
              <a:gd name="connsiteY13" fmla="*/ 1190625 h 2305050"/>
              <a:gd name="connsiteX14" fmla="*/ 298132 w 476250"/>
              <a:gd name="connsiteY14" fmla="*/ 1190625 h 2305050"/>
              <a:gd name="connsiteX15" fmla="*/ 27622 w 476250"/>
              <a:gd name="connsiteY15" fmla="*/ 1188720 h 2305050"/>
              <a:gd name="connsiteX16" fmla="*/ 146685 w 476250"/>
              <a:gd name="connsiteY16" fmla="*/ 1188720 h 2305050"/>
              <a:gd name="connsiteX17" fmla="*/ 146685 w 476250"/>
              <a:gd name="connsiteY17" fmla="*/ 1070610 h 2305050"/>
              <a:gd name="connsiteX18" fmla="*/ 27622 w 476250"/>
              <a:gd name="connsiteY18" fmla="*/ 1070610 h 2305050"/>
              <a:gd name="connsiteX19" fmla="*/ 27622 w 476250"/>
              <a:gd name="connsiteY19" fmla="*/ 1188720 h 2305050"/>
              <a:gd name="connsiteX20" fmla="*/ 28575 w 476250"/>
              <a:gd name="connsiteY20" fmla="*/ 328613 h 2305050"/>
              <a:gd name="connsiteX21" fmla="*/ 28575 w 476250"/>
              <a:gd name="connsiteY21" fmla="*/ 448627 h 2305050"/>
              <a:gd name="connsiteX22" fmla="*/ 147638 w 476250"/>
              <a:gd name="connsiteY22" fmla="*/ 448627 h 2305050"/>
              <a:gd name="connsiteX23" fmla="*/ 147638 w 476250"/>
              <a:gd name="connsiteY23" fmla="*/ 328613 h 2305050"/>
              <a:gd name="connsiteX24" fmla="*/ 28575 w 476250"/>
              <a:gd name="connsiteY24" fmla="*/ 328613 h 2305050"/>
              <a:gd name="connsiteX25" fmla="*/ 450532 w 476250"/>
              <a:gd name="connsiteY25" fmla="*/ 744855 h 2305050"/>
              <a:gd name="connsiteX26" fmla="*/ 450532 w 476250"/>
              <a:gd name="connsiteY26" fmla="*/ 627697 h 2305050"/>
              <a:gd name="connsiteX27" fmla="*/ 331470 w 476250"/>
              <a:gd name="connsiteY27" fmla="*/ 627697 h 2305050"/>
              <a:gd name="connsiteX28" fmla="*/ 331470 w 476250"/>
              <a:gd name="connsiteY28" fmla="*/ 744855 h 2305050"/>
              <a:gd name="connsiteX29" fmla="*/ 450532 w 476250"/>
              <a:gd name="connsiteY29" fmla="*/ 744855 h 2305050"/>
              <a:gd name="connsiteX30" fmla="*/ 147638 w 476250"/>
              <a:gd name="connsiteY30" fmla="*/ 626745 h 2305050"/>
              <a:gd name="connsiteX31" fmla="*/ 27622 w 476250"/>
              <a:gd name="connsiteY31" fmla="*/ 626745 h 2305050"/>
              <a:gd name="connsiteX32" fmla="*/ 27622 w 476250"/>
              <a:gd name="connsiteY32" fmla="*/ 743902 h 2305050"/>
              <a:gd name="connsiteX33" fmla="*/ 147638 w 476250"/>
              <a:gd name="connsiteY33" fmla="*/ 743902 h 2305050"/>
              <a:gd name="connsiteX34" fmla="*/ 147638 w 476250"/>
              <a:gd name="connsiteY34" fmla="*/ 626745 h 2305050"/>
              <a:gd name="connsiteX35" fmla="*/ 298132 w 476250"/>
              <a:gd name="connsiteY35" fmla="*/ 1337310 h 2305050"/>
              <a:gd name="connsiteX36" fmla="*/ 298132 w 476250"/>
              <a:gd name="connsiteY36" fmla="*/ 1219200 h 2305050"/>
              <a:gd name="connsiteX37" fmla="*/ 180975 w 476250"/>
              <a:gd name="connsiteY37" fmla="*/ 1219200 h 2305050"/>
              <a:gd name="connsiteX38" fmla="*/ 180975 w 476250"/>
              <a:gd name="connsiteY38" fmla="*/ 1337310 h 2305050"/>
              <a:gd name="connsiteX39" fmla="*/ 298132 w 476250"/>
              <a:gd name="connsiteY39" fmla="*/ 1337310 h 2305050"/>
              <a:gd name="connsiteX40" fmla="*/ 180022 w 476250"/>
              <a:gd name="connsiteY40" fmla="*/ 476250 h 2305050"/>
              <a:gd name="connsiteX41" fmla="*/ 180022 w 476250"/>
              <a:gd name="connsiteY41" fmla="*/ 595313 h 2305050"/>
              <a:gd name="connsiteX42" fmla="*/ 299085 w 476250"/>
              <a:gd name="connsiteY42" fmla="*/ 595313 h 2305050"/>
              <a:gd name="connsiteX43" fmla="*/ 299085 w 476250"/>
              <a:gd name="connsiteY43" fmla="*/ 476250 h 2305050"/>
              <a:gd name="connsiteX44" fmla="*/ 180022 w 476250"/>
              <a:gd name="connsiteY44" fmla="*/ 476250 h 2305050"/>
              <a:gd name="connsiteX45" fmla="*/ 452438 w 476250"/>
              <a:gd name="connsiteY45" fmla="*/ 32385 h 2305050"/>
              <a:gd name="connsiteX46" fmla="*/ 330518 w 476250"/>
              <a:gd name="connsiteY46" fmla="*/ 32385 h 2305050"/>
              <a:gd name="connsiteX47" fmla="*/ 330518 w 476250"/>
              <a:gd name="connsiteY47" fmla="*/ 148590 h 2305050"/>
              <a:gd name="connsiteX48" fmla="*/ 452438 w 476250"/>
              <a:gd name="connsiteY48" fmla="*/ 148590 h 2305050"/>
              <a:gd name="connsiteX49" fmla="*/ 452438 w 476250"/>
              <a:gd name="connsiteY49" fmla="*/ 32385 h 2305050"/>
              <a:gd name="connsiteX50" fmla="*/ 300038 w 476250"/>
              <a:gd name="connsiteY50" fmla="*/ 31432 h 2305050"/>
              <a:gd name="connsiteX51" fmla="*/ 180022 w 476250"/>
              <a:gd name="connsiteY51" fmla="*/ 31432 h 2305050"/>
              <a:gd name="connsiteX52" fmla="*/ 180022 w 476250"/>
              <a:gd name="connsiteY52" fmla="*/ 149542 h 2305050"/>
              <a:gd name="connsiteX53" fmla="*/ 300038 w 476250"/>
              <a:gd name="connsiteY53" fmla="*/ 149542 h 2305050"/>
              <a:gd name="connsiteX54" fmla="*/ 300038 w 476250"/>
              <a:gd name="connsiteY54" fmla="*/ 31432 h 2305050"/>
              <a:gd name="connsiteX55" fmla="*/ 300038 w 476250"/>
              <a:gd name="connsiteY55" fmla="*/ 299085 h 2305050"/>
              <a:gd name="connsiteX56" fmla="*/ 300038 w 476250"/>
              <a:gd name="connsiteY56" fmla="*/ 180022 h 2305050"/>
              <a:gd name="connsiteX57" fmla="*/ 179070 w 476250"/>
              <a:gd name="connsiteY57" fmla="*/ 180022 h 2305050"/>
              <a:gd name="connsiteX58" fmla="*/ 179070 w 476250"/>
              <a:gd name="connsiteY58" fmla="*/ 299085 h 2305050"/>
              <a:gd name="connsiteX59" fmla="*/ 300038 w 476250"/>
              <a:gd name="connsiteY59" fmla="*/ 299085 h 2305050"/>
              <a:gd name="connsiteX60" fmla="*/ 147638 w 476250"/>
              <a:gd name="connsiteY60" fmla="*/ 477202 h 2305050"/>
              <a:gd name="connsiteX61" fmla="*/ 26670 w 476250"/>
              <a:gd name="connsiteY61" fmla="*/ 477202 h 2305050"/>
              <a:gd name="connsiteX62" fmla="*/ 26670 w 476250"/>
              <a:gd name="connsiteY62" fmla="*/ 594360 h 2305050"/>
              <a:gd name="connsiteX63" fmla="*/ 147638 w 476250"/>
              <a:gd name="connsiteY63" fmla="*/ 594360 h 2305050"/>
              <a:gd name="connsiteX64" fmla="*/ 147638 w 476250"/>
              <a:gd name="connsiteY64" fmla="*/ 477202 h 2305050"/>
              <a:gd name="connsiteX65" fmla="*/ 450532 w 476250"/>
              <a:gd name="connsiteY65" fmla="*/ 1041082 h 2305050"/>
              <a:gd name="connsiteX66" fmla="*/ 450532 w 476250"/>
              <a:gd name="connsiteY66" fmla="*/ 923925 h 2305050"/>
              <a:gd name="connsiteX67" fmla="*/ 331470 w 476250"/>
              <a:gd name="connsiteY67" fmla="*/ 923925 h 2305050"/>
              <a:gd name="connsiteX68" fmla="*/ 331470 w 476250"/>
              <a:gd name="connsiteY68" fmla="*/ 1041082 h 2305050"/>
              <a:gd name="connsiteX69" fmla="*/ 450532 w 476250"/>
              <a:gd name="connsiteY69" fmla="*/ 1041082 h 2305050"/>
              <a:gd name="connsiteX70" fmla="*/ 332422 w 476250"/>
              <a:gd name="connsiteY70" fmla="*/ 1218248 h 2305050"/>
              <a:gd name="connsiteX71" fmla="*/ 332422 w 476250"/>
              <a:gd name="connsiteY71" fmla="*/ 1336357 h 2305050"/>
              <a:gd name="connsiteX72" fmla="*/ 451485 w 476250"/>
              <a:gd name="connsiteY72" fmla="*/ 1336357 h 2305050"/>
              <a:gd name="connsiteX73" fmla="*/ 451485 w 476250"/>
              <a:gd name="connsiteY73" fmla="*/ 1218248 h 2305050"/>
              <a:gd name="connsiteX74" fmla="*/ 332422 w 476250"/>
              <a:gd name="connsiteY74" fmla="*/ 1218248 h 2305050"/>
              <a:gd name="connsiteX75" fmla="*/ 452438 w 476250"/>
              <a:gd name="connsiteY75" fmla="*/ 447675 h 2305050"/>
              <a:gd name="connsiteX76" fmla="*/ 452438 w 476250"/>
              <a:gd name="connsiteY76" fmla="*/ 329565 h 2305050"/>
              <a:gd name="connsiteX77" fmla="*/ 331470 w 476250"/>
              <a:gd name="connsiteY77" fmla="*/ 329565 h 2305050"/>
              <a:gd name="connsiteX78" fmla="*/ 331470 w 476250"/>
              <a:gd name="connsiteY78" fmla="*/ 447675 h 2305050"/>
              <a:gd name="connsiteX79" fmla="*/ 452438 w 476250"/>
              <a:gd name="connsiteY79" fmla="*/ 447675 h 2305050"/>
              <a:gd name="connsiteX80" fmla="*/ 300038 w 476250"/>
              <a:gd name="connsiteY80" fmla="*/ 448627 h 2305050"/>
              <a:gd name="connsiteX81" fmla="*/ 300038 w 476250"/>
              <a:gd name="connsiteY81" fmla="*/ 328613 h 2305050"/>
              <a:gd name="connsiteX82" fmla="*/ 180022 w 476250"/>
              <a:gd name="connsiteY82" fmla="*/ 328613 h 2305050"/>
              <a:gd name="connsiteX83" fmla="*/ 180022 w 476250"/>
              <a:gd name="connsiteY83" fmla="*/ 448627 h 2305050"/>
              <a:gd name="connsiteX84" fmla="*/ 300038 w 476250"/>
              <a:gd name="connsiteY84" fmla="*/ 448627 h 2305050"/>
              <a:gd name="connsiteX85" fmla="*/ 146685 w 476250"/>
              <a:gd name="connsiteY85" fmla="*/ 299085 h 2305050"/>
              <a:gd name="connsiteX86" fmla="*/ 146685 w 476250"/>
              <a:gd name="connsiteY86" fmla="*/ 181927 h 2305050"/>
              <a:gd name="connsiteX87" fmla="*/ 27622 w 476250"/>
              <a:gd name="connsiteY87" fmla="*/ 181927 h 2305050"/>
              <a:gd name="connsiteX88" fmla="*/ 27622 w 476250"/>
              <a:gd name="connsiteY88" fmla="*/ 299085 h 2305050"/>
              <a:gd name="connsiteX89" fmla="*/ 146685 w 476250"/>
              <a:gd name="connsiteY89" fmla="*/ 299085 h 2305050"/>
              <a:gd name="connsiteX90" fmla="*/ 145732 w 476250"/>
              <a:gd name="connsiteY90" fmla="*/ 889635 h 2305050"/>
              <a:gd name="connsiteX91" fmla="*/ 145732 w 476250"/>
              <a:gd name="connsiteY91" fmla="*/ 772477 h 2305050"/>
              <a:gd name="connsiteX92" fmla="*/ 28575 w 476250"/>
              <a:gd name="connsiteY92" fmla="*/ 772477 h 2305050"/>
              <a:gd name="connsiteX93" fmla="*/ 28575 w 476250"/>
              <a:gd name="connsiteY93" fmla="*/ 889635 h 2305050"/>
              <a:gd name="connsiteX94" fmla="*/ 145732 w 476250"/>
              <a:gd name="connsiteY94" fmla="*/ 889635 h 2305050"/>
              <a:gd name="connsiteX95" fmla="*/ 179070 w 476250"/>
              <a:gd name="connsiteY95" fmla="*/ 889635 h 2305050"/>
              <a:gd name="connsiteX96" fmla="*/ 298132 w 476250"/>
              <a:gd name="connsiteY96" fmla="*/ 889635 h 2305050"/>
              <a:gd name="connsiteX97" fmla="*/ 298132 w 476250"/>
              <a:gd name="connsiteY97" fmla="*/ 772477 h 2305050"/>
              <a:gd name="connsiteX98" fmla="*/ 179070 w 476250"/>
              <a:gd name="connsiteY98" fmla="*/ 772477 h 2305050"/>
              <a:gd name="connsiteX99" fmla="*/ 179070 w 476250"/>
              <a:gd name="connsiteY99" fmla="*/ 889635 h 2305050"/>
              <a:gd name="connsiteX100" fmla="*/ 450532 w 476250"/>
              <a:gd name="connsiteY100" fmla="*/ 890588 h 2305050"/>
              <a:gd name="connsiteX101" fmla="*/ 450532 w 476250"/>
              <a:gd name="connsiteY101" fmla="*/ 771525 h 2305050"/>
              <a:gd name="connsiteX102" fmla="*/ 331470 w 476250"/>
              <a:gd name="connsiteY102" fmla="*/ 771525 h 2305050"/>
              <a:gd name="connsiteX103" fmla="*/ 331470 w 476250"/>
              <a:gd name="connsiteY103" fmla="*/ 890588 h 2305050"/>
              <a:gd name="connsiteX104" fmla="*/ 450532 w 476250"/>
              <a:gd name="connsiteY104" fmla="*/ 890588 h 2305050"/>
              <a:gd name="connsiteX105" fmla="*/ 298132 w 476250"/>
              <a:gd name="connsiteY105" fmla="*/ 1370648 h 2305050"/>
              <a:gd name="connsiteX106" fmla="*/ 180022 w 476250"/>
              <a:gd name="connsiteY106" fmla="*/ 1370648 h 2305050"/>
              <a:gd name="connsiteX107" fmla="*/ 180022 w 476250"/>
              <a:gd name="connsiteY107" fmla="*/ 1486853 h 2305050"/>
              <a:gd name="connsiteX108" fmla="*/ 298132 w 476250"/>
              <a:gd name="connsiteY108" fmla="*/ 1486853 h 2305050"/>
              <a:gd name="connsiteX109" fmla="*/ 298132 w 476250"/>
              <a:gd name="connsiteY109" fmla="*/ 1370648 h 2305050"/>
              <a:gd name="connsiteX110" fmla="*/ 299085 w 476250"/>
              <a:gd name="connsiteY110" fmla="*/ 1632585 h 2305050"/>
              <a:gd name="connsiteX111" fmla="*/ 299085 w 476250"/>
              <a:gd name="connsiteY111" fmla="*/ 1516380 h 2305050"/>
              <a:gd name="connsiteX112" fmla="*/ 179070 w 476250"/>
              <a:gd name="connsiteY112" fmla="*/ 1516380 h 2305050"/>
              <a:gd name="connsiteX113" fmla="*/ 179070 w 476250"/>
              <a:gd name="connsiteY113" fmla="*/ 1632585 h 2305050"/>
              <a:gd name="connsiteX114" fmla="*/ 299085 w 476250"/>
              <a:gd name="connsiteY114" fmla="*/ 1632585 h 2305050"/>
              <a:gd name="connsiteX115" fmla="*/ 146685 w 476250"/>
              <a:gd name="connsiteY115" fmla="*/ 1370648 h 2305050"/>
              <a:gd name="connsiteX116" fmla="*/ 28575 w 476250"/>
              <a:gd name="connsiteY116" fmla="*/ 1370648 h 2305050"/>
              <a:gd name="connsiteX117" fmla="*/ 28575 w 476250"/>
              <a:gd name="connsiteY117" fmla="*/ 1486853 h 2305050"/>
              <a:gd name="connsiteX118" fmla="*/ 146685 w 476250"/>
              <a:gd name="connsiteY118" fmla="*/ 1486853 h 2305050"/>
              <a:gd name="connsiteX119" fmla="*/ 146685 w 476250"/>
              <a:gd name="connsiteY119" fmla="*/ 1370648 h 2305050"/>
              <a:gd name="connsiteX120" fmla="*/ 449580 w 476250"/>
              <a:gd name="connsiteY120" fmla="*/ 1631632 h 2305050"/>
              <a:gd name="connsiteX121" fmla="*/ 449580 w 476250"/>
              <a:gd name="connsiteY121" fmla="*/ 1514475 h 2305050"/>
              <a:gd name="connsiteX122" fmla="*/ 332422 w 476250"/>
              <a:gd name="connsiteY122" fmla="*/ 1514475 h 2305050"/>
              <a:gd name="connsiteX123" fmla="*/ 332422 w 476250"/>
              <a:gd name="connsiteY123" fmla="*/ 1631632 h 2305050"/>
              <a:gd name="connsiteX124" fmla="*/ 449580 w 476250"/>
              <a:gd name="connsiteY124" fmla="*/ 1631632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76250" h="2305050">
                <a:moveTo>
                  <a:pt x="477202" y="2308860"/>
                </a:moveTo>
                <a:cubicBezTo>
                  <a:pt x="316230" y="2308860"/>
                  <a:pt x="160020" y="2308860"/>
                  <a:pt x="0" y="2308860"/>
                </a:cubicBezTo>
                <a:cubicBezTo>
                  <a:pt x="0" y="1539240"/>
                  <a:pt x="0" y="771525"/>
                  <a:pt x="0" y="0"/>
                </a:cubicBezTo>
                <a:cubicBezTo>
                  <a:pt x="157163" y="0"/>
                  <a:pt x="315277" y="0"/>
                  <a:pt x="477202" y="0"/>
                </a:cubicBezTo>
                <a:cubicBezTo>
                  <a:pt x="477202" y="767715"/>
                  <a:pt x="477202" y="1536382"/>
                  <a:pt x="477202" y="2308860"/>
                </a:cubicBezTo>
                <a:close/>
                <a:moveTo>
                  <a:pt x="452438" y="1071563"/>
                </a:moveTo>
                <a:cubicBezTo>
                  <a:pt x="412432" y="1071563"/>
                  <a:pt x="372427" y="1071563"/>
                  <a:pt x="332422" y="1071563"/>
                </a:cubicBezTo>
                <a:cubicBezTo>
                  <a:pt x="332422" y="1112520"/>
                  <a:pt x="332422" y="1150620"/>
                  <a:pt x="332422" y="1188720"/>
                </a:cubicBezTo>
                <a:cubicBezTo>
                  <a:pt x="374332" y="1188720"/>
                  <a:pt x="412432" y="1188720"/>
                  <a:pt x="452438" y="1188720"/>
                </a:cubicBezTo>
                <a:cubicBezTo>
                  <a:pt x="452438" y="1147763"/>
                  <a:pt x="452438" y="1111567"/>
                  <a:pt x="452438" y="1071563"/>
                </a:cubicBezTo>
                <a:close/>
                <a:moveTo>
                  <a:pt x="298132" y="1190625"/>
                </a:moveTo>
                <a:cubicBezTo>
                  <a:pt x="298132" y="1147763"/>
                  <a:pt x="298132" y="1108710"/>
                  <a:pt x="298132" y="1070610"/>
                </a:cubicBezTo>
                <a:cubicBezTo>
                  <a:pt x="256222" y="1070610"/>
                  <a:pt x="218122" y="1070610"/>
                  <a:pt x="180975" y="1070610"/>
                </a:cubicBezTo>
                <a:cubicBezTo>
                  <a:pt x="180975" y="1112520"/>
                  <a:pt x="180975" y="1151573"/>
                  <a:pt x="180975" y="1190625"/>
                </a:cubicBezTo>
                <a:cubicBezTo>
                  <a:pt x="220980" y="1190625"/>
                  <a:pt x="257175" y="1190625"/>
                  <a:pt x="298132" y="1190625"/>
                </a:cubicBezTo>
                <a:close/>
                <a:moveTo>
                  <a:pt x="27622" y="1188720"/>
                </a:moveTo>
                <a:cubicBezTo>
                  <a:pt x="68580" y="1188720"/>
                  <a:pt x="106680" y="1188720"/>
                  <a:pt x="146685" y="1188720"/>
                </a:cubicBezTo>
                <a:cubicBezTo>
                  <a:pt x="146685" y="1146810"/>
                  <a:pt x="146685" y="1108710"/>
                  <a:pt x="146685" y="1070610"/>
                </a:cubicBezTo>
                <a:cubicBezTo>
                  <a:pt x="104775" y="1070610"/>
                  <a:pt x="66675" y="1070610"/>
                  <a:pt x="27622" y="1070610"/>
                </a:cubicBezTo>
                <a:cubicBezTo>
                  <a:pt x="27622" y="1112520"/>
                  <a:pt x="27622" y="1149667"/>
                  <a:pt x="27622" y="1188720"/>
                </a:cubicBezTo>
                <a:close/>
                <a:moveTo>
                  <a:pt x="28575" y="328613"/>
                </a:moveTo>
                <a:cubicBezTo>
                  <a:pt x="28575" y="372427"/>
                  <a:pt x="28575" y="410527"/>
                  <a:pt x="28575" y="448627"/>
                </a:cubicBezTo>
                <a:cubicBezTo>
                  <a:pt x="70485" y="448627"/>
                  <a:pt x="107632" y="448627"/>
                  <a:pt x="147638" y="448627"/>
                </a:cubicBezTo>
                <a:cubicBezTo>
                  <a:pt x="147638" y="407670"/>
                  <a:pt x="147638" y="369570"/>
                  <a:pt x="147638" y="328613"/>
                </a:cubicBezTo>
                <a:cubicBezTo>
                  <a:pt x="106680" y="328613"/>
                  <a:pt x="68580" y="328613"/>
                  <a:pt x="28575" y="328613"/>
                </a:cubicBezTo>
                <a:close/>
                <a:moveTo>
                  <a:pt x="450532" y="744855"/>
                </a:moveTo>
                <a:cubicBezTo>
                  <a:pt x="450532" y="702945"/>
                  <a:pt x="450532" y="664845"/>
                  <a:pt x="450532" y="627697"/>
                </a:cubicBezTo>
                <a:cubicBezTo>
                  <a:pt x="408622" y="627697"/>
                  <a:pt x="369570" y="627697"/>
                  <a:pt x="331470" y="627697"/>
                </a:cubicBezTo>
                <a:cubicBezTo>
                  <a:pt x="331470" y="668655"/>
                  <a:pt x="331470" y="705802"/>
                  <a:pt x="331470" y="744855"/>
                </a:cubicBezTo>
                <a:cubicBezTo>
                  <a:pt x="371475" y="744855"/>
                  <a:pt x="409575" y="744855"/>
                  <a:pt x="450532" y="744855"/>
                </a:cubicBezTo>
                <a:close/>
                <a:moveTo>
                  <a:pt x="147638" y="626745"/>
                </a:moveTo>
                <a:cubicBezTo>
                  <a:pt x="106680" y="626745"/>
                  <a:pt x="67627" y="626745"/>
                  <a:pt x="27622" y="626745"/>
                </a:cubicBezTo>
                <a:cubicBezTo>
                  <a:pt x="27622" y="667702"/>
                  <a:pt x="27622" y="706755"/>
                  <a:pt x="27622" y="743902"/>
                </a:cubicBezTo>
                <a:cubicBezTo>
                  <a:pt x="69532" y="743902"/>
                  <a:pt x="107632" y="743902"/>
                  <a:pt x="147638" y="743902"/>
                </a:cubicBezTo>
                <a:cubicBezTo>
                  <a:pt x="147638" y="702945"/>
                  <a:pt x="147638" y="665797"/>
                  <a:pt x="147638" y="626745"/>
                </a:cubicBezTo>
                <a:close/>
                <a:moveTo>
                  <a:pt x="298132" y="1337310"/>
                </a:moveTo>
                <a:cubicBezTo>
                  <a:pt x="298132" y="1295400"/>
                  <a:pt x="298132" y="1257300"/>
                  <a:pt x="298132" y="1219200"/>
                </a:cubicBezTo>
                <a:cubicBezTo>
                  <a:pt x="256222" y="1219200"/>
                  <a:pt x="219075" y="1219200"/>
                  <a:pt x="180975" y="1219200"/>
                </a:cubicBezTo>
                <a:cubicBezTo>
                  <a:pt x="180975" y="1260157"/>
                  <a:pt x="180975" y="1298257"/>
                  <a:pt x="180975" y="1337310"/>
                </a:cubicBezTo>
                <a:cubicBezTo>
                  <a:pt x="220980" y="1337310"/>
                  <a:pt x="257175" y="1337310"/>
                  <a:pt x="298132" y="1337310"/>
                </a:cubicBezTo>
                <a:close/>
                <a:moveTo>
                  <a:pt x="180022" y="476250"/>
                </a:moveTo>
                <a:cubicBezTo>
                  <a:pt x="180022" y="518160"/>
                  <a:pt x="180022" y="556260"/>
                  <a:pt x="180022" y="595313"/>
                </a:cubicBezTo>
                <a:cubicBezTo>
                  <a:pt x="220980" y="595313"/>
                  <a:pt x="259080" y="595313"/>
                  <a:pt x="299085" y="595313"/>
                </a:cubicBezTo>
                <a:cubicBezTo>
                  <a:pt x="299085" y="554355"/>
                  <a:pt x="299085" y="516255"/>
                  <a:pt x="299085" y="476250"/>
                </a:cubicBezTo>
                <a:cubicBezTo>
                  <a:pt x="259080" y="476250"/>
                  <a:pt x="220980" y="476250"/>
                  <a:pt x="180022" y="476250"/>
                </a:cubicBezTo>
                <a:close/>
                <a:moveTo>
                  <a:pt x="452438" y="32385"/>
                </a:moveTo>
                <a:cubicBezTo>
                  <a:pt x="411480" y="32385"/>
                  <a:pt x="372427" y="32385"/>
                  <a:pt x="330518" y="32385"/>
                </a:cubicBezTo>
                <a:cubicBezTo>
                  <a:pt x="330518" y="71438"/>
                  <a:pt x="330518" y="108585"/>
                  <a:pt x="330518" y="148590"/>
                </a:cubicBezTo>
                <a:cubicBezTo>
                  <a:pt x="371475" y="148590"/>
                  <a:pt x="411480" y="148590"/>
                  <a:pt x="452438" y="148590"/>
                </a:cubicBezTo>
                <a:cubicBezTo>
                  <a:pt x="452438" y="109538"/>
                  <a:pt x="452438" y="73342"/>
                  <a:pt x="452438" y="32385"/>
                </a:cubicBezTo>
                <a:close/>
                <a:moveTo>
                  <a:pt x="300038" y="31432"/>
                </a:moveTo>
                <a:cubicBezTo>
                  <a:pt x="257175" y="31432"/>
                  <a:pt x="219075" y="31432"/>
                  <a:pt x="180022" y="31432"/>
                </a:cubicBezTo>
                <a:cubicBezTo>
                  <a:pt x="180022" y="72390"/>
                  <a:pt x="180022" y="111442"/>
                  <a:pt x="180022" y="149542"/>
                </a:cubicBezTo>
                <a:cubicBezTo>
                  <a:pt x="221932" y="149542"/>
                  <a:pt x="260985" y="149542"/>
                  <a:pt x="300038" y="149542"/>
                </a:cubicBezTo>
                <a:cubicBezTo>
                  <a:pt x="300038" y="108585"/>
                  <a:pt x="300038" y="71438"/>
                  <a:pt x="300038" y="31432"/>
                </a:cubicBezTo>
                <a:close/>
                <a:moveTo>
                  <a:pt x="300038" y="299085"/>
                </a:moveTo>
                <a:cubicBezTo>
                  <a:pt x="300038" y="257175"/>
                  <a:pt x="300038" y="220027"/>
                  <a:pt x="300038" y="180022"/>
                </a:cubicBezTo>
                <a:cubicBezTo>
                  <a:pt x="259080" y="180022"/>
                  <a:pt x="220027" y="180022"/>
                  <a:pt x="179070" y="180022"/>
                </a:cubicBezTo>
                <a:cubicBezTo>
                  <a:pt x="179070" y="220027"/>
                  <a:pt x="179070" y="258127"/>
                  <a:pt x="179070" y="299085"/>
                </a:cubicBezTo>
                <a:cubicBezTo>
                  <a:pt x="220027" y="299085"/>
                  <a:pt x="258127" y="299085"/>
                  <a:pt x="300038" y="299085"/>
                </a:cubicBezTo>
                <a:close/>
                <a:moveTo>
                  <a:pt x="147638" y="477202"/>
                </a:moveTo>
                <a:cubicBezTo>
                  <a:pt x="104775" y="477202"/>
                  <a:pt x="66675" y="477202"/>
                  <a:pt x="26670" y="477202"/>
                </a:cubicBezTo>
                <a:cubicBezTo>
                  <a:pt x="26670" y="517207"/>
                  <a:pt x="26670" y="554355"/>
                  <a:pt x="26670" y="594360"/>
                </a:cubicBezTo>
                <a:cubicBezTo>
                  <a:pt x="67627" y="594360"/>
                  <a:pt x="106680" y="594360"/>
                  <a:pt x="147638" y="594360"/>
                </a:cubicBezTo>
                <a:cubicBezTo>
                  <a:pt x="147638" y="554355"/>
                  <a:pt x="147638" y="517207"/>
                  <a:pt x="147638" y="477202"/>
                </a:cubicBezTo>
                <a:close/>
                <a:moveTo>
                  <a:pt x="450532" y="1041082"/>
                </a:moveTo>
                <a:cubicBezTo>
                  <a:pt x="450532" y="1001077"/>
                  <a:pt x="450532" y="962025"/>
                  <a:pt x="450532" y="923925"/>
                </a:cubicBezTo>
                <a:cubicBezTo>
                  <a:pt x="408622" y="923925"/>
                  <a:pt x="370522" y="923925"/>
                  <a:pt x="331470" y="923925"/>
                </a:cubicBezTo>
                <a:cubicBezTo>
                  <a:pt x="331470" y="964882"/>
                  <a:pt x="331470" y="1002030"/>
                  <a:pt x="331470" y="1041082"/>
                </a:cubicBezTo>
                <a:cubicBezTo>
                  <a:pt x="372427" y="1041082"/>
                  <a:pt x="410527" y="1041082"/>
                  <a:pt x="450532" y="1041082"/>
                </a:cubicBezTo>
                <a:close/>
                <a:moveTo>
                  <a:pt x="332422" y="1218248"/>
                </a:moveTo>
                <a:cubicBezTo>
                  <a:pt x="332422" y="1258253"/>
                  <a:pt x="332422" y="1296353"/>
                  <a:pt x="332422" y="1336357"/>
                </a:cubicBezTo>
                <a:cubicBezTo>
                  <a:pt x="373380" y="1336357"/>
                  <a:pt x="410527" y="1336357"/>
                  <a:pt x="451485" y="1336357"/>
                </a:cubicBezTo>
                <a:cubicBezTo>
                  <a:pt x="451485" y="1296353"/>
                  <a:pt x="451485" y="1257300"/>
                  <a:pt x="451485" y="1218248"/>
                </a:cubicBezTo>
                <a:cubicBezTo>
                  <a:pt x="409575" y="1218248"/>
                  <a:pt x="372427" y="1218248"/>
                  <a:pt x="332422" y="1218248"/>
                </a:cubicBezTo>
                <a:close/>
                <a:moveTo>
                  <a:pt x="452438" y="447675"/>
                </a:moveTo>
                <a:cubicBezTo>
                  <a:pt x="452438" y="406717"/>
                  <a:pt x="452438" y="369570"/>
                  <a:pt x="452438" y="329565"/>
                </a:cubicBezTo>
                <a:cubicBezTo>
                  <a:pt x="411480" y="329565"/>
                  <a:pt x="371475" y="329565"/>
                  <a:pt x="331470" y="329565"/>
                </a:cubicBezTo>
                <a:cubicBezTo>
                  <a:pt x="331470" y="370522"/>
                  <a:pt x="331470" y="408622"/>
                  <a:pt x="331470" y="447675"/>
                </a:cubicBezTo>
                <a:cubicBezTo>
                  <a:pt x="371475" y="447675"/>
                  <a:pt x="409575" y="447675"/>
                  <a:pt x="452438" y="447675"/>
                </a:cubicBezTo>
                <a:close/>
                <a:moveTo>
                  <a:pt x="300038" y="448627"/>
                </a:moveTo>
                <a:cubicBezTo>
                  <a:pt x="300038" y="405765"/>
                  <a:pt x="300038" y="368617"/>
                  <a:pt x="300038" y="328613"/>
                </a:cubicBezTo>
                <a:cubicBezTo>
                  <a:pt x="258127" y="328613"/>
                  <a:pt x="219075" y="328613"/>
                  <a:pt x="180022" y="328613"/>
                </a:cubicBezTo>
                <a:cubicBezTo>
                  <a:pt x="180022" y="370522"/>
                  <a:pt x="180022" y="408622"/>
                  <a:pt x="180022" y="448627"/>
                </a:cubicBezTo>
                <a:cubicBezTo>
                  <a:pt x="220980" y="448627"/>
                  <a:pt x="258127" y="448627"/>
                  <a:pt x="300038" y="448627"/>
                </a:cubicBezTo>
                <a:close/>
                <a:moveTo>
                  <a:pt x="146685" y="299085"/>
                </a:moveTo>
                <a:cubicBezTo>
                  <a:pt x="146685" y="256222"/>
                  <a:pt x="146685" y="218122"/>
                  <a:pt x="146685" y="181927"/>
                </a:cubicBezTo>
                <a:cubicBezTo>
                  <a:pt x="103822" y="181927"/>
                  <a:pt x="65722" y="181927"/>
                  <a:pt x="27622" y="181927"/>
                </a:cubicBezTo>
                <a:cubicBezTo>
                  <a:pt x="27622" y="222885"/>
                  <a:pt x="27622" y="260032"/>
                  <a:pt x="27622" y="299085"/>
                </a:cubicBezTo>
                <a:cubicBezTo>
                  <a:pt x="67627" y="299085"/>
                  <a:pt x="104775" y="299085"/>
                  <a:pt x="146685" y="299085"/>
                </a:cubicBezTo>
                <a:close/>
                <a:moveTo>
                  <a:pt x="145732" y="889635"/>
                </a:moveTo>
                <a:cubicBezTo>
                  <a:pt x="145732" y="848677"/>
                  <a:pt x="145732" y="810577"/>
                  <a:pt x="145732" y="772477"/>
                </a:cubicBezTo>
                <a:cubicBezTo>
                  <a:pt x="103822" y="772477"/>
                  <a:pt x="66675" y="772477"/>
                  <a:pt x="28575" y="772477"/>
                </a:cubicBezTo>
                <a:cubicBezTo>
                  <a:pt x="28575" y="813435"/>
                  <a:pt x="28575" y="851535"/>
                  <a:pt x="28575" y="889635"/>
                </a:cubicBezTo>
                <a:cubicBezTo>
                  <a:pt x="70485" y="889635"/>
                  <a:pt x="107632" y="889635"/>
                  <a:pt x="145732" y="889635"/>
                </a:cubicBezTo>
                <a:close/>
                <a:moveTo>
                  <a:pt x="179070" y="889635"/>
                </a:moveTo>
                <a:cubicBezTo>
                  <a:pt x="220027" y="889635"/>
                  <a:pt x="258127" y="889635"/>
                  <a:pt x="298132" y="889635"/>
                </a:cubicBezTo>
                <a:cubicBezTo>
                  <a:pt x="298132" y="848677"/>
                  <a:pt x="298132" y="810577"/>
                  <a:pt x="298132" y="772477"/>
                </a:cubicBezTo>
                <a:cubicBezTo>
                  <a:pt x="256222" y="772477"/>
                  <a:pt x="219075" y="772477"/>
                  <a:pt x="179070" y="772477"/>
                </a:cubicBezTo>
                <a:cubicBezTo>
                  <a:pt x="179070" y="812482"/>
                  <a:pt x="179070" y="849630"/>
                  <a:pt x="179070" y="889635"/>
                </a:cubicBezTo>
                <a:close/>
                <a:moveTo>
                  <a:pt x="450532" y="890588"/>
                </a:moveTo>
                <a:cubicBezTo>
                  <a:pt x="450532" y="849630"/>
                  <a:pt x="450532" y="811530"/>
                  <a:pt x="450532" y="771525"/>
                </a:cubicBezTo>
                <a:cubicBezTo>
                  <a:pt x="409575" y="771525"/>
                  <a:pt x="372427" y="771525"/>
                  <a:pt x="331470" y="771525"/>
                </a:cubicBezTo>
                <a:cubicBezTo>
                  <a:pt x="331470" y="811530"/>
                  <a:pt x="331470" y="850582"/>
                  <a:pt x="331470" y="890588"/>
                </a:cubicBezTo>
                <a:cubicBezTo>
                  <a:pt x="372427" y="890588"/>
                  <a:pt x="410527" y="890588"/>
                  <a:pt x="450532" y="890588"/>
                </a:cubicBezTo>
                <a:close/>
                <a:moveTo>
                  <a:pt x="298132" y="1370648"/>
                </a:moveTo>
                <a:cubicBezTo>
                  <a:pt x="257175" y="1370648"/>
                  <a:pt x="218122" y="1370648"/>
                  <a:pt x="180022" y="1370648"/>
                </a:cubicBezTo>
                <a:cubicBezTo>
                  <a:pt x="180022" y="1410653"/>
                  <a:pt x="180022" y="1447800"/>
                  <a:pt x="180022" y="1486853"/>
                </a:cubicBezTo>
                <a:cubicBezTo>
                  <a:pt x="220980" y="1486853"/>
                  <a:pt x="257175" y="1486853"/>
                  <a:pt x="298132" y="1486853"/>
                </a:cubicBezTo>
                <a:cubicBezTo>
                  <a:pt x="298132" y="1447800"/>
                  <a:pt x="298132" y="1411605"/>
                  <a:pt x="298132" y="1370648"/>
                </a:cubicBezTo>
                <a:close/>
                <a:moveTo>
                  <a:pt x="299085" y="1632585"/>
                </a:moveTo>
                <a:cubicBezTo>
                  <a:pt x="299085" y="1590675"/>
                  <a:pt x="299085" y="1553528"/>
                  <a:pt x="299085" y="1516380"/>
                </a:cubicBezTo>
                <a:cubicBezTo>
                  <a:pt x="258127" y="1516380"/>
                  <a:pt x="219075" y="1516380"/>
                  <a:pt x="179070" y="1516380"/>
                </a:cubicBezTo>
                <a:cubicBezTo>
                  <a:pt x="179070" y="1557338"/>
                  <a:pt x="179070" y="1594485"/>
                  <a:pt x="179070" y="1632585"/>
                </a:cubicBezTo>
                <a:cubicBezTo>
                  <a:pt x="219075" y="1632585"/>
                  <a:pt x="256222" y="1632585"/>
                  <a:pt x="299085" y="1632585"/>
                </a:cubicBezTo>
                <a:close/>
                <a:moveTo>
                  <a:pt x="146685" y="1370648"/>
                </a:moveTo>
                <a:cubicBezTo>
                  <a:pt x="104775" y="1370648"/>
                  <a:pt x="65722" y="1370648"/>
                  <a:pt x="28575" y="1370648"/>
                </a:cubicBezTo>
                <a:cubicBezTo>
                  <a:pt x="28575" y="1410653"/>
                  <a:pt x="28575" y="1447800"/>
                  <a:pt x="28575" y="1486853"/>
                </a:cubicBezTo>
                <a:cubicBezTo>
                  <a:pt x="69532" y="1486853"/>
                  <a:pt x="106680" y="1486853"/>
                  <a:pt x="146685" y="1486853"/>
                </a:cubicBezTo>
                <a:cubicBezTo>
                  <a:pt x="146685" y="1447800"/>
                  <a:pt x="146685" y="1410653"/>
                  <a:pt x="146685" y="1370648"/>
                </a:cubicBezTo>
                <a:close/>
                <a:moveTo>
                  <a:pt x="449580" y="1631632"/>
                </a:moveTo>
                <a:cubicBezTo>
                  <a:pt x="449580" y="1591628"/>
                  <a:pt x="449580" y="1553528"/>
                  <a:pt x="449580" y="1514475"/>
                </a:cubicBezTo>
                <a:cubicBezTo>
                  <a:pt x="409575" y="1514475"/>
                  <a:pt x="372427" y="1514475"/>
                  <a:pt x="332422" y="1514475"/>
                </a:cubicBezTo>
                <a:cubicBezTo>
                  <a:pt x="332422" y="1554480"/>
                  <a:pt x="332422" y="1592580"/>
                  <a:pt x="332422" y="1631632"/>
                </a:cubicBezTo>
                <a:cubicBezTo>
                  <a:pt x="373380" y="1631632"/>
                  <a:pt x="410527" y="1631632"/>
                  <a:pt x="449580" y="1631632"/>
                </a:cubicBez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F6FB33A-521E-43EB-8326-E03D79015019}"/>
              </a:ext>
            </a:extLst>
          </p:cNvPr>
          <p:cNvSpPr/>
          <p:nvPr/>
        </p:nvSpPr>
        <p:spPr>
          <a:xfrm>
            <a:off x="5818712" y="276845"/>
            <a:ext cx="247418" cy="1403231"/>
          </a:xfrm>
          <a:custGeom>
            <a:avLst/>
            <a:gdLst>
              <a:gd name="connsiteX0" fmla="*/ 335280 w 333375"/>
              <a:gd name="connsiteY0" fmla="*/ 3057525 h 3057525"/>
              <a:gd name="connsiteX1" fmla="*/ 0 w 333375"/>
              <a:gd name="connsiteY1" fmla="*/ 3057525 h 3057525"/>
              <a:gd name="connsiteX2" fmla="*/ 0 w 333375"/>
              <a:gd name="connsiteY2" fmla="*/ 0 h 3057525"/>
              <a:gd name="connsiteX3" fmla="*/ 203835 w 333375"/>
              <a:gd name="connsiteY3" fmla="*/ 217170 h 3057525"/>
              <a:gd name="connsiteX4" fmla="*/ 218123 w 333375"/>
              <a:gd name="connsiteY4" fmla="*/ 269558 h 3057525"/>
              <a:gd name="connsiteX5" fmla="*/ 218123 w 333375"/>
              <a:gd name="connsiteY5" fmla="*/ 788670 h 3057525"/>
              <a:gd name="connsiteX6" fmla="*/ 252413 w 333375"/>
              <a:gd name="connsiteY6" fmla="*/ 870585 h 3057525"/>
              <a:gd name="connsiteX7" fmla="*/ 338138 w 333375"/>
              <a:gd name="connsiteY7" fmla="*/ 1076325 h 3057525"/>
              <a:gd name="connsiteX8" fmla="*/ 336233 w 333375"/>
              <a:gd name="connsiteY8" fmla="*/ 2999423 h 3057525"/>
              <a:gd name="connsiteX9" fmla="*/ 335280 w 333375"/>
              <a:gd name="connsiteY9" fmla="*/ 3057525 h 3057525"/>
              <a:gd name="connsiteX10" fmla="*/ 58103 w 333375"/>
              <a:gd name="connsiteY10" fmla="*/ 796290 h 3057525"/>
              <a:gd name="connsiteX11" fmla="*/ 35243 w 333375"/>
              <a:gd name="connsiteY11" fmla="*/ 755333 h 3057525"/>
              <a:gd name="connsiteX12" fmla="*/ 20955 w 333375"/>
              <a:gd name="connsiteY12" fmla="*/ 768668 h 3057525"/>
              <a:gd name="connsiteX13" fmla="*/ 20955 w 333375"/>
              <a:gd name="connsiteY13" fmla="*/ 1084898 h 3057525"/>
              <a:gd name="connsiteX14" fmla="*/ 91440 w 333375"/>
              <a:gd name="connsiteY14" fmla="*/ 1084898 h 3057525"/>
              <a:gd name="connsiteX15" fmla="*/ 90488 w 333375"/>
              <a:gd name="connsiteY15" fmla="*/ 832485 h 3057525"/>
              <a:gd name="connsiteX16" fmla="*/ 61913 w 333375"/>
              <a:gd name="connsiteY16" fmla="*/ 801053 h 3057525"/>
              <a:gd name="connsiteX17" fmla="*/ 58103 w 333375"/>
              <a:gd name="connsiteY17" fmla="*/ 796290 h 3057525"/>
              <a:gd name="connsiteX18" fmla="*/ 158115 w 333375"/>
              <a:gd name="connsiteY18" fmla="*/ 875347 h 3057525"/>
              <a:gd name="connsiteX19" fmla="*/ 159068 w 333375"/>
              <a:gd name="connsiteY19" fmla="*/ 877253 h 3057525"/>
              <a:gd name="connsiteX20" fmla="*/ 116205 w 333375"/>
              <a:gd name="connsiteY20" fmla="*/ 837247 h 3057525"/>
              <a:gd name="connsiteX21" fmla="*/ 116205 w 333375"/>
              <a:gd name="connsiteY21" fmla="*/ 1084898 h 3057525"/>
              <a:gd name="connsiteX22" fmla="*/ 215265 w 333375"/>
              <a:gd name="connsiteY22" fmla="*/ 1084898 h 3057525"/>
              <a:gd name="connsiteX23" fmla="*/ 216218 w 333375"/>
              <a:gd name="connsiteY23" fmla="*/ 975360 h 3057525"/>
              <a:gd name="connsiteX24" fmla="*/ 158115 w 333375"/>
              <a:gd name="connsiteY24" fmla="*/ 875347 h 3057525"/>
              <a:gd name="connsiteX25" fmla="*/ 215265 w 333375"/>
              <a:gd name="connsiteY25" fmla="*/ 1448753 h 3057525"/>
              <a:gd name="connsiteX26" fmla="*/ 215265 w 333375"/>
              <a:gd name="connsiteY26" fmla="*/ 1114425 h 3057525"/>
              <a:gd name="connsiteX27" fmla="*/ 118110 w 333375"/>
              <a:gd name="connsiteY27" fmla="*/ 1114425 h 3057525"/>
              <a:gd name="connsiteX28" fmla="*/ 118110 w 333375"/>
              <a:gd name="connsiteY28" fmla="*/ 1448753 h 3057525"/>
              <a:gd name="connsiteX29" fmla="*/ 215265 w 333375"/>
              <a:gd name="connsiteY29" fmla="*/ 1448753 h 3057525"/>
              <a:gd name="connsiteX30" fmla="*/ 236220 w 333375"/>
              <a:gd name="connsiteY30" fmla="*/ 1113473 h 3057525"/>
              <a:gd name="connsiteX31" fmla="*/ 236220 w 333375"/>
              <a:gd name="connsiteY31" fmla="*/ 1447800 h 3057525"/>
              <a:gd name="connsiteX32" fmla="*/ 313373 w 333375"/>
              <a:gd name="connsiteY32" fmla="*/ 1447800 h 3057525"/>
              <a:gd name="connsiteX33" fmla="*/ 313373 w 333375"/>
              <a:gd name="connsiteY33" fmla="*/ 1113473 h 3057525"/>
              <a:gd name="connsiteX34" fmla="*/ 236220 w 333375"/>
              <a:gd name="connsiteY34" fmla="*/ 1113473 h 3057525"/>
              <a:gd name="connsiteX35" fmla="*/ 89535 w 333375"/>
              <a:gd name="connsiteY35" fmla="*/ 1448753 h 3057525"/>
              <a:gd name="connsiteX36" fmla="*/ 89535 w 333375"/>
              <a:gd name="connsiteY36" fmla="*/ 1114425 h 3057525"/>
              <a:gd name="connsiteX37" fmla="*/ 20003 w 333375"/>
              <a:gd name="connsiteY37" fmla="*/ 1114425 h 3057525"/>
              <a:gd name="connsiteX38" fmla="*/ 20003 w 333375"/>
              <a:gd name="connsiteY38" fmla="*/ 1448753 h 3057525"/>
              <a:gd name="connsiteX39" fmla="*/ 89535 w 333375"/>
              <a:gd name="connsiteY39" fmla="*/ 1448753 h 3057525"/>
              <a:gd name="connsiteX40" fmla="*/ 135255 w 333375"/>
              <a:gd name="connsiteY40" fmla="*/ 742950 h 3057525"/>
              <a:gd name="connsiteX41" fmla="*/ 135255 w 333375"/>
              <a:gd name="connsiteY41" fmla="*/ 366713 h 3057525"/>
              <a:gd name="connsiteX42" fmla="*/ 76200 w 333375"/>
              <a:gd name="connsiteY42" fmla="*/ 366713 h 3057525"/>
              <a:gd name="connsiteX43" fmla="*/ 75248 w 333375"/>
              <a:gd name="connsiteY43" fmla="*/ 633413 h 3057525"/>
              <a:gd name="connsiteX44" fmla="*/ 135255 w 333375"/>
              <a:gd name="connsiteY44" fmla="*/ 742950 h 3057525"/>
              <a:gd name="connsiteX45" fmla="*/ 154305 w 333375"/>
              <a:gd name="connsiteY45" fmla="*/ 367665 h 3057525"/>
              <a:gd name="connsiteX46" fmla="*/ 156210 w 333375"/>
              <a:gd name="connsiteY46" fmla="*/ 753428 h 3057525"/>
              <a:gd name="connsiteX47" fmla="*/ 194310 w 333375"/>
              <a:gd name="connsiteY47" fmla="*/ 816293 h 3057525"/>
              <a:gd name="connsiteX48" fmla="*/ 194310 w 333375"/>
              <a:gd name="connsiteY48" fmla="*/ 365760 h 3057525"/>
              <a:gd name="connsiteX49" fmla="*/ 154305 w 333375"/>
              <a:gd name="connsiteY49" fmla="*/ 367665 h 3057525"/>
              <a:gd name="connsiteX50" fmla="*/ 176213 w 333375"/>
              <a:gd name="connsiteY50" fmla="*/ 1740218 h 3057525"/>
              <a:gd name="connsiteX51" fmla="*/ 20955 w 333375"/>
              <a:gd name="connsiteY51" fmla="*/ 1740218 h 3057525"/>
              <a:gd name="connsiteX52" fmla="*/ 20955 w 333375"/>
              <a:gd name="connsiteY52" fmla="*/ 1836420 h 3057525"/>
              <a:gd name="connsiteX53" fmla="*/ 176213 w 333375"/>
              <a:gd name="connsiteY53" fmla="*/ 1836420 h 3057525"/>
              <a:gd name="connsiteX54" fmla="*/ 176213 w 333375"/>
              <a:gd name="connsiteY54" fmla="*/ 1740218 h 3057525"/>
              <a:gd name="connsiteX55" fmla="*/ 155258 w 333375"/>
              <a:gd name="connsiteY55" fmla="*/ 1618298 h 3057525"/>
              <a:gd name="connsiteX56" fmla="*/ 155258 w 333375"/>
              <a:gd name="connsiteY56" fmla="*/ 1713548 h 3057525"/>
              <a:gd name="connsiteX57" fmla="*/ 311468 w 333375"/>
              <a:gd name="connsiteY57" fmla="*/ 1713548 h 3057525"/>
              <a:gd name="connsiteX58" fmla="*/ 311468 w 333375"/>
              <a:gd name="connsiteY58" fmla="*/ 1618298 h 3057525"/>
              <a:gd name="connsiteX59" fmla="*/ 155258 w 333375"/>
              <a:gd name="connsiteY59" fmla="*/ 1618298 h 3057525"/>
              <a:gd name="connsiteX60" fmla="*/ 87630 w 333375"/>
              <a:gd name="connsiteY60" fmla="*/ 1595438 h 3057525"/>
              <a:gd name="connsiteX61" fmla="*/ 243840 w 333375"/>
              <a:gd name="connsiteY61" fmla="*/ 1595438 h 3057525"/>
              <a:gd name="connsiteX62" fmla="*/ 243840 w 333375"/>
              <a:gd name="connsiteY62" fmla="*/ 1501140 h 3057525"/>
              <a:gd name="connsiteX63" fmla="*/ 87630 w 333375"/>
              <a:gd name="connsiteY63" fmla="*/ 1501140 h 3057525"/>
              <a:gd name="connsiteX64" fmla="*/ 87630 w 333375"/>
              <a:gd name="connsiteY64" fmla="*/ 1595438 h 3057525"/>
              <a:gd name="connsiteX65" fmla="*/ 244793 w 333375"/>
              <a:gd name="connsiteY65" fmla="*/ 1861185 h 3057525"/>
              <a:gd name="connsiteX66" fmla="*/ 89535 w 333375"/>
              <a:gd name="connsiteY66" fmla="*/ 1861185 h 3057525"/>
              <a:gd name="connsiteX67" fmla="*/ 89535 w 333375"/>
              <a:gd name="connsiteY67" fmla="*/ 1955482 h 3057525"/>
              <a:gd name="connsiteX68" fmla="*/ 244793 w 333375"/>
              <a:gd name="connsiteY68" fmla="*/ 1955482 h 3057525"/>
              <a:gd name="connsiteX69" fmla="*/ 244793 w 333375"/>
              <a:gd name="connsiteY69" fmla="*/ 1861185 h 3057525"/>
              <a:gd name="connsiteX70" fmla="*/ 40958 w 333375"/>
              <a:gd name="connsiteY70" fmla="*/ 659130 h 3057525"/>
              <a:gd name="connsiteX71" fmla="*/ 53340 w 333375"/>
              <a:gd name="connsiteY71" fmla="*/ 652463 h 3057525"/>
              <a:gd name="connsiteX72" fmla="*/ 53340 w 333375"/>
              <a:gd name="connsiteY72" fmla="*/ 369570 h 3057525"/>
              <a:gd name="connsiteX73" fmla="*/ 17145 w 333375"/>
              <a:gd name="connsiteY73" fmla="*/ 396240 h 3057525"/>
              <a:gd name="connsiteX74" fmla="*/ 18098 w 333375"/>
              <a:gd name="connsiteY74" fmla="*/ 599123 h 3057525"/>
              <a:gd name="connsiteX75" fmla="*/ 40958 w 333375"/>
              <a:gd name="connsiteY75" fmla="*/ 659130 h 3057525"/>
              <a:gd name="connsiteX76" fmla="*/ 178118 w 333375"/>
              <a:gd name="connsiteY76" fmla="*/ 2103120 h 3057525"/>
              <a:gd name="connsiteX77" fmla="*/ 21908 w 333375"/>
              <a:gd name="connsiteY77" fmla="*/ 2103120 h 3057525"/>
              <a:gd name="connsiteX78" fmla="*/ 21908 w 333375"/>
              <a:gd name="connsiteY78" fmla="*/ 2197418 h 3057525"/>
              <a:gd name="connsiteX79" fmla="*/ 175260 w 333375"/>
              <a:gd name="connsiteY79" fmla="*/ 2197418 h 3057525"/>
              <a:gd name="connsiteX80" fmla="*/ 178118 w 333375"/>
              <a:gd name="connsiteY80" fmla="*/ 2177415 h 3057525"/>
              <a:gd name="connsiteX81" fmla="*/ 178118 w 333375"/>
              <a:gd name="connsiteY81" fmla="*/ 2103120 h 3057525"/>
              <a:gd name="connsiteX82" fmla="*/ 313373 w 333375"/>
              <a:gd name="connsiteY82" fmla="*/ 1086803 h 3057525"/>
              <a:gd name="connsiteX83" fmla="*/ 238125 w 333375"/>
              <a:gd name="connsiteY83" fmla="*/ 942022 h 3057525"/>
              <a:gd name="connsiteX84" fmla="*/ 238125 w 333375"/>
              <a:gd name="connsiteY84" fmla="*/ 1086803 h 3057525"/>
              <a:gd name="connsiteX85" fmla="*/ 313373 w 333375"/>
              <a:gd name="connsiteY85" fmla="*/ 1086803 h 3057525"/>
              <a:gd name="connsiteX86" fmla="*/ 133350 w 333375"/>
              <a:gd name="connsiteY86" fmla="*/ 339090 h 3057525"/>
              <a:gd name="connsiteX87" fmla="*/ 79058 w 333375"/>
              <a:gd name="connsiteY87" fmla="*/ 186690 h 3057525"/>
              <a:gd name="connsiteX88" fmla="*/ 79058 w 333375"/>
              <a:gd name="connsiteY88" fmla="*/ 339090 h 3057525"/>
              <a:gd name="connsiteX89" fmla="*/ 133350 w 333375"/>
              <a:gd name="connsiteY89" fmla="*/ 339090 h 3057525"/>
              <a:gd name="connsiteX90" fmla="*/ 33338 w 333375"/>
              <a:gd name="connsiteY90" fmla="*/ 140970 h 3057525"/>
              <a:gd name="connsiteX91" fmla="*/ 20003 w 333375"/>
              <a:gd name="connsiteY91" fmla="*/ 142875 h 3057525"/>
              <a:gd name="connsiteX92" fmla="*/ 20003 w 333375"/>
              <a:gd name="connsiteY92" fmla="*/ 346710 h 3057525"/>
              <a:gd name="connsiteX93" fmla="*/ 52388 w 333375"/>
              <a:gd name="connsiteY93" fmla="*/ 325755 h 3057525"/>
              <a:gd name="connsiteX94" fmla="*/ 33338 w 333375"/>
              <a:gd name="connsiteY94" fmla="*/ 140970 h 3057525"/>
              <a:gd name="connsiteX95" fmla="*/ 130493 w 333375"/>
              <a:gd name="connsiteY95" fmla="*/ 1713548 h 3057525"/>
              <a:gd name="connsiteX96" fmla="*/ 130493 w 333375"/>
              <a:gd name="connsiteY96" fmla="*/ 1614488 h 3057525"/>
              <a:gd name="connsiteX97" fmla="*/ 87630 w 333375"/>
              <a:gd name="connsiteY97" fmla="*/ 1619250 h 3057525"/>
              <a:gd name="connsiteX98" fmla="*/ 87630 w 333375"/>
              <a:gd name="connsiteY98" fmla="*/ 1713548 h 3057525"/>
              <a:gd name="connsiteX99" fmla="*/ 130493 w 333375"/>
              <a:gd name="connsiteY99" fmla="*/ 1713548 h 3057525"/>
              <a:gd name="connsiteX100" fmla="*/ 312420 w 333375"/>
              <a:gd name="connsiteY100" fmla="*/ 2099310 h 3057525"/>
              <a:gd name="connsiteX101" fmla="*/ 269558 w 333375"/>
              <a:gd name="connsiteY101" fmla="*/ 2103120 h 3057525"/>
              <a:gd name="connsiteX102" fmla="*/ 269558 w 333375"/>
              <a:gd name="connsiteY102" fmla="*/ 2196465 h 3057525"/>
              <a:gd name="connsiteX103" fmla="*/ 312420 w 333375"/>
              <a:gd name="connsiteY103" fmla="*/ 2196465 h 3057525"/>
              <a:gd name="connsiteX104" fmla="*/ 312420 w 333375"/>
              <a:gd name="connsiteY104" fmla="*/ 2099310 h 3057525"/>
              <a:gd name="connsiteX105" fmla="*/ 244793 w 333375"/>
              <a:gd name="connsiteY105" fmla="*/ 1975485 h 3057525"/>
              <a:gd name="connsiteX106" fmla="*/ 200978 w 333375"/>
              <a:gd name="connsiteY106" fmla="*/ 1980248 h 3057525"/>
              <a:gd name="connsiteX107" fmla="*/ 200978 w 333375"/>
              <a:gd name="connsiteY107" fmla="*/ 2073593 h 3057525"/>
              <a:gd name="connsiteX108" fmla="*/ 244793 w 333375"/>
              <a:gd name="connsiteY108" fmla="*/ 2073593 h 3057525"/>
              <a:gd name="connsiteX109" fmla="*/ 244793 w 333375"/>
              <a:gd name="connsiteY109" fmla="*/ 1975485 h 3057525"/>
              <a:gd name="connsiteX110" fmla="*/ 202883 w 333375"/>
              <a:gd name="connsiteY110" fmla="*/ 2101215 h 3057525"/>
              <a:gd name="connsiteX111" fmla="*/ 202883 w 333375"/>
              <a:gd name="connsiteY111" fmla="*/ 2196465 h 3057525"/>
              <a:gd name="connsiteX112" fmla="*/ 243840 w 333375"/>
              <a:gd name="connsiteY112" fmla="*/ 2196465 h 3057525"/>
              <a:gd name="connsiteX113" fmla="*/ 243840 w 333375"/>
              <a:gd name="connsiteY113" fmla="*/ 2101215 h 3057525"/>
              <a:gd name="connsiteX114" fmla="*/ 202883 w 333375"/>
              <a:gd name="connsiteY114" fmla="*/ 2101215 h 3057525"/>
              <a:gd name="connsiteX115" fmla="*/ 270510 w 333375"/>
              <a:gd name="connsiteY115" fmla="*/ 1979295 h 3057525"/>
              <a:gd name="connsiteX116" fmla="*/ 270510 w 333375"/>
              <a:gd name="connsiteY116" fmla="*/ 2078355 h 3057525"/>
              <a:gd name="connsiteX117" fmla="*/ 312420 w 333375"/>
              <a:gd name="connsiteY117" fmla="*/ 2073593 h 3057525"/>
              <a:gd name="connsiteX118" fmla="*/ 312420 w 333375"/>
              <a:gd name="connsiteY118" fmla="*/ 1979295 h 3057525"/>
              <a:gd name="connsiteX119" fmla="*/ 270510 w 333375"/>
              <a:gd name="connsiteY119" fmla="*/ 1979295 h 3057525"/>
              <a:gd name="connsiteX120" fmla="*/ 313373 w 333375"/>
              <a:gd name="connsiteY120" fmla="*/ 1741170 h 3057525"/>
              <a:gd name="connsiteX121" fmla="*/ 268605 w 333375"/>
              <a:gd name="connsiteY121" fmla="*/ 1741170 h 3057525"/>
              <a:gd name="connsiteX122" fmla="*/ 268605 w 333375"/>
              <a:gd name="connsiteY122" fmla="*/ 1836420 h 3057525"/>
              <a:gd name="connsiteX123" fmla="*/ 313373 w 333375"/>
              <a:gd name="connsiteY123" fmla="*/ 1836420 h 3057525"/>
              <a:gd name="connsiteX124" fmla="*/ 313373 w 333375"/>
              <a:gd name="connsiteY124" fmla="*/ 1741170 h 3057525"/>
              <a:gd name="connsiteX125" fmla="*/ 268605 w 333375"/>
              <a:gd name="connsiteY125" fmla="*/ 1499235 h 3057525"/>
              <a:gd name="connsiteX126" fmla="*/ 268605 w 333375"/>
              <a:gd name="connsiteY126" fmla="*/ 1594485 h 3057525"/>
              <a:gd name="connsiteX127" fmla="*/ 312420 w 333375"/>
              <a:gd name="connsiteY127" fmla="*/ 1594485 h 3057525"/>
              <a:gd name="connsiteX128" fmla="*/ 312420 w 333375"/>
              <a:gd name="connsiteY128" fmla="*/ 1499235 h 3057525"/>
              <a:gd name="connsiteX129" fmla="*/ 268605 w 333375"/>
              <a:gd name="connsiteY129" fmla="*/ 1499235 h 3057525"/>
              <a:gd name="connsiteX130" fmla="*/ 62865 w 333375"/>
              <a:gd name="connsiteY130" fmla="*/ 1595438 h 3057525"/>
              <a:gd name="connsiteX131" fmla="*/ 62865 w 333375"/>
              <a:gd name="connsiteY131" fmla="*/ 1500188 h 3057525"/>
              <a:gd name="connsiteX132" fmla="*/ 20003 w 333375"/>
              <a:gd name="connsiteY132" fmla="*/ 1500188 h 3057525"/>
              <a:gd name="connsiteX133" fmla="*/ 20003 w 333375"/>
              <a:gd name="connsiteY133" fmla="*/ 1595438 h 3057525"/>
              <a:gd name="connsiteX134" fmla="*/ 62865 w 333375"/>
              <a:gd name="connsiteY134" fmla="*/ 1595438 h 3057525"/>
              <a:gd name="connsiteX135" fmla="*/ 157163 w 333375"/>
              <a:gd name="connsiteY135" fmla="*/ 2435543 h 3057525"/>
              <a:gd name="connsiteX136" fmla="*/ 308610 w 333375"/>
              <a:gd name="connsiteY136" fmla="*/ 2435543 h 3057525"/>
              <a:gd name="connsiteX137" fmla="*/ 308610 w 333375"/>
              <a:gd name="connsiteY137" fmla="*/ 2342198 h 3057525"/>
              <a:gd name="connsiteX138" fmla="*/ 157163 w 333375"/>
              <a:gd name="connsiteY138" fmla="*/ 2342198 h 3057525"/>
              <a:gd name="connsiteX139" fmla="*/ 157163 w 333375"/>
              <a:gd name="connsiteY139" fmla="*/ 2435543 h 3057525"/>
              <a:gd name="connsiteX140" fmla="*/ 63818 w 333375"/>
              <a:gd name="connsiteY140" fmla="*/ 1862138 h 3057525"/>
              <a:gd name="connsiteX141" fmla="*/ 20003 w 333375"/>
              <a:gd name="connsiteY141" fmla="*/ 1862138 h 3057525"/>
              <a:gd name="connsiteX142" fmla="*/ 20003 w 333375"/>
              <a:gd name="connsiteY142" fmla="*/ 1954530 h 3057525"/>
              <a:gd name="connsiteX143" fmla="*/ 63818 w 333375"/>
              <a:gd name="connsiteY143" fmla="*/ 1954530 h 3057525"/>
              <a:gd name="connsiteX144" fmla="*/ 63818 w 333375"/>
              <a:gd name="connsiteY144" fmla="*/ 1862138 h 3057525"/>
              <a:gd name="connsiteX145" fmla="*/ 21908 w 333375"/>
              <a:gd name="connsiteY145" fmla="*/ 2225993 h 3057525"/>
              <a:gd name="connsiteX146" fmla="*/ 21908 w 333375"/>
              <a:gd name="connsiteY146" fmla="*/ 2310765 h 3057525"/>
              <a:gd name="connsiteX147" fmla="*/ 61913 w 333375"/>
              <a:gd name="connsiteY147" fmla="*/ 2270760 h 3057525"/>
              <a:gd name="connsiteX148" fmla="*/ 21908 w 333375"/>
              <a:gd name="connsiteY148" fmla="*/ 2225993 h 3057525"/>
              <a:gd name="connsiteX149" fmla="*/ 157163 w 333375"/>
              <a:gd name="connsiteY149" fmla="*/ 242888 h 3057525"/>
              <a:gd name="connsiteX150" fmla="*/ 195263 w 333375"/>
              <a:gd name="connsiteY150" fmla="*/ 334328 h 3057525"/>
              <a:gd name="connsiteX151" fmla="*/ 157163 w 333375"/>
              <a:gd name="connsiteY151" fmla="*/ 242888 h 3057525"/>
              <a:gd name="connsiteX152" fmla="*/ 268605 w 333375"/>
              <a:gd name="connsiteY152" fmla="*/ 1861185 h 3057525"/>
              <a:gd name="connsiteX153" fmla="*/ 268605 w 333375"/>
              <a:gd name="connsiteY153" fmla="*/ 1953578 h 3057525"/>
              <a:gd name="connsiteX154" fmla="*/ 312420 w 333375"/>
              <a:gd name="connsiteY154" fmla="*/ 1953578 h 3057525"/>
              <a:gd name="connsiteX155" fmla="*/ 312420 w 333375"/>
              <a:gd name="connsiteY155" fmla="*/ 1861185 h 3057525"/>
              <a:gd name="connsiteX156" fmla="*/ 268605 w 333375"/>
              <a:gd name="connsiteY156" fmla="*/ 1861185 h 3057525"/>
              <a:gd name="connsiteX157" fmla="*/ 90488 w 333375"/>
              <a:gd name="connsiteY157" fmla="*/ 2223135 h 3057525"/>
              <a:gd name="connsiteX158" fmla="*/ 90488 w 333375"/>
              <a:gd name="connsiteY158" fmla="*/ 2312670 h 3057525"/>
              <a:gd name="connsiteX159" fmla="*/ 242888 w 333375"/>
              <a:gd name="connsiteY159" fmla="*/ 2312670 h 3057525"/>
              <a:gd name="connsiteX160" fmla="*/ 242888 w 333375"/>
              <a:gd name="connsiteY160" fmla="*/ 2223135 h 3057525"/>
              <a:gd name="connsiteX161" fmla="*/ 90488 w 333375"/>
              <a:gd name="connsiteY161" fmla="*/ 2223135 h 3057525"/>
              <a:gd name="connsiteX162" fmla="*/ 126683 w 333375"/>
              <a:gd name="connsiteY162" fmla="*/ 2436495 h 3057525"/>
              <a:gd name="connsiteX163" fmla="*/ 126683 w 333375"/>
              <a:gd name="connsiteY163" fmla="*/ 2336483 h 3057525"/>
              <a:gd name="connsiteX164" fmla="*/ 90488 w 333375"/>
              <a:gd name="connsiteY164" fmla="*/ 2346960 h 3057525"/>
              <a:gd name="connsiteX165" fmla="*/ 88583 w 333375"/>
              <a:gd name="connsiteY165" fmla="*/ 2436495 h 3057525"/>
              <a:gd name="connsiteX166" fmla="*/ 126683 w 333375"/>
              <a:gd name="connsiteY166" fmla="*/ 243649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333375" h="3057525">
                <a:moveTo>
                  <a:pt x="335280" y="3057525"/>
                </a:moveTo>
                <a:cubicBezTo>
                  <a:pt x="220980" y="3057525"/>
                  <a:pt x="112395" y="3057525"/>
                  <a:pt x="0" y="3057525"/>
                </a:cubicBezTo>
                <a:cubicBezTo>
                  <a:pt x="0" y="2040255"/>
                  <a:pt x="0" y="1022985"/>
                  <a:pt x="0" y="0"/>
                </a:cubicBezTo>
                <a:cubicBezTo>
                  <a:pt x="70485" y="74295"/>
                  <a:pt x="138113" y="144780"/>
                  <a:pt x="203835" y="217170"/>
                </a:cubicBezTo>
                <a:cubicBezTo>
                  <a:pt x="214313" y="229552"/>
                  <a:pt x="218123" y="251460"/>
                  <a:pt x="218123" y="269558"/>
                </a:cubicBezTo>
                <a:cubicBezTo>
                  <a:pt x="219075" y="442913"/>
                  <a:pt x="220028" y="615315"/>
                  <a:pt x="218123" y="788670"/>
                </a:cubicBezTo>
                <a:cubicBezTo>
                  <a:pt x="218123" y="822960"/>
                  <a:pt x="224790" y="850583"/>
                  <a:pt x="252413" y="870585"/>
                </a:cubicBezTo>
                <a:cubicBezTo>
                  <a:pt x="323850" y="922020"/>
                  <a:pt x="338138" y="989647"/>
                  <a:pt x="338138" y="1076325"/>
                </a:cubicBezTo>
                <a:cubicBezTo>
                  <a:pt x="334328" y="1717358"/>
                  <a:pt x="336233" y="2358390"/>
                  <a:pt x="336233" y="2999423"/>
                </a:cubicBezTo>
                <a:cubicBezTo>
                  <a:pt x="335280" y="3017520"/>
                  <a:pt x="335280" y="3036570"/>
                  <a:pt x="335280" y="3057525"/>
                </a:cubicBezTo>
                <a:close/>
                <a:moveTo>
                  <a:pt x="58103" y="796290"/>
                </a:moveTo>
                <a:cubicBezTo>
                  <a:pt x="50483" y="782955"/>
                  <a:pt x="42863" y="768668"/>
                  <a:pt x="35243" y="755333"/>
                </a:cubicBezTo>
                <a:cubicBezTo>
                  <a:pt x="30480" y="760095"/>
                  <a:pt x="25718" y="763905"/>
                  <a:pt x="20955" y="768668"/>
                </a:cubicBezTo>
                <a:cubicBezTo>
                  <a:pt x="20955" y="873443"/>
                  <a:pt x="20955" y="979170"/>
                  <a:pt x="20955" y="1084898"/>
                </a:cubicBezTo>
                <a:cubicBezTo>
                  <a:pt x="45720" y="1084898"/>
                  <a:pt x="66675" y="1084898"/>
                  <a:pt x="91440" y="1084898"/>
                </a:cubicBezTo>
                <a:cubicBezTo>
                  <a:pt x="91440" y="999172"/>
                  <a:pt x="92393" y="915353"/>
                  <a:pt x="90488" y="832485"/>
                </a:cubicBezTo>
                <a:cubicBezTo>
                  <a:pt x="90488" y="822008"/>
                  <a:pt x="71438" y="811530"/>
                  <a:pt x="61913" y="801053"/>
                </a:cubicBezTo>
                <a:cubicBezTo>
                  <a:pt x="60008" y="799147"/>
                  <a:pt x="59055" y="798195"/>
                  <a:pt x="58103" y="796290"/>
                </a:cubicBezTo>
                <a:close/>
                <a:moveTo>
                  <a:pt x="158115" y="875347"/>
                </a:moveTo>
                <a:lnTo>
                  <a:pt x="159068" y="877253"/>
                </a:lnTo>
                <a:cubicBezTo>
                  <a:pt x="145733" y="864870"/>
                  <a:pt x="133350" y="852488"/>
                  <a:pt x="116205" y="837247"/>
                </a:cubicBezTo>
                <a:cubicBezTo>
                  <a:pt x="116205" y="923925"/>
                  <a:pt x="116205" y="1003935"/>
                  <a:pt x="116205" y="1084898"/>
                </a:cubicBezTo>
                <a:cubicBezTo>
                  <a:pt x="149543" y="1084898"/>
                  <a:pt x="180023" y="1084898"/>
                  <a:pt x="215265" y="1084898"/>
                </a:cubicBezTo>
                <a:cubicBezTo>
                  <a:pt x="215265" y="1046797"/>
                  <a:pt x="212408" y="1010603"/>
                  <a:pt x="216218" y="975360"/>
                </a:cubicBezTo>
                <a:cubicBezTo>
                  <a:pt x="221933" y="925830"/>
                  <a:pt x="203835" y="893445"/>
                  <a:pt x="158115" y="875347"/>
                </a:cubicBezTo>
                <a:close/>
                <a:moveTo>
                  <a:pt x="215265" y="1448753"/>
                </a:moveTo>
                <a:cubicBezTo>
                  <a:pt x="215265" y="1334453"/>
                  <a:pt x="215265" y="1225868"/>
                  <a:pt x="215265" y="1114425"/>
                </a:cubicBezTo>
                <a:cubicBezTo>
                  <a:pt x="180975" y="1114425"/>
                  <a:pt x="148590" y="1114425"/>
                  <a:pt x="118110" y="1114425"/>
                </a:cubicBezTo>
                <a:cubicBezTo>
                  <a:pt x="118110" y="1227773"/>
                  <a:pt x="118110" y="1338263"/>
                  <a:pt x="118110" y="1448753"/>
                </a:cubicBezTo>
                <a:cubicBezTo>
                  <a:pt x="151448" y="1448753"/>
                  <a:pt x="180975" y="1448753"/>
                  <a:pt x="215265" y="1448753"/>
                </a:cubicBezTo>
                <a:close/>
                <a:moveTo>
                  <a:pt x="236220" y="1113473"/>
                </a:moveTo>
                <a:cubicBezTo>
                  <a:pt x="236220" y="1225868"/>
                  <a:pt x="236220" y="1337310"/>
                  <a:pt x="236220" y="1447800"/>
                </a:cubicBezTo>
                <a:cubicBezTo>
                  <a:pt x="263843" y="1447800"/>
                  <a:pt x="288608" y="1447800"/>
                  <a:pt x="313373" y="1447800"/>
                </a:cubicBezTo>
                <a:cubicBezTo>
                  <a:pt x="313373" y="1335405"/>
                  <a:pt x="313373" y="1224915"/>
                  <a:pt x="313373" y="1113473"/>
                </a:cubicBezTo>
                <a:cubicBezTo>
                  <a:pt x="286703" y="1113473"/>
                  <a:pt x="262890" y="1113473"/>
                  <a:pt x="236220" y="1113473"/>
                </a:cubicBezTo>
                <a:close/>
                <a:moveTo>
                  <a:pt x="89535" y="1448753"/>
                </a:moveTo>
                <a:cubicBezTo>
                  <a:pt x="89535" y="1333500"/>
                  <a:pt x="89535" y="1223963"/>
                  <a:pt x="89535" y="1114425"/>
                </a:cubicBezTo>
                <a:cubicBezTo>
                  <a:pt x="63818" y="1114425"/>
                  <a:pt x="42863" y="1114425"/>
                  <a:pt x="20003" y="1114425"/>
                </a:cubicBezTo>
                <a:cubicBezTo>
                  <a:pt x="20003" y="1226820"/>
                  <a:pt x="20003" y="1337310"/>
                  <a:pt x="20003" y="1448753"/>
                </a:cubicBezTo>
                <a:cubicBezTo>
                  <a:pt x="44768" y="1448753"/>
                  <a:pt x="66675" y="1448753"/>
                  <a:pt x="89535" y="1448753"/>
                </a:cubicBezTo>
                <a:close/>
                <a:moveTo>
                  <a:pt x="135255" y="742950"/>
                </a:moveTo>
                <a:cubicBezTo>
                  <a:pt x="135255" y="615315"/>
                  <a:pt x="135255" y="491490"/>
                  <a:pt x="135255" y="366713"/>
                </a:cubicBezTo>
                <a:cubicBezTo>
                  <a:pt x="115253" y="366713"/>
                  <a:pt x="98108" y="366713"/>
                  <a:pt x="76200" y="366713"/>
                </a:cubicBezTo>
                <a:cubicBezTo>
                  <a:pt x="76200" y="457200"/>
                  <a:pt x="80010" y="545783"/>
                  <a:pt x="75248" y="633413"/>
                </a:cubicBezTo>
                <a:cubicBezTo>
                  <a:pt x="71438" y="685800"/>
                  <a:pt x="94298" y="715328"/>
                  <a:pt x="135255" y="742950"/>
                </a:cubicBezTo>
                <a:close/>
                <a:moveTo>
                  <a:pt x="154305" y="367665"/>
                </a:moveTo>
                <a:cubicBezTo>
                  <a:pt x="154305" y="497205"/>
                  <a:pt x="153353" y="625793"/>
                  <a:pt x="156210" y="753428"/>
                </a:cubicBezTo>
                <a:cubicBezTo>
                  <a:pt x="156210" y="770572"/>
                  <a:pt x="176213" y="787718"/>
                  <a:pt x="194310" y="816293"/>
                </a:cubicBezTo>
                <a:cubicBezTo>
                  <a:pt x="194310" y="656273"/>
                  <a:pt x="194310" y="511492"/>
                  <a:pt x="194310" y="365760"/>
                </a:cubicBezTo>
                <a:cubicBezTo>
                  <a:pt x="180023" y="365760"/>
                  <a:pt x="169545" y="366713"/>
                  <a:pt x="154305" y="367665"/>
                </a:cubicBezTo>
                <a:close/>
                <a:moveTo>
                  <a:pt x="176213" y="1740218"/>
                </a:moveTo>
                <a:cubicBezTo>
                  <a:pt x="122873" y="1740218"/>
                  <a:pt x="71438" y="1740218"/>
                  <a:pt x="20955" y="1740218"/>
                </a:cubicBezTo>
                <a:cubicBezTo>
                  <a:pt x="20955" y="1774508"/>
                  <a:pt x="20955" y="1804988"/>
                  <a:pt x="20955" y="1836420"/>
                </a:cubicBezTo>
                <a:cubicBezTo>
                  <a:pt x="74295" y="1836420"/>
                  <a:pt x="124778" y="1836420"/>
                  <a:pt x="176213" y="1836420"/>
                </a:cubicBezTo>
                <a:cubicBezTo>
                  <a:pt x="176213" y="1803083"/>
                  <a:pt x="176213" y="1772603"/>
                  <a:pt x="176213" y="1740218"/>
                </a:cubicBezTo>
                <a:close/>
                <a:moveTo>
                  <a:pt x="155258" y="1618298"/>
                </a:moveTo>
                <a:cubicBezTo>
                  <a:pt x="155258" y="1651635"/>
                  <a:pt x="155258" y="1682115"/>
                  <a:pt x="155258" y="1713548"/>
                </a:cubicBezTo>
                <a:cubicBezTo>
                  <a:pt x="209550" y="1713548"/>
                  <a:pt x="260985" y="1713548"/>
                  <a:pt x="311468" y="1713548"/>
                </a:cubicBezTo>
                <a:cubicBezTo>
                  <a:pt x="311468" y="1679258"/>
                  <a:pt x="311468" y="1648778"/>
                  <a:pt x="311468" y="1618298"/>
                </a:cubicBezTo>
                <a:cubicBezTo>
                  <a:pt x="257175" y="1618298"/>
                  <a:pt x="207645" y="1618298"/>
                  <a:pt x="155258" y="1618298"/>
                </a:cubicBezTo>
                <a:close/>
                <a:moveTo>
                  <a:pt x="87630" y="1595438"/>
                </a:moveTo>
                <a:cubicBezTo>
                  <a:pt x="140970" y="1595438"/>
                  <a:pt x="191453" y="1595438"/>
                  <a:pt x="243840" y="1595438"/>
                </a:cubicBezTo>
                <a:cubicBezTo>
                  <a:pt x="243840" y="1563053"/>
                  <a:pt x="243840" y="1531620"/>
                  <a:pt x="243840" y="1501140"/>
                </a:cubicBezTo>
                <a:cubicBezTo>
                  <a:pt x="190500" y="1501140"/>
                  <a:pt x="139065" y="1501140"/>
                  <a:pt x="87630" y="1501140"/>
                </a:cubicBezTo>
                <a:cubicBezTo>
                  <a:pt x="87630" y="1533525"/>
                  <a:pt x="87630" y="1563053"/>
                  <a:pt x="87630" y="1595438"/>
                </a:cubicBezTo>
                <a:close/>
                <a:moveTo>
                  <a:pt x="244793" y="1861185"/>
                </a:moveTo>
                <a:cubicBezTo>
                  <a:pt x="190500" y="1861185"/>
                  <a:pt x="140970" y="1861185"/>
                  <a:pt x="89535" y="1861185"/>
                </a:cubicBezTo>
                <a:cubicBezTo>
                  <a:pt x="89535" y="1894523"/>
                  <a:pt x="89535" y="1924050"/>
                  <a:pt x="89535" y="1955482"/>
                </a:cubicBezTo>
                <a:cubicBezTo>
                  <a:pt x="142875" y="1955482"/>
                  <a:pt x="192405" y="1955482"/>
                  <a:pt x="244793" y="1955482"/>
                </a:cubicBezTo>
                <a:cubicBezTo>
                  <a:pt x="244793" y="1924050"/>
                  <a:pt x="244793" y="1894523"/>
                  <a:pt x="244793" y="1861185"/>
                </a:cubicBezTo>
                <a:close/>
                <a:moveTo>
                  <a:pt x="40958" y="659130"/>
                </a:moveTo>
                <a:cubicBezTo>
                  <a:pt x="44768" y="657225"/>
                  <a:pt x="48578" y="654368"/>
                  <a:pt x="53340" y="652463"/>
                </a:cubicBezTo>
                <a:cubicBezTo>
                  <a:pt x="53340" y="558165"/>
                  <a:pt x="53340" y="463867"/>
                  <a:pt x="53340" y="369570"/>
                </a:cubicBezTo>
                <a:cubicBezTo>
                  <a:pt x="22860" y="357188"/>
                  <a:pt x="17145" y="371475"/>
                  <a:pt x="17145" y="396240"/>
                </a:cubicBezTo>
                <a:cubicBezTo>
                  <a:pt x="18098" y="463867"/>
                  <a:pt x="15240" y="531495"/>
                  <a:pt x="18098" y="599123"/>
                </a:cubicBezTo>
                <a:cubicBezTo>
                  <a:pt x="19050" y="620078"/>
                  <a:pt x="33338" y="640080"/>
                  <a:pt x="40958" y="659130"/>
                </a:cubicBezTo>
                <a:close/>
                <a:moveTo>
                  <a:pt x="178118" y="2103120"/>
                </a:moveTo>
                <a:cubicBezTo>
                  <a:pt x="121920" y="2103120"/>
                  <a:pt x="71438" y="2103120"/>
                  <a:pt x="21908" y="2103120"/>
                </a:cubicBezTo>
                <a:cubicBezTo>
                  <a:pt x="21908" y="2136458"/>
                  <a:pt x="21908" y="2165985"/>
                  <a:pt x="21908" y="2197418"/>
                </a:cubicBezTo>
                <a:cubicBezTo>
                  <a:pt x="74295" y="2197418"/>
                  <a:pt x="123825" y="2197418"/>
                  <a:pt x="175260" y="2197418"/>
                </a:cubicBezTo>
                <a:cubicBezTo>
                  <a:pt x="176213" y="2189798"/>
                  <a:pt x="178118" y="2183130"/>
                  <a:pt x="178118" y="2177415"/>
                </a:cubicBezTo>
                <a:cubicBezTo>
                  <a:pt x="178118" y="2153603"/>
                  <a:pt x="178118" y="2129790"/>
                  <a:pt x="178118" y="2103120"/>
                </a:cubicBezTo>
                <a:close/>
                <a:moveTo>
                  <a:pt x="313373" y="1086803"/>
                </a:moveTo>
                <a:cubicBezTo>
                  <a:pt x="320993" y="989647"/>
                  <a:pt x="316230" y="981075"/>
                  <a:pt x="238125" y="942022"/>
                </a:cubicBezTo>
                <a:cubicBezTo>
                  <a:pt x="238125" y="989647"/>
                  <a:pt x="238125" y="1037272"/>
                  <a:pt x="238125" y="1086803"/>
                </a:cubicBezTo>
                <a:cubicBezTo>
                  <a:pt x="263843" y="1086803"/>
                  <a:pt x="287655" y="1086803"/>
                  <a:pt x="313373" y="1086803"/>
                </a:cubicBezTo>
                <a:close/>
                <a:moveTo>
                  <a:pt x="133350" y="339090"/>
                </a:moveTo>
                <a:cubicBezTo>
                  <a:pt x="146685" y="225742"/>
                  <a:pt x="140018" y="207645"/>
                  <a:pt x="79058" y="186690"/>
                </a:cubicBezTo>
                <a:cubicBezTo>
                  <a:pt x="79058" y="236220"/>
                  <a:pt x="79058" y="286703"/>
                  <a:pt x="79058" y="339090"/>
                </a:cubicBezTo>
                <a:cubicBezTo>
                  <a:pt x="97155" y="339090"/>
                  <a:pt x="113348" y="339090"/>
                  <a:pt x="133350" y="339090"/>
                </a:cubicBezTo>
                <a:close/>
                <a:moveTo>
                  <a:pt x="33338" y="140970"/>
                </a:moveTo>
                <a:cubicBezTo>
                  <a:pt x="28575" y="141923"/>
                  <a:pt x="23813" y="142875"/>
                  <a:pt x="20003" y="142875"/>
                </a:cubicBezTo>
                <a:cubicBezTo>
                  <a:pt x="20003" y="207645"/>
                  <a:pt x="20003" y="271463"/>
                  <a:pt x="20003" y="346710"/>
                </a:cubicBezTo>
                <a:cubicBezTo>
                  <a:pt x="35243" y="337185"/>
                  <a:pt x="53340" y="330517"/>
                  <a:pt x="52388" y="325755"/>
                </a:cubicBezTo>
                <a:cubicBezTo>
                  <a:pt x="44768" y="263842"/>
                  <a:pt x="75248" y="197167"/>
                  <a:pt x="33338" y="140970"/>
                </a:cubicBezTo>
                <a:close/>
                <a:moveTo>
                  <a:pt x="130493" y="1713548"/>
                </a:moveTo>
                <a:cubicBezTo>
                  <a:pt x="130493" y="1678305"/>
                  <a:pt x="130493" y="1647825"/>
                  <a:pt x="130493" y="1614488"/>
                </a:cubicBezTo>
                <a:cubicBezTo>
                  <a:pt x="113348" y="1616393"/>
                  <a:pt x="100013" y="1618298"/>
                  <a:pt x="87630" y="1619250"/>
                </a:cubicBezTo>
                <a:cubicBezTo>
                  <a:pt x="87630" y="1652588"/>
                  <a:pt x="87630" y="1682115"/>
                  <a:pt x="87630" y="1713548"/>
                </a:cubicBezTo>
                <a:cubicBezTo>
                  <a:pt x="101918" y="1713548"/>
                  <a:pt x="115253" y="1713548"/>
                  <a:pt x="130493" y="1713548"/>
                </a:cubicBezTo>
                <a:close/>
                <a:moveTo>
                  <a:pt x="312420" y="2099310"/>
                </a:moveTo>
                <a:cubicBezTo>
                  <a:pt x="295275" y="2101215"/>
                  <a:pt x="281940" y="2102168"/>
                  <a:pt x="269558" y="2103120"/>
                </a:cubicBezTo>
                <a:cubicBezTo>
                  <a:pt x="269558" y="2136458"/>
                  <a:pt x="269558" y="2165985"/>
                  <a:pt x="269558" y="2196465"/>
                </a:cubicBezTo>
                <a:cubicBezTo>
                  <a:pt x="284798" y="2196465"/>
                  <a:pt x="297180" y="2196465"/>
                  <a:pt x="312420" y="2196465"/>
                </a:cubicBezTo>
                <a:cubicBezTo>
                  <a:pt x="312420" y="2164080"/>
                  <a:pt x="312420" y="2135505"/>
                  <a:pt x="312420" y="2099310"/>
                </a:cubicBezTo>
                <a:close/>
                <a:moveTo>
                  <a:pt x="244793" y="1975485"/>
                </a:moveTo>
                <a:cubicBezTo>
                  <a:pt x="226695" y="1977390"/>
                  <a:pt x="213360" y="1979295"/>
                  <a:pt x="200978" y="1980248"/>
                </a:cubicBezTo>
                <a:cubicBezTo>
                  <a:pt x="200978" y="2013585"/>
                  <a:pt x="200978" y="2043113"/>
                  <a:pt x="200978" y="2073593"/>
                </a:cubicBezTo>
                <a:cubicBezTo>
                  <a:pt x="217170" y="2073593"/>
                  <a:pt x="230505" y="2073593"/>
                  <a:pt x="244793" y="2073593"/>
                </a:cubicBezTo>
                <a:cubicBezTo>
                  <a:pt x="244793" y="2042160"/>
                  <a:pt x="244793" y="2012632"/>
                  <a:pt x="244793" y="1975485"/>
                </a:cubicBezTo>
                <a:close/>
                <a:moveTo>
                  <a:pt x="202883" y="2101215"/>
                </a:moveTo>
                <a:cubicBezTo>
                  <a:pt x="202883" y="2135505"/>
                  <a:pt x="202883" y="2165985"/>
                  <a:pt x="202883" y="2196465"/>
                </a:cubicBezTo>
                <a:cubicBezTo>
                  <a:pt x="218123" y="2196465"/>
                  <a:pt x="229553" y="2196465"/>
                  <a:pt x="243840" y="2196465"/>
                </a:cubicBezTo>
                <a:cubicBezTo>
                  <a:pt x="243840" y="2164080"/>
                  <a:pt x="243840" y="2132648"/>
                  <a:pt x="243840" y="2101215"/>
                </a:cubicBezTo>
                <a:cubicBezTo>
                  <a:pt x="229553" y="2101215"/>
                  <a:pt x="218123" y="2101215"/>
                  <a:pt x="202883" y="2101215"/>
                </a:cubicBezTo>
                <a:close/>
                <a:moveTo>
                  <a:pt x="270510" y="1979295"/>
                </a:moveTo>
                <a:cubicBezTo>
                  <a:pt x="270510" y="2014538"/>
                  <a:pt x="270510" y="2045018"/>
                  <a:pt x="270510" y="2078355"/>
                </a:cubicBezTo>
                <a:cubicBezTo>
                  <a:pt x="287655" y="2076450"/>
                  <a:pt x="300038" y="2075498"/>
                  <a:pt x="312420" y="2073593"/>
                </a:cubicBezTo>
                <a:cubicBezTo>
                  <a:pt x="312420" y="2039303"/>
                  <a:pt x="312420" y="2009775"/>
                  <a:pt x="312420" y="1979295"/>
                </a:cubicBezTo>
                <a:cubicBezTo>
                  <a:pt x="297180" y="1979295"/>
                  <a:pt x="284798" y="1979295"/>
                  <a:pt x="270510" y="1979295"/>
                </a:cubicBezTo>
                <a:close/>
                <a:moveTo>
                  <a:pt x="313373" y="1741170"/>
                </a:moveTo>
                <a:cubicBezTo>
                  <a:pt x="296228" y="1741170"/>
                  <a:pt x="281940" y="1741170"/>
                  <a:pt x="268605" y="1741170"/>
                </a:cubicBezTo>
                <a:cubicBezTo>
                  <a:pt x="268605" y="1774508"/>
                  <a:pt x="268605" y="1804988"/>
                  <a:pt x="268605" y="1836420"/>
                </a:cubicBezTo>
                <a:cubicBezTo>
                  <a:pt x="283845" y="1836420"/>
                  <a:pt x="297180" y="1836420"/>
                  <a:pt x="313373" y="1836420"/>
                </a:cubicBezTo>
                <a:cubicBezTo>
                  <a:pt x="313373" y="1803083"/>
                  <a:pt x="313373" y="1772603"/>
                  <a:pt x="313373" y="1741170"/>
                </a:cubicBezTo>
                <a:close/>
                <a:moveTo>
                  <a:pt x="268605" y="1499235"/>
                </a:moveTo>
                <a:cubicBezTo>
                  <a:pt x="268605" y="1533525"/>
                  <a:pt x="268605" y="1564005"/>
                  <a:pt x="268605" y="1594485"/>
                </a:cubicBezTo>
                <a:cubicBezTo>
                  <a:pt x="284798" y="1594485"/>
                  <a:pt x="298133" y="1594485"/>
                  <a:pt x="312420" y="1594485"/>
                </a:cubicBezTo>
                <a:cubicBezTo>
                  <a:pt x="312420" y="1561148"/>
                  <a:pt x="312420" y="1530668"/>
                  <a:pt x="312420" y="1499235"/>
                </a:cubicBezTo>
                <a:cubicBezTo>
                  <a:pt x="298133" y="1499235"/>
                  <a:pt x="285750" y="1499235"/>
                  <a:pt x="268605" y="1499235"/>
                </a:cubicBezTo>
                <a:close/>
                <a:moveTo>
                  <a:pt x="62865" y="1595438"/>
                </a:moveTo>
                <a:cubicBezTo>
                  <a:pt x="62865" y="1561148"/>
                  <a:pt x="62865" y="1531620"/>
                  <a:pt x="62865" y="1500188"/>
                </a:cubicBezTo>
                <a:cubicBezTo>
                  <a:pt x="47625" y="1500188"/>
                  <a:pt x="34290" y="1500188"/>
                  <a:pt x="20003" y="1500188"/>
                </a:cubicBezTo>
                <a:cubicBezTo>
                  <a:pt x="20003" y="1533525"/>
                  <a:pt x="20003" y="1564005"/>
                  <a:pt x="20003" y="1595438"/>
                </a:cubicBezTo>
                <a:cubicBezTo>
                  <a:pt x="36195" y="1595438"/>
                  <a:pt x="47625" y="1595438"/>
                  <a:pt x="62865" y="1595438"/>
                </a:cubicBezTo>
                <a:close/>
                <a:moveTo>
                  <a:pt x="157163" y="2435543"/>
                </a:moveTo>
                <a:cubicBezTo>
                  <a:pt x="210503" y="2435543"/>
                  <a:pt x="258128" y="2435543"/>
                  <a:pt x="308610" y="2435543"/>
                </a:cubicBezTo>
                <a:cubicBezTo>
                  <a:pt x="308610" y="2402205"/>
                  <a:pt x="308610" y="2372678"/>
                  <a:pt x="308610" y="2342198"/>
                </a:cubicBezTo>
                <a:cubicBezTo>
                  <a:pt x="256223" y="2342198"/>
                  <a:pt x="208598" y="2342198"/>
                  <a:pt x="157163" y="2342198"/>
                </a:cubicBezTo>
                <a:cubicBezTo>
                  <a:pt x="157163" y="2373630"/>
                  <a:pt x="157163" y="2403158"/>
                  <a:pt x="157163" y="2435543"/>
                </a:cubicBezTo>
                <a:close/>
                <a:moveTo>
                  <a:pt x="63818" y="1862138"/>
                </a:moveTo>
                <a:cubicBezTo>
                  <a:pt x="46673" y="1862138"/>
                  <a:pt x="34290" y="1862138"/>
                  <a:pt x="20003" y="1862138"/>
                </a:cubicBezTo>
                <a:cubicBezTo>
                  <a:pt x="20003" y="1894523"/>
                  <a:pt x="20003" y="1924050"/>
                  <a:pt x="20003" y="1954530"/>
                </a:cubicBezTo>
                <a:cubicBezTo>
                  <a:pt x="35243" y="1954530"/>
                  <a:pt x="48578" y="1954530"/>
                  <a:pt x="63818" y="1954530"/>
                </a:cubicBezTo>
                <a:cubicBezTo>
                  <a:pt x="63818" y="1923098"/>
                  <a:pt x="63818" y="1895475"/>
                  <a:pt x="63818" y="1862138"/>
                </a:cubicBezTo>
                <a:close/>
                <a:moveTo>
                  <a:pt x="21908" y="2225993"/>
                </a:moveTo>
                <a:cubicBezTo>
                  <a:pt x="21908" y="2253615"/>
                  <a:pt x="21908" y="2282190"/>
                  <a:pt x="21908" y="2310765"/>
                </a:cubicBezTo>
                <a:cubicBezTo>
                  <a:pt x="63818" y="2324100"/>
                  <a:pt x="62865" y="2297430"/>
                  <a:pt x="61913" y="2270760"/>
                </a:cubicBezTo>
                <a:cubicBezTo>
                  <a:pt x="61913" y="2245995"/>
                  <a:pt x="72390" y="2212658"/>
                  <a:pt x="21908" y="2225993"/>
                </a:cubicBezTo>
                <a:close/>
                <a:moveTo>
                  <a:pt x="157163" y="242888"/>
                </a:moveTo>
                <a:cubicBezTo>
                  <a:pt x="151448" y="340995"/>
                  <a:pt x="151448" y="340995"/>
                  <a:pt x="195263" y="334328"/>
                </a:cubicBezTo>
                <a:cubicBezTo>
                  <a:pt x="193358" y="300990"/>
                  <a:pt x="211455" y="260033"/>
                  <a:pt x="157163" y="242888"/>
                </a:cubicBezTo>
                <a:close/>
                <a:moveTo>
                  <a:pt x="268605" y="1861185"/>
                </a:moveTo>
                <a:cubicBezTo>
                  <a:pt x="268605" y="1892618"/>
                  <a:pt x="268605" y="1922145"/>
                  <a:pt x="268605" y="1953578"/>
                </a:cubicBezTo>
                <a:cubicBezTo>
                  <a:pt x="283845" y="1953578"/>
                  <a:pt x="297180" y="1953578"/>
                  <a:pt x="312420" y="1953578"/>
                </a:cubicBezTo>
                <a:cubicBezTo>
                  <a:pt x="312420" y="1922145"/>
                  <a:pt x="312420" y="1892618"/>
                  <a:pt x="312420" y="1861185"/>
                </a:cubicBezTo>
                <a:cubicBezTo>
                  <a:pt x="297180" y="1861185"/>
                  <a:pt x="283845" y="1861185"/>
                  <a:pt x="268605" y="1861185"/>
                </a:cubicBezTo>
                <a:close/>
                <a:moveTo>
                  <a:pt x="90488" y="2223135"/>
                </a:moveTo>
                <a:cubicBezTo>
                  <a:pt x="90488" y="2255520"/>
                  <a:pt x="90488" y="2283143"/>
                  <a:pt x="90488" y="2312670"/>
                </a:cubicBezTo>
                <a:cubicBezTo>
                  <a:pt x="142875" y="2312670"/>
                  <a:pt x="192405" y="2312670"/>
                  <a:pt x="242888" y="2312670"/>
                </a:cubicBezTo>
                <a:cubicBezTo>
                  <a:pt x="242888" y="2281238"/>
                  <a:pt x="242888" y="2252663"/>
                  <a:pt x="242888" y="2223135"/>
                </a:cubicBezTo>
                <a:cubicBezTo>
                  <a:pt x="190500" y="2223135"/>
                  <a:pt x="141923" y="2223135"/>
                  <a:pt x="90488" y="2223135"/>
                </a:cubicBezTo>
                <a:close/>
                <a:moveTo>
                  <a:pt x="126683" y="2436495"/>
                </a:moveTo>
                <a:cubicBezTo>
                  <a:pt x="126683" y="2402205"/>
                  <a:pt x="126683" y="2371725"/>
                  <a:pt x="126683" y="2336483"/>
                </a:cubicBezTo>
                <a:cubicBezTo>
                  <a:pt x="111443" y="2341245"/>
                  <a:pt x="90488" y="2343150"/>
                  <a:pt x="90488" y="2346960"/>
                </a:cubicBezTo>
                <a:cubicBezTo>
                  <a:pt x="87630" y="2376488"/>
                  <a:pt x="88583" y="2405063"/>
                  <a:pt x="88583" y="2436495"/>
                </a:cubicBezTo>
                <a:cubicBezTo>
                  <a:pt x="102870" y="2436495"/>
                  <a:pt x="113348" y="2436495"/>
                  <a:pt x="126683" y="2436495"/>
                </a:cubicBezTo>
                <a:close/>
              </a:path>
            </a:pathLst>
          </a:custGeom>
          <a:gradFill>
            <a:gsLst>
              <a:gs pos="40000">
                <a:schemeClr val="accent6"/>
              </a:gs>
              <a:gs pos="0">
                <a:schemeClr val="accent6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B58FD2B-A758-433B-8492-857EF9F766D4}"/>
              </a:ext>
            </a:extLst>
          </p:cNvPr>
          <p:cNvSpPr/>
          <p:nvPr/>
        </p:nvSpPr>
        <p:spPr>
          <a:xfrm>
            <a:off x="7284534" y="136724"/>
            <a:ext cx="315927" cy="1543352"/>
          </a:xfrm>
          <a:custGeom>
            <a:avLst/>
            <a:gdLst>
              <a:gd name="connsiteX0" fmla="*/ 285608 w 487386"/>
              <a:gd name="connsiteY0" fmla="*/ 1339706 h 2330989"/>
              <a:gd name="connsiteX1" fmla="*/ 285608 w 487386"/>
              <a:gd name="connsiteY1" fmla="*/ 1414297 h 2330989"/>
              <a:gd name="connsiteX2" fmla="*/ 356272 w 487386"/>
              <a:gd name="connsiteY2" fmla="*/ 1414297 h 2330989"/>
              <a:gd name="connsiteX3" fmla="*/ 356272 w 487386"/>
              <a:gd name="connsiteY3" fmla="*/ 1339706 h 2330989"/>
              <a:gd name="connsiteX4" fmla="*/ 285608 w 487386"/>
              <a:gd name="connsiteY4" fmla="*/ 1339706 h 2330989"/>
              <a:gd name="connsiteX5" fmla="*/ 31407 w 487386"/>
              <a:gd name="connsiteY5" fmla="*/ 1338724 h 2330989"/>
              <a:gd name="connsiteX6" fmla="*/ 31407 w 487386"/>
              <a:gd name="connsiteY6" fmla="*/ 1414297 h 2330989"/>
              <a:gd name="connsiteX7" fmla="*/ 258126 w 487386"/>
              <a:gd name="connsiteY7" fmla="*/ 1414297 h 2330989"/>
              <a:gd name="connsiteX8" fmla="*/ 258126 w 487386"/>
              <a:gd name="connsiteY8" fmla="*/ 1338724 h 2330989"/>
              <a:gd name="connsiteX9" fmla="*/ 31407 w 487386"/>
              <a:gd name="connsiteY9" fmla="*/ 1338724 h 2330989"/>
              <a:gd name="connsiteX10" fmla="*/ 385716 w 487386"/>
              <a:gd name="connsiteY10" fmla="*/ 1245485 h 2330989"/>
              <a:gd name="connsiteX11" fmla="*/ 385716 w 487386"/>
              <a:gd name="connsiteY11" fmla="*/ 1318113 h 2330989"/>
              <a:gd name="connsiteX12" fmla="*/ 453438 w 487386"/>
              <a:gd name="connsiteY12" fmla="*/ 1318113 h 2330989"/>
              <a:gd name="connsiteX13" fmla="*/ 453438 w 487386"/>
              <a:gd name="connsiteY13" fmla="*/ 1245485 h 2330989"/>
              <a:gd name="connsiteX14" fmla="*/ 385716 w 487386"/>
              <a:gd name="connsiteY14" fmla="*/ 1245485 h 2330989"/>
              <a:gd name="connsiteX15" fmla="*/ 32388 w 487386"/>
              <a:gd name="connsiteY15" fmla="*/ 1243522 h 2330989"/>
              <a:gd name="connsiteX16" fmla="*/ 32388 w 487386"/>
              <a:gd name="connsiteY16" fmla="*/ 1318113 h 2330989"/>
              <a:gd name="connsiteX17" fmla="*/ 102073 w 487386"/>
              <a:gd name="connsiteY17" fmla="*/ 1318113 h 2330989"/>
              <a:gd name="connsiteX18" fmla="*/ 102073 w 487386"/>
              <a:gd name="connsiteY18" fmla="*/ 1243522 h 2330989"/>
              <a:gd name="connsiteX19" fmla="*/ 32388 w 487386"/>
              <a:gd name="connsiteY19" fmla="*/ 1243522 h 2330989"/>
              <a:gd name="connsiteX20" fmla="*/ 130535 w 487386"/>
              <a:gd name="connsiteY20" fmla="*/ 1242540 h 2330989"/>
              <a:gd name="connsiteX21" fmla="*/ 130535 w 487386"/>
              <a:gd name="connsiteY21" fmla="*/ 1317131 h 2330989"/>
              <a:gd name="connsiteX22" fmla="*/ 356272 w 487386"/>
              <a:gd name="connsiteY22" fmla="*/ 1317131 h 2330989"/>
              <a:gd name="connsiteX23" fmla="*/ 356272 w 487386"/>
              <a:gd name="connsiteY23" fmla="*/ 1242540 h 2330989"/>
              <a:gd name="connsiteX24" fmla="*/ 130535 w 487386"/>
              <a:gd name="connsiteY24" fmla="*/ 1242540 h 2330989"/>
              <a:gd name="connsiteX25" fmla="*/ 128572 w 487386"/>
              <a:gd name="connsiteY25" fmla="*/ 1149301 h 2330989"/>
              <a:gd name="connsiteX26" fmla="*/ 128572 w 487386"/>
              <a:gd name="connsiteY26" fmla="*/ 1220947 h 2330989"/>
              <a:gd name="connsiteX27" fmla="*/ 199237 w 487386"/>
              <a:gd name="connsiteY27" fmla="*/ 1220947 h 2330989"/>
              <a:gd name="connsiteX28" fmla="*/ 199237 w 487386"/>
              <a:gd name="connsiteY28" fmla="*/ 1149301 h 2330989"/>
              <a:gd name="connsiteX29" fmla="*/ 128572 w 487386"/>
              <a:gd name="connsiteY29" fmla="*/ 1149301 h 2330989"/>
              <a:gd name="connsiteX30" fmla="*/ 226720 w 487386"/>
              <a:gd name="connsiteY30" fmla="*/ 1148319 h 2330989"/>
              <a:gd name="connsiteX31" fmla="*/ 226720 w 487386"/>
              <a:gd name="connsiteY31" fmla="*/ 1219966 h 2330989"/>
              <a:gd name="connsiteX32" fmla="*/ 453438 w 487386"/>
              <a:gd name="connsiteY32" fmla="*/ 1219966 h 2330989"/>
              <a:gd name="connsiteX33" fmla="*/ 453438 w 487386"/>
              <a:gd name="connsiteY33" fmla="*/ 1148319 h 2330989"/>
              <a:gd name="connsiteX34" fmla="*/ 226720 w 487386"/>
              <a:gd name="connsiteY34" fmla="*/ 1148319 h 2330989"/>
              <a:gd name="connsiteX35" fmla="*/ 128572 w 487386"/>
              <a:gd name="connsiteY35" fmla="*/ 1050172 h 2330989"/>
              <a:gd name="connsiteX36" fmla="*/ 128572 w 487386"/>
              <a:gd name="connsiteY36" fmla="*/ 1121820 h 2330989"/>
              <a:gd name="connsiteX37" fmla="*/ 357254 w 487386"/>
              <a:gd name="connsiteY37" fmla="*/ 1121820 h 2330989"/>
              <a:gd name="connsiteX38" fmla="*/ 357254 w 487386"/>
              <a:gd name="connsiteY38" fmla="*/ 1050172 h 2330989"/>
              <a:gd name="connsiteX39" fmla="*/ 128572 w 487386"/>
              <a:gd name="connsiteY39" fmla="*/ 1050172 h 2330989"/>
              <a:gd name="connsiteX40" fmla="*/ 32388 w 487386"/>
              <a:gd name="connsiteY40" fmla="*/ 1050172 h 2330989"/>
              <a:gd name="connsiteX41" fmla="*/ 32388 w 487386"/>
              <a:gd name="connsiteY41" fmla="*/ 1122800 h 2330989"/>
              <a:gd name="connsiteX42" fmla="*/ 103055 w 487386"/>
              <a:gd name="connsiteY42" fmla="*/ 1122800 h 2330989"/>
              <a:gd name="connsiteX43" fmla="*/ 103055 w 487386"/>
              <a:gd name="connsiteY43" fmla="*/ 1050172 h 2330989"/>
              <a:gd name="connsiteX44" fmla="*/ 32388 w 487386"/>
              <a:gd name="connsiteY44" fmla="*/ 1050172 h 2330989"/>
              <a:gd name="connsiteX45" fmla="*/ 383754 w 487386"/>
              <a:gd name="connsiteY45" fmla="*/ 953007 h 2330989"/>
              <a:gd name="connsiteX46" fmla="*/ 383754 w 487386"/>
              <a:gd name="connsiteY46" fmla="*/ 1024654 h 2330989"/>
              <a:gd name="connsiteX47" fmla="*/ 452457 w 487386"/>
              <a:gd name="connsiteY47" fmla="*/ 1024654 h 2330989"/>
              <a:gd name="connsiteX48" fmla="*/ 452457 w 487386"/>
              <a:gd name="connsiteY48" fmla="*/ 953007 h 2330989"/>
              <a:gd name="connsiteX49" fmla="*/ 383754 w 487386"/>
              <a:gd name="connsiteY49" fmla="*/ 953007 h 2330989"/>
              <a:gd name="connsiteX50" fmla="*/ 30425 w 487386"/>
              <a:gd name="connsiteY50" fmla="*/ 953007 h 2330989"/>
              <a:gd name="connsiteX51" fmla="*/ 30425 w 487386"/>
              <a:gd name="connsiteY51" fmla="*/ 1023673 h 2330989"/>
              <a:gd name="connsiteX52" fmla="*/ 259108 w 487386"/>
              <a:gd name="connsiteY52" fmla="*/ 1023673 h 2330989"/>
              <a:gd name="connsiteX53" fmla="*/ 259108 w 487386"/>
              <a:gd name="connsiteY53" fmla="*/ 953007 h 2330989"/>
              <a:gd name="connsiteX54" fmla="*/ 30425 w 487386"/>
              <a:gd name="connsiteY54" fmla="*/ 953007 h 2330989"/>
              <a:gd name="connsiteX55" fmla="*/ 286589 w 487386"/>
              <a:gd name="connsiteY55" fmla="*/ 952025 h 2330989"/>
              <a:gd name="connsiteX56" fmla="*/ 286589 w 487386"/>
              <a:gd name="connsiteY56" fmla="*/ 1023673 h 2330989"/>
              <a:gd name="connsiteX57" fmla="*/ 357254 w 487386"/>
              <a:gd name="connsiteY57" fmla="*/ 1023673 h 2330989"/>
              <a:gd name="connsiteX58" fmla="*/ 357254 w 487386"/>
              <a:gd name="connsiteY58" fmla="*/ 952025 h 2330989"/>
              <a:gd name="connsiteX59" fmla="*/ 286589 w 487386"/>
              <a:gd name="connsiteY59" fmla="*/ 952025 h 2330989"/>
              <a:gd name="connsiteX60" fmla="*/ 382772 w 487386"/>
              <a:gd name="connsiteY60" fmla="*/ 854860 h 2330989"/>
              <a:gd name="connsiteX61" fmla="*/ 382772 w 487386"/>
              <a:gd name="connsiteY61" fmla="*/ 927489 h 2330989"/>
              <a:gd name="connsiteX62" fmla="*/ 452457 w 487386"/>
              <a:gd name="connsiteY62" fmla="*/ 927489 h 2330989"/>
              <a:gd name="connsiteX63" fmla="*/ 452457 w 487386"/>
              <a:gd name="connsiteY63" fmla="*/ 854860 h 2330989"/>
              <a:gd name="connsiteX64" fmla="*/ 382772 w 487386"/>
              <a:gd name="connsiteY64" fmla="*/ 854860 h 2330989"/>
              <a:gd name="connsiteX65" fmla="*/ 286589 w 487386"/>
              <a:gd name="connsiteY65" fmla="*/ 853878 h 2330989"/>
              <a:gd name="connsiteX66" fmla="*/ 286589 w 487386"/>
              <a:gd name="connsiteY66" fmla="*/ 927489 h 2330989"/>
              <a:gd name="connsiteX67" fmla="*/ 355291 w 487386"/>
              <a:gd name="connsiteY67" fmla="*/ 927489 h 2330989"/>
              <a:gd name="connsiteX68" fmla="*/ 355291 w 487386"/>
              <a:gd name="connsiteY68" fmla="*/ 853878 h 2330989"/>
              <a:gd name="connsiteX69" fmla="*/ 286589 w 487386"/>
              <a:gd name="connsiteY69" fmla="*/ 853878 h 2330989"/>
              <a:gd name="connsiteX70" fmla="*/ 384735 w 487386"/>
              <a:gd name="connsiteY70" fmla="*/ 756713 h 2330989"/>
              <a:gd name="connsiteX71" fmla="*/ 384735 w 487386"/>
              <a:gd name="connsiteY71" fmla="*/ 829342 h 2330989"/>
              <a:gd name="connsiteX72" fmla="*/ 453438 w 487386"/>
              <a:gd name="connsiteY72" fmla="*/ 829342 h 2330989"/>
              <a:gd name="connsiteX73" fmla="*/ 453438 w 487386"/>
              <a:gd name="connsiteY73" fmla="*/ 756713 h 2330989"/>
              <a:gd name="connsiteX74" fmla="*/ 384735 w 487386"/>
              <a:gd name="connsiteY74" fmla="*/ 756713 h 2330989"/>
              <a:gd name="connsiteX75" fmla="*/ 130535 w 487386"/>
              <a:gd name="connsiteY75" fmla="*/ 756713 h 2330989"/>
              <a:gd name="connsiteX76" fmla="*/ 130535 w 487386"/>
              <a:gd name="connsiteY76" fmla="*/ 829342 h 2330989"/>
              <a:gd name="connsiteX77" fmla="*/ 357254 w 487386"/>
              <a:gd name="connsiteY77" fmla="*/ 829342 h 2330989"/>
              <a:gd name="connsiteX78" fmla="*/ 357254 w 487386"/>
              <a:gd name="connsiteY78" fmla="*/ 756713 h 2330989"/>
              <a:gd name="connsiteX79" fmla="*/ 130535 w 487386"/>
              <a:gd name="connsiteY79" fmla="*/ 756713 h 2330989"/>
              <a:gd name="connsiteX80" fmla="*/ 32388 w 487386"/>
              <a:gd name="connsiteY80" fmla="*/ 755731 h 2330989"/>
              <a:gd name="connsiteX81" fmla="*/ 32388 w 487386"/>
              <a:gd name="connsiteY81" fmla="*/ 830323 h 2330989"/>
              <a:gd name="connsiteX82" fmla="*/ 102073 w 487386"/>
              <a:gd name="connsiteY82" fmla="*/ 830323 h 2330989"/>
              <a:gd name="connsiteX83" fmla="*/ 102073 w 487386"/>
              <a:gd name="connsiteY83" fmla="*/ 755731 h 2330989"/>
              <a:gd name="connsiteX84" fmla="*/ 32388 w 487386"/>
              <a:gd name="connsiteY84" fmla="*/ 755731 h 2330989"/>
              <a:gd name="connsiteX85" fmla="*/ 382772 w 487386"/>
              <a:gd name="connsiteY85" fmla="*/ 658566 h 2330989"/>
              <a:gd name="connsiteX86" fmla="*/ 382772 w 487386"/>
              <a:gd name="connsiteY86" fmla="*/ 733158 h 2330989"/>
              <a:gd name="connsiteX87" fmla="*/ 452457 w 487386"/>
              <a:gd name="connsiteY87" fmla="*/ 733158 h 2330989"/>
              <a:gd name="connsiteX88" fmla="*/ 452457 w 487386"/>
              <a:gd name="connsiteY88" fmla="*/ 658566 h 2330989"/>
              <a:gd name="connsiteX89" fmla="*/ 382772 w 487386"/>
              <a:gd name="connsiteY89" fmla="*/ 658566 h 2330989"/>
              <a:gd name="connsiteX90" fmla="*/ 31407 w 487386"/>
              <a:gd name="connsiteY90" fmla="*/ 658566 h 2330989"/>
              <a:gd name="connsiteX91" fmla="*/ 31407 w 487386"/>
              <a:gd name="connsiteY91" fmla="*/ 735121 h 2330989"/>
              <a:gd name="connsiteX92" fmla="*/ 259108 w 487386"/>
              <a:gd name="connsiteY92" fmla="*/ 735121 h 2330989"/>
              <a:gd name="connsiteX93" fmla="*/ 259108 w 487386"/>
              <a:gd name="connsiteY93" fmla="*/ 658566 h 2330989"/>
              <a:gd name="connsiteX94" fmla="*/ 31407 w 487386"/>
              <a:gd name="connsiteY94" fmla="*/ 658566 h 2330989"/>
              <a:gd name="connsiteX95" fmla="*/ 226720 w 487386"/>
              <a:gd name="connsiteY95" fmla="*/ 561400 h 2330989"/>
              <a:gd name="connsiteX96" fmla="*/ 226720 w 487386"/>
              <a:gd name="connsiteY96" fmla="*/ 638937 h 2330989"/>
              <a:gd name="connsiteX97" fmla="*/ 451475 w 487386"/>
              <a:gd name="connsiteY97" fmla="*/ 638937 h 2330989"/>
              <a:gd name="connsiteX98" fmla="*/ 451475 w 487386"/>
              <a:gd name="connsiteY98" fmla="*/ 561400 h 2330989"/>
              <a:gd name="connsiteX99" fmla="*/ 226720 w 487386"/>
              <a:gd name="connsiteY99" fmla="*/ 561400 h 2330989"/>
              <a:gd name="connsiteX100" fmla="*/ 128572 w 487386"/>
              <a:gd name="connsiteY100" fmla="*/ 561400 h 2330989"/>
              <a:gd name="connsiteX101" fmla="*/ 128572 w 487386"/>
              <a:gd name="connsiteY101" fmla="*/ 636974 h 2330989"/>
              <a:gd name="connsiteX102" fmla="*/ 198257 w 487386"/>
              <a:gd name="connsiteY102" fmla="*/ 636974 h 2330989"/>
              <a:gd name="connsiteX103" fmla="*/ 198257 w 487386"/>
              <a:gd name="connsiteY103" fmla="*/ 561400 h 2330989"/>
              <a:gd name="connsiteX104" fmla="*/ 128572 w 487386"/>
              <a:gd name="connsiteY104" fmla="*/ 561400 h 2330989"/>
              <a:gd name="connsiteX105" fmla="*/ 129554 w 487386"/>
              <a:gd name="connsiteY105" fmla="*/ 464235 h 2330989"/>
              <a:gd name="connsiteX106" fmla="*/ 129554 w 487386"/>
              <a:gd name="connsiteY106" fmla="*/ 540790 h 2330989"/>
              <a:gd name="connsiteX107" fmla="*/ 356272 w 487386"/>
              <a:gd name="connsiteY107" fmla="*/ 540790 h 2330989"/>
              <a:gd name="connsiteX108" fmla="*/ 356272 w 487386"/>
              <a:gd name="connsiteY108" fmla="*/ 464235 h 2330989"/>
              <a:gd name="connsiteX109" fmla="*/ 129554 w 487386"/>
              <a:gd name="connsiteY109" fmla="*/ 464235 h 2330989"/>
              <a:gd name="connsiteX110" fmla="*/ 34352 w 487386"/>
              <a:gd name="connsiteY110" fmla="*/ 463253 h 2330989"/>
              <a:gd name="connsiteX111" fmla="*/ 34352 w 487386"/>
              <a:gd name="connsiteY111" fmla="*/ 539808 h 2330989"/>
              <a:gd name="connsiteX112" fmla="*/ 102073 w 487386"/>
              <a:gd name="connsiteY112" fmla="*/ 539808 h 2330989"/>
              <a:gd name="connsiteX113" fmla="*/ 102073 w 487386"/>
              <a:gd name="connsiteY113" fmla="*/ 463253 h 2330989"/>
              <a:gd name="connsiteX114" fmla="*/ 34352 w 487386"/>
              <a:gd name="connsiteY114" fmla="*/ 463253 h 2330989"/>
              <a:gd name="connsiteX115" fmla="*/ 384735 w 487386"/>
              <a:gd name="connsiteY115" fmla="*/ 462272 h 2330989"/>
              <a:gd name="connsiteX116" fmla="*/ 384735 w 487386"/>
              <a:gd name="connsiteY116" fmla="*/ 540790 h 2330989"/>
              <a:gd name="connsiteX117" fmla="*/ 451475 w 487386"/>
              <a:gd name="connsiteY117" fmla="*/ 540790 h 2330989"/>
              <a:gd name="connsiteX118" fmla="*/ 451475 w 487386"/>
              <a:gd name="connsiteY118" fmla="*/ 462272 h 2330989"/>
              <a:gd name="connsiteX119" fmla="*/ 384735 w 487386"/>
              <a:gd name="connsiteY119" fmla="*/ 462272 h 2330989"/>
              <a:gd name="connsiteX120" fmla="*/ 52999 w 487386"/>
              <a:gd name="connsiteY120" fmla="*/ 286589 h 2330989"/>
              <a:gd name="connsiteX121" fmla="*/ 52999 w 487386"/>
              <a:gd name="connsiteY121" fmla="*/ 364126 h 2330989"/>
              <a:gd name="connsiteX122" fmla="*/ 192368 w 487386"/>
              <a:gd name="connsiteY122" fmla="*/ 364126 h 2330989"/>
              <a:gd name="connsiteX123" fmla="*/ 192368 w 487386"/>
              <a:gd name="connsiteY123" fmla="*/ 286589 h 2330989"/>
              <a:gd name="connsiteX124" fmla="*/ 52999 w 487386"/>
              <a:gd name="connsiteY124" fmla="*/ 286589 h 2330989"/>
              <a:gd name="connsiteX125" fmla="*/ 295422 w 487386"/>
              <a:gd name="connsiteY125" fmla="*/ 285608 h 2330989"/>
              <a:gd name="connsiteX126" fmla="*/ 295422 w 487386"/>
              <a:gd name="connsiteY126" fmla="*/ 364126 h 2330989"/>
              <a:gd name="connsiteX127" fmla="*/ 434790 w 487386"/>
              <a:gd name="connsiteY127" fmla="*/ 364126 h 2330989"/>
              <a:gd name="connsiteX128" fmla="*/ 434790 w 487386"/>
              <a:gd name="connsiteY128" fmla="*/ 285608 h 2330989"/>
              <a:gd name="connsiteX129" fmla="*/ 295422 w 487386"/>
              <a:gd name="connsiteY129" fmla="*/ 285608 h 2330989"/>
              <a:gd name="connsiteX130" fmla="*/ 51036 w 487386"/>
              <a:gd name="connsiteY130" fmla="*/ 186479 h 2330989"/>
              <a:gd name="connsiteX131" fmla="*/ 51036 w 487386"/>
              <a:gd name="connsiteY131" fmla="*/ 259108 h 2330989"/>
              <a:gd name="connsiteX132" fmla="*/ 190405 w 487386"/>
              <a:gd name="connsiteY132" fmla="*/ 259108 h 2330989"/>
              <a:gd name="connsiteX133" fmla="*/ 190405 w 487386"/>
              <a:gd name="connsiteY133" fmla="*/ 186479 h 2330989"/>
              <a:gd name="connsiteX134" fmla="*/ 51036 w 487386"/>
              <a:gd name="connsiteY134" fmla="*/ 186479 h 2330989"/>
              <a:gd name="connsiteX135" fmla="*/ 294440 w 487386"/>
              <a:gd name="connsiteY135" fmla="*/ 185498 h 2330989"/>
              <a:gd name="connsiteX136" fmla="*/ 294440 w 487386"/>
              <a:gd name="connsiteY136" fmla="*/ 260090 h 2330989"/>
              <a:gd name="connsiteX137" fmla="*/ 432828 w 487386"/>
              <a:gd name="connsiteY137" fmla="*/ 260090 h 2330989"/>
              <a:gd name="connsiteX138" fmla="*/ 432828 w 487386"/>
              <a:gd name="connsiteY138" fmla="*/ 185498 h 2330989"/>
              <a:gd name="connsiteX139" fmla="*/ 294440 w 487386"/>
              <a:gd name="connsiteY139" fmla="*/ 185498 h 2330989"/>
              <a:gd name="connsiteX140" fmla="*/ 52999 w 487386"/>
              <a:gd name="connsiteY140" fmla="*/ 89314 h 2330989"/>
              <a:gd name="connsiteX141" fmla="*/ 52999 w 487386"/>
              <a:gd name="connsiteY141" fmla="*/ 158017 h 2330989"/>
              <a:gd name="connsiteX142" fmla="*/ 191387 w 487386"/>
              <a:gd name="connsiteY142" fmla="*/ 158017 h 2330989"/>
              <a:gd name="connsiteX143" fmla="*/ 191387 w 487386"/>
              <a:gd name="connsiteY143" fmla="*/ 89314 h 2330989"/>
              <a:gd name="connsiteX144" fmla="*/ 52999 w 487386"/>
              <a:gd name="connsiteY144" fmla="*/ 89314 h 2330989"/>
              <a:gd name="connsiteX145" fmla="*/ 296403 w 487386"/>
              <a:gd name="connsiteY145" fmla="*/ 87351 h 2330989"/>
              <a:gd name="connsiteX146" fmla="*/ 296403 w 487386"/>
              <a:gd name="connsiteY146" fmla="*/ 158998 h 2330989"/>
              <a:gd name="connsiteX147" fmla="*/ 432828 w 487386"/>
              <a:gd name="connsiteY147" fmla="*/ 158998 h 2330989"/>
              <a:gd name="connsiteX148" fmla="*/ 432828 w 487386"/>
              <a:gd name="connsiteY148" fmla="*/ 87351 h 2330989"/>
              <a:gd name="connsiteX149" fmla="*/ 296403 w 487386"/>
              <a:gd name="connsiteY149" fmla="*/ 87351 h 2330989"/>
              <a:gd name="connsiteX150" fmla="*/ 26499 w 487386"/>
              <a:gd name="connsiteY150" fmla="*/ 0 h 2330989"/>
              <a:gd name="connsiteX151" fmla="*/ 219849 w 487386"/>
              <a:gd name="connsiteY151" fmla="*/ 0 h 2330989"/>
              <a:gd name="connsiteX152" fmla="*/ 219849 w 487386"/>
              <a:gd name="connsiteY152" fmla="*/ 111888 h 2330989"/>
              <a:gd name="connsiteX153" fmla="*/ 219849 w 487386"/>
              <a:gd name="connsiteY153" fmla="*/ 337625 h 2330989"/>
              <a:gd name="connsiteX154" fmla="*/ 263033 w 487386"/>
              <a:gd name="connsiteY154" fmla="*/ 366088 h 2330989"/>
              <a:gd name="connsiteX155" fmla="*/ 263033 w 487386"/>
              <a:gd name="connsiteY155" fmla="*/ 2945 h 2330989"/>
              <a:gd name="connsiteX156" fmla="*/ 461290 w 487386"/>
              <a:gd name="connsiteY156" fmla="*/ 2945 h 2330989"/>
              <a:gd name="connsiteX157" fmla="*/ 463253 w 487386"/>
              <a:gd name="connsiteY157" fmla="*/ 330756 h 2330989"/>
              <a:gd name="connsiteX158" fmla="*/ 481901 w 487386"/>
              <a:gd name="connsiteY158" fmla="*/ 1297502 h 2330989"/>
              <a:gd name="connsiteX159" fmla="*/ 483863 w 487386"/>
              <a:gd name="connsiteY159" fmla="*/ 2269156 h 2330989"/>
              <a:gd name="connsiteX160" fmla="*/ 483863 w 487386"/>
              <a:gd name="connsiteY160" fmla="*/ 2330989 h 2330989"/>
              <a:gd name="connsiteX161" fmla="*/ 0 w 487386"/>
              <a:gd name="connsiteY161" fmla="*/ 2330989 h 2330989"/>
              <a:gd name="connsiteX162" fmla="*/ 0 w 487386"/>
              <a:gd name="connsiteY162" fmla="*/ 2284859 h 2330989"/>
              <a:gd name="connsiteX163" fmla="*/ 0 w 487386"/>
              <a:gd name="connsiteY163" fmla="*/ 421051 h 2330989"/>
              <a:gd name="connsiteX164" fmla="*/ 26499 w 487386"/>
              <a:gd name="connsiteY164" fmla="*/ 0 h 23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487386" h="2330989">
                <a:moveTo>
                  <a:pt x="285608" y="1339706"/>
                </a:moveTo>
                <a:cubicBezTo>
                  <a:pt x="285608" y="1366205"/>
                  <a:pt x="285608" y="1388779"/>
                  <a:pt x="285608" y="1414297"/>
                </a:cubicBezTo>
                <a:cubicBezTo>
                  <a:pt x="312107" y="1414297"/>
                  <a:pt x="333699" y="1414297"/>
                  <a:pt x="356272" y="1414297"/>
                </a:cubicBezTo>
                <a:cubicBezTo>
                  <a:pt x="356272" y="1387797"/>
                  <a:pt x="356272" y="1364242"/>
                  <a:pt x="356272" y="1339706"/>
                </a:cubicBezTo>
                <a:cubicBezTo>
                  <a:pt x="331736" y="1339706"/>
                  <a:pt x="309163" y="1339706"/>
                  <a:pt x="285608" y="1339706"/>
                </a:cubicBezTo>
                <a:close/>
                <a:moveTo>
                  <a:pt x="31407" y="1338724"/>
                </a:moveTo>
                <a:cubicBezTo>
                  <a:pt x="31407" y="1366205"/>
                  <a:pt x="31407" y="1389760"/>
                  <a:pt x="31407" y="1414297"/>
                </a:cubicBezTo>
                <a:cubicBezTo>
                  <a:pt x="108942" y="1414297"/>
                  <a:pt x="183534" y="1414297"/>
                  <a:pt x="258126" y="1414297"/>
                </a:cubicBezTo>
                <a:cubicBezTo>
                  <a:pt x="258126" y="1386816"/>
                  <a:pt x="258126" y="1363261"/>
                  <a:pt x="258126" y="1338724"/>
                </a:cubicBezTo>
                <a:cubicBezTo>
                  <a:pt x="180590" y="1338724"/>
                  <a:pt x="106980" y="1338724"/>
                  <a:pt x="31407" y="1338724"/>
                </a:cubicBezTo>
                <a:close/>
                <a:moveTo>
                  <a:pt x="385716" y="1245485"/>
                </a:moveTo>
                <a:cubicBezTo>
                  <a:pt x="385716" y="1271984"/>
                  <a:pt x="385716" y="1295539"/>
                  <a:pt x="385716" y="1318113"/>
                </a:cubicBezTo>
                <a:cubicBezTo>
                  <a:pt x="410253" y="1318113"/>
                  <a:pt x="430864" y="1318113"/>
                  <a:pt x="453438" y="1318113"/>
                </a:cubicBezTo>
                <a:cubicBezTo>
                  <a:pt x="453438" y="1293576"/>
                  <a:pt x="453438" y="1271003"/>
                  <a:pt x="453438" y="1245485"/>
                </a:cubicBezTo>
                <a:cubicBezTo>
                  <a:pt x="427920" y="1245485"/>
                  <a:pt x="406328" y="1245485"/>
                  <a:pt x="385716" y="1245485"/>
                </a:cubicBezTo>
                <a:close/>
                <a:moveTo>
                  <a:pt x="32388" y="1243522"/>
                </a:moveTo>
                <a:cubicBezTo>
                  <a:pt x="32388" y="1270021"/>
                  <a:pt x="32388" y="1292595"/>
                  <a:pt x="32388" y="1318113"/>
                </a:cubicBezTo>
                <a:cubicBezTo>
                  <a:pt x="55943" y="1318113"/>
                  <a:pt x="78518" y="1318113"/>
                  <a:pt x="102073" y="1318113"/>
                </a:cubicBezTo>
                <a:cubicBezTo>
                  <a:pt x="102073" y="1292595"/>
                  <a:pt x="102073" y="1269040"/>
                  <a:pt x="102073" y="1243522"/>
                </a:cubicBezTo>
                <a:cubicBezTo>
                  <a:pt x="77536" y="1243522"/>
                  <a:pt x="55943" y="1243522"/>
                  <a:pt x="32388" y="1243522"/>
                </a:cubicBezTo>
                <a:close/>
                <a:moveTo>
                  <a:pt x="130535" y="1242540"/>
                </a:moveTo>
                <a:cubicBezTo>
                  <a:pt x="130535" y="1271003"/>
                  <a:pt x="130535" y="1294558"/>
                  <a:pt x="130535" y="1317131"/>
                </a:cubicBezTo>
                <a:cubicBezTo>
                  <a:pt x="208071" y="1317131"/>
                  <a:pt x="281681" y="1317131"/>
                  <a:pt x="356272" y="1317131"/>
                </a:cubicBezTo>
                <a:cubicBezTo>
                  <a:pt x="356272" y="1290632"/>
                  <a:pt x="356272" y="1267077"/>
                  <a:pt x="356272" y="1242540"/>
                </a:cubicBezTo>
                <a:cubicBezTo>
                  <a:pt x="278737" y="1242540"/>
                  <a:pt x="206108" y="1242540"/>
                  <a:pt x="130535" y="1242540"/>
                </a:cubicBezTo>
                <a:close/>
                <a:moveTo>
                  <a:pt x="128572" y="1149301"/>
                </a:moveTo>
                <a:cubicBezTo>
                  <a:pt x="128572" y="1174819"/>
                  <a:pt x="128572" y="1197392"/>
                  <a:pt x="128572" y="1220947"/>
                </a:cubicBezTo>
                <a:cubicBezTo>
                  <a:pt x="153109" y="1220947"/>
                  <a:pt x="174701" y="1220947"/>
                  <a:pt x="199237" y="1220947"/>
                </a:cubicBezTo>
                <a:cubicBezTo>
                  <a:pt x="199237" y="1193466"/>
                  <a:pt x="199237" y="1171874"/>
                  <a:pt x="199237" y="1149301"/>
                </a:cubicBezTo>
                <a:cubicBezTo>
                  <a:pt x="173719" y="1149301"/>
                  <a:pt x="151146" y="1149301"/>
                  <a:pt x="128572" y="1149301"/>
                </a:cubicBezTo>
                <a:close/>
                <a:moveTo>
                  <a:pt x="226720" y="1148319"/>
                </a:moveTo>
                <a:cubicBezTo>
                  <a:pt x="226720" y="1174819"/>
                  <a:pt x="226720" y="1196411"/>
                  <a:pt x="226720" y="1219966"/>
                </a:cubicBezTo>
                <a:cubicBezTo>
                  <a:pt x="303273" y="1219966"/>
                  <a:pt x="377866" y="1219966"/>
                  <a:pt x="453438" y="1219966"/>
                </a:cubicBezTo>
                <a:cubicBezTo>
                  <a:pt x="453438" y="1195429"/>
                  <a:pt x="453438" y="1172856"/>
                  <a:pt x="453438" y="1148319"/>
                </a:cubicBezTo>
                <a:cubicBezTo>
                  <a:pt x="373940" y="1148319"/>
                  <a:pt x="300329" y="1148319"/>
                  <a:pt x="226720" y="1148319"/>
                </a:cubicBezTo>
                <a:close/>
                <a:moveTo>
                  <a:pt x="128572" y="1050172"/>
                </a:moveTo>
                <a:cubicBezTo>
                  <a:pt x="128572" y="1075690"/>
                  <a:pt x="128572" y="1098264"/>
                  <a:pt x="128572" y="1121820"/>
                </a:cubicBezTo>
                <a:cubicBezTo>
                  <a:pt x="206108" y="1121820"/>
                  <a:pt x="280700" y="1121820"/>
                  <a:pt x="357254" y="1121820"/>
                </a:cubicBezTo>
                <a:cubicBezTo>
                  <a:pt x="357254" y="1096301"/>
                  <a:pt x="357254" y="1074709"/>
                  <a:pt x="357254" y="1050172"/>
                </a:cubicBezTo>
                <a:cubicBezTo>
                  <a:pt x="279719" y="1050172"/>
                  <a:pt x="204145" y="1050172"/>
                  <a:pt x="128572" y="1050172"/>
                </a:cubicBezTo>
                <a:close/>
                <a:moveTo>
                  <a:pt x="32388" y="1050172"/>
                </a:moveTo>
                <a:cubicBezTo>
                  <a:pt x="32388" y="1076672"/>
                  <a:pt x="32388" y="1100227"/>
                  <a:pt x="32388" y="1122800"/>
                </a:cubicBezTo>
                <a:cubicBezTo>
                  <a:pt x="57906" y="1122800"/>
                  <a:pt x="79498" y="1122800"/>
                  <a:pt x="103055" y="1122800"/>
                </a:cubicBezTo>
                <a:cubicBezTo>
                  <a:pt x="103055" y="1097282"/>
                  <a:pt x="103055" y="1074709"/>
                  <a:pt x="103055" y="1050172"/>
                </a:cubicBezTo>
                <a:cubicBezTo>
                  <a:pt x="76555" y="1050172"/>
                  <a:pt x="53981" y="1050172"/>
                  <a:pt x="32388" y="1050172"/>
                </a:cubicBezTo>
                <a:close/>
                <a:moveTo>
                  <a:pt x="383754" y="953007"/>
                </a:moveTo>
                <a:cubicBezTo>
                  <a:pt x="383754" y="978525"/>
                  <a:pt x="383754" y="1001098"/>
                  <a:pt x="383754" y="1024654"/>
                </a:cubicBezTo>
                <a:cubicBezTo>
                  <a:pt x="408291" y="1024654"/>
                  <a:pt x="429883" y="1024654"/>
                  <a:pt x="452457" y="1024654"/>
                </a:cubicBezTo>
                <a:cubicBezTo>
                  <a:pt x="452457" y="998154"/>
                  <a:pt x="452457" y="974599"/>
                  <a:pt x="452457" y="953007"/>
                </a:cubicBezTo>
                <a:cubicBezTo>
                  <a:pt x="426939" y="953007"/>
                  <a:pt x="405346" y="953007"/>
                  <a:pt x="383754" y="953007"/>
                </a:cubicBezTo>
                <a:close/>
                <a:moveTo>
                  <a:pt x="30425" y="953007"/>
                </a:moveTo>
                <a:cubicBezTo>
                  <a:pt x="30425" y="977543"/>
                  <a:pt x="30425" y="998154"/>
                  <a:pt x="30425" y="1023673"/>
                </a:cubicBezTo>
                <a:cubicBezTo>
                  <a:pt x="109924" y="1023673"/>
                  <a:pt x="185497" y="1023673"/>
                  <a:pt x="259108" y="1023673"/>
                </a:cubicBezTo>
                <a:cubicBezTo>
                  <a:pt x="259108" y="997172"/>
                  <a:pt x="259108" y="975580"/>
                  <a:pt x="259108" y="953007"/>
                </a:cubicBezTo>
                <a:cubicBezTo>
                  <a:pt x="181572" y="953007"/>
                  <a:pt x="105999" y="953007"/>
                  <a:pt x="30425" y="953007"/>
                </a:cubicBezTo>
                <a:close/>
                <a:moveTo>
                  <a:pt x="286589" y="952025"/>
                </a:moveTo>
                <a:cubicBezTo>
                  <a:pt x="286589" y="977543"/>
                  <a:pt x="286589" y="1001098"/>
                  <a:pt x="286589" y="1023673"/>
                </a:cubicBezTo>
                <a:cubicBezTo>
                  <a:pt x="312107" y="1023673"/>
                  <a:pt x="333699" y="1023673"/>
                  <a:pt x="357254" y="1023673"/>
                </a:cubicBezTo>
                <a:cubicBezTo>
                  <a:pt x="357254" y="999135"/>
                  <a:pt x="357254" y="977543"/>
                  <a:pt x="357254" y="952025"/>
                </a:cubicBezTo>
                <a:cubicBezTo>
                  <a:pt x="330754" y="952025"/>
                  <a:pt x="309163" y="952025"/>
                  <a:pt x="286589" y="952025"/>
                </a:cubicBezTo>
                <a:close/>
                <a:moveTo>
                  <a:pt x="382772" y="854860"/>
                </a:moveTo>
                <a:cubicBezTo>
                  <a:pt x="382772" y="879396"/>
                  <a:pt x="382772" y="901970"/>
                  <a:pt x="382772" y="927489"/>
                </a:cubicBezTo>
                <a:cubicBezTo>
                  <a:pt x="409272" y="927489"/>
                  <a:pt x="429883" y="927489"/>
                  <a:pt x="452457" y="927489"/>
                </a:cubicBezTo>
                <a:cubicBezTo>
                  <a:pt x="452457" y="901970"/>
                  <a:pt x="452457" y="878415"/>
                  <a:pt x="452457" y="854860"/>
                </a:cubicBezTo>
                <a:cubicBezTo>
                  <a:pt x="426939" y="854860"/>
                  <a:pt x="405346" y="854860"/>
                  <a:pt x="382772" y="854860"/>
                </a:cubicBezTo>
                <a:close/>
                <a:moveTo>
                  <a:pt x="286589" y="853878"/>
                </a:moveTo>
                <a:cubicBezTo>
                  <a:pt x="286589" y="880378"/>
                  <a:pt x="286589" y="902951"/>
                  <a:pt x="286589" y="927489"/>
                </a:cubicBezTo>
                <a:cubicBezTo>
                  <a:pt x="311125" y="927489"/>
                  <a:pt x="331736" y="927489"/>
                  <a:pt x="355291" y="927489"/>
                </a:cubicBezTo>
                <a:cubicBezTo>
                  <a:pt x="355291" y="901970"/>
                  <a:pt x="355291" y="878415"/>
                  <a:pt x="355291" y="853878"/>
                </a:cubicBezTo>
                <a:cubicBezTo>
                  <a:pt x="330754" y="853878"/>
                  <a:pt x="308181" y="853878"/>
                  <a:pt x="286589" y="853878"/>
                </a:cubicBezTo>
                <a:close/>
                <a:moveTo>
                  <a:pt x="384735" y="756713"/>
                </a:moveTo>
                <a:cubicBezTo>
                  <a:pt x="384735" y="783212"/>
                  <a:pt x="384735" y="806767"/>
                  <a:pt x="384735" y="829342"/>
                </a:cubicBezTo>
                <a:cubicBezTo>
                  <a:pt x="409272" y="829342"/>
                  <a:pt x="429883" y="829342"/>
                  <a:pt x="453438" y="829342"/>
                </a:cubicBezTo>
                <a:cubicBezTo>
                  <a:pt x="453438" y="804805"/>
                  <a:pt x="453438" y="783212"/>
                  <a:pt x="453438" y="756713"/>
                </a:cubicBezTo>
                <a:cubicBezTo>
                  <a:pt x="427920" y="756713"/>
                  <a:pt x="406328" y="756713"/>
                  <a:pt x="384735" y="756713"/>
                </a:cubicBezTo>
                <a:close/>
                <a:moveTo>
                  <a:pt x="130535" y="756713"/>
                </a:moveTo>
                <a:cubicBezTo>
                  <a:pt x="130535" y="784194"/>
                  <a:pt x="130535" y="807749"/>
                  <a:pt x="130535" y="829342"/>
                </a:cubicBezTo>
                <a:cubicBezTo>
                  <a:pt x="208071" y="829342"/>
                  <a:pt x="282663" y="829342"/>
                  <a:pt x="357254" y="829342"/>
                </a:cubicBezTo>
                <a:cubicBezTo>
                  <a:pt x="357254" y="802842"/>
                  <a:pt x="357254" y="781249"/>
                  <a:pt x="357254" y="756713"/>
                </a:cubicBezTo>
                <a:cubicBezTo>
                  <a:pt x="277755" y="756713"/>
                  <a:pt x="203163" y="756713"/>
                  <a:pt x="130535" y="756713"/>
                </a:cubicBezTo>
                <a:close/>
                <a:moveTo>
                  <a:pt x="32388" y="755731"/>
                </a:moveTo>
                <a:cubicBezTo>
                  <a:pt x="32388" y="781249"/>
                  <a:pt x="32388" y="804805"/>
                  <a:pt x="32388" y="830323"/>
                </a:cubicBezTo>
                <a:cubicBezTo>
                  <a:pt x="56925" y="830323"/>
                  <a:pt x="78518" y="830323"/>
                  <a:pt x="102073" y="830323"/>
                </a:cubicBezTo>
                <a:cubicBezTo>
                  <a:pt x="102073" y="803824"/>
                  <a:pt x="102073" y="781249"/>
                  <a:pt x="102073" y="755731"/>
                </a:cubicBezTo>
                <a:cubicBezTo>
                  <a:pt x="77536" y="755731"/>
                  <a:pt x="55943" y="755731"/>
                  <a:pt x="32388" y="755731"/>
                </a:cubicBezTo>
                <a:close/>
                <a:moveTo>
                  <a:pt x="382772" y="658566"/>
                </a:moveTo>
                <a:cubicBezTo>
                  <a:pt x="382772" y="685065"/>
                  <a:pt x="382772" y="707640"/>
                  <a:pt x="382772" y="733158"/>
                </a:cubicBezTo>
                <a:cubicBezTo>
                  <a:pt x="408291" y="733158"/>
                  <a:pt x="429883" y="733158"/>
                  <a:pt x="452457" y="733158"/>
                </a:cubicBezTo>
                <a:cubicBezTo>
                  <a:pt x="452457" y="706658"/>
                  <a:pt x="452457" y="683102"/>
                  <a:pt x="452457" y="658566"/>
                </a:cubicBezTo>
                <a:cubicBezTo>
                  <a:pt x="427920" y="658566"/>
                  <a:pt x="405346" y="658566"/>
                  <a:pt x="382772" y="658566"/>
                </a:cubicBezTo>
                <a:close/>
                <a:moveTo>
                  <a:pt x="31407" y="658566"/>
                </a:moveTo>
                <a:cubicBezTo>
                  <a:pt x="31407" y="684084"/>
                  <a:pt x="31407" y="707640"/>
                  <a:pt x="31407" y="735121"/>
                </a:cubicBezTo>
                <a:cubicBezTo>
                  <a:pt x="107962" y="735121"/>
                  <a:pt x="182553" y="735121"/>
                  <a:pt x="259108" y="735121"/>
                </a:cubicBezTo>
                <a:cubicBezTo>
                  <a:pt x="259108" y="706658"/>
                  <a:pt x="259108" y="684084"/>
                  <a:pt x="259108" y="658566"/>
                </a:cubicBezTo>
                <a:cubicBezTo>
                  <a:pt x="182553" y="658566"/>
                  <a:pt x="107962" y="658566"/>
                  <a:pt x="31407" y="658566"/>
                </a:cubicBezTo>
                <a:close/>
                <a:moveTo>
                  <a:pt x="226720" y="561400"/>
                </a:moveTo>
                <a:cubicBezTo>
                  <a:pt x="226720" y="586918"/>
                  <a:pt x="226720" y="610474"/>
                  <a:pt x="226720" y="638937"/>
                </a:cubicBezTo>
                <a:cubicBezTo>
                  <a:pt x="304255" y="638937"/>
                  <a:pt x="376884" y="638937"/>
                  <a:pt x="451475" y="638937"/>
                </a:cubicBezTo>
                <a:cubicBezTo>
                  <a:pt x="451475" y="611456"/>
                  <a:pt x="451475" y="586918"/>
                  <a:pt x="451475" y="561400"/>
                </a:cubicBezTo>
                <a:cubicBezTo>
                  <a:pt x="374921" y="561400"/>
                  <a:pt x="302292" y="561400"/>
                  <a:pt x="226720" y="561400"/>
                </a:cubicBezTo>
                <a:close/>
                <a:moveTo>
                  <a:pt x="128572" y="561400"/>
                </a:moveTo>
                <a:cubicBezTo>
                  <a:pt x="128572" y="587900"/>
                  <a:pt x="128572" y="611456"/>
                  <a:pt x="128572" y="636974"/>
                </a:cubicBezTo>
                <a:cubicBezTo>
                  <a:pt x="156053" y="636974"/>
                  <a:pt x="177645" y="636974"/>
                  <a:pt x="198257" y="636974"/>
                </a:cubicBezTo>
                <a:cubicBezTo>
                  <a:pt x="198257" y="609493"/>
                  <a:pt x="198257" y="585938"/>
                  <a:pt x="198257" y="561400"/>
                </a:cubicBezTo>
                <a:cubicBezTo>
                  <a:pt x="173719" y="561400"/>
                  <a:pt x="152128" y="561400"/>
                  <a:pt x="128572" y="561400"/>
                </a:cubicBezTo>
                <a:close/>
                <a:moveTo>
                  <a:pt x="129554" y="464235"/>
                </a:moveTo>
                <a:cubicBezTo>
                  <a:pt x="129554" y="489754"/>
                  <a:pt x="129554" y="513309"/>
                  <a:pt x="129554" y="540790"/>
                </a:cubicBezTo>
                <a:cubicBezTo>
                  <a:pt x="208071" y="540790"/>
                  <a:pt x="282663" y="540790"/>
                  <a:pt x="356272" y="540790"/>
                </a:cubicBezTo>
                <a:cubicBezTo>
                  <a:pt x="356272" y="513309"/>
                  <a:pt x="356272" y="489754"/>
                  <a:pt x="356272" y="464235"/>
                </a:cubicBezTo>
                <a:cubicBezTo>
                  <a:pt x="279719" y="464235"/>
                  <a:pt x="205126" y="464235"/>
                  <a:pt x="129554" y="464235"/>
                </a:cubicBezTo>
                <a:close/>
                <a:moveTo>
                  <a:pt x="34352" y="463253"/>
                </a:moveTo>
                <a:cubicBezTo>
                  <a:pt x="34352" y="488772"/>
                  <a:pt x="34352" y="514290"/>
                  <a:pt x="34352" y="539808"/>
                </a:cubicBezTo>
                <a:cubicBezTo>
                  <a:pt x="58888" y="539808"/>
                  <a:pt x="80480" y="539808"/>
                  <a:pt x="102073" y="539808"/>
                </a:cubicBezTo>
                <a:cubicBezTo>
                  <a:pt x="102073" y="512327"/>
                  <a:pt x="102073" y="488772"/>
                  <a:pt x="102073" y="463253"/>
                </a:cubicBezTo>
                <a:cubicBezTo>
                  <a:pt x="79498" y="463253"/>
                  <a:pt x="58888" y="463253"/>
                  <a:pt x="34352" y="463253"/>
                </a:cubicBezTo>
                <a:close/>
                <a:moveTo>
                  <a:pt x="384735" y="462272"/>
                </a:moveTo>
                <a:cubicBezTo>
                  <a:pt x="384735" y="490734"/>
                  <a:pt x="384735" y="516253"/>
                  <a:pt x="384735" y="540790"/>
                </a:cubicBezTo>
                <a:cubicBezTo>
                  <a:pt x="409272" y="540790"/>
                  <a:pt x="430864" y="540790"/>
                  <a:pt x="451475" y="540790"/>
                </a:cubicBezTo>
                <a:cubicBezTo>
                  <a:pt x="451475" y="512327"/>
                  <a:pt x="451475" y="487791"/>
                  <a:pt x="451475" y="462272"/>
                </a:cubicBezTo>
                <a:cubicBezTo>
                  <a:pt x="427920" y="462272"/>
                  <a:pt x="408291" y="462272"/>
                  <a:pt x="384735" y="462272"/>
                </a:cubicBezTo>
                <a:close/>
                <a:moveTo>
                  <a:pt x="52999" y="286589"/>
                </a:moveTo>
                <a:cubicBezTo>
                  <a:pt x="52999" y="316033"/>
                  <a:pt x="52999" y="340570"/>
                  <a:pt x="52999" y="364126"/>
                </a:cubicBezTo>
                <a:cubicBezTo>
                  <a:pt x="101091" y="364126"/>
                  <a:pt x="146238" y="364126"/>
                  <a:pt x="192368" y="364126"/>
                </a:cubicBezTo>
                <a:cubicBezTo>
                  <a:pt x="192368" y="337625"/>
                  <a:pt x="192368" y="314070"/>
                  <a:pt x="192368" y="286589"/>
                </a:cubicBezTo>
                <a:cubicBezTo>
                  <a:pt x="142313" y="286589"/>
                  <a:pt x="97165" y="286589"/>
                  <a:pt x="52999" y="286589"/>
                </a:cubicBezTo>
                <a:close/>
                <a:moveTo>
                  <a:pt x="295422" y="285608"/>
                </a:moveTo>
                <a:cubicBezTo>
                  <a:pt x="295422" y="314070"/>
                  <a:pt x="295422" y="339588"/>
                  <a:pt x="295422" y="364126"/>
                </a:cubicBezTo>
                <a:cubicBezTo>
                  <a:pt x="343514" y="364126"/>
                  <a:pt x="388661" y="364126"/>
                  <a:pt x="434790" y="364126"/>
                </a:cubicBezTo>
                <a:cubicBezTo>
                  <a:pt x="434790" y="337625"/>
                  <a:pt x="434790" y="313089"/>
                  <a:pt x="434790" y="285608"/>
                </a:cubicBezTo>
                <a:cubicBezTo>
                  <a:pt x="384735" y="285608"/>
                  <a:pt x="340569" y="285608"/>
                  <a:pt x="295422" y="285608"/>
                </a:cubicBezTo>
                <a:close/>
                <a:moveTo>
                  <a:pt x="51036" y="186479"/>
                </a:moveTo>
                <a:cubicBezTo>
                  <a:pt x="51036" y="211997"/>
                  <a:pt x="51036" y="232609"/>
                  <a:pt x="51036" y="259108"/>
                </a:cubicBezTo>
                <a:cubicBezTo>
                  <a:pt x="100110" y="259108"/>
                  <a:pt x="144275" y="259108"/>
                  <a:pt x="190405" y="259108"/>
                </a:cubicBezTo>
                <a:cubicBezTo>
                  <a:pt x="190405" y="232609"/>
                  <a:pt x="190405" y="209053"/>
                  <a:pt x="190405" y="186479"/>
                </a:cubicBezTo>
                <a:cubicBezTo>
                  <a:pt x="142313" y="186479"/>
                  <a:pt x="97165" y="186479"/>
                  <a:pt x="51036" y="186479"/>
                </a:cubicBezTo>
                <a:close/>
                <a:moveTo>
                  <a:pt x="294440" y="185498"/>
                </a:moveTo>
                <a:cubicBezTo>
                  <a:pt x="294440" y="211016"/>
                  <a:pt x="294440" y="232609"/>
                  <a:pt x="294440" y="260090"/>
                </a:cubicBezTo>
                <a:cubicBezTo>
                  <a:pt x="343514" y="260090"/>
                  <a:pt x="387680" y="260090"/>
                  <a:pt x="432828" y="260090"/>
                </a:cubicBezTo>
                <a:cubicBezTo>
                  <a:pt x="432828" y="233590"/>
                  <a:pt x="432828" y="210034"/>
                  <a:pt x="432828" y="185498"/>
                </a:cubicBezTo>
                <a:cubicBezTo>
                  <a:pt x="385716" y="185498"/>
                  <a:pt x="340569" y="185498"/>
                  <a:pt x="294440" y="185498"/>
                </a:cubicBezTo>
                <a:close/>
                <a:moveTo>
                  <a:pt x="52999" y="89314"/>
                </a:moveTo>
                <a:cubicBezTo>
                  <a:pt x="52999" y="114832"/>
                  <a:pt x="52999" y="136425"/>
                  <a:pt x="52999" y="158017"/>
                </a:cubicBezTo>
                <a:cubicBezTo>
                  <a:pt x="101091" y="158017"/>
                  <a:pt x="145257" y="158017"/>
                  <a:pt x="191387" y="158017"/>
                </a:cubicBezTo>
                <a:cubicBezTo>
                  <a:pt x="191387" y="134462"/>
                  <a:pt x="191387" y="113850"/>
                  <a:pt x="191387" y="89314"/>
                </a:cubicBezTo>
                <a:cubicBezTo>
                  <a:pt x="142313" y="89314"/>
                  <a:pt x="97165" y="89314"/>
                  <a:pt x="52999" y="89314"/>
                </a:cubicBezTo>
                <a:close/>
                <a:moveTo>
                  <a:pt x="296403" y="87351"/>
                </a:moveTo>
                <a:cubicBezTo>
                  <a:pt x="296403" y="114832"/>
                  <a:pt x="296403" y="137406"/>
                  <a:pt x="296403" y="158998"/>
                </a:cubicBezTo>
                <a:cubicBezTo>
                  <a:pt x="344496" y="158998"/>
                  <a:pt x="388661" y="158998"/>
                  <a:pt x="432828" y="158998"/>
                </a:cubicBezTo>
                <a:cubicBezTo>
                  <a:pt x="432828" y="133480"/>
                  <a:pt x="432828" y="110907"/>
                  <a:pt x="432828" y="87351"/>
                </a:cubicBezTo>
                <a:cubicBezTo>
                  <a:pt x="386698" y="87351"/>
                  <a:pt x="342532" y="87351"/>
                  <a:pt x="296403" y="87351"/>
                </a:cubicBezTo>
                <a:close/>
                <a:moveTo>
                  <a:pt x="26499" y="0"/>
                </a:moveTo>
                <a:cubicBezTo>
                  <a:pt x="91276" y="0"/>
                  <a:pt x="151146" y="0"/>
                  <a:pt x="219849" y="0"/>
                </a:cubicBezTo>
                <a:cubicBezTo>
                  <a:pt x="219849" y="38278"/>
                  <a:pt x="219849" y="74592"/>
                  <a:pt x="219849" y="111888"/>
                </a:cubicBezTo>
                <a:cubicBezTo>
                  <a:pt x="219849" y="187461"/>
                  <a:pt x="220831" y="262053"/>
                  <a:pt x="219849" y="337625"/>
                </a:cubicBezTo>
                <a:cubicBezTo>
                  <a:pt x="218867" y="368051"/>
                  <a:pt x="231626" y="375903"/>
                  <a:pt x="263033" y="366088"/>
                </a:cubicBezTo>
                <a:cubicBezTo>
                  <a:pt x="263033" y="247330"/>
                  <a:pt x="263033" y="126610"/>
                  <a:pt x="263033" y="2945"/>
                </a:cubicBezTo>
                <a:cubicBezTo>
                  <a:pt x="329773" y="2945"/>
                  <a:pt x="392587" y="2945"/>
                  <a:pt x="461290" y="2945"/>
                </a:cubicBezTo>
                <a:cubicBezTo>
                  <a:pt x="461290" y="112869"/>
                  <a:pt x="448530" y="223775"/>
                  <a:pt x="463253" y="330756"/>
                </a:cubicBezTo>
                <a:cubicBezTo>
                  <a:pt x="508400" y="652677"/>
                  <a:pt x="475030" y="975580"/>
                  <a:pt x="481901" y="1297502"/>
                </a:cubicBezTo>
                <a:cubicBezTo>
                  <a:pt x="488771" y="1621387"/>
                  <a:pt x="483863" y="1945271"/>
                  <a:pt x="483863" y="2269156"/>
                </a:cubicBezTo>
                <a:cubicBezTo>
                  <a:pt x="483863" y="2288785"/>
                  <a:pt x="483863" y="2308415"/>
                  <a:pt x="483863" y="2330989"/>
                </a:cubicBezTo>
                <a:cubicBezTo>
                  <a:pt x="322902" y="2330989"/>
                  <a:pt x="164887" y="2330989"/>
                  <a:pt x="0" y="2330989"/>
                </a:cubicBezTo>
                <a:cubicBezTo>
                  <a:pt x="0" y="2315285"/>
                  <a:pt x="0" y="2299582"/>
                  <a:pt x="0" y="2284859"/>
                </a:cubicBezTo>
                <a:cubicBezTo>
                  <a:pt x="0" y="1663590"/>
                  <a:pt x="0" y="1042320"/>
                  <a:pt x="0" y="421051"/>
                </a:cubicBezTo>
                <a:cubicBezTo>
                  <a:pt x="45148" y="282663"/>
                  <a:pt x="12759" y="142314"/>
                  <a:pt x="26499" y="0"/>
                </a:cubicBezTo>
                <a:close/>
              </a:path>
            </a:pathLst>
          </a:custGeom>
          <a:gradFill>
            <a:gsLst>
              <a:gs pos="40000">
                <a:schemeClr val="accent4"/>
              </a:gs>
              <a:gs pos="0">
                <a:schemeClr val="accent4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E216337-D7BC-4F95-9BB3-798E8143A6F0}"/>
              </a:ext>
            </a:extLst>
          </p:cNvPr>
          <p:cNvSpPr/>
          <p:nvPr/>
        </p:nvSpPr>
        <p:spPr>
          <a:xfrm>
            <a:off x="5399782" y="331667"/>
            <a:ext cx="385809" cy="1348409"/>
          </a:xfrm>
          <a:custGeom>
            <a:avLst/>
            <a:gdLst>
              <a:gd name="connsiteX0" fmla="*/ 342995 w 577665"/>
              <a:gd name="connsiteY0" fmla="*/ 1531565 h 1976576"/>
              <a:gd name="connsiteX1" fmla="*/ 342995 w 577665"/>
              <a:gd name="connsiteY1" fmla="*/ 1585857 h 1976576"/>
              <a:gd name="connsiteX2" fmla="*/ 451295 w 577665"/>
              <a:gd name="connsiteY2" fmla="*/ 1585857 h 1976576"/>
              <a:gd name="connsiteX3" fmla="*/ 451295 w 577665"/>
              <a:gd name="connsiteY3" fmla="*/ 1531565 h 1976576"/>
              <a:gd name="connsiteX4" fmla="*/ 126370 w 577665"/>
              <a:gd name="connsiteY4" fmla="*/ 1526871 h 1976576"/>
              <a:gd name="connsiteX5" fmla="*/ 126370 w 577665"/>
              <a:gd name="connsiteY5" fmla="*/ 1581163 h 1976576"/>
              <a:gd name="connsiteX6" fmla="*/ 234670 w 577665"/>
              <a:gd name="connsiteY6" fmla="*/ 1581163 h 1976576"/>
              <a:gd name="connsiteX7" fmla="*/ 234670 w 577665"/>
              <a:gd name="connsiteY7" fmla="*/ 1526871 h 1976576"/>
              <a:gd name="connsiteX8" fmla="*/ 342995 w 577665"/>
              <a:gd name="connsiteY8" fmla="*/ 1409581 h 1976576"/>
              <a:gd name="connsiteX9" fmla="*/ 342995 w 577665"/>
              <a:gd name="connsiteY9" fmla="*/ 1463873 h 1976576"/>
              <a:gd name="connsiteX10" fmla="*/ 451295 w 577665"/>
              <a:gd name="connsiteY10" fmla="*/ 1463873 h 1976576"/>
              <a:gd name="connsiteX11" fmla="*/ 451295 w 577665"/>
              <a:gd name="connsiteY11" fmla="*/ 1409581 h 1976576"/>
              <a:gd name="connsiteX12" fmla="*/ 126370 w 577665"/>
              <a:gd name="connsiteY12" fmla="*/ 1404887 h 1976576"/>
              <a:gd name="connsiteX13" fmla="*/ 126370 w 577665"/>
              <a:gd name="connsiteY13" fmla="*/ 1459180 h 1976576"/>
              <a:gd name="connsiteX14" fmla="*/ 234670 w 577665"/>
              <a:gd name="connsiteY14" fmla="*/ 1459180 h 1976576"/>
              <a:gd name="connsiteX15" fmla="*/ 234670 w 577665"/>
              <a:gd name="connsiteY15" fmla="*/ 1404887 h 1976576"/>
              <a:gd name="connsiteX16" fmla="*/ 342995 w 577665"/>
              <a:gd name="connsiteY16" fmla="*/ 1287599 h 1976576"/>
              <a:gd name="connsiteX17" fmla="*/ 342995 w 577665"/>
              <a:gd name="connsiteY17" fmla="*/ 1341892 h 1976576"/>
              <a:gd name="connsiteX18" fmla="*/ 451295 w 577665"/>
              <a:gd name="connsiteY18" fmla="*/ 1341892 h 1976576"/>
              <a:gd name="connsiteX19" fmla="*/ 451295 w 577665"/>
              <a:gd name="connsiteY19" fmla="*/ 1287599 h 1976576"/>
              <a:gd name="connsiteX20" fmla="*/ 126370 w 577665"/>
              <a:gd name="connsiteY20" fmla="*/ 1282905 h 1976576"/>
              <a:gd name="connsiteX21" fmla="*/ 126370 w 577665"/>
              <a:gd name="connsiteY21" fmla="*/ 1337198 h 1976576"/>
              <a:gd name="connsiteX22" fmla="*/ 234670 w 577665"/>
              <a:gd name="connsiteY22" fmla="*/ 1337198 h 1976576"/>
              <a:gd name="connsiteX23" fmla="*/ 234670 w 577665"/>
              <a:gd name="connsiteY23" fmla="*/ 1282905 h 1976576"/>
              <a:gd name="connsiteX24" fmla="*/ 342995 w 577665"/>
              <a:gd name="connsiteY24" fmla="*/ 1165617 h 1976576"/>
              <a:gd name="connsiteX25" fmla="*/ 342995 w 577665"/>
              <a:gd name="connsiteY25" fmla="*/ 1219910 h 1976576"/>
              <a:gd name="connsiteX26" fmla="*/ 451295 w 577665"/>
              <a:gd name="connsiteY26" fmla="*/ 1219910 h 1976576"/>
              <a:gd name="connsiteX27" fmla="*/ 451295 w 577665"/>
              <a:gd name="connsiteY27" fmla="*/ 1165617 h 1976576"/>
              <a:gd name="connsiteX28" fmla="*/ 126370 w 577665"/>
              <a:gd name="connsiteY28" fmla="*/ 1160924 h 1976576"/>
              <a:gd name="connsiteX29" fmla="*/ 126370 w 577665"/>
              <a:gd name="connsiteY29" fmla="*/ 1215216 h 1976576"/>
              <a:gd name="connsiteX30" fmla="*/ 234670 w 577665"/>
              <a:gd name="connsiteY30" fmla="*/ 1215216 h 1976576"/>
              <a:gd name="connsiteX31" fmla="*/ 234670 w 577665"/>
              <a:gd name="connsiteY31" fmla="*/ 1160924 h 1976576"/>
              <a:gd name="connsiteX32" fmla="*/ 342995 w 577665"/>
              <a:gd name="connsiteY32" fmla="*/ 1043636 h 1976576"/>
              <a:gd name="connsiteX33" fmla="*/ 342995 w 577665"/>
              <a:gd name="connsiteY33" fmla="*/ 1097928 h 1976576"/>
              <a:gd name="connsiteX34" fmla="*/ 451295 w 577665"/>
              <a:gd name="connsiteY34" fmla="*/ 1097928 h 1976576"/>
              <a:gd name="connsiteX35" fmla="*/ 451295 w 577665"/>
              <a:gd name="connsiteY35" fmla="*/ 1043636 h 1976576"/>
              <a:gd name="connsiteX36" fmla="*/ 126370 w 577665"/>
              <a:gd name="connsiteY36" fmla="*/ 1038942 h 1976576"/>
              <a:gd name="connsiteX37" fmla="*/ 126370 w 577665"/>
              <a:gd name="connsiteY37" fmla="*/ 1093234 h 1976576"/>
              <a:gd name="connsiteX38" fmla="*/ 234670 w 577665"/>
              <a:gd name="connsiteY38" fmla="*/ 1093234 h 1976576"/>
              <a:gd name="connsiteX39" fmla="*/ 234670 w 577665"/>
              <a:gd name="connsiteY39" fmla="*/ 1038942 h 1976576"/>
              <a:gd name="connsiteX40" fmla="*/ 342995 w 577665"/>
              <a:gd name="connsiteY40" fmla="*/ 921654 h 1976576"/>
              <a:gd name="connsiteX41" fmla="*/ 342995 w 577665"/>
              <a:gd name="connsiteY41" fmla="*/ 975946 h 1976576"/>
              <a:gd name="connsiteX42" fmla="*/ 451295 w 577665"/>
              <a:gd name="connsiteY42" fmla="*/ 975946 h 1976576"/>
              <a:gd name="connsiteX43" fmla="*/ 451295 w 577665"/>
              <a:gd name="connsiteY43" fmla="*/ 921654 h 1976576"/>
              <a:gd name="connsiteX44" fmla="*/ 126370 w 577665"/>
              <a:gd name="connsiteY44" fmla="*/ 916960 h 1976576"/>
              <a:gd name="connsiteX45" fmla="*/ 126370 w 577665"/>
              <a:gd name="connsiteY45" fmla="*/ 971252 h 1976576"/>
              <a:gd name="connsiteX46" fmla="*/ 234670 w 577665"/>
              <a:gd name="connsiteY46" fmla="*/ 971252 h 1976576"/>
              <a:gd name="connsiteX47" fmla="*/ 234670 w 577665"/>
              <a:gd name="connsiteY47" fmla="*/ 916960 h 1976576"/>
              <a:gd name="connsiteX48" fmla="*/ 342995 w 577665"/>
              <a:gd name="connsiteY48" fmla="*/ 799672 h 1976576"/>
              <a:gd name="connsiteX49" fmla="*/ 342995 w 577665"/>
              <a:gd name="connsiteY49" fmla="*/ 853964 h 1976576"/>
              <a:gd name="connsiteX50" fmla="*/ 451295 w 577665"/>
              <a:gd name="connsiteY50" fmla="*/ 853964 h 1976576"/>
              <a:gd name="connsiteX51" fmla="*/ 451295 w 577665"/>
              <a:gd name="connsiteY51" fmla="*/ 799672 h 1976576"/>
              <a:gd name="connsiteX52" fmla="*/ 126370 w 577665"/>
              <a:gd name="connsiteY52" fmla="*/ 794978 h 1976576"/>
              <a:gd name="connsiteX53" fmla="*/ 126370 w 577665"/>
              <a:gd name="connsiteY53" fmla="*/ 849270 h 1976576"/>
              <a:gd name="connsiteX54" fmla="*/ 234670 w 577665"/>
              <a:gd name="connsiteY54" fmla="*/ 849270 h 1976576"/>
              <a:gd name="connsiteX55" fmla="*/ 234670 w 577665"/>
              <a:gd name="connsiteY55" fmla="*/ 794978 h 1976576"/>
              <a:gd name="connsiteX56" fmla="*/ 342995 w 577665"/>
              <a:gd name="connsiteY56" fmla="*/ 677690 h 1976576"/>
              <a:gd name="connsiteX57" fmla="*/ 342995 w 577665"/>
              <a:gd name="connsiteY57" fmla="*/ 731982 h 1976576"/>
              <a:gd name="connsiteX58" fmla="*/ 451295 w 577665"/>
              <a:gd name="connsiteY58" fmla="*/ 731982 h 1976576"/>
              <a:gd name="connsiteX59" fmla="*/ 451295 w 577665"/>
              <a:gd name="connsiteY59" fmla="*/ 677690 h 1976576"/>
              <a:gd name="connsiteX60" fmla="*/ 126370 w 577665"/>
              <a:gd name="connsiteY60" fmla="*/ 672996 h 1976576"/>
              <a:gd name="connsiteX61" fmla="*/ 126370 w 577665"/>
              <a:gd name="connsiteY61" fmla="*/ 727289 h 1976576"/>
              <a:gd name="connsiteX62" fmla="*/ 234670 w 577665"/>
              <a:gd name="connsiteY62" fmla="*/ 727289 h 1976576"/>
              <a:gd name="connsiteX63" fmla="*/ 234670 w 577665"/>
              <a:gd name="connsiteY63" fmla="*/ 672996 h 1976576"/>
              <a:gd name="connsiteX64" fmla="*/ 342995 w 577665"/>
              <a:gd name="connsiteY64" fmla="*/ 555708 h 1976576"/>
              <a:gd name="connsiteX65" fmla="*/ 342995 w 577665"/>
              <a:gd name="connsiteY65" fmla="*/ 610000 h 1976576"/>
              <a:gd name="connsiteX66" fmla="*/ 451295 w 577665"/>
              <a:gd name="connsiteY66" fmla="*/ 610000 h 1976576"/>
              <a:gd name="connsiteX67" fmla="*/ 451295 w 577665"/>
              <a:gd name="connsiteY67" fmla="*/ 555708 h 1976576"/>
              <a:gd name="connsiteX68" fmla="*/ 126370 w 577665"/>
              <a:gd name="connsiteY68" fmla="*/ 551014 h 1976576"/>
              <a:gd name="connsiteX69" fmla="*/ 126370 w 577665"/>
              <a:gd name="connsiteY69" fmla="*/ 605307 h 1976576"/>
              <a:gd name="connsiteX70" fmla="*/ 234670 w 577665"/>
              <a:gd name="connsiteY70" fmla="*/ 605307 h 1976576"/>
              <a:gd name="connsiteX71" fmla="*/ 234670 w 577665"/>
              <a:gd name="connsiteY71" fmla="*/ 551014 h 1976576"/>
              <a:gd name="connsiteX72" fmla="*/ 342995 w 577665"/>
              <a:gd name="connsiteY72" fmla="*/ 433726 h 1976576"/>
              <a:gd name="connsiteX73" fmla="*/ 342995 w 577665"/>
              <a:gd name="connsiteY73" fmla="*/ 488019 h 1976576"/>
              <a:gd name="connsiteX74" fmla="*/ 451295 w 577665"/>
              <a:gd name="connsiteY74" fmla="*/ 488019 h 1976576"/>
              <a:gd name="connsiteX75" fmla="*/ 451295 w 577665"/>
              <a:gd name="connsiteY75" fmla="*/ 433726 h 1976576"/>
              <a:gd name="connsiteX76" fmla="*/ 126370 w 577665"/>
              <a:gd name="connsiteY76" fmla="*/ 429032 h 1976576"/>
              <a:gd name="connsiteX77" fmla="*/ 126370 w 577665"/>
              <a:gd name="connsiteY77" fmla="*/ 483325 h 1976576"/>
              <a:gd name="connsiteX78" fmla="*/ 234670 w 577665"/>
              <a:gd name="connsiteY78" fmla="*/ 483325 h 1976576"/>
              <a:gd name="connsiteX79" fmla="*/ 234670 w 577665"/>
              <a:gd name="connsiteY79" fmla="*/ 429032 h 1976576"/>
              <a:gd name="connsiteX80" fmla="*/ 249290 w 577665"/>
              <a:gd name="connsiteY80" fmla="*/ 0 h 1976576"/>
              <a:gd name="connsiteX81" fmla="*/ 328376 w 577665"/>
              <a:gd name="connsiteY81" fmla="*/ 0 h 1976576"/>
              <a:gd name="connsiteX82" fmla="*/ 328376 w 577665"/>
              <a:gd name="connsiteY82" fmla="*/ 178763 h 1976576"/>
              <a:gd name="connsiteX83" fmla="*/ 397145 w 577665"/>
              <a:gd name="connsiteY83" fmla="*/ 178763 h 1976576"/>
              <a:gd name="connsiteX84" fmla="*/ 397145 w 577665"/>
              <a:gd name="connsiteY84" fmla="*/ 299617 h 1976576"/>
              <a:gd name="connsiteX85" fmla="*/ 577665 w 577665"/>
              <a:gd name="connsiteY85" fmla="*/ 299617 h 1976576"/>
              <a:gd name="connsiteX86" fmla="*/ 577665 w 577665"/>
              <a:gd name="connsiteY86" fmla="*/ 1976576 h 1976576"/>
              <a:gd name="connsiteX87" fmla="*/ 379083 w 577665"/>
              <a:gd name="connsiteY87" fmla="*/ 1976576 h 1976576"/>
              <a:gd name="connsiteX88" fmla="*/ 379083 w 577665"/>
              <a:gd name="connsiteY88" fmla="*/ 1654427 h 1976576"/>
              <a:gd name="connsiteX89" fmla="*/ 198582 w 577665"/>
              <a:gd name="connsiteY89" fmla="*/ 1654427 h 1976576"/>
              <a:gd name="connsiteX90" fmla="*/ 198582 w 577665"/>
              <a:gd name="connsiteY90" fmla="*/ 1976576 h 1976576"/>
              <a:gd name="connsiteX91" fmla="*/ 0 w 577665"/>
              <a:gd name="connsiteY91" fmla="*/ 1976576 h 1976576"/>
              <a:gd name="connsiteX92" fmla="*/ 0 w 577665"/>
              <a:gd name="connsiteY92" fmla="*/ 299617 h 1976576"/>
              <a:gd name="connsiteX93" fmla="*/ 180520 w 577665"/>
              <a:gd name="connsiteY93" fmla="*/ 299617 h 1976576"/>
              <a:gd name="connsiteX94" fmla="*/ 180520 w 577665"/>
              <a:gd name="connsiteY94" fmla="*/ 178763 h 1976576"/>
              <a:gd name="connsiteX95" fmla="*/ 249290 w 577665"/>
              <a:gd name="connsiteY95" fmla="*/ 178763 h 197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77665" h="1976576">
                <a:moveTo>
                  <a:pt x="342995" y="1531565"/>
                </a:moveTo>
                <a:lnTo>
                  <a:pt x="342995" y="1585857"/>
                </a:lnTo>
                <a:lnTo>
                  <a:pt x="451295" y="1585857"/>
                </a:lnTo>
                <a:lnTo>
                  <a:pt x="451295" y="1531565"/>
                </a:lnTo>
                <a:close/>
                <a:moveTo>
                  <a:pt x="126370" y="1526871"/>
                </a:moveTo>
                <a:lnTo>
                  <a:pt x="126370" y="1581163"/>
                </a:lnTo>
                <a:lnTo>
                  <a:pt x="234670" y="1581163"/>
                </a:lnTo>
                <a:lnTo>
                  <a:pt x="234670" y="1526871"/>
                </a:lnTo>
                <a:close/>
                <a:moveTo>
                  <a:pt x="342995" y="1409581"/>
                </a:moveTo>
                <a:lnTo>
                  <a:pt x="342995" y="1463873"/>
                </a:lnTo>
                <a:lnTo>
                  <a:pt x="451295" y="1463873"/>
                </a:lnTo>
                <a:lnTo>
                  <a:pt x="451295" y="1409581"/>
                </a:lnTo>
                <a:close/>
                <a:moveTo>
                  <a:pt x="126370" y="1404887"/>
                </a:moveTo>
                <a:lnTo>
                  <a:pt x="126370" y="1459180"/>
                </a:lnTo>
                <a:lnTo>
                  <a:pt x="234670" y="1459180"/>
                </a:lnTo>
                <a:lnTo>
                  <a:pt x="234670" y="1404887"/>
                </a:lnTo>
                <a:close/>
                <a:moveTo>
                  <a:pt x="342995" y="1287599"/>
                </a:moveTo>
                <a:lnTo>
                  <a:pt x="342995" y="1341892"/>
                </a:lnTo>
                <a:lnTo>
                  <a:pt x="451295" y="1341892"/>
                </a:lnTo>
                <a:lnTo>
                  <a:pt x="451295" y="1287599"/>
                </a:lnTo>
                <a:close/>
                <a:moveTo>
                  <a:pt x="126370" y="1282905"/>
                </a:moveTo>
                <a:lnTo>
                  <a:pt x="126370" y="1337198"/>
                </a:lnTo>
                <a:lnTo>
                  <a:pt x="234670" y="1337198"/>
                </a:lnTo>
                <a:lnTo>
                  <a:pt x="234670" y="1282905"/>
                </a:lnTo>
                <a:close/>
                <a:moveTo>
                  <a:pt x="342995" y="1165617"/>
                </a:moveTo>
                <a:lnTo>
                  <a:pt x="342995" y="1219910"/>
                </a:lnTo>
                <a:lnTo>
                  <a:pt x="451295" y="1219910"/>
                </a:lnTo>
                <a:lnTo>
                  <a:pt x="451295" y="1165617"/>
                </a:lnTo>
                <a:close/>
                <a:moveTo>
                  <a:pt x="126370" y="1160924"/>
                </a:moveTo>
                <a:lnTo>
                  <a:pt x="126370" y="1215216"/>
                </a:lnTo>
                <a:lnTo>
                  <a:pt x="234670" y="1215216"/>
                </a:lnTo>
                <a:lnTo>
                  <a:pt x="234670" y="1160924"/>
                </a:lnTo>
                <a:close/>
                <a:moveTo>
                  <a:pt x="342995" y="1043636"/>
                </a:moveTo>
                <a:lnTo>
                  <a:pt x="342995" y="1097928"/>
                </a:lnTo>
                <a:lnTo>
                  <a:pt x="451295" y="1097928"/>
                </a:lnTo>
                <a:lnTo>
                  <a:pt x="451295" y="1043636"/>
                </a:lnTo>
                <a:close/>
                <a:moveTo>
                  <a:pt x="126370" y="1038942"/>
                </a:moveTo>
                <a:lnTo>
                  <a:pt x="126370" y="1093234"/>
                </a:lnTo>
                <a:lnTo>
                  <a:pt x="234670" y="1093234"/>
                </a:lnTo>
                <a:lnTo>
                  <a:pt x="234670" y="1038942"/>
                </a:lnTo>
                <a:close/>
                <a:moveTo>
                  <a:pt x="342995" y="921654"/>
                </a:moveTo>
                <a:lnTo>
                  <a:pt x="342995" y="975946"/>
                </a:lnTo>
                <a:lnTo>
                  <a:pt x="451295" y="975946"/>
                </a:lnTo>
                <a:lnTo>
                  <a:pt x="451295" y="921654"/>
                </a:lnTo>
                <a:close/>
                <a:moveTo>
                  <a:pt x="126370" y="916960"/>
                </a:moveTo>
                <a:lnTo>
                  <a:pt x="126370" y="971252"/>
                </a:lnTo>
                <a:lnTo>
                  <a:pt x="234670" y="971252"/>
                </a:lnTo>
                <a:lnTo>
                  <a:pt x="234670" y="916960"/>
                </a:lnTo>
                <a:close/>
                <a:moveTo>
                  <a:pt x="342995" y="799672"/>
                </a:moveTo>
                <a:lnTo>
                  <a:pt x="342995" y="853964"/>
                </a:lnTo>
                <a:lnTo>
                  <a:pt x="451295" y="853964"/>
                </a:lnTo>
                <a:lnTo>
                  <a:pt x="451295" y="799672"/>
                </a:lnTo>
                <a:close/>
                <a:moveTo>
                  <a:pt x="126370" y="794978"/>
                </a:moveTo>
                <a:lnTo>
                  <a:pt x="126370" y="849270"/>
                </a:lnTo>
                <a:lnTo>
                  <a:pt x="234670" y="849270"/>
                </a:lnTo>
                <a:lnTo>
                  <a:pt x="234670" y="794978"/>
                </a:lnTo>
                <a:close/>
                <a:moveTo>
                  <a:pt x="342995" y="677690"/>
                </a:moveTo>
                <a:lnTo>
                  <a:pt x="342995" y="731982"/>
                </a:lnTo>
                <a:lnTo>
                  <a:pt x="451295" y="731982"/>
                </a:lnTo>
                <a:lnTo>
                  <a:pt x="451295" y="677690"/>
                </a:lnTo>
                <a:close/>
                <a:moveTo>
                  <a:pt x="126370" y="672996"/>
                </a:moveTo>
                <a:lnTo>
                  <a:pt x="126370" y="727289"/>
                </a:lnTo>
                <a:lnTo>
                  <a:pt x="234670" y="727289"/>
                </a:lnTo>
                <a:lnTo>
                  <a:pt x="234670" y="672996"/>
                </a:lnTo>
                <a:close/>
                <a:moveTo>
                  <a:pt x="342995" y="555708"/>
                </a:moveTo>
                <a:lnTo>
                  <a:pt x="342995" y="610000"/>
                </a:lnTo>
                <a:lnTo>
                  <a:pt x="451295" y="610000"/>
                </a:lnTo>
                <a:lnTo>
                  <a:pt x="451295" y="555708"/>
                </a:lnTo>
                <a:close/>
                <a:moveTo>
                  <a:pt x="126370" y="551014"/>
                </a:moveTo>
                <a:lnTo>
                  <a:pt x="126370" y="605307"/>
                </a:lnTo>
                <a:lnTo>
                  <a:pt x="234670" y="605307"/>
                </a:lnTo>
                <a:lnTo>
                  <a:pt x="234670" y="551014"/>
                </a:lnTo>
                <a:close/>
                <a:moveTo>
                  <a:pt x="342995" y="433726"/>
                </a:moveTo>
                <a:lnTo>
                  <a:pt x="342995" y="488019"/>
                </a:lnTo>
                <a:lnTo>
                  <a:pt x="451295" y="488019"/>
                </a:lnTo>
                <a:lnTo>
                  <a:pt x="451295" y="433726"/>
                </a:lnTo>
                <a:close/>
                <a:moveTo>
                  <a:pt x="126370" y="429032"/>
                </a:moveTo>
                <a:lnTo>
                  <a:pt x="126370" y="483325"/>
                </a:lnTo>
                <a:lnTo>
                  <a:pt x="234670" y="483325"/>
                </a:lnTo>
                <a:lnTo>
                  <a:pt x="234670" y="429032"/>
                </a:lnTo>
                <a:close/>
                <a:moveTo>
                  <a:pt x="249290" y="0"/>
                </a:moveTo>
                <a:lnTo>
                  <a:pt x="328376" y="0"/>
                </a:lnTo>
                <a:lnTo>
                  <a:pt x="328376" y="178763"/>
                </a:lnTo>
                <a:lnTo>
                  <a:pt x="397145" y="178763"/>
                </a:lnTo>
                <a:lnTo>
                  <a:pt x="397145" y="299617"/>
                </a:lnTo>
                <a:lnTo>
                  <a:pt x="577665" y="299617"/>
                </a:lnTo>
                <a:lnTo>
                  <a:pt x="577665" y="1976576"/>
                </a:lnTo>
                <a:lnTo>
                  <a:pt x="379083" y="1976576"/>
                </a:lnTo>
                <a:lnTo>
                  <a:pt x="379083" y="1654427"/>
                </a:lnTo>
                <a:lnTo>
                  <a:pt x="198582" y="1654427"/>
                </a:lnTo>
                <a:lnTo>
                  <a:pt x="198582" y="1976576"/>
                </a:lnTo>
                <a:lnTo>
                  <a:pt x="0" y="1976576"/>
                </a:lnTo>
                <a:lnTo>
                  <a:pt x="0" y="299617"/>
                </a:lnTo>
                <a:lnTo>
                  <a:pt x="180520" y="299617"/>
                </a:lnTo>
                <a:lnTo>
                  <a:pt x="180520" y="178763"/>
                </a:lnTo>
                <a:lnTo>
                  <a:pt x="249290" y="178763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6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A89FE43-3C71-4C6B-9FC2-72A1F9F2E34D}"/>
              </a:ext>
            </a:extLst>
          </p:cNvPr>
          <p:cNvSpPr/>
          <p:nvPr/>
        </p:nvSpPr>
        <p:spPr>
          <a:xfrm>
            <a:off x="6099251" y="793382"/>
            <a:ext cx="413137" cy="886694"/>
          </a:xfrm>
          <a:custGeom>
            <a:avLst/>
            <a:gdLst>
              <a:gd name="connsiteX0" fmla="*/ 220666 w 637355"/>
              <a:gd name="connsiteY0" fmla="*/ 807253 h 1339211"/>
              <a:gd name="connsiteX1" fmla="*/ 220666 w 637355"/>
              <a:gd name="connsiteY1" fmla="*/ 920972 h 1339211"/>
              <a:gd name="connsiteX2" fmla="*/ 334385 w 637355"/>
              <a:gd name="connsiteY2" fmla="*/ 920972 h 1339211"/>
              <a:gd name="connsiteX3" fmla="*/ 334385 w 637355"/>
              <a:gd name="connsiteY3" fmla="*/ 807253 h 1339211"/>
              <a:gd name="connsiteX4" fmla="*/ 79542 w 637355"/>
              <a:gd name="connsiteY4" fmla="*/ 807253 h 1339211"/>
              <a:gd name="connsiteX5" fmla="*/ 79542 w 637355"/>
              <a:gd name="connsiteY5" fmla="*/ 920972 h 1339211"/>
              <a:gd name="connsiteX6" fmla="*/ 193261 w 637355"/>
              <a:gd name="connsiteY6" fmla="*/ 920972 h 1339211"/>
              <a:gd name="connsiteX7" fmla="*/ 193261 w 637355"/>
              <a:gd name="connsiteY7" fmla="*/ 807253 h 1339211"/>
              <a:gd name="connsiteX8" fmla="*/ 220666 w 637355"/>
              <a:gd name="connsiteY8" fmla="*/ 661702 h 1339211"/>
              <a:gd name="connsiteX9" fmla="*/ 220666 w 637355"/>
              <a:gd name="connsiteY9" fmla="*/ 775421 h 1339211"/>
              <a:gd name="connsiteX10" fmla="*/ 334385 w 637355"/>
              <a:gd name="connsiteY10" fmla="*/ 775421 h 1339211"/>
              <a:gd name="connsiteX11" fmla="*/ 334385 w 637355"/>
              <a:gd name="connsiteY11" fmla="*/ 661702 h 1339211"/>
              <a:gd name="connsiteX12" fmla="*/ 79542 w 637355"/>
              <a:gd name="connsiteY12" fmla="*/ 661702 h 1339211"/>
              <a:gd name="connsiteX13" fmla="*/ 79542 w 637355"/>
              <a:gd name="connsiteY13" fmla="*/ 775421 h 1339211"/>
              <a:gd name="connsiteX14" fmla="*/ 193261 w 637355"/>
              <a:gd name="connsiteY14" fmla="*/ 775421 h 1339211"/>
              <a:gd name="connsiteX15" fmla="*/ 193261 w 637355"/>
              <a:gd name="connsiteY15" fmla="*/ 661702 h 1339211"/>
              <a:gd name="connsiteX16" fmla="*/ 220666 w 637355"/>
              <a:gd name="connsiteY16" fmla="*/ 519029 h 1339211"/>
              <a:gd name="connsiteX17" fmla="*/ 220666 w 637355"/>
              <a:gd name="connsiteY17" fmla="*/ 632748 h 1339211"/>
              <a:gd name="connsiteX18" fmla="*/ 334385 w 637355"/>
              <a:gd name="connsiteY18" fmla="*/ 632748 h 1339211"/>
              <a:gd name="connsiteX19" fmla="*/ 334385 w 637355"/>
              <a:gd name="connsiteY19" fmla="*/ 519029 h 1339211"/>
              <a:gd name="connsiteX20" fmla="*/ 79542 w 637355"/>
              <a:gd name="connsiteY20" fmla="*/ 519029 h 1339211"/>
              <a:gd name="connsiteX21" fmla="*/ 79542 w 637355"/>
              <a:gd name="connsiteY21" fmla="*/ 632748 h 1339211"/>
              <a:gd name="connsiteX22" fmla="*/ 193261 w 637355"/>
              <a:gd name="connsiteY22" fmla="*/ 632748 h 1339211"/>
              <a:gd name="connsiteX23" fmla="*/ 193261 w 637355"/>
              <a:gd name="connsiteY23" fmla="*/ 519029 h 1339211"/>
              <a:gd name="connsiteX24" fmla="*/ 220666 w 637355"/>
              <a:gd name="connsiteY24" fmla="*/ 373478 h 1339211"/>
              <a:gd name="connsiteX25" fmla="*/ 220666 w 637355"/>
              <a:gd name="connsiteY25" fmla="*/ 487197 h 1339211"/>
              <a:gd name="connsiteX26" fmla="*/ 334385 w 637355"/>
              <a:gd name="connsiteY26" fmla="*/ 487197 h 1339211"/>
              <a:gd name="connsiteX27" fmla="*/ 334385 w 637355"/>
              <a:gd name="connsiteY27" fmla="*/ 373478 h 1339211"/>
              <a:gd name="connsiteX28" fmla="*/ 79542 w 637355"/>
              <a:gd name="connsiteY28" fmla="*/ 373478 h 1339211"/>
              <a:gd name="connsiteX29" fmla="*/ 79542 w 637355"/>
              <a:gd name="connsiteY29" fmla="*/ 487197 h 1339211"/>
              <a:gd name="connsiteX30" fmla="*/ 193261 w 637355"/>
              <a:gd name="connsiteY30" fmla="*/ 487197 h 1339211"/>
              <a:gd name="connsiteX31" fmla="*/ 193261 w 637355"/>
              <a:gd name="connsiteY31" fmla="*/ 373478 h 1339211"/>
              <a:gd name="connsiteX32" fmla="*/ 220666 w 637355"/>
              <a:gd name="connsiteY32" fmla="*/ 230805 h 1339211"/>
              <a:gd name="connsiteX33" fmla="*/ 220666 w 637355"/>
              <a:gd name="connsiteY33" fmla="*/ 344524 h 1339211"/>
              <a:gd name="connsiteX34" fmla="*/ 334385 w 637355"/>
              <a:gd name="connsiteY34" fmla="*/ 344524 h 1339211"/>
              <a:gd name="connsiteX35" fmla="*/ 334385 w 637355"/>
              <a:gd name="connsiteY35" fmla="*/ 230805 h 1339211"/>
              <a:gd name="connsiteX36" fmla="*/ 79542 w 637355"/>
              <a:gd name="connsiteY36" fmla="*/ 230805 h 1339211"/>
              <a:gd name="connsiteX37" fmla="*/ 79542 w 637355"/>
              <a:gd name="connsiteY37" fmla="*/ 344524 h 1339211"/>
              <a:gd name="connsiteX38" fmla="*/ 193261 w 637355"/>
              <a:gd name="connsiteY38" fmla="*/ 344524 h 1339211"/>
              <a:gd name="connsiteX39" fmla="*/ 193261 w 637355"/>
              <a:gd name="connsiteY39" fmla="*/ 230805 h 1339211"/>
              <a:gd name="connsiteX40" fmla="*/ 220666 w 637355"/>
              <a:gd name="connsiteY40" fmla="*/ 85254 h 1339211"/>
              <a:gd name="connsiteX41" fmla="*/ 220666 w 637355"/>
              <a:gd name="connsiteY41" fmla="*/ 198973 h 1339211"/>
              <a:gd name="connsiteX42" fmla="*/ 334385 w 637355"/>
              <a:gd name="connsiteY42" fmla="*/ 198973 h 1339211"/>
              <a:gd name="connsiteX43" fmla="*/ 334385 w 637355"/>
              <a:gd name="connsiteY43" fmla="*/ 85254 h 1339211"/>
              <a:gd name="connsiteX44" fmla="*/ 79542 w 637355"/>
              <a:gd name="connsiteY44" fmla="*/ 85254 h 1339211"/>
              <a:gd name="connsiteX45" fmla="*/ 79542 w 637355"/>
              <a:gd name="connsiteY45" fmla="*/ 198973 h 1339211"/>
              <a:gd name="connsiteX46" fmla="*/ 193261 w 637355"/>
              <a:gd name="connsiteY46" fmla="*/ 198973 h 1339211"/>
              <a:gd name="connsiteX47" fmla="*/ 193261 w 637355"/>
              <a:gd name="connsiteY47" fmla="*/ 85254 h 1339211"/>
              <a:gd name="connsiteX48" fmla="*/ 0 w 637355"/>
              <a:gd name="connsiteY48" fmla="*/ 0 h 1339211"/>
              <a:gd name="connsiteX49" fmla="*/ 637355 w 637355"/>
              <a:gd name="connsiteY49" fmla="*/ 0 h 1339211"/>
              <a:gd name="connsiteX50" fmla="*/ 637355 w 637355"/>
              <a:gd name="connsiteY50" fmla="*/ 1339211 h 1339211"/>
              <a:gd name="connsiteX51" fmla="*/ 0 w 637355"/>
              <a:gd name="connsiteY51" fmla="*/ 1339211 h 1339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37355" h="1339211">
                <a:moveTo>
                  <a:pt x="220666" y="807253"/>
                </a:moveTo>
                <a:lnTo>
                  <a:pt x="220666" y="920972"/>
                </a:lnTo>
                <a:lnTo>
                  <a:pt x="334385" y="920972"/>
                </a:lnTo>
                <a:lnTo>
                  <a:pt x="334385" y="807253"/>
                </a:lnTo>
                <a:close/>
                <a:moveTo>
                  <a:pt x="79542" y="807253"/>
                </a:moveTo>
                <a:lnTo>
                  <a:pt x="79542" y="920972"/>
                </a:lnTo>
                <a:lnTo>
                  <a:pt x="193261" y="920972"/>
                </a:lnTo>
                <a:lnTo>
                  <a:pt x="193261" y="807253"/>
                </a:lnTo>
                <a:close/>
                <a:moveTo>
                  <a:pt x="220666" y="661702"/>
                </a:moveTo>
                <a:lnTo>
                  <a:pt x="220666" y="775421"/>
                </a:lnTo>
                <a:lnTo>
                  <a:pt x="334385" y="775421"/>
                </a:lnTo>
                <a:lnTo>
                  <a:pt x="334385" y="661702"/>
                </a:lnTo>
                <a:close/>
                <a:moveTo>
                  <a:pt x="79542" y="661702"/>
                </a:moveTo>
                <a:lnTo>
                  <a:pt x="79542" y="775421"/>
                </a:lnTo>
                <a:lnTo>
                  <a:pt x="193261" y="775421"/>
                </a:lnTo>
                <a:lnTo>
                  <a:pt x="193261" y="661702"/>
                </a:lnTo>
                <a:close/>
                <a:moveTo>
                  <a:pt x="220666" y="519029"/>
                </a:moveTo>
                <a:lnTo>
                  <a:pt x="220666" y="632748"/>
                </a:lnTo>
                <a:lnTo>
                  <a:pt x="334385" y="632748"/>
                </a:lnTo>
                <a:lnTo>
                  <a:pt x="334385" y="519029"/>
                </a:lnTo>
                <a:close/>
                <a:moveTo>
                  <a:pt x="79542" y="519029"/>
                </a:moveTo>
                <a:lnTo>
                  <a:pt x="79542" y="632748"/>
                </a:lnTo>
                <a:lnTo>
                  <a:pt x="193261" y="632748"/>
                </a:lnTo>
                <a:lnTo>
                  <a:pt x="193261" y="519029"/>
                </a:lnTo>
                <a:close/>
                <a:moveTo>
                  <a:pt x="220666" y="373478"/>
                </a:moveTo>
                <a:lnTo>
                  <a:pt x="220666" y="487197"/>
                </a:lnTo>
                <a:lnTo>
                  <a:pt x="334385" y="487197"/>
                </a:lnTo>
                <a:lnTo>
                  <a:pt x="334385" y="373478"/>
                </a:lnTo>
                <a:close/>
                <a:moveTo>
                  <a:pt x="79542" y="373478"/>
                </a:moveTo>
                <a:lnTo>
                  <a:pt x="79542" y="487197"/>
                </a:lnTo>
                <a:lnTo>
                  <a:pt x="193261" y="487197"/>
                </a:lnTo>
                <a:lnTo>
                  <a:pt x="193261" y="373478"/>
                </a:lnTo>
                <a:close/>
                <a:moveTo>
                  <a:pt x="220666" y="230805"/>
                </a:moveTo>
                <a:lnTo>
                  <a:pt x="220666" y="344524"/>
                </a:lnTo>
                <a:lnTo>
                  <a:pt x="334385" y="344524"/>
                </a:lnTo>
                <a:lnTo>
                  <a:pt x="334385" y="230805"/>
                </a:lnTo>
                <a:close/>
                <a:moveTo>
                  <a:pt x="79542" y="230805"/>
                </a:moveTo>
                <a:lnTo>
                  <a:pt x="79542" y="344524"/>
                </a:lnTo>
                <a:lnTo>
                  <a:pt x="193261" y="344524"/>
                </a:lnTo>
                <a:lnTo>
                  <a:pt x="193261" y="230805"/>
                </a:lnTo>
                <a:close/>
                <a:moveTo>
                  <a:pt x="220666" y="85254"/>
                </a:moveTo>
                <a:lnTo>
                  <a:pt x="220666" y="198973"/>
                </a:lnTo>
                <a:lnTo>
                  <a:pt x="334385" y="198973"/>
                </a:lnTo>
                <a:lnTo>
                  <a:pt x="334385" y="85254"/>
                </a:lnTo>
                <a:close/>
                <a:moveTo>
                  <a:pt x="79542" y="85254"/>
                </a:moveTo>
                <a:lnTo>
                  <a:pt x="79542" y="198973"/>
                </a:lnTo>
                <a:lnTo>
                  <a:pt x="193261" y="198973"/>
                </a:lnTo>
                <a:lnTo>
                  <a:pt x="193261" y="85254"/>
                </a:lnTo>
                <a:close/>
                <a:moveTo>
                  <a:pt x="0" y="0"/>
                </a:moveTo>
                <a:lnTo>
                  <a:pt x="637355" y="0"/>
                </a:lnTo>
                <a:lnTo>
                  <a:pt x="637355" y="1339211"/>
                </a:lnTo>
                <a:lnTo>
                  <a:pt x="0" y="1339211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6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344BD61-7DDB-47AF-A432-D8B7E272C7B3}"/>
              </a:ext>
            </a:extLst>
          </p:cNvPr>
          <p:cNvSpPr/>
          <p:nvPr/>
        </p:nvSpPr>
        <p:spPr>
          <a:xfrm>
            <a:off x="6951647" y="702263"/>
            <a:ext cx="299766" cy="977813"/>
          </a:xfrm>
          <a:custGeom>
            <a:avLst/>
            <a:gdLst>
              <a:gd name="connsiteX0" fmla="*/ 244930 w 462455"/>
              <a:gd name="connsiteY0" fmla="*/ 661816 h 1476833"/>
              <a:gd name="connsiteX1" fmla="*/ 244930 w 462455"/>
              <a:gd name="connsiteY1" fmla="*/ 775535 h 1476833"/>
              <a:gd name="connsiteX2" fmla="*/ 358649 w 462455"/>
              <a:gd name="connsiteY2" fmla="*/ 775535 h 1476833"/>
              <a:gd name="connsiteX3" fmla="*/ 358649 w 462455"/>
              <a:gd name="connsiteY3" fmla="*/ 661816 h 1476833"/>
              <a:gd name="connsiteX4" fmla="*/ 103806 w 462455"/>
              <a:gd name="connsiteY4" fmla="*/ 661816 h 1476833"/>
              <a:gd name="connsiteX5" fmla="*/ 103806 w 462455"/>
              <a:gd name="connsiteY5" fmla="*/ 775535 h 1476833"/>
              <a:gd name="connsiteX6" fmla="*/ 217525 w 462455"/>
              <a:gd name="connsiteY6" fmla="*/ 775535 h 1476833"/>
              <a:gd name="connsiteX7" fmla="*/ 217525 w 462455"/>
              <a:gd name="connsiteY7" fmla="*/ 661816 h 1476833"/>
              <a:gd name="connsiteX8" fmla="*/ 244930 w 462455"/>
              <a:gd name="connsiteY8" fmla="*/ 516265 h 1476833"/>
              <a:gd name="connsiteX9" fmla="*/ 244930 w 462455"/>
              <a:gd name="connsiteY9" fmla="*/ 629984 h 1476833"/>
              <a:gd name="connsiteX10" fmla="*/ 358649 w 462455"/>
              <a:gd name="connsiteY10" fmla="*/ 629984 h 1476833"/>
              <a:gd name="connsiteX11" fmla="*/ 358649 w 462455"/>
              <a:gd name="connsiteY11" fmla="*/ 516265 h 1476833"/>
              <a:gd name="connsiteX12" fmla="*/ 103806 w 462455"/>
              <a:gd name="connsiteY12" fmla="*/ 516265 h 1476833"/>
              <a:gd name="connsiteX13" fmla="*/ 103806 w 462455"/>
              <a:gd name="connsiteY13" fmla="*/ 629984 h 1476833"/>
              <a:gd name="connsiteX14" fmla="*/ 217525 w 462455"/>
              <a:gd name="connsiteY14" fmla="*/ 629984 h 1476833"/>
              <a:gd name="connsiteX15" fmla="*/ 217525 w 462455"/>
              <a:gd name="connsiteY15" fmla="*/ 516265 h 1476833"/>
              <a:gd name="connsiteX16" fmla="*/ 244930 w 462455"/>
              <a:gd name="connsiteY16" fmla="*/ 368427 h 1476833"/>
              <a:gd name="connsiteX17" fmla="*/ 244930 w 462455"/>
              <a:gd name="connsiteY17" fmla="*/ 482146 h 1476833"/>
              <a:gd name="connsiteX18" fmla="*/ 358649 w 462455"/>
              <a:gd name="connsiteY18" fmla="*/ 482146 h 1476833"/>
              <a:gd name="connsiteX19" fmla="*/ 358649 w 462455"/>
              <a:gd name="connsiteY19" fmla="*/ 368427 h 1476833"/>
              <a:gd name="connsiteX20" fmla="*/ 103806 w 462455"/>
              <a:gd name="connsiteY20" fmla="*/ 368427 h 1476833"/>
              <a:gd name="connsiteX21" fmla="*/ 103806 w 462455"/>
              <a:gd name="connsiteY21" fmla="*/ 482146 h 1476833"/>
              <a:gd name="connsiteX22" fmla="*/ 217525 w 462455"/>
              <a:gd name="connsiteY22" fmla="*/ 482146 h 1476833"/>
              <a:gd name="connsiteX23" fmla="*/ 217525 w 462455"/>
              <a:gd name="connsiteY23" fmla="*/ 368427 h 1476833"/>
              <a:gd name="connsiteX24" fmla="*/ 244930 w 462455"/>
              <a:gd name="connsiteY24" fmla="*/ 222876 h 1476833"/>
              <a:gd name="connsiteX25" fmla="*/ 244930 w 462455"/>
              <a:gd name="connsiteY25" fmla="*/ 336595 h 1476833"/>
              <a:gd name="connsiteX26" fmla="*/ 358649 w 462455"/>
              <a:gd name="connsiteY26" fmla="*/ 336595 h 1476833"/>
              <a:gd name="connsiteX27" fmla="*/ 358649 w 462455"/>
              <a:gd name="connsiteY27" fmla="*/ 222876 h 1476833"/>
              <a:gd name="connsiteX28" fmla="*/ 103806 w 462455"/>
              <a:gd name="connsiteY28" fmla="*/ 222876 h 1476833"/>
              <a:gd name="connsiteX29" fmla="*/ 103806 w 462455"/>
              <a:gd name="connsiteY29" fmla="*/ 336595 h 1476833"/>
              <a:gd name="connsiteX30" fmla="*/ 217525 w 462455"/>
              <a:gd name="connsiteY30" fmla="*/ 336595 h 1476833"/>
              <a:gd name="connsiteX31" fmla="*/ 217525 w 462455"/>
              <a:gd name="connsiteY31" fmla="*/ 222876 h 1476833"/>
              <a:gd name="connsiteX32" fmla="*/ 0 w 462455"/>
              <a:gd name="connsiteY32" fmla="*/ 0 h 1476833"/>
              <a:gd name="connsiteX33" fmla="*/ 162985 w 462455"/>
              <a:gd name="connsiteY33" fmla="*/ 0 h 1476833"/>
              <a:gd name="connsiteX34" fmla="*/ 162985 w 462455"/>
              <a:gd name="connsiteY34" fmla="*/ 137622 h 1476833"/>
              <a:gd name="connsiteX35" fmla="*/ 462455 w 462455"/>
              <a:gd name="connsiteY35" fmla="*/ 137622 h 1476833"/>
              <a:gd name="connsiteX36" fmla="*/ 462455 w 462455"/>
              <a:gd name="connsiteY36" fmla="*/ 1476833 h 1476833"/>
              <a:gd name="connsiteX37" fmla="*/ 0 w 462455"/>
              <a:gd name="connsiteY37" fmla="*/ 1476833 h 1476833"/>
              <a:gd name="connsiteX38" fmla="*/ 0 w 462455"/>
              <a:gd name="connsiteY38" fmla="*/ 188757 h 1476833"/>
              <a:gd name="connsiteX39" fmla="*/ 0 w 462455"/>
              <a:gd name="connsiteY39" fmla="*/ 137622 h 147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62455" h="1476833">
                <a:moveTo>
                  <a:pt x="244930" y="661816"/>
                </a:moveTo>
                <a:lnTo>
                  <a:pt x="244930" y="775535"/>
                </a:lnTo>
                <a:lnTo>
                  <a:pt x="358649" y="775535"/>
                </a:lnTo>
                <a:lnTo>
                  <a:pt x="358649" y="661816"/>
                </a:lnTo>
                <a:close/>
                <a:moveTo>
                  <a:pt x="103806" y="661816"/>
                </a:moveTo>
                <a:lnTo>
                  <a:pt x="103806" y="775535"/>
                </a:lnTo>
                <a:lnTo>
                  <a:pt x="217525" y="775535"/>
                </a:lnTo>
                <a:lnTo>
                  <a:pt x="217525" y="661816"/>
                </a:lnTo>
                <a:close/>
                <a:moveTo>
                  <a:pt x="244930" y="516265"/>
                </a:moveTo>
                <a:lnTo>
                  <a:pt x="244930" y="629984"/>
                </a:lnTo>
                <a:lnTo>
                  <a:pt x="358649" y="629984"/>
                </a:lnTo>
                <a:lnTo>
                  <a:pt x="358649" y="516265"/>
                </a:lnTo>
                <a:close/>
                <a:moveTo>
                  <a:pt x="103806" y="516265"/>
                </a:moveTo>
                <a:lnTo>
                  <a:pt x="103806" y="629984"/>
                </a:lnTo>
                <a:lnTo>
                  <a:pt x="217525" y="629984"/>
                </a:lnTo>
                <a:lnTo>
                  <a:pt x="217525" y="516265"/>
                </a:lnTo>
                <a:close/>
                <a:moveTo>
                  <a:pt x="244930" y="368427"/>
                </a:moveTo>
                <a:lnTo>
                  <a:pt x="244930" y="482146"/>
                </a:lnTo>
                <a:lnTo>
                  <a:pt x="358649" y="482146"/>
                </a:lnTo>
                <a:lnTo>
                  <a:pt x="358649" y="368427"/>
                </a:lnTo>
                <a:close/>
                <a:moveTo>
                  <a:pt x="103806" y="368427"/>
                </a:moveTo>
                <a:lnTo>
                  <a:pt x="103806" y="482146"/>
                </a:lnTo>
                <a:lnTo>
                  <a:pt x="217525" y="482146"/>
                </a:lnTo>
                <a:lnTo>
                  <a:pt x="217525" y="368427"/>
                </a:lnTo>
                <a:close/>
                <a:moveTo>
                  <a:pt x="244930" y="222876"/>
                </a:moveTo>
                <a:lnTo>
                  <a:pt x="244930" y="336595"/>
                </a:lnTo>
                <a:lnTo>
                  <a:pt x="358649" y="336595"/>
                </a:lnTo>
                <a:lnTo>
                  <a:pt x="358649" y="222876"/>
                </a:lnTo>
                <a:close/>
                <a:moveTo>
                  <a:pt x="103806" y="222876"/>
                </a:moveTo>
                <a:lnTo>
                  <a:pt x="103806" y="336595"/>
                </a:lnTo>
                <a:lnTo>
                  <a:pt x="217525" y="336595"/>
                </a:lnTo>
                <a:lnTo>
                  <a:pt x="217525" y="222876"/>
                </a:lnTo>
                <a:close/>
                <a:moveTo>
                  <a:pt x="0" y="0"/>
                </a:moveTo>
                <a:lnTo>
                  <a:pt x="162985" y="0"/>
                </a:lnTo>
                <a:lnTo>
                  <a:pt x="162985" y="137622"/>
                </a:lnTo>
                <a:lnTo>
                  <a:pt x="462455" y="137622"/>
                </a:lnTo>
                <a:lnTo>
                  <a:pt x="462455" y="1476833"/>
                </a:lnTo>
                <a:lnTo>
                  <a:pt x="0" y="1476833"/>
                </a:lnTo>
                <a:lnTo>
                  <a:pt x="0" y="188757"/>
                </a:lnTo>
                <a:lnTo>
                  <a:pt x="0" y="137622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11C2437-6BA1-4AA5-AFB4-432E2D0DF0B2}"/>
              </a:ext>
            </a:extLst>
          </p:cNvPr>
          <p:cNvSpPr/>
          <p:nvPr/>
        </p:nvSpPr>
        <p:spPr>
          <a:xfrm>
            <a:off x="8077944" y="204652"/>
            <a:ext cx="291564" cy="1475424"/>
          </a:xfrm>
          <a:custGeom>
            <a:avLst/>
            <a:gdLst>
              <a:gd name="connsiteX0" fmla="*/ 99275 w 306850"/>
              <a:gd name="connsiteY0" fmla="*/ 1096373 h 1339211"/>
              <a:gd name="connsiteX1" fmla="*/ 99275 w 306850"/>
              <a:gd name="connsiteY1" fmla="*/ 1150665 h 1339211"/>
              <a:gd name="connsiteX2" fmla="*/ 207575 w 306850"/>
              <a:gd name="connsiteY2" fmla="*/ 1150665 h 1339211"/>
              <a:gd name="connsiteX3" fmla="*/ 207575 w 306850"/>
              <a:gd name="connsiteY3" fmla="*/ 1096373 h 1339211"/>
              <a:gd name="connsiteX4" fmla="*/ 99275 w 306850"/>
              <a:gd name="connsiteY4" fmla="*/ 974391 h 1339211"/>
              <a:gd name="connsiteX5" fmla="*/ 99275 w 306850"/>
              <a:gd name="connsiteY5" fmla="*/ 1028684 h 1339211"/>
              <a:gd name="connsiteX6" fmla="*/ 207575 w 306850"/>
              <a:gd name="connsiteY6" fmla="*/ 1028684 h 1339211"/>
              <a:gd name="connsiteX7" fmla="*/ 207575 w 306850"/>
              <a:gd name="connsiteY7" fmla="*/ 974391 h 1339211"/>
              <a:gd name="connsiteX8" fmla="*/ 99275 w 306850"/>
              <a:gd name="connsiteY8" fmla="*/ 852409 h 1339211"/>
              <a:gd name="connsiteX9" fmla="*/ 99275 w 306850"/>
              <a:gd name="connsiteY9" fmla="*/ 906702 h 1339211"/>
              <a:gd name="connsiteX10" fmla="*/ 207575 w 306850"/>
              <a:gd name="connsiteY10" fmla="*/ 906702 h 1339211"/>
              <a:gd name="connsiteX11" fmla="*/ 207575 w 306850"/>
              <a:gd name="connsiteY11" fmla="*/ 852409 h 1339211"/>
              <a:gd name="connsiteX12" fmla="*/ 99275 w 306850"/>
              <a:gd name="connsiteY12" fmla="*/ 730427 h 1339211"/>
              <a:gd name="connsiteX13" fmla="*/ 99275 w 306850"/>
              <a:gd name="connsiteY13" fmla="*/ 784720 h 1339211"/>
              <a:gd name="connsiteX14" fmla="*/ 207575 w 306850"/>
              <a:gd name="connsiteY14" fmla="*/ 784720 h 1339211"/>
              <a:gd name="connsiteX15" fmla="*/ 207575 w 306850"/>
              <a:gd name="connsiteY15" fmla="*/ 730427 h 1339211"/>
              <a:gd name="connsiteX16" fmla="*/ 99275 w 306850"/>
              <a:gd name="connsiteY16" fmla="*/ 608446 h 1339211"/>
              <a:gd name="connsiteX17" fmla="*/ 99275 w 306850"/>
              <a:gd name="connsiteY17" fmla="*/ 662738 h 1339211"/>
              <a:gd name="connsiteX18" fmla="*/ 207575 w 306850"/>
              <a:gd name="connsiteY18" fmla="*/ 662738 h 1339211"/>
              <a:gd name="connsiteX19" fmla="*/ 207575 w 306850"/>
              <a:gd name="connsiteY19" fmla="*/ 608446 h 1339211"/>
              <a:gd name="connsiteX20" fmla="*/ 99275 w 306850"/>
              <a:gd name="connsiteY20" fmla="*/ 486464 h 1339211"/>
              <a:gd name="connsiteX21" fmla="*/ 99275 w 306850"/>
              <a:gd name="connsiteY21" fmla="*/ 540756 h 1339211"/>
              <a:gd name="connsiteX22" fmla="*/ 207575 w 306850"/>
              <a:gd name="connsiteY22" fmla="*/ 540756 h 1339211"/>
              <a:gd name="connsiteX23" fmla="*/ 207575 w 306850"/>
              <a:gd name="connsiteY23" fmla="*/ 486464 h 1339211"/>
              <a:gd name="connsiteX24" fmla="*/ 99275 w 306850"/>
              <a:gd name="connsiteY24" fmla="*/ 364482 h 1339211"/>
              <a:gd name="connsiteX25" fmla="*/ 99275 w 306850"/>
              <a:gd name="connsiteY25" fmla="*/ 418774 h 1339211"/>
              <a:gd name="connsiteX26" fmla="*/ 207575 w 306850"/>
              <a:gd name="connsiteY26" fmla="*/ 418774 h 1339211"/>
              <a:gd name="connsiteX27" fmla="*/ 207575 w 306850"/>
              <a:gd name="connsiteY27" fmla="*/ 364482 h 1339211"/>
              <a:gd name="connsiteX28" fmla="*/ 99275 w 306850"/>
              <a:gd name="connsiteY28" fmla="*/ 242500 h 1339211"/>
              <a:gd name="connsiteX29" fmla="*/ 99275 w 306850"/>
              <a:gd name="connsiteY29" fmla="*/ 296792 h 1339211"/>
              <a:gd name="connsiteX30" fmla="*/ 207575 w 306850"/>
              <a:gd name="connsiteY30" fmla="*/ 296792 h 1339211"/>
              <a:gd name="connsiteX31" fmla="*/ 207575 w 306850"/>
              <a:gd name="connsiteY31" fmla="*/ 242500 h 1339211"/>
              <a:gd name="connsiteX32" fmla="*/ 99275 w 306850"/>
              <a:gd name="connsiteY32" fmla="*/ 120518 h 1339211"/>
              <a:gd name="connsiteX33" fmla="*/ 99275 w 306850"/>
              <a:gd name="connsiteY33" fmla="*/ 174811 h 1339211"/>
              <a:gd name="connsiteX34" fmla="*/ 207575 w 306850"/>
              <a:gd name="connsiteY34" fmla="*/ 174811 h 1339211"/>
              <a:gd name="connsiteX35" fmla="*/ 207575 w 306850"/>
              <a:gd name="connsiteY35" fmla="*/ 120518 h 1339211"/>
              <a:gd name="connsiteX36" fmla="*/ 0 w 306850"/>
              <a:gd name="connsiteY36" fmla="*/ 0 h 1339211"/>
              <a:gd name="connsiteX37" fmla="*/ 306850 w 306850"/>
              <a:gd name="connsiteY37" fmla="*/ 0 h 1339211"/>
              <a:gd name="connsiteX38" fmla="*/ 306850 w 306850"/>
              <a:gd name="connsiteY38" fmla="*/ 1339211 h 1339211"/>
              <a:gd name="connsiteX39" fmla="*/ 0 w 306850"/>
              <a:gd name="connsiteY39" fmla="*/ 1339211 h 1339211"/>
              <a:gd name="connsiteX0" fmla="*/ 99275 w 306850"/>
              <a:gd name="connsiteY0" fmla="*/ 1277348 h 1520186"/>
              <a:gd name="connsiteX1" fmla="*/ 99275 w 306850"/>
              <a:gd name="connsiteY1" fmla="*/ 1331640 h 1520186"/>
              <a:gd name="connsiteX2" fmla="*/ 207575 w 306850"/>
              <a:gd name="connsiteY2" fmla="*/ 1331640 h 1520186"/>
              <a:gd name="connsiteX3" fmla="*/ 207575 w 306850"/>
              <a:gd name="connsiteY3" fmla="*/ 1277348 h 1520186"/>
              <a:gd name="connsiteX4" fmla="*/ 99275 w 306850"/>
              <a:gd name="connsiteY4" fmla="*/ 1277348 h 1520186"/>
              <a:gd name="connsiteX5" fmla="*/ 99275 w 306850"/>
              <a:gd name="connsiteY5" fmla="*/ 1155366 h 1520186"/>
              <a:gd name="connsiteX6" fmla="*/ 99275 w 306850"/>
              <a:gd name="connsiteY6" fmla="*/ 1209659 h 1520186"/>
              <a:gd name="connsiteX7" fmla="*/ 207575 w 306850"/>
              <a:gd name="connsiteY7" fmla="*/ 1209659 h 1520186"/>
              <a:gd name="connsiteX8" fmla="*/ 207575 w 306850"/>
              <a:gd name="connsiteY8" fmla="*/ 1155366 h 1520186"/>
              <a:gd name="connsiteX9" fmla="*/ 99275 w 306850"/>
              <a:gd name="connsiteY9" fmla="*/ 1155366 h 1520186"/>
              <a:gd name="connsiteX10" fmla="*/ 99275 w 306850"/>
              <a:gd name="connsiteY10" fmla="*/ 1033384 h 1520186"/>
              <a:gd name="connsiteX11" fmla="*/ 99275 w 306850"/>
              <a:gd name="connsiteY11" fmla="*/ 1087677 h 1520186"/>
              <a:gd name="connsiteX12" fmla="*/ 207575 w 306850"/>
              <a:gd name="connsiteY12" fmla="*/ 1087677 h 1520186"/>
              <a:gd name="connsiteX13" fmla="*/ 207575 w 306850"/>
              <a:gd name="connsiteY13" fmla="*/ 1033384 h 1520186"/>
              <a:gd name="connsiteX14" fmla="*/ 99275 w 306850"/>
              <a:gd name="connsiteY14" fmla="*/ 1033384 h 1520186"/>
              <a:gd name="connsiteX15" fmla="*/ 99275 w 306850"/>
              <a:gd name="connsiteY15" fmla="*/ 911402 h 1520186"/>
              <a:gd name="connsiteX16" fmla="*/ 99275 w 306850"/>
              <a:gd name="connsiteY16" fmla="*/ 965695 h 1520186"/>
              <a:gd name="connsiteX17" fmla="*/ 207575 w 306850"/>
              <a:gd name="connsiteY17" fmla="*/ 965695 h 1520186"/>
              <a:gd name="connsiteX18" fmla="*/ 207575 w 306850"/>
              <a:gd name="connsiteY18" fmla="*/ 911402 h 1520186"/>
              <a:gd name="connsiteX19" fmla="*/ 99275 w 306850"/>
              <a:gd name="connsiteY19" fmla="*/ 911402 h 1520186"/>
              <a:gd name="connsiteX20" fmla="*/ 99275 w 306850"/>
              <a:gd name="connsiteY20" fmla="*/ 789421 h 1520186"/>
              <a:gd name="connsiteX21" fmla="*/ 99275 w 306850"/>
              <a:gd name="connsiteY21" fmla="*/ 843713 h 1520186"/>
              <a:gd name="connsiteX22" fmla="*/ 207575 w 306850"/>
              <a:gd name="connsiteY22" fmla="*/ 843713 h 1520186"/>
              <a:gd name="connsiteX23" fmla="*/ 207575 w 306850"/>
              <a:gd name="connsiteY23" fmla="*/ 789421 h 1520186"/>
              <a:gd name="connsiteX24" fmla="*/ 99275 w 306850"/>
              <a:gd name="connsiteY24" fmla="*/ 789421 h 1520186"/>
              <a:gd name="connsiteX25" fmla="*/ 99275 w 306850"/>
              <a:gd name="connsiteY25" fmla="*/ 667439 h 1520186"/>
              <a:gd name="connsiteX26" fmla="*/ 99275 w 306850"/>
              <a:gd name="connsiteY26" fmla="*/ 721731 h 1520186"/>
              <a:gd name="connsiteX27" fmla="*/ 207575 w 306850"/>
              <a:gd name="connsiteY27" fmla="*/ 721731 h 1520186"/>
              <a:gd name="connsiteX28" fmla="*/ 207575 w 306850"/>
              <a:gd name="connsiteY28" fmla="*/ 667439 h 1520186"/>
              <a:gd name="connsiteX29" fmla="*/ 99275 w 306850"/>
              <a:gd name="connsiteY29" fmla="*/ 667439 h 1520186"/>
              <a:gd name="connsiteX30" fmla="*/ 99275 w 306850"/>
              <a:gd name="connsiteY30" fmla="*/ 545457 h 1520186"/>
              <a:gd name="connsiteX31" fmla="*/ 99275 w 306850"/>
              <a:gd name="connsiteY31" fmla="*/ 599749 h 1520186"/>
              <a:gd name="connsiteX32" fmla="*/ 207575 w 306850"/>
              <a:gd name="connsiteY32" fmla="*/ 599749 h 1520186"/>
              <a:gd name="connsiteX33" fmla="*/ 207575 w 306850"/>
              <a:gd name="connsiteY33" fmla="*/ 545457 h 1520186"/>
              <a:gd name="connsiteX34" fmla="*/ 99275 w 306850"/>
              <a:gd name="connsiteY34" fmla="*/ 545457 h 1520186"/>
              <a:gd name="connsiteX35" fmla="*/ 99275 w 306850"/>
              <a:gd name="connsiteY35" fmla="*/ 423475 h 1520186"/>
              <a:gd name="connsiteX36" fmla="*/ 99275 w 306850"/>
              <a:gd name="connsiteY36" fmla="*/ 477767 h 1520186"/>
              <a:gd name="connsiteX37" fmla="*/ 207575 w 306850"/>
              <a:gd name="connsiteY37" fmla="*/ 477767 h 1520186"/>
              <a:gd name="connsiteX38" fmla="*/ 207575 w 306850"/>
              <a:gd name="connsiteY38" fmla="*/ 423475 h 1520186"/>
              <a:gd name="connsiteX39" fmla="*/ 99275 w 306850"/>
              <a:gd name="connsiteY39" fmla="*/ 423475 h 1520186"/>
              <a:gd name="connsiteX40" fmla="*/ 99275 w 306850"/>
              <a:gd name="connsiteY40" fmla="*/ 301493 h 1520186"/>
              <a:gd name="connsiteX41" fmla="*/ 99275 w 306850"/>
              <a:gd name="connsiteY41" fmla="*/ 355786 h 1520186"/>
              <a:gd name="connsiteX42" fmla="*/ 207575 w 306850"/>
              <a:gd name="connsiteY42" fmla="*/ 355786 h 1520186"/>
              <a:gd name="connsiteX43" fmla="*/ 207575 w 306850"/>
              <a:gd name="connsiteY43" fmla="*/ 301493 h 1520186"/>
              <a:gd name="connsiteX44" fmla="*/ 99275 w 306850"/>
              <a:gd name="connsiteY44" fmla="*/ 301493 h 1520186"/>
              <a:gd name="connsiteX45" fmla="*/ 0 w 306850"/>
              <a:gd name="connsiteY45" fmla="*/ 180975 h 1520186"/>
              <a:gd name="connsiteX46" fmla="*/ 297325 w 306850"/>
              <a:gd name="connsiteY46" fmla="*/ 0 h 1520186"/>
              <a:gd name="connsiteX47" fmla="*/ 306850 w 306850"/>
              <a:gd name="connsiteY47" fmla="*/ 1520186 h 1520186"/>
              <a:gd name="connsiteX48" fmla="*/ 0 w 306850"/>
              <a:gd name="connsiteY48" fmla="*/ 1520186 h 1520186"/>
              <a:gd name="connsiteX49" fmla="*/ 0 w 306850"/>
              <a:gd name="connsiteY49" fmla="*/ 180975 h 15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06850" h="1520186">
                <a:moveTo>
                  <a:pt x="99275" y="1277348"/>
                </a:moveTo>
                <a:lnTo>
                  <a:pt x="99275" y="1331640"/>
                </a:lnTo>
                <a:lnTo>
                  <a:pt x="207575" y="1331640"/>
                </a:lnTo>
                <a:lnTo>
                  <a:pt x="207575" y="1277348"/>
                </a:lnTo>
                <a:lnTo>
                  <a:pt x="99275" y="1277348"/>
                </a:lnTo>
                <a:close/>
                <a:moveTo>
                  <a:pt x="99275" y="1155366"/>
                </a:moveTo>
                <a:lnTo>
                  <a:pt x="99275" y="1209659"/>
                </a:lnTo>
                <a:lnTo>
                  <a:pt x="207575" y="1209659"/>
                </a:lnTo>
                <a:lnTo>
                  <a:pt x="207575" y="1155366"/>
                </a:lnTo>
                <a:lnTo>
                  <a:pt x="99275" y="1155366"/>
                </a:lnTo>
                <a:close/>
                <a:moveTo>
                  <a:pt x="99275" y="1033384"/>
                </a:moveTo>
                <a:lnTo>
                  <a:pt x="99275" y="1087677"/>
                </a:lnTo>
                <a:lnTo>
                  <a:pt x="207575" y="1087677"/>
                </a:lnTo>
                <a:lnTo>
                  <a:pt x="207575" y="1033384"/>
                </a:lnTo>
                <a:lnTo>
                  <a:pt x="99275" y="1033384"/>
                </a:lnTo>
                <a:close/>
                <a:moveTo>
                  <a:pt x="99275" y="911402"/>
                </a:moveTo>
                <a:lnTo>
                  <a:pt x="99275" y="965695"/>
                </a:lnTo>
                <a:lnTo>
                  <a:pt x="207575" y="965695"/>
                </a:lnTo>
                <a:lnTo>
                  <a:pt x="207575" y="911402"/>
                </a:lnTo>
                <a:lnTo>
                  <a:pt x="99275" y="911402"/>
                </a:lnTo>
                <a:close/>
                <a:moveTo>
                  <a:pt x="99275" y="789421"/>
                </a:moveTo>
                <a:lnTo>
                  <a:pt x="99275" y="843713"/>
                </a:lnTo>
                <a:lnTo>
                  <a:pt x="207575" y="843713"/>
                </a:lnTo>
                <a:lnTo>
                  <a:pt x="207575" y="789421"/>
                </a:lnTo>
                <a:lnTo>
                  <a:pt x="99275" y="789421"/>
                </a:lnTo>
                <a:close/>
                <a:moveTo>
                  <a:pt x="99275" y="667439"/>
                </a:moveTo>
                <a:lnTo>
                  <a:pt x="99275" y="721731"/>
                </a:lnTo>
                <a:lnTo>
                  <a:pt x="207575" y="721731"/>
                </a:lnTo>
                <a:lnTo>
                  <a:pt x="207575" y="667439"/>
                </a:lnTo>
                <a:lnTo>
                  <a:pt x="99275" y="667439"/>
                </a:lnTo>
                <a:close/>
                <a:moveTo>
                  <a:pt x="99275" y="545457"/>
                </a:moveTo>
                <a:lnTo>
                  <a:pt x="99275" y="599749"/>
                </a:lnTo>
                <a:lnTo>
                  <a:pt x="207575" y="599749"/>
                </a:lnTo>
                <a:lnTo>
                  <a:pt x="207575" y="545457"/>
                </a:lnTo>
                <a:lnTo>
                  <a:pt x="99275" y="545457"/>
                </a:lnTo>
                <a:close/>
                <a:moveTo>
                  <a:pt x="99275" y="423475"/>
                </a:moveTo>
                <a:lnTo>
                  <a:pt x="99275" y="477767"/>
                </a:lnTo>
                <a:lnTo>
                  <a:pt x="207575" y="477767"/>
                </a:lnTo>
                <a:lnTo>
                  <a:pt x="207575" y="423475"/>
                </a:lnTo>
                <a:lnTo>
                  <a:pt x="99275" y="423475"/>
                </a:lnTo>
                <a:close/>
                <a:moveTo>
                  <a:pt x="99275" y="301493"/>
                </a:moveTo>
                <a:lnTo>
                  <a:pt x="99275" y="355786"/>
                </a:lnTo>
                <a:lnTo>
                  <a:pt x="207575" y="355786"/>
                </a:lnTo>
                <a:lnTo>
                  <a:pt x="207575" y="301493"/>
                </a:lnTo>
                <a:lnTo>
                  <a:pt x="99275" y="301493"/>
                </a:lnTo>
                <a:close/>
                <a:moveTo>
                  <a:pt x="0" y="180975"/>
                </a:moveTo>
                <a:lnTo>
                  <a:pt x="297325" y="0"/>
                </a:lnTo>
                <a:lnTo>
                  <a:pt x="306850" y="1520186"/>
                </a:lnTo>
                <a:lnTo>
                  <a:pt x="0" y="1520186"/>
                </a:lnTo>
                <a:lnTo>
                  <a:pt x="0" y="180975"/>
                </a:lnTo>
                <a:close/>
              </a:path>
            </a:pathLst>
          </a:custGeom>
          <a:gradFill>
            <a:gsLst>
              <a:gs pos="40000">
                <a:schemeClr val="accent3"/>
              </a:gs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32FD401-1360-45F9-9785-BBEB910ACCC2}"/>
              </a:ext>
            </a:extLst>
          </p:cNvPr>
          <p:cNvSpPr/>
          <p:nvPr/>
        </p:nvSpPr>
        <p:spPr>
          <a:xfrm>
            <a:off x="4456153" y="990746"/>
            <a:ext cx="378227" cy="689330"/>
          </a:xfrm>
          <a:custGeom>
            <a:avLst/>
            <a:gdLst>
              <a:gd name="connsiteX0" fmla="*/ 475422 w 923439"/>
              <a:gd name="connsiteY0" fmla="*/ 855427 h 1647670"/>
              <a:gd name="connsiteX1" fmla="*/ 475422 w 923439"/>
              <a:gd name="connsiteY1" fmla="*/ 969146 h 1647670"/>
              <a:gd name="connsiteX2" fmla="*/ 589141 w 923439"/>
              <a:gd name="connsiteY2" fmla="*/ 969146 h 1647670"/>
              <a:gd name="connsiteX3" fmla="*/ 589141 w 923439"/>
              <a:gd name="connsiteY3" fmla="*/ 855427 h 1647670"/>
              <a:gd name="connsiteX4" fmla="*/ 334298 w 923439"/>
              <a:gd name="connsiteY4" fmla="*/ 855427 h 1647670"/>
              <a:gd name="connsiteX5" fmla="*/ 334298 w 923439"/>
              <a:gd name="connsiteY5" fmla="*/ 969146 h 1647670"/>
              <a:gd name="connsiteX6" fmla="*/ 448017 w 923439"/>
              <a:gd name="connsiteY6" fmla="*/ 969146 h 1647670"/>
              <a:gd name="connsiteX7" fmla="*/ 448017 w 923439"/>
              <a:gd name="connsiteY7" fmla="*/ 855427 h 1647670"/>
              <a:gd name="connsiteX8" fmla="*/ 475422 w 923439"/>
              <a:gd name="connsiteY8" fmla="*/ 709876 h 1647670"/>
              <a:gd name="connsiteX9" fmla="*/ 475422 w 923439"/>
              <a:gd name="connsiteY9" fmla="*/ 823595 h 1647670"/>
              <a:gd name="connsiteX10" fmla="*/ 589141 w 923439"/>
              <a:gd name="connsiteY10" fmla="*/ 823595 h 1647670"/>
              <a:gd name="connsiteX11" fmla="*/ 589141 w 923439"/>
              <a:gd name="connsiteY11" fmla="*/ 709876 h 1647670"/>
              <a:gd name="connsiteX12" fmla="*/ 334298 w 923439"/>
              <a:gd name="connsiteY12" fmla="*/ 709876 h 1647670"/>
              <a:gd name="connsiteX13" fmla="*/ 334298 w 923439"/>
              <a:gd name="connsiteY13" fmla="*/ 823595 h 1647670"/>
              <a:gd name="connsiteX14" fmla="*/ 448017 w 923439"/>
              <a:gd name="connsiteY14" fmla="*/ 823595 h 1647670"/>
              <a:gd name="connsiteX15" fmla="*/ 448017 w 923439"/>
              <a:gd name="connsiteY15" fmla="*/ 709876 h 1647670"/>
              <a:gd name="connsiteX16" fmla="*/ 475422 w 923439"/>
              <a:gd name="connsiteY16" fmla="*/ 500489 h 1647670"/>
              <a:gd name="connsiteX17" fmla="*/ 475422 w 923439"/>
              <a:gd name="connsiteY17" fmla="*/ 614208 h 1647670"/>
              <a:gd name="connsiteX18" fmla="*/ 589141 w 923439"/>
              <a:gd name="connsiteY18" fmla="*/ 614208 h 1647670"/>
              <a:gd name="connsiteX19" fmla="*/ 589141 w 923439"/>
              <a:gd name="connsiteY19" fmla="*/ 500489 h 1647670"/>
              <a:gd name="connsiteX20" fmla="*/ 334298 w 923439"/>
              <a:gd name="connsiteY20" fmla="*/ 500489 h 1647670"/>
              <a:gd name="connsiteX21" fmla="*/ 334298 w 923439"/>
              <a:gd name="connsiteY21" fmla="*/ 614208 h 1647670"/>
              <a:gd name="connsiteX22" fmla="*/ 448017 w 923439"/>
              <a:gd name="connsiteY22" fmla="*/ 614208 h 1647670"/>
              <a:gd name="connsiteX23" fmla="*/ 448017 w 923439"/>
              <a:gd name="connsiteY23" fmla="*/ 500489 h 1647670"/>
              <a:gd name="connsiteX24" fmla="*/ 475422 w 923439"/>
              <a:gd name="connsiteY24" fmla="*/ 354938 h 1647670"/>
              <a:gd name="connsiteX25" fmla="*/ 475422 w 923439"/>
              <a:gd name="connsiteY25" fmla="*/ 468657 h 1647670"/>
              <a:gd name="connsiteX26" fmla="*/ 589141 w 923439"/>
              <a:gd name="connsiteY26" fmla="*/ 468657 h 1647670"/>
              <a:gd name="connsiteX27" fmla="*/ 589141 w 923439"/>
              <a:gd name="connsiteY27" fmla="*/ 354938 h 1647670"/>
              <a:gd name="connsiteX28" fmla="*/ 334298 w 923439"/>
              <a:gd name="connsiteY28" fmla="*/ 354938 h 1647670"/>
              <a:gd name="connsiteX29" fmla="*/ 334298 w 923439"/>
              <a:gd name="connsiteY29" fmla="*/ 468657 h 1647670"/>
              <a:gd name="connsiteX30" fmla="*/ 448017 w 923439"/>
              <a:gd name="connsiteY30" fmla="*/ 468657 h 1647670"/>
              <a:gd name="connsiteX31" fmla="*/ 448017 w 923439"/>
              <a:gd name="connsiteY31" fmla="*/ 354938 h 1647670"/>
              <a:gd name="connsiteX32" fmla="*/ 461720 w 923439"/>
              <a:gd name="connsiteY32" fmla="*/ 0 h 1647670"/>
              <a:gd name="connsiteX33" fmla="*/ 923439 w 923439"/>
              <a:gd name="connsiteY33" fmla="*/ 308459 h 1647670"/>
              <a:gd name="connsiteX34" fmla="*/ 768082 w 923439"/>
              <a:gd name="connsiteY34" fmla="*/ 308459 h 1647670"/>
              <a:gd name="connsiteX35" fmla="*/ 768082 w 923439"/>
              <a:gd name="connsiteY35" fmla="*/ 1647670 h 1647670"/>
              <a:gd name="connsiteX36" fmla="*/ 155357 w 923439"/>
              <a:gd name="connsiteY36" fmla="*/ 1647670 h 1647670"/>
              <a:gd name="connsiteX37" fmla="*/ 155357 w 923439"/>
              <a:gd name="connsiteY37" fmla="*/ 308459 h 1647670"/>
              <a:gd name="connsiteX38" fmla="*/ 0 w 923439"/>
              <a:gd name="connsiteY38" fmla="*/ 308459 h 164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23439" h="1647670">
                <a:moveTo>
                  <a:pt x="475422" y="855427"/>
                </a:moveTo>
                <a:lnTo>
                  <a:pt x="475422" y="969146"/>
                </a:lnTo>
                <a:lnTo>
                  <a:pt x="589141" y="969146"/>
                </a:lnTo>
                <a:lnTo>
                  <a:pt x="589141" y="855427"/>
                </a:lnTo>
                <a:close/>
                <a:moveTo>
                  <a:pt x="334298" y="855427"/>
                </a:moveTo>
                <a:lnTo>
                  <a:pt x="334298" y="969146"/>
                </a:lnTo>
                <a:lnTo>
                  <a:pt x="448017" y="969146"/>
                </a:lnTo>
                <a:lnTo>
                  <a:pt x="448017" y="855427"/>
                </a:lnTo>
                <a:close/>
                <a:moveTo>
                  <a:pt x="475422" y="709876"/>
                </a:moveTo>
                <a:lnTo>
                  <a:pt x="475422" y="823595"/>
                </a:lnTo>
                <a:lnTo>
                  <a:pt x="589141" y="823595"/>
                </a:lnTo>
                <a:lnTo>
                  <a:pt x="589141" y="709876"/>
                </a:lnTo>
                <a:close/>
                <a:moveTo>
                  <a:pt x="334298" y="709876"/>
                </a:moveTo>
                <a:lnTo>
                  <a:pt x="334298" y="823595"/>
                </a:lnTo>
                <a:lnTo>
                  <a:pt x="448017" y="823595"/>
                </a:lnTo>
                <a:lnTo>
                  <a:pt x="448017" y="709876"/>
                </a:lnTo>
                <a:close/>
                <a:moveTo>
                  <a:pt x="475422" y="500489"/>
                </a:moveTo>
                <a:lnTo>
                  <a:pt x="475422" y="614208"/>
                </a:lnTo>
                <a:lnTo>
                  <a:pt x="589141" y="614208"/>
                </a:lnTo>
                <a:lnTo>
                  <a:pt x="589141" y="500489"/>
                </a:lnTo>
                <a:close/>
                <a:moveTo>
                  <a:pt x="334298" y="500489"/>
                </a:moveTo>
                <a:lnTo>
                  <a:pt x="334298" y="614208"/>
                </a:lnTo>
                <a:lnTo>
                  <a:pt x="448017" y="614208"/>
                </a:lnTo>
                <a:lnTo>
                  <a:pt x="448017" y="500489"/>
                </a:lnTo>
                <a:close/>
                <a:moveTo>
                  <a:pt x="475422" y="354938"/>
                </a:moveTo>
                <a:lnTo>
                  <a:pt x="475422" y="468657"/>
                </a:lnTo>
                <a:lnTo>
                  <a:pt x="589141" y="468657"/>
                </a:lnTo>
                <a:lnTo>
                  <a:pt x="589141" y="354938"/>
                </a:lnTo>
                <a:close/>
                <a:moveTo>
                  <a:pt x="334298" y="354938"/>
                </a:moveTo>
                <a:lnTo>
                  <a:pt x="334298" y="468657"/>
                </a:lnTo>
                <a:lnTo>
                  <a:pt x="448017" y="468657"/>
                </a:lnTo>
                <a:lnTo>
                  <a:pt x="448017" y="354938"/>
                </a:lnTo>
                <a:close/>
                <a:moveTo>
                  <a:pt x="461720" y="0"/>
                </a:moveTo>
                <a:lnTo>
                  <a:pt x="923439" y="308459"/>
                </a:lnTo>
                <a:lnTo>
                  <a:pt x="768082" y="308459"/>
                </a:lnTo>
                <a:lnTo>
                  <a:pt x="768082" y="1647670"/>
                </a:lnTo>
                <a:lnTo>
                  <a:pt x="155357" y="1647670"/>
                </a:lnTo>
                <a:lnTo>
                  <a:pt x="155357" y="308459"/>
                </a:lnTo>
                <a:lnTo>
                  <a:pt x="0" y="308459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44FFFA7-C503-42F8-ADC0-A1F614DB6581}"/>
              </a:ext>
            </a:extLst>
          </p:cNvPr>
          <p:cNvSpPr/>
          <p:nvPr/>
        </p:nvSpPr>
        <p:spPr>
          <a:xfrm>
            <a:off x="6527925" y="1090006"/>
            <a:ext cx="408185" cy="590070"/>
          </a:xfrm>
          <a:custGeom>
            <a:avLst/>
            <a:gdLst>
              <a:gd name="connsiteX0" fmla="*/ 238494 w 462454"/>
              <a:gd name="connsiteY0" fmla="*/ 563076 h 870531"/>
              <a:gd name="connsiteX1" fmla="*/ 238494 w 462454"/>
              <a:gd name="connsiteY1" fmla="*/ 715154 h 870531"/>
              <a:gd name="connsiteX2" fmla="*/ 324676 w 462454"/>
              <a:gd name="connsiteY2" fmla="*/ 715154 h 870531"/>
              <a:gd name="connsiteX3" fmla="*/ 324676 w 462454"/>
              <a:gd name="connsiteY3" fmla="*/ 563076 h 870531"/>
              <a:gd name="connsiteX4" fmla="*/ 238494 w 462454"/>
              <a:gd name="connsiteY4" fmla="*/ 353251 h 870531"/>
              <a:gd name="connsiteX5" fmla="*/ 238494 w 462454"/>
              <a:gd name="connsiteY5" fmla="*/ 505329 h 870531"/>
              <a:gd name="connsiteX6" fmla="*/ 324676 w 462454"/>
              <a:gd name="connsiteY6" fmla="*/ 505329 h 870531"/>
              <a:gd name="connsiteX7" fmla="*/ 324676 w 462454"/>
              <a:gd name="connsiteY7" fmla="*/ 353251 h 870531"/>
              <a:gd name="connsiteX8" fmla="*/ 231227 w 462454"/>
              <a:gd name="connsiteY8" fmla="*/ 0 h 870531"/>
              <a:gd name="connsiteX9" fmla="*/ 462454 w 462454"/>
              <a:gd name="connsiteY9" fmla="*/ 308459 h 870531"/>
              <a:gd name="connsiteX10" fmla="*/ 384652 w 462454"/>
              <a:gd name="connsiteY10" fmla="*/ 308459 h 870531"/>
              <a:gd name="connsiteX11" fmla="*/ 384652 w 462454"/>
              <a:gd name="connsiteY11" fmla="*/ 870531 h 870531"/>
              <a:gd name="connsiteX12" fmla="*/ 77802 w 462454"/>
              <a:gd name="connsiteY12" fmla="*/ 870531 h 870531"/>
              <a:gd name="connsiteX13" fmla="*/ 77802 w 462454"/>
              <a:gd name="connsiteY13" fmla="*/ 308459 h 870531"/>
              <a:gd name="connsiteX14" fmla="*/ 0 w 462454"/>
              <a:gd name="connsiteY14" fmla="*/ 308459 h 8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2454" h="870531">
                <a:moveTo>
                  <a:pt x="238494" y="563076"/>
                </a:moveTo>
                <a:lnTo>
                  <a:pt x="238494" y="715154"/>
                </a:lnTo>
                <a:lnTo>
                  <a:pt x="324676" y="715154"/>
                </a:lnTo>
                <a:lnTo>
                  <a:pt x="324676" y="563076"/>
                </a:lnTo>
                <a:close/>
                <a:moveTo>
                  <a:pt x="238494" y="353251"/>
                </a:moveTo>
                <a:lnTo>
                  <a:pt x="238494" y="505329"/>
                </a:lnTo>
                <a:lnTo>
                  <a:pt x="324676" y="505329"/>
                </a:lnTo>
                <a:lnTo>
                  <a:pt x="324676" y="353251"/>
                </a:lnTo>
                <a:close/>
                <a:moveTo>
                  <a:pt x="231227" y="0"/>
                </a:moveTo>
                <a:lnTo>
                  <a:pt x="462454" y="308459"/>
                </a:lnTo>
                <a:lnTo>
                  <a:pt x="384652" y="308459"/>
                </a:lnTo>
                <a:lnTo>
                  <a:pt x="384652" y="870531"/>
                </a:lnTo>
                <a:lnTo>
                  <a:pt x="77802" y="870531"/>
                </a:lnTo>
                <a:lnTo>
                  <a:pt x="77802" y="308459"/>
                </a:lnTo>
                <a:lnTo>
                  <a:pt x="0" y="308459"/>
                </a:lnTo>
                <a:close/>
              </a:path>
            </a:pathLst>
          </a:custGeom>
          <a:gradFill>
            <a:gsLst>
              <a:gs pos="40000">
                <a:schemeClr val="accent5"/>
              </a:gs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BCD98F3-4699-4E37-A37C-2062158B5201}"/>
              </a:ext>
            </a:extLst>
          </p:cNvPr>
          <p:cNvSpPr/>
          <p:nvPr/>
        </p:nvSpPr>
        <p:spPr>
          <a:xfrm>
            <a:off x="3519541" y="1233796"/>
            <a:ext cx="290078" cy="446280"/>
          </a:xfrm>
          <a:custGeom>
            <a:avLst/>
            <a:gdLst>
              <a:gd name="connsiteX0" fmla="*/ 426331 w 600261"/>
              <a:gd name="connsiteY0" fmla="*/ 337859 h 639087"/>
              <a:gd name="connsiteX1" fmla="*/ 426331 w 600261"/>
              <a:gd name="connsiteY1" fmla="*/ 451578 h 639087"/>
              <a:gd name="connsiteX2" fmla="*/ 540050 w 600261"/>
              <a:gd name="connsiteY2" fmla="*/ 451578 h 639087"/>
              <a:gd name="connsiteX3" fmla="*/ 540050 w 600261"/>
              <a:gd name="connsiteY3" fmla="*/ 337859 h 639087"/>
              <a:gd name="connsiteX4" fmla="*/ 285207 w 600261"/>
              <a:gd name="connsiteY4" fmla="*/ 337859 h 639087"/>
              <a:gd name="connsiteX5" fmla="*/ 285207 w 600261"/>
              <a:gd name="connsiteY5" fmla="*/ 451578 h 639087"/>
              <a:gd name="connsiteX6" fmla="*/ 398926 w 600261"/>
              <a:gd name="connsiteY6" fmla="*/ 451578 h 639087"/>
              <a:gd name="connsiteX7" fmla="*/ 398926 w 600261"/>
              <a:gd name="connsiteY7" fmla="*/ 337859 h 639087"/>
              <a:gd name="connsiteX8" fmla="*/ 426331 w 600261"/>
              <a:gd name="connsiteY8" fmla="*/ 192308 h 639087"/>
              <a:gd name="connsiteX9" fmla="*/ 426331 w 600261"/>
              <a:gd name="connsiteY9" fmla="*/ 306027 h 639087"/>
              <a:gd name="connsiteX10" fmla="*/ 540050 w 600261"/>
              <a:gd name="connsiteY10" fmla="*/ 306027 h 639087"/>
              <a:gd name="connsiteX11" fmla="*/ 540050 w 600261"/>
              <a:gd name="connsiteY11" fmla="*/ 192308 h 639087"/>
              <a:gd name="connsiteX12" fmla="*/ 285207 w 600261"/>
              <a:gd name="connsiteY12" fmla="*/ 192308 h 639087"/>
              <a:gd name="connsiteX13" fmla="*/ 285207 w 600261"/>
              <a:gd name="connsiteY13" fmla="*/ 306027 h 639087"/>
              <a:gd name="connsiteX14" fmla="*/ 398926 w 600261"/>
              <a:gd name="connsiteY14" fmla="*/ 306027 h 639087"/>
              <a:gd name="connsiteX15" fmla="*/ 398926 w 600261"/>
              <a:gd name="connsiteY15" fmla="*/ 192308 h 639087"/>
              <a:gd name="connsiteX16" fmla="*/ 0 w 600261"/>
              <a:gd name="connsiteY16" fmla="*/ 0 h 639087"/>
              <a:gd name="connsiteX17" fmla="*/ 306850 w 600261"/>
              <a:gd name="connsiteY17" fmla="*/ 0 h 639087"/>
              <a:gd name="connsiteX18" fmla="*/ 306850 w 600261"/>
              <a:gd name="connsiteY18" fmla="*/ 115748 h 639087"/>
              <a:gd name="connsiteX19" fmla="*/ 600261 w 600261"/>
              <a:gd name="connsiteY19" fmla="*/ 115748 h 639087"/>
              <a:gd name="connsiteX20" fmla="*/ 600261 w 600261"/>
              <a:gd name="connsiteY20" fmla="*/ 639087 h 639087"/>
              <a:gd name="connsiteX21" fmla="*/ 0 w 600261"/>
              <a:gd name="connsiteY21" fmla="*/ 639087 h 639087"/>
              <a:gd name="connsiteX22" fmla="*/ 0 w 600261"/>
              <a:gd name="connsiteY22" fmla="*/ 523339 h 639087"/>
              <a:gd name="connsiteX23" fmla="*/ 0 w 600261"/>
              <a:gd name="connsiteY23" fmla="*/ 115748 h 63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0261" h="639087">
                <a:moveTo>
                  <a:pt x="426331" y="337859"/>
                </a:moveTo>
                <a:lnTo>
                  <a:pt x="426331" y="451578"/>
                </a:lnTo>
                <a:lnTo>
                  <a:pt x="540050" y="451578"/>
                </a:lnTo>
                <a:lnTo>
                  <a:pt x="540050" y="337859"/>
                </a:lnTo>
                <a:close/>
                <a:moveTo>
                  <a:pt x="285207" y="337859"/>
                </a:moveTo>
                <a:lnTo>
                  <a:pt x="285207" y="451578"/>
                </a:lnTo>
                <a:lnTo>
                  <a:pt x="398926" y="451578"/>
                </a:lnTo>
                <a:lnTo>
                  <a:pt x="398926" y="337859"/>
                </a:lnTo>
                <a:close/>
                <a:moveTo>
                  <a:pt x="426331" y="192308"/>
                </a:moveTo>
                <a:lnTo>
                  <a:pt x="426331" y="306027"/>
                </a:lnTo>
                <a:lnTo>
                  <a:pt x="540050" y="306027"/>
                </a:lnTo>
                <a:lnTo>
                  <a:pt x="540050" y="192308"/>
                </a:lnTo>
                <a:close/>
                <a:moveTo>
                  <a:pt x="285207" y="192308"/>
                </a:moveTo>
                <a:lnTo>
                  <a:pt x="285207" y="306027"/>
                </a:lnTo>
                <a:lnTo>
                  <a:pt x="398926" y="306027"/>
                </a:lnTo>
                <a:lnTo>
                  <a:pt x="398926" y="192308"/>
                </a:lnTo>
                <a:close/>
                <a:moveTo>
                  <a:pt x="0" y="0"/>
                </a:moveTo>
                <a:lnTo>
                  <a:pt x="306850" y="0"/>
                </a:lnTo>
                <a:lnTo>
                  <a:pt x="306850" y="115748"/>
                </a:lnTo>
                <a:lnTo>
                  <a:pt x="600261" y="115748"/>
                </a:lnTo>
                <a:lnTo>
                  <a:pt x="600261" y="639087"/>
                </a:lnTo>
                <a:lnTo>
                  <a:pt x="0" y="639087"/>
                </a:lnTo>
                <a:lnTo>
                  <a:pt x="0" y="523339"/>
                </a:lnTo>
                <a:lnTo>
                  <a:pt x="0" y="115748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57BACE7-8E60-4CC4-9E5B-602A73F6C5CF}"/>
              </a:ext>
            </a:extLst>
          </p:cNvPr>
          <p:cNvSpPr/>
          <p:nvPr/>
        </p:nvSpPr>
        <p:spPr>
          <a:xfrm>
            <a:off x="9569754" y="695072"/>
            <a:ext cx="347540" cy="967544"/>
          </a:xfrm>
          <a:custGeom>
            <a:avLst/>
            <a:gdLst>
              <a:gd name="connsiteX0" fmla="*/ 159201 w 408118"/>
              <a:gd name="connsiteY0" fmla="*/ 578755 h 1158732"/>
              <a:gd name="connsiteX1" fmla="*/ 159201 w 408118"/>
              <a:gd name="connsiteY1" fmla="*/ 665832 h 1158732"/>
              <a:gd name="connsiteX2" fmla="*/ 248917 w 408118"/>
              <a:gd name="connsiteY2" fmla="*/ 665832 h 1158732"/>
              <a:gd name="connsiteX3" fmla="*/ 248917 w 408118"/>
              <a:gd name="connsiteY3" fmla="*/ 578755 h 1158732"/>
              <a:gd name="connsiteX4" fmla="*/ 159201 w 408118"/>
              <a:gd name="connsiteY4" fmla="*/ 578755 h 1158732"/>
              <a:gd name="connsiteX5" fmla="*/ 278823 w 408118"/>
              <a:gd name="connsiteY5" fmla="*/ 576996 h 1158732"/>
              <a:gd name="connsiteX6" fmla="*/ 278823 w 408118"/>
              <a:gd name="connsiteY6" fmla="*/ 664073 h 1158732"/>
              <a:gd name="connsiteX7" fmla="*/ 365020 w 408118"/>
              <a:gd name="connsiteY7" fmla="*/ 664073 h 1158732"/>
              <a:gd name="connsiteX8" fmla="*/ 365020 w 408118"/>
              <a:gd name="connsiteY8" fmla="*/ 576996 h 1158732"/>
              <a:gd name="connsiteX9" fmla="*/ 278823 w 408118"/>
              <a:gd name="connsiteY9" fmla="*/ 576996 h 1158732"/>
              <a:gd name="connsiteX10" fmla="*/ 43979 w 408118"/>
              <a:gd name="connsiteY10" fmla="*/ 576996 h 1158732"/>
              <a:gd name="connsiteX11" fmla="*/ 43979 w 408118"/>
              <a:gd name="connsiteY11" fmla="*/ 664952 h 1158732"/>
              <a:gd name="connsiteX12" fmla="*/ 131935 w 408118"/>
              <a:gd name="connsiteY12" fmla="*/ 665832 h 1158732"/>
              <a:gd name="connsiteX13" fmla="*/ 132814 w 408118"/>
              <a:gd name="connsiteY13" fmla="*/ 576996 h 1158732"/>
              <a:gd name="connsiteX14" fmla="*/ 43979 w 408118"/>
              <a:gd name="connsiteY14" fmla="*/ 576996 h 1158732"/>
              <a:gd name="connsiteX15" fmla="*/ 160960 w 408118"/>
              <a:gd name="connsiteY15" fmla="*/ 449459 h 1158732"/>
              <a:gd name="connsiteX16" fmla="*/ 160960 w 408118"/>
              <a:gd name="connsiteY16" fmla="*/ 539174 h 1158732"/>
              <a:gd name="connsiteX17" fmla="*/ 248917 w 408118"/>
              <a:gd name="connsiteY17" fmla="*/ 539174 h 1158732"/>
              <a:gd name="connsiteX18" fmla="*/ 248917 w 408118"/>
              <a:gd name="connsiteY18" fmla="*/ 449459 h 1158732"/>
              <a:gd name="connsiteX19" fmla="*/ 160960 w 408118"/>
              <a:gd name="connsiteY19" fmla="*/ 449459 h 1158732"/>
              <a:gd name="connsiteX20" fmla="*/ 44858 w 408118"/>
              <a:gd name="connsiteY20" fmla="*/ 449459 h 1158732"/>
              <a:gd name="connsiteX21" fmla="*/ 44858 w 408118"/>
              <a:gd name="connsiteY21" fmla="*/ 539174 h 1158732"/>
              <a:gd name="connsiteX22" fmla="*/ 131935 w 408118"/>
              <a:gd name="connsiteY22" fmla="*/ 539174 h 1158732"/>
              <a:gd name="connsiteX23" fmla="*/ 131935 w 408118"/>
              <a:gd name="connsiteY23" fmla="*/ 449459 h 1158732"/>
              <a:gd name="connsiteX24" fmla="*/ 44858 w 408118"/>
              <a:gd name="connsiteY24" fmla="*/ 449459 h 1158732"/>
              <a:gd name="connsiteX25" fmla="*/ 278823 w 408118"/>
              <a:gd name="connsiteY25" fmla="*/ 448579 h 1158732"/>
              <a:gd name="connsiteX26" fmla="*/ 278823 w 408118"/>
              <a:gd name="connsiteY26" fmla="*/ 538295 h 1158732"/>
              <a:gd name="connsiteX27" fmla="*/ 365020 w 408118"/>
              <a:gd name="connsiteY27" fmla="*/ 538295 h 1158732"/>
              <a:gd name="connsiteX28" fmla="*/ 365020 w 408118"/>
              <a:gd name="connsiteY28" fmla="*/ 448579 h 1158732"/>
              <a:gd name="connsiteX29" fmla="*/ 278823 w 408118"/>
              <a:gd name="connsiteY29" fmla="*/ 448579 h 1158732"/>
              <a:gd name="connsiteX30" fmla="*/ 277943 w 408118"/>
              <a:gd name="connsiteY30" fmla="*/ 318403 h 1158732"/>
              <a:gd name="connsiteX31" fmla="*/ 277943 w 408118"/>
              <a:gd name="connsiteY31" fmla="*/ 408999 h 1158732"/>
              <a:gd name="connsiteX32" fmla="*/ 366779 w 408118"/>
              <a:gd name="connsiteY32" fmla="*/ 408999 h 1158732"/>
              <a:gd name="connsiteX33" fmla="*/ 366779 w 408118"/>
              <a:gd name="connsiteY33" fmla="*/ 318403 h 1158732"/>
              <a:gd name="connsiteX34" fmla="*/ 277943 w 408118"/>
              <a:gd name="connsiteY34" fmla="*/ 318403 h 1158732"/>
              <a:gd name="connsiteX35" fmla="*/ 159201 w 408118"/>
              <a:gd name="connsiteY35" fmla="*/ 318403 h 1158732"/>
              <a:gd name="connsiteX36" fmla="*/ 159201 w 408118"/>
              <a:gd name="connsiteY36" fmla="*/ 407239 h 1158732"/>
              <a:gd name="connsiteX37" fmla="*/ 249797 w 408118"/>
              <a:gd name="connsiteY37" fmla="*/ 407239 h 1158732"/>
              <a:gd name="connsiteX38" fmla="*/ 249797 w 408118"/>
              <a:gd name="connsiteY38" fmla="*/ 318403 h 1158732"/>
              <a:gd name="connsiteX39" fmla="*/ 159201 w 408118"/>
              <a:gd name="connsiteY39" fmla="*/ 318403 h 1158732"/>
              <a:gd name="connsiteX40" fmla="*/ 43979 w 408118"/>
              <a:gd name="connsiteY40" fmla="*/ 318403 h 1158732"/>
              <a:gd name="connsiteX41" fmla="*/ 43979 w 408118"/>
              <a:gd name="connsiteY41" fmla="*/ 408119 h 1158732"/>
              <a:gd name="connsiteX42" fmla="*/ 131935 w 408118"/>
              <a:gd name="connsiteY42" fmla="*/ 408119 h 1158732"/>
              <a:gd name="connsiteX43" fmla="*/ 131935 w 408118"/>
              <a:gd name="connsiteY43" fmla="*/ 318403 h 1158732"/>
              <a:gd name="connsiteX44" fmla="*/ 43979 w 408118"/>
              <a:gd name="connsiteY44" fmla="*/ 318403 h 1158732"/>
              <a:gd name="connsiteX45" fmla="*/ 43098 w 408118"/>
              <a:gd name="connsiteY45" fmla="*/ 187348 h 1158732"/>
              <a:gd name="connsiteX46" fmla="*/ 43098 w 408118"/>
              <a:gd name="connsiteY46" fmla="*/ 279702 h 1158732"/>
              <a:gd name="connsiteX47" fmla="*/ 132814 w 408118"/>
              <a:gd name="connsiteY47" fmla="*/ 279702 h 1158732"/>
              <a:gd name="connsiteX48" fmla="*/ 132814 w 408118"/>
              <a:gd name="connsiteY48" fmla="*/ 187348 h 1158732"/>
              <a:gd name="connsiteX49" fmla="*/ 43098 w 408118"/>
              <a:gd name="connsiteY49" fmla="*/ 187348 h 1158732"/>
              <a:gd name="connsiteX50" fmla="*/ 43979 w 408118"/>
              <a:gd name="connsiteY50" fmla="*/ 60690 h 1158732"/>
              <a:gd name="connsiteX51" fmla="*/ 43979 w 408118"/>
              <a:gd name="connsiteY51" fmla="*/ 152166 h 1158732"/>
              <a:gd name="connsiteX52" fmla="*/ 133694 w 408118"/>
              <a:gd name="connsiteY52" fmla="*/ 152166 h 1158732"/>
              <a:gd name="connsiteX53" fmla="*/ 133694 w 408118"/>
              <a:gd name="connsiteY53" fmla="*/ 60690 h 1158732"/>
              <a:gd name="connsiteX54" fmla="*/ 43979 w 408118"/>
              <a:gd name="connsiteY54" fmla="*/ 60690 h 1158732"/>
              <a:gd name="connsiteX55" fmla="*/ 0 w 408118"/>
              <a:gd name="connsiteY55" fmla="*/ 0 h 1158732"/>
              <a:gd name="connsiteX56" fmla="*/ 155702 w 408118"/>
              <a:gd name="connsiteY56" fmla="*/ 0 h 1158732"/>
              <a:gd name="connsiteX57" fmla="*/ 155702 w 408118"/>
              <a:gd name="connsiteY57" fmla="*/ 281913 h 1158732"/>
              <a:gd name="connsiteX58" fmla="*/ 277943 w 408118"/>
              <a:gd name="connsiteY58" fmla="*/ 281913 h 1158732"/>
              <a:gd name="connsiteX59" fmla="*/ 277943 w 408118"/>
              <a:gd name="connsiteY59" fmla="*/ 282341 h 1158732"/>
              <a:gd name="connsiteX60" fmla="*/ 366779 w 408118"/>
              <a:gd name="connsiteY60" fmla="*/ 282341 h 1158732"/>
              <a:gd name="connsiteX61" fmla="*/ 366779 w 408118"/>
              <a:gd name="connsiteY61" fmla="*/ 281913 h 1158732"/>
              <a:gd name="connsiteX62" fmla="*/ 408118 w 408118"/>
              <a:gd name="connsiteY62" fmla="*/ 281913 h 1158732"/>
              <a:gd name="connsiteX63" fmla="*/ 408118 w 408118"/>
              <a:gd name="connsiteY63" fmla="*/ 1158732 h 1158732"/>
              <a:gd name="connsiteX64" fmla="*/ 0 w 408118"/>
              <a:gd name="connsiteY64" fmla="*/ 1158732 h 115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08118" h="1158732">
                <a:moveTo>
                  <a:pt x="159201" y="578755"/>
                </a:moveTo>
                <a:cubicBezTo>
                  <a:pt x="159201" y="608660"/>
                  <a:pt x="159201" y="638565"/>
                  <a:pt x="159201" y="665832"/>
                </a:cubicBezTo>
                <a:cubicBezTo>
                  <a:pt x="189986" y="668470"/>
                  <a:pt x="222530" y="665832"/>
                  <a:pt x="248917" y="665832"/>
                </a:cubicBezTo>
                <a:cubicBezTo>
                  <a:pt x="248917" y="634168"/>
                  <a:pt x="248917" y="608660"/>
                  <a:pt x="248917" y="578755"/>
                </a:cubicBezTo>
                <a:cubicBezTo>
                  <a:pt x="217253" y="578755"/>
                  <a:pt x="188227" y="578755"/>
                  <a:pt x="159201" y="578755"/>
                </a:cubicBezTo>
                <a:close/>
                <a:moveTo>
                  <a:pt x="278823" y="576996"/>
                </a:moveTo>
                <a:cubicBezTo>
                  <a:pt x="278823" y="606901"/>
                  <a:pt x="278823" y="632408"/>
                  <a:pt x="278823" y="664073"/>
                </a:cubicBezTo>
                <a:cubicBezTo>
                  <a:pt x="311366" y="664073"/>
                  <a:pt x="346549" y="664952"/>
                  <a:pt x="365020" y="664073"/>
                </a:cubicBezTo>
                <a:cubicBezTo>
                  <a:pt x="365020" y="632408"/>
                  <a:pt x="365020" y="606021"/>
                  <a:pt x="365020" y="576996"/>
                </a:cubicBezTo>
                <a:cubicBezTo>
                  <a:pt x="335114" y="576996"/>
                  <a:pt x="306968" y="576996"/>
                  <a:pt x="278823" y="576996"/>
                </a:cubicBezTo>
                <a:close/>
                <a:moveTo>
                  <a:pt x="43979" y="576996"/>
                </a:moveTo>
                <a:cubicBezTo>
                  <a:pt x="43979" y="605142"/>
                  <a:pt x="43979" y="638565"/>
                  <a:pt x="43979" y="664952"/>
                </a:cubicBezTo>
                <a:cubicBezTo>
                  <a:pt x="81799" y="664952"/>
                  <a:pt x="105548" y="664073"/>
                  <a:pt x="131935" y="665832"/>
                </a:cubicBezTo>
                <a:cubicBezTo>
                  <a:pt x="131935" y="631529"/>
                  <a:pt x="132814" y="602503"/>
                  <a:pt x="132814" y="576996"/>
                </a:cubicBezTo>
                <a:cubicBezTo>
                  <a:pt x="102030" y="576996"/>
                  <a:pt x="73884" y="576996"/>
                  <a:pt x="43979" y="576996"/>
                </a:cubicBezTo>
                <a:close/>
                <a:moveTo>
                  <a:pt x="160960" y="449459"/>
                </a:moveTo>
                <a:cubicBezTo>
                  <a:pt x="160960" y="481123"/>
                  <a:pt x="160960" y="509268"/>
                  <a:pt x="160960" y="539174"/>
                </a:cubicBezTo>
                <a:cubicBezTo>
                  <a:pt x="189986" y="539174"/>
                  <a:pt x="217253" y="539174"/>
                  <a:pt x="248917" y="539174"/>
                </a:cubicBezTo>
                <a:cubicBezTo>
                  <a:pt x="248917" y="506630"/>
                  <a:pt x="248917" y="477604"/>
                  <a:pt x="248917" y="449459"/>
                </a:cubicBezTo>
                <a:cubicBezTo>
                  <a:pt x="218132" y="449459"/>
                  <a:pt x="189107" y="449459"/>
                  <a:pt x="160960" y="449459"/>
                </a:cubicBezTo>
                <a:close/>
                <a:moveTo>
                  <a:pt x="44858" y="449459"/>
                </a:moveTo>
                <a:cubicBezTo>
                  <a:pt x="44858" y="481123"/>
                  <a:pt x="44858" y="509268"/>
                  <a:pt x="44858" y="539174"/>
                </a:cubicBezTo>
                <a:cubicBezTo>
                  <a:pt x="75643" y="539174"/>
                  <a:pt x="102910" y="539174"/>
                  <a:pt x="131935" y="539174"/>
                </a:cubicBezTo>
                <a:cubicBezTo>
                  <a:pt x="131935" y="505751"/>
                  <a:pt x="131935" y="477604"/>
                  <a:pt x="131935" y="449459"/>
                </a:cubicBezTo>
                <a:cubicBezTo>
                  <a:pt x="100271" y="449459"/>
                  <a:pt x="72125" y="449459"/>
                  <a:pt x="44858" y="449459"/>
                </a:cubicBezTo>
                <a:close/>
                <a:moveTo>
                  <a:pt x="278823" y="448579"/>
                </a:moveTo>
                <a:cubicBezTo>
                  <a:pt x="278823" y="479364"/>
                  <a:pt x="278823" y="508389"/>
                  <a:pt x="278823" y="538295"/>
                </a:cubicBezTo>
                <a:cubicBezTo>
                  <a:pt x="308727" y="538295"/>
                  <a:pt x="335994" y="538295"/>
                  <a:pt x="365020" y="538295"/>
                </a:cubicBezTo>
                <a:cubicBezTo>
                  <a:pt x="365020" y="507510"/>
                  <a:pt x="365020" y="478484"/>
                  <a:pt x="365020" y="448579"/>
                </a:cubicBezTo>
                <a:cubicBezTo>
                  <a:pt x="335994" y="448579"/>
                  <a:pt x="308727" y="448579"/>
                  <a:pt x="278823" y="448579"/>
                </a:cubicBezTo>
                <a:close/>
                <a:moveTo>
                  <a:pt x="277943" y="318403"/>
                </a:moveTo>
                <a:cubicBezTo>
                  <a:pt x="277943" y="350067"/>
                  <a:pt x="277943" y="379094"/>
                  <a:pt x="277943" y="408999"/>
                </a:cubicBezTo>
                <a:cubicBezTo>
                  <a:pt x="309607" y="408999"/>
                  <a:pt x="337753" y="408999"/>
                  <a:pt x="366779" y="408999"/>
                </a:cubicBezTo>
                <a:cubicBezTo>
                  <a:pt x="366779" y="378214"/>
                  <a:pt x="366779" y="349187"/>
                  <a:pt x="366779" y="318403"/>
                </a:cubicBezTo>
                <a:cubicBezTo>
                  <a:pt x="336873" y="318403"/>
                  <a:pt x="307848" y="318403"/>
                  <a:pt x="277943" y="318403"/>
                </a:cubicBezTo>
                <a:close/>
                <a:moveTo>
                  <a:pt x="159201" y="318403"/>
                </a:moveTo>
                <a:cubicBezTo>
                  <a:pt x="159201" y="349187"/>
                  <a:pt x="159201" y="378214"/>
                  <a:pt x="159201" y="407239"/>
                </a:cubicBezTo>
                <a:cubicBezTo>
                  <a:pt x="190866" y="407239"/>
                  <a:pt x="219892" y="407239"/>
                  <a:pt x="249797" y="407239"/>
                </a:cubicBezTo>
                <a:cubicBezTo>
                  <a:pt x="249797" y="376454"/>
                  <a:pt x="249797" y="349187"/>
                  <a:pt x="249797" y="318403"/>
                </a:cubicBezTo>
                <a:cubicBezTo>
                  <a:pt x="217253" y="318403"/>
                  <a:pt x="188227" y="318403"/>
                  <a:pt x="159201" y="318403"/>
                </a:cubicBezTo>
                <a:close/>
                <a:moveTo>
                  <a:pt x="43979" y="318403"/>
                </a:moveTo>
                <a:cubicBezTo>
                  <a:pt x="43979" y="349187"/>
                  <a:pt x="43979" y="378214"/>
                  <a:pt x="43979" y="408119"/>
                </a:cubicBezTo>
                <a:cubicBezTo>
                  <a:pt x="74764" y="408119"/>
                  <a:pt x="102910" y="408119"/>
                  <a:pt x="131935" y="408119"/>
                </a:cubicBezTo>
                <a:cubicBezTo>
                  <a:pt x="131935" y="376454"/>
                  <a:pt x="131935" y="347429"/>
                  <a:pt x="131935" y="318403"/>
                </a:cubicBezTo>
                <a:cubicBezTo>
                  <a:pt x="100271" y="318403"/>
                  <a:pt x="72125" y="318403"/>
                  <a:pt x="43979" y="318403"/>
                </a:cubicBezTo>
                <a:close/>
                <a:moveTo>
                  <a:pt x="43098" y="187348"/>
                </a:moveTo>
                <a:cubicBezTo>
                  <a:pt x="43098" y="219892"/>
                  <a:pt x="43098" y="249797"/>
                  <a:pt x="43098" y="279702"/>
                </a:cubicBezTo>
                <a:cubicBezTo>
                  <a:pt x="74764" y="279702"/>
                  <a:pt x="104668" y="279702"/>
                  <a:pt x="132814" y="279702"/>
                </a:cubicBezTo>
                <a:cubicBezTo>
                  <a:pt x="132814" y="247159"/>
                  <a:pt x="132814" y="218133"/>
                  <a:pt x="132814" y="187348"/>
                </a:cubicBezTo>
                <a:cubicBezTo>
                  <a:pt x="102030" y="187348"/>
                  <a:pt x="73884" y="187348"/>
                  <a:pt x="43098" y="187348"/>
                </a:cubicBezTo>
                <a:close/>
                <a:moveTo>
                  <a:pt x="43979" y="60690"/>
                </a:moveTo>
                <a:cubicBezTo>
                  <a:pt x="43979" y="93234"/>
                  <a:pt x="43979" y="122259"/>
                  <a:pt x="43979" y="152166"/>
                </a:cubicBezTo>
                <a:cubicBezTo>
                  <a:pt x="75643" y="152166"/>
                  <a:pt x="103789" y="152166"/>
                  <a:pt x="133694" y="152166"/>
                </a:cubicBezTo>
                <a:cubicBezTo>
                  <a:pt x="133694" y="121380"/>
                  <a:pt x="133694" y="93234"/>
                  <a:pt x="133694" y="60690"/>
                </a:cubicBezTo>
                <a:cubicBezTo>
                  <a:pt x="101151" y="60690"/>
                  <a:pt x="72125" y="60690"/>
                  <a:pt x="43979" y="60690"/>
                </a:cubicBezTo>
                <a:close/>
                <a:moveTo>
                  <a:pt x="0" y="0"/>
                </a:moveTo>
                <a:lnTo>
                  <a:pt x="155702" y="0"/>
                </a:lnTo>
                <a:lnTo>
                  <a:pt x="155702" y="281913"/>
                </a:lnTo>
                <a:lnTo>
                  <a:pt x="277943" y="281913"/>
                </a:lnTo>
                <a:lnTo>
                  <a:pt x="277943" y="282341"/>
                </a:lnTo>
                <a:cubicBezTo>
                  <a:pt x="307848" y="282341"/>
                  <a:pt x="334235" y="282341"/>
                  <a:pt x="366779" y="282341"/>
                </a:cubicBezTo>
                <a:lnTo>
                  <a:pt x="366779" y="281913"/>
                </a:lnTo>
                <a:lnTo>
                  <a:pt x="408118" y="281913"/>
                </a:lnTo>
                <a:lnTo>
                  <a:pt x="408118" y="1158732"/>
                </a:lnTo>
                <a:lnTo>
                  <a:pt x="0" y="1158732"/>
                </a:ln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672CAC-D303-4506-95BC-66649E27C367}"/>
              </a:ext>
            </a:extLst>
          </p:cNvPr>
          <p:cNvSpPr txBox="1"/>
          <p:nvPr/>
        </p:nvSpPr>
        <p:spPr>
          <a:xfrm>
            <a:off x="3369982" y="1794148"/>
            <a:ext cx="735394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Đại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học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Kỹ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Thuật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– </a:t>
            </a:r>
            <a:r>
              <a:rPr lang="en-US" altLang="ko-KR" sz="28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Công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Nghệ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Cần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Thơ</a:t>
            </a:r>
            <a:endParaRPr lang="en-US" altLang="ko-KR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E2C9238-8FFE-46C4-8982-4C06FF9FC91A}"/>
              </a:ext>
            </a:extLst>
          </p:cNvPr>
          <p:cNvSpPr/>
          <p:nvPr/>
        </p:nvSpPr>
        <p:spPr>
          <a:xfrm>
            <a:off x="2176650" y="511723"/>
            <a:ext cx="232875" cy="1150311"/>
          </a:xfrm>
          <a:custGeom>
            <a:avLst/>
            <a:gdLst>
              <a:gd name="connsiteX0" fmla="*/ 94664 w 252773"/>
              <a:gd name="connsiteY0" fmla="*/ 1169580 h 1597499"/>
              <a:gd name="connsiteX1" fmla="*/ 94664 w 252773"/>
              <a:gd name="connsiteY1" fmla="*/ 1232327 h 1597499"/>
              <a:gd name="connsiteX2" fmla="*/ 158109 w 252773"/>
              <a:gd name="connsiteY2" fmla="*/ 1232327 h 1597499"/>
              <a:gd name="connsiteX3" fmla="*/ 158109 w 252773"/>
              <a:gd name="connsiteY3" fmla="*/ 1169580 h 1597499"/>
              <a:gd name="connsiteX4" fmla="*/ 94664 w 252773"/>
              <a:gd name="connsiteY4" fmla="*/ 1169580 h 1597499"/>
              <a:gd name="connsiteX5" fmla="*/ 175733 w 252773"/>
              <a:gd name="connsiteY5" fmla="*/ 1168551 h 1597499"/>
              <a:gd name="connsiteX6" fmla="*/ 175733 w 252773"/>
              <a:gd name="connsiteY6" fmla="*/ 1231813 h 1597499"/>
              <a:gd name="connsiteX7" fmla="*/ 237667 w 252773"/>
              <a:gd name="connsiteY7" fmla="*/ 1231813 h 1597499"/>
              <a:gd name="connsiteX8" fmla="*/ 237667 w 252773"/>
              <a:gd name="connsiteY8" fmla="*/ 1168551 h 1597499"/>
              <a:gd name="connsiteX9" fmla="*/ 175733 w 252773"/>
              <a:gd name="connsiteY9" fmla="*/ 1168551 h 1597499"/>
              <a:gd name="connsiteX10" fmla="*/ 95168 w 252773"/>
              <a:gd name="connsiteY10" fmla="*/ 1090888 h 1597499"/>
              <a:gd name="connsiteX11" fmla="*/ 95168 w 252773"/>
              <a:gd name="connsiteY11" fmla="*/ 1153636 h 1597499"/>
              <a:gd name="connsiteX12" fmla="*/ 157605 w 252773"/>
              <a:gd name="connsiteY12" fmla="*/ 1153636 h 1597499"/>
              <a:gd name="connsiteX13" fmla="*/ 157605 w 252773"/>
              <a:gd name="connsiteY13" fmla="*/ 1090888 h 1597499"/>
              <a:gd name="connsiteX14" fmla="*/ 95168 w 252773"/>
              <a:gd name="connsiteY14" fmla="*/ 1090888 h 1597499"/>
              <a:gd name="connsiteX15" fmla="*/ 15106 w 252773"/>
              <a:gd name="connsiteY15" fmla="*/ 1090888 h 1597499"/>
              <a:gd name="connsiteX16" fmla="*/ 15106 w 252773"/>
              <a:gd name="connsiteY16" fmla="*/ 1153636 h 1597499"/>
              <a:gd name="connsiteX17" fmla="*/ 77544 w 252773"/>
              <a:gd name="connsiteY17" fmla="*/ 1153636 h 1597499"/>
              <a:gd name="connsiteX18" fmla="*/ 77544 w 252773"/>
              <a:gd name="connsiteY18" fmla="*/ 1090888 h 1597499"/>
              <a:gd name="connsiteX19" fmla="*/ 15106 w 252773"/>
              <a:gd name="connsiteY19" fmla="*/ 1090888 h 1597499"/>
              <a:gd name="connsiteX20" fmla="*/ 95671 w 252773"/>
              <a:gd name="connsiteY20" fmla="*/ 1009110 h 1597499"/>
              <a:gd name="connsiteX21" fmla="*/ 95671 w 252773"/>
              <a:gd name="connsiteY21" fmla="*/ 1072886 h 1597499"/>
              <a:gd name="connsiteX22" fmla="*/ 157605 w 252773"/>
              <a:gd name="connsiteY22" fmla="*/ 1072886 h 1597499"/>
              <a:gd name="connsiteX23" fmla="*/ 157605 w 252773"/>
              <a:gd name="connsiteY23" fmla="*/ 1009110 h 1597499"/>
              <a:gd name="connsiteX24" fmla="*/ 95671 w 252773"/>
              <a:gd name="connsiteY24" fmla="*/ 1009110 h 1597499"/>
              <a:gd name="connsiteX25" fmla="*/ 175733 w 252773"/>
              <a:gd name="connsiteY25" fmla="*/ 1008595 h 1597499"/>
              <a:gd name="connsiteX26" fmla="*/ 175733 w 252773"/>
              <a:gd name="connsiteY26" fmla="*/ 1072371 h 1597499"/>
              <a:gd name="connsiteX27" fmla="*/ 238674 w 252773"/>
              <a:gd name="connsiteY27" fmla="*/ 1072371 h 1597499"/>
              <a:gd name="connsiteX28" fmla="*/ 238674 w 252773"/>
              <a:gd name="connsiteY28" fmla="*/ 1008595 h 1597499"/>
              <a:gd name="connsiteX29" fmla="*/ 175733 w 252773"/>
              <a:gd name="connsiteY29" fmla="*/ 1008595 h 1597499"/>
              <a:gd name="connsiteX30" fmla="*/ 175733 w 252773"/>
              <a:gd name="connsiteY30" fmla="*/ 929389 h 1597499"/>
              <a:gd name="connsiteX31" fmla="*/ 175733 w 252773"/>
              <a:gd name="connsiteY31" fmla="*/ 992651 h 1597499"/>
              <a:gd name="connsiteX32" fmla="*/ 239178 w 252773"/>
              <a:gd name="connsiteY32" fmla="*/ 992651 h 1597499"/>
              <a:gd name="connsiteX33" fmla="*/ 239178 w 252773"/>
              <a:gd name="connsiteY33" fmla="*/ 929389 h 1597499"/>
              <a:gd name="connsiteX34" fmla="*/ 175733 w 252773"/>
              <a:gd name="connsiteY34" fmla="*/ 929389 h 1597499"/>
              <a:gd name="connsiteX35" fmla="*/ 95671 w 252773"/>
              <a:gd name="connsiteY35" fmla="*/ 928875 h 1597499"/>
              <a:gd name="connsiteX36" fmla="*/ 95671 w 252773"/>
              <a:gd name="connsiteY36" fmla="*/ 993680 h 1597499"/>
              <a:gd name="connsiteX37" fmla="*/ 157605 w 252773"/>
              <a:gd name="connsiteY37" fmla="*/ 993680 h 1597499"/>
              <a:gd name="connsiteX38" fmla="*/ 157605 w 252773"/>
              <a:gd name="connsiteY38" fmla="*/ 928875 h 1597499"/>
              <a:gd name="connsiteX39" fmla="*/ 95671 w 252773"/>
              <a:gd name="connsiteY39" fmla="*/ 928875 h 1597499"/>
              <a:gd name="connsiteX40" fmla="*/ 14602 w 252773"/>
              <a:gd name="connsiteY40" fmla="*/ 928875 h 1597499"/>
              <a:gd name="connsiteX41" fmla="*/ 14602 w 252773"/>
              <a:gd name="connsiteY41" fmla="*/ 992651 h 1597499"/>
              <a:gd name="connsiteX42" fmla="*/ 77544 w 252773"/>
              <a:gd name="connsiteY42" fmla="*/ 992651 h 1597499"/>
              <a:gd name="connsiteX43" fmla="*/ 77544 w 252773"/>
              <a:gd name="connsiteY43" fmla="*/ 928875 h 1597499"/>
              <a:gd name="connsiteX44" fmla="*/ 14602 w 252773"/>
              <a:gd name="connsiteY44" fmla="*/ 928875 h 1597499"/>
              <a:gd name="connsiteX45" fmla="*/ 175229 w 252773"/>
              <a:gd name="connsiteY45" fmla="*/ 849668 h 1597499"/>
              <a:gd name="connsiteX46" fmla="*/ 175229 w 252773"/>
              <a:gd name="connsiteY46" fmla="*/ 912930 h 1597499"/>
              <a:gd name="connsiteX47" fmla="*/ 238171 w 252773"/>
              <a:gd name="connsiteY47" fmla="*/ 912930 h 1597499"/>
              <a:gd name="connsiteX48" fmla="*/ 238171 w 252773"/>
              <a:gd name="connsiteY48" fmla="*/ 849668 h 1597499"/>
              <a:gd name="connsiteX49" fmla="*/ 175229 w 252773"/>
              <a:gd name="connsiteY49" fmla="*/ 849668 h 1597499"/>
              <a:gd name="connsiteX50" fmla="*/ 94664 w 252773"/>
              <a:gd name="connsiteY50" fmla="*/ 767890 h 1597499"/>
              <a:gd name="connsiteX51" fmla="*/ 94664 w 252773"/>
              <a:gd name="connsiteY51" fmla="*/ 831152 h 1597499"/>
              <a:gd name="connsiteX52" fmla="*/ 157605 w 252773"/>
              <a:gd name="connsiteY52" fmla="*/ 831152 h 1597499"/>
              <a:gd name="connsiteX53" fmla="*/ 157605 w 252773"/>
              <a:gd name="connsiteY53" fmla="*/ 767890 h 1597499"/>
              <a:gd name="connsiteX54" fmla="*/ 94664 w 252773"/>
              <a:gd name="connsiteY54" fmla="*/ 767890 h 1597499"/>
              <a:gd name="connsiteX55" fmla="*/ 15106 w 252773"/>
              <a:gd name="connsiteY55" fmla="*/ 767890 h 1597499"/>
              <a:gd name="connsiteX56" fmla="*/ 15106 w 252773"/>
              <a:gd name="connsiteY56" fmla="*/ 831152 h 1597499"/>
              <a:gd name="connsiteX57" fmla="*/ 77040 w 252773"/>
              <a:gd name="connsiteY57" fmla="*/ 831152 h 1597499"/>
              <a:gd name="connsiteX58" fmla="*/ 77040 w 252773"/>
              <a:gd name="connsiteY58" fmla="*/ 767890 h 1597499"/>
              <a:gd name="connsiteX59" fmla="*/ 15106 w 252773"/>
              <a:gd name="connsiteY59" fmla="*/ 767890 h 1597499"/>
              <a:gd name="connsiteX60" fmla="*/ 175229 w 252773"/>
              <a:gd name="connsiteY60" fmla="*/ 767376 h 1597499"/>
              <a:gd name="connsiteX61" fmla="*/ 175229 w 252773"/>
              <a:gd name="connsiteY61" fmla="*/ 831667 h 1597499"/>
              <a:gd name="connsiteX62" fmla="*/ 238171 w 252773"/>
              <a:gd name="connsiteY62" fmla="*/ 831667 h 1597499"/>
              <a:gd name="connsiteX63" fmla="*/ 238171 w 252773"/>
              <a:gd name="connsiteY63" fmla="*/ 767376 h 1597499"/>
              <a:gd name="connsiteX64" fmla="*/ 175229 w 252773"/>
              <a:gd name="connsiteY64" fmla="*/ 767376 h 1597499"/>
              <a:gd name="connsiteX65" fmla="*/ 175229 w 252773"/>
              <a:gd name="connsiteY65" fmla="*/ 689712 h 1597499"/>
              <a:gd name="connsiteX66" fmla="*/ 175229 w 252773"/>
              <a:gd name="connsiteY66" fmla="*/ 752975 h 1597499"/>
              <a:gd name="connsiteX67" fmla="*/ 238171 w 252773"/>
              <a:gd name="connsiteY67" fmla="*/ 752975 h 1597499"/>
              <a:gd name="connsiteX68" fmla="*/ 238171 w 252773"/>
              <a:gd name="connsiteY68" fmla="*/ 689712 h 1597499"/>
              <a:gd name="connsiteX69" fmla="*/ 175229 w 252773"/>
              <a:gd name="connsiteY69" fmla="*/ 689712 h 1597499"/>
              <a:gd name="connsiteX70" fmla="*/ 14602 w 252773"/>
              <a:gd name="connsiteY70" fmla="*/ 689198 h 1597499"/>
              <a:gd name="connsiteX71" fmla="*/ 14602 w 252773"/>
              <a:gd name="connsiteY71" fmla="*/ 752460 h 1597499"/>
              <a:gd name="connsiteX72" fmla="*/ 78048 w 252773"/>
              <a:gd name="connsiteY72" fmla="*/ 752460 h 1597499"/>
              <a:gd name="connsiteX73" fmla="*/ 78048 w 252773"/>
              <a:gd name="connsiteY73" fmla="*/ 689198 h 1597499"/>
              <a:gd name="connsiteX74" fmla="*/ 14602 w 252773"/>
              <a:gd name="connsiteY74" fmla="*/ 689198 h 1597499"/>
              <a:gd name="connsiteX75" fmla="*/ 14099 w 252773"/>
              <a:gd name="connsiteY75" fmla="*/ 608449 h 1597499"/>
              <a:gd name="connsiteX76" fmla="*/ 14099 w 252773"/>
              <a:gd name="connsiteY76" fmla="*/ 671711 h 1597499"/>
              <a:gd name="connsiteX77" fmla="*/ 78048 w 252773"/>
              <a:gd name="connsiteY77" fmla="*/ 671711 h 1597499"/>
              <a:gd name="connsiteX78" fmla="*/ 78048 w 252773"/>
              <a:gd name="connsiteY78" fmla="*/ 608449 h 1597499"/>
              <a:gd name="connsiteX79" fmla="*/ 14099 w 252773"/>
              <a:gd name="connsiteY79" fmla="*/ 608449 h 1597499"/>
              <a:gd name="connsiteX80" fmla="*/ 95168 w 252773"/>
              <a:gd name="connsiteY80" fmla="*/ 607935 h 1597499"/>
              <a:gd name="connsiteX81" fmla="*/ 95168 w 252773"/>
              <a:gd name="connsiteY81" fmla="*/ 672226 h 1597499"/>
              <a:gd name="connsiteX82" fmla="*/ 158109 w 252773"/>
              <a:gd name="connsiteY82" fmla="*/ 672226 h 1597499"/>
              <a:gd name="connsiteX83" fmla="*/ 158109 w 252773"/>
              <a:gd name="connsiteY83" fmla="*/ 607935 h 1597499"/>
              <a:gd name="connsiteX84" fmla="*/ 95168 w 252773"/>
              <a:gd name="connsiteY84" fmla="*/ 607935 h 1597499"/>
              <a:gd name="connsiteX85" fmla="*/ 175229 w 252773"/>
              <a:gd name="connsiteY85" fmla="*/ 528728 h 1597499"/>
              <a:gd name="connsiteX86" fmla="*/ 175229 w 252773"/>
              <a:gd name="connsiteY86" fmla="*/ 592505 h 1597499"/>
              <a:gd name="connsiteX87" fmla="*/ 239178 w 252773"/>
              <a:gd name="connsiteY87" fmla="*/ 592505 h 1597499"/>
              <a:gd name="connsiteX88" fmla="*/ 239178 w 252773"/>
              <a:gd name="connsiteY88" fmla="*/ 528728 h 1597499"/>
              <a:gd name="connsiteX89" fmla="*/ 175229 w 252773"/>
              <a:gd name="connsiteY89" fmla="*/ 528728 h 1597499"/>
              <a:gd name="connsiteX90" fmla="*/ 95168 w 252773"/>
              <a:gd name="connsiteY90" fmla="*/ 528214 h 1597499"/>
              <a:gd name="connsiteX91" fmla="*/ 95168 w 252773"/>
              <a:gd name="connsiteY91" fmla="*/ 593019 h 1597499"/>
              <a:gd name="connsiteX92" fmla="*/ 158613 w 252773"/>
              <a:gd name="connsiteY92" fmla="*/ 593019 h 1597499"/>
              <a:gd name="connsiteX93" fmla="*/ 158613 w 252773"/>
              <a:gd name="connsiteY93" fmla="*/ 528214 h 1597499"/>
              <a:gd name="connsiteX94" fmla="*/ 95168 w 252773"/>
              <a:gd name="connsiteY94" fmla="*/ 528214 h 1597499"/>
              <a:gd name="connsiteX95" fmla="*/ 15106 w 252773"/>
              <a:gd name="connsiteY95" fmla="*/ 528214 h 1597499"/>
              <a:gd name="connsiteX96" fmla="*/ 15106 w 252773"/>
              <a:gd name="connsiteY96" fmla="*/ 593019 h 1597499"/>
              <a:gd name="connsiteX97" fmla="*/ 78048 w 252773"/>
              <a:gd name="connsiteY97" fmla="*/ 593019 h 1597499"/>
              <a:gd name="connsiteX98" fmla="*/ 78048 w 252773"/>
              <a:gd name="connsiteY98" fmla="*/ 528214 h 1597499"/>
              <a:gd name="connsiteX99" fmla="*/ 15106 w 252773"/>
              <a:gd name="connsiteY99" fmla="*/ 528214 h 1597499"/>
              <a:gd name="connsiteX100" fmla="*/ 14602 w 252773"/>
              <a:gd name="connsiteY100" fmla="*/ 449007 h 1597499"/>
              <a:gd name="connsiteX101" fmla="*/ 14602 w 252773"/>
              <a:gd name="connsiteY101" fmla="*/ 512270 h 1597499"/>
              <a:gd name="connsiteX102" fmla="*/ 77544 w 252773"/>
              <a:gd name="connsiteY102" fmla="*/ 512270 h 1597499"/>
              <a:gd name="connsiteX103" fmla="*/ 77544 w 252773"/>
              <a:gd name="connsiteY103" fmla="*/ 449007 h 1597499"/>
              <a:gd name="connsiteX104" fmla="*/ 14602 w 252773"/>
              <a:gd name="connsiteY104" fmla="*/ 449007 h 1597499"/>
              <a:gd name="connsiteX105" fmla="*/ 94664 w 252773"/>
              <a:gd name="connsiteY105" fmla="*/ 447979 h 1597499"/>
              <a:gd name="connsiteX106" fmla="*/ 94664 w 252773"/>
              <a:gd name="connsiteY106" fmla="*/ 512270 h 1597499"/>
              <a:gd name="connsiteX107" fmla="*/ 158613 w 252773"/>
              <a:gd name="connsiteY107" fmla="*/ 512270 h 1597499"/>
              <a:gd name="connsiteX108" fmla="*/ 158613 w 252773"/>
              <a:gd name="connsiteY108" fmla="*/ 447979 h 1597499"/>
              <a:gd name="connsiteX109" fmla="*/ 94664 w 252773"/>
              <a:gd name="connsiteY109" fmla="*/ 447979 h 1597499"/>
              <a:gd name="connsiteX110" fmla="*/ 174726 w 252773"/>
              <a:gd name="connsiteY110" fmla="*/ 368258 h 1597499"/>
              <a:gd name="connsiteX111" fmla="*/ 174726 w 252773"/>
              <a:gd name="connsiteY111" fmla="*/ 431006 h 1597499"/>
              <a:gd name="connsiteX112" fmla="*/ 239178 w 252773"/>
              <a:gd name="connsiteY112" fmla="*/ 431006 h 1597499"/>
              <a:gd name="connsiteX113" fmla="*/ 239178 w 252773"/>
              <a:gd name="connsiteY113" fmla="*/ 368258 h 1597499"/>
              <a:gd name="connsiteX114" fmla="*/ 174726 w 252773"/>
              <a:gd name="connsiteY114" fmla="*/ 368258 h 1597499"/>
              <a:gd name="connsiteX115" fmla="*/ 95168 w 252773"/>
              <a:gd name="connsiteY115" fmla="*/ 367744 h 1597499"/>
              <a:gd name="connsiteX116" fmla="*/ 95168 w 252773"/>
              <a:gd name="connsiteY116" fmla="*/ 431520 h 1597499"/>
              <a:gd name="connsiteX117" fmla="*/ 158613 w 252773"/>
              <a:gd name="connsiteY117" fmla="*/ 431520 h 1597499"/>
              <a:gd name="connsiteX118" fmla="*/ 158613 w 252773"/>
              <a:gd name="connsiteY118" fmla="*/ 367744 h 1597499"/>
              <a:gd name="connsiteX119" fmla="*/ 95168 w 252773"/>
              <a:gd name="connsiteY119" fmla="*/ 367744 h 1597499"/>
              <a:gd name="connsiteX120" fmla="*/ 0 w 252773"/>
              <a:gd name="connsiteY120" fmla="*/ 350771 h 1597499"/>
              <a:gd name="connsiteX121" fmla="*/ 252270 w 252773"/>
              <a:gd name="connsiteY121" fmla="*/ 350771 h 1597499"/>
              <a:gd name="connsiteX122" fmla="*/ 252270 w 252773"/>
              <a:gd name="connsiteY122" fmla="*/ 1597499 h 1597499"/>
              <a:gd name="connsiteX123" fmla="*/ 0 w 252773"/>
              <a:gd name="connsiteY123" fmla="*/ 1597499 h 1597499"/>
              <a:gd name="connsiteX124" fmla="*/ 0 w 252773"/>
              <a:gd name="connsiteY124" fmla="*/ 350771 h 1597499"/>
              <a:gd name="connsiteX125" fmla="*/ 134947 w 252773"/>
              <a:gd name="connsiteY125" fmla="*/ 273107 h 1597499"/>
              <a:gd name="connsiteX126" fmla="*/ 134947 w 252773"/>
              <a:gd name="connsiteY126" fmla="*/ 321969 h 1597499"/>
              <a:gd name="connsiteX127" fmla="*/ 238674 w 252773"/>
              <a:gd name="connsiteY127" fmla="*/ 321969 h 1597499"/>
              <a:gd name="connsiteX128" fmla="*/ 238674 w 252773"/>
              <a:gd name="connsiteY128" fmla="*/ 273107 h 1597499"/>
              <a:gd name="connsiteX129" fmla="*/ 134947 w 252773"/>
              <a:gd name="connsiteY129" fmla="*/ 273107 h 1597499"/>
              <a:gd name="connsiteX130" fmla="*/ 14099 w 252773"/>
              <a:gd name="connsiteY130" fmla="*/ 271564 h 1597499"/>
              <a:gd name="connsiteX131" fmla="*/ 14099 w 252773"/>
              <a:gd name="connsiteY131" fmla="*/ 321969 h 1597499"/>
              <a:gd name="connsiteX132" fmla="*/ 117827 w 252773"/>
              <a:gd name="connsiteY132" fmla="*/ 321969 h 1597499"/>
              <a:gd name="connsiteX133" fmla="*/ 117827 w 252773"/>
              <a:gd name="connsiteY133" fmla="*/ 271564 h 1597499"/>
              <a:gd name="connsiteX134" fmla="*/ 66466 w 252773"/>
              <a:gd name="connsiteY134" fmla="*/ 271564 h 1597499"/>
              <a:gd name="connsiteX135" fmla="*/ 14099 w 252773"/>
              <a:gd name="connsiteY135" fmla="*/ 271564 h 1597499"/>
              <a:gd name="connsiteX136" fmla="*/ 49346 w 252773"/>
              <a:gd name="connsiteY136" fmla="*/ 209331 h 1597499"/>
              <a:gd name="connsiteX137" fmla="*/ 17120 w 252773"/>
              <a:gd name="connsiteY137" fmla="*/ 255106 h 1597499"/>
              <a:gd name="connsiteX138" fmla="*/ 237164 w 252773"/>
              <a:gd name="connsiteY138" fmla="*/ 255106 h 1597499"/>
              <a:gd name="connsiteX139" fmla="*/ 202923 w 252773"/>
              <a:gd name="connsiteY139" fmla="*/ 209331 h 1597499"/>
              <a:gd name="connsiteX140" fmla="*/ 49346 w 252773"/>
              <a:gd name="connsiteY140" fmla="*/ 209331 h 1597499"/>
              <a:gd name="connsiteX141" fmla="*/ 0 w 252773"/>
              <a:gd name="connsiteY141" fmla="*/ 190815 h 1597499"/>
              <a:gd name="connsiteX142" fmla="*/ 252773 w 252773"/>
              <a:gd name="connsiteY142" fmla="*/ 190815 h 1597499"/>
              <a:gd name="connsiteX143" fmla="*/ 252773 w 252773"/>
              <a:gd name="connsiteY143" fmla="*/ 340484 h 1597499"/>
              <a:gd name="connsiteX144" fmla="*/ 0 w 252773"/>
              <a:gd name="connsiteY144" fmla="*/ 340484 h 1597499"/>
              <a:gd name="connsiteX145" fmla="*/ 0 w 252773"/>
              <a:gd name="connsiteY145" fmla="*/ 190815 h 1597499"/>
              <a:gd name="connsiteX146" fmla="*/ 31723 w 252773"/>
              <a:gd name="connsiteY146" fmla="*/ 0 h 1597499"/>
              <a:gd name="connsiteX147" fmla="*/ 31723 w 252773"/>
              <a:gd name="connsiteY147" fmla="*/ 120867 h 1597499"/>
              <a:gd name="connsiteX148" fmla="*/ 95168 w 252773"/>
              <a:gd name="connsiteY148" fmla="*/ 120867 h 1597499"/>
              <a:gd name="connsiteX149" fmla="*/ 95168 w 252773"/>
              <a:gd name="connsiteY149" fmla="*/ 183100 h 1597499"/>
              <a:gd name="connsiteX150" fmla="*/ 11078 w 252773"/>
              <a:gd name="connsiteY150" fmla="*/ 183100 h 1597499"/>
              <a:gd name="connsiteX151" fmla="*/ 24170 w 252773"/>
              <a:gd name="connsiteY151" fmla="*/ 514 h 1597499"/>
              <a:gd name="connsiteX152" fmla="*/ 31723 w 252773"/>
              <a:gd name="connsiteY152" fmla="*/ 0 h 159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2773" h="1597499">
                <a:moveTo>
                  <a:pt x="94664" y="1169580"/>
                </a:moveTo>
                <a:cubicBezTo>
                  <a:pt x="94664" y="1191696"/>
                  <a:pt x="94664" y="1211754"/>
                  <a:pt x="94664" y="1232327"/>
                </a:cubicBezTo>
                <a:cubicBezTo>
                  <a:pt x="115813" y="1232327"/>
                  <a:pt x="135450" y="1232327"/>
                  <a:pt x="158109" y="1232327"/>
                </a:cubicBezTo>
                <a:cubicBezTo>
                  <a:pt x="158109" y="1209697"/>
                  <a:pt x="158109" y="1189639"/>
                  <a:pt x="158109" y="1169580"/>
                </a:cubicBezTo>
                <a:cubicBezTo>
                  <a:pt x="136457" y="1169580"/>
                  <a:pt x="115813" y="1169580"/>
                  <a:pt x="94664" y="1169580"/>
                </a:cubicBezTo>
                <a:close/>
                <a:moveTo>
                  <a:pt x="175733" y="1168551"/>
                </a:moveTo>
                <a:cubicBezTo>
                  <a:pt x="175733" y="1190153"/>
                  <a:pt x="175733" y="1210726"/>
                  <a:pt x="175733" y="1231813"/>
                </a:cubicBezTo>
                <a:cubicBezTo>
                  <a:pt x="197385" y="1231813"/>
                  <a:pt x="217022" y="1231813"/>
                  <a:pt x="237667" y="1231813"/>
                </a:cubicBezTo>
                <a:cubicBezTo>
                  <a:pt x="237667" y="1210212"/>
                  <a:pt x="237667" y="1189639"/>
                  <a:pt x="237667" y="1168551"/>
                </a:cubicBezTo>
                <a:cubicBezTo>
                  <a:pt x="216519" y="1168551"/>
                  <a:pt x="196881" y="1168551"/>
                  <a:pt x="175733" y="1168551"/>
                </a:cubicBezTo>
                <a:close/>
                <a:moveTo>
                  <a:pt x="95168" y="1090888"/>
                </a:moveTo>
                <a:cubicBezTo>
                  <a:pt x="95168" y="1112490"/>
                  <a:pt x="95168" y="1132548"/>
                  <a:pt x="95168" y="1153636"/>
                </a:cubicBezTo>
                <a:cubicBezTo>
                  <a:pt x="116820" y="1153636"/>
                  <a:pt x="135954" y="1153636"/>
                  <a:pt x="157605" y="1153636"/>
                </a:cubicBezTo>
                <a:cubicBezTo>
                  <a:pt x="157605" y="1132548"/>
                  <a:pt x="157605" y="1113004"/>
                  <a:pt x="157605" y="1090888"/>
                </a:cubicBezTo>
                <a:cubicBezTo>
                  <a:pt x="135954" y="1090888"/>
                  <a:pt x="115309" y="1090888"/>
                  <a:pt x="95168" y="1090888"/>
                </a:cubicBezTo>
                <a:close/>
                <a:moveTo>
                  <a:pt x="15106" y="1090888"/>
                </a:moveTo>
                <a:cubicBezTo>
                  <a:pt x="15106" y="1112490"/>
                  <a:pt x="15106" y="1132548"/>
                  <a:pt x="15106" y="1153636"/>
                </a:cubicBezTo>
                <a:cubicBezTo>
                  <a:pt x="36758" y="1153636"/>
                  <a:pt x="56396" y="1153636"/>
                  <a:pt x="77544" y="1153636"/>
                </a:cubicBezTo>
                <a:cubicBezTo>
                  <a:pt x="77544" y="1132548"/>
                  <a:pt x="77544" y="1112490"/>
                  <a:pt x="77544" y="1090888"/>
                </a:cubicBezTo>
                <a:cubicBezTo>
                  <a:pt x="55389" y="1090888"/>
                  <a:pt x="34744" y="1090888"/>
                  <a:pt x="15106" y="1090888"/>
                </a:cubicBezTo>
                <a:close/>
                <a:moveTo>
                  <a:pt x="95671" y="1009110"/>
                </a:moveTo>
                <a:cubicBezTo>
                  <a:pt x="95671" y="1031225"/>
                  <a:pt x="95671" y="1051798"/>
                  <a:pt x="95671" y="1072886"/>
                </a:cubicBezTo>
                <a:cubicBezTo>
                  <a:pt x="116820" y="1072886"/>
                  <a:pt x="135954" y="1072886"/>
                  <a:pt x="157605" y="1072886"/>
                </a:cubicBezTo>
                <a:cubicBezTo>
                  <a:pt x="157605" y="1050256"/>
                  <a:pt x="157605" y="1029683"/>
                  <a:pt x="157605" y="1009110"/>
                </a:cubicBezTo>
                <a:cubicBezTo>
                  <a:pt x="135450" y="1009110"/>
                  <a:pt x="115813" y="1009110"/>
                  <a:pt x="95671" y="1009110"/>
                </a:cubicBezTo>
                <a:close/>
                <a:moveTo>
                  <a:pt x="175733" y="1008595"/>
                </a:moveTo>
                <a:cubicBezTo>
                  <a:pt x="175733" y="1030197"/>
                  <a:pt x="175733" y="1050770"/>
                  <a:pt x="175733" y="1072371"/>
                </a:cubicBezTo>
                <a:cubicBezTo>
                  <a:pt x="197385" y="1072371"/>
                  <a:pt x="217022" y="1072371"/>
                  <a:pt x="238674" y="1072371"/>
                </a:cubicBezTo>
                <a:cubicBezTo>
                  <a:pt x="238674" y="1050770"/>
                  <a:pt x="238674" y="1029683"/>
                  <a:pt x="238674" y="1008595"/>
                </a:cubicBezTo>
                <a:cubicBezTo>
                  <a:pt x="216519" y="1008595"/>
                  <a:pt x="196881" y="1008595"/>
                  <a:pt x="175733" y="1008595"/>
                </a:cubicBezTo>
                <a:close/>
                <a:moveTo>
                  <a:pt x="175733" y="929389"/>
                </a:moveTo>
                <a:cubicBezTo>
                  <a:pt x="175733" y="951505"/>
                  <a:pt x="175733" y="972078"/>
                  <a:pt x="175733" y="992651"/>
                </a:cubicBezTo>
                <a:cubicBezTo>
                  <a:pt x="197888" y="992651"/>
                  <a:pt x="218029" y="992651"/>
                  <a:pt x="239178" y="992651"/>
                </a:cubicBezTo>
                <a:cubicBezTo>
                  <a:pt x="239178" y="970535"/>
                  <a:pt x="239178" y="950990"/>
                  <a:pt x="239178" y="929389"/>
                </a:cubicBezTo>
                <a:cubicBezTo>
                  <a:pt x="218029" y="929389"/>
                  <a:pt x="196881" y="929389"/>
                  <a:pt x="175733" y="929389"/>
                </a:cubicBezTo>
                <a:close/>
                <a:moveTo>
                  <a:pt x="95671" y="928875"/>
                </a:moveTo>
                <a:cubicBezTo>
                  <a:pt x="95671" y="951505"/>
                  <a:pt x="95671" y="972593"/>
                  <a:pt x="95671" y="993680"/>
                </a:cubicBezTo>
                <a:cubicBezTo>
                  <a:pt x="116820" y="993680"/>
                  <a:pt x="135954" y="993680"/>
                  <a:pt x="157605" y="993680"/>
                </a:cubicBezTo>
                <a:cubicBezTo>
                  <a:pt x="157605" y="970535"/>
                  <a:pt x="157605" y="949448"/>
                  <a:pt x="157605" y="928875"/>
                </a:cubicBezTo>
                <a:cubicBezTo>
                  <a:pt x="135450" y="928875"/>
                  <a:pt x="115309" y="928875"/>
                  <a:pt x="95671" y="928875"/>
                </a:cubicBezTo>
                <a:close/>
                <a:moveTo>
                  <a:pt x="14602" y="928875"/>
                </a:moveTo>
                <a:cubicBezTo>
                  <a:pt x="14602" y="951505"/>
                  <a:pt x="14602" y="971563"/>
                  <a:pt x="14602" y="992651"/>
                </a:cubicBezTo>
                <a:cubicBezTo>
                  <a:pt x="36255" y="992651"/>
                  <a:pt x="56396" y="992651"/>
                  <a:pt x="77544" y="992651"/>
                </a:cubicBezTo>
                <a:cubicBezTo>
                  <a:pt x="77544" y="970021"/>
                  <a:pt x="77544" y="949448"/>
                  <a:pt x="77544" y="928875"/>
                </a:cubicBezTo>
                <a:cubicBezTo>
                  <a:pt x="55389" y="928875"/>
                  <a:pt x="35247" y="928875"/>
                  <a:pt x="14602" y="928875"/>
                </a:cubicBezTo>
                <a:close/>
                <a:moveTo>
                  <a:pt x="175229" y="849668"/>
                </a:moveTo>
                <a:cubicBezTo>
                  <a:pt x="175229" y="871784"/>
                  <a:pt x="175229" y="891843"/>
                  <a:pt x="175229" y="912930"/>
                </a:cubicBezTo>
                <a:cubicBezTo>
                  <a:pt x="196881" y="912930"/>
                  <a:pt x="217022" y="912930"/>
                  <a:pt x="238171" y="912930"/>
                </a:cubicBezTo>
                <a:cubicBezTo>
                  <a:pt x="238171" y="891328"/>
                  <a:pt x="238171" y="870241"/>
                  <a:pt x="238171" y="849668"/>
                </a:cubicBezTo>
                <a:cubicBezTo>
                  <a:pt x="216015" y="849668"/>
                  <a:pt x="195874" y="849668"/>
                  <a:pt x="175229" y="849668"/>
                </a:cubicBezTo>
                <a:close/>
                <a:moveTo>
                  <a:pt x="94664" y="767890"/>
                </a:moveTo>
                <a:cubicBezTo>
                  <a:pt x="94664" y="789492"/>
                  <a:pt x="94664" y="809551"/>
                  <a:pt x="94664" y="831152"/>
                </a:cubicBezTo>
                <a:cubicBezTo>
                  <a:pt x="116316" y="831152"/>
                  <a:pt x="136457" y="831152"/>
                  <a:pt x="157605" y="831152"/>
                </a:cubicBezTo>
                <a:cubicBezTo>
                  <a:pt x="157605" y="809036"/>
                  <a:pt x="157605" y="788463"/>
                  <a:pt x="157605" y="767890"/>
                </a:cubicBezTo>
                <a:cubicBezTo>
                  <a:pt x="135450" y="767890"/>
                  <a:pt x="115813" y="767890"/>
                  <a:pt x="94664" y="767890"/>
                </a:cubicBezTo>
                <a:close/>
                <a:moveTo>
                  <a:pt x="15106" y="767890"/>
                </a:moveTo>
                <a:cubicBezTo>
                  <a:pt x="15106" y="790006"/>
                  <a:pt x="15106" y="810579"/>
                  <a:pt x="15106" y="831152"/>
                </a:cubicBezTo>
                <a:cubicBezTo>
                  <a:pt x="37262" y="831152"/>
                  <a:pt x="56899" y="831152"/>
                  <a:pt x="77040" y="831152"/>
                </a:cubicBezTo>
                <a:cubicBezTo>
                  <a:pt x="77040" y="809036"/>
                  <a:pt x="77040" y="788463"/>
                  <a:pt x="77040" y="767890"/>
                </a:cubicBezTo>
                <a:cubicBezTo>
                  <a:pt x="54885" y="767890"/>
                  <a:pt x="35247" y="767890"/>
                  <a:pt x="15106" y="767890"/>
                </a:cubicBezTo>
                <a:close/>
                <a:moveTo>
                  <a:pt x="175229" y="767376"/>
                </a:moveTo>
                <a:cubicBezTo>
                  <a:pt x="175229" y="788978"/>
                  <a:pt x="175229" y="810065"/>
                  <a:pt x="175229" y="831667"/>
                </a:cubicBezTo>
                <a:cubicBezTo>
                  <a:pt x="196881" y="831667"/>
                  <a:pt x="217022" y="831667"/>
                  <a:pt x="238171" y="831667"/>
                </a:cubicBezTo>
                <a:cubicBezTo>
                  <a:pt x="238171" y="809551"/>
                  <a:pt x="238171" y="788978"/>
                  <a:pt x="238171" y="767376"/>
                </a:cubicBezTo>
                <a:cubicBezTo>
                  <a:pt x="216519" y="767376"/>
                  <a:pt x="196881" y="767376"/>
                  <a:pt x="175229" y="767376"/>
                </a:cubicBezTo>
                <a:close/>
                <a:moveTo>
                  <a:pt x="175229" y="689712"/>
                </a:moveTo>
                <a:cubicBezTo>
                  <a:pt x="175229" y="711829"/>
                  <a:pt x="175229" y="731887"/>
                  <a:pt x="175229" y="752975"/>
                </a:cubicBezTo>
                <a:cubicBezTo>
                  <a:pt x="196378" y="752975"/>
                  <a:pt x="216519" y="752975"/>
                  <a:pt x="238171" y="752975"/>
                </a:cubicBezTo>
                <a:cubicBezTo>
                  <a:pt x="238171" y="730344"/>
                  <a:pt x="238171" y="709771"/>
                  <a:pt x="238171" y="689712"/>
                </a:cubicBezTo>
                <a:cubicBezTo>
                  <a:pt x="216015" y="689712"/>
                  <a:pt x="195371" y="689712"/>
                  <a:pt x="175229" y="689712"/>
                </a:cubicBezTo>
                <a:close/>
                <a:moveTo>
                  <a:pt x="14602" y="689198"/>
                </a:moveTo>
                <a:cubicBezTo>
                  <a:pt x="14602" y="711314"/>
                  <a:pt x="14602" y="732402"/>
                  <a:pt x="14602" y="752460"/>
                </a:cubicBezTo>
                <a:cubicBezTo>
                  <a:pt x="36758" y="752460"/>
                  <a:pt x="56899" y="752460"/>
                  <a:pt x="78048" y="752460"/>
                </a:cubicBezTo>
                <a:cubicBezTo>
                  <a:pt x="78048" y="730344"/>
                  <a:pt x="78048" y="710285"/>
                  <a:pt x="78048" y="689198"/>
                </a:cubicBezTo>
                <a:cubicBezTo>
                  <a:pt x="56396" y="689198"/>
                  <a:pt x="35751" y="689198"/>
                  <a:pt x="14602" y="689198"/>
                </a:cubicBezTo>
                <a:close/>
                <a:moveTo>
                  <a:pt x="14099" y="608449"/>
                </a:moveTo>
                <a:cubicBezTo>
                  <a:pt x="14099" y="630050"/>
                  <a:pt x="14099" y="650109"/>
                  <a:pt x="14099" y="671711"/>
                </a:cubicBezTo>
                <a:cubicBezTo>
                  <a:pt x="35751" y="671711"/>
                  <a:pt x="56396" y="671711"/>
                  <a:pt x="78048" y="671711"/>
                </a:cubicBezTo>
                <a:cubicBezTo>
                  <a:pt x="78048" y="650109"/>
                  <a:pt x="78048" y="630050"/>
                  <a:pt x="78048" y="608449"/>
                </a:cubicBezTo>
                <a:cubicBezTo>
                  <a:pt x="55389" y="608449"/>
                  <a:pt x="35247" y="608449"/>
                  <a:pt x="14099" y="608449"/>
                </a:cubicBezTo>
                <a:close/>
                <a:moveTo>
                  <a:pt x="95168" y="607935"/>
                </a:moveTo>
                <a:cubicBezTo>
                  <a:pt x="95168" y="630565"/>
                  <a:pt x="95168" y="651138"/>
                  <a:pt x="95168" y="672226"/>
                </a:cubicBezTo>
                <a:cubicBezTo>
                  <a:pt x="116820" y="672226"/>
                  <a:pt x="136961" y="672226"/>
                  <a:pt x="158109" y="672226"/>
                </a:cubicBezTo>
                <a:cubicBezTo>
                  <a:pt x="158109" y="650109"/>
                  <a:pt x="158109" y="629536"/>
                  <a:pt x="158109" y="607935"/>
                </a:cubicBezTo>
                <a:cubicBezTo>
                  <a:pt x="136961" y="607935"/>
                  <a:pt x="116820" y="607935"/>
                  <a:pt x="95168" y="607935"/>
                </a:cubicBezTo>
                <a:close/>
                <a:moveTo>
                  <a:pt x="175229" y="528728"/>
                </a:moveTo>
                <a:cubicBezTo>
                  <a:pt x="175229" y="550844"/>
                  <a:pt x="175229" y="571417"/>
                  <a:pt x="175229" y="592505"/>
                </a:cubicBezTo>
                <a:cubicBezTo>
                  <a:pt x="196378" y="592505"/>
                  <a:pt x="216519" y="592505"/>
                  <a:pt x="239178" y="592505"/>
                </a:cubicBezTo>
                <a:cubicBezTo>
                  <a:pt x="239178" y="570388"/>
                  <a:pt x="239178" y="550330"/>
                  <a:pt x="239178" y="528728"/>
                </a:cubicBezTo>
                <a:cubicBezTo>
                  <a:pt x="217526" y="528728"/>
                  <a:pt x="196378" y="528728"/>
                  <a:pt x="175229" y="528728"/>
                </a:cubicBezTo>
                <a:close/>
                <a:moveTo>
                  <a:pt x="95168" y="528214"/>
                </a:moveTo>
                <a:cubicBezTo>
                  <a:pt x="95168" y="550844"/>
                  <a:pt x="95168" y="571417"/>
                  <a:pt x="95168" y="593019"/>
                </a:cubicBezTo>
                <a:cubicBezTo>
                  <a:pt x="116820" y="593019"/>
                  <a:pt x="136457" y="593019"/>
                  <a:pt x="158613" y="593019"/>
                </a:cubicBezTo>
                <a:cubicBezTo>
                  <a:pt x="158613" y="569874"/>
                  <a:pt x="158613" y="549815"/>
                  <a:pt x="158613" y="528214"/>
                </a:cubicBezTo>
                <a:cubicBezTo>
                  <a:pt x="136457" y="528214"/>
                  <a:pt x="115813" y="528214"/>
                  <a:pt x="95168" y="528214"/>
                </a:cubicBezTo>
                <a:close/>
                <a:moveTo>
                  <a:pt x="15106" y="528214"/>
                </a:moveTo>
                <a:cubicBezTo>
                  <a:pt x="15106" y="551873"/>
                  <a:pt x="15106" y="572446"/>
                  <a:pt x="15106" y="593019"/>
                </a:cubicBezTo>
                <a:cubicBezTo>
                  <a:pt x="37262" y="593019"/>
                  <a:pt x="56899" y="593019"/>
                  <a:pt x="78048" y="593019"/>
                </a:cubicBezTo>
                <a:cubicBezTo>
                  <a:pt x="78048" y="570903"/>
                  <a:pt x="78048" y="550330"/>
                  <a:pt x="78048" y="528214"/>
                </a:cubicBezTo>
                <a:cubicBezTo>
                  <a:pt x="56396" y="528214"/>
                  <a:pt x="36255" y="528214"/>
                  <a:pt x="15106" y="528214"/>
                </a:cubicBezTo>
                <a:close/>
                <a:moveTo>
                  <a:pt x="14602" y="449007"/>
                </a:moveTo>
                <a:cubicBezTo>
                  <a:pt x="14602" y="471124"/>
                  <a:pt x="14602" y="491182"/>
                  <a:pt x="14602" y="512270"/>
                </a:cubicBezTo>
                <a:cubicBezTo>
                  <a:pt x="35751" y="512270"/>
                  <a:pt x="55389" y="512270"/>
                  <a:pt x="77544" y="512270"/>
                </a:cubicBezTo>
                <a:cubicBezTo>
                  <a:pt x="77544" y="489125"/>
                  <a:pt x="77544" y="468552"/>
                  <a:pt x="77544" y="449007"/>
                </a:cubicBezTo>
                <a:cubicBezTo>
                  <a:pt x="54885" y="449007"/>
                  <a:pt x="34744" y="449007"/>
                  <a:pt x="14602" y="449007"/>
                </a:cubicBezTo>
                <a:close/>
                <a:moveTo>
                  <a:pt x="94664" y="447979"/>
                </a:moveTo>
                <a:cubicBezTo>
                  <a:pt x="94664" y="469580"/>
                  <a:pt x="94664" y="490153"/>
                  <a:pt x="94664" y="512270"/>
                </a:cubicBezTo>
                <a:cubicBezTo>
                  <a:pt x="116316" y="512270"/>
                  <a:pt x="136457" y="512270"/>
                  <a:pt x="158613" y="512270"/>
                </a:cubicBezTo>
                <a:cubicBezTo>
                  <a:pt x="158613" y="489639"/>
                  <a:pt x="158613" y="469580"/>
                  <a:pt x="158613" y="447979"/>
                </a:cubicBezTo>
                <a:cubicBezTo>
                  <a:pt x="136961" y="447979"/>
                  <a:pt x="116316" y="447979"/>
                  <a:pt x="94664" y="447979"/>
                </a:cubicBezTo>
                <a:close/>
                <a:moveTo>
                  <a:pt x="174726" y="368258"/>
                </a:moveTo>
                <a:cubicBezTo>
                  <a:pt x="174726" y="389346"/>
                  <a:pt x="174726" y="409404"/>
                  <a:pt x="174726" y="431006"/>
                </a:cubicBezTo>
                <a:cubicBezTo>
                  <a:pt x="196378" y="431006"/>
                  <a:pt x="217526" y="431006"/>
                  <a:pt x="239178" y="431006"/>
                </a:cubicBezTo>
                <a:cubicBezTo>
                  <a:pt x="239178" y="409919"/>
                  <a:pt x="239178" y="390374"/>
                  <a:pt x="239178" y="368258"/>
                </a:cubicBezTo>
                <a:cubicBezTo>
                  <a:pt x="217526" y="368258"/>
                  <a:pt x="196881" y="368258"/>
                  <a:pt x="174726" y="368258"/>
                </a:cubicBezTo>
                <a:close/>
                <a:moveTo>
                  <a:pt x="95168" y="367744"/>
                </a:moveTo>
                <a:cubicBezTo>
                  <a:pt x="95168" y="389860"/>
                  <a:pt x="95168" y="410947"/>
                  <a:pt x="95168" y="431520"/>
                </a:cubicBezTo>
                <a:cubicBezTo>
                  <a:pt x="117323" y="431520"/>
                  <a:pt x="137968" y="431520"/>
                  <a:pt x="158613" y="431520"/>
                </a:cubicBezTo>
                <a:cubicBezTo>
                  <a:pt x="158613" y="409404"/>
                  <a:pt x="158613" y="389346"/>
                  <a:pt x="158613" y="367744"/>
                </a:cubicBezTo>
                <a:cubicBezTo>
                  <a:pt x="135954" y="367744"/>
                  <a:pt x="115813" y="367744"/>
                  <a:pt x="95168" y="367744"/>
                </a:cubicBezTo>
                <a:close/>
                <a:moveTo>
                  <a:pt x="0" y="350771"/>
                </a:moveTo>
                <a:cubicBezTo>
                  <a:pt x="83083" y="350771"/>
                  <a:pt x="166669" y="350771"/>
                  <a:pt x="252270" y="350771"/>
                </a:cubicBezTo>
                <a:cubicBezTo>
                  <a:pt x="252270" y="765319"/>
                  <a:pt x="252270" y="1180380"/>
                  <a:pt x="252270" y="1597499"/>
                </a:cubicBezTo>
                <a:cubicBezTo>
                  <a:pt x="167173" y="1597499"/>
                  <a:pt x="84594" y="1597499"/>
                  <a:pt x="0" y="1597499"/>
                </a:cubicBezTo>
                <a:cubicBezTo>
                  <a:pt x="0" y="1181923"/>
                  <a:pt x="0" y="767376"/>
                  <a:pt x="0" y="350771"/>
                </a:cubicBezTo>
                <a:close/>
                <a:moveTo>
                  <a:pt x="134947" y="273107"/>
                </a:moveTo>
                <a:cubicBezTo>
                  <a:pt x="134947" y="290080"/>
                  <a:pt x="134947" y="306024"/>
                  <a:pt x="134947" y="321969"/>
                </a:cubicBezTo>
                <a:cubicBezTo>
                  <a:pt x="170194" y="321969"/>
                  <a:pt x="203931" y="321969"/>
                  <a:pt x="238674" y="321969"/>
                </a:cubicBezTo>
                <a:cubicBezTo>
                  <a:pt x="238674" y="304482"/>
                  <a:pt x="238674" y="289566"/>
                  <a:pt x="238674" y="273107"/>
                </a:cubicBezTo>
                <a:cubicBezTo>
                  <a:pt x="202420" y="273107"/>
                  <a:pt x="169691" y="273107"/>
                  <a:pt x="134947" y="273107"/>
                </a:cubicBezTo>
                <a:close/>
                <a:moveTo>
                  <a:pt x="14099" y="271564"/>
                </a:moveTo>
                <a:cubicBezTo>
                  <a:pt x="14099" y="290080"/>
                  <a:pt x="14099" y="304996"/>
                  <a:pt x="14099" y="321969"/>
                </a:cubicBezTo>
                <a:cubicBezTo>
                  <a:pt x="50353" y="321969"/>
                  <a:pt x="83587" y="321969"/>
                  <a:pt x="117827" y="321969"/>
                </a:cubicBezTo>
                <a:cubicBezTo>
                  <a:pt x="117827" y="304996"/>
                  <a:pt x="117827" y="289052"/>
                  <a:pt x="117827" y="271564"/>
                </a:cubicBezTo>
                <a:cubicBezTo>
                  <a:pt x="99700" y="271564"/>
                  <a:pt x="83083" y="271564"/>
                  <a:pt x="66466" y="271564"/>
                </a:cubicBezTo>
                <a:cubicBezTo>
                  <a:pt x="49346" y="271564"/>
                  <a:pt x="32226" y="271564"/>
                  <a:pt x="14099" y="271564"/>
                </a:cubicBezTo>
                <a:close/>
                <a:moveTo>
                  <a:pt x="49346" y="209331"/>
                </a:moveTo>
                <a:cubicBezTo>
                  <a:pt x="11581" y="209331"/>
                  <a:pt x="6043" y="217045"/>
                  <a:pt x="17120" y="255106"/>
                </a:cubicBezTo>
                <a:cubicBezTo>
                  <a:pt x="90132" y="255106"/>
                  <a:pt x="163145" y="255106"/>
                  <a:pt x="237164" y="255106"/>
                </a:cubicBezTo>
                <a:cubicBezTo>
                  <a:pt x="243710" y="212417"/>
                  <a:pt x="241192" y="209331"/>
                  <a:pt x="202923" y="209331"/>
                </a:cubicBezTo>
                <a:cubicBezTo>
                  <a:pt x="151563" y="209331"/>
                  <a:pt x="100707" y="209331"/>
                  <a:pt x="49346" y="209331"/>
                </a:cubicBezTo>
                <a:close/>
                <a:moveTo>
                  <a:pt x="0" y="190815"/>
                </a:moveTo>
                <a:cubicBezTo>
                  <a:pt x="84594" y="190815"/>
                  <a:pt x="167676" y="190815"/>
                  <a:pt x="252773" y="190815"/>
                </a:cubicBezTo>
                <a:cubicBezTo>
                  <a:pt x="252773" y="240704"/>
                  <a:pt x="252773" y="290080"/>
                  <a:pt x="252773" y="340484"/>
                </a:cubicBezTo>
                <a:cubicBezTo>
                  <a:pt x="168180" y="340484"/>
                  <a:pt x="84594" y="340484"/>
                  <a:pt x="0" y="340484"/>
                </a:cubicBezTo>
                <a:cubicBezTo>
                  <a:pt x="0" y="290594"/>
                  <a:pt x="0" y="241219"/>
                  <a:pt x="0" y="190815"/>
                </a:cubicBezTo>
                <a:close/>
                <a:moveTo>
                  <a:pt x="31723" y="0"/>
                </a:moveTo>
                <a:cubicBezTo>
                  <a:pt x="31723" y="39603"/>
                  <a:pt x="31723" y="78691"/>
                  <a:pt x="31723" y="120867"/>
                </a:cubicBezTo>
                <a:cubicBezTo>
                  <a:pt x="55892" y="120867"/>
                  <a:pt x="74523" y="120867"/>
                  <a:pt x="95168" y="120867"/>
                </a:cubicBezTo>
                <a:cubicBezTo>
                  <a:pt x="95168" y="142468"/>
                  <a:pt x="95168" y="162013"/>
                  <a:pt x="95168" y="183100"/>
                </a:cubicBezTo>
                <a:cubicBezTo>
                  <a:pt x="66467" y="183100"/>
                  <a:pt x="40786" y="183100"/>
                  <a:pt x="11078" y="183100"/>
                </a:cubicBezTo>
                <a:cubicBezTo>
                  <a:pt x="15610" y="121381"/>
                  <a:pt x="20142" y="61205"/>
                  <a:pt x="24170" y="514"/>
                </a:cubicBezTo>
                <a:cubicBezTo>
                  <a:pt x="26688" y="514"/>
                  <a:pt x="29205" y="514"/>
                  <a:pt x="31723" y="0"/>
                </a:cubicBezTo>
                <a:close/>
              </a:path>
            </a:pathLst>
          </a:custGeom>
          <a:gradFill>
            <a:gsLst>
              <a:gs pos="400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411B62-5DE4-470E-8471-3A40D5EDFDE9}"/>
              </a:ext>
            </a:extLst>
          </p:cNvPr>
          <p:cNvSpPr/>
          <p:nvPr/>
        </p:nvSpPr>
        <p:spPr>
          <a:xfrm>
            <a:off x="2863539" y="826679"/>
            <a:ext cx="356885" cy="853397"/>
          </a:xfrm>
          <a:custGeom>
            <a:avLst/>
            <a:gdLst>
              <a:gd name="connsiteX0" fmla="*/ 220666 w 637355"/>
              <a:gd name="connsiteY0" fmla="*/ 807253 h 1339211"/>
              <a:gd name="connsiteX1" fmla="*/ 220666 w 637355"/>
              <a:gd name="connsiteY1" fmla="*/ 920972 h 1339211"/>
              <a:gd name="connsiteX2" fmla="*/ 334385 w 637355"/>
              <a:gd name="connsiteY2" fmla="*/ 920972 h 1339211"/>
              <a:gd name="connsiteX3" fmla="*/ 334385 w 637355"/>
              <a:gd name="connsiteY3" fmla="*/ 807253 h 1339211"/>
              <a:gd name="connsiteX4" fmla="*/ 79542 w 637355"/>
              <a:gd name="connsiteY4" fmla="*/ 807253 h 1339211"/>
              <a:gd name="connsiteX5" fmla="*/ 79542 w 637355"/>
              <a:gd name="connsiteY5" fmla="*/ 920972 h 1339211"/>
              <a:gd name="connsiteX6" fmla="*/ 193261 w 637355"/>
              <a:gd name="connsiteY6" fmla="*/ 920972 h 1339211"/>
              <a:gd name="connsiteX7" fmla="*/ 193261 w 637355"/>
              <a:gd name="connsiteY7" fmla="*/ 807253 h 1339211"/>
              <a:gd name="connsiteX8" fmla="*/ 220666 w 637355"/>
              <a:gd name="connsiteY8" fmla="*/ 661702 h 1339211"/>
              <a:gd name="connsiteX9" fmla="*/ 220666 w 637355"/>
              <a:gd name="connsiteY9" fmla="*/ 775421 h 1339211"/>
              <a:gd name="connsiteX10" fmla="*/ 334385 w 637355"/>
              <a:gd name="connsiteY10" fmla="*/ 775421 h 1339211"/>
              <a:gd name="connsiteX11" fmla="*/ 334385 w 637355"/>
              <a:gd name="connsiteY11" fmla="*/ 661702 h 1339211"/>
              <a:gd name="connsiteX12" fmla="*/ 79542 w 637355"/>
              <a:gd name="connsiteY12" fmla="*/ 661702 h 1339211"/>
              <a:gd name="connsiteX13" fmla="*/ 79542 w 637355"/>
              <a:gd name="connsiteY13" fmla="*/ 775421 h 1339211"/>
              <a:gd name="connsiteX14" fmla="*/ 193261 w 637355"/>
              <a:gd name="connsiteY14" fmla="*/ 775421 h 1339211"/>
              <a:gd name="connsiteX15" fmla="*/ 193261 w 637355"/>
              <a:gd name="connsiteY15" fmla="*/ 661702 h 1339211"/>
              <a:gd name="connsiteX16" fmla="*/ 220666 w 637355"/>
              <a:gd name="connsiteY16" fmla="*/ 519029 h 1339211"/>
              <a:gd name="connsiteX17" fmla="*/ 220666 w 637355"/>
              <a:gd name="connsiteY17" fmla="*/ 632748 h 1339211"/>
              <a:gd name="connsiteX18" fmla="*/ 334385 w 637355"/>
              <a:gd name="connsiteY18" fmla="*/ 632748 h 1339211"/>
              <a:gd name="connsiteX19" fmla="*/ 334385 w 637355"/>
              <a:gd name="connsiteY19" fmla="*/ 519029 h 1339211"/>
              <a:gd name="connsiteX20" fmla="*/ 79542 w 637355"/>
              <a:gd name="connsiteY20" fmla="*/ 519029 h 1339211"/>
              <a:gd name="connsiteX21" fmla="*/ 79542 w 637355"/>
              <a:gd name="connsiteY21" fmla="*/ 632748 h 1339211"/>
              <a:gd name="connsiteX22" fmla="*/ 193261 w 637355"/>
              <a:gd name="connsiteY22" fmla="*/ 632748 h 1339211"/>
              <a:gd name="connsiteX23" fmla="*/ 193261 w 637355"/>
              <a:gd name="connsiteY23" fmla="*/ 519029 h 1339211"/>
              <a:gd name="connsiteX24" fmla="*/ 220666 w 637355"/>
              <a:gd name="connsiteY24" fmla="*/ 373478 h 1339211"/>
              <a:gd name="connsiteX25" fmla="*/ 220666 w 637355"/>
              <a:gd name="connsiteY25" fmla="*/ 487197 h 1339211"/>
              <a:gd name="connsiteX26" fmla="*/ 334385 w 637355"/>
              <a:gd name="connsiteY26" fmla="*/ 487197 h 1339211"/>
              <a:gd name="connsiteX27" fmla="*/ 334385 w 637355"/>
              <a:gd name="connsiteY27" fmla="*/ 373478 h 1339211"/>
              <a:gd name="connsiteX28" fmla="*/ 79542 w 637355"/>
              <a:gd name="connsiteY28" fmla="*/ 373478 h 1339211"/>
              <a:gd name="connsiteX29" fmla="*/ 79542 w 637355"/>
              <a:gd name="connsiteY29" fmla="*/ 487197 h 1339211"/>
              <a:gd name="connsiteX30" fmla="*/ 193261 w 637355"/>
              <a:gd name="connsiteY30" fmla="*/ 487197 h 1339211"/>
              <a:gd name="connsiteX31" fmla="*/ 193261 w 637355"/>
              <a:gd name="connsiteY31" fmla="*/ 373478 h 1339211"/>
              <a:gd name="connsiteX32" fmla="*/ 220666 w 637355"/>
              <a:gd name="connsiteY32" fmla="*/ 230805 h 1339211"/>
              <a:gd name="connsiteX33" fmla="*/ 220666 w 637355"/>
              <a:gd name="connsiteY33" fmla="*/ 344524 h 1339211"/>
              <a:gd name="connsiteX34" fmla="*/ 334385 w 637355"/>
              <a:gd name="connsiteY34" fmla="*/ 344524 h 1339211"/>
              <a:gd name="connsiteX35" fmla="*/ 334385 w 637355"/>
              <a:gd name="connsiteY35" fmla="*/ 230805 h 1339211"/>
              <a:gd name="connsiteX36" fmla="*/ 79542 w 637355"/>
              <a:gd name="connsiteY36" fmla="*/ 230805 h 1339211"/>
              <a:gd name="connsiteX37" fmla="*/ 79542 w 637355"/>
              <a:gd name="connsiteY37" fmla="*/ 344524 h 1339211"/>
              <a:gd name="connsiteX38" fmla="*/ 193261 w 637355"/>
              <a:gd name="connsiteY38" fmla="*/ 344524 h 1339211"/>
              <a:gd name="connsiteX39" fmla="*/ 193261 w 637355"/>
              <a:gd name="connsiteY39" fmla="*/ 230805 h 1339211"/>
              <a:gd name="connsiteX40" fmla="*/ 220666 w 637355"/>
              <a:gd name="connsiteY40" fmla="*/ 85254 h 1339211"/>
              <a:gd name="connsiteX41" fmla="*/ 220666 w 637355"/>
              <a:gd name="connsiteY41" fmla="*/ 198973 h 1339211"/>
              <a:gd name="connsiteX42" fmla="*/ 334385 w 637355"/>
              <a:gd name="connsiteY42" fmla="*/ 198973 h 1339211"/>
              <a:gd name="connsiteX43" fmla="*/ 334385 w 637355"/>
              <a:gd name="connsiteY43" fmla="*/ 85254 h 1339211"/>
              <a:gd name="connsiteX44" fmla="*/ 79542 w 637355"/>
              <a:gd name="connsiteY44" fmla="*/ 85254 h 1339211"/>
              <a:gd name="connsiteX45" fmla="*/ 79542 w 637355"/>
              <a:gd name="connsiteY45" fmla="*/ 198973 h 1339211"/>
              <a:gd name="connsiteX46" fmla="*/ 193261 w 637355"/>
              <a:gd name="connsiteY46" fmla="*/ 198973 h 1339211"/>
              <a:gd name="connsiteX47" fmla="*/ 193261 w 637355"/>
              <a:gd name="connsiteY47" fmla="*/ 85254 h 1339211"/>
              <a:gd name="connsiteX48" fmla="*/ 0 w 637355"/>
              <a:gd name="connsiteY48" fmla="*/ 0 h 1339211"/>
              <a:gd name="connsiteX49" fmla="*/ 637355 w 637355"/>
              <a:gd name="connsiteY49" fmla="*/ 0 h 1339211"/>
              <a:gd name="connsiteX50" fmla="*/ 637355 w 637355"/>
              <a:gd name="connsiteY50" fmla="*/ 1339211 h 1339211"/>
              <a:gd name="connsiteX51" fmla="*/ 0 w 637355"/>
              <a:gd name="connsiteY51" fmla="*/ 1339211 h 1339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37355" h="1339211">
                <a:moveTo>
                  <a:pt x="220666" y="807253"/>
                </a:moveTo>
                <a:lnTo>
                  <a:pt x="220666" y="920972"/>
                </a:lnTo>
                <a:lnTo>
                  <a:pt x="334385" y="920972"/>
                </a:lnTo>
                <a:lnTo>
                  <a:pt x="334385" y="807253"/>
                </a:lnTo>
                <a:close/>
                <a:moveTo>
                  <a:pt x="79542" y="807253"/>
                </a:moveTo>
                <a:lnTo>
                  <a:pt x="79542" y="920972"/>
                </a:lnTo>
                <a:lnTo>
                  <a:pt x="193261" y="920972"/>
                </a:lnTo>
                <a:lnTo>
                  <a:pt x="193261" y="807253"/>
                </a:lnTo>
                <a:close/>
                <a:moveTo>
                  <a:pt x="220666" y="661702"/>
                </a:moveTo>
                <a:lnTo>
                  <a:pt x="220666" y="775421"/>
                </a:lnTo>
                <a:lnTo>
                  <a:pt x="334385" y="775421"/>
                </a:lnTo>
                <a:lnTo>
                  <a:pt x="334385" y="661702"/>
                </a:lnTo>
                <a:close/>
                <a:moveTo>
                  <a:pt x="79542" y="661702"/>
                </a:moveTo>
                <a:lnTo>
                  <a:pt x="79542" y="775421"/>
                </a:lnTo>
                <a:lnTo>
                  <a:pt x="193261" y="775421"/>
                </a:lnTo>
                <a:lnTo>
                  <a:pt x="193261" y="661702"/>
                </a:lnTo>
                <a:close/>
                <a:moveTo>
                  <a:pt x="220666" y="519029"/>
                </a:moveTo>
                <a:lnTo>
                  <a:pt x="220666" y="632748"/>
                </a:lnTo>
                <a:lnTo>
                  <a:pt x="334385" y="632748"/>
                </a:lnTo>
                <a:lnTo>
                  <a:pt x="334385" y="519029"/>
                </a:lnTo>
                <a:close/>
                <a:moveTo>
                  <a:pt x="79542" y="519029"/>
                </a:moveTo>
                <a:lnTo>
                  <a:pt x="79542" y="632748"/>
                </a:lnTo>
                <a:lnTo>
                  <a:pt x="193261" y="632748"/>
                </a:lnTo>
                <a:lnTo>
                  <a:pt x="193261" y="519029"/>
                </a:lnTo>
                <a:close/>
                <a:moveTo>
                  <a:pt x="220666" y="373478"/>
                </a:moveTo>
                <a:lnTo>
                  <a:pt x="220666" y="487197"/>
                </a:lnTo>
                <a:lnTo>
                  <a:pt x="334385" y="487197"/>
                </a:lnTo>
                <a:lnTo>
                  <a:pt x="334385" y="373478"/>
                </a:lnTo>
                <a:close/>
                <a:moveTo>
                  <a:pt x="79542" y="373478"/>
                </a:moveTo>
                <a:lnTo>
                  <a:pt x="79542" y="487197"/>
                </a:lnTo>
                <a:lnTo>
                  <a:pt x="193261" y="487197"/>
                </a:lnTo>
                <a:lnTo>
                  <a:pt x="193261" y="373478"/>
                </a:lnTo>
                <a:close/>
                <a:moveTo>
                  <a:pt x="220666" y="230805"/>
                </a:moveTo>
                <a:lnTo>
                  <a:pt x="220666" y="344524"/>
                </a:lnTo>
                <a:lnTo>
                  <a:pt x="334385" y="344524"/>
                </a:lnTo>
                <a:lnTo>
                  <a:pt x="334385" y="230805"/>
                </a:lnTo>
                <a:close/>
                <a:moveTo>
                  <a:pt x="79542" y="230805"/>
                </a:moveTo>
                <a:lnTo>
                  <a:pt x="79542" y="344524"/>
                </a:lnTo>
                <a:lnTo>
                  <a:pt x="193261" y="344524"/>
                </a:lnTo>
                <a:lnTo>
                  <a:pt x="193261" y="230805"/>
                </a:lnTo>
                <a:close/>
                <a:moveTo>
                  <a:pt x="220666" y="85254"/>
                </a:moveTo>
                <a:lnTo>
                  <a:pt x="220666" y="198973"/>
                </a:lnTo>
                <a:lnTo>
                  <a:pt x="334385" y="198973"/>
                </a:lnTo>
                <a:lnTo>
                  <a:pt x="334385" y="85254"/>
                </a:lnTo>
                <a:close/>
                <a:moveTo>
                  <a:pt x="79542" y="85254"/>
                </a:moveTo>
                <a:lnTo>
                  <a:pt x="79542" y="198973"/>
                </a:lnTo>
                <a:lnTo>
                  <a:pt x="193261" y="198973"/>
                </a:lnTo>
                <a:lnTo>
                  <a:pt x="193261" y="85254"/>
                </a:lnTo>
                <a:close/>
                <a:moveTo>
                  <a:pt x="0" y="0"/>
                </a:moveTo>
                <a:lnTo>
                  <a:pt x="637355" y="0"/>
                </a:lnTo>
                <a:lnTo>
                  <a:pt x="637355" y="1339211"/>
                </a:lnTo>
                <a:lnTo>
                  <a:pt x="0" y="1339211"/>
                </a:ln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43DF2D2-A1D5-42C5-AAF3-A6FB1CE794C3}"/>
              </a:ext>
            </a:extLst>
          </p:cNvPr>
          <p:cNvSpPr/>
          <p:nvPr/>
        </p:nvSpPr>
        <p:spPr>
          <a:xfrm>
            <a:off x="3253545" y="528795"/>
            <a:ext cx="232875" cy="1151281"/>
          </a:xfrm>
          <a:custGeom>
            <a:avLst/>
            <a:gdLst>
              <a:gd name="connsiteX0" fmla="*/ 477202 w 476250"/>
              <a:gd name="connsiteY0" fmla="*/ 2308860 h 2305050"/>
              <a:gd name="connsiteX1" fmla="*/ 0 w 476250"/>
              <a:gd name="connsiteY1" fmla="*/ 2308860 h 2305050"/>
              <a:gd name="connsiteX2" fmla="*/ 0 w 476250"/>
              <a:gd name="connsiteY2" fmla="*/ 0 h 2305050"/>
              <a:gd name="connsiteX3" fmla="*/ 477202 w 476250"/>
              <a:gd name="connsiteY3" fmla="*/ 0 h 2305050"/>
              <a:gd name="connsiteX4" fmla="*/ 477202 w 476250"/>
              <a:gd name="connsiteY4" fmla="*/ 2308860 h 2305050"/>
              <a:gd name="connsiteX5" fmla="*/ 452438 w 476250"/>
              <a:gd name="connsiteY5" fmla="*/ 1071563 h 2305050"/>
              <a:gd name="connsiteX6" fmla="*/ 332422 w 476250"/>
              <a:gd name="connsiteY6" fmla="*/ 1071563 h 2305050"/>
              <a:gd name="connsiteX7" fmla="*/ 332422 w 476250"/>
              <a:gd name="connsiteY7" fmla="*/ 1188720 h 2305050"/>
              <a:gd name="connsiteX8" fmla="*/ 452438 w 476250"/>
              <a:gd name="connsiteY8" fmla="*/ 1188720 h 2305050"/>
              <a:gd name="connsiteX9" fmla="*/ 452438 w 476250"/>
              <a:gd name="connsiteY9" fmla="*/ 1071563 h 2305050"/>
              <a:gd name="connsiteX10" fmla="*/ 298132 w 476250"/>
              <a:gd name="connsiteY10" fmla="*/ 1190625 h 2305050"/>
              <a:gd name="connsiteX11" fmla="*/ 298132 w 476250"/>
              <a:gd name="connsiteY11" fmla="*/ 1070610 h 2305050"/>
              <a:gd name="connsiteX12" fmla="*/ 180975 w 476250"/>
              <a:gd name="connsiteY12" fmla="*/ 1070610 h 2305050"/>
              <a:gd name="connsiteX13" fmla="*/ 180975 w 476250"/>
              <a:gd name="connsiteY13" fmla="*/ 1190625 h 2305050"/>
              <a:gd name="connsiteX14" fmla="*/ 298132 w 476250"/>
              <a:gd name="connsiteY14" fmla="*/ 1190625 h 2305050"/>
              <a:gd name="connsiteX15" fmla="*/ 27622 w 476250"/>
              <a:gd name="connsiteY15" fmla="*/ 1188720 h 2305050"/>
              <a:gd name="connsiteX16" fmla="*/ 146685 w 476250"/>
              <a:gd name="connsiteY16" fmla="*/ 1188720 h 2305050"/>
              <a:gd name="connsiteX17" fmla="*/ 146685 w 476250"/>
              <a:gd name="connsiteY17" fmla="*/ 1070610 h 2305050"/>
              <a:gd name="connsiteX18" fmla="*/ 27622 w 476250"/>
              <a:gd name="connsiteY18" fmla="*/ 1070610 h 2305050"/>
              <a:gd name="connsiteX19" fmla="*/ 27622 w 476250"/>
              <a:gd name="connsiteY19" fmla="*/ 1188720 h 2305050"/>
              <a:gd name="connsiteX20" fmla="*/ 28575 w 476250"/>
              <a:gd name="connsiteY20" fmla="*/ 328613 h 2305050"/>
              <a:gd name="connsiteX21" fmla="*/ 28575 w 476250"/>
              <a:gd name="connsiteY21" fmla="*/ 448627 h 2305050"/>
              <a:gd name="connsiteX22" fmla="*/ 147638 w 476250"/>
              <a:gd name="connsiteY22" fmla="*/ 448627 h 2305050"/>
              <a:gd name="connsiteX23" fmla="*/ 147638 w 476250"/>
              <a:gd name="connsiteY23" fmla="*/ 328613 h 2305050"/>
              <a:gd name="connsiteX24" fmla="*/ 28575 w 476250"/>
              <a:gd name="connsiteY24" fmla="*/ 328613 h 2305050"/>
              <a:gd name="connsiteX25" fmla="*/ 450532 w 476250"/>
              <a:gd name="connsiteY25" fmla="*/ 744855 h 2305050"/>
              <a:gd name="connsiteX26" fmla="*/ 450532 w 476250"/>
              <a:gd name="connsiteY26" fmla="*/ 627697 h 2305050"/>
              <a:gd name="connsiteX27" fmla="*/ 331470 w 476250"/>
              <a:gd name="connsiteY27" fmla="*/ 627697 h 2305050"/>
              <a:gd name="connsiteX28" fmla="*/ 331470 w 476250"/>
              <a:gd name="connsiteY28" fmla="*/ 744855 h 2305050"/>
              <a:gd name="connsiteX29" fmla="*/ 450532 w 476250"/>
              <a:gd name="connsiteY29" fmla="*/ 744855 h 2305050"/>
              <a:gd name="connsiteX30" fmla="*/ 147638 w 476250"/>
              <a:gd name="connsiteY30" fmla="*/ 626745 h 2305050"/>
              <a:gd name="connsiteX31" fmla="*/ 27622 w 476250"/>
              <a:gd name="connsiteY31" fmla="*/ 626745 h 2305050"/>
              <a:gd name="connsiteX32" fmla="*/ 27622 w 476250"/>
              <a:gd name="connsiteY32" fmla="*/ 743902 h 2305050"/>
              <a:gd name="connsiteX33" fmla="*/ 147638 w 476250"/>
              <a:gd name="connsiteY33" fmla="*/ 743902 h 2305050"/>
              <a:gd name="connsiteX34" fmla="*/ 147638 w 476250"/>
              <a:gd name="connsiteY34" fmla="*/ 626745 h 2305050"/>
              <a:gd name="connsiteX35" fmla="*/ 298132 w 476250"/>
              <a:gd name="connsiteY35" fmla="*/ 1337310 h 2305050"/>
              <a:gd name="connsiteX36" fmla="*/ 298132 w 476250"/>
              <a:gd name="connsiteY36" fmla="*/ 1219200 h 2305050"/>
              <a:gd name="connsiteX37" fmla="*/ 180975 w 476250"/>
              <a:gd name="connsiteY37" fmla="*/ 1219200 h 2305050"/>
              <a:gd name="connsiteX38" fmla="*/ 180975 w 476250"/>
              <a:gd name="connsiteY38" fmla="*/ 1337310 h 2305050"/>
              <a:gd name="connsiteX39" fmla="*/ 298132 w 476250"/>
              <a:gd name="connsiteY39" fmla="*/ 1337310 h 2305050"/>
              <a:gd name="connsiteX40" fmla="*/ 180022 w 476250"/>
              <a:gd name="connsiteY40" fmla="*/ 476250 h 2305050"/>
              <a:gd name="connsiteX41" fmla="*/ 180022 w 476250"/>
              <a:gd name="connsiteY41" fmla="*/ 595313 h 2305050"/>
              <a:gd name="connsiteX42" fmla="*/ 299085 w 476250"/>
              <a:gd name="connsiteY42" fmla="*/ 595313 h 2305050"/>
              <a:gd name="connsiteX43" fmla="*/ 299085 w 476250"/>
              <a:gd name="connsiteY43" fmla="*/ 476250 h 2305050"/>
              <a:gd name="connsiteX44" fmla="*/ 180022 w 476250"/>
              <a:gd name="connsiteY44" fmla="*/ 476250 h 2305050"/>
              <a:gd name="connsiteX45" fmla="*/ 452438 w 476250"/>
              <a:gd name="connsiteY45" fmla="*/ 32385 h 2305050"/>
              <a:gd name="connsiteX46" fmla="*/ 330518 w 476250"/>
              <a:gd name="connsiteY46" fmla="*/ 32385 h 2305050"/>
              <a:gd name="connsiteX47" fmla="*/ 330518 w 476250"/>
              <a:gd name="connsiteY47" fmla="*/ 148590 h 2305050"/>
              <a:gd name="connsiteX48" fmla="*/ 452438 w 476250"/>
              <a:gd name="connsiteY48" fmla="*/ 148590 h 2305050"/>
              <a:gd name="connsiteX49" fmla="*/ 452438 w 476250"/>
              <a:gd name="connsiteY49" fmla="*/ 32385 h 2305050"/>
              <a:gd name="connsiteX50" fmla="*/ 300038 w 476250"/>
              <a:gd name="connsiteY50" fmla="*/ 31432 h 2305050"/>
              <a:gd name="connsiteX51" fmla="*/ 180022 w 476250"/>
              <a:gd name="connsiteY51" fmla="*/ 31432 h 2305050"/>
              <a:gd name="connsiteX52" fmla="*/ 180022 w 476250"/>
              <a:gd name="connsiteY52" fmla="*/ 149542 h 2305050"/>
              <a:gd name="connsiteX53" fmla="*/ 300038 w 476250"/>
              <a:gd name="connsiteY53" fmla="*/ 149542 h 2305050"/>
              <a:gd name="connsiteX54" fmla="*/ 300038 w 476250"/>
              <a:gd name="connsiteY54" fmla="*/ 31432 h 2305050"/>
              <a:gd name="connsiteX55" fmla="*/ 300038 w 476250"/>
              <a:gd name="connsiteY55" fmla="*/ 299085 h 2305050"/>
              <a:gd name="connsiteX56" fmla="*/ 300038 w 476250"/>
              <a:gd name="connsiteY56" fmla="*/ 180022 h 2305050"/>
              <a:gd name="connsiteX57" fmla="*/ 179070 w 476250"/>
              <a:gd name="connsiteY57" fmla="*/ 180022 h 2305050"/>
              <a:gd name="connsiteX58" fmla="*/ 179070 w 476250"/>
              <a:gd name="connsiteY58" fmla="*/ 299085 h 2305050"/>
              <a:gd name="connsiteX59" fmla="*/ 300038 w 476250"/>
              <a:gd name="connsiteY59" fmla="*/ 299085 h 2305050"/>
              <a:gd name="connsiteX60" fmla="*/ 147638 w 476250"/>
              <a:gd name="connsiteY60" fmla="*/ 477202 h 2305050"/>
              <a:gd name="connsiteX61" fmla="*/ 26670 w 476250"/>
              <a:gd name="connsiteY61" fmla="*/ 477202 h 2305050"/>
              <a:gd name="connsiteX62" fmla="*/ 26670 w 476250"/>
              <a:gd name="connsiteY62" fmla="*/ 594360 h 2305050"/>
              <a:gd name="connsiteX63" fmla="*/ 147638 w 476250"/>
              <a:gd name="connsiteY63" fmla="*/ 594360 h 2305050"/>
              <a:gd name="connsiteX64" fmla="*/ 147638 w 476250"/>
              <a:gd name="connsiteY64" fmla="*/ 477202 h 2305050"/>
              <a:gd name="connsiteX65" fmla="*/ 450532 w 476250"/>
              <a:gd name="connsiteY65" fmla="*/ 1041082 h 2305050"/>
              <a:gd name="connsiteX66" fmla="*/ 450532 w 476250"/>
              <a:gd name="connsiteY66" fmla="*/ 923925 h 2305050"/>
              <a:gd name="connsiteX67" fmla="*/ 331470 w 476250"/>
              <a:gd name="connsiteY67" fmla="*/ 923925 h 2305050"/>
              <a:gd name="connsiteX68" fmla="*/ 331470 w 476250"/>
              <a:gd name="connsiteY68" fmla="*/ 1041082 h 2305050"/>
              <a:gd name="connsiteX69" fmla="*/ 450532 w 476250"/>
              <a:gd name="connsiteY69" fmla="*/ 1041082 h 2305050"/>
              <a:gd name="connsiteX70" fmla="*/ 332422 w 476250"/>
              <a:gd name="connsiteY70" fmla="*/ 1218248 h 2305050"/>
              <a:gd name="connsiteX71" fmla="*/ 332422 w 476250"/>
              <a:gd name="connsiteY71" fmla="*/ 1336357 h 2305050"/>
              <a:gd name="connsiteX72" fmla="*/ 451485 w 476250"/>
              <a:gd name="connsiteY72" fmla="*/ 1336357 h 2305050"/>
              <a:gd name="connsiteX73" fmla="*/ 451485 w 476250"/>
              <a:gd name="connsiteY73" fmla="*/ 1218248 h 2305050"/>
              <a:gd name="connsiteX74" fmla="*/ 332422 w 476250"/>
              <a:gd name="connsiteY74" fmla="*/ 1218248 h 2305050"/>
              <a:gd name="connsiteX75" fmla="*/ 452438 w 476250"/>
              <a:gd name="connsiteY75" fmla="*/ 447675 h 2305050"/>
              <a:gd name="connsiteX76" fmla="*/ 452438 w 476250"/>
              <a:gd name="connsiteY76" fmla="*/ 329565 h 2305050"/>
              <a:gd name="connsiteX77" fmla="*/ 331470 w 476250"/>
              <a:gd name="connsiteY77" fmla="*/ 329565 h 2305050"/>
              <a:gd name="connsiteX78" fmla="*/ 331470 w 476250"/>
              <a:gd name="connsiteY78" fmla="*/ 447675 h 2305050"/>
              <a:gd name="connsiteX79" fmla="*/ 452438 w 476250"/>
              <a:gd name="connsiteY79" fmla="*/ 447675 h 2305050"/>
              <a:gd name="connsiteX80" fmla="*/ 300038 w 476250"/>
              <a:gd name="connsiteY80" fmla="*/ 448627 h 2305050"/>
              <a:gd name="connsiteX81" fmla="*/ 300038 w 476250"/>
              <a:gd name="connsiteY81" fmla="*/ 328613 h 2305050"/>
              <a:gd name="connsiteX82" fmla="*/ 180022 w 476250"/>
              <a:gd name="connsiteY82" fmla="*/ 328613 h 2305050"/>
              <a:gd name="connsiteX83" fmla="*/ 180022 w 476250"/>
              <a:gd name="connsiteY83" fmla="*/ 448627 h 2305050"/>
              <a:gd name="connsiteX84" fmla="*/ 300038 w 476250"/>
              <a:gd name="connsiteY84" fmla="*/ 448627 h 2305050"/>
              <a:gd name="connsiteX85" fmla="*/ 146685 w 476250"/>
              <a:gd name="connsiteY85" fmla="*/ 299085 h 2305050"/>
              <a:gd name="connsiteX86" fmla="*/ 146685 w 476250"/>
              <a:gd name="connsiteY86" fmla="*/ 181927 h 2305050"/>
              <a:gd name="connsiteX87" fmla="*/ 27622 w 476250"/>
              <a:gd name="connsiteY87" fmla="*/ 181927 h 2305050"/>
              <a:gd name="connsiteX88" fmla="*/ 27622 w 476250"/>
              <a:gd name="connsiteY88" fmla="*/ 299085 h 2305050"/>
              <a:gd name="connsiteX89" fmla="*/ 146685 w 476250"/>
              <a:gd name="connsiteY89" fmla="*/ 299085 h 2305050"/>
              <a:gd name="connsiteX90" fmla="*/ 145732 w 476250"/>
              <a:gd name="connsiteY90" fmla="*/ 889635 h 2305050"/>
              <a:gd name="connsiteX91" fmla="*/ 145732 w 476250"/>
              <a:gd name="connsiteY91" fmla="*/ 772477 h 2305050"/>
              <a:gd name="connsiteX92" fmla="*/ 28575 w 476250"/>
              <a:gd name="connsiteY92" fmla="*/ 772477 h 2305050"/>
              <a:gd name="connsiteX93" fmla="*/ 28575 w 476250"/>
              <a:gd name="connsiteY93" fmla="*/ 889635 h 2305050"/>
              <a:gd name="connsiteX94" fmla="*/ 145732 w 476250"/>
              <a:gd name="connsiteY94" fmla="*/ 889635 h 2305050"/>
              <a:gd name="connsiteX95" fmla="*/ 179070 w 476250"/>
              <a:gd name="connsiteY95" fmla="*/ 889635 h 2305050"/>
              <a:gd name="connsiteX96" fmla="*/ 298132 w 476250"/>
              <a:gd name="connsiteY96" fmla="*/ 889635 h 2305050"/>
              <a:gd name="connsiteX97" fmla="*/ 298132 w 476250"/>
              <a:gd name="connsiteY97" fmla="*/ 772477 h 2305050"/>
              <a:gd name="connsiteX98" fmla="*/ 179070 w 476250"/>
              <a:gd name="connsiteY98" fmla="*/ 772477 h 2305050"/>
              <a:gd name="connsiteX99" fmla="*/ 179070 w 476250"/>
              <a:gd name="connsiteY99" fmla="*/ 889635 h 2305050"/>
              <a:gd name="connsiteX100" fmla="*/ 450532 w 476250"/>
              <a:gd name="connsiteY100" fmla="*/ 890588 h 2305050"/>
              <a:gd name="connsiteX101" fmla="*/ 450532 w 476250"/>
              <a:gd name="connsiteY101" fmla="*/ 771525 h 2305050"/>
              <a:gd name="connsiteX102" fmla="*/ 331470 w 476250"/>
              <a:gd name="connsiteY102" fmla="*/ 771525 h 2305050"/>
              <a:gd name="connsiteX103" fmla="*/ 331470 w 476250"/>
              <a:gd name="connsiteY103" fmla="*/ 890588 h 2305050"/>
              <a:gd name="connsiteX104" fmla="*/ 450532 w 476250"/>
              <a:gd name="connsiteY104" fmla="*/ 890588 h 2305050"/>
              <a:gd name="connsiteX105" fmla="*/ 298132 w 476250"/>
              <a:gd name="connsiteY105" fmla="*/ 1370648 h 2305050"/>
              <a:gd name="connsiteX106" fmla="*/ 180022 w 476250"/>
              <a:gd name="connsiteY106" fmla="*/ 1370648 h 2305050"/>
              <a:gd name="connsiteX107" fmla="*/ 180022 w 476250"/>
              <a:gd name="connsiteY107" fmla="*/ 1486853 h 2305050"/>
              <a:gd name="connsiteX108" fmla="*/ 298132 w 476250"/>
              <a:gd name="connsiteY108" fmla="*/ 1486853 h 2305050"/>
              <a:gd name="connsiteX109" fmla="*/ 298132 w 476250"/>
              <a:gd name="connsiteY109" fmla="*/ 1370648 h 2305050"/>
              <a:gd name="connsiteX110" fmla="*/ 299085 w 476250"/>
              <a:gd name="connsiteY110" fmla="*/ 1632585 h 2305050"/>
              <a:gd name="connsiteX111" fmla="*/ 299085 w 476250"/>
              <a:gd name="connsiteY111" fmla="*/ 1516380 h 2305050"/>
              <a:gd name="connsiteX112" fmla="*/ 179070 w 476250"/>
              <a:gd name="connsiteY112" fmla="*/ 1516380 h 2305050"/>
              <a:gd name="connsiteX113" fmla="*/ 179070 w 476250"/>
              <a:gd name="connsiteY113" fmla="*/ 1632585 h 2305050"/>
              <a:gd name="connsiteX114" fmla="*/ 299085 w 476250"/>
              <a:gd name="connsiteY114" fmla="*/ 1632585 h 2305050"/>
              <a:gd name="connsiteX115" fmla="*/ 146685 w 476250"/>
              <a:gd name="connsiteY115" fmla="*/ 1370648 h 2305050"/>
              <a:gd name="connsiteX116" fmla="*/ 28575 w 476250"/>
              <a:gd name="connsiteY116" fmla="*/ 1370648 h 2305050"/>
              <a:gd name="connsiteX117" fmla="*/ 28575 w 476250"/>
              <a:gd name="connsiteY117" fmla="*/ 1486853 h 2305050"/>
              <a:gd name="connsiteX118" fmla="*/ 146685 w 476250"/>
              <a:gd name="connsiteY118" fmla="*/ 1486853 h 2305050"/>
              <a:gd name="connsiteX119" fmla="*/ 146685 w 476250"/>
              <a:gd name="connsiteY119" fmla="*/ 1370648 h 2305050"/>
              <a:gd name="connsiteX120" fmla="*/ 449580 w 476250"/>
              <a:gd name="connsiteY120" fmla="*/ 1631632 h 2305050"/>
              <a:gd name="connsiteX121" fmla="*/ 449580 w 476250"/>
              <a:gd name="connsiteY121" fmla="*/ 1514475 h 2305050"/>
              <a:gd name="connsiteX122" fmla="*/ 332422 w 476250"/>
              <a:gd name="connsiteY122" fmla="*/ 1514475 h 2305050"/>
              <a:gd name="connsiteX123" fmla="*/ 332422 w 476250"/>
              <a:gd name="connsiteY123" fmla="*/ 1631632 h 2305050"/>
              <a:gd name="connsiteX124" fmla="*/ 449580 w 476250"/>
              <a:gd name="connsiteY124" fmla="*/ 1631632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76250" h="2305050">
                <a:moveTo>
                  <a:pt x="477202" y="2308860"/>
                </a:moveTo>
                <a:cubicBezTo>
                  <a:pt x="316230" y="2308860"/>
                  <a:pt x="160020" y="2308860"/>
                  <a:pt x="0" y="2308860"/>
                </a:cubicBezTo>
                <a:cubicBezTo>
                  <a:pt x="0" y="1539240"/>
                  <a:pt x="0" y="771525"/>
                  <a:pt x="0" y="0"/>
                </a:cubicBezTo>
                <a:cubicBezTo>
                  <a:pt x="157163" y="0"/>
                  <a:pt x="315277" y="0"/>
                  <a:pt x="477202" y="0"/>
                </a:cubicBezTo>
                <a:cubicBezTo>
                  <a:pt x="477202" y="767715"/>
                  <a:pt x="477202" y="1536382"/>
                  <a:pt x="477202" y="2308860"/>
                </a:cubicBezTo>
                <a:close/>
                <a:moveTo>
                  <a:pt x="452438" y="1071563"/>
                </a:moveTo>
                <a:cubicBezTo>
                  <a:pt x="412432" y="1071563"/>
                  <a:pt x="372427" y="1071563"/>
                  <a:pt x="332422" y="1071563"/>
                </a:cubicBezTo>
                <a:cubicBezTo>
                  <a:pt x="332422" y="1112520"/>
                  <a:pt x="332422" y="1150620"/>
                  <a:pt x="332422" y="1188720"/>
                </a:cubicBezTo>
                <a:cubicBezTo>
                  <a:pt x="374332" y="1188720"/>
                  <a:pt x="412432" y="1188720"/>
                  <a:pt x="452438" y="1188720"/>
                </a:cubicBezTo>
                <a:cubicBezTo>
                  <a:pt x="452438" y="1147763"/>
                  <a:pt x="452438" y="1111567"/>
                  <a:pt x="452438" y="1071563"/>
                </a:cubicBezTo>
                <a:close/>
                <a:moveTo>
                  <a:pt x="298132" y="1190625"/>
                </a:moveTo>
                <a:cubicBezTo>
                  <a:pt x="298132" y="1147763"/>
                  <a:pt x="298132" y="1108710"/>
                  <a:pt x="298132" y="1070610"/>
                </a:cubicBezTo>
                <a:cubicBezTo>
                  <a:pt x="256222" y="1070610"/>
                  <a:pt x="218122" y="1070610"/>
                  <a:pt x="180975" y="1070610"/>
                </a:cubicBezTo>
                <a:cubicBezTo>
                  <a:pt x="180975" y="1112520"/>
                  <a:pt x="180975" y="1151573"/>
                  <a:pt x="180975" y="1190625"/>
                </a:cubicBezTo>
                <a:cubicBezTo>
                  <a:pt x="220980" y="1190625"/>
                  <a:pt x="257175" y="1190625"/>
                  <a:pt x="298132" y="1190625"/>
                </a:cubicBezTo>
                <a:close/>
                <a:moveTo>
                  <a:pt x="27622" y="1188720"/>
                </a:moveTo>
                <a:cubicBezTo>
                  <a:pt x="68580" y="1188720"/>
                  <a:pt x="106680" y="1188720"/>
                  <a:pt x="146685" y="1188720"/>
                </a:cubicBezTo>
                <a:cubicBezTo>
                  <a:pt x="146685" y="1146810"/>
                  <a:pt x="146685" y="1108710"/>
                  <a:pt x="146685" y="1070610"/>
                </a:cubicBezTo>
                <a:cubicBezTo>
                  <a:pt x="104775" y="1070610"/>
                  <a:pt x="66675" y="1070610"/>
                  <a:pt x="27622" y="1070610"/>
                </a:cubicBezTo>
                <a:cubicBezTo>
                  <a:pt x="27622" y="1112520"/>
                  <a:pt x="27622" y="1149667"/>
                  <a:pt x="27622" y="1188720"/>
                </a:cubicBezTo>
                <a:close/>
                <a:moveTo>
                  <a:pt x="28575" y="328613"/>
                </a:moveTo>
                <a:cubicBezTo>
                  <a:pt x="28575" y="372427"/>
                  <a:pt x="28575" y="410527"/>
                  <a:pt x="28575" y="448627"/>
                </a:cubicBezTo>
                <a:cubicBezTo>
                  <a:pt x="70485" y="448627"/>
                  <a:pt x="107632" y="448627"/>
                  <a:pt x="147638" y="448627"/>
                </a:cubicBezTo>
                <a:cubicBezTo>
                  <a:pt x="147638" y="407670"/>
                  <a:pt x="147638" y="369570"/>
                  <a:pt x="147638" y="328613"/>
                </a:cubicBezTo>
                <a:cubicBezTo>
                  <a:pt x="106680" y="328613"/>
                  <a:pt x="68580" y="328613"/>
                  <a:pt x="28575" y="328613"/>
                </a:cubicBezTo>
                <a:close/>
                <a:moveTo>
                  <a:pt x="450532" y="744855"/>
                </a:moveTo>
                <a:cubicBezTo>
                  <a:pt x="450532" y="702945"/>
                  <a:pt x="450532" y="664845"/>
                  <a:pt x="450532" y="627697"/>
                </a:cubicBezTo>
                <a:cubicBezTo>
                  <a:pt x="408622" y="627697"/>
                  <a:pt x="369570" y="627697"/>
                  <a:pt x="331470" y="627697"/>
                </a:cubicBezTo>
                <a:cubicBezTo>
                  <a:pt x="331470" y="668655"/>
                  <a:pt x="331470" y="705802"/>
                  <a:pt x="331470" y="744855"/>
                </a:cubicBezTo>
                <a:cubicBezTo>
                  <a:pt x="371475" y="744855"/>
                  <a:pt x="409575" y="744855"/>
                  <a:pt x="450532" y="744855"/>
                </a:cubicBezTo>
                <a:close/>
                <a:moveTo>
                  <a:pt x="147638" y="626745"/>
                </a:moveTo>
                <a:cubicBezTo>
                  <a:pt x="106680" y="626745"/>
                  <a:pt x="67627" y="626745"/>
                  <a:pt x="27622" y="626745"/>
                </a:cubicBezTo>
                <a:cubicBezTo>
                  <a:pt x="27622" y="667702"/>
                  <a:pt x="27622" y="706755"/>
                  <a:pt x="27622" y="743902"/>
                </a:cubicBezTo>
                <a:cubicBezTo>
                  <a:pt x="69532" y="743902"/>
                  <a:pt x="107632" y="743902"/>
                  <a:pt x="147638" y="743902"/>
                </a:cubicBezTo>
                <a:cubicBezTo>
                  <a:pt x="147638" y="702945"/>
                  <a:pt x="147638" y="665797"/>
                  <a:pt x="147638" y="626745"/>
                </a:cubicBezTo>
                <a:close/>
                <a:moveTo>
                  <a:pt x="298132" y="1337310"/>
                </a:moveTo>
                <a:cubicBezTo>
                  <a:pt x="298132" y="1295400"/>
                  <a:pt x="298132" y="1257300"/>
                  <a:pt x="298132" y="1219200"/>
                </a:cubicBezTo>
                <a:cubicBezTo>
                  <a:pt x="256222" y="1219200"/>
                  <a:pt x="219075" y="1219200"/>
                  <a:pt x="180975" y="1219200"/>
                </a:cubicBezTo>
                <a:cubicBezTo>
                  <a:pt x="180975" y="1260157"/>
                  <a:pt x="180975" y="1298257"/>
                  <a:pt x="180975" y="1337310"/>
                </a:cubicBezTo>
                <a:cubicBezTo>
                  <a:pt x="220980" y="1337310"/>
                  <a:pt x="257175" y="1337310"/>
                  <a:pt x="298132" y="1337310"/>
                </a:cubicBezTo>
                <a:close/>
                <a:moveTo>
                  <a:pt x="180022" y="476250"/>
                </a:moveTo>
                <a:cubicBezTo>
                  <a:pt x="180022" y="518160"/>
                  <a:pt x="180022" y="556260"/>
                  <a:pt x="180022" y="595313"/>
                </a:cubicBezTo>
                <a:cubicBezTo>
                  <a:pt x="220980" y="595313"/>
                  <a:pt x="259080" y="595313"/>
                  <a:pt x="299085" y="595313"/>
                </a:cubicBezTo>
                <a:cubicBezTo>
                  <a:pt x="299085" y="554355"/>
                  <a:pt x="299085" y="516255"/>
                  <a:pt x="299085" y="476250"/>
                </a:cubicBezTo>
                <a:cubicBezTo>
                  <a:pt x="259080" y="476250"/>
                  <a:pt x="220980" y="476250"/>
                  <a:pt x="180022" y="476250"/>
                </a:cubicBezTo>
                <a:close/>
                <a:moveTo>
                  <a:pt x="452438" y="32385"/>
                </a:moveTo>
                <a:cubicBezTo>
                  <a:pt x="411480" y="32385"/>
                  <a:pt x="372427" y="32385"/>
                  <a:pt x="330518" y="32385"/>
                </a:cubicBezTo>
                <a:cubicBezTo>
                  <a:pt x="330518" y="71438"/>
                  <a:pt x="330518" y="108585"/>
                  <a:pt x="330518" y="148590"/>
                </a:cubicBezTo>
                <a:cubicBezTo>
                  <a:pt x="371475" y="148590"/>
                  <a:pt x="411480" y="148590"/>
                  <a:pt x="452438" y="148590"/>
                </a:cubicBezTo>
                <a:cubicBezTo>
                  <a:pt x="452438" y="109538"/>
                  <a:pt x="452438" y="73342"/>
                  <a:pt x="452438" y="32385"/>
                </a:cubicBezTo>
                <a:close/>
                <a:moveTo>
                  <a:pt x="300038" y="31432"/>
                </a:moveTo>
                <a:cubicBezTo>
                  <a:pt x="257175" y="31432"/>
                  <a:pt x="219075" y="31432"/>
                  <a:pt x="180022" y="31432"/>
                </a:cubicBezTo>
                <a:cubicBezTo>
                  <a:pt x="180022" y="72390"/>
                  <a:pt x="180022" y="111442"/>
                  <a:pt x="180022" y="149542"/>
                </a:cubicBezTo>
                <a:cubicBezTo>
                  <a:pt x="221932" y="149542"/>
                  <a:pt x="260985" y="149542"/>
                  <a:pt x="300038" y="149542"/>
                </a:cubicBezTo>
                <a:cubicBezTo>
                  <a:pt x="300038" y="108585"/>
                  <a:pt x="300038" y="71438"/>
                  <a:pt x="300038" y="31432"/>
                </a:cubicBezTo>
                <a:close/>
                <a:moveTo>
                  <a:pt x="300038" y="299085"/>
                </a:moveTo>
                <a:cubicBezTo>
                  <a:pt x="300038" y="257175"/>
                  <a:pt x="300038" y="220027"/>
                  <a:pt x="300038" y="180022"/>
                </a:cubicBezTo>
                <a:cubicBezTo>
                  <a:pt x="259080" y="180022"/>
                  <a:pt x="220027" y="180022"/>
                  <a:pt x="179070" y="180022"/>
                </a:cubicBezTo>
                <a:cubicBezTo>
                  <a:pt x="179070" y="220027"/>
                  <a:pt x="179070" y="258127"/>
                  <a:pt x="179070" y="299085"/>
                </a:cubicBezTo>
                <a:cubicBezTo>
                  <a:pt x="220027" y="299085"/>
                  <a:pt x="258127" y="299085"/>
                  <a:pt x="300038" y="299085"/>
                </a:cubicBezTo>
                <a:close/>
                <a:moveTo>
                  <a:pt x="147638" y="477202"/>
                </a:moveTo>
                <a:cubicBezTo>
                  <a:pt x="104775" y="477202"/>
                  <a:pt x="66675" y="477202"/>
                  <a:pt x="26670" y="477202"/>
                </a:cubicBezTo>
                <a:cubicBezTo>
                  <a:pt x="26670" y="517207"/>
                  <a:pt x="26670" y="554355"/>
                  <a:pt x="26670" y="594360"/>
                </a:cubicBezTo>
                <a:cubicBezTo>
                  <a:pt x="67627" y="594360"/>
                  <a:pt x="106680" y="594360"/>
                  <a:pt x="147638" y="594360"/>
                </a:cubicBezTo>
                <a:cubicBezTo>
                  <a:pt x="147638" y="554355"/>
                  <a:pt x="147638" y="517207"/>
                  <a:pt x="147638" y="477202"/>
                </a:cubicBezTo>
                <a:close/>
                <a:moveTo>
                  <a:pt x="450532" y="1041082"/>
                </a:moveTo>
                <a:cubicBezTo>
                  <a:pt x="450532" y="1001077"/>
                  <a:pt x="450532" y="962025"/>
                  <a:pt x="450532" y="923925"/>
                </a:cubicBezTo>
                <a:cubicBezTo>
                  <a:pt x="408622" y="923925"/>
                  <a:pt x="370522" y="923925"/>
                  <a:pt x="331470" y="923925"/>
                </a:cubicBezTo>
                <a:cubicBezTo>
                  <a:pt x="331470" y="964882"/>
                  <a:pt x="331470" y="1002030"/>
                  <a:pt x="331470" y="1041082"/>
                </a:cubicBezTo>
                <a:cubicBezTo>
                  <a:pt x="372427" y="1041082"/>
                  <a:pt x="410527" y="1041082"/>
                  <a:pt x="450532" y="1041082"/>
                </a:cubicBezTo>
                <a:close/>
                <a:moveTo>
                  <a:pt x="332422" y="1218248"/>
                </a:moveTo>
                <a:cubicBezTo>
                  <a:pt x="332422" y="1258253"/>
                  <a:pt x="332422" y="1296353"/>
                  <a:pt x="332422" y="1336357"/>
                </a:cubicBezTo>
                <a:cubicBezTo>
                  <a:pt x="373380" y="1336357"/>
                  <a:pt x="410527" y="1336357"/>
                  <a:pt x="451485" y="1336357"/>
                </a:cubicBezTo>
                <a:cubicBezTo>
                  <a:pt x="451485" y="1296353"/>
                  <a:pt x="451485" y="1257300"/>
                  <a:pt x="451485" y="1218248"/>
                </a:cubicBezTo>
                <a:cubicBezTo>
                  <a:pt x="409575" y="1218248"/>
                  <a:pt x="372427" y="1218248"/>
                  <a:pt x="332422" y="1218248"/>
                </a:cubicBezTo>
                <a:close/>
                <a:moveTo>
                  <a:pt x="452438" y="447675"/>
                </a:moveTo>
                <a:cubicBezTo>
                  <a:pt x="452438" y="406717"/>
                  <a:pt x="452438" y="369570"/>
                  <a:pt x="452438" y="329565"/>
                </a:cubicBezTo>
                <a:cubicBezTo>
                  <a:pt x="411480" y="329565"/>
                  <a:pt x="371475" y="329565"/>
                  <a:pt x="331470" y="329565"/>
                </a:cubicBezTo>
                <a:cubicBezTo>
                  <a:pt x="331470" y="370522"/>
                  <a:pt x="331470" y="408622"/>
                  <a:pt x="331470" y="447675"/>
                </a:cubicBezTo>
                <a:cubicBezTo>
                  <a:pt x="371475" y="447675"/>
                  <a:pt x="409575" y="447675"/>
                  <a:pt x="452438" y="447675"/>
                </a:cubicBezTo>
                <a:close/>
                <a:moveTo>
                  <a:pt x="300038" y="448627"/>
                </a:moveTo>
                <a:cubicBezTo>
                  <a:pt x="300038" y="405765"/>
                  <a:pt x="300038" y="368617"/>
                  <a:pt x="300038" y="328613"/>
                </a:cubicBezTo>
                <a:cubicBezTo>
                  <a:pt x="258127" y="328613"/>
                  <a:pt x="219075" y="328613"/>
                  <a:pt x="180022" y="328613"/>
                </a:cubicBezTo>
                <a:cubicBezTo>
                  <a:pt x="180022" y="370522"/>
                  <a:pt x="180022" y="408622"/>
                  <a:pt x="180022" y="448627"/>
                </a:cubicBezTo>
                <a:cubicBezTo>
                  <a:pt x="220980" y="448627"/>
                  <a:pt x="258127" y="448627"/>
                  <a:pt x="300038" y="448627"/>
                </a:cubicBezTo>
                <a:close/>
                <a:moveTo>
                  <a:pt x="146685" y="299085"/>
                </a:moveTo>
                <a:cubicBezTo>
                  <a:pt x="146685" y="256222"/>
                  <a:pt x="146685" y="218122"/>
                  <a:pt x="146685" y="181927"/>
                </a:cubicBezTo>
                <a:cubicBezTo>
                  <a:pt x="103822" y="181927"/>
                  <a:pt x="65722" y="181927"/>
                  <a:pt x="27622" y="181927"/>
                </a:cubicBezTo>
                <a:cubicBezTo>
                  <a:pt x="27622" y="222885"/>
                  <a:pt x="27622" y="260032"/>
                  <a:pt x="27622" y="299085"/>
                </a:cubicBezTo>
                <a:cubicBezTo>
                  <a:pt x="67627" y="299085"/>
                  <a:pt x="104775" y="299085"/>
                  <a:pt x="146685" y="299085"/>
                </a:cubicBezTo>
                <a:close/>
                <a:moveTo>
                  <a:pt x="145732" y="889635"/>
                </a:moveTo>
                <a:cubicBezTo>
                  <a:pt x="145732" y="848677"/>
                  <a:pt x="145732" y="810577"/>
                  <a:pt x="145732" y="772477"/>
                </a:cubicBezTo>
                <a:cubicBezTo>
                  <a:pt x="103822" y="772477"/>
                  <a:pt x="66675" y="772477"/>
                  <a:pt x="28575" y="772477"/>
                </a:cubicBezTo>
                <a:cubicBezTo>
                  <a:pt x="28575" y="813435"/>
                  <a:pt x="28575" y="851535"/>
                  <a:pt x="28575" y="889635"/>
                </a:cubicBezTo>
                <a:cubicBezTo>
                  <a:pt x="70485" y="889635"/>
                  <a:pt x="107632" y="889635"/>
                  <a:pt x="145732" y="889635"/>
                </a:cubicBezTo>
                <a:close/>
                <a:moveTo>
                  <a:pt x="179070" y="889635"/>
                </a:moveTo>
                <a:cubicBezTo>
                  <a:pt x="220027" y="889635"/>
                  <a:pt x="258127" y="889635"/>
                  <a:pt x="298132" y="889635"/>
                </a:cubicBezTo>
                <a:cubicBezTo>
                  <a:pt x="298132" y="848677"/>
                  <a:pt x="298132" y="810577"/>
                  <a:pt x="298132" y="772477"/>
                </a:cubicBezTo>
                <a:cubicBezTo>
                  <a:pt x="256222" y="772477"/>
                  <a:pt x="219075" y="772477"/>
                  <a:pt x="179070" y="772477"/>
                </a:cubicBezTo>
                <a:cubicBezTo>
                  <a:pt x="179070" y="812482"/>
                  <a:pt x="179070" y="849630"/>
                  <a:pt x="179070" y="889635"/>
                </a:cubicBezTo>
                <a:close/>
                <a:moveTo>
                  <a:pt x="450532" y="890588"/>
                </a:moveTo>
                <a:cubicBezTo>
                  <a:pt x="450532" y="849630"/>
                  <a:pt x="450532" y="811530"/>
                  <a:pt x="450532" y="771525"/>
                </a:cubicBezTo>
                <a:cubicBezTo>
                  <a:pt x="409575" y="771525"/>
                  <a:pt x="372427" y="771525"/>
                  <a:pt x="331470" y="771525"/>
                </a:cubicBezTo>
                <a:cubicBezTo>
                  <a:pt x="331470" y="811530"/>
                  <a:pt x="331470" y="850582"/>
                  <a:pt x="331470" y="890588"/>
                </a:cubicBezTo>
                <a:cubicBezTo>
                  <a:pt x="372427" y="890588"/>
                  <a:pt x="410527" y="890588"/>
                  <a:pt x="450532" y="890588"/>
                </a:cubicBezTo>
                <a:close/>
                <a:moveTo>
                  <a:pt x="298132" y="1370648"/>
                </a:moveTo>
                <a:cubicBezTo>
                  <a:pt x="257175" y="1370648"/>
                  <a:pt x="218122" y="1370648"/>
                  <a:pt x="180022" y="1370648"/>
                </a:cubicBezTo>
                <a:cubicBezTo>
                  <a:pt x="180022" y="1410653"/>
                  <a:pt x="180022" y="1447800"/>
                  <a:pt x="180022" y="1486853"/>
                </a:cubicBezTo>
                <a:cubicBezTo>
                  <a:pt x="220980" y="1486853"/>
                  <a:pt x="257175" y="1486853"/>
                  <a:pt x="298132" y="1486853"/>
                </a:cubicBezTo>
                <a:cubicBezTo>
                  <a:pt x="298132" y="1447800"/>
                  <a:pt x="298132" y="1411605"/>
                  <a:pt x="298132" y="1370648"/>
                </a:cubicBezTo>
                <a:close/>
                <a:moveTo>
                  <a:pt x="299085" y="1632585"/>
                </a:moveTo>
                <a:cubicBezTo>
                  <a:pt x="299085" y="1590675"/>
                  <a:pt x="299085" y="1553528"/>
                  <a:pt x="299085" y="1516380"/>
                </a:cubicBezTo>
                <a:cubicBezTo>
                  <a:pt x="258127" y="1516380"/>
                  <a:pt x="219075" y="1516380"/>
                  <a:pt x="179070" y="1516380"/>
                </a:cubicBezTo>
                <a:cubicBezTo>
                  <a:pt x="179070" y="1557338"/>
                  <a:pt x="179070" y="1594485"/>
                  <a:pt x="179070" y="1632585"/>
                </a:cubicBezTo>
                <a:cubicBezTo>
                  <a:pt x="219075" y="1632585"/>
                  <a:pt x="256222" y="1632585"/>
                  <a:pt x="299085" y="1632585"/>
                </a:cubicBezTo>
                <a:close/>
                <a:moveTo>
                  <a:pt x="146685" y="1370648"/>
                </a:moveTo>
                <a:cubicBezTo>
                  <a:pt x="104775" y="1370648"/>
                  <a:pt x="65722" y="1370648"/>
                  <a:pt x="28575" y="1370648"/>
                </a:cubicBezTo>
                <a:cubicBezTo>
                  <a:pt x="28575" y="1410653"/>
                  <a:pt x="28575" y="1447800"/>
                  <a:pt x="28575" y="1486853"/>
                </a:cubicBezTo>
                <a:cubicBezTo>
                  <a:pt x="69532" y="1486853"/>
                  <a:pt x="106680" y="1486853"/>
                  <a:pt x="146685" y="1486853"/>
                </a:cubicBezTo>
                <a:cubicBezTo>
                  <a:pt x="146685" y="1447800"/>
                  <a:pt x="146685" y="1410653"/>
                  <a:pt x="146685" y="1370648"/>
                </a:cubicBezTo>
                <a:close/>
                <a:moveTo>
                  <a:pt x="449580" y="1631632"/>
                </a:moveTo>
                <a:cubicBezTo>
                  <a:pt x="449580" y="1591628"/>
                  <a:pt x="449580" y="1553528"/>
                  <a:pt x="449580" y="1514475"/>
                </a:cubicBezTo>
                <a:cubicBezTo>
                  <a:pt x="409575" y="1514475"/>
                  <a:pt x="372427" y="1514475"/>
                  <a:pt x="332422" y="1514475"/>
                </a:cubicBezTo>
                <a:cubicBezTo>
                  <a:pt x="332422" y="1554480"/>
                  <a:pt x="332422" y="1592580"/>
                  <a:pt x="332422" y="1631632"/>
                </a:cubicBezTo>
                <a:cubicBezTo>
                  <a:pt x="373380" y="1631632"/>
                  <a:pt x="410527" y="1631632"/>
                  <a:pt x="449580" y="1631632"/>
                </a:cubicBezTo>
                <a:close/>
              </a:path>
            </a:pathLst>
          </a:custGeom>
          <a:gradFill>
            <a:gsLst>
              <a:gs pos="40000">
                <a:schemeClr val="accent2"/>
              </a:gs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81" name="Picture 80" descr="CTUT_logo">
            <a:extLst>
              <a:ext uri="{FF2B5EF4-FFF2-40B4-BE49-F238E27FC236}">
                <a16:creationId xmlns:a16="http://schemas.microsoft.com/office/drawing/2014/main" id="{9854FA38-E192-40D9-AFF3-7614F4D537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61" y="1791243"/>
            <a:ext cx="1995170" cy="19951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D57F09C-D748-4EDB-BD9C-68D100A57D21}"/>
              </a:ext>
            </a:extLst>
          </p:cNvPr>
          <p:cNvSpPr txBox="1"/>
          <p:nvPr/>
        </p:nvSpPr>
        <p:spPr>
          <a:xfrm>
            <a:off x="3655040" y="2507372"/>
            <a:ext cx="706888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>
                <a:latin typeface="UVF Souci Sans" panose="02080506020201020203" pitchFamily="18" charset="0"/>
                <a:cs typeface="Arial" pitchFamily="34" charset="0"/>
              </a:rPr>
              <a:t>Tiểu luận tốt nghiệp</a:t>
            </a:r>
          </a:p>
        </p:txBody>
      </p:sp>
    </p:spTree>
    <p:extLst>
      <p:ext uri="{BB962C8B-B14F-4D97-AF65-F5344CB8AC3E}">
        <p14:creationId xmlns:p14="http://schemas.microsoft.com/office/powerpoint/2010/main" val="223377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DC5C85A-D282-4F7D-B83A-BD0E4943C540}"/>
              </a:ext>
            </a:extLst>
          </p:cNvPr>
          <p:cNvGrpSpPr/>
          <p:nvPr/>
        </p:nvGrpSpPr>
        <p:grpSpPr>
          <a:xfrm>
            <a:off x="377809" y="4734262"/>
            <a:ext cx="9369306" cy="1527054"/>
            <a:chOff x="582090" y="5070393"/>
            <a:chExt cx="11228564" cy="1527054"/>
          </a:xfrm>
        </p:grpSpPr>
        <p:sp>
          <p:nvSpPr>
            <p:cNvPr id="4" name="Pentagon 10">
              <a:extLst>
                <a:ext uri="{FF2B5EF4-FFF2-40B4-BE49-F238E27FC236}">
                  <a16:creationId xmlns:a16="http://schemas.microsoft.com/office/drawing/2014/main" id="{D5F252D3-D01E-4155-B34D-2CFDF2537749}"/>
                </a:ext>
              </a:extLst>
            </p:cNvPr>
            <p:cNvSpPr/>
            <p:nvPr/>
          </p:nvSpPr>
          <p:spPr>
            <a:xfrm rot="10800000">
              <a:off x="582090" y="5070394"/>
              <a:ext cx="2743200" cy="1527051"/>
            </a:xfrm>
            <a:prstGeom prst="homePlate">
              <a:avLst>
                <a:gd name="adj" fmla="val 285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Pentagon 11">
              <a:extLst>
                <a:ext uri="{FF2B5EF4-FFF2-40B4-BE49-F238E27FC236}">
                  <a16:creationId xmlns:a16="http://schemas.microsoft.com/office/drawing/2014/main" id="{507C48DE-ADCF-4998-B2F8-FA39767F818B}"/>
                </a:ext>
              </a:extLst>
            </p:cNvPr>
            <p:cNvSpPr/>
            <p:nvPr/>
          </p:nvSpPr>
          <p:spPr>
            <a:xfrm rot="10800000">
              <a:off x="2279163" y="5070396"/>
              <a:ext cx="2743200" cy="1527051"/>
            </a:xfrm>
            <a:prstGeom prst="homePlate">
              <a:avLst>
                <a:gd name="adj" fmla="val 285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Pentagon 12">
              <a:extLst>
                <a:ext uri="{FF2B5EF4-FFF2-40B4-BE49-F238E27FC236}">
                  <a16:creationId xmlns:a16="http://schemas.microsoft.com/office/drawing/2014/main" id="{E16E84C5-FA28-42CA-96C7-EBDC31D9F0D0}"/>
                </a:ext>
              </a:extLst>
            </p:cNvPr>
            <p:cNvSpPr/>
            <p:nvPr/>
          </p:nvSpPr>
          <p:spPr>
            <a:xfrm rot="10800000">
              <a:off x="3976236" y="5070394"/>
              <a:ext cx="2743200" cy="1527051"/>
            </a:xfrm>
            <a:prstGeom prst="homePlate">
              <a:avLst>
                <a:gd name="adj" fmla="val 2855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Pentagon 13">
              <a:extLst>
                <a:ext uri="{FF2B5EF4-FFF2-40B4-BE49-F238E27FC236}">
                  <a16:creationId xmlns:a16="http://schemas.microsoft.com/office/drawing/2014/main" id="{724DE76B-8D13-4BBB-BA9A-8F958AAD2A67}"/>
                </a:ext>
              </a:extLst>
            </p:cNvPr>
            <p:cNvSpPr/>
            <p:nvPr/>
          </p:nvSpPr>
          <p:spPr>
            <a:xfrm rot="10800000">
              <a:off x="5673309" y="5070393"/>
              <a:ext cx="2743200" cy="1527051"/>
            </a:xfrm>
            <a:prstGeom prst="homePlate">
              <a:avLst>
                <a:gd name="adj" fmla="val 2855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entagon 13">
              <a:extLst>
                <a:ext uri="{FF2B5EF4-FFF2-40B4-BE49-F238E27FC236}">
                  <a16:creationId xmlns:a16="http://schemas.microsoft.com/office/drawing/2014/main" id="{9E170E5E-DD34-41A9-8080-8920112FC43A}"/>
                </a:ext>
              </a:extLst>
            </p:cNvPr>
            <p:cNvSpPr/>
            <p:nvPr/>
          </p:nvSpPr>
          <p:spPr>
            <a:xfrm rot="10800000">
              <a:off x="7370382" y="5070393"/>
              <a:ext cx="2743200" cy="1527051"/>
            </a:xfrm>
            <a:prstGeom prst="homePlate">
              <a:avLst>
                <a:gd name="adj" fmla="val 2855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Pentagon 13">
              <a:extLst>
                <a:ext uri="{FF2B5EF4-FFF2-40B4-BE49-F238E27FC236}">
                  <a16:creationId xmlns:a16="http://schemas.microsoft.com/office/drawing/2014/main" id="{AE3B8EC7-537F-4CCB-9FEF-36D658EDEFE5}"/>
                </a:ext>
              </a:extLst>
            </p:cNvPr>
            <p:cNvSpPr/>
            <p:nvPr/>
          </p:nvSpPr>
          <p:spPr>
            <a:xfrm rot="10800000">
              <a:off x="9067454" y="5070393"/>
              <a:ext cx="2743200" cy="1527051"/>
            </a:xfrm>
            <a:prstGeom prst="homePlate">
              <a:avLst>
                <a:gd name="adj" fmla="val 2855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8EF00AB-0ABB-4F74-9473-CE9EB913B96C}"/>
              </a:ext>
            </a:extLst>
          </p:cNvPr>
          <p:cNvSpPr/>
          <p:nvPr/>
        </p:nvSpPr>
        <p:spPr>
          <a:xfrm>
            <a:off x="8072756" y="5101622"/>
            <a:ext cx="886418" cy="8864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B6CD68-00D7-4D01-8986-F03CE78EB0D5}"/>
              </a:ext>
            </a:extLst>
          </p:cNvPr>
          <p:cNvSpPr txBox="1"/>
          <p:nvPr/>
        </p:nvSpPr>
        <p:spPr>
          <a:xfrm>
            <a:off x="6194496" y="5347963"/>
            <a:ext cx="125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334E8-5D04-408D-BF4B-C1AD4FAF0DA0}"/>
              </a:ext>
            </a:extLst>
          </p:cNvPr>
          <p:cNvSpPr txBox="1"/>
          <p:nvPr/>
        </p:nvSpPr>
        <p:spPr>
          <a:xfrm>
            <a:off x="4772330" y="5347963"/>
            <a:ext cx="125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E39868-FFBB-4D0A-BBD2-BE246B811CD3}"/>
              </a:ext>
            </a:extLst>
          </p:cNvPr>
          <p:cNvSpPr txBox="1"/>
          <p:nvPr/>
        </p:nvSpPr>
        <p:spPr>
          <a:xfrm>
            <a:off x="3350162" y="5347963"/>
            <a:ext cx="125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9C317-8894-4BCD-A5D1-B90EDBFEA44F}"/>
              </a:ext>
            </a:extLst>
          </p:cNvPr>
          <p:cNvSpPr txBox="1"/>
          <p:nvPr/>
        </p:nvSpPr>
        <p:spPr>
          <a:xfrm>
            <a:off x="1927994" y="5347963"/>
            <a:ext cx="125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4CBD8-D7EC-40FE-927C-D5A1FFB877C0}"/>
              </a:ext>
            </a:extLst>
          </p:cNvPr>
          <p:cNvSpPr txBox="1"/>
          <p:nvPr/>
        </p:nvSpPr>
        <p:spPr>
          <a:xfrm>
            <a:off x="505826" y="5347963"/>
            <a:ext cx="125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6FF710D-64DC-4A2F-A754-51846CAD8FAB}"/>
              </a:ext>
            </a:extLst>
          </p:cNvPr>
          <p:cNvSpPr/>
          <p:nvPr/>
        </p:nvSpPr>
        <p:spPr>
          <a:xfrm>
            <a:off x="8260461" y="5223282"/>
            <a:ext cx="507042" cy="572608"/>
          </a:xfrm>
          <a:custGeom>
            <a:avLst/>
            <a:gdLst>
              <a:gd name="connsiteX0" fmla="*/ 62328 w 765495"/>
              <a:gd name="connsiteY0" fmla="*/ 809322 h 864482"/>
              <a:gd name="connsiteX1" fmla="*/ 378370 w 765495"/>
              <a:gd name="connsiteY1" fmla="*/ 809774 h 864482"/>
              <a:gd name="connsiteX2" fmla="*/ 694413 w 765495"/>
              <a:gd name="connsiteY2" fmla="*/ 809774 h 864482"/>
              <a:gd name="connsiteX3" fmla="*/ 722445 w 765495"/>
              <a:gd name="connsiteY3" fmla="*/ 833285 h 864482"/>
              <a:gd name="connsiteX4" fmla="*/ 694865 w 765495"/>
              <a:gd name="connsiteY4" fmla="*/ 863578 h 864482"/>
              <a:gd name="connsiteX5" fmla="*/ 62780 w 765495"/>
              <a:gd name="connsiteY5" fmla="*/ 864482 h 864482"/>
              <a:gd name="connsiteX6" fmla="*/ 37460 w 765495"/>
              <a:gd name="connsiteY6" fmla="*/ 838258 h 864482"/>
              <a:gd name="connsiteX7" fmla="*/ 62328 w 765495"/>
              <a:gd name="connsiteY7" fmla="*/ 809322 h 864482"/>
              <a:gd name="connsiteX8" fmla="*/ 595395 w 765495"/>
              <a:gd name="connsiteY8" fmla="*/ 550701 h 864482"/>
              <a:gd name="connsiteX9" fmla="*/ 616646 w 765495"/>
              <a:gd name="connsiteY9" fmla="*/ 571047 h 864482"/>
              <a:gd name="connsiteX10" fmla="*/ 616194 w 765495"/>
              <a:gd name="connsiteY10" fmla="*/ 607217 h 864482"/>
              <a:gd name="connsiteX11" fmla="*/ 557868 w 765495"/>
              <a:gd name="connsiteY11" fmla="*/ 664639 h 864482"/>
              <a:gd name="connsiteX12" fmla="*/ 524862 w 765495"/>
              <a:gd name="connsiteY12" fmla="*/ 631181 h 864482"/>
              <a:gd name="connsiteX13" fmla="*/ 524862 w 765495"/>
              <a:gd name="connsiteY13" fmla="*/ 572403 h 864482"/>
              <a:gd name="connsiteX14" fmla="*/ 545660 w 765495"/>
              <a:gd name="connsiteY14" fmla="*/ 551153 h 864482"/>
              <a:gd name="connsiteX15" fmla="*/ 595395 w 765495"/>
              <a:gd name="connsiteY15" fmla="*/ 550701 h 864482"/>
              <a:gd name="connsiteX16" fmla="*/ 173101 w 765495"/>
              <a:gd name="connsiteY16" fmla="*/ 550700 h 864482"/>
              <a:gd name="connsiteX17" fmla="*/ 226905 w 765495"/>
              <a:gd name="connsiteY17" fmla="*/ 551152 h 864482"/>
              <a:gd name="connsiteX18" fmla="*/ 245894 w 765495"/>
              <a:gd name="connsiteY18" fmla="*/ 568786 h 864482"/>
              <a:gd name="connsiteX19" fmla="*/ 245894 w 765495"/>
              <a:gd name="connsiteY19" fmla="*/ 609478 h 864482"/>
              <a:gd name="connsiteX20" fmla="*/ 190734 w 765495"/>
              <a:gd name="connsiteY20" fmla="*/ 665091 h 864482"/>
              <a:gd name="connsiteX21" fmla="*/ 154111 w 765495"/>
              <a:gd name="connsiteY21" fmla="*/ 627563 h 864482"/>
              <a:gd name="connsiteX22" fmla="*/ 154111 w 765495"/>
              <a:gd name="connsiteY22" fmla="*/ 569238 h 864482"/>
              <a:gd name="connsiteX23" fmla="*/ 173101 w 765495"/>
              <a:gd name="connsiteY23" fmla="*/ 550700 h 864482"/>
              <a:gd name="connsiteX24" fmla="*/ 530287 w 765495"/>
              <a:gd name="connsiteY24" fmla="*/ 541658 h 864482"/>
              <a:gd name="connsiteX25" fmla="*/ 513106 w 765495"/>
              <a:gd name="connsiteY25" fmla="*/ 559291 h 864482"/>
              <a:gd name="connsiteX26" fmla="*/ 513106 w 765495"/>
              <a:gd name="connsiteY26" fmla="*/ 658309 h 864482"/>
              <a:gd name="connsiteX27" fmla="*/ 531644 w 765495"/>
              <a:gd name="connsiteY27" fmla="*/ 677298 h 864482"/>
              <a:gd name="connsiteX28" fmla="*/ 610315 w 765495"/>
              <a:gd name="connsiteY28" fmla="*/ 677298 h 864482"/>
              <a:gd name="connsiteX29" fmla="*/ 628401 w 765495"/>
              <a:gd name="connsiteY29" fmla="*/ 657857 h 864482"/>
              <a:gd name="connsiteX30" fmla="*/ 628401 w 765495"/>
              <a:gd name="connsiteY30" fmla="*/ 608122 h 864482"/>
              <a:gd name="connsiteX31" fmla="*/ 628401 w 765495"/>
              <a:gd name="connsiteY31" fmla="*/ 558839 h 864482"/>
              <a:gd name="connsiteX32" fmla="*/ 611220 w 765495"/>
              <a:gd name="connsiteY32" fmla="*/ 541658 h 864482"/>
              <a:gd name="connsiteX33" fmla="*/ 530287 w 765495"/>
              <a:gd name="connsiteY33" fmla="*/ 541658 h 864482"/>
              <a:gd name="connsiteX34" fmla="*/ 238208 w 765495"/>
              <a:gd name="connsiteY34" fmla="*/ 541658 h 864482"/>
              <a:gd name="connsiteX35" fmla="*/ 159084 w 765495"/>
              <a:gd name="connsiteY35" fmla="*/ 542110 h 864482"/>
              <a:gd name="connsiteX36" fmla="*/ 140999 w 765495"/>
              <a:gd name="connsiteY36" fmla="*/ 559291 h 864482"/>
              <a:gd name="connsiteX37" fmla="*/ 140095 w 765495"/>
              <a:gd name="connsiteY37" fmla="*/ 658761 h 864482"/>
              <a:gd name="connsiteX38" fmla="*/ 159084 w 765495"/>
              <a:gd name="connsiteY38" fmla="*/ 677751 h 864482"/>
              <a:gd name="connsiteX39" fmla="*/ 238208 w 765495"/>
              <a:gd name="connsiteY39" fmla="*/ 677751 h 864482"/>
              <a:gd name="connsiteX40" fmla="*/ 256745 w 765495"/>
              <a:gd name="connsiteY40" fmla="*/ 658309 h 864482"/>
              <a:gd name="connsiteX41" fmla="*/ 256745 w 765495"/>
              <a:gd name="connsiteY41" fmla="*/ 610382 h 864482"/>
              <a:gd name="connsiteX42" fmla="*/ 256745 w 765495"/>
              <a:gd name="connsiteY42" fmla="*/ 560648 h 864482"/>
              <a:gd name="connsiteX43" fmla="*/ 238208 w 765495"/>
              <a:gd name="connsiteY43" fmla="*/ 541658 h 864482"/>
              <a:gd name="connsiteX44" fmla="*/ 379783 w 765495"/>
              <a:gd name="connsiteY44" fmla="*/ 210525 h 864482"/>
              <a:gd name="connsiteX45" fmla="*/ 395551 w 765495"/>
              <a:gd name="connsiteY45" fmla="*/ 219285 h 864482"/>
              <a:gd name="connsiteX46" fmla="*/ 667284 w 765495"/>
              <a:gd name="connsiteY46" fmla="*/ 494184 h 864482"/>
              <a:gd name="connsiteX47" fmla="*/ 681301 w 765495"/>
              <a:gd name="connsiteY47" fmla="*/ 529902 h 864482"/>
              <a:gd name="connsiteX48" fmla="*/ 682205 w 765495"/>
              <a:gd name="connsiteY48" fmla="*/ 765013 h 864482"/>
              <a:gd name="connsiteX49" fmla="*/ 655981 w 765495"/>
              <a:gd name="connsiteY49" fmla="*/ 791689 h 864482"/>
              <a:gd name="connsiteX50" fmla="*/ 490952 w 765495"/>
              <a:gd name="connsiteY50" fmla="*/ 791689 h 864482"/>
              <a:gd name="connsiteX51" fmla="*/ 464276 w 765495"/>
              <a:gd name="connsiteY51" fmla="*/ 765465 h 864482"/>
              <a:gd name="connsiteX52" fmla="*/ 465180 w 765495"/>
              <a:gd name="connsiteY52" fmla="*/ 571047 h 864482"/>
              <a:gd name="connsiteX53" fmla="*/ 435339 w 765495"/>
              <a:gd name="connsiteY53" fmla="*/ 542110 h 864482"/>
              <a:gd name="connsiteX54" fmla="*/ 335869 w 765495"/>
              <a:gd name="connsiteY54" fmla="*/ 542110 h 864482"/>
              <a:gd name="connsiteX55" fmla="*/ 306028 w 765495"/>
              <a:gd name="connsiteY55" fmla="*/ 573307 h 864482"/>
              <a:gd name="connsiteX56" fmla="*/ 306480 w 765495"/>
              <a:gd name="connsiteY56" fmla="*/ 765465 h 864482"/>
              <a:gd name="connsiteX57" fmla="*/ 280256 w 765495"/>
              <a:gd name="connsiteY57" fmla="*/ 791689 h 864482"/>
              <a:gd name="connsiteX58" fmla="*/ 103924 w 765495"/>
              <a:gd name="connsiteY58" fmla="*/ 791689 h 864482"/>
              <a:gd name="connsiteX59" fmla="*/ 77700 w 765495"/>
              <a:gd name="connsiteY59" fmla="*/ 765917 h 864482"/>
              <a:gd name="connsiteX60" fmla="*/ 78152 w 765495"/>
              <a:gd name="connsiteY60" fmla="*/ 646101 h 864482"/>
              <a:gd name="connsiteX61" fmla="*/ 79056 w 765495"/>
              <a:gd name="connsiteY61" fmla="*/ 645197 h 864482"/>
              <a:gd name="connsiteX62" fmla="*/ 79508 w 765495"/>
              <a:gd name="connsiteY62" fmla="*/ 523120 h 864482"/>
              <a:gd name="connsiteX63" fmla="*/ 91716 w 765495"/>
              <a:gd name="connsiteY63" fmla="*/ 493732 h 864482"/>
              <a:gd name="connsiteX64" fmla="*/ 364354 w 765495"/>
              <a:gd name="connsiteY64" fmla="*/ 219737 h 864482"/>
              <a:gd name="connsiteX65" fmla="*/ 379783 w 765495"/>
              <a:gd name="connsiteY65" fmla="*/ 210525 h 864482"/>
              <a:gd name="connsiteX66" fmla="*/ 573693 w 765495"/>
              <a:gd name="connsiteY66" fmla="*/ 99922 h 864482"/>
              <a:gd name="connsiteX67" fmla="*/ 648295 w 765495"/>
              <a:gd name="connsiteY67" fmla="*/ 100826 h 864482"/>
              <a:gd name="connsiteX68" fmla="*/ 664120 w 765495"/>
              <a:gd name="connsiteY68" fmla="*/ 115747 h 864482"/>
              <a:gd name="connsiteX69" fmla="*/ 665928 w 765495"/>
              <a:gd name="connsiteY69" fmla="*/ 330511 h 864482"/>
              <a:gd name="connsiteX70" fmla="*/ 661407 w 765495"/>
              <a:gd name="connsiteY70" fmla="*/ 340458 h 864482"/>
              <a:gd name="connsiteX71" fmla="*/ 561033 w 765495"/>
              <a:gd name="connsiteY71" fmla="*/ 238728 h 864482"/>
              <a:gd name="connsiteX72" fmla="*/ 552442 w 765495"/>
              <a:gd name="connsiteY72" fmla="*/ 213860 h 864482"/>
              <a:gd name="connsiteX73" fmla="*/ 551990 w 765495"/>
              <a:gd name="connsiteY73" fmla="*/ 121173 h 864482"/>
              <a:gd name="connsiteX74" fmla="*/ 573693 w 765495"/>
              <a:gd name="connsiteY74" fmla="*/ 99922 h 864482"/>
              <a:gd name="connsiteX75" fmla="*/ 379727 w 765495"/>
              <a:gd name="connsiteY75" fmla="*/ 99470 h 864482"/>
              <a:gd name="connsiteX76" fmla="*/ 400977 w 765495"/>
              <a:gd name="connsiteY76" fmla="*/ 117103 h 864482"/>
              <a:gd name="connsiteX77" fmla="*/ 682205 w 765495"/>
              <a:gd name="connsiteY77" fmla="*/ 397879 h 864482"/>
              <a:gd name="connsiteX78" fmla="*/ 747765 w 765495"/>
              <a:gd name="connsiteY78" fmla="*/ 463439 h 864482"/>
              <a:gd name="connsiteX79" fmla="*/ 756356 w 765495"/>
              <a:gd name="connsiteY79" fmla="*/ 500514 h 864482"/>
              <a:gd name="connsiteX80" fmla="*/ 709786 w 765495"/>
              <a:gd name="connsiteY80" fmla="*/ 501870 h 864482"/>
              <a:gd name="connsiteX81" fmla="*/ 480101 w 765495"/>
              <a:gd name="connsiteY81" fmla="*/ 271734 h 864482"/>
              <a:gd name="connsiteX82" fmla="*/ 392387 w 765495"/>
              <a:gd name="connsiteY82" fmla="*/ 183567 h 864482"/>
              <a:gd name="connsiteX83" fmla="*/ 365259 w 765495"/>
              <a:gd name="connsiteY83" fmla="*/ 186732 h 864482"/>
              <a:gd name="connsiteX84" fmla="*/ 96238 w 765495"/>
              <a:gd name="connsiteY84" fmla="*/ 457561 h 864482"/>
              <a:gd name="connsiteX85" fmla="*/ 42434 w 765495"/>
              <a:gd name="connsiteY85" fmla="*/ 512270 h 864482"/>
              <a:gd name="connsiteX86" fmla="*/ 18019 w 765495"/>
              <a:gd name="connsiteY86" fmla="*/ 513174 h 864482"/>
              <a:gd name="connsiteX87" fmla="*/ 2646 w 765495"/>
              <a:gd name="connsiteY87" fmla="*/ 496897 h 864482"/>
              <a:gd name="connsiteX88" fmla="*/ 2194 w 765495"/>
              <a:gd name="connsiteY88" fmla="*/ 474742 h 864482"/>
              <a:gd name="connsiteX89" fmla="*/ 38365 w 765495"/>
              <a:gd name="connsiteY89" fmla="*/ 437667 h 864482"/>
              <a:gd name="connsiteX90" fmla="*/ 358024 w 765495"/>
              <a:gd name="connsiteY90" fmla="*/ 118460 h 864482"/>
              <a:gd name="connsiteX91" fmla="*/ 379727 w 765495"/>
              <a:gd name="connsiteY91" fmla="*/ 99470 h 864482"/>
              <a:gd name="connsiteX92" fmla="*/ 589518 w 765495"/>
              <a:gd name="connsiteY92" fmla="*/ 0 h 864482"/>
              <a:gd name="connsiteX93" fmla="*/ 609864 w 765495"/>
              <a:gd name="connsiteY93" fmla="*/ 452 h 864482"/>
              <a:gd name="connsiteX94" fmla="*/ 665928 w 765495"/>
              <a:gd name="connsiteY94" fmla="*/ 1356 h 864482"/>
              <a:gd name="connsiteX95" fmla="*/ 682205 w 765495"/>
              <a:gd name="connsiteY95" fmla="*/ 16729 h 864482"/>
              <a:gd name="connsiteX96" fmla="*/ 682205 w 765495"/>
              <a:gd name="connsiteY96" fmla="*/ 18990 h 864482"/>
              <a:gd name="connsiteX97" fmla="*/ 628401 w 765495"/>
              <a:gd name="connsiteY97" fmla="*/ 74602 h 864482"/>
              <a:gd name="connsiteX98" fmla="*/ 556512 w 765495"/>
              <a:gd name="connsiteY98" fmla="*/ 74602 h 864482"/>
              <a:gd name="connsiteX99" fmla="*/ 537070 w 765495"/>
              <a:gd name="connsiteY99" fmla="*/ 54256 h 864482"/>
              <a:gd name="connsiteX100" fmla="*/ 589518 w 765495"/>
              <a:gd name="connsiteY100" fmla="*/ 0 h 86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65495" h="864482">
                <a:moveTo>
                  <a:pt x="62328" y="809322"/>
                </a:moveTo>
                <a:cubicBezTo>
                  <a:pt x="167675" y="810226"/>
                  <a:pt x="273023" y="809322"/>
                  <a:pt x="378370" y="809774"/>
                </a:cubicBezTo>
                <a:cubicBezTo>
                  <a:pt x="483718" y="809774"/>
                  <a:pt x="589065" y="809774"/>
                  <a:pt x="694413" y="809774"/>
                </a:cubicBezTo>
                <a:cubicBezTo>
                  <a:pt x="711594" y="809774"/>
                  <a:pt x="723350" y="811130"/>
                  <a:pt x="722445" y="833285"/>
                </a:cubicBezTo>
                <a:cubicBezTo>
                  <a:pt x="721541" y="853179"/>
                  <a:pt x="717924" y="863578"/>
                  <a:pt x="694865" y="863578"/>
                </a:cubicBezTo>
                <a:cubicBezTo>
                  <a:pt x="484170" y="863126"/>
                  <a:pt x="273475" y="863578"/>
                  <a:pt x="62780" y="864482"/>
                </a:cubicBezTo>
                <a:cubicBezTo>
                  <a:pt x="42434" y="864482"/>
                  <a:pt x="36556" y="857700"/>
                  <a:pt x="37460" y="838258"/>
                </a:cubicBezTo>
                <a:cubicBezTo>
                  <a:pt x="37912" y="820625"/>
                  <a:pt x="38817" y="808869"/>
                  <a:pt x="62328" y="809322"/>
                </a:cubicBezTo>
                <a:close/>
                <a:moveTo>
                  <a:pt x="595395" y="550701"/>
                </a:moveTo>
                <a:cubicBezTo>
                  <a:pt x="611672" y="549344"/>
                  <a:pt x="617098" y="556126"/>
                  <a:pt x="616646" y="571047"/>
                </a:cubicBezTo>
                <a:cubicBezTo>
                  <a:pt x="616194" y="583254"/>
                  <a:pt x="616194" y="595010"/>
                  <a:pt x="616194" y="607217"/>
                </a:cubicBezTo>
                <a:cubicBezTo>
                  <a:pt x="615742" y="664187"/>
                  <a:pt x="615742" y="664187"/>
                  <a:pt x="557868" y="664639"/>
                </a:cubicBezTo>
                <a:cubicBezTo>
                  <a:pt x="524410" y="665091"/>
                  <a:pt x="524410" y="665091"/>
                  <a:pt x="524862" y="631181"/>
                </a:cubicBezTo>
                <a:cubicBezTo>
                  <a:pt x="525314" y="611739"/>
                  <a:pt x="525314" y="591845"/>
                  <a:pt x="524862" y="572403"/>
                </a:cubicBezTo>
                <a:cubicBezTo>
                  <a:pt x="524410" y="557483"/>
                  <a:pt x="528931" y="549796"/>
                  <a:pt x="545660" y="551153"/>
                </a:cubicBezTo>
                <a:cubicBezTo>
                  <a:pt x="561937" y="552509"/>
                  <a:pt x="578666" y="552057"/>
                  <a:pt x="595395" y="550701"/>
                </a:cubicBezTo>
                <a:close/>
                <a:moveTo>
                  <a:pt x="173101" y="550700"/>
                </a:moveTo>
                <a:cubicBezTo>
                  <a:pt x="191186" y="551604"/>
                  <a:pt x="209272" y="552057"/>
                  <a:pt x="226905" y="551152"/>
                </a:cubicBezTo>
                <a:cubicBezTo>
                  <a:pt x="240469" y="550248"/>
                  <a:pt x="246347" y="555674"/>
                  <a:pt x="245894" y="568786"/>
                </a:cubicBezTo>
                <a:cubicBezTo>
                  <a:pt x="245442" y="582802"/>
                  <a:pt x="245894" y="595914"/>
                  <a:pt x="245894" y="609478"/>
                </a:cubicBezTo>
                <a:cubicBezTo>
                  <a:pt x="245894" y="664638"/>
                  <a:pt x="245894" y="664638"/>
                  <a:pt x="190734" y="665091"/>
                </a:cubicBezTo>
                <a:cubicBezTo>
                  <a:pt x="150494" y="665543"/>
                  <a:pt x="154111" y="670516"/>
                  <a:pt x="154111" y="627563"/>
                </a:cubicBezTo>
                <a:cubicBezTo>
                  <a:pt x="154111" y="608121"/>
                  <a:pt x="154111" y="588680"/>
                  <a:pt x="154111" y="569238"/>
                </a:cubicBezTo>
                <a:cubicBezTo>
                  <a:pt x="154111" y="556126"/>
                  <a:pt x="159537" y="550248"/>
                  <a:pt x="173101" y="550700"/>
                </a:cubicBezTo>
                <a:close/>
                <a:moveTo>
                  <a:pt x="530287" y="541658"/>
                </a:moveTo>
                <a:cubicBezTo>
                  <a:pt x="517175" y="541206"/>
                  <a:pt x="513106" y="547083"/>
                  <a:pt x="513106" y="559291"/>
                </a:cubicBezTo>
                <a:cubicBezTo>
                  <a:pt x="513558" y="592297"/>
                  <a:pt x="513558" y="625303"/>
                  <a:pt x="513106" y="658309"/>
                </a:cubicBezTo>
                <a:cubicBezTo>
                  <a:pt x="513106" y="671421"/>
                  <a:pt x="518080" y="677751"/>
                  <a:pt x="531644" y="677298"/>
                </a:cubicBezTo>
                <a:cubicBezTo>
                  <a:pt x="557868" y="676846"/>
                  <a:pt x="584091" y="676846"/>
                  <a:pt x="610315" y="677298"/>
                </a:cubicBezTo>
                <a:cubicBezTo>
                  <a:pt x="623879" y="677298"/>
                  <a:pt x="628853" y="670969"/>
                  <a:pt x="628401" y="657857"/>
                </a:cubicBezTo>
                <a:cubicBezTo>
                  <a:pt x="627949" y="641128"/>
                  <a:pt x="628401" y="624851"/>
                  <a:pt x="628401" y="608122"/>
                </a:cubicBezTo>
                <a:cubicBezTo>
                  <a:pt x="628401" y="591393"/>
                  <a:pt x="627949" y="575116"/>
                  <a:pt x="628401" y="558839"/>
                </a:cubicBezTo>
                <a:cubicBezTo>
                  <a:pt x="628853" y="546631"/>
                  <a:pt x="623879" y="541206"/>
                  <a:pt x="611220" y="541658"/>
                </a:cubicBezTo>
                <a:cubicBezTo>
                  <a:pt x="584091" y="542110"/>
                  <a:pt x="557415" y="542110"/>
                  <a:pt x="530287" y="541658"/>
                </a:cubicBezTo>
                <a:close/>
                <a:moveTo>
                  <a:pt x="238208" y="541658"/>
                </a:moveTo>
                <a:cubicBezTo>
                  <a:pt x="211984" y="542110"/>
                  <a:pt x="185760" y="542562"/>
                  <a:pt x="159084" y="542110"/>
                </a:cubicBezTo>
                <a:cubicBezTo>
                  <a:pt x="146877" y="542110"/>
                  <a:pt x="140999" y="546631"/>
                  <a:pt x="140999" y="559291"/>
                </a:cubicBezTo>
                <a:cubicBezTo>
                  <a:pt x="140999" y="592297"/>
                  <a:pt x="140547" y="625303"/>
                  <a:pt x="140095" y="658761"/>
                </a:cubicBezTo>
                <a:cubicBezTo>
                  <a:pt x="140095" y="671873"/>
                  <a:pt x="145520" y="678203"/>
                  <a:pt x="159084" y="677751"/>
                </a:cubicBezTo>
                <a:cubicBezTo>
                  <a:pt x="185308" y="677298"/>
                  <a:pt x="211532" y="677298"/>
                  <a:pt x="238208" y="677751"/>
                </a:cubicBezTo>
                <a:cubicBezTo>
                  <a:pt x="251772" y="677751"/>
                  <a:pt x="257198" y="671421"/>
                  <a:pt x="256745" y="658309"/>
                </a:cubicBezTo>
                <a:cubicBezTo>
                  <a:pt x="256745" y="642032"/>
                  <a:pt x="256745" y="626207"/>
                  <a:pt x="256745" y="610382"/>
                </a:cubicBezTo>
                <a:cubicBezTo>
                  <a:pt x="256745" y="593653"/>
                  <a:pt x="256293" y="577377"/>
                  <a:pt x="256745" y="560648"/>
                </a:cubicBezTo>
                <a:cubicBezTo>
                  <a:pt x="257198" y="547536"/>
                  <a:pt x="251772" y="541206"/>
                  <a:pt x="238208" y="541658"/>
                </a:cubicBezTo>
                <a:close/>
                <a:moveTo>
                  <a:pt x="379783" y="210525"/>
                </a:moveTo>
                <a:cubicBezTo>
                  <a:pt x="384587" y="210356"/>
                  <a:pt x="389447" y="213181"/>
                  <a:pt x="395551" y="219285"/>
                </a:cubicBezTo>
                <a:cubicBezTo>
                  <a:pt x="485978" y="311069"/>
                  <a:pt x="577309" y="401948"/>
                  <a:pt x="667284" y="494184"/>
                </a:cubicBezTo>
                <a:cubicBezTo>
                  <a:pt x="675875" y="502774"/>
                  <a:pt x="681301" y="517695"/>
                  <a:pt x="681301" y="529902"/>
                </a:cubicBezTo>
                <a:cubicBezTo>
                  <a:pt x="682657" y="608122"/>
                  <a:pt x="681301" y="686793"/>
                  <a:pt x="682205" y="765013"/>
                </a:cubicBezTo>
                <a:cubicBezTo>
                  <a:pt x="682205" y="784455"/>
                  <a:pt x="675875" y="791689"/>
                  <a:pt x="655981" y="791689"/>
                </a:cubicBezTo>
                <a:cubicBezTo>
                  <a:pt x="600820" y="790784"/>
                  <a:pt x="546112" y="790784"/>
                  <a:pt x="490952" y="791689"/>
                </a:cubicBezTo>
                <a:cubicBezTo>
                  <a:pt x="471510" y="792141"/>
                  <a:pt x="464276" y="784907"/>
                  <a:pt x="464276" y="765465"/>
                </a:cubicBezTo>
                <a:cubicBezTo>
                  <a:pt x="465180" y="700810"/>
                  <a:pt x="464728" y="635702"/>
                  <a:pt x="465180" y="571047"/>
                </a:cubicBezTo>
                <a:cubicBezTo>
                  <a:pt x="465180" y="543014"/>
                  <a:pt x="464276" y="542110"/>
                  <a:pt x="435339" y="542110"/>
                </a:cubicBezTo>
                <a:cubicBezTo>
                  <a:pt x="402333" y="542110"/>
                  <a:pt x="368875" y="542110"/>
                  <a:pt x="335869" y="542110"/>
                </a:cubicBezTo>
                <a:cubicBezTo>
                  <a:pt x="306480" y="542110"/>
                  <a:pt x="306028" y="542562"/>
                  <a:pt x="306028" y="573307"/>
                </a:cubicBezTo>
                <a:cubicBezTo>
                  <a:pt x="306028" y="637511"/>
                  <a:pt x="305576" y="701262"/>
                  <a:pt x="306480" y="765465"/>
                </a:cubicBezTo>
                <a:cubicBezTo>
                  <a:pt x="306932" y="785359"/>
                  <a:pt x="299698" y="791689"/>
                  <a:pt x="280256" y="791689"/>
                </a:cubicBezTo>
                <a:cubicBezTo>
                  <a:pt x="221479" y="790784"/>
                  <a:pt x="162701" y="790784"/>
                  <a:pt x="103924" y="791689"/>
                </a:cubicBezTo>
                <a:cubicBezTo>
                  <a:pt x="84482" y="792141"/>
                  <a:pt x="77248" y="785811"/>
                  <a:pt x="77700" y="765917"/>
                </a:cubicBezTo>
                <a:cubicBezTo>
                  <a:pt x="79056" y="726129"/>
                  <a:pt x="78152" y="685889"/>
                  <a:pt x="78152" y="646101"/>
                </a:cubicBezTo>
                <a:cubicBezTo>
                  <a:pt x="78604" y="645197"/>
                  <a:pt x="79056" y="645197"/>
                  <a:pt x="79056" y="645197"/>
                </a:cubicBezTo>
                <a:cubicBezTo>
                  <a:pt x="79056" y="604505"/>
                  <a:pt x="78152" y="563813"/>
                  <a:pt x="79508" y="523120"/>
                </a:cubicBezTo>
                <a:cubicBezTo>
                  <a:pt x="79961" y="513173"/>
                  <a:pt x="84934" y="500966"/>
                  <a:pt x="91716" y="493732"/>
                </a:cubicBezTo>
                <a:cubicBezTo>
                  <a:pt x="182143" y="401948"/>
                  <a:pt x="273474" y="311069"/>
                  <a:pt x="364354" y="219737"/>
                </a:cubicBezTo>
                <a:cubicBezTo>
                  <a:pt x="370232" y="213859"/>
                  <a:pt x="374979" y="210695"/>
                  <a:pt x="379783" y="210525"/>
                </a:cubicBezTo>
                <a:close/>
                <a:moveTo>
                  <a:pt x="573693" y="99922"/>
                </a:moveTo>
                <a:cubicBezTo>
                  <a:pt x="598560" y="100826"/>
                  <a:pt x="623427" y="99018"/>
                  <a:pt x="648295" y="100826"/>
                </a:cubicBezTo>
                <a:cubicBezTo>
                  <a:pt x="654173" y="101279"/>
                  <a:pt x="664120" y="110321"/>
                  <a:pt x="664120" y="115747"/>
                </a:cubicBezTo>
                <a:cubicBezTo>
                  <a:pt x="665476" y="187184"/>
                  <a:pt x="665476" y="258622"/>
                  <a:pt x="665928" y="330511"/>
                </a:cubicBezTo>
                <a:cubicBezTo>
                  <a:pt x="665928" y="332320"/>
                  <a:pt x="664120" y="334128"/>
                  <a:pt x="661407" y="340458"/>
                </a:cubicBezTo>
                <a:cubicBezTo>
                  <a:pt x="626140" y="305192"/>
                  <a:pt x="593134" y="272186"/>
                  <a:pt x="561033" y="238728"/>
                </a:cubicBezTo>
                <a:cubicBezTo>
                  <a:pt x="555607" y="232850"/>
                  <a:pt x="552894" y="222451"/>
                  <a:pt x="552442" y="213860"/>
                </a:cubicBezTo>
                <a:cubicBezTo>
                  <a:pt x="551538" y="183115"/>
                  <a:pt x="552442" y="151918"/>
                  <a:pt x="551990" y="121173"/>
                </a:cubicBezTo>
                <a:cubicBezTo>
                  <a:pt x="551990" y="106252"/>
                  <a:pt x="557868" y="99470"/>
                  <a:pt x="573693" y="99922"/>
                </a:cubicBezTo>
                <a:close/>
                <a:moveTo>
                  <a:pt x="379727" y="99470"/>
                </a:moveTo>
                <a:cubicBezTo>
                  <a:pt x="387413" y="105800"/>
                  <a:pt x="394647" y="110773"/>
                  <a:pt x="400977" y="117103"/>
                </a:cubicBezTo>
                <a:cubicBezTo>
                  <a:pt x="495021" y="210695"/>
                  <a:pt x="588613" y="304287"/>
                  <a:pt x="682205" y="397879"/>
                </a:cubicBezTo>
                <a:cubicBezTo>
                  <a:pt x="703908" y="419582"/>
                  <a:pt x="726515" y="440832"/>
                  <a:pt x="747765" y="463439"/>
                </a:cubicBezTo>
                <a:cubicBezTo>
                  <a:pt x="757260" y="473386"/>
                  <a:pt x="777154" y="481524"/>
                  <a:pt x="756356" y="500514"/>
                </a:cubicBezTo>
                <a:cubicBezTo>
                  <a:pt x="731488" y="523121"/>
                  <a:pt x="731940" y="524025"/>
                  <a:pt x="709786" y="501870"/>
                </a:cubicBezTo>
                <a:cubicBezTo>
                  <a:pt x="632923" y="425007"/>
                  <a:pt x="556512" y="348144"/>
                  <a:pt x="480101" y="271734"/>
                </a:cubicBezTo>
                <a:cubicBezTo>
                  <a:pt x="450712" y="242345"/>
                  <a:pt x="420871" y="213860"/>
                  <a:pt x="392387" y="183567"/>
                </a:cubicBezTo>
                <a:cubicBezTo>
                  <a:pt x="380179" y="170907"/>
                  <a:pt x="373849" y="177689"/>
                  <a:pt x="365259" y="186732"/>
                </a:cubicBezTo>
                <a:cubicBezTo>
                  <a:pt x="275736" y="277159"/>
                  <a:pt x="186213" y="367586"/>
                  <a:pt x="96238" y="457561"/>
                </a:cubicBezTo>
                <a:cubicBezTo>
                  <a:pt x="78153" y="475647"/>
                  <a:pt x="59615" y="493280"/>
                  <a:pt x="42434" y="512270"/>
                </a:cubicBezTo>
                <a:cubicBezTo>
                  <a:pt x="33843" y="521764"/>
                  <a:pt x="26609" y="522669"/>
                  <a:pt x="18019" y="513174"/>
                </a:cubicBezTo>
                <a:cubicBezTo>
                  <a:pt x="13045" y="507748"/>
                  <a:pt x="5359" y="503227"/>
                  <a:pt x="2646" y="496897"/>
                </a:cubicBezTo>
                <a:cubicBezTo>
                  <a:pt x="-67" y="490115"/>
                  <a:pt x="-1423" y="479264"/>
                  <a:pt x="2194" y="474742"/>
                </a:cubicBezTo>
                <a:cubicBezTo>
                  <a:pt x="12593" y="461178"/>
                  <a:pt x="26157" y="449875"/>
                  <a:pt x="38365" y="437667"/>
                </a:cubicBezTo>
                <a:cubicBezTo>
                  <a:pt x="145069" y="331415"/>
                  <a:pt x="251320" y="224712"/>
                  <a:pt x="358024" y="118460"/>
                </a:cubicBezTo>
                <a:cubicBezTo>
                  <a:pt x="364806" y="112130"/>
                  <a:pt x="371588" y="106704"/>
                  <a:pt x="379727" y="99470"/>
                </a:cubicBezTo>
                <a:close/>
                <a:moveTo>
                  <a:pt x="589518" y="0"/>
                </a:moveTo>
                <a:cubicBezTo>
                  <a:pt x="596300" y="452"/>
                  <a:pt x="603082" y="452"/>
                  <a:pt x="609864" y="452"/>
                </a:cubicBezTo>
                <a:cubicBezTo>
                  <a:pt x="628401" y="452"/>
                  <a:pt x="647391" y="-904"/>
                  <a:pt x="665928" y="1356"/>
                </a:cubicBezTo>
                <a:cubicBezTo>
                  <a:pt x="671806" y="1809"/>
                  <a:pt x="676780" y="11303"/>
                  <a:pt x="682205" y="16729"/>
                </a:cubicBezTo>
                <a:cubicBezTo>
                  <a:pt x="682657" y="17181"/>
                  <a:pt x="682205" y="18085"/>
                  <a:pt x="682205" y="18990"/>
                </a:cubicBezTo>
                <a:cubicBezTo>
                  <a:pt x="680397" y="82741"/>
                  <a:pt x="693057" y="74150"/>
                  <a:pt x="628401" y="74602"/>
                </a:cubicBezTo>
                <a:cubicBezTo>
                  <a:pt x="604438" y="75055"/>
                  <a:pt x="580475" y="74150"/>
                  <a:pt x="556512" y="74602"/>
                </a:cubicBezTo>
                <a:cubicBezTo>
                  <a:pt x="542043" y="75055"/>
                  <a:pt x="537070" y="69177"/>
                  <a:pt x="537070" y="54256"/>
                </a:cubicBezTo>
                <a:cubicBezTo>
                  <a:pt x="536618" y="452"/>
                  <a:pt x="536166" y="452"/>
                  <a:pt x="589518" y="0"/>
                </a:cubicBezTo>
                <a:close/>
              </a:path>
            </a:pathLst>
          </a:custGeom>
          <a:solidFill>
            <a:schemeClr val="accent6"/>
          </a:solidFill>
          <a:ln w="4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aphic 44">
            <a:extLst>
              <a:ext uri="{FF2B5EF4-FFF2-40B4-BE49-F238E27FC236}">
                <a16:creationId xmlns:a16="http://schemas.microsoft.com/office/drawing/2014/main" id="{CCB1C8D5-A3A3-4005-8BC9-6B3010D21DC1}"/>
              </a:ext>
            </a:extLst>
          </p:cNvPr>
          <p:cNvGrpSpPr/>
          <p:nvPr/>
        </p:nvGrpSpPr>
        <p:grpSpPr>
          <a:xfrm rot="1897936" flipH="1" flipV="1">
            <a:off x="8817800" y="4410184"/>
            <a:ext cx="2984562" cy="2269294"/>
            <a:chOff x="5034903" y="2636631"/>
            <a:chExt cx="3818603" cy="2903451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D46086A-BCB8-4683-B62C-FBAD34A8BE79}"/>
                </a:ext>
              </a:extLst>
            </p:cNvPr>
            <p:cNvSpPr/>
            <p:nvPr/>
          </p:nvSpPr>
          <p:spPr>
            <a:xfrm>
              <a:off x="6777229" y="2636631"/>
              <a:ext cx="1958790" cy="2265037"/>
            </a:xfrm>
            <a:custGeom>
              <a:avLst/>
              <a:gdLst>
                <a:gd name="connsiteX0" fmla="*/ 1951623 w 1958790"/>
                <a:gd name="connsiteY0" fmla="*/ 1607334 h 2265037"/>
                <a:gd name="connsiteX1" fmla="*/ 1951623 w 1958790"/>
                <a:gd name="connsiteY1" fmla="*/ 1607334 h 2265037"/>
                <a:gd name="connsiteX2" fmla="*/ 1951623 w 1958790"/>
                <a:gd name="connsiteY2" fmla="*/ 1607334 h 2265037"/>
                <a:gd name="connsiteX3" fmla="*/ 891385 w 1958790"/>
                <a:gd name="connsiteY3" fmla="*/ 123855 h 2265037"/>
                <a:gd name="connsiteX4" fmla="*/ 632816 w 1958790"/>
                <a:gd name="connsiteY4" fmla="*/ 83 h 2265037"/>
                <a:gd name="connsiteX5" fmla="*/ 443247 w 1958790"/>
                <a:gd name="connsiteY5" fmla="*/ 30315 h 2265037"/>
                <a:gd name="connsiteX6" fmla="*/ 168318 w 1958790"/>
                <a:gd name="connsiteY6" fmla="*/ 180406 h 2265037"/>
                <a:gd name="connsiteX7" fmla="*/ 20361 w 1958790"/>
                <a:gd name="connsiteY7" fmla="*/ 375310 h 2265037"/>
                <a:gd name="connsiteX8" fmla="*/ 2933 w 1958790"/>
                <a:gd name="connsiteY8" fmla="*/ 447866 h 2265037"/>
                <a:gd name="connsiteX9" fmla="*/ 37789 w 1958790"/>
                <a:gd name="connsiteY9" fmla="*/ 617874 h 2265037"/>
                <a:gd name="connsiteX10" fmla="*/ 498731 w 1958790"/>
                <a:gd name="connsiteY10" fmla="*/ 1370105 h 2265037"/>
                <a:gd name="connsiteX11" fmla="*/ 1025826 w 1958790"/>
                <a:gd name="connsiteY11" fmla="*/ 2167151 h 2265037"/>
                <a:gd name="connsiteX12" fmla="*/ 1224643 w 1958790"/>
                <a:gd name="connsiteY12" fmla="*/ 2262113 h 2265037"/>
                <a:gd name="connsiteX13" fmla="*/ 1523046 w 1958790"/>
                <a:gd name="connsiteY13" fmla="*/ 2158259 h 2265037"/>
                <a:gd name="connsiteX14" fmla="*/ 1738579 w 1958790"/>
                <a:gd name="connsiteY14" fmla="*/ 2006390 h 2265037"/>
                <a:gd name="connsiteX15" fmla="*/ 1919257 w 1958790"/>
                <a:gd name="connsiteY15" fmla="*/ 1801883 h 2265037"/>
                <a:gd name="connsiteX16" fmla="*/ 1951623 w 1958790"/>
                <a:gd name="connsiteY16" fmla="*/ 1607334 h 2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58790" h="2265037">
                  <a:moveTo>
                    <a:pt x="1951623" y="1607334"/>
                  </a:moveTo>
                  <a:cubicBezTo>
                    <a:pt x="1951623" y="1607334"/>
                    <a:pt x="1951623" y="1607334"/>
                    <a:pt x="1951623" y="1607334"/>
                  </a:cubicBezTo>
                  <a:cubicBezTo>
                    <a:pt x="1951623" y="1607334"/>
                    <a:pt x="1951623" y="1607334"/>
                    <a:pt x="1951623" y="1607334"/>
                  </a:cubicBezTo>
                  <a:cubicBezTo>
                    <a:pt x="1943798" y="1594174"/>
                    <a:pt x="927307" y="175426"/>
                    <a:pt x="891385" y="123855"/>
                  </a:cubicBezTo>
                  <a:cubicBezTo>
                    <a:pt x="828432" y="32804"/>
                    <a:pt x="753031" y="83"/>
                    <a:pt x="632816" y="83"/>
                  </a:cubicBezTo>
                  <a:cubicBezTo>
                    <a:pt x="611477" y="-1339"/>
                    <a:pt x="484148" y="15733"/>
                    <a:pt x="443247" y="30315"/>
                  </a:cubicBezTo>
                  <a:cubicBezTo>
                    <a:pt x="382428" y="50232"/>
                    <a:pt x="281064" y="85799"/>
                    <a:pt x="168318" y="180406"/>
                  </a:cubicBezTo>
                  <a:cubicBezTo>
                    <a:pt x="104298" y="234111"/>
                    <a:pt x="51304" y="296708"/>
                    <a:pt x="20361" y="375310"/>
                  </a:cubicBezTo>
                  <a:cubicBezTo>
                    <a:pt x="13603" y="392738"/>
                    <a:pt x="2933" y="441464"/>
                    <a:pt x="2933" y="447866"/>
                  </a:cubicBezTo>
                  <a:cubicBezTo>
                    <a:pt x="-6670" y="508684"/>
                    <a:pt x="7913" y="564879"/>
                    <a:pt x="37789" y="617874"/>
                  </a:cubicBezTo>
                  <a:cubicBezTo>
                    <a:pt x="42412" y="626054"/>
                    <a:pt x="456762" y="1305374"/>
                    <a:pt x="498731" y="1370105"/>
                  </a:cubicBezTo>
                  <a:cubicBezTo>
                    <a:pt x="520782" y="1404249"/>
                    <a:pt x="957183" y="2073611"/>
                    <a:pt x="1025826" y="2167151"/>
                  </a:cubicBezTo>
                  <a:cubicBezTo>
                    <a:pt x="1084155" y="2246108"/>
                    <a:pt x="1153866" y="2274917"/>
                    <a:pt x="1224643" y="2262113"/>
                  </a:cubicBezTo>
                  <a:cubicBezTo>
                    <a:pt x="1277637" y="2252510"/>
                    <a:pt x="1476098" y="2181377"/>
                    <a:pt x="1523046" y="2158259"/>
                  </a:cubicBezTo>
                  <a:cubicBezTo>
                    <a:pt x="1567860" y="2136208"/>
                    <a:pt x="1709415" y="2031287"/>
                    <a:pt x="1738579" y="2006390"/>
                  </a:cubicBezTo>
                  <a:cubicBezTo>
                    <a:pt x="1771656" y="1978293"/>
                    <a:pt x="1897562" y="1845274"/>
                    <a:pt x="1919257" y="1801883"/>
                  </a:cubicBezTo>
                  <a:cubicBezTo>
                    <a:pt x="1942020" y="1756713"/>
                    <a:pt x="1972962" y="1673132"/>
                    <a:pt x="1951623" y="160733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40000"/>
                  </a:schemeClr>
                </a:gs>
                <a:gs pos="44000">
                  <a:schemeClr val="accent6">
                    <a:lumMod val="60000"/>
                    <a:lumOff val="40000"/>
                  </a:schemeClr>
                </a:gs>
                <a:gs pos="22000">
                  <a:schemeClr val="accent6">
                    <a:lumMod val="60000"/>
                  </a:schemeClr>
                </a:gs>
                <a:gs pos="73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8700000" scaled="0"/>
              <a:tileRect/>
            </a:gra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95B67EB-7303-4E6C-A9F4-575ECBEF70E0}"/>
                </a:ext>
              </a:extLst>
            </p:cNvPr>
            <p:cNvSpPr/>
            <p:nvPr/>
          </p:nvSpPr>
          <p:spPr>
            <a:xfrm>
              <a:off x="7669960" y="4006974"/>
              <a:ext cx="1183546" cy="1039641"/>
            </a:xfrm>
            <a:custGeom>
              <a:avLst/>
              <a:gdLst>
                <a:gd name="connsiteX0" fmla="*/ 1036041 w 1183546"/>
                <a:gd name="connsiteY0" fmla="*/ 214949 h 1039641"/>
                <a:gd name="connsiteX1" fmla="*/ 739279 w 1183546"/>
                <a:gd name="connsiteY1" fmla="*/ 734770 h 1039641"/>
                <a:gd name="connsiteX2" fmla="*/ 147506 w 1183546"/>
                <a:gd name="connsiteY2" fmla="*/ 824692 h 1039641"/>
                <a:gd name="connsiteX3" fmla="*/ 444268 w 1183546"/>
                <a:gd name="connsiteY3" fmla="*/ 304872 h 1039641"/>
                <a:gd name="connsiteX4" fmla="*/ 1036041 w 1183546"/>
                <a:gd name="connsiteY4" fmla="*/ 214949 h 103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546" h="1039641">
                  <a:moveTo>
                    <a:pt x="1036041" y="214949"/>
                  </a:moveTo>
                  <a:cubicBezTo>
                    <a:pt x="1117506" y="333662"/>
                    <a:pt x="984641" y="566394"/>
                    <a:pt x="739279" y="734770"/>
                  </a:cubicBezTo>
                  <a:cubicBezTo>
                    <a:pt x="493916" y="903146"/>
                    <a:pt x="228971" y="943405"/>
                    <a:pt x="147506" y="824692"/>
                  </a:cubicBezTo>
                  <a:cubicBezTo>
                    <a:pt x="66041" y="705979"/>
                    <a:pt x="198905" y="473247"/>
                    <a:pt x="444268" y="304872"/>
                  </a:cubicBezTo>
                  <a:cubicBezTo>
                    <a:pt x="689630" y="136496"/>
                    <a:pt x="954576" y="96236"/>
                    <a:pt x="1036041" y="2149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357B376-F563-4616-BE41-75F60BA2A45A}"/>
                </a:ext>
              </a:extLst>
            </p:cNvPr>
            <p:cNvSpPr/>
            <p:nvPr/>
          </p:nvSpPr>
          <p:spPr>
            <a:xfrm>
              <a:off x="7756649" y="4038715"/>
              <a:ext cx="1073494" cy="938054"/>
            </a:xfrm>
            <a:custGeom>
              <a:avLst/>
              <a:gdLst>
                <a:gd name="connsiteX0" fmla="*/ 942893 w 1073494"/>
                <a:gd name="connsiteY0" fmla="*/ 190316 h 938054"/>
                <a:gd name="connsiteX1" fmla="*/ 667349 w 1073494"/>
                <a:gd name="connsiteY1" fmla="*/ 659344 h 938054"/>
                <a:gd name="connsiteX2" fmla="*/ 130602 w 1073494"/>
                <a:gd name="connsiteY2" fmla="*/ 747738 h 938054"/>
                <a:gd name="connsiteX3" fmla="*/ 406146 w 1073494"/>
                <a:gd name="connsiteY3" fmla="*/ 278711 h 938054"/>
                <a:gd name="connsiteX4" fmla="*/ 942893 w 1073494"/>
                <a:gd name="connsiteY4" fmla="*/ 190316 h 93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494" h="938054">
                  <a:moveTo>
                    <a:pt x="942893" y="190316"/>
                  </a:moveTo>
                  <a:cubicBezTo>
                    <a:pt x="1015022" y="295425"/>
                    <a:pt x="891657" y="505416"/>
                    <a:pt x="667349" y="659344"/>
                  </a:cubicBezTo>
                  <a:cubicBezTo>
                    <a:pt x="443041" y="813272"/>
                    <a:pt x="202731" y="852847"/>
                    <a:pt x="130602" y="747738"/>
                  </a:cubicBezTo>
                  <a:cubicBezTo>
                    <a:pt x="58473" y="642629"/>
                    <a:pt x="181838" y="432639"/>
                    <a:pt x="406146" y="278711"/>
                  </a:cubicBezTo>
                  <a:cubicBezTo>
                    <a:pt x="630454" y="124783"/>
                    <a:pt x="870764" y="85208"/>
                    <a:pt x="942893" y="1903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B154621-4664-4EB0-9F17-156326DBDE25}"/>
                </a:ext>
              </a:extLst>
            </p:cNvPr>
            <p:cNvSpPr/>
            <p:nvPr/>
          </p:nvSpPr>
          <p:spPr>
            <a:xfrm>
              <a:off x="5034903" y="4342180"/>
              <a:ext cx="1722801" cy="1197902"/>
            </a:xfrm>
            <a:custGeom>
              <a:avLst/>
              <a:gdLst>
                <a:gd name="connsiteX0" fmla="*/ 1714316 w 1722801"/>
                <a:gd name="connsiteY0" fmla="*/ 332140 h 1197902"/>
                <a:gd name="connsiteX1" fmla="*/ 1684796 w 1722801"/>
                <a:gd name="connsiteY1" fmla="*/ 253183 h 1197902"/>
                <a:gd name="connsiteX2" fmla="*/ 1586632 w 1722801"/>
                <a:gd name="connsiteY2" fmla="*/ 72860 h 1197902"/>
                <a:gd name="connsiteX3" fmla="*/ 1519767 w 1722801"/>
                <a:gd name="connsiteY3" fmla="*/ 10619 h 1197902"/>
                <a:gd name="connsiteX4" fmla="*/ 1458593 w 1722801"/>
                <a:gd name="connsiteY4" fmla="*/ 8129 h 1197902"/>
                <a:gd name="connsiteX5" fmla="*/ 1397418 w 1722801"/>
                <a:gd name="connsiteY5" fmla="*/ 53299 h 1197902"/>
                <a:gd name="connsiteX6" fmla="*/ 1103995 w 1722801"/>
                <a:gd name="connsiteY6" fmla="*/ 253538 h 1197902"/>
                <a:gd name="connsiteX7" fmla="*/ 298769 w 1722801"/>
                <a:gd name="connsiteY7" fmla="*/ 573992 h 1197902"/>
                <a:gd name="connsiteX8" fmla="*/ 25973 w 1722801"/>
                <a:gd name="connsiteY8" fmla="*/ 673223 h 1197902"/>
                <a:gd name="connsiteX9" fmla="*/ 10 w 1722801"/>
                <a:gd name="connsiteY9" fmla="*/ 710568 h 1197902"/>
                <a:gd name="connsiteX10" fmla="*/ 5701 w 1722801"/>
                <a:gd name="connsiteY10" fmla="*/ 756093 h 1197902"/>
                <a:gd name="connsiteX11" fmla="*/ 104220 w 1722801"/>
                <a:gd name="connsiteY11" fmla="*/ 989409 h 1197902"/>
                <a:gd name="connsiteX12" fmla="*/ 228703 w 1722801"/>
                <a:gd name="connsiteY12" fmla="*/ 1184669 h 1197902"/>
                <a:gd name="connsiteX13" fmla="*/ 279207 w 1722801"/>
                <a:gd name="connsiteY13" fmla="*/ 1192494 h 1197902"/>
                <a:gd name="connsiteX14" fmla="*/ 1093680 w 1722801"/>
                <a:gd name="connsiteY14" fmla="*/ 676780 h 1197902"/>
                <a:gd name="connsiteX15" fmla="*/ 1381769 w 1722801"/>
                <a:gd name="connsiteY15" fmla="*/ 539493 h 1197902"/>
                <a:gd name="connsiteX16" fmla="*/ 1595168 w 1722801"/>
                <a:gd name="connsiteY16" fmla="*/ 485076 h 1197902"/>
                <a:gd name="connsiteX17" fmla="*/ 1702935 w 1722801"/>
                <a:gd name="connsiteY17" fmla="*/ 445953 h 1197902"/>
                <a:gd name="connsiteX18" fmla="*/ 1714316 w 1722801"/>
                <a:gd name="connsiteY18" fmla="*/ 332140 h 119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2801" h="1197902">
                  <a:moveTo>
                    <a:pt x="1714316" y="332140"/>
                  </a:moveTo>
                  <a:cubicBezTo>
                    <a:pt x="1705424" y="305465"/>
                    <a:pt x="1694399" y="279502"/>
                    <a:pt x="1684796" y="253183"/>
                  </a:cubicBezTo>
                  <a:cubicBezTo>
                    <a:pt x="1675548" y="230776"/>
                    <a:pt x="1601570" y="95623"/>
                    <a:pt x="1586632" y="72860"/>
                  </a:cubicBezTo>
                  <a:cubicBezTo>
                    <a:pt x="1571694" y="50098"/>
                    <a:pt x="1550710" y="27335"/>
                    <a:pt x="1519767" y="10619"/>
                  </a:cubicBezTo>
                  <a:cubicBezTo>
                    <a:pt x="1498783" y="-762"/>
                    <a:pt x="1479933" y="-5030"/>
                    <a:pt x="1458593" y="8129"/>
                  </a:cubicBezTo>
                  <a:cubicBezTo>
                    <a:pt x="1436897" y="21289"/>
                    <a:pt x="1415557" y="35515"/>
                    <a:pt x="1397418" y="53299"/>
                  </a:cubicBezTo>
                  <a:cubicBezTo>
                    <a:pt x="1311703" y="137591"/>
                    <a:pt x="1212828" y="202322"/>
                    <a:pt x="1103995" y="253538"/>
                  </a:cubicBezTo>
                  <a:cubicBezTo>
                    <a:pt x="842225" y="377310"/>
                    <a:pt x="572986" y="481875"/>
                    <a:pt x="298769" y="573992"/>
                  </a:cubicBezTo>
                  <a:cubicBezTo>
                    <a:pt x="207007" y="604935"/>
                    <a:pt x="114890" y="633744"/>
                    <a:pt x="25973" y="673223"/>
                  </a:cubicBezTo>
                  <a:cubicBezTo>
                    <a:pt x="8902" y="680692"/>
                    <a:pt x="-346" y="691718"/>
                    <a:pt x="10" y="710568"/>
                  </a:cubicBezTo>
                  <a:cubicBezTo>
                    <a:pt x="366" y="725861"/>
                    <a:pt x="1433" y="741155"/>
                    <a:pt x="5701" y="756093"/>
                  </a:cubicBezTo>
                  <a:cubicBezTo>
                    <a:pt x="28819" y="837896"/>
                    <a:pt x="67231" y="913653"/>
                    <a:pt x="104220" y="989409"/>
                  </a:cubicBezTo>
                  <a:cubicBezTo>
                    <a:pt x="105998" y="996523"/>
                    <a:pt x="187445" y="1140211"/>
                    <a:pt x="228703" y="1184669"/>
                  </a:cubicBezTo>
                  <a:cubicBezTo>
                    <a:pt x="235816" y="1193917"/>
                    <a:pt x="255377" y="1204587"/>
                    <a:pt x="279207" y="1192494"/>
                  </a:cubicBezTo>
                  <a:cubicBezTo>
                    <a:pt x="295568" y="1184314"/>
                    <a:pt x="926162" y="776010"/>
                    <a:pt x="1093680" y="676780"/>
                  </a:cubicBezTo>
                  <a:cubicBezTo>
                    <a:pt x="1185442" y="622363"/>
                    <a:pt x="1280760" y="574348"/>
                    <a:pt x="1381769" y="539493"/>
                  </a:cubicBezTo>
                  <a:cubicBezTo>
                    <a:pt x="1451479" y="515308"/>
                    <a:pt x="1523679" y="501792"/>
                    <a:pt x="1595168" y="485076"/>
                  </a:cubicBezTo>
                  <a:cubicBezTo>
                    <a:pt x="1632513" y="476540"/>
                    <a:pt x="1669858" y="466937"/>
                    <a:pt x="1702935" y="445953"/>
                  </a:cubicBezTo>
                  <a:cubicBezTo>
                    <a:pt x="1728898" y="428525"/>
                    <a:pt x="1725697" y="366284"/>
                    <a:pt x="1714316" y="33214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AFA599C-8B2A-4986-8BCC-1D5E7F9C2275}"/>
                </a:ext>
              </a:extLst>
            </p:cNvPr>
            <p:cNvSpPr/>
            <p:nvPr/>
          </p:nvSpPr>
          <p:spPr>
            <a:xfrm>
              <a:off x="8016181" y="4326409"/>
              <a:ext cx="551652" cy="462034"/>
            </a:xfrm>
            <a:custGeom>
              <a:avLst/>
              <a:gdLst>
                <a:gd name="connsiteX0" fmla="*/ 497520 w 551652"/>
                <a:gd name="connsiteY0" fmla="*/ 78883 h 462034"/>
                <a:gd name="connsiteX1" fmla="*/ 329959 w 551652"/>
                <a:gd name="connsiteY1" fmla="*/ 309900 h 462034"/>
                <a:gd name="connsiteX2" fmla="*/ 54132 w 551652"/>
                <a:gd name="connsiteY2" fmla="*/ 383151 h 462034"/>
                <a:gd name="connsiteX3" fmla="*/ 221694 w 551652"/>
                <a:gd name="connsiteY3" fmla="*/ 152134 h 462034"/>
                <a:gd name="connsiteX4" fmla="*/ 497520 w 551652"/>
                <a:gd name="connsiteY4" fmla="*/ 78883 h 46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652" h="462034">
                  <a:moveTo>
                    <a:pt x="497520" y="78883"/>
                  </a:moveTo>
                  <a:cubicBezTo>
                    <a:pt x="527417" y="122449"/>
                    <a:pt x="452397" y="225879"/>
                    <a:pt x="329959" y="309900"/>
                  </a:cubicBezTo>
                  <a:cubicBezTo>
                    <a:pt x="207520" y="393921"/>
                    <a:pt x="84029" y="426717"/>
                    <a:pt x="54132" y="383151"/>
                  </a:cubicBezTo>
                  <a:cubicBezTo>
                    <a:pt x="24236" y="339585"/>
                    <a:pt x="99256" y="236155"/>
                    <a:pt x="221694" y="152134"/>
                  </a:cubicBezTo>
                  <a:cubicBezTo>
                    <a:pt x="344132" y="68113"/>
                    <a:pt x="467624" y="35317"/>
                    <a:pt x="497520" y="78883"/>
                  </a:cubicBezTo>
                  <a:close/>
                </a:path>
              </a:pathLst>
            </a:custGeom>
            <a:solidFill>
              <a:srgbClr val="CCCCCC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EBD8467-D052-4637-9312-01EE98172242}"/>
                </a:ext>
              </a:extLst>
            </p:cNvPr>
            <p:cNvSpPr/>
            <p:nvPr/>
          </p:nvSpPr>
          <p:spPr>
            <a:xfrm>
              <a:off x="8135828" y="4432625"/>
              <a:ext cx="295817" cy="261957"/>
            </a:xfrm>
            <a:custGeom>
              <a:avLst/>
              <a:gdLst>
                <a:gd name="connsiteX0" fmla="*/ 257583 w 295817"/>
                <a:gd name="connsiteY0" fmla="*/ 55717 h 261957"/>
                <a:gd name="connsiteX1" fmla="*/ 186143 w 295817"/>
                <a:gd name="connsiteY1" fmla="*/ 186696 h 261957"/>
                <a:gd name="connsiteX2" fmla="*/ 38235 w 295817"/>
                <a:gd name="connsiteY2" fmla="*/ 206241 h 261957"/>
                <a:gd name="connsiteX3" fmla="*/ 109674 w 295817"/>
                <a:gd name="connsiteY3" fmla="*/ 75262 h 261957"/>
                <a:gd name="connsiteX4" fmla="*/ 257583 w 295817"/>
                <a:gd name="connsiteY4" fmla="*/ 55717 h 26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17" h="261957">
                  <a:moveTo>
                    <a:pt x="257583" y="55717"/>
                  </a:moveTo>
                  <a:cubicBezTo>
                    <a:pt x="278699" y="86488"/>
                    <a:pt x="246715" y="145129"/>
                    <a:pt x="186143" y="186696"/>
                  </a:cubicBezTo>
                  <a:cubicBezTo>
                    <a:pt x="125572" y="228262"/>
                    <a:pt x="59351" y="237012"/>
                    <a:pt x="38235" y="206241"/>
                  </a:cubicBezTo>
                  <a:cubicBezTo>
                    <a:pt x="17118" y="175469"/>
                    <a:pt x="49103" y="116828"/>
                    <a:pt x="109674" y="75262"/>
                  </a:cubicBezTo>
                  <a:cubicBezTo>
                    <a:pt x="170245" y="33696"/>
                    <a:pt x="236466" y="24945"/>
                    <a:pt x="257583" y="55717"/>
                  </a:cubicBezTo>
                  <a:close/>
                </a:path>
              </a:pathLst>
            </a:custGeom>
            <a:solidFill>
              <a:srgbClr val="E6E6E6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05027AA-5D36-4F1A-A6A3-F4118690A942}"/>
                </a:ext>
              </a:extLst>
            </p:cNvPr>
            <p:cNvSpPr/>
            <p:nvPr/>
          </p:nvSpPr>
          <p:spPr>
            <a:xfrm>
              <a:off x="5078240" y="4400965"/>
              <a:ext cx="1631884" cy="1069984"/>
            </a:xfrm>
            <a:custGeom>
              <a:avLst/>
              <a:gdLst>
                <a:gd name="connsiteX0" fmla="*/ 1631856 w 1631884"/>
                <a:gd name="connsiteY0" fmla="*/ 274066 h 1069984"/>
                <a:gd name="connsiteX1" fmla="*/ 1553610 w 1631884"/>
                <a:gd name="connsiteY1" fmla="*/ 369028 h 1069984"/>
                <a:gd name="connsiteX2" fmla="*/ 1387159 w 1631884"/>
                <a:gd name="connsiteY2" fmla="*/ 405306 h 1069984"/>
                <a:gd name="connsiteX3" fmla="*/ 1218573 w 1631884"/>
                <a:gd name="connsiteY3" fmla="*/ 470393 h 1069984"/>
                <a:gd name="connsiteX4" fmla="*/ 855084 w 1631884"/>
                <a:gd name="connsiteY4" fmla="*/ 682013 h 1069984"/>
                <a:gd name="connsiteX5" fmla="*/ 255788 w 1631884"/>
                <a:gd name="connsiteY5" fmla="*/ 1060441 h 1069984"/>
                <a:gd name="connsiteX6" fmla="*/ 175407 w 1631884"/>
                <a:gd name="connsiteY6" fmla="*/ 1054039 h 1069984"/>
                <a:gd name="connsiteX7" fmla="*/ 103919 w 1631884"/>
                <a:gd name="connsiteY7" fmla="*/ 976148 h 1069984"/>
                <a:gd name="connsiteX8" fmla="*/ 27806 w 1631884"/>
                <a:gd name="connsiteY8" fmla="*/ 825702 h 1069984"/>
                <a:gd name="connsiteX9" fmla="*/ 1132 w 1631884"/>
                <a:gd name="connsiteY9" fmla="*/ 720781 h 1069984"/>
                <a:gd name="connsiteX10" fmla="*/ 64084 w 1631884"/>
                <a:gd name="connsiteY10" fmla="*/ 629375 h 1069984"/>
                <a:gd name="connsiteX11" fmla="*/ 443579 w 1631884"/>
                <a:gd name="connsiteY11" fmla="*/ 509516 h 1069984"/>
                <a:gd name="connsiteX12" fmla="*/ 993437 w 1631884"/>
                <a:gd name="connsiteY12" fmla="*/ 277978 h 1069984"/>
                <a:gd name="connsiteX13" fmla="*/ 1170558 w 1631884"/>
                <a:gd name="connsiteY13" fmla="*/ 191907 h 1069984"/>
                <a:gd name="connsiteX14" fmla="*/ 1310335 w 1631884"/>
                <a:gd name="connsiteY14" fmla="*/ 92321 h 1069984"/>
                <a:gd name="connsiteX15" fmla="*/ 1390360 w 1631884"/>
                <a:gd name="connsiteY15" fmla="*/ 19765 h 1069984"/>
                <a:gd name="connsiteX16" fmla="*/ 1510930 w 1631884"/>
                <a:gd name="connsiteY16" fmla="*/ 29368 h 1069984"/>
                <a:gd name="connsiteX17" fmla="*/ 1608382 w 1631884"/>
                <a:gd name="connsiteY17" fmla="*/ 182304 h 1069984"/>
                <a:gd name="connsiteX18" fmla="*/ 1631856 w 1631884"/>
                <a:gd name="connsiteY18" fmla="*/ 274066 h 10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1884" h="1069984">
                  <a:moveTo>
                    <a:pt x="1631856" y="274066"/>
                  </a:moveTo>
                  <a:cubicBezTo>
                    <a:pt x="1631501" y="329549"/>
                    <a:pt x="1608382" y="357291"/>
                    <a:pt x="1553610" y="369028"/>
                  </a:cubicBezTo>
                  <a:cubicBezTo>
                    <a:pt x="1498126" y="380765"/>
                    <a:pt x="1442287" y="391435"/>
                    <a:pt x="1387159" y="405306"/>
                  </a:cubicBezTo>
                  <a:cubicBezTo>
                    <a:pt x="1328474" y="420244"/>
                    <a:pt x="1272990" y="444074"/>
                    <a:pt x="1218573" y="470393"/>
                  </a:cubicBezTo>
                  <a:cubicBezTo>
                    <a:pt x="1091956" y="531923"/>
                    <a:pt x="974231" y="608391"/>
                    <a:pt x="855084" y="682013"/>
                  </a:cubicBezTo>
                  <a:cubicBezTo>
                    <a:pt x="755497" y="743188"/>
                    <a:pt x="293133" y="1038745"/>
                    <a:pt x="255788" y="1060441"/>
                  </a:cubicBezTo>
                  <a:cubicBezTo>
                    <a:pt x="228402" y="1076090"/>
                    <a:pt x="200660" y="1071467"/>
                    <a:pt x="175407" y="1054039"/>
                  </a:cubicBezTo>
                  <a:cubicBezTo>
                    <a:pt x="145887" y="1033410"/>
                    <a:pt x="123836" y="1005669"/>
                    <a:pt x="103919" y="976148"/>
                  </a:cubicBezTo>
                  <a:cubicBezTo>
                    <a:pt x="72265" y="929201"/>
                    <a:pt x="50213" y="877274"/>
                    <a:pt x="27806" y="825702"/>
                  </a:cubicBezTo>
                  <a:cubicBezTo>
                    <a:pt x="13224" y="792270"/>
                    <a:pt x="6111" y="756703"/>
                    <a:pt x="1132" y="720781"/>
                  </a:cubicBezTo>
                  <a:cubicBezTo>
                    <a:pt x="-5626" y="674189"/>
                    <a:pt x="18203" y="643602"/>
                    <a:pt x="64084" y="629375"/>
                  </a:cubicBezTo>
                  <a:cubicBezTo>
                    <a:pt x="191057" y="590607"/>
                    <a:pt x="319096" y="555752"/>
                    <a:pt x="443579" y="509516"/>
                  </a:cubicBezTo>
                  <a:cubicBezTo>
                    <a:pt x="513645" y="483552"/>
                    <a:pt x="953603" y="295761"/>
                    <a:pt x="993437" y="277978"/>
                  </a:cubicBezTo>
                  <a:cubicBezTo>
                    <a:pt x="1053189" y="250947"/>
                    <a:pt x="1111874" y="221783"/>
                    <a:pt x="1170558" y="191907"/>
                  </a:cubicBezTo>
                  <a:cubicBezTo>
                    <a:pt x="1222486" y="165588"/>
                    <a:pt x="1267655" y="131088"/>
                    <a:pt x="1310335" y="92321"/>
                  </a:cubicBezTo>
                  <a:cubicBezTo>
                    <a:pt x="1337010" y="68136"/>
                    <a:pt x="1363329" y="43595"/>
                    <a:pt x="1390360" y="19765"/>
                  </a:cubicBezTo>
                  <a:cubicBezTo>
                    <a:pt x="1424148" y="-10111"/>
                    <a:pt x="1473585" y="-5487"/>
                    <a:pt x="1510930" y="29368"/>
                  </a:cubicBezTo>
                  <a:cubicBezTo>
                    <a:pt x="1556811" y="72048"/>
                    <a:pt x="1585620" y="125042"/>
                    <a:pt x="1608382" y="182304"/>
                  </a:cubicBezTo>
                  <a:cubicBezTo>
                    <a:pt x="1619764" y="211469"/>
                    <a:pt x="1632567" y="240989"/>
                    <a:pt x="1631856" y="274066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A636BAF-7FB0-4E06-837C-12A075C57940}"/>
                </a:ext>
              </a:extLst>
            </p:cNvPr>
            <p:cNvSpPr/>
            <p:nvPr/>
          </p:nvSpPr>
          <p:spPr>
            <a:xfrm>
              <a:off x="8125643" y="4571177"/>
              <a:ext cx="172988" cy="163250"/>
            </a:xfrm>
            <a:custGeom>
              <a:avLst/>
              <a:gdLst>
                <a:gd name="connsiteX0" fmla="*/ 142977 w 172988"/>
                <a:gd name="connsiteY0" fmla="*/ 0 h 163250"/>
                <a:gd name="connsiteX1" fmla="*/ 170364 w 172988"/>
                <a:gd name="connsiteY1" fmla="*/ 33788 h 163250"/>
                <a:gd name="connsiteX2" fmla="*/ 158982 w 172988"/>
                <a:gd name="connsiteY2" fmla="*/ 69710 h 163250"/>
                <a:gd name="connsiteX3" fmla="*/ 88205 w 172988"/>
                <a:gd name="connsiteY3" fmla="*/ 119148 h 163250"/>
                <a:gd name="connsiteX4" fmla="*/ 17783 w 172988"/>
                <a:gd name="connsiteY4" fmla="*/ 159693 h 163250"/>
                <a:gd name="connsiteX5" fmla="*/ 0 w 172988"/>
                <a:gd name="connsiteY5" fmla="*/ 163250 h 163250"/>
                <a:gd name="connsiteX6" fmla="*/ 72556 w 172988"/>
                <a:gd name="connsiteY6" fmla="*/ 119859 h 163250"/>
                <a:gd name="connsiteX7" fmla="*/ 152936 w 172988"/>
                <a:gd name="connsiteY7" fmla="*/ 62597 h 163250"/>
                <a:gd name="connsiteX8" fmla="*/ 154359 w 172988"/>
                <a:gd name="connsiteY8" fmla="*/ 27030 h 163250"/>
                <a:gd name="connsiteX9" fmla="*/ 137998 w 172988"/>
                <a:gd name="connsiteY9" fmla="*/ 6046 h 163250"/>
                <a:gd name="connsiteX10" fmla="*/ 142977 w 172988"/>
                <a:gd name="connsiteY10" fmla="*/ 0 h 1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988" h="163250">
                  <a:moveTo>
                    <a:pt x="142977" y="0"/>
                  </a:moveTo>
                  <a:cubicBezTo>
                    <a:pt x="155426" y="8536"/>
                    <a:pt x="163962" y="20984"/>
                    <a:pt x="170364" y="33788"/>
                  </a:cubicBezTo>
                  <a:cubicBezTo>
                    <a:pt x="177477" y="48015"/>
                    <a:pt x="168941" y="60463"/>
                    <a:pt x="158982" y="69710"/>
                  </a:cubicBezTo>
                  <a:cubicBezTo>
                    <a:pt x="137642" y="88916"/>
                    <a:pt x="112746" y="103854"/>
                    <a:pt x="88205" y="119148"/>
                  </a:cubicBezTo>
                  <a:cubicBezTo>
                    <a:pt x="65087" y="133374"/>
                    <a:pt x="41257" y="146178"/>
                    <a:pt x="17783" y="159693"/>
                  </a:cubicBezTo>
                  <a:cubicBezTo>
                    <a:pt x="11737" y="160760"/>
                    <a:pt x="6046" y="162183"/>
                    <a:pt x="0" y="163250"/>
                  </a:cubicBezTo>
                  <a:cubicBezTo>
                    <a:pt x="24185" y="149024"/>
                    <a:pt x="48726" y="135153"/>
                    <a:pt x="72556" y="119859"/>
                  </a:cubicBezTo>
                  <a:cubicBezTo>
                    <a:pt x="100298" y="102076"/>
                    <a:pt x="129818" y="87138"/>
                    <a:pt x="152936" y="62597"/>
                  </a:cubicBezTo>
                  <a:cubicBezTo>
                    <a:pt x="163962" y="50860"/>
                    <a:pt x="166451" y="39834"/>
                    <a:pt x="154359" y="27030"/>
                  </a:cubicBezTo>
                  <a:cubicBezTo>
                    <a:pt x="148312" y="20629"/>
                    <a:pt x="143333" y="13159"/>
                    <a:pt x="137998" y="6046"/>
                  </a:cubicBezTo>
                  <a:cubicBezTo>
                    <a:pt x="137642" y="2489"/>
                    <a:pt x="139777" y="1067"/>
                    <a:pt x="142977" y="0"/>
                  </a:cubicBezTo>
                  <a:close/>
                </a:path>
              </a:pathLst>
            </a:custGeom>
            <a:solidFill>
              <a:srgbClr val="898989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01C1167-2E86-400A-A03B-3E7F499E227B}"/>
                </a:ext>
              </a:extLst>
            </p:cNvPr>
            <p:cNvSpPr/>
            <p:nvPr/>
          </p:nvSpPr>
          <p:spPr>
            <a:xfrm>
              <a:off x="8288182" y="4599986"/>
              <a:ext cx="4623" cy="7113"/>
            </a:xfrm>
            <a:custGeom>
              <a:avLst/>
              <a:gdLst>
                <a:gd name="connsiteX0" fmla="*/ 4268 w 4623"/>
                <a:gd name="connsiteY0" fmla="*/ 6402 h 7113"/>
                <a:gd name="connsiteX1" fmla="*/ 4624 w 4623"/>
                <a:gd name="connsiteY1" fmla="*/ 7113 h 7113"/>
                <a:gd name="connsiteX2" fmla="*/ 0 w 4623"/>
                <a:gd name="connsiteY2" fmla="*/ 0 h 7113"/>
                <a:gd name="connsiteX3" fmla="*/ 4268 w 4623"/>
                <a:gd name="connsiteY3" fmla="*/ 6402 h 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3" h="7113">
                  <a:moveTo>
                    <a:pt x="4268" y="6402"/>
                  </a:moveTo>
                  <a:cubicBezTo>
                    <a:pt x="4268" y="6758"/>
                    <a:pt x="4624" y="6758"/>
                    <a:pt x="4624" y="7113"/>
                  </a:cubicBezTo>
                  <a:cubicBezTo>
                    <a:pt x="3557" y="4624"/>
                    <a:pt x="2134" y="2490"/>
                    <a:pt x="0" y="0"/>
                  </a:cubicBezTo>
                  <a:cubicBezTo>
                    <a:pt x="1423" y="2134"/>
                    <a:pt x="2845" y="4268"/>
                    <a:pt x="4268" y="6402"/>
                  </a:cubicBezTo>
                  <a:close/>
                </a:path>
              </a:pathLst>
            </a:custGeom>
            <a:noFill/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89FEFD2-CE0D-48B3-BE67-EC74EE1796EF}"/>
                </a:ext>
              </a:extLst>
            </p:cNvPr>
            <p:cNvSpPr/>
            <p:nvPr/>
          </p:nvSpPr>
          <p:spPr>
            <a:xfrm>
              <a:off x="8142359" y="4728025"/>
              <a:ext cx="711" cy="711"/>
            </a:xfrm>
            <a:custGeom>
              <a:avLst/>
              <a:gdLst>
                <a:gd name="connsiteX0" fmla="*/ 711 w 711"/>
                <a:gd name="connsiteY0" fmla="*/ 711 h 711"/>
                <a:gd name="connsiteX1" fmla="*/ 711 w 711"/>
                <a:gd name="connsiteY1" fmla="*/ 0 h 711"/>
                <a:gd name="connsiteX2" fmla="*/ 0 w 711"/>
                <a:gd name="connsiteY2" fmla="*/ 0 h 711"/>
                <a:gd name="connsiteX3" fmla="*/ 711 w 711"/>
                <a:gd name="connsiteY3" fmla="*/ 711 h 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" h="711">
                  <a:moveTo>
                    <a:pt x="711" y="711"/>
                  </a:moveTo>
                  <a:cubicBezTo>
                    <a:pt x="711" y="356"/>
                    <a:pt x="711" y="356"/>
                    <a:pt x="711" y="0"/>
                  </a:cubicBezTo>
                  <a:cubicBezTo>
                    <a:pt x="356" y="0"/>
                    <a:pt x="0" y="0"/>
                    <a:pt x="0" y="0"/>
                  </a:cubicBezTo>
                  <a:cubicBezTo>
                    <a:pt x="356" y="356"/>
                    <a:pt x="711" y="356"/>
                    <a:pt x="711" y="711"/>
                  </a:cubicBezTo>
                  <a:close/>
                </a:path>
              </a:pathLst>
            </a:custGeom>
            <a:noFill/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6DE8253-139A-4CE5-939A-B86C90A96782}"/>
                </a:ext>
              </a:extLst>
            </p:cNvPr>
            <p:cNvSpPr/>
            <p:nvPr/>
          </p:nvSpPr>
          <p:spPr>
            <a:xfrm>
              <a:off x="6658169" y="4414592"/>
              <a:ext cx="1724818" cy="513675"/>
            </a:xfrm>
            <a:custGeom>
              <a:avLst/>
              <a:gdLst>
                <a:gd name="connsiteX0" fmla="*/ 1309915 w 1724818"/>
                <a:gd name="connsiteY0" fmla="*/ 392746 h 513675"/>
                <a:gd name="connsiteX1" fmla="*/ 1183298 w 1724818"/>
                <a:gd name="connsiteY1" fmla="*/ 429735 h 513675"/>
                <a:gd name="connsiteX2" fmla="*/ 1090114 w 1724818"/>
                <a:gd name="connsiteY2" fmla="*/ 395947 h 513675"/>
                <a:gd name="connsiteX3" fmla="*/ 474102 w 1724818"/>
                <a:gd name="connsiteY3" fmla="*/ 61978 h 513675"/>
                <a:gd name="connsiteX4" fmla="*/ 176766 w 1724818"/>
                <a:gd name="connsiteY4" fmla="*/ 6494 h 513675"/>
                <a:gd name="connsiteX5" fmla="*/ 0 w 1724818"/>
                <a:gd name="connsiteY5" fmla="*/ 75849 h 513675"/>
                <a:gd name="connsiteX6" fmla="*/ 38412 w 1724818"/>
                <a:gd name="connsiteY6" fmla="*/ 151250 h 513675"/>
                <a:gd name="connsiteX7" fmla="*/ 55484 w 1724818"/>
                <a:gd name="connsiteY7" fmla="*/ 146982 h 513675"/>
                <a:gd name="connsiteX8" fmla="*/ 140488 w 1724818"/>
                <a:gd name="connsiteY8" fmla="*/ 103946 h 513675"/>
                <a:gd name="connsiteX9" fmla="*/ 295913 w 1724818"/>
                <a:gd name="connsiteY9" fmla="*/ 97188 h 513675"/>
                <a:gd name="connsiteX10" fmla="*/ 435334 w 1724818"/>
                <a:gd name="connsiteY10" fmla="*/ 154095 h 513675"/>
                <a:gd name="connsiteX11" fmla="*/ 1091536 w 1724818"/>
                <a:gd name="connsiteY11" fmla="*/ 493755 h 513675"/>
                <a:gd name="connsiteX12" fmla="*/ 1326631 w 1724818"/>
                <a:gd name="connsiteY12" fmla="*/ 483085 h 513675"/>
                <a:gd name="connsiteX13" fmla="*/ 1659533 w 1724818"/>
                <a:gd name="connsiteY13" fmla="*/ 293871 h 513675"/>
                <a:gd name="connsiteX14" fmla="*/ 1721419 w 1724818"/>
                <a:gd name="connsiteY14" fmla="*/ 223450 h 513675"/>
                <a:gd name="connsiteX15" fmla="*/ 1712172 w 1724818"/>
                <a:gd name="connsiteY15" fmla="*/ 153028 h 513675"/>
                <a:gd name="connsiteX16" fmla="*/ 1691543 w 1724818"/>
                <a:gd name="connsiteY16" fmla="*/ 122441 h 513675"/>
                <a:gd name="connsiteX17" fmla="*/ 1662735 w 1724818"/>
                <a:gd name="connsiteY17" fmla="*/ 113905 h 513675"/>
                <a:gd name="connsiteX18" fmla="*/ 1609740 w 1724818"/>
                <a:gd name="connsiteY18" fmla="*/ 153739 h 513675"/>
                <a:gd name="connsiteX19" fmla="*/ 1616142 w 1724818"/>
                <a:gd name="connsiteY19" fmla="*/ 183259 h 513675"/>
                <a:gd name="connsiteX20" fmla="*/ 1621833 w 1724818"/>
                <a:gd name="connsiteY20" fmla="*/ 219182 h 51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818" h="513675">
                  <a:moveTo>
                    <a:pt x="1309915" y="392746"/>
                  </a:moveTo>
                  <a:cubicBezTo>
                    <a:pt x="1271147" y="411952"/>
                    <a:pt x="1220643" y="432581"/>
                    <a:pt x="1183298" y="429735"/>
                  </a:cubicBezTo>
                  <a:cubicBezTo>
                    <a:pt x="1160891" y="428313"/>
                    <a:pt x="1103629" y="403416"/>
                    <a:pt x="1090114" y="395947"/>
                  </a:cubicBezTo>
                  <a:cubicBezTo>
                    <a:pt x="1026094" y="368916"/>
                    <a:pt x="502199" y="74070"/>
                    <a:pt x="474102" y="61978"/>
                  </a:cubicBezTo>
                  <a:cubicBezTo>
                    <a:pt x="326145" y="-619"/>
                    <a:pt x="278842" y="-8444"/>
                    <a:pt x="176766" y="6494"/>
                  </a:cubicBezTo>
                  <a:cubicBezTo>
                    <a:pt x="119859" y="13607"/>
                    <a:pt x="10314" y="68024"/>
                    <a:pt x="0" y="75849"/>
                  </a:cubicBezTo>
                  <a:cubicBezTo>
                    <a:pt x="1423" y="77982"/>
                    <a:pt x="35922" y="146270"/>
                    <a:pt x="38412" y="151250"/>
                  </a:cubicBezTo>
                  <a:cubicBezTo>
                    <a:pt x="41257" y="156940"/>
                    <a:pt x="49437" y="149827"/>
                    <a:pt x="55484" y="146982"/>
                  </a:cubicBezTo>
                  <a:cubicBezTo>
                    <a:pt x="75401" y="136312"/>
                    <a:pt x="119504" y="112838"/>
                    <a:pt x="140488" y="103946"/>
                  </a:cubicBezTo>
                  <a:cubicBezTo>
                    <a:pt x="167163" y="92565"/>
                    <a:pt x="205219" y="76204"/>
                    <a:pt x="295913" y="97188"/>
                  </a:cubicBezTo>
                  <a:cubicBezTo>
                    <a:pt x="344995" y="108570"/>
                    <a:pt x="390165" y="131688"/>
                    <a:pt x="435334" y="154095"/>
                  </a:cubicBezTo>
                  <a:cubicBezTo>
                    <a:pt x="497220" y="185038"/>
                    <a:pt x="1007244" y="456054"/>
                    <a:pt x="1091536" y="493755"/>
                  </a:cubicBezTo>
                  <a:cubicBezTo>
                    <a:pt x="1123902" y="508693"/>
                    <a:pt x="1204282" y="534657"/>
                    <a:pt x="1326631" y="483085"/>
                  </a:cubicBezTo>
                  <a:cubicBezTo>
                    <a:pt x="1345837" y="472415"/>
                    <a:pt x="1551056" y="357891"/>
                    <a:pt x="1659533" y="293871"/>
                  </a:cubicBezTo>
                  <a:cubicBezTo>
                    <a:pt x="1687276" y="277511"/>
                    <a:pt x="1710749" y="255815"/>
                    <a:pt x="1721419" y="223450"/>
                  </a:cubicBezTo>
                  <a:cubicBezTo>
                    <a:pt x="1723909" y="213847"/>
                    <a:pt x="1731022" y="181837"/>
                    <a:pt x="1712172" y="153028"/>
                  </a:cubicBezTo>
                  <a:cubicBezTo>
                    <a:pt x="1705414" y="142714"/>
                    <a:pt x="1698301" y="132755"/>
                    <a:pt x="1691543" y="122441"/>
                  </a:cubicBezTo>
                  <a:cubicBezTo>
                    <a:pt x="1684074" y="110704"/>
                    <a:pt x="1674827" y="108925"/>
                    <a:pt x="1662735" y="113905"/>
                  </a:cubicBezTo>
                  <a:cubicBezTo>
                    <a:pt x="1651353" y="118528"/>
                    <a:pt x="1614720" y="146626"/>
                    <a:pt x="1609740" y="153739"/>
                  </a:cubicBezTo>
                  <a:cubicBezTo>
                    <a:pt x="1600849" y="164765"/>
                    <a:pt x="1612586" y="176857"/>
                    <a:pt x="1616142" y="183259"/>
                  </a:cubicBezTo>
                  <a:cubicBezTo>
                    <a:pt x="1621122" y="192507"/>
                    <a:pt x="1639616" y="209934"/>
                    <a:pt x="1621833" y="219182"/>
                  </a:cubicBezTo>
                </a:path>
              </a:pathLst>
            </a:custGeom>
            <a:solidFill>
              <a:srgbClr val="AFAFAF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BAAA92-A058-432B-9898-8DE70F8ECE9B}"/>
                </a:ext>
              </a:extLst>
            </p:cNvPr>
            <p:cNvSpPr/>
            <p:nvPr/>
          </p:nvSpPr>
          <p:spPr>
            <a:xfrm>
              <a:off x="6664958" y="4436917"/>
              <a:ext cx="1674024" cy="459208"/>
            </a:xfrm>
            <a:custGeom>
              <a:avLst/>
              <a:gdLst>
                <a:gd name="connsiteX0" fmla="*/ 1638873 w 1674024"/>
                <a:gd name="connsiteY0" fmla="*/ 101538 h 459208"/>
                <a:gd name="connsiteX1" fmla="*/ 1668749 w 1674024"/>
                <a:gd name="connsiteY1" fmla="*/ 152754 h 459208"/>
                <a:gd name="connsiteX2" fmla="*/ 1662347 w 1674024"/>
                <a:gd name="connsiteY2" fmla="*/ 208238 h 459208"/>
                <a:gd name="connsiteX3" fmla="*/ 1589080 w 1674024"/>
                <a:gd name="connsiteY3" fmla="*/ 267278 h 459208"/>
                <a:gd name="connsiteX4" fmla="*/ 1276451 w 1674024"/>
                <a:gd name="connsiteY4" fmla="*/ 443332 h 459208"/>
                <a:gd name="connsiteX5" fmla="*/ 978048 w 1674024"/>
                <a:gd name="connsiteY5" fmla="*/ 389271 h 459208"/>
                <a:gd name="connsiteX6" fmla="*/ 514260 w 1674024"/>
                <a:gd name="connsiteY6" fmla="*/ 123945 h 459208"/>
                <a:gd name="connsiteX7" fmla="*/ 325758 w 1674024"/>
                <a:gd name="connsiteY7" fmla="*/ 47833 h 459208"/>
                <a:gd name="connsiteX8" fmla="*/ 231862 w 1674024"/>
                <a:gd name="connsiteY8" fmla="*/ 33250 h 459208"/>
                <a:gd name="connsiteX9" fmla="*/ 127652 w 1674024"/>
                <a:gd name="connsiteY9" fmla="*/ 46410 h 459208"/>
                <a:gd name="connsiteX10" fmla="*/ 27710 w 1674024"/>
                <a:gd name="connsiteY10" fmla="*/ 89446 h 459208"/>
                <a:gd name="connsiteX11" fmla="*/ 12417 w 1674024"/>
                <a:gd name="connsiteY11" fmla="*/ 91580 h 459208"/>
                <a:gd name="connsiteX12" fmla="*/ 1747 w 1674024"/>
                <a:gd name="connsiteY12" fmla="*/ 70595 h 459208"/>
                <a:gd name="connsiteX13" fmla="*/ 6015 w 1674024"/>
                <a:gd name="connsiteY13" fmla="*/ 59925 h 459208"/>
                <a:gd name="connsiteX14" fmla="*/ 165353 w 1674024"/>
                <a:gd name="connsiteY14" fmla="*/ 4086 h 459208"/>
                <a:gd name="connsiteX15" fmla="*/ 314376 w 1674024"/>
                <a:gd name="connsiteY15" fmla="*/ 12266 h 459208"/>
                <a:gd name="connsiteX16" fmla="*/ 546981 w 1674024"/>
                <a:gd name="connsiteY16" fmla="*/ 112920 h 459208"/>
                <a:gd name="connsiteX17" fmla="*/ 1063051 w 1674024"/>
                <a:gd name="connsiteY17" fmla="*/ 396740 h 459208"/>
                <a:gd name="connsiteX18" fmla="*/ 1191091 w 1674024"/>
                <a:gd name="connsiteY18" fmla="*/ 430528 h 459208"/>
                <a:gd name="connsiteX19" fmla="*/ 1309527 w 1674024"/>
                <a:gd name="connsiteY19" fmla="*/ 396740 h 459208"/>
                <a:gd name="connsiteX20" fmla="*/ 1569163 w 1674024"/>
                <a:gd name="connsiteY20" fmla="*/ 246650 h 459208"/>
                <a:gd name="connsiteX21" fmla="*/ 1638162 w 1674024"/>
                <a:gd name="connsiteY21" fmla="*/ 194723 h 459208"/>
                <a:gd name="connsiteX22" fmla="*/ 1629982 w 1674024"/>
                <a:gd name="connsiteY22" fmla="*/ 145285 h 459208"/>
                <a:gd name="connsiteX23" fmla="*/ 1613977 w 1674024"/>
                <a:gd name="connsiteY23" fmla="*/ 122167 h 459208"/>
                <a:gd name="connsiteX24" fmla="*/ 1638873 w 1674024"/>
                <a:gd name="connsiteY24" fmla="*/ 101538 h 45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74024" h="459208">
                  <a:moveTo>
                    <a:pt x="1638873" y="101538"/>
                  </a:moveTo>
                  <a:cubicBezTo>
                    <a:pt x="1650610" y="116476"/>
                    <a:pt x="1660569" y="134971"/>
                    <a:pt x="1668749" y="152754"/>
                  </a:cubicBezTo>
                  <a:cubicBezTo>
                    <a:pt x="1677641" y="171960"/>
                    <a:pt x="1675151" y="190455"/>
                    <a:pt x="1662347" y="208238"/>
                  </a:cubicBezTo>
                  <a:cubicBezTo>
                    <a:pt x="1644920" y="233134"/>
                    <a:pt x="1613621" y="250562"/>
                    <a:pt x="1589080" y="267278"/>
                  </a:cubicBezTo>
                  <a:cubicBezTo>
                    <a:pt x="1545333" y="296798"/>
                    <a:pt x="1315929" y="432307"/>
                    <a:pt x="1276451" y="443332"/>
                  </a:cubicBezTo>
                  <a:cubicBezTo>
                    <a:pt x="1140586" y="484945"/>
                    <a:pt x="1075500" y="436930"/>
                    <a:pt x="978048" y="389271"/>
                  </a:cubicBezTo>
                  <a:cubicBezTo>
                    <a:pt x="934656" y="366509"/>
                    <a:pt x="556940" y="147775"/>
                    <a:pt x="514260" y="123945"/>
                  </a:cubicBezTo>
                  <a:cubicBezTo>
                    <a:pt x="453797" y="93002"/>
                    <a:pt x="390844" y="67750"/>
                    <a:pt x="325758" y="47833"/>
                  </a:cubicBezTo>
                  <a:cubicBezTo>
                    <a:pt x="295526" y="38585"/>
                    <a:pt x="263161" y="32184"/>
                    <a:pt x="231862" y="33250"/>
                  </a:cubicBezTo>
                  <a:cubicBezTo>
                    <a:pt x="197363" y="34317"/>
                    <a:pt x="162152" y="33606"/>
                    <a:pt x="127652" y="46410"/>
                  </a:cubicBezTo>
                  <a:cubicBezTo>
                    <a:pt x="93508" y="58858"/>
                    <a:pt x="59009" y="70240"/>
                    <a:pt x="27710" y="89446"/>
                  </a:cubicBezTo>
                  <a:cubicBezTo>
                    <a:pt x="22731" y="92291"/>
                    <a:pt x="17752" y="93002"/>
                    <a:pt x="12417" y="91580"/>
                  </a:cubicBezTo>
                  <a:cubicBezTo>
                    <a:pt x="8860" y="84466"/>
                    <a:pt x="5303" y="77709"/>
                    <a:pt x="1747" y="70595"/>
                  </a:cubicBezTo>
                  <a:cubicBezTo>
                    <a:pt x="-2166" y="64905"/>
                    <a:pt x="1035" y="62059"/>
                    <a:pt x="6015" y="59925"/>
                  </a:cubicBezTo>
                  <a:cubicBezTo>
                    <a:pt x="56875" y="34673"/>
                    <a:pt x="108802" y="11199"/>
                    <a:pt x="165353" y="4086"/>
                  </a:cubicBezTo>
                  <a:cubicBezTo>
                    <a:pt x="214790" y="-2316"/>
                    <a:pt x="264583" y="-2316"/>
                    <a:pt x="314376" y="12266"/>
                  </a:cubicBezTo>
                  <a:cubicBezTo>
                    <a:pt x="396535" y="36096"/>
                    <a:pt x="471936" y="73796"/>
                    <a:pt x="546981" y="112920"/>
                  </a:cubicBezTo>
                  <a:cubicBezTo>
                    <a:pt x="611001" y="145996"/>
                    <a:pt x="1005434" y="370777"/>
                    <a:pt x="1063051" y="396740"/>
                  </a:cubicBezTo>
                  <a:cubicBezTo>
                    <a:pt x="1101108" y="413812"/>
                    <a:pt x="1148767" y="430884"/>
                    <a:pt x="1191091" y="430528"/>
                  </a:cubicBezTo>
                  <a:cubicBezTo>
                    <a:pt x="1233059" y="430173"/>
                    <a:pt x="1271471" y="413457"/>
                    <a:pt x="1309527" y="396740"/>
                  </a:cubicBezTo>
                  <a:cubicBezTo>
                    <a:pt x="1362877" y="372911"/>
                    <a:pt x="1534308" y="269412"/>
                    <a:pt x="1569163" y="246650"/>
                  </a:cubicBezTo>
                  <a:cubicBezTo>
                    <a:pt x="1591926" y="231712"/>
                    <a:pt x="1622513" y="219619"/>
                    <a:pt x="1638162" y="194723"/>
                  </a:cubicBezTo>
                  <a:cubicBezTo>
                    <a:pt x="1649543" y="176583"/>
                    <a:pt x="1641007" y="160579"/>
                    <a:pt x="1629982" y="145285"/>
                  </a:cubicBezTo>
                  <a:cubicBezTo>
                    <a:pt x="1624647" y="137460"/>
                    <a:pt x="1618600" y="130347"/>
                    <a:pt x="1613977" y="122167"/>
                  </a:cubicBezTo>
                  <a:cubicBezTo>
                    <a:pt x="1614332" y="118255"/>
                    <a:pt x="1631760" y="103672"/>
                    <a:pt x="1638873" y="101538"/>
                  </a:cubicBezTo>
                  <a:close/>
                </a:path>
              </a:pathLst>
            </a:custGeom>
            <a:solidFill>
              <a:srgbClr val="EFEFEF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2" name="그룹 10">
            <a:extLst>
              <a:ext uri="{FF2B5EF4-FFF2-40B4-BE49-F238E27FC236}">
                <a16:creationId xmlns:a16="http://schemas.microsoft.com/office/drawing/2014/main" id="{FB3AC241-B95B-4EEC-9DC2-2A4A8DB287F6}"/>
              </a:ext>
            </a:extLst>
          </p:cNvPr>
          <p:cNvGrpSpPr/>
          <p:nvPr/>
        </p:nvGrpSpPr>
        <p:grpSpPr>
          <a:xfrm>
            <a:off x="377809" y="585151"/>
            <a:ext cx="6762663" cy="3929085"/>
            <a:chOff x="635000" y="1382713"/>
            <a:chExt cx="7869238" cy="4572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398FAEED-4C75-4028-8728-9232C89E2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1FB7FAB-4597-4165-A656-A828988A22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283D9054-881A-4C06-9D38-CF21A59E6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C09E7274-C4DD-4262-92EB-C8EB6BDC2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7B0A55F-FF59-4AF6-BA2E-971BE19AFA36}"/>
              </a:ext>
            </a:extLst>
          </p:cNvPr>
          <p:cNvSpPr txBox="1"/>
          <p:nvPr/>
        </p:nvSpPr>
        <p:spPr>
          <a:xfrm>
            <a:off x="6249435" y="482224"/>
            <a:ext cx="541947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Simple Worldmap Presentation</a:t>
            </a:r>
            <a:endParaRPr lang="ko-KR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623066-4DDD-48C2-9C69-C45489FB4531}"/>
              </a:ext>
            </a:extLst>
          </p:cNvPr>
          <p:cNvSpPr txBox="1"/>
          <p:nvPr/>
        </p:nvSpPr>
        <p:spPr>
          <a:xfrm>
            <a:off x="6776064" y="2009398"/>
            <a:ext cx="489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9D09358-2E56-4EBC-B695-B8CEC5C814AD}"/>
              </a:ext>
            </a:extLst>
          </p:cNvPr>
          <p:cNvGrpSpPr/>
          <p:nvPr/>
        </p:nvGrpSpPr>
        <p:grpSpPr>
          <a:xfrm>
            <a:off x="1253669" y="1397800"/>
            <a:ext cx="566454" cy="566454"/>
            <a:chOff x="1374241" y="1722205"/>
            <a:chExt cx="566454" cy="56645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46D8EC8-92A6-430D-8553-75EFCDC8EBFB}"/>
                </a:ext>
              </a:extLst>
            </p:cNvPr>
            <p:cNvGrpSpPr/>
            <p:nvPr/>
          </p:nvGrpSpPr>
          <p:grpSpPr>
            <a:xfrm>
              <a:off x="1374241" y="1722205"/>
              <a:ext cx="566454" cy="566454"/>
              <a:chOff x="2571750" y="1085850"/>
              <a:chExt cx="566454" cy="566454"/>
            </a:xfrm>
          </p:grpSpPr>
          <p:sp>
            <p:nvSpPr>
              <p:cNvPr id="99" name="Teardrop 98">
                <a:extLst>
                  <a:ext uri="{FF2B5EF4-FFF2-40B4-BE49-F238E27FC236}">
                    <a16:creationId xmlns:a16="http://schemas.microsoft.com/office/drawing/2014/main" id="{F596DB71-2932-4619-82F3-D8F0ACCB2F33}"/>
                  </a:ext>
                </a:extLst>
              </p:cNvPr>
              <p:cNvSpPr/>
              <p:nvPr/>
            </p:nvSpPr>
            <p:spPr>
              <a:xfrm rot="8100000">
                <a:off x="2571750" y="1085850"/>
                <a:ext cx="566454" cy="566454"/>
              </a:xfrm>
              <a:prstGeom prst="teardrop">
                <a:avLst>
                  <a:gd name="adj" fmla="val 12140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E8B91A1-6AEE-4ADE-BEDD-0841F10CDB27}"/>
                  </a:ext>
                </a:extLst>
              </p:cNvPr>
              <p:cNvSpPr/>
              <p:nvPr/>
            </p:nvSpPr>
            <p:spPr>
              <a:xfrm>
                <a:off x="2603541" y="1117641"/>
                <a:ext cx="502871" cy="5028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B4F6C9-B25D-4836-96AE-F7A30D0F7DBB}"/>
                </a:ext>
              </a:extLst>
            </p:cNvPr>
            <p:cNvSpPr txBox="1"/>
            <p:nvPr/>
          </p:nvSpPr>
          <p:spPr>
            <a:xfrm>
              <a:off x="1406031" y="1771511"/>
              <a:ext cx="502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A</a:t>
              </a:r>
              <a:endParaRPr lang="ko-KR" altLang="en-US" sz="24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5FB85DE-D896-4272-B601-458D46A3FF20}"/>
              </a:ext>
            </a:extLst>
          </p:cNvPr>
          <p:cNvGrpSpPr/>
          <p:nvPr/>
        </p:nvGrpSpPr>
        <p:grpSpPr>
          <a:xfrm>
            <a:off x="2273979" y="2835355"/>
            <a:ext cx="566454" cy="566454"/>
            <a:chOff x="2273979" y="2835355"/>
            <a:chExt cx="566454" cy="56645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50CD0AF-01DB-498D-8737-8B592A565118}"/>
                </a:ext>
              </a:extLst>
            </p:cNvPr>
            <p:cNvGrpSpPr/>
            <p:nvPr/>
          </p:nvGrpSpPr>
          <p:grpSpPr>
            <a:xfrm>
              <a:off x="2273979" y="2835355"/>
              <a:ext cx="566454" cy="566454"/>
              <a:chOff x="2571750" y="1085850"/>
              <a:chExt cx="566454" cy="566454"/>
            </a:xfrm>
          </p:grpSpPr>
          <p:sp>
            <p:nvSpPr>
              <p:cNvPr id="103" name="Teardrop 102">
                <a:extLst>
                  <a:ext uri="{FF2B5EF4-FFF2-40B4-BE49-F238E27FC236}">
                    <a16:creationId xmlns:a16="http://schemas.microsoft.com/office/drawing/2014/main" id="{B2F0BEA2-E95C-4564-AE01-FDFD0669A700}"/>
                  </a:ext>
                </a:extLst>
              </p:cNvPr>
              <p:cNvSpPr/>
              <p:nvPr/>
            </p:nvSpPr>
            <p:spPr>
              <a:xfrm rot="8100000">
                <a:off x="2571750" y="1085850"/>
                <a:ext cx="566454" cy="566454"/>
              </a:xfrm>
              <a:prstGeom prst="teardrop">
                <a:avLst>
                  <a:gd name="adj" fmla="val 12140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27C59B5-BC53-47E0-93A1-9B927830CC63}"/>
                  </a:ext>
                </a:extLst>
              </p:cNvPr>
              <p:cNvSpPr/>
              <p:nvPr/>
            </p:nvSpPr>
            <p:spPr>
              <a:xfrm>
                <a:off x="2603541" y="1117641"/>
                <a:ext cx="502871" cy="5028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ED16FA5-136A-4FF2-A1CB-07218FE2F2F7}"/>
                </a:ext>
              </a:extLst>
            </p:cNvPr>
            <p:cNvSpPr txBox="1"/>
            <p:nvPr/>
          </p:nvSpPr>
          <p:spPr>
            <a:xfrm>
              <a:off x="2305770" y="2887748"/>
              <a:ext cx="502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2"/>
                  </a:solidFill>
                  <a:cs typeface="Arial" pitchFamily="34" charset="0"/>
                </a:rPr>
                <a:t>B</a:t>
              </a:r>
              <a:endParaRPr lang="ko-KR" altLang="en-US" sz="24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94FAE65-D684-436E-95DB-21AD7C685C9D}"/>
              </a:ext>
            </a:extLst>
          </p:cNvPr>
          <p:cNvGrpSpPr/>
          <p:nvPr/>
        </p:nvGrpSpPr>
        <p:grpSpPr>
          <a:xfrm>
            <a:off x="4489103" y="1854250"/>
            <a:ext cx="566454" cy="566454"/>
            <a:chOff x="3478813" y="2219644"/>
            <a:chExt cx="566454" cy="56645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AB53968-64EC-4916-8B28-5CD012202F00}"/>
                </a:ext>
              </a:extLst>
            </p:cNvPr>
            <p:cNvGrpSpPr/>
            <p:nvPr/>
          </p:nvGrpSpPr>
          <p:grpSpPr>
            <a:xfrm>
              <a:off x="3478813" y="2219644"/>
              <a:ext cx="566454" cy="566454"/>
              <a:chOff x="2571750" y="1085850"/>
              <a:chExt cx="566454" cy="566454"/>
            </a:xfrm>
          </p:grpSpPr>
          <p:sp>
            <p:nvSpPr>
              <p:cNvPr id="109" name="Teardrop 108">
                <a:extLst>
                  <a:ext uri="{FF2B5EF4-FFF2-40B4-BE49-F238E27FC236}">
                    <a16:creationId xmlns:a16="http://schemas.microsoft.com/office/drawing/2014/main" id="{C999609D-C045-4EEE-9E2D-8E7AB1AF65DA}"/>
                  </a:ext>
                </a:extLst>
              </p:cNvPr>
              <p:cNvSpPr/>
              <p:nvPr/>
            </p:nvSpPr>
            <p:spPr>
              <a:xfrm rot="8100000">
                <a:off x="2571750" y="1085850"/>
                <a:ext cx="566454" cy="566454"/>
              </a:xfrm>
              <a:prstGeom prst="teardrop">
                <a:avLst>
                  <a:gd name="adj" fmla="val 12140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00B61F0-FD9D-425E-95A5-33DB2E1890B4}"/>
                  </a:ext>
                </a:extLst>
              </p:cNvPr>
              <p:cNvSpPr/>
              <p:nvPr/>
            </p:nvSpPr>
            <p:spPr>
              <a:xfrm>
                <a:off x="2603541" y="1117641"/>
                <a:ext cx="502871" cy="5028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BDF9997-C105-4C5B-9A82-9A60AEF1E124}"/>
                </a:ext>
              </a:extLst>
            </p:cNvPr>
            <p:cNvSpPr txBox="1"/>
            <p:nvPr/>
          </p:nvSpPr>
          <p:spPr>
            <a:xfrm>
              <a:off x="3510603" y="2263029"/>
              <a:ext cx="502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4"/>
                  </a:solidFill>
                  <a:cs typeface="Arial" pitchFamily="34" charset="0"/>
                </a:rPr>
                <a:t>D</a:t>
              </a:r>
              <a:endParaRPr lang="ko-KR" altLang="en-US" sz="2400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D140DDA-5471-4BC9-A209-005C2E6545AA}"/>
              </a:ext>
            </a:extLst>
          </p:cNvPr>
          <p:cNvGrpSpPr/>
          <p:nvPr/>
        </p:nvGrpSpPr>
        <p:grpSpPr>
          <a:xfrm>
            <a:off x="5487268" y="1293372"/>
            <a:ext cx="566454" cy="566454"/>
            <a:chOff x="4359335" y="1380321"/>
            <a:chExt cx="566454" cy="56645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7DD2493-01D5-43B3-BB2F-B1AD793F2302}"/>
                </a:ext>
              </a:extLst>
            </p:cNvPr>
            <p:cNvGrpSpPr/>
            <p:nvPr/>
          </p:nvGrpSpPr>
          <p:grpSpPr>
            <a:xfrm>
              <a:off x="4359335" y="1380321"/>
              <a:ext cx="566454" cy="566454"/>
              <a:chOff x="2571750" y="1085850"/>
              <a:chExt cx="566454" cy="566454"/>
            </a:xfrm>
          </p:grpSpPr>
          <p:sp>
            <p:nvSpPr>
              <p:cNvPr id="106" name="Teardrop 105">
                <a:extLst>
                  <a:ext uri="{FF2B5EF4-FFF2-40B4-BE49-F238E27FC236}">
                    <a16:creationId xmlns:a16="http://schemas.microsoft.com/office/drawing/2014/main" id="{6D5E501D-0744-4951-B1A4-C2228B617B78}"/>
                  </a:ext>
                </a:extLst>
              </p:cNvPr>
              <p:cNvSpPr/>
              <p:nvPr/>
            </p:nvSpPr>
            <p:spPr>
              <a:xfrm rot="8100000">
                <a:off x="2571750" y="1085850"/>
                <a:ext cx="566454" cy="566454"/>
              </a:xfrm>
              <a:prstGeom prst="teardrop">
                <a:avLst>
                  <a:gd name="adj" fmla="val 12140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1EF1006-8869-48C5-B9DB-9F3B26DA278E}"/>
                  </a:ext>
                </a:extLst>
              </p:cNvPr>
              <p:cNvSpPr/>
              <p:nvPr/>
            </p:nvSpPr>
            <p:spPr>
              <a:xfrm>
                <a:off x="2603541" y="1117641"/>
                <a:ext cx="502871" cy="5028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4648FA1-EA0B-4687-86FA-5D417D286964}"/>
                </a:ext>
              </a:extLst>
            </p:cNvPr>
            <p:cNvSpPr txBox="1"/>
            <p:nvPr/>
          </p:nvSpPr>
          <p:spPr>
            <a:xfrm>
              <a:off x="4374013" y="1429665"/>
              <a:ext cx="502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3"/>
                  </a:solidFill>
                  <a:cs typeface="Arial" pitchFamily="34" charset="0"/>
                </a:rPr>
                <a:t>C</a:t>
              </a:r>
              <a:endParaRPr lang="ko-KR" altLang="en-US" sz="2400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18CC998-B373-4802-BF3D-86EA7BF4B2CE}"/>
              </a:ext>
            </a:extLst>
          </p:cNvPr>
          <p:cNvGrpSpPr/>
          <p:nvPr/>
        </p:nvGrpSpPr>
        <p:grpSpPr>
          <a:xfrm>
            <a:off x="2611296" y="807082"/>
            <a:ext cx="566454" cy="566454"/>
            <a:chOff x="5136535" y="1535873"/>
            <a:chExt cx="566454" cy="56645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61DBADF-8303-4DF2-A1B1-968E7E713638}"/>
                </a:ext>
              </a:extLst>
            </p:cNvPr>
            <p:cNvGrpSpPr/>
            <p:nvPr/>
          </p:nvGrpSpPr>
          <p:grpSpPr>
            <a:xfrm>
              <a:off x="5136535" y="1535873"/>
              <a:ext cx="566454" cy="566454"/>
              <a:chOff x="2571750" y="1085850"/>
              <a:chExt cx="566454" cy="566454"/>
            </a:xfrm>
          </p:grpSpPr>
          <p:sp>
            <p:nvSpPr>
              <p:cNvPr id="112" name="Teardrop 111">
                <a:extLst>
                  <a:ext uri="{FF2B5EF4-FFF2-40B4-BE49-F238E27FC236}">
                    <a16:creationId xmlns:a16="http://schemas.microsoft.com/office/drawing/2014/main" id="{6640F674-D9DB-41FC-B4EA-73377AFB081B}"/>
                  </a:ext>
                </a:extLst>
              </p:cNvPr>
              <p:cNvSpPr/>
              <p:nvPr/>
            </p:nvSpPr>
            <p:spPr>
              <a:xfrm rot="8100000">
                <a:off x="2571750" y="1085850"/>
                <a:ext cx="566454" cy="566454"/>
              </a:xfrm>
              <a:prstGeom prst="teardrop">
                <a:avLst>
                  <a:gd name="adj" fmla="val 121402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BA525F3-56FA-4AAA-89EC-DA9AF24DC467}"/>
                  </a:ext>
                </a:extLst>
              </p:cNvPr>
              <p:cNvSpPr/>
              <p:nvPr/>
            </p:nvSpPr>
            <p:spPr>
              <a:xfrm>
                <a:off x="2603541" y="1117641"/>
                <a:ext cx="502871" cy="5028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B50BC7A-DD56-42C7-94C6-992342B58777}"/>
                </a:ext>
              </a:extLst>
            </p:cNvPr>
            <p:cNvSpPr txBox="1"/>
            <p:nvPr/>
          </p:nvSpPr>
          <p:spPr>
            <a:xfrm>
              <a:off x="5169682" y="1586712"/>
              <a:ext cx="502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5"/>
                  </a:solidFill>
                  <a:cs typeface="Arial" pitchFamily="34" charset="0"/>
                </a:rPr>
                <a:t>E</a:t>
              </a:r>
              <a:endParaRPr lang="ko-KR" altLang="en-US" sz="2400" b="1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C638C069-A60C-4707-8510-F6B48BD34507}"/>
              </a:ext>
            </a:extLst>
          </p:cNvPr>
          <p:cNvSpPr txBox="1"/>
          <p:nvPr/>
        </p:nvSpPr>
        <p:spPr>
          <a:xfrm>
            <a:off x="2296345" y="560288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40</a:t>
            </a:r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144E36F-F2D1-4943-A6AA-FB28F65D150F}"/>
              </a:ext>
            </a:extLst>
          </p:cNvPr>
          <p:cNvSpPr txBox="1"/>
          <p:nvPr/>
        </p:nvSpPr>
        <p:spPr>
          <a:xfrm>
            <a:off x="3723100" y="560288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64EB5A-4557-4F2E-B236-4F317343EA83}"/>
              </a:ext>
            </a:extLst>
          </p:cNvPr>
          <p:cNvSpPr txBox="1"/>
          <p:nvPr/>
        </p:nvSpPr>
        <p:spPr>
          <a:xfrm>
            <a:off x="5149855" y="560288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1897F97-544E-4146-8E36-835099CC9AD6}"/>
              </a:ext>
            </a:extLst>
          </p:cNvPr>
          <p:cNvSpPr txBox="1"/>
          <p:nvPr/>
        </p:nvSpPr>
        <p:spPr>
          <a:xfrm>
            <a:off x="6576610" y="560288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5BAB86-0EBB-4DF1-BEE4-E79BEC7D3975}"/>
              </a:ext>
            </a:extLst>
          </p:cNvPr>
          <p:cNvSpPr txBox="1"/>
          <p:nvPr/>
        </p:nvSpPr>
        <p:spPr>
          <a:xfrm>
            <a:off x="869590" y="560288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50</a:t>
            </a:r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F8F4307-1408-43F4-AAB8-3F05C21053F5}"/>
              </a:ext>
            </a:extLst>
          </p:cNvPr>
          <p:cNvSpPr txBox="1"/>
          <p:nvPr/>
        </p:nvSpPr>
        <p:spPr>
          <a:xfrm>
            <a:off x="8639052" y="3653968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>
                <a:cs typeface="Arial" pitchFamily="34" charset="0"/>
              </a:rPr>
              <a:t>L</a:t>
            </a:r>
            <a:r>
              <a:rPr lang="en-US" altLang="ko-KR" sz="110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>
                <a:cs typeface="Arial" pitchFamily="34" charset="0"/>
              </a:rPr>
              <a:t>CU USU AGAM INTEGRE IMPEDIT.</a:t>
            </a:r>
            <a:endParaRPr lang="ko-KR" altLang="en-US" sz="1100">
              <a:cs typeface="Arial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89C825-9593-4C40-838E-E631C94ABABB}"/>
              </a:ext>
            </a:extLst>
          </p:cNvPr>
          <p:cNvSpPr txBox="1"/>
          <p:nvPr/>
        </p:nvSpPr>
        <p:spPr>
          <a:xfrm>
            <a:off x="8639052" y="2893146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>
                <a:solidFill>
                  <a:schemeClr val="accent1"/>
                </a:solidFill>
                <a:cs typeface="Arial" pitchFamily="34" charset="0"/>
              </a:rPr>
              <a:t>DOLOR SIT AMET</a:t>
            </a:r>
            <a:endParaRPr lang="ko-KR" altLang="en-US" sz="240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802A12-383C-4DE5-BD8D-EBD16335948E}"/>
              </a:ext>
            </a:extLst>
          </p:cNvPr>
          <p:cNvSpPr/>
          <p:nvPr/>
        </p:nvSpPr>
        <p:spPr>
          <a:xfrm>
            <a:off x="6274109" y="3404842"/>
            <a:ext cx="630776" cy="63077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A559A3-6AF0-4EF0-A624-24B187E48BF9}"/>
              </a:ext>
            </a:extLst>
          </p:cNvPr>
          <p:cNvSpPr/>
          <p:nvPr/>
        </p:nvSpPr>
        <p:spPr>
          <a:xfrm>
            <a:off x="6274109" y="4523594"/>
            <a:ext cx="630776" cy="63077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23246C-495A-44FC-BE7B-E263D3DD286E}"/>
              </a:ext>
            </a:extLst>
          </p:cNvPr>
          <p:cNvSpPr/>
          <p:nvPr/>
        </p:nvSpPr>
        <p:spPr>
          <a:xfrm>
            <a:off x="6274109" y="5642346"/>
            <a:ext cx="630776" cy="63077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6A295C-82A9-44A1-86D6-416DF4F691D2}"/>
              </a:ext>
            </a:extLst>
          </p:cNvPr>
          <p:cNvSpPr/>
          <p:nvPr/>
        </p:nvSpPr>
        <p:spPr>
          <a:xfrm>
            <a:off x="6274109" y="2237831"/>
            <a:ext cx="630776" cy="630776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5410A-440B-4667-ADD6-2CE7B5251B14}"/>
              </a:ext>
            </a:extLst>
          </p:cNvPr>
          <p:cNvGrpSpPr/>
          <p:nvPr/>
        </p:nvGrpSpPr>
        <p:grpSpPr>
          <a:xfrm>
            <a:off x="7235762" y="3353297"/>
            <a:ext cx="4568755" cy="733867"/>
            <a:chOff x="1758834" y="1773770"/>
            <a:chExt cx="2741158" cy="73386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719C84-0278-411A-8E5D-CEA66F0D4EF5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 </a:t>
              </a:r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C44135-41DB-4EF1-9504-5ABC7FEE6EAB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7FB852-D938-4136-BF11-135E933540B4}"/>
              </a:ext>
            </a:extLst>
          </p:cNvPr>
          <p:cNvGrpSpPr/>
          <p:nvPr/>
        </p:nvGrpSpPr>
        <p:grpSpPr>
          <a:xfrm>
            <a:off x="7235762" y="4472049"/>
            <a:ext cx="4568755" cy="733867"/>
            <a:chOff x="1758834" y="1773770"/>
            <a:chExt cx="2741158" cy="733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9934FD-B101-45AB-9BA6-E25E6F15DA72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   </a:t>
              </a:r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3E8EA4-973B-459E-9039-9A548754D153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9107F9-9271-4F9B-A624-9E238E954CB9}"/>
              </a:ext>
            </a:extLst>
          </p:cNvPr>
          <p:cNvGrpSpPr/>
          <p:nvPr/>
        </p:nvGrpSpPr>
        <p:grpSpPr>
          <a:xfrm>
            <a:off x="7235762" y="5590801"/>
            <a:ext cx="4568755" cy="733867"/>
            <a:chOff x="1758834" y="1773770"/>
            <a:chExt cx="2741158" cy="73386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F11B56-F87A-41C0-9D39-7C07FA72246D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   </a:t>
              </a:r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675ADF-1F14-4650-A6C0-B5767F3139D5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0B9FC6-158D-450A-A0F4-0174945DBD96}"/>
              </a:ext>
            </a:extLst>
          </p:cNvPr>
          <p:cNvGrpSpPr/>
          <p:nvPr/>
        </p:nvGrpSpPr>
        <p:grpSpPr>
          <a:xfrm>
            <a:off x="7235762" y="2186286"/>
            <a:ext cx="4568755" cy="733867"/>
            <a:chOff x="1758834" y="1773770"/>
            <a:chExt cx="2741158" cy="73386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B0C9F8-7228-4539-BAA4-FE94179F4F6A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    </a:t>
              </a:r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3E1FA6-1D5E-4BF0-B89E-71D218F930E2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Isosceles Triangle 51">
            <a:extLst>
              <a:ext uri="{FF2B5EF4-FFF2-40B4-BE49-F238E27FC236}">
                <a16:creationId xmlns:a16="http://schemas.microsoft.com/office/drawing/2014/main" id="{4FCAC88A-BB1D-4E57-B454-77658152023F}"/>
              </a:ext>
            </a:extLst>
          </p:cNvPr>
          <p:cNvSpPr/>
          <p:nvPr/>
        </p:nvSpPr>
        <p:spPr>
          <a:xfrm>
            <a:off x="6437039" y="5845936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C11100E2-86A5-473F-9FC1-EE786D8A60D8}"/>
              </a:ext>
            </a:extLst>
          </p:cNvPr>
          <p:cNvSpPr/>
          <p:nvPr/>
        </p:nvSpPr>
        <p:spPr>
          <a:xfrm>
            <a:off x="6430925" y="2431414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F21F06C6-92FD-4BB6-AEBC-AF8B19ED7B06}"/>
              </a:ext>
            </a:extLst>
          </p:cNvPr>
          <p:cNvSpPr/>
          <p:nvPr/>
        </p:nvSpPr>
        <p:spPr>
          <a:xfrm>
            <a:off x="6428279" y="3581101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29" name="Round Same Side Corner Rectangle 36">
            <a:extLst>
              <a:ext uri="{FF2B5EF4-FFF2-40B4-BE49-F238E27FC236}">
                <a16:creationId xmlns:a16="http://schemas.microsoft.com/office/drawing/2014/main" id="{2A367E9E-827A-4457-A98B-29790B59D5BB}"/>
              </a:ext>
            </a:extLst>
          </p:cNvPr>
          <p:cNvSpPr/>
          <p:nvPr/>
        </p:nvSpPr>
        <p:spPr>
          <a:xfrm>
            <a:off x="6425687" y="4709471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AB3A4B-523D-4E82-91D2-8C8196E8F67F}"/>
              </a:ext>
            </a:extLst>
          </p:cNvPr>
          <p:cNvSpPr txBox="1"/>
          <p:nvPr/>
        </p:nvSpPr>
        <p:spPr>
          <a:xfrm>
            <a:off x="4028834" y="447348"/>
            <a:ext cx="1854809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ALLPPT Layout Clean Text Slide for your Presentation. </a:t>
            </a:r>
            <a:r>
              <a:rPr lang="en-US" altLang="ko-KR" sz="200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GB" altLang="ko-KR" sz="200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2AEEB-19C4-4101-8B76-D024BB9005CB}"/>
              </a:ext>
            </a:extLst>
          </p:cNvPr>
          <p:cNvSpPr txBox="1"/>
          <p:nvPr/>
        </p:nvSpPr>
        <p:spPr>
          <a:xfrm>
            <a:off x="6162266" y="365191"/>
            <a:ext cx="392997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400" b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72552E53-59AF-4E64-B789-A771355E42E8}"/>
              </a:ext>
            </a:extLst>
          </p:cNvPr>
          <p:cNvSpPr/>
          <p:nvPr/>
        </p:nvSpPr>
        <p:spPr>
          <a:xfrm rot="20956973">
            <a:off x="4440003" y="3990211"/>
            <a:ext cx="6429817" cy="2984279"/>
          </a:xfrm>
          <a:custGeom>
            <a:avLst/>
            <a:gdLst>
              <a:gd name="connsiteX0" fmla="*/ 826272 w 6429817"/>
              <a:gd name="connsiteY0" fmla="*/ 1710376 h 2984279"/>
              <a:gd name="connsiteX1" fmla="*/ 791154 w 6429817"/>
              <a:gd name="connsiteY1" fmla="*/ 1705075 h 2984279"/>
              <a:gd name="connsiteX2" fmla="*/ 778564 w 6429817"/>
              <a:gd name="connsiteY2" fmla="*/ 1735555 h 2984279"/>
              <a:gd name="connsiteX3" fmla="*/ 783202 w 6429817"/>
              <a:gd name="connsiteY3" fmla="*/ 1750133 h 2984279"/>
              <a:gd name="connsiteX4" fmla="*/ 797117 w 6429817"/>
              <a:gd name="connsiteY4" fmla="*/ 1745494 h 2984279"/>
              <a:gd name="connsiteX5" fmla="*/ 813020 w 6429817"/>
              <a:gd name="connsiteY5" fmla="*/ 1732905 h 2984279"/>
              <a:gd name="connsiteX6" fmla="*/ 826272 w 6429817"/>
              <a:gd name="connsiteY6" fmla="*/ 1710376 h 2984279"/>
              <a:gd name="connsiteX7" fmla="*/ 857415 w 6429817"/>
              <a:gd name="connsiteY7" fmla="*/ 1713689 h 2984279"/>
              <a:gd name="connsiteX8" fmla="*/ 845489 w 6429817"/>
              <a:gd name="connsiteY8" fmla="*/ 1711702 h 2984279"/>
              <a:gd name="connsiteX9" fmla="*/ 866029 w 6429817"/>
              <a:gd name="connsiteY9" fmla="*/ 1752783 h 2984279"/>
              <a:gd name="connsiteX10" fmla="*/ 868679 w 6429817"/>
              <a:gd name="connsiteY10" fmla="*/ 1753446 h 2984279"/>
              <a:gd name="connsiteX11" fmla="*/ 874642 w 6429817"/>
              <a:gd name="connsiteY11" fmla="*/ 1759409 h 2984279"/>
              <a:gd name="connsiteX12" fmla="*/ 860728 w 6429817"/>
              <a:gd name="connsiteY12" fmla="*/ 1716340 h 2984279"/>
              <a:gd name="connsiteX13" fmla="*/ 857415 w 6429817"/>
              <a:gd name="connsiteY13" fmla="*/ 1713689 h 2984279"/>
              <a:gd name="connsiteX14" fmla="*/ 6385824 w 6429817"/>
              <a:gd name="connsiteY14" fmla="*/ 1398494 h 2984279"/>
              <a:gd name="connsiteX15" fmla="*/ 6429817 w 6429817"/>
              <a:gd name="connsiteY15" fmla="*/ 1427183 h 2984279"/>
              <a:gd name="connsiteX16" fmla="*/ 6419711 w 6429817"/>
              <a:gd name="connsiteY16" fmla="*/ 1442118 h 2984279"/>
              <a:gd name="connsiteX17" fmla="*/ 6410934 w 6429817"/>
              <a:gd name="connsiteY17" fmla="*/ 1431734 h 2984279"/>
              <a:gd name="connsiteX18" fmla="*/ 6397805 w 6429817"/>
              <a:gd name="connsiteY18" fmla="*/ 1442365 h 2984279"/>
              <a:gd name="connsiteX19" fmla="*/ 6390116 w 6429817"/>
              <a:gd name="connsiteY19" fmla="*/ 1423410 h 2984279"/>
              <a:gd name="connsiteX20" fmla="*/ 6379503 w 6429817"/>
              <a:gd name="connsiteY20" fmla="*/ 1436817 h 2984279"/>
              <a:gd name="connsiteX21" fmla="*/ 6353243 w 6429817"/>
              <a:gd name="connsiteY21" fmla="*/ 1458078 h 2984279"/>
              <a:gd name="connsiteX22" fmla="*/ 6350695 w 6429817"/>
              <a:gd name="connsiteY22" fmla="*/ 1455962 h 2984279"/>
              <a:gd name="connsiteX23" fmla="*/ 6370531 w 6429817"/>
              <a:gd name="connsiteY23" fmla="*/ 1430404 h 2984279"/>
              <a:gd name="connsiteX24" fmla="*/ 3173895 w 6429817"/>
              <a:gd name="connsiteY24" fmla="*/ 409013 h 2984279"/>
              <a:gd name="connsiteX25" fmla="*/ 3157992 w 6429817"/>
              <a:gd name="connsiteY25" fmla="*/ 416964 h 2984279"/>
              <a:gd name="connsiteX26" fmla="*/ 3156668 w 6429817"/>
              <a:gd name="connsiteY26" fmla="*/ 422265 h 2984279"/>
              <a:gd name="connsiteX27" fmla="*/ 3169256 w 6429817"/>
              <a:gd name="connsiteY27" fmla="*/ 411663 h 2984279"/>
              <a:gd name="connsiteX28" fmla="*/ 3173895 w 6429817"/>
              <a:gd name="connsiteY28" fmla="*/ 409013 h 2984279"/>
              <a:gd name="connsiteX29" fmla="*/ 4241347 w 6429817"/>
              <a:gd name="connsiteY29" fmla="*/ 0 h 2984279"/>
              <a:gd name="connsiteX30" fmla="*/ 6367244 w 6429817"/>
              <a:gd name="connsiteY30" fmla="*/ 1386377 h 2984279"/>
              <a:gd name="connsiteX31" fmla="*/ 6365307 w 6429817"/>
              <a:gd name="connsiteY31" fmla="*/ 1388351 h 2984279"/>
              <a:gd name="connsiteX32" fmla="*/ 6364516 w 6429817"/>
              <a:gd name="connsiteY32" fmla="*/ 1390966 h 2984279"/>
              <a:gd name="connsiteX33" fmla="*/ 6334541 w 6429817"/>
              <a:gd name="connsiteY33" fmla="*/ 1447204 h 2984279"/>
              <a:gd name="connsiteX34" fmla="*/ 6325106 w 6429817"/>
              <a:gd name="connsiteY34" fmla="*/ 1490524 h 2984279"/>
              <a:gd name="connsiteX35" fmla="*/ 6326738 w 6429817"/>
              <a:gd name="connsiteY35" fmla="*/ 1605375 h 2984279"/>
              <a:gd name="connsiteX36" fmla="*/ 6331979 w 6429817"/>
              <a:gd name="connsiteY36" fmla="*/ 1673965 h 2984279"/>
              <a:gd name="connsiteX37" fmla="*/ 6344362 w 6429817"/>
              <a:gd name="connsiteY37" fmla="*/ 1786030 h 2984279"/>
              <a:gd name="connsiteX38" fmla="*/ 6336396 w 6429817"/>
              <a:gd name="connsiteY38" fmla="*/ 1799569 h 2984279"/>
              <a:gd name="connsiteX39" fmla="*/ 6325169 w 6429817"/>
              <a:gd name="connsiteY39" fmla="*/ 1785083 h 2984279"/>
              <a:gd name="connsiteX40" fmla="*/ 6308670 w 6429817"/>
              <a:gd name="connsiteY40" fmla="*/ 1702670 h 2984279"/>
              <a:gd name="connsiteX41" fmla="*/ 6298683 w 6429817"/>
              <a:gd name="connsiteY41" fmla="*/ 1663034 h 2984279"/>
              <a:gd name="connsiteX42" fmla="*/ 6294475 w 6429817"/>
              <a:gd name="connsiteY42" fmla="*/ 1654204 h 2984279"/>
              <a:gd name="connsiteX43" fmla="*/ 6280576 w 6429817"/>
              <a:gd name="connsiteY43" fmla="*/ 1653517 h 2984279"/>
              <a:gd name="connsiteX44" fmla="*/ 6270715 w 6429817"/>
              <a:gd name="connsiteY44" fmla="*/ 1651704 h 2984279"/>
              <a:gd name="connsiteX45" fmla="*/ 6258607 w 6429817"/>
              <a:gd name="connsiteY45" fmla="*/ 1655087 h 2984279"/>
              <a:gd name="connsiteX46" fmla="*/ 6263926 w 6429817"/>
              <a:gd name="connsiteY46" fmla="*/ 1641418 h 2984279"/>
              <a:gd name="connsiteX47" fmla="*/ 6281556 w 6429817"/>
              <a:gd name="connsiteY47" fmla="*/ 1633663 h 2984279"/>
              <a:gd name="connsiteX48" fmla="*/ 6302942 w 6429817"/>
              <a:gd name="connsiteY48" fmla="*/ 1549802 h 2984279"/>
              <a:gd name="connsiteX49" fmla="*/ 6286682 w 6429817"/>
              <a:gd name="connsiteY49" fmla="*/ 1529760 h 2984279"/>
              <a:gd name="connsiteX50" fmla="*/ 6266641 w 6429817"/>
              <a:gd name="connsiteY50" fmla="*/ 1546020 h 2984279"/>
              <a:gd name="connsiteX51" fmla="*/ 6262409 w 6429817"/>
              <a:gd name="connsiteY51" fmla="*/ 1551119 h 2984279"/>
              <a:gd name="connsiteX52" fmla="*/ 6262314 w 6429817"/>
              <a:gd name="connsiteY52" fmla="*/ 1606841 h 2984279"/>
              <a:gd name="connsiteX53" fmla="*/ 6246675 w 6429817"/>
              <a:gd name="connsiteY53" fmla="*/ 1574225 h 2984279"/>
              <a:gd name="connsiteX54" fmla="*/ 6233708 w 6429817"/>
              <a:gd name="connsiteY54" fmla="*/ 1581547 h 2984279"/>
              <a:gd name="connsiteX55" fmla="*/ 6210349 w 6429817"/>
              <a:gd name="connsiteY55" fmla="*/ 1584374 h 2984279"/>
              <a:gd name="connsiteX56" fmla="*/ 6173077 w 6429817"/>
              <a:gd name="connsiteY56" fmla="*/ 1613716 h 2984279"/>
              <a:gd name="connsiteX57" fmla="*/ 6163984 w 6429817"/>
              <a:gd name="connsiteY57" fmla="*/ 1623218 h 2984279"/>
              <a:gd name="connsiteX58" fmla="*/ 6098509 w 6429817"/>
              <a:gd name="connsiteY58" fmla="*/ 1686330 h 2984279"/>
              <a:gd name="connsiteX59" fmla="*/ 6090307 w 6429817"/>
              <a:gd name="connsiteY59" fmla="*/ 1691233 h 2984279"/>
              <a:gd name="connsiteX60" fmla="*/ 6068740 w 6429817"/>
              <a:gd name="connsiteY60" fmla="*/ 1751866 h 2984279"/>
              <a:gd name="connsiteX61" fmla="*/ 6021188 w 6429817"/>
              <a:gd name="connsiteY61" fmla="*/ 1747530 h 2984279"/>
              <a:gd name="connsiteX62" fmla="*/ 6004350 w 6429817"/>
              <a:gd name="connsiteY62" fmla="*/ 1752670 h 2984279"/>
              <a:gd name="connsiteX63" fmla="*/ 5949502 w 6429817"/>
              <a:gd name="connsiteY63" fmla="*/ 1775173 h 2984279"/>
              <a:gd name="connsiteX64" fmla="*/ 5838363 w 6429817"/>
              <a:gd name="connsiteY64" fmla="*/ 1836032 h 2984279"/>
              <a:gd name="connsiteX65" fmla="*/ 5812366 w 6429817"/>
              <a:gd name="connsiteY65" fmla="*/ 1851998 h 2984279"/>
              <a:gd name="connsiteX66" fmla="*/ 5809359 w 6429817"/>
              <a:gd name="connsiteY66" fmla="*/ 1859148 h 2984279"/>
              <a:gd name="connsiteX67" fmla="*/ 5818527 w 6429817"/>
              <a:gd name="connsiteY67" fmla="*/ 1861590 h 2984279"/>
              <a:gd name="connsiteX68" fmla="*/ 5901537 w 6429817"/>
              <a:gd name="connsiteY68" fmla="*/ 1846447 h 2984279"/>
              <a:gd name="connsiteX69" fmla="*/ 6046820 w 6429817"/>
              <a:gd name="connsiteY69" fmla="*/ 1779312 h 2984279"/>
              <a:gd name="connsiteX70" fmla="*/ 6064385 w 6429817"/>
              <a:gd name="connsiteY70" fmla="*/ 1772881 h 2984279"/>
              <a:gd name="connsiteX71" fmla="*/ 6048012 w 6429817"/>
              <a:gd name="connsiteY71" fmla="*/ 1782024 h 2984279"/>
              <a:gd name="connsiteX72" fmla="*/ 5905344 w 6429817"/>
              <a:gd name="connsiteY72" fmla="*/ 1849951 h 2984279"/>
              <a:gd name="connsiteX73" fmla="*/ 5866249 w 6429817"/>
              <a:gd name="connsiteY73" fmla="*/ 1875885 h 2984279"/>
              <a:gd name="connsiteX74" fmla="*/ 5846298 w 6429817"/>
              <a:gd name="connsiteY74" fmla="*/ 1876891 h 2984279"/>
              <a:gd name="connsiteX75" fmla="*/ 5824648 w 6429817"/>
              <a:gd name="connsiteY75" fmla="*/ 1912312 h 2984279"/>
              <a:gd name="connsiteX76" fmla="*/ 5811159 w 6429817"/>
              <a:gd name="connsiteY76" fmla="*/ 1930222 h 2984279"/>
              <a:gd name="connsiteX77" fmla="*/ 5787824 w 6429817"/>
              <a:gd name="connsiteY77" fmla="*/ 1919120 h 2984279"/>
              <a:gd name="connsiteX78" fmla="*/ 5766860 w 6429817"/>
              <a:gd name="connsiteY78" fmla="*/ 1940640 h 2984279"/>
              <a:gd name="connsiteX79" fmla="*/ 5741531 w 6429817"/>
              <a:gd name="connsiteY79" fmla="*/ 1916172 h 2984279"/>
              <a:gd name="connsiteX80" fmla="*/ 5715697 w 6429817"/>
              <a:gd name="connsiteY80" fmla="*/ 1928829 h 2984279"/>
              <a:gd name="connsiteX81" fmla="*/ 5691578 w 6429817"/>
              <a:gd name="connsiteY81" fmla="*/ 1933609 h 2984279"/>
              <a:gd name="connsiteX82" fmla="*/ 5647026 w 6429817"/>
              <a:gd name="connsiteY82" fmla="*/ 1962592 h 2984279"/>
              <a:gd name="connsiteX83" fmla="*/ 5633414 w 6429817"/>
              <a:gd name="connsiteY83" fmla="*/ 1942681 h 2984279"/>
              <a:gd name="connsiteX84" fmla="*/ 5602783 w 6429817"/>
              <a:gd name="connsiteY84" fmla="*/ 1958419 h 2984279"/>
              <a:gd name="connsiteX85" fmla="*/ 5571001 w 6429817"/>
              <a:gd name="connsiteY85" fmla="*/ 1984051 h 2984279"/>
              <a:gd name="connsiteX86" fmla="*/ 5545192 w 6429817"/>
              <a:gd name="connsiteY86" fmla="*/ 1982778 h 2984279"/>
              <a:gd name="connsiteX87" fmla="*/ 5520779 w 6429817"/>
              <a:gd name="connsiteY87" fmla="*/ 1993515 h 2984279"/>
              <a:gd name="connsiteX88" fmla="*/ 5496194 w 6429817"/>
              <a:gd name="connsiteY88" fmla="*/ 1994293 h 2984279"/>
              <a:gd name="connsiteX89" fmla="*/ 5479714 w 6429817"/>
              <a:gd name="connsiteY89" fmla="*/ 1992153 h 2984279"/>
              <a:gd name="connsiteX90" fmla="*/ 5490718 w 6429817"/>
              <a:gd name="connsiteY90" fmla="*/ 1970803 h 2984279"/>
              <a:gd name="connsiteX91" fmla="*/ 5521553 w 6429817"/>
              <a:gd name="connsiteY91" fmla="*/ 1964362 h 2984279"/>
              <a:gd name="connsiteX92" fmla="*/ 5528032 w 6429817"/>
              <a:gd name="connsiteY92" fmla="*/ 1954067 h 2984279"/>
              <a:gd name="connsiteX93" fmla="*/ 5536930 w 6429817"/>
              <a:gd name="connsiteY93" fmla="*/ 1948536 h 2984279"/>
              <a:gd name="connsiteX94" fmla="*/ 5616990 w 6429817"/>
              <a:gd name="connsiteY94" fmla="*/ 1925950 h 2984279"/>
              <a:gd name="connsiteX95" fmla="*/ 5689102 w 6429817"/>
              <a:gd name="connsiteY95" fmla="*/ 1889702 h 2984279"/>
              <a:gd name="connsiteX96" fmla="*/ 5704419 w 6429817"/>
              <a:gd name="connsiteY96" fmla="*/ 1888467 h 2984279"/>
              <a:gd name="connsiteX97" fmla="*/ 5713186 w 6429817"/>
              <a:gd name="connsiteY97" fmla="*/ 1885583 h 2984279"/>
              <a:gd name="connsiteX98" fmla="*/ 5787445 w 6429817"/>
              <a:gd name="connsiteY98" fmla="*/ 1846125 h 2984279"/>
              <a:gd name="connsiteX99" fmla="*/ 5795509 w 6429817"/>
              <a:gd name="connsiteY99" fmla="*/ 1830601 h 2984279"/>
              <a:gd name="connsiteX100" fmla="*/ 5787961 w 6429817"/>
              <a:gd name="connsiteY100" fmla="*/ 1822267 h 2984279"/>
              <a:gd name="connsiteX101" fmla="*/ 5740685 w 6429817"/>
              <a:gd name="connsiteY101" fmla="*/ 1839174 h 2984279"/>
              <a:gd name="connsiteX102" fmla="*/ 5782860 w 6429817"/>
              <a:gd name="connsiteY102" fmla="*/ 1818035 h 2984279"/>
              <a:gd name="connsiteX103" fmla="*/ 5783127 w 6429817"/>
              <a:gd name="connsiteY103" fmla="*/ 1772273 h 2984279"/>
              <a:gd name="connsiteX104" fmla="*/ 5777964 w 6429817"/>
              <a:gd name="connsiteY104" fmla="*/ 1769365 h 2984279"/>
              <a:gd name="connsiteX105" fmla="*/ 5745046 w 6429817"/>
              <a:gd name="connsiteY105" fmla="*/ 1777692 h 2984279"/>
              <a:gd name="connsiteX106" fmla="*/ 5737995 w 6429817"/>
              <a:gd name="connsiteY106" fmla="*/ 1772700 h 2984279"/>
              <a:gd name="connsiteX107" fmla="*/ 5721776 w 6429817"/>
              <a:gd name="connsiteY107" fmla="*/ 1765265 h 2984279"/>
              <a:gd name="connsiteX108" fmla="*/ 5713965 w 6429817"/>
              <a:gd name="connsiteY108" fmla="*/ 1762226 h 2984279"/>
              <a:gd name="connsiteX109" fmla="*/ 5706848 w 6429817"/>
              <a:gd name="connsiteY109" fmla="*/ 1758558 h 2984279"/>
              <a:gd name="connsiteX110" fmla="*/ 5653758 w 6429817"/>
              <a:gd name="connsiteY110" fmla="*/ 1785792 h 2984279"/>
              <a:gd name="connsiteX111" fmla="*/ 5622066 w 6429817"/>
              <a:gd name="connsiteY111" fmla="*/ 1796170 h 2984279"/>
              <a:gd name="connsiteX112" fmla="*/ 5602449 w 6429817"/>
              <a:gd name="connsiteY112" fmla="*/ 1803827 h 2984279"/>
              <a:gd name="connsiteX113" fmla="*/ 5558667 w 6429817"/>
              <a:gd name="connsiteY113" fmla="*/ 1844125 h 2984279"/>
              <a:gd name="connsiteX114" fmla="*/ 5553650 w 6429817"/>
              <a:gd name="connsiteY114" fmla="*/ 1865108 h 2984279"/>
              <a:gd name="connsiteX115" fmla="*/ 5587827 w 6429817"/>
              <a:gd name="connsiteY115" fmla="*/ 1858169 h 2984279"/>
              <a:gd name="connsiteX116" fmla="*/ 5613563 w 6429817"/>
              <a:gd name="connsiteY116" fmla="*/ 1847498 h 2984279"/>
              <a:gd name="connsiteX117" fmla="*/ 5587607 w 6429817"/>
              <a:gd name="connsiteY117" fmla="*/ 1876070 h 2984279"/>
              <a:gd name="connsiteX118" fmla="*/ 5557917 w 6429817"/>
              <a:gd name="connsiteY118" fmla="*/ 1913084 h 2984279"/>
              <a:gd name="connsiteX119" fmla="*/ 5517800 w 6429817"/>
              <a:gd name="connsiteY119" fmla="*/ 1892530 h 2984279"/>
              <a:gd name="connsiteX120" fmla="*/ 5539099 w 6429817"/>
              <a:gd name="connsiteY120" fmla="*/ 1877658 h 2984279"/>
              <a:gd name="connsiteX121" fmla="*/ 5539328 w 6429817"/>
              <a:gd name="connsiteY121" fmla="*/ 1873026 h 2984279"/>
              <a:gd name="connsiteX122" fmla="*/ 5534728 w 6429817"/>
              <a:gd name="connsiteY122" fmla="*/ 1872135 h 2984279"/>
              <a:gd name="connsiteX123" fmla="*/ 5532709 w 6429817"/>
              <a:gd name="connsiteY123" fmla="*/ 1872699 h 2984279"/>
              <a:gd name="connsiteX124" fmla="*/ 5473777 w 6429817"/>
              <a:gd name="connsiteY124" fmla="*/ 1870454 h 2984279"/>
              <a:gd name="connsiteX125" fmla="*/ 5430325 w 6429817"/>
              <a:gd name="connsiteY125" fmla="*/ 1863667 h 2984279"/>
              <a:gd name="connsiteX126" fmla="*/ 5417687 w 6429817"/>
              <a:gd name="connsiteY126" fmla="*/ 1864370 h 2984279"/>
              <a:gd name="connsiteX127" fmla="*/ 5419183 w 6429817"/>
              <a:gd name="connsiteY127" fmla="*/ 1874395 h 2984279"/>
              <a:gd name="connsiteX128" fmla="*/ 5404738 w 6429817"/>
              <a:gd name="connsiteY128" fmla="*/ 1898229 h 2984279"/>
              <a:gd name="connsiteX129" fmla="*/ 5372907 w 6429817"/>
              <a:gd name="connsiteY129" fmla="*/ 1897985 h 2984279"/>
              <a:gd name="connsiteX130" fmla="*/ 5366861 w 6429817"/>
              <a:gd name="connsiteY130" fmla="*/ 1912946 h 2984279"/>
              <a:gd name="connsiteX131" fmla="*/ 5347570 w 6429817"/>
              <a:gd name="connsiteY131" fmla="*/ 1913984 h 2984279"/>
              <a:gd name="connsiteX132" fmla="*/ 5342015 w 6429817"/>
              <a:gd name="connsiteY132" fmla="*/ 1919017 h 2984279"/>
              <a:gd name="connsiteX133" fmla="*/ 5315994 w 6429817"/>
              <a:gd name="connsiteY133" fmla="*/ 1948914 h 2984279"/>
              <a:gd name="connsiteX134" fmla="*/ 5306419 w 6429817"/>
              <a:gd name="connsiteY134" fmla="*/ 1981613 h 2984279"/>
              <a:gd name="connsiteX135" fmla="*/ 5302890 w 6429817"/>
              <a:gd name="connsiteY135" fmla="*/ 1999350 h 2984279"/>
              <a:gd name="connsiteX136" fmla="*/ 5287874 w 6429817"/>
              <a:gd name="connsiteY136" fmla="*/ 2007898 h 2984279"/>
              <a:gd name="connsiteX137" fmla="*/ 5300989 w 6429817"/>
              <a:gd name="connsiteY137" fmla="*/ 2024466 h 2984279"/>
              <a:gd name="connsiteX138" fmla="*/ 5251566 w 6429817"/>
              <a:gd name="connsiteY138" fmla="*/ 2044584 h 2984279"/>
              <a:gd name="connsiteX139" fmla="*/ 5241698 w 6429817"/>
              <a:gd name="connsiteY139" fmla="*/ 2083239 h 2984279"/>
              <a:gd name="connsiteX140" fmla="*/ 5212744 w 6429817"/>
              <a:gd name="connsiteY140" fmla="*/ 2078493 h 2984279"/>
              <a:gd name="connsiteX141" fmla="*/ 5191975 w 6429817"/>
              <a:gd name="connsiteY141" fmla="*/ 2096044 h 2984279"/>
              <a:gd name="connsiteX142" fmla="*/ 5190029 w 6429817"/>
              <a:gd name="connsiteY142" fmla="*/ 2108554 h 2984279"/>
              <a:gd name="connsiteX143" fmla="*/ 5186459 w 6429817"/>
              <a:gd name="connsiteY143" fmla="*/ 2113684 h 2984279"/>
              <a:gd name="connsiteX144" fmla="*/ 5173078 w 6429817"/>
              <a:gd name="connsiteY144" fmla="*/ 2142878 h 2984279"/>
              <a:gd name="connsiteX145" fmla="*/ 5150953 w 6429817"/>
              <a:gd name="connsiteY145" fmla="*/ 2161025 h 2984279"/>
              <a:gd name="connsiteX146" fmla="*/ 5137424 w 6429817"/>
              <a:gd name="connsiteY146" fmla="*/ 2166329 h 2984279"/>
              <a:gd name="connsiteX147" fmla="*/ 5111384 w 6429817"/>
              <a:gd name="connsiteY147" fmla="*/ 2169688 h 2984279"/>
              <a:gd name="connsiteX148" fmla="*/ 5141599 w 6429817"/>
              <a:gd name="connsiteY148" fmla="*/ 2175823 h 2984279"/>
              <a:gd name="connsiteX149" fmla="*/ 5158512 w 6429817"/>
              <a:gd name="connsiteY149" fmla="*/ 2182627 h 2984279"/>
              <a:gd name="connsiteX150" fmla="*/ 5158414 w 6429817"/>
              <a:gd name="connsiteY150" fmla="*/ 2184613 h 2984279"/>
              <a:gd name="connsiteX151" fmla="*/ 5156363 w 6429817"/>
              <a:gd name="connsiteY151" fmla="*/ 2185839 h 2984279"/>
              <a:gd name="connsiteX152" fmla="*/ 5168579 w 6429817"/>
              <a:gd name="connsiteY152" fmla="*/ 2193739 h 2984279"/>
              <a:gd name="connsiteX153" fmla="*/ 5152368 w 6429817"/>
              <a:gd name="connsiteY153" fmla="*/ 2199574 h 2984279"/>
              <a:gd name="connsiteX154" fmla="*/ 5149306 w 6429817"/>
              <a:gd name="connsiteY154" fmla="*/ 2221315 h 2984279"/>
              <a:gd name="connsiteX155" fmla="*/ 5114379 w 6429817"/>
              <a:gd name="connsiteY155" fmla="*/ 2243475 h 2984279"/>
              <a:gd name="connsiteX156" fmla="*/ 5103724 w 6429817"/>
              <a:gd name="connsiteY156" fmla="*/ 2244276 h 2984279"/>
              <a:gd name="connsiteX157" fmla="*/ 5093259 w 6429817"/>
              <a:gd name="connsiteY157" fmla="*/ 2281574 h 2984279"/>
              <a:gd name="connsiteX158" fmla="*/ 5077973 w 6429817"/>
              <a:gd name="connsiteY158" fmla="*/ 2282147 h 2984279"/>
              <a:gd name="connsiteX159" fmla="*/ 5037039 w 6429817"/>
              <a:gd name="connsiteY159" fmla="*/ 2278137 h 2984279"/>
              <a:gd name="connsiteX160" fmla="*/ 4994021 w 6429817"/>
              <a:gd name="connsiteY160" fmla="*/ 2276015 h 2984279"/>
              <a:gd name="connsiteX161" fmla="*/ 4961659 w 6429817"/>
              <a:gd name="connsiteY161" fmla="*/ 2273092 h 2984279"/>
              <a:gd name="connsiteX162" fmla="*/ 4974209 w 6429817"/>
              <a:gd name="connsiteY162" fmla="*/ 2287643 h 2984279"/>
              <a:gd name="connsiteX163" fmla="*/ 4969618 w 6429817"/>
              <a:gd name="connsiteY163" fmla="*/ 2300020 h 2984279"/>
              <a:gd name="connsiteX164" fmla="*/ 4941397 w 6429817"/>
              <a:gd name="connsiteY164" fmla="*/ 2307253 h 2984279"/>
              <a:gd name="connsiteX165" fmla="*/ 4910996 w 6429817"/>
              <a:gd name="connsiteY165" fmla="*/ 2318358 h 2984279"/>
              <a:gd name="connsiteX166" fmla="*/ 4892997 w 6429817"/>
              <a:gd name="connsiteY166" fmla="*/ 2320123 h 2984279"/>
              <a:gd name="connsiteX167" fmla="*/ 4851125 w 6429817"/>
              <a:gd name="connsiteY167" fmla="*/ 2348575 h 2984279"/>
              <a:gd name="connsiteX168" fmla="*/ 4845103 w 6429817"/>
              <a:gd name="connsiteY168" fmla="*/ 2349604 h 2984279"/>
              <a:gd name="connsiteX169" fmla="*/ 4802780 w 6429817"/>
              <a:gd name="connsiteY169" fmla="*/ 2346853 h 2984279"/>
              <a:gd name="connsiteX170" fmla="*/ 4765049 w 6429817"/>
              <a:gd name="connsiteY170" fmla="*/ 2331724 h 2984279"/>
              <a:gd name="connsiteX171" fmla="*/ 4792076 w 6429817"/>
              <a:gd name="connsiteY171" fmla="*/ 2321778 h 2984279"/>
              <a:gd name="connsiteX172" fmla="*/ 4805965 w 6429817"/>
              <a:gd name="connsiteY172" fmla="*/ 2309195 h 2984279"/>
              <a:gd name="connsiteX173" fmla="*/ 4791234 w 6429817"/>
              <a:gd name="connsiteY173" fmla="*/ 2298517 h 2984279"/>
              <a:gd name="connsiteX174" fmla="*/ 4820474 w 6429817"/>
              <a:gd name="connsiteY174" fmla="*/ 2284038 h 2984279"/>
              <a:gd name="connsiteX175" fmla="*/ 4813587 w 6429817"/>
              <a:gd name="connsiteY175" fmla="*/ 2275737 h 2984279"/>
              <a:gd name="connsiteX176" fmla="*/ 4777360 w 6429817"/>
              <a:gd name="connsiteY176" fmla="*/ 2283901 h 2984279"/>
              <a:gd name="connsiteX177" fmla="*/ 4770481 w 6429817"/>
              <a:gd name="connsiteY177" fmla="*/ 2288869 h 2984279"/>
              <a:gd name="connsiteX178" fmla="*/ 4758673 w 6429817"/>
              <a:gd name="connsiteY178" fmla="*/ 2299564 h 2984279"/>
              <a:gd name="connsiteX179" fmla="*/ 4746804 w 6429817"/>
              <a:gd name="connsiteY179" fmla="*/ 2311584 h 2984279"/>
              <a:gd name="connsiteX180" fmla="*/ 4704914 w 6429817"/>
              <a:gd name="connsiteY180" fmla="*/ 2313498 h 2984279"/>
              <a:gd name="connsiteX181" fmla="*/ 4741183 w 6429817"/>
              <a:gd name="connsiteY181" fmla="*/ 2317940 h 2984279"/>
              <a:gd name="connsiteX182" fmla="*/ 4713698 w 6429817"/>
              <a:gd name="connsiteY182" fmla="*/ 2337151 h 2984279"/>
              <a:gd name="connsiteX183" fmla="*/ 4683695 w 6429817"/>
              <a:gd name="connsiteY183" fmla="*/ 2299846 h 2984279"/>
              <a:gd name="connsiteX184" fmla="*/ 4672693 w 6429817"/>
              <a:gd name="connsiteY184" fmla="*/ 2374932 h 2984279"/>
              <a:gd name="connsiteX185" fmla="*/ 4672335 w 6429817"/>
              <a:gd name="connsiteY185" fmla="*/ 2382212 h 2984279"/>
              <a:gd name="connsiteX186" fmla="*/ 4660487 w 6429817"/>
              <a:gd name="connsiteY186" fmla="*/ 2380301 h 2984279"/>
              <a:gd name="connsiteX187" fmla="*/ 4651157 w 6429817"/>
              <a:gd name="connsiteY187" fmla="*/ 2381168 h 2984279"/>
              <a:gd name="connsiteX188" fmla="*/ 4632298 w 6429817"/>
              <a:gd name="connsiteY188" fmla="*/ 2386871 h 2984279"/>
              <a:gd name="connsiteX189" fmla="*/ 4624227 w 6429817"/>
              <a:gd name="connsiteY189" fmla="*/ 2389127 h 2984279"/>
              <a:gd name="connsiteX190" fmla="*/ 4613409 w 6429817"/>
              <a:gd name="connsiteY190" fmla="*/ 2393237 h 2984279"/>
              <a:gd name="connsiteX191" fmla="*/ 4604087 w 6429817"/>
              <a:gd name="connsiteY191" fmla="*/ 2407372 h 2984279"/>
              <a:gd name="connsiteX192" fmla="*/ 4586899 w 6429817"/>
              <a:gd name="connsiteY192" fmla="*/ 2433061 h 2984279"/>
              <a:gd name="connsiteX193" fmla="*/ 4565483 w 6429817"/>
              <a:gd name="connsiteY193" fmla="*/ 2423380 h 2984279"/>
              <a:gd name="connsiteX194" fmla="*/ 4521830 w 6429817"/>
              <a:gd name="connsiteY194" fmla="*/ 2461031 h 2984279"/>
              <a:gd name="connsiteX195" fmla="*/ 4497532 w 6429817"/>
              <a:gd name="connsiteY195" fmla="*/ 2496320 h 2984279"/>
              <a:gd name="connsiteX196" fmla="*/ 4455768 w 6429817"/>
              <a:gd name="connsiteY196" fmla="*/ 2536055 h 2984279"/>
              <a:gd name="connsiteX197" fmla="*/ 4425808 w 6429817"/>
              <a:gd name="connsiteY197" fmla="*/ 2565093 h 2984279"/>
              <a:gd name="connsiteX198" fmla="*/ 4410301 w 6429817"/>
              <a:gd name="connsiteY198" fmla="*/ 2583568 h 2984279"/>
              <a:gd name="connsiteX199" fmla="*/ 4409853 w 6429817"/>
              <a:gd name="connsiteY199" fmla="*/ 2606101 h 2984279"/>
              <a:gd name="connsiteX200" fmla="*/ 4401739 w 6429817"/>
              <a:gd name="connsiteY200" fmla="*/ 2595750 h 2984279"/>
              <a:gd name="connsiteX201" fmla="*/ 4389427 w 6429817"/>
              <a:gd name="connsiteY201" fmla="*/ 2589835 h 2984279"/>
              <a:gd name="connsiteX202" fmla="*/ 4362932 w 6429817"/>
              <a:gd name="connsiteY202" fmla="*/ 2602459 h 2984279"/>
              <a:gd name="connsiteX203" fmla="*/ 4327994 w 6429817"/>
              <a:gd name="connsiteY203" fmla="*/ 2611351 h 2984279"/>
              <a:gd name="connsiteX204" fmla="*/ 4267993 w 6429817"/>
              <a:gd name="connsiteY204" fmla="*/ 2644215 h 2984279"/>
              <a:gd name="connsiteX205" fmla="*/ 4159436 w 6429817"/>
              <a:gd name="connsiteY205" fmla="*/ 2706528 h 2984279"/>
              <a:gd name="connsiteX206" fmla="*/ 4151796 w 6429817"/>
              <a:gd name="connsiteY206" fmla="*/ 2713448 h 2984279"/>
              <a:gd name="connsiteX207" fmla="*/ 4163611 w 6429817"/>
              <a:gd name="connsiteY207" fmla="*/ 2716021 h 2984279"/>
              <a:gd name="connsiteX208" fmla="*/ 4258926 w 6429817"/>
              <a:gd name="connsiteY208" fmla="*/ 2693523 h 2984279"/>
              <a:gd name="connsiteX209" fmla="*/ 4324026 w 6429817"/>
              <a:gd name="connsiteY209" fmla="*/ 2664891 h 2984279"/>
              <a:gd name="connsiteX210" fmla="*/ 4262733 w 6429817"/>
              <a:gd name="connsiteY210" fmla="*/ 2697029 h 2984279"/>
              <a:gd name="connsiteX211" fmla="*/ 4208027 w 6429817"/>
              <a:gd name="connsiteY211" fmla="*/ 2730154 h 2984279"/>
              <a:gd name="connsiteX212" fmla="*/ 4188008 w 6429817"/>
              <a:gd name="connsiteY212" fmla="*/ 2732483 h 2984279"/>
              <a:gd name="connsiteX213" fmla="*/ 4166359 w 6429817"/>
              <a:gd name="connsiteY213" fmla="*/ 2767903 h 2984279"/>
              <a:gd name="connsiteX214" fmla="*/ 4154194 w 6429817"/>
              <a:gd name="connsiteY214" fmla="*/ 2785879 h 2984279"/>
              <a:gd name="connsiteX215" fmla="*/ 4129536 w 6429817"/>
              <a:gd name="connsiteY215" fmla="*/ 2774711 h 2984279"/>
              <a:gd name="connsiteX216" fmla="*/ 4107345 w 6429817"/>
              <a:gd name="connsiteY216" fmla="*/ 2794182 h 2984279"/>
              <a:gd name="connsiteX217" fmla="*/ 4068715 w 6429817"/>
              <a:gd name="connsiteY217" fmla="*/ 2770384 h 2984279"/>
              <a:gd name="connsiteX218" fmla="*/ 4064711 w 6429817"/>
              <a:gd name="connsiteY218" fmla="*/ 2770849 h 2984279"/>
              <a:gd name="connsiteX219" fmla="*/ 4009832 w 6429817"/>
              <a:gd name="connsiteY219" fmla="*/ 2794015 h 2984279"/>
              <a:gd name="connsiteX220" fmla="*/ 3995313 w 6429817"/>
              <a:gd name="connsiteY220" fmla="*/ 2805903 h 2984279"/>
              <a:gd name="connsiteX221" fmla="*/ 3972442 w 6429817"/>
              <a:gd name="connsiteY221" fmla="*/ 2798804 h 2984279"/>
              <a:gd name="connsiteX222" fmla="*/ 3967951 w 6429817"/>
              <a:gd name="connsiteY222" fmla="*/ 2809198 h 2984279"/>
              <a:gd name="connsiteX223" fmla="*/ 3951838 w 6429817"/>
              <a:gd name="connsiteY223" fmla="*/ 2813046 h 2984279"/>
              <a:gd name="connsiteX224" fmla="*/ 3941283 w 6429817"/>
              <a:gd name="connsiteY224" fmla="*/ 2811862 h 2984279"/>
              <a:gd name="connsiteX225" fmla="*/ 3912083 w 6429817"/>
              <a:gd name="connsiteY225" fmla="*/ 2838949 h 2984279"/>
              <a:gd name="connsiteX226" fmla="*/ 3887628 w 6429817"/>
              <a:gd name="connsiteY226" fmla="*/ 2837079 h 2984279"/>
              <a:gd name="connsiteX227" fmla="*/ 3856598 w 6429817"/>
              <a:gd name="connsiteY227" fmla="*/ 2847489 h 2984279"/>
              <a:gd name="connsiteX228" fmla="*/ 3838664 w 6429817"/>
              <a:gd name="connsiteY228" fmla="*/ 2847931 h 2984279"/>
              <a:gd name="connsiteX229" fmla="*/ 3803662 w 6429817"/>
              <a:gd name="connsiteY229" fmla="*/ 2858146 h 2984279"/>
              <a:gd name="connsiteX230" fmla="*/ 3792240 w 6429817"/>
              <a:gd name="connsiteY230" fmla="*/ 2847631 h 2984279"/>
              <a:gd name="connsiteX231" fmla="*/ 3805738 w 6429817"/>
              <a:gd name="connsiteY231" fmla="*/ 2842989 h 2984279"/>
              <a:gd name="connsiteX232" fmla="*/ 3819765 w 6429817"/>
              <a:gd name="connsiteY232" fmla="*/ 2841028 h 2984279"/>
              <a:gd name="connsiteX233" fmla="*/ 3808213 w 6429817"/>
              <a:gd name="connsiteY233" fmla="*/ 2833160 h 2984279"/>
              <a:gd name="connsiteX234" fmla="*/ 3793481 w 6429817"/>
              <a:gd name="connsiteY234" fmla="*/ 2822483 h 2984279"/>
              <a:gd name="connsiteX235" fmla="*/ 3774289 w 6429817"/>
              <a:gd name="connsiteY235" fmla="*/ 2821536 h 2984279"/>
              <a:gd name="connsiteX236" fmla="*/ 3780188 w 6429817"/>
              <a:gd name="connsiteY236" fmla="*/ 2836422 h 2984279"/>
              <a:gd name="connsiteX237" fmla="*/ 3781358 w 6429817"/>
              <a:gd name="connsiteY237" fmla="*/ 2853064 h 2984279"/>
              <a:gd name="connsiteX238" fmla="*/ 3737443 w 6429817"/>
              <a:gd name="connsiteY238" fmla="*/ 2896010 h 2984279"/>
              <a:gd name="connsiteX239" fmla="*/ 3717664 w 6429817"/>
              <a:gd name="connsiteY239" fmla="*/ 2906976 h 2984279"/>
              <a:gd name="connsiteX240" fmla="*/ 3708482 w 6429817"/>
              <a:gd name="connsiteY240" fmla="*/ 2931733 h 2984279"/>
              <a:gd name="connsiteX241" fmla="*/ 3692820 w 6429817"/>
              <a:gd name="connsiteY241" fmla="*/ 2966785 h 2984279"/>
              <a:gd name="connsiteX242" fmla="*/ 3706218 w 6429817"/>
              <a:gd name="connsiteY242" fmla="*/ 2910392 h 2984279"/>
              <a:gd name="connsiteX243" fmla="*/ 3675988 w 6429817"/>
              <a:gd name="connsiteY243" fmla="*/ 2931457 h 2984279"/>
              <a:gd name="connsiteX244" fmla="*/ 3674705 w 6429817"/>
              <a:gd name="connsiteY244" fmla="*/ 2943998 h 2984279"/>
              <a:gd name="connsiteX245" fmla="*/ 3679650 w 6429817"/>
              <a:gd name="connsiteY245" fmla="*/ 2964808 h 2984279"/>
              <a:gd name="connsiteX246" fmla="*/ 3654402 w 6429817"/>
              <a:gd name="connsiteY246" fmla="*/ 2965552 h 2984279"/>
              <a:gd name="connsiteX247" fmla="*/ 3644410 w 6429817"/>
              <a:gd name="connsiteY247" fmla="*/ 2966387 h 2984279"/>
              <a:gd name="connsiteX248" fmla="*/ 3625070 w 6429817"/>
              <a:gd name="connsiteY248" fmla="*/ 2978535 h 2984279"/>
              <a:gd name="connsiteX249" fmla="*/ 3607051 w 6429817"/>
              <a:gd name="connsiteY249" fmla="*/ 2984279 h 2984279"/>
              <a:gd name="connsiteX250" fmla="*/ 12931 w 6429817"/>
              <a:gd name="connsiteY250" fmla="*/ 2304051 h 2984279"/>
              <a:gd name="connsiteX251" fmla="*/ 0 w 6429817"/>
              <a:gd name="connsiteY251" fmla="*/ 2282207 h 2984279"/>
              <a:gd name="connsiteX252" fmla="*/ 30479 w 6429817"/>
              <a:gd name="connsiteY252" fmla="*/ 2270943 h 2984279"/>
              <a:gd name="connsiteX253" fmla="*/ 43731 w 6429817"/>
              <a:gd name="connsiteY253" fmla="*/ 2273594 h 2984279"/>
              <a:gd name="connsiteX254" fmla="*/ 43731 w 6429817"/>
              <a:gd name="connsiteY254" fmla="*/ 2243114 h 2984279"/>
              <a:gd name="connsiteX255" fmla="*/ 43731 w 6429817"/>
              <a:gd name="connsiteY255" fmla="*/ 2123181 h 2984279"/>
              <a:gd name="connsiteX256" fmla="*/ 61621 w 6429817"/>
              <a:gd name="connsiteY256" fmla="*/ 2103303 h 2984279"/>
              <a:gd name="connsiteX257" fmla="*/ 76199 w 6429817"/>
              <a:gd name="connsiteY257" fmla="*/ 2091376 h 2984279"/>
              <a:gd name="connsiteX258" fmla="*/ 76861 w 6429817"/>
              <a:gd name="connsiteY258" fmla="*/ 2109267 h 2984279"/>
              <a:gd name="connsiteX259" fmla="*/ 98729 w 6429817"/>
              <a:gd name="connsiteY259" fmla="*/ 2109929 h 2984279"/>
              <a:gd name="connsiteX260" fmla="*/ 116618 w 6429817"/>
              <a:gd name="connsiteY260" fmla="*/ 2088063 h 2984279"/>
              <a:gd name="connsiteX261" fmla="*/ 121919 w 6429817"/>
              <a:gd name="connsiteY261" fmla="*/ 2106616 h 2984279"/>
              <a:gd name="connsiteX262" fmla="*/ 167639 w 6429817"/>
              <a:gd name="connsiteY262" fmla="*/ 2103966 h 2984279"/>
              <a:gd name="connsiteX263" fmla="*/ 137821 w 6429817"/>
              <a:gd name="connsiteY263" fmla="*/ 2057583 h 2984279"/>
              <a:gd name="connsiteX264" fmla="*/ 172940 w 6429817"/>
              <a:gd name="connsiteY264" fmla="*/ 2064872 h 2984279"/>
              <a:gd name="connsiteX265" fmla="*/ 157700 w 6429817"/>
              <a:gd name="connsiteY265" fmla="*/ 2054270 h 2984279"/>
              <a:gd name="connsiteX266" fmla="*/ 172278 w 6429817"/>
              <a:gd name="connsiteY266" fmla="*/ 2043006 h 2984279"/>
              <a:gd name="connsiteX267" fmla="*/ 204082 w 6429817"/>
              <a:gd name="connsiteY267" fmla="*/ 2040355 h 2984279"/>
              <a:gd name="connsiteX268" fmla="*/ 210047 w 6429817"/>
              <a:gd name="connsiteY268" fmla="*/ 2041018 h 2984279"/>
              <a:gd name="connsiteX269" fmla="*/ 232575 w 6429817"/>
              <a:gd name="connsiteY269" fmla="*/ 2043006 h 2984279"/>
              <a:gd name="connsiteX270" fmla="*/ 239863 w 6429817"/>
              <a:gd name="connsiteY270" fmla="*/ 2037042 h 2984279"/>
              <a:gd name="connsiteX271" fmla="*/ 225287 w 6429817"/>
              <a:gd name="connsiteY271" fmla="*/ 2017827 h 2984279"/>
              <a:gd name="connsiteX272" fmla="*/ 216010 w 6429817"/>
              <a:gd name="connsiteY272" fmla="*/ 2018489 h 2984279"/>
              <a:gd name="connsiteX273" fmla="*/ 223298 w 6429817"/>
              <a:gd name="connsiteY273" fmla="*/ 2011201 h 2984279"/>
              <a:gd name="connsiteX274" fmla="*/ 243176 w 6429817"/>
              <a:gd name="connsiteY274" fmla="*/ 2019815 h 2984279"/>
              <a:gd name="connsiteX275" fmla="*/ 280283 w 6429817"/>
              <a:gd name="connsiteY275" fmla="*/ 2013189 h 2984279"/>
              <a:gd name="connsiteX276" fmla="*/ 298173 w 6429817"/>
              <a:gd name="connsiteY276" fmla="*/ 2003912 h 2984279"/>
              <a:gd name="connsiteX277" fmla="*/ 280945 w 6429817"/>
              <a:gd name="connsiteY277" fmla="*/ 1960842 h 2984279"/>
              <a:gd name="connsiteX278" fmla="*/ 275644 w 6429817"/>
              <a:gd name="connsiteY278" fmla="*/ 1946928 h 2984279"/>
              <a:gd name="connsiteX279" fmla="*/ 270343 w 6429817"/>
              <a:gd name="connsiteY279" fmla="*/ 1921749 h 2984279"/>
              <a:gd name="connsiteX280" fmla="*/ 272331 w 6429817"/>
              <a:gd name="connsiteY280" fmla="*/ 1903858 h 2984279"/>
              <a:gd name="connsiteX281" fmla="*/ 255766 w 6429817"/>
              <a:gd name="connsiteY281" fmla="*/ 1803141 h 2984279"/>
              <a:gd name="connsiteX282" fmla="*/ 238539 w 6429817"/>
              <a:gd name="connsiteY282" fmla="*/ 1764047 h 2984279"/>
              <a:gd name="connsiteX283" fmla="*/ 233238 w 6429817"/>
              <a:gd name="connsiteY283" fmla="*/ 1742844 h 2984279"/>
              <a:gd name="connsiteX284" fmla="*/ 235225 w 6429817"/>
              <a:gd name="connsiteY284" fmla="*/ 1736881 h 2984279"/>
              <a:gd name="connsiteX285" fmla="*/ 283595 w 6429817"/>
              <a:gd name="connsiteY285" fmla="*/ 1722966 h 2984279"/>
              <a:gd name="connsiteX286" fmla="*/ 359795 w 6429817"/>
              <a:gd name="connsiteY286" fmla="*/ 1749470 h 2984279"/>
              <a:gd name="connsiteX287" fmla="*/ 371722 w 6429817"/>
              <a:gd name="connsiteY287" fmla="*/ 1762723 h 2984279"/>
              <a:gd name="connsiteX288" fmla="*/ 385637 w 6429817"/>
              <a:gd name="connsiteY288" fmla="*/ 1807780 h 2984279"/>
              <a:gd name="connsiteX289" fmla="*/ 376362 w 6429817"/>
              <a:gd name="connsiteY289" fmla="*/ 1824345 h 2984279"/>
              <a:gd name="connsiteX290" fmla="*/ 371722 w 6429817"/>
              <a:gd name="connsiteY290" fmla="*/ 1844886 h 2984279"/>
              <a:gd name="connsiteX291" fmla="*/ 384975 w 6429817"/>
              <a:gd name="connsiteY291" fmla="*/ 1897232 h 2984279"/>
              <a:gd name="connsiteX292" fmla="*/ 405516 w 6429817"/>
              <a:gd name="connsiteY292" fmla="*/ 1904521 h 2984279"/>
              <a:gd name="connsiteX293" fmla="*/ 439308 w 6429817"/>
              <a:gd name="connsiteY293" fmla="*/ 1900545 h 2984279"/>
              <a:gd name="connsiteX294" fmla="*/ 458524 w 6429817"/>
              <a:gd name="connsiteY294" fmla="*/ 1881329 h 2984279"/>
              <a:gd name="connsiteX295" fmla="*/ 502256 w 6429817"/>
              <a:gd name="connsiteY295" fmla="*/ 1864102 h 2984279"/>
              <a:gd name="connsiteX296" fmla="*/ 458524 w 6429817"/>
              <a:gd name="connsiteY296" fmla="*/ 1908496 h 2984279"/>
              <a:gd name="connsiteX297" fmla="*/ 516171 w 6429817"/>
              <a:gd name="connsiteY297" fmla="*/ 1881992 h 2984279"/>
              <a:gd name="connsiteX298" fmla="*/ 555265 w 6429817"/>
              <a:gd name="connsiteY298" fmla="*/ 1850849 h 2984279"/>
              <a:gd name="connsiteX299" fmla="*/ 581107 w 6429817"/>
              <a:gd name="connsiteY299" fmla="*/ 1854162 h 2984279"/>
              <a:gd name="connsiteX300" fmla="*/ 546651 w 6429817"/>
              <a:gd name="connsiteY300" fmla="*/ 1886630 h 2984279"/>
              <a:gd name="connsiteX301" fmla="*/ 599660 w 6429817"/>
              <a:gd name="connsiteY301" fmla="*/ 1856813 h 2984279"/>
              <a:gd name="connsiteX302" fmla="*/ 605623 w 6429817"/>
              <a:gd name="connsiteY302" fmla="*/ 1850187 h 2984279"/>
              <a:gd name="connsiteX303" fmla="*/ 604298 w 6429817"/>
              <a:gd name="connsiteY303" fmla="*/ 1868077 h 2984279"/>
              <a:gd name="connsiteX304" fmla="*/ 589721 w 6429817"/>
              <a:gd name="connsiteY304" fmla="*/ 1896569 h 2984279"/>
              <a:gd name="connsiteX305" fmla="*/ 618214 w 6429817"/>
              <a:gd name="connsiteY305" fmla="*/ 1881992 h 2984279"/>
              <a:gd name="connsiteX306" fmla="*/ 627489 w 6429817"/>
              <a:gd name="connsiteY306" fmla="*/ 1878016 h 2984279"/>
              <a:gd name="connsiteX307" fmla="*/ 648693 w 6429817"/>
              <a:gd name="connsiteY307" fmla="*/ 1864764 h 2984279"/>
              <a:gd name="connsiteX308" fmla="*/ 674535 w 6429817"/>
              <a:gd name="connsiteY308" fmla="*/ 1851512 h 2984279"/>
              <a:gd name="connsiteX309" fmla="*/ 721580 w 6429817"/>
              <a:gd name="connsiteY309" fmla="*/ 1823682 h 2984279"/>
              <a:gd name="connsiteX310" fmla="*/ 719592 w 6429817"/>
              <a:gd name="connsiteY310" fmla="*/ 1817719 h 2984279"/>
              <a:gd name="connsiteX311" fmla="*/ 710315 w 6429817"/>
              <a:gd name="connsiteY311" fmla="*/ 1802479 h 2984279"/>
              <a:gd name="connsiteX312" fmla="*/ 731519 w 6429817"/>
              <a:gd name="connsiteY312" fmla="*/ 1806455 h 2984279"/>
              <a:gd name="connsiteX313" fmla="*/ 700376 w 6429817"/>
              <a:gd name="connsiteY313" fmla="*/ 1744169 h 2984279"/>
              <a:gd name="connsiteX314" fmla="*/ 729531 w 6429817"/>
              <a:gd name="connsiteY314" fmla="*/ 1751458 h 2984279"/>
              <a:gd name="connsiteX315" fmla="*/ 774588 w 6429817"/>
              <a:gd name="connsiteY315" fmla="*/ 1710376 h 2984279"/>
              <a:gd name="connsiteX316" fmla="*/ 777902 w 6429817"/>
              <a:gd name="connsiteY316" fmla="*/ 1698449 h 2984279"/>
              <a:gd name="connsiteX317" fmla="*/ 773927 w 6429817"/>
              <a:gd name="connsiteY317" fmla="*/ 1697124 h 2984279"/>
              <a:gd name="connsiteX318" fmla="*/ 766638 w 6429817"/>
              <a:gd name="connsiteY318" fmla="*/ 1665319 h 2984279"/>
              <a:gd name="connsiteX319" fmla="*/ 767300 w 6429817"/>
              <a:gd name="connsiteY319" fmla="*/ 1653392 h 2984279"/>
              <a:gd name="connsiteX320" fmla="*/ 780552 w 6429817"/>
              <a:gd name="connsiteY320" fmla="*/ 1654717 h 2984279"/>
              <a:gd name="connsiteX321" fmla="*/ 793804 w 6429817"/>
              <a:gd name="connsiteY321" fmla="*/ 1650079 h 2984279"/>
              <a:gd name="connsiteX322" fmla="*/ 805731 w 6429817"/>
              <a:gd name="connsiteY322" fmla="*/ 1624900 h 2984279"/>
              <a:gd name="connsiteX323" fmla="*/ 813020 w 6429817"/>
              <a:gd name="connsiteY323" fmla="*/ 1595745 h 2984279"/>
              <a:gd name="connsiteX324" fmla="*/ 840187 w 6429817"/>
              <a:gd name="connsiteY324" fmla="*/ 1559302 h 2984279"/>
              <a:gd name="connsiteX325" fmla="*/ 809044 w 6429817"/>
              <a:gd name="connsiteY325" fmla="*/ 1630201 h 2984279"/>
              <a:gd name="connsiteX326" fmla="*/ 817658 w 6429817"/>
              <a:gd name="connsiteY326" fmla="*/ 1648754 h 2984279"/>
              <a:gd name="connsiteX327" fmla="*/ 828261 w 6429817"/>
              <a:gd name="connsiteY327" fmla="*/ 1654055 h 2984279"/>
              <a:gd name="connsiteX328" fmla="*/ 829585 w 6429817"/>
              <a:gd name="connsiteY328" fmla="*/ 1664656 h 2984279"/>
              <a:gd name="connsiteX329" fmla="*/ 849463 w 6429817"/>
              <a:gd name="connsiteY329" fmla="*/ 1652729 h 2984279"/>
              <a:gd name="connsiteX330" fmla="*/ 871992 w 6429817"/>
              <a:gd name="connsiteY330" fmla="*/ 1626225 h 2984279"/>
              <a:gd name="connsiteX331" fmla="*/ 877293 w 6429817"/>
              <a:gd name="connsiteY331" fmla="*/ 1622912 h 2984279"/>
              <a:gd name="connsiteX332" fmla="*/ 887896 w 6429817"/>
              <a:gd name="connsiteY332" fmla="*/ 1606347 h 2984279"/>
              <a:gd name="connsiteX333" fmla="*/ 887895 w 6429817"/>
              <a:gd name="connsiteY333" fmla="*/ 1605684 h 2984279"/>
              <a:gd name="connsiteX334" fmla="*/ 888557 w 6429817"/>
              <a:gd name="connsiteY334" fmla="*/ 1605684 h 2984279"/>
              <a:gd name="connsiteX335" fmla="*/ 890545 w 6429817"/>
              <a:gd name="connsiteY335" fmla="*/ 1583155 h 2984279"/>
              <a:gd name="connsiteX336" fmla="*/ 895183 w 6429817"/>
              <a:gd name="connsiteY336" fmla="*/ 1560627 h 2984279"/>
              <a:gd name="connsiteX337" fmla="*/ 905122 w 6429817"/>
              <a:gd name="connsiteY337" fmla="*/ 1557314 h 2984279"/>
              <a:gd name="connsiteX338" fmla="*/ 946867 w 6429817"/>
              <a:gd name="connsiteY338" fmla="*/ 1488402 h 2984279"/>
              <a:gd name="connsiteX339" fmla="*/ 956806 w 6429817"/>
              <a:gd name="connsiteY339" fmla="*/ 1486415 h 2984279"/>
              <a:gd name="connsiteX340" fmla="*/ 954818 w 6429817"/>
              <a:gd name="connsiteY340" fmla="*/ 1489728 h 2984279"/>
              <a:gd name="connsiteX341" fmla="*/ 954155 w 6429817"/>
              <a:gd name="connsiteY341" fmla="*/ 1491715 h 2984279"/>
              <a:gd name="connsiteX342" fmla="*/ 956143 w 6429817"/>
              <a:gd name="connsiteY342" fmla="*/ 1493041 h 2984279"/>
              <a:gd name="connsiteX343" fmla="*/ 968070 w 6429817"/>
              <a:gd name="connsiteY343" fmla="*/ 1493703 h 2984279"/>
              <a:gd name="connsiteX344" fmla="*/ 942891 w 6429817"/>
              <a:gd name="connsiteY344" fmla="*/ 1531472 h 2984279"/>
              <a:gd name="connsiteX345" fmla="*/ 947529 w 6429817"/>
              <a:gd name="connsiteY345" fmla="*/ 1533460 h 2984279"/>
              <a:gd name="connsiteX346" fmla="*/ 946204 w 6429817"/>
              <a:gd name="connsiteY346" fmla="*/ 1534785 h 2984279"/>
              <a:gd name="connsiteX347" fmla="*/ 922350 w 6429817"/>
              <a:gd name="connsiteY347" fmla="*/ 1568578 h 2984279"/>
              <a:gd name="connsiteX348" fmla="*/ 940241 w 6429817"/>
              <a:gd name="connsiteY348" fmla="*/ 1567915 h 2984279"/>
              <a:gd name="connsiteX349" fmla="*/ 948192 w 6429817"/>
              <a:gd name="connsiteY349" fmla="*/ 1576529 h 2984279"/>
              <a:gd name="connsiteX350" fmla="*/ 919037 w 6429817"/>
              <a:gd name="connsiteY350" fmla="*/ 1612973 h 2984279"/>
              <a:gd name="connsiteX351" fmla="*/ 890545 w 6429817"/>
              <a:gd name="connsiteY351" fmla="*/ 1607009 h 2984279"/>
              <a:gd name="connsiteX352" fmla="*/ 891208 w 6429817"/>
              <a:gd name="connsiteY352" fmla="*/ 1608334 h 2984279"/>
              <a:gd name="connsiteX353" fmla="*/ 907110 w 6429817"/>
              <a:gd name="connsiteY353" fmla="*/ 1633514 h 2984279"/>
              <a:gd name="connsiteX354" fmla="*/ 928976 w 6429817"/>
              <a:gd name="connsiteY354" fmla="*/ 1616286 h 2984279"/>
              <a:gd name="connsiteX355" fmla="*/ 944879 w 6429817"/>
              <a:gd name="connsiteY355" fmla="*/ 1640140 h 2984279"/>
              <a:gd name="connsiteX356" fmla="*/ 930302 w 6429817"/>
              <a:gd name="connsiteY356" fmla="*/ 1660681 h 2984279"/>
              <a:gd name="connsiteX357" fmla="*/ 894521 w 6429817"/>
              <a:gd name="connsiteY357" fmla="*/ 1689836 h 2984279"/>
              <a:gd name="connsiteX358" fmla="*/ 913074 w 6429817"/>
              <a:gd name="connsiteY358" fmla="*/ 1692486 h 2984279"/>
              <a:gd name="connsiteX359" fmla="*/ 924338 w 6429817"/>
              <a:gd name="connsiteY359" fmla="*/ 1689173 h 2984279"/>
              <a:gd name="connsiteX360" fmla="*/ 940241 w 6429817"/>
              <a:gd name="connsiteY360" fmla="*/ 1683209 h 2984279"/>
              <a:gd name="connsiteX361" fmla="*/ 952168 w 6429817"/>
              <a:gd name="connsiteY361" fmla="*/ 1667307 h 2984279"/>
              <a:gd name="connsiteX362" fmla="*/ 973371 w 6429817"/>
              <a:gd name="connsiteY362" fmla="*/ 1639477 h 2984279"/>
              <a:gd name="connsiteX363" fmla="*/ 1005839 w 6429817"/>
              <a:gd name="connsiteY363" fmla="*/ 1645441 h 2984279"/>
              <a:gd name="connsiteX364" fmla="*/ 1064149 w 6429817"/>
              <a:gd name="connsiteY364" fmla="*/ 1601046 h 2984279"/>
              <a:gd name="connsiteX365" fmla="*/ 1093966 w 6429817"/>
              <a:gd name="connsiteY365" fmla="*/ 1562615 h 2984279"/>
              <a:gd name="connsiteX366" fmla="*/ 1149625 w 6429817"/>
              <a:gd name="connsiteY366" fmla="*/ 1516894 h 2984279"/>
              <a:gd name="connsiteX367" fmla="*/ 1190044 w 6429817"/>
              <a:gd name="connsiteY367" fmla="*/ 1483764 h 2984279"/>
              <a:gd name="connsiteX368" fmla="*/ 1209922 w 6429817"/>
              <a:gd name="connsiteY368" fmla="*/ 1463223 h 2984279"/>
              <a:gd name="connsiteX369" fmla="*/ 1207272 w 6429817"/>
              <a:gd name="connsiteY369" fmla="*/ 1441357 h 2984279"/>
              <a:gd name="connsiteX370" fmla="*/ 1221187 w 6429817"/>
              <a:gd name="connsiteY370" fmla="*/ 1450634 h 2984279"/>
              <a:gd name="connsiteX371" fmla="*/ 1239740 w 6429817"/>
              <a:gd name="connsiteY371" fmla="*/ 1454609 h 2984279"/>
              <a:gd name="connsiteX372" fmla="*/ 1276183 w 6429817"/>
              <a:gd name="connsiteY372" fmla="*/ 1437381 h 2984279"/>
              <a:gd name="connsiteX373" fmla="*/ 1325879 w 6429817"/>
              <a:gd name="connsiteY373" fmla="*/ 1423467 h 2984279"/>
              <a:gd name="connsiteX374" fmla="*/ 1409368 w 6429817"/>
              <a:gd name="connsiteY374" fmla="*/ 1381723 h 2984279"/>
              <a:gd name="connsiteX375" fmla="*/ 1559780 w 6429817"/>
              <a:gd name="connsiteY375" fmla="*/ 1302872 h 2984279"/>
              <a:gd name="connsiteX376" fmla="*/ 1569719 w 6429817"/>
              <a:gd name="connsiteY376" fmla="*/ 1294921 h 2984279"/>
              <a:gd name="connsiteX377" fmla="*/ 1551829 w 6429817"/>
              <a:gd name="connsiteY377" fmla="*/ 1294258 h 2984279"/>
              <a:gd name="connsiteX378" fmla="*/ 1415331 w 6429817"/>
              <a:gd name="connsiteY378" fmla="*/ 1331364 h 2984279"/>
              <a:gd name="connsiteX379" fmla="*/ 1408705 w 6429817"/>
              <a:gd name="connsiteY379" fmla="*/ 1328051 h 2984279"/>
              <a:gd name="connsiteX380" fmla="*/ 1483580 w 6429817"/>
              <a:gd name="connsiteY380" fmla="*/ 1286969 h 2984279"/>
              <a:gd name="connsiteX381" fmla="*/ 1512735 w 6429817"/>
              <a:gd name="connsiteY381" fmla="*/ 1281668 h 2984279"/>
              <a:gd name="connsiteX382" fmla="*/ 1538576 w 6429817"/>
              <a:gd name="connsiteY382" fmla="*/ 1243237 h 2984279"/>
              <a:gd name="connsiteX383" fmla="*/ 1554480 w 6429817"/>
              <a:gd name="connsiteY383" fmla="*/ 1223359 h 2984279"/>
              <a:gd name="connsiteX384" fmla="*/ 1592249 w 6429817"/>
              <a:gd name="connsiteY384" fmla="*/ 1230647 h 2984279"/>
              <a:gd name="connsiteX385" fmla="*/ 1621402 w 6429817"/>
              <a:gd name="connsiteY385" fmla="*/ 1207456 h 2984279"/>
              <a:gd name="connsiteX386" fmla="*/ 1681037 w 6429817"/>
              <a:gd name="connsiteY386" fmla="*/ 1225347 h 2984279"/>
              <a:gd name="connsiteX387" fmla="*/ 1687001 w 6429817"/>
              <a:gd name="connsiteY387" fmla="*/ 1224021 h 2984279"/>
              <a:gd name="connsiteX388" fmla="*/ 1763863 w 6429817"/>
              <a:gd name="connsiteY388" fmla="*/ 1192216 h 2984279"/>
              <a:gd name="connsiteX389" fmla="*/ 1781091 w 6429817"/>
              <a:gd name="connsiteY389" fmla="*/ 1180952 h 2984279"/>
              <a:gd name="connsiteX390" fmla="*/ 1779766 w 6429817"/>
              <a:gd name="connsiteY390" fmla="*/ 1161736 h 2984279"/>
              <a:gd name="connsiteX391" fmla="*/ 1789042 w 6429817"/>
              <a:gd name="connsiteY391" fmla="*/ 1117341 h 2984279"/>
              <a:gd name="connsiteX392" fmla="*/ 1793018 w 6429817"/>
              <a:gd name="connsiteY392" fmla="*/ 1169688 h 2984279"/>
              <a:gd name="connsiteX393" fmla="*/ 1817535 w 6429817"/>
              <a:gd name="connsiteY393" fmla="*/ 1180952 h 2984279"/>
              <a:gd name="connsiteX394" fmla="*/ 1822173 w 6429817"/>
              <a:gd name="connsiteY394" fmla="*/ 1169688 h 2984279"/>
              <a:gd name="connsiteX395" fmla="*/ 1845364 w 6429817"/>
              <a:gd name="connsiteY395" fmla="*/ 1163062 h 2984279"/>
              <a:gd name="connsiteX396" fmla="*/ 1846027 w 6429817"/>
              <a:gd name="connsiteY396" fmla="*/ 1163062 h 2984279"/>
              <a:gd name="connsiteX397" fmla="*/ 1848677 w 6429817"/>
              <a:gd name="connsiteY397" fmla="*/ 1159086 h 2984279"/>
              <a:gd name="connsiteX398" fmla="*/ 1851328 w 6429817"/>
              <a:gd name="connsiteY398" fmla="*/ 1139207 h 2984279"/>
              <a:gd name="connsiteX399" fmla="*/ 1853978 w 6429817"/>
              <a:gd name="connsiteY399" fmla="*/ 1141195 h 2984279"/>
              <a:gd name="connsiteX400" fmla="*/ 1871206 w 6429817"/>
              <a:gd name="connsiteY400" fmla="*/ 1155110 h 2984279"/>
              <a:gd name="connsiteX401" fmla="*/ 1879820 w 6429817"/>
              <a:gd name="connsiteY401" fmla="*/ 1149147 h 2984279"/>
              <a:gd name="connsiteX402" fmla="*/ 1891747 w 6429817"/>
              <a:gd name="connsiteY402" fmla="*/ 1133244 h 2984279"/>
              <a:gd name="connsiteX403" fmla="*/ 1897048 w 6429817"/>
              <a:gd name="connsiteY403" fmla="*/ 1133244 h 2984279"/>
              <a:gd name="connsiteX404" fmla="*/ 1898373 w 6429817"/>
              <a:gd name="connsiteY404" fmla="*/ 1131919 h 2984279"/>
              <a:gd name="connsiteX405" fmla="*/ 1934154 w 6429817"/>
              <a:gd name="connsiteY405" fmla="*/ 1129931 h 2984279"/>
              <a:gd name="connsiteX406" fmla="*/ 1977886 w 6429817"/>
              <a:gd name="connsiteY406" fmla="*/ 1114691 h 2984279"/>
              <a:gd name="connsiteX407" fmla="*/ 2004390 w 6429817"/>
              <a:gd name="connsiteY407" fmla="*/ 1111378 h 2984279"/>
              <a:gd name="connsiteX408" fmla="*/ 2054086 w 6429817"/>
              <a:gd name="connsiteY408" fmla="*/ 1096138 h 2984279"/>
              <a:gd name="connsiteX409" fmla="*/ 2071976 w 6429817"/>
              <a:gd name="connsiteY409" fmla="*/ 1104752 h 2984279"/>
              <a:gd name="connsiteX410" fmla="*/ 2052761 w 6429817"/>
              <a:gd name="connsiteY410" fmla="*/ 1111378 h 2984279"/>
              <a:gd name="connsiteX411" fmla="*/ 2032883 w 6429817"/>
              <a:gd name="connsiteY411" fmla="*/ 1115354 h 2984279"/>
              <a:gd name="connsiteX412" fmla="*/ 2051435 w 6429817"/>
              <a:gd name="connsiteY412" fmla="*/ 1121317 h 2984279"/>
              <a:gd name="connsiteX413" fmla="*/ 2074627 w 6429817"/>
              <a:gd name="connsiteY413" fmla="*/ 1129931 h 2984279"/>
              <a:gd name="connsiteX414" fmla="*/ 2103119 w 6429817"/>
              <a:gd name="connsiteY414" fmla="*/ 1127943 h 2984279"/>
              <a:gd name="connsiteX415" fmla="*/ 2092517 w 6429817"/>
              <a:gd name="connsiteY415" fmla="*/ 1114028 h 2984279"/>
              <a:gd name="connsiteX416" fmla="*/ 2088542 w 6429817"/>
              <a:gd name="connsiteY416" fmla="*/ 1097463 h 2984279"/>
              <a:gd name="connsiteX417" fmla="*/ 2146851 w 6429817"/>
              <a:gd name="connsiteY417" fmla="*/ 1048430 h 2984279"/>
              <a:gd name="connsiteX418" fmla="*/ 2174681 w 6429817"/>
              <a:gd name="connsiteY418" fmla="*/ 1034515 h 2984279"/>
              <a:gd name="connsiteX419" fmla="*/ 2184621 w 6429817"/>
              <a:gd name="connsiteY419" fmla="*/ 1008673 h 2984279"/>
              <a:gd name="connsiteX420" fmla="*/ 2202510 w 6429817"/>
              <a:gd name="connsiteY420" fmla="*/ 971568 h 2984279"/>
              <a:gd name="connsiteX421" fmla="*/ 2190583 w 6429817"/>
              <a:gd name="connsiteY421" fmla="*/ 1029215 h 2984279"/>
              <a:gd name="connsiteX422" fmla="*/ 2231666 w 6429817"/>
              <a:gd name="connsiteY422" fmla="*/ 1003373 h 2984279"/>
              <a:gd name="connsiteX423" fmla="*/ 2231665 w 6429817"/>
              <a:gd name="connsiteY423" fmla="*/ 990783 h 2984279"/>
              <a:gd name="connsiteX424" fmla="*/ 2221726 w 6429817"/>
              <a:gd name="connsiteY424" fmla="*/ 970905 h 2984279"/>
              <a:gd name="connsiteX425" fmla="*/ 2258832 w 6429817"/>
              <a:gd name="connsiteY425" fmla="*/ 966267 h 2984279"/>
              <a:gd name="connsiteX426" fmla="*/ 2274072 w 6429817"/>
              <a:gd name="connsiteY426" fmla="*/ 964279 h 2984279"/>
              <a:gd name="connsiteX427" fmla="*/ 2332382 w 6429817"/>
              <a:gd name="connsiteY427" fmla="*/ 939100 h 2984279"/>
              <a:gd name="connsiteX428" fmla="*/ 2357561 w 6429817"/>
              <a:gd name="connsiteY428" fmla="*/ 920547 h 2984279"/>
              <a:gd name="connsiteX429" fmla="*/ 2415208 w 6429817"/>
              <a:gd name="connsiteY429" fmla="*/ 880128 h 2984279"/>
              <a:gd name="connsiteX430" fmla="*/ 2427797 w 6429817"/>
              <a:gd name="connsiteY430" fmla="*/ 852298 h 2984279"/>
              <a:gd name="connsiteX431" fmla="*/ 2485444 w 6429817"/>
              <a:gd name="connsiteY431" fmla="*/ 843684 h 2984279"/>
              <a:gd name="connsiteX432" fmla="*/ 2599413 w 6429817"/>
              <a:gd name="connsiteY432" fmla="*/ 811879 h 2984279"/>
              <a:gd name="connsiteX433" fmla="*/ 2582185 w 6429817"/>
              <a:gd name="connsiteY433" fmla="*/ 801277 h 2984279"/>
              <a:gd name="connsiteX434" fmla="*/ 2615978 w 6429817"/>
              <a:gd name="connsiteY434" fmla="*/ 770797 h 2984279"/>
              <a:gd name="connsiteX435" fmla="*/ 2630555 w 6429817"/>
              <a:gd name="connsiteY435" fmla="*/ 759533 h 2984279"/>
              <a:gd name="connsiteX436" fmla="*/ 2679588 w 6429817"/>
              <a:gd name="connsiteY436" fmla="*/ 706524 h 2984279"/>
              <a:gd name="connsiteX437" fmla="*/ 2704768 w 6429817"/>
              <a:gd name="connsiteY437" fmla="*/ 745618 h 2984279"/>
              <a:gd name="connsiteX438" fmla="*/ 2654409 w 6429817"/>
              <a:gd name="connsiteY438" fmla="*/ 764834 h 2984279"/>
              <a:gd name="connsiteX439" fmla="*/ 2668324 w 6429817"/>
              <a:gd name="connsiteY439" fmla="*/ 776098 h 2984279"/>
              <a:gd name="connsiteX440" fmla="*/ 2699467 w 6429817"/>
              <a:gd name="connsiteY440" fmla="*/ 783387 h 2984279"/>
              <a:gd name="connsiteX441" fmla="*/ 2680914 w 6429817"/>
              <a:gd name="connsiteY441" fmla="*/ 765496 h 2984279"/>
              <a:gd name="connsiteX442" fmla="*/ 2712719 w 6429817"/>
              <a:gd name="connsiteY442" fmla="*/ 750919 h 2984279"/>
              <a:gd name="connsiteX443" fmla="*/ 2716032 w 6429817"/>
              <a:gd name="connsiteY443" fmla="*/ 748268 h 2984279"/>
              <a:gd name="connsiteX444" fmla="*/ 2804159 w 6429817"/>
              <a:gd name="connsiteY444" fmla="*/ 729715 h 2984279"/>
              <a:gd name="connsiteX445" fmla="*/ 2829338 w 6429817"/>
              <a:gd name="connsiteY445" fmla="*/ 723752 h 2984279"/>
              <a:gd name="connsiteX446" fmla="*/ 2836627 w 6429817"/>
              <a:gd name="connsiteY446" fmla="*/ 715138 h 2984279"/>
              <a:gd name="connsiteX447" fmla="*/ 2822049 w 6429817"/>
              <a:gd name="connsiteY447" fmla="*/ 713813 h 2984279"/>
              <a:gd name="connsiteX448" fmla="*/ 2773679 w 6429817"/>
              <a:gd name="connsiteY448" fmla="*/ 715138 h 2984279"/>
              <a:gd name="connsiteX449" fmla="*/ 2824037 w 6429817"/>
              <a:gd name="connsiteY449" fmla="*/ 704536 h 2984279"/>
              <a:gd name="connsiteX450" fmla="*/ 2830002 w 6429817"/>
              <a:gd name="connsiteY450" fmla="*/ 693272 h 2984279"/>
              <a:gd name="connsiteX451" fmla="*/ 2843253 w 6429817"/>
              <a:gd name="connsiteY451" fmla="*/ 683333 h 2984279"/>
              <a:gd name="connsiteX452" fmla="*/ 2858493 w 6429817"/>
              <a:gd name="connsiteY452" fmla="*/ 674719 h 2984279"/>
              <a:gd name="connsiteX453" fmla="*/ 2873733 w 6429817"/>
              <a:gd name="connsiteY453" fmla="*/ 664780 h 2984279"/>
              <a:gd name="connsiteX454" fmla="*/ 2886322 w 6429817"/>
              <a:gd name="connsiteY454" fmla="*/ 658816 h 2984279"/>
              <a:gd name="connsiteX455" fmla="*/ 2904213 w 6429817"/>
              <a:gd name="connsiteY455" fmla="*/ 640926 h 2984279"/>
              <a:gd name="connsiteX456" fmla="*/ 2883672 w 6429817"/>
              <a:gd name="connsiteY456" fmla="*/ 616409 h 2984279"/>
              <a:gd name="connsiteX457" fmla="*/ 2906864 w 6429817"/>
              <a:gd name="connsiteY457" fmla="*/ 601832 h 2984279"/>
              <a:gd name="connsiteX458" fmla="*/ 2892949 w 6429817"/>
              <a:gd name="connsiteY458" fmla="*/ 584604 h 2984279"/>
              <a:gd name="connsiteX459" fmla="*/ 2956559 w 6429817"/>
              <a:gd name="connsiteY459" fmla="*/ 558762 h 2984279"/>
              <a:gd name="connsiteX460" fmla="*/ 2963186 w 6429817"/>
              <a:gd name="connsiteY460" fmla="*/ 521656 h 2984279"/>
              <a:gd name="connsiteX461" fmla="*/ 2987701 w 6429817"/>
              <a:gd name="connsiteY461" fmla="*/ 517681 h 2984279"/>
              <a:gd name="connsiteX462" fmla="*/ 3067215 w 6429817"/>
              <a:gd name="connsiteY462" fmla="*/ 505754 h 2984279"/>
              <a:gd name="connsiteX463" fmla="*/ 3061914 w 6429817"/>
              <a:gd name="connsiteY463" fmla="*/ 496477 h 2984279"/>
              <a:gd name="connsiteX464" fmla="*/ 3059926 w 6429817"/>
              <a:gd name="connsiteY464" fmla="*/ 482562 h 2984279"/>
              <a:gd name="connsiteX465" fmla="*/ 3075166 w 6429817"/>
              <a:gd name="connsiteY465" fmla="*/ 444794 h 2984279"/>
              <a:gd name="connsiteX466" fmla="*/ 3116910 w 6429817"/>
              <a:gd name="connsiteY466" fmla="*/ 398411 h 2984279"/>
              <a:gd name="connsiteX467" fmla="*/ 3049987 w 6429817"/>
              <a:gd name="connsiteY467" fmla="*/ 391123 h 2984279"/>
              <a:gd name="connsiteX468" fmla="*/ 3146728 w 6429817"/>
              <a:gd name="connsiteY468" fmla="*/ 383834 h 2984279"/>
              <a:gd name="connsiteX469" fmla="*/ 3116248 w 6429817"/>
              <a:gd name="connsiteY469" fmla="*/ 370581 h 2984279"/>
              <a:gd name="connsiteX470" fmla="*/ 3122211 w 6429817"/>
              <a:gd name="connsiteY470" fmla="*/ 345402 h 2984279"/>
              <a:gd name="connsiteX471" fmla="*/ 3169257 w 6429817"/>
              <a:gd name="connsiteY471" fmla="*/ 361968 h 2984279"/>
              <a:gd name="connsiteX472" fmla="*/ 3167931 w 6429817"/>
              <a:gd name="connsiteY472" fmla="*/ 336789 h 2984279"/>
              <a:gd name="connsiteX473" fmla="*/ 3199736 w 6429817"/>
              <a:gd name="connsiteY473" fmla="*/ 354016 h 2984279"/>
              <a:gd name="connsiteX474" fmla="*/ 3186484 w 6429817"/>
              <a:gd name="connsiteY474" fmla="*/ 355341 h 2984279"/>
              <a:gd name="connsiteX475" fmla="*/ 3215639 w 6429817"/>
              <a:gd name="connsiteY475" fmla="*/ 369256 h 2984279"/>
              <a:gd name="connsiteX476" fmla="*/ 3224253 w 6429817"/>
              <a:gd name="connsiteY476" fmla="*/ 379195 h 2984279"/>
              <a:gd name="connsiteX477" fmla="*/ 3287863 w 6429817"/>
              <a:gd name="connsiteY477" fmla="*/ 332813 h 2984279"/>
              <a:gd name="connsiteX478" fmla="*/ 3292501 w 6429817"/>
              <a:gd name="connsiteY478" fmla="*/ 332150 h 2984279"/>
              <a:gd name="connsiteX479" fmla="*/ 3383279 w 6429817"/>
              <a:gd name="connsiteY479" fmla="*/ 273841 h 2984279"/>
              <a:gd name="connsiteX480" fmla="*/ 3411109 w 6429817"/>
              <a:gd name="connsiteY480" fmla="*/ 259926 h 2984279"/>
              <a:gd name="connsiteX481" fmla="*/ 3413096 w 6429817"/>
              <a:gd name="connsiteY481" fmla="*/ 266552 h 2984279"/>
              <a:gd name="connsiteX482" fmla="*/ 3479357 w 6429817"/>
              <a:gd name="connsiteY482" fmla="*/ 251312 h 2984279"/>
              <a:gd name="connsiteX483" fmla="*/ 3478695 w 6429817"/>
              <a:gd name="connsiteY483" fmla="*/ 257275 h 2984279"/>
              <a:gd name="connsiteX484" fmla="*/ 3478032 w 6429817"/>
              <a:gd name="connsiteY484" fmla="*/ 257938 h 2984279"/>
              <a:gd name="connsiteX485" fmla="*/ 3501224 w 6429817"/>
              <a:gd name="connsiteY485" fmla="*/ 244023 h 2984279"/>
              <a:gd name="connsiteX486" fmla="*/ 3501224 w 6429817"/>
              <a:gd name="connsiteY486" fmla="*/ 232759 h 2984279"/>
              <a:gd name="connsiteX487" fmla="*/ 3501886 w 6429817"/>
              <a:gd name="connsiteY487" fmla="*/ 232096 h 2984279"/>
              <a:gd name="connsiteX488" fmla="*/ 3511825 w 6429817"/>
              <a:gd name="connsiteY488" fmla="*/ 228783 h 2984279"/>
              <a:gd name="connsiteX489" fmla="*/ 3553569 w 6429817"/>
              <a:gd name="connsiteY489" fmla="*/ 159872 h 2984279"/>
              <a:gd name="connsiteX490" fmla="*/ 3563509 w 6429817"/>
              <a:gd name="connsiteY490" fmla="*/ 157884 h 2984279"/>
              <a:gd name="connsiteX491" fmla="*/ 3561521 w 6429817"/>
              <a:gd name="connsiteY491" fmla="*/ 161197 h 2984279"/>
              <a:gd name="connsiteX492" fmla="*/ 3560858 w 6429817"/>
              <a:gd name="connsiteY492" fmla="*/ 163185 h 2984279"/>
              <a:gd name="connsiteX493" fmla="*/ 3562846 w 6429817"/>
              <a:gd name="connsiteY493" fmla="*/ 164510 h 2984279"/>
              <a:gd name="connsiteX494" fmla="*/ 3574773 w 6429817"/>
              <a:gd name="connsiteY494" fmla="*/ 165173 h 2984279"/>
              <a:gd name="connsiteX495" fmla="*/ 3549594 w 6429817"/>
              <a:gd name="connsiteY495" fmla="*/ 202941 h 2984279"/>
              <a:gd name="connsiteX496" fmla="*/ 3554232 w 6429817"/>
              <a:gd name="connsiteY496" fmla="*/ 204929 h 2984279"/>
              <a:gd name="connsiteX497" fmla="*/ 3552907 w 6429817"/>
              <a:gd name="connsiteY497" fmla="*/ 206255 h 2984279"/>
              <a:gd name="connsiteX498" fmla="*/ 3533691 w 6429817"/>
              <a:gd name="connsiteY498" fmla="*/ 232759 h 2984279"/>
              <a:gd name="connsiteX499" fmla="*/ 3608566 w 6429817"/>
              <a:gd name="connsiteY499" fmla="*/ 204929 h 2984279"/>
              <a:gd name="connsiteX500" fmla="*/ 3604590 w 6429817"/>
              <a:gd name="connsiteY500" fmla="*/ 205592 h 2984279"/>
              <a:gd name="connsiteX501" fmla="*/ 3621818 w 6429817"/>
              <a:gd name="connsiteY501" fmla="*/ 173124 h 2984279"/>
              <a:gd name="connsiteX502" fmla="*/ 3641696 w 6429817"/>
              <a:gd name="connsiteY502" fmla="*/ 165173 h 2984279"/>
              <a:gd name="connsiteX503" fmla="*/ 3642360 w 6429817"/>
              <a:gd name="connsiteY503" fmla="*/ 176437 h 2984279"/>
              <a:gd name="connsiteX504" fmla="*/ 3633083 w 6429817"/>
              <a:gd name="connsiteY504" fmla="*/ 189689 h 2984279"/>
              <a:gd name="connsiteX505" fmla="*/ 3651635 w 6429817"/>
              <a:gd name="connsiteY505" fmla="*/ 187039 h 2984279"/>
              <a:gd name="connsiteX506" fmla="*/ 3662237 w 6429817"/>
              <a:gd name="connsiteY506" fmla="*/ 187039 h 2984279"/>
              <a:gd name="connsiteX507" fmla="*/ 3653623 w 6429817"/>
              <a:gd name="connsiteY507" fmla="*/ 183063 h 2984279"/>
              <a:gd name="connsiteX508" fmla="*/ 3679465 w 6429817"/>
              <a:gd name="connsiteY508" fmla="*/ 169149 h 2984279"/>
              <a:gd name="connsiteX509" fmla="*/ 3723197 w 6429817"/>
              <a:gd name="connsiteY509" fmla="*/ 151921 h 2984279"/>
              <a:gd name="connsiteX510" fmla="*/ 3673501 w 6429817"/>
              <a:gd name="connsiteY510" fmla="*/ 162523 h 2984279"/>
              <a:gd name="connsiteX511" fmla="*/ 3749040 w 6429817"/>
              <a:gd name="connsiteY511" fmla="*/ 134693 h 2984279"/>
              <a:gd name="connsiteX512" fmla="*/ 3781508 w 6429817"/>
              <a:gd name="connsiteY512" fmla="*/ 146620 h 2984279"/>
              <a:gd name="connsiteX513" fmla="*/ 3862345 w 6429817"/>
              <a:gd name="connsiteY513" fmla="*/ 102888 h 2984279"/>
              <a:gd name="connsiteX514" fmla="*/ 3923305 w 6429817"/>
              <a:gd name="connsiteY514" fmla="*/ 106863 h 2984279"/>
              <a:gd name="connsiteX515" fmla="*/ 3940533 w 6429817"/>
              <a:gd name="connsiteY515" fmla="*/ 115477 h 2984279"/>
              <a:gd name="connsiteX516" fmla="*/ 3938545 w 6429817"/>
              <a:gd name="connsiteY516" fmla="*/ 119453 h 2984279"/>
              <a:gd name="connsiteX517" fmla="*/ 3980289 w 6429817"/>
              <a:gd name="connsiteY517" fmla="*/ 118128 h 2984279"/>
              <a:gd name="connsiteX518" fmla="*/ 3966375 w 6429817"/>
              <a:gd name="connsiteY518" fmla="*/ 147945 h 2984279"/>
              <a:gd name="connsiteX519" fmla="*/ 3921980 w 6429817"/>
              <a:gd name="connsiteY519" fmla="*/ 168486 h 2984279"/>
              <a:gd name="connsiteX520" fmla="*/ 4002156 w 6429817"/>
              <a:gd name="connsiteY520" fmla="*/ 164510 h 2984279"/>
              <a:gd name="connsiteX521" fmla="*/ 4020709 w 6429817"/>
              <a:gd name="connsiteY521" fmla="*/ 159209 h 2984279"/>
              <a:gd name="connsiteX522" fmla="*/ 4006131 w 6429817"/>
              <a:gd name="connsiteY522" fmla="*/ 147282 h 2984279"/>
              <a:gd name="connsiteX523" fmla="*/ 3992217 w 6429817"/>
              <a:gd name="connsiteY523" fmla="*/ 142644 h 2984279"/>
              <a:gd name="connsiteX524" fmla="*/ 4010771 w 6429817"/>
              <a:gd name="connsiteY524" fmla="*/ 124754 h 2984279"/>
              <a:gd name="connsiteX525" fmla="*/ 4128051 w 6429817"/>
              <a:gd name="connsiteY525" fmla="*/ 98912 h 2984279"/>
              <a:gd name="connsiteX526" fmla="*/ 4155881 w 6429817"/>
              <a:gd name="connsiteY526" fmla="*/ 77708 h 2984279"/>
              <a:gd name="connsiteX527" fmla="*/ 4104197 w 6429817"/>
              <a:gd name="connsiteY527" fmla="*/ 82347 h 2984279"/>
              <a:gd name="connsiteX528" fmla="*/ 4104860 w 6429817"/>
              <a:gd name="connsiteY528" fmla="*/ 71745 h 2984279"/>
              <a:gd name="connsiteX529" fmla="*/ 4139315 w 6429817"/>
              <a:gd name="connsiteY529" fmla="*/ 62468 h 2984279"/>
              <a:gd name="connsiteX530" fmla="*/ 4188349 w 6429817"/>
              <a:gd name="connsiteY530" fmla="*/ 49879 h 2984279"/>
              <a:gd name="connsiteX531" fmla="*/ 4194975 w 6429817"/>
              <a:gd name="connsiteY531" fmla="*/ 45903 h 2984279"/>
              <a:gd name="connsiteX532" fmla="*/ 4212865 w 6429817"/>
              <a:gd name="connsiteY532" fmla="*/ 19399 h 2984279"/>
              <a:gd name="connsiteX533" fmla="*/ 4234649 w 6429817"/>
              <a:gd name="connsiteY533" fmla="*/ 7141 h 29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</a:cxnLst>
            <a:rect l="l" t="t" r="r" b="b"/>
            <a:pathLst>
              <a:path w="6429817" h="2984279">
                <a:moveTo>
                  <a:pt x="826272" y="1710376"/>
                </a:moveTo>
                <a:cubicBezTo>
                  <a:pt x="814345" y="1709051"/>
                  <a:pt x="802418" y="1707726"/>
                  <a:pt x="791154" y="1705075"/>
                </a:cubicBezTo>
                <a:cubicBezTo>
                  <a:pt x="782540" y="1713027"/>
                  <a:pt x="783202" y="1725616"/>
                  <a:pt x="778564" y="1735555"/>
                </a:cubicBezTo>
                <a:cubicBezTo>
                  <a:pt x="777239" y="1738868"/>
                  <a:pt x="779889" y="1747482"/>
                  <a:pt x="783202" y="1750133"/>
                </a:cubicBezTo>
                <a:cubicBezTo>
                  <a:pt x="787179" y="1752783"/>
                  <a:pt x="793142" y="1748807"/>
                  <a:pt x="797117" y="1745494"/>
                </a:cubicBezTo>
                <a:cubicBezTo>
                  <a:pt x="802418" y="1741519"/>
                  <a:pt x="807719" y="1736881"/>
                  <a:pt x="813020" y="1732905"/>
                </a:cubicBezTo>
                <a:cubicBezTo>
                  <a:pt x="819646" y="1726279"/>
                  <a:pt x="822959" y="1718328"/>
                  <a:pt x="826272" y="1710376"/>
                </a:cubicBezTo>
                <a:close/>
                <a:moveTo>
                  <a:pt x="857415" y="1713689"/>
                </a:moveTo>
                <a:cubicBezTo>
                  <a:pt x="853439" y="1713027"/>
                  <a:pt x="849463" y="1712364"/>
                  <a:pt x="845489" y="1711702"/>
                </a:cubicBezTo>
                <a:cubicBezTo>
                  <a:pt x="852114" y="1725616"/>
                  <a:pt x="859402" y="1738868"/>
                  <a:pt x="866029" y="1752783"/>
                </a:cubicBezTo>
                <a:cubicBezTo>
                  <a:pt x="866691" y="1752783"/>
                  <a:pt x="868016" y="1752783"/>
                  <a:pt x="868679" y="1753446"/>
                </a:cubicBezTo>
                <a:cubicBezTo>
                  <a:pt x="870667" y="1755434"/>
                  <a:pt x="872655" y="1757421"/>
                  <a:pt x="874642" y="1759409"/>
                </a:cubicBezTo>
                <a:cubicBezTo>
                  <a:pt x="877955" y="1742844"/>
                  <a:pt x="873317" y="1726279"/>
                  <a:pt x="860728" y="1716340"/>
                </a:cubicBezTo>
                <a:cubicBezTo>
                  <a:pt x="859402" y="1715677"/>
                  <a:pt x="858077" y="1714352"/>
                  <a:pt x="857415" y="1713689"/>
                </a:cubicBezTo>
                <a:close/>
                <a:moveTo>
                  <a:pt x="6385824" y="1398494"/>
                </a:moveTo>
                <a:lnTo>
                  <a:pt x="6429817" y="1427183"/>
                </a:lnTo>
                <a:lnTo>
                  <a:pt x="6419711" y="1442118"/>
                </a:lnTo>
                <a:cubicBezTo>
                  <a:pt x="6418320" y="1443377"/>
                  <a:pt x="6416890" y="1432028"/>
                  <a:pt x="6410934" y="1431734"/>
                </a:cubicBezTo>
                <a:cubicBezTo>
                  <a:pt x="6403588" y="1432698"/>
                  <a:pt x="6414455" y="1454464"/>
                  <a:pt x="6397805" y="1442365"/>
                </a:cubicBezTo>
                <a:cubicBezTo>
                  <a:pt x="6393335" y="1438826"/>
                  <a:pt x="6393098" y="1430191"/>
                  <a:pt x="6390116" y="1423410"/>
                </a:cubicBezTo>
                <a:cubicBezTo>
                  <a:pt x="6385850" y="1429170"/>
                  <a:pt x="6382346" y="1432978"/>
                  <a:pt x="6379503" y="1436817"/>
                </a:cubicBezTo>
                <a:cubicBezTo>
                  <a:pt x="6370539" y="1443673"/>
                  <a:pt x="6362206" y="1451222"/>
                  <a:pt x="6353243" y="1458078"/>
                </a:cubicBezTo>
                <a:cubicBezTo>
                  <a:pt x="6351952" y="1457350"/>
                  <a:pt x="6351323" y="1456657"/>
                  <a:pt x="6350695" y="1455962"/>
                </a:cubicBezTo>
                <a:cubicBezTo>
                  <a:pt x="6357108" y="1446991"/>
                  <a:pt x="6364150" y="1438714"/>
                  <a:pt x="6370531" y="1430404"/>
                </a:cubicBezTo>
                <a:close/>
                <a:moveTo>
                  <a:pt x="3173895" y="409013"/>
                </a:moveTo>
                <a:cubicBezTo>
                  <a:pt x="3167269" y="408350"/>
                  <a:pt x="3161305" y="411001"/>
                  <a:pt x="3157992" y="416964"/>
                </a:cubicBezTo>
                <a:cubicBezTo>
                  <a:pt x="3156667" y="418952"/>
                  <a:pt x="3156667" y="420277"/>
                  <a:pt x="3156668" y="422265"/>
                </a:cubicBezTo>
                <a:cubicBezTo>
                  <a:pt x="3159980" y="417627"/>
                  <a:pt x="3162630" y="413651"/>
                  <a:pt x="3169256" y="411663"/>
                </a:cubicBezTo>
                <a:cubicBezTo>
                  <a:pt x="3170582" y="411001"/>
                  <a:pt x="3172569" y="409675"/>
                  <a:pt x="3173895" y="409013"/>
                </a:cubicBezTo>
                <a:close/>
                <a:moveTo>
                  <a:pt x="4241347" y="0"/>
                </a:moveTo>
                <a:lnTo>
                  <a:pt x="6367244" y="1386377"/>
                </a:lnTo>
                <a:lnTo>
                  <a:pt x="6365307" y="1388351"/>
                </a:lnTo>
                <a:cubicBezTo>
                  <a:pt x="6365275" y="1389013"/>
                  <a:pt x="6364582" y="1389642"/>
                  <a:pt x="6364516" y="1390966"/>
                </a:cubicBezTo>
                <a:cubicBezTo>
                  <a:pt x="6362016" y="1414725"/>
                  <a:pt x="6344092" y="1428436"/>
                  <a:pt x="6334541" y="1447204"/>
                </a:cubicBezTo>
                <a:cubicBezTo>
                  <a:pt x="6327899" y="1460808"/>
                  <a:pt x="6330359" y="1478179"/>
                  <a:pt x="6325106" y="1490524"/>
                </a:cubicBezTo>
                <a:cubicBezTo>
                  <a:pt x="6308556" y="1530176"/>
                  <a:pt x="6319366" y="1566534"/>
                  <a:pt x="6326738" y="1605375"/>
                </a:cubicBezTo>
                <a:cubicBezTo>
                  <a:pt x="6330987" y="1626814"/>
                  <a:pt x="6329117" y="1651268"/>
                  <a:pt x="6331979" y="1673965"/>
                </a:cubicBezTo>
                <a:cubicBezTo>
                  <a:pt x="6336768" y="1711353"/>
                  <a:pt x="6340896" y="1748708"/>
                  <a:pt x="6344362" y="1786030"/>
                </a:cubicBezTo>
                <a:cubicBezTo>
                  <a:pt x="6344762" y="1791357"/>
                  <a:pt x="6346322" y="1800058"/>
                  <a:pt x="6336396" y="1799569"/>
                </a:cubicBezTo>
                <a:cubicBezTo>
                  <a:pt x="6327792" y="1799144"/>
                  <a:pt x="6323519" y="1791635"/>
                  <a:pt x="6325169" y="1785083"/>
                </a:cubicBezTo>
                <a:cubicBezTo>
                  <a:pt x="6331964" y="1754901"/>
                  <a:pt x="6325927" y="1729393"/>
                  <a:pt x="6308670" y="1702670"/>
                </a:cubicBezTo>
                <a:cubicBezTo>
                  <a:pt x="6302475" y="1693739"/>
                  <a:pt x="6304019" y="1675903"/>
                  <a:pt x="6298683" y="1663034"/>
                </a:cubicBezTo>
                <a:cubicBezTo>
                  <a:pt x="6294115" y="1661483"/>
                  <a:pt x="6294278" y="1658173"/>
                  <a:pt x="6294475" y="1654204"/>
                </a:cubicBezTo>
                <a:cubicBezTo>
                  <a:pt x="6289744" y="1655959"/>
                  <a:pt x="6284753" y="1663011"/>
                  <a:pt x="6280576" y="1653517"/>
                </a:cubicBezTo>
                <a:cubicBezTo>
                  <a:pt x="6278093" y="1650078"/>
                  <a:pt x="6275013" y="1645282"/>
                  <a:pt x="6270715" y="1651704"/>
                </a:cubicBezTo>
                <a:cubicBezTo>
                  <a:pt x="6267177" y="1656174"/>
                  <a:pt x="6263640" y="1660643"/>
                  <a:pt x="6258607" y="1655087"/>
                </a:cubicBezTo>
                <a:cubicBezTo>
                  <a:pt x="6252944" y="1648837"/>
                  <a:pt x="6261147" y="1643935"/>
                  <a:pt x="6263926" y="1641418"/>
                </a:cubicBezTo>
                <a:cubicBezTo>
                  <a:pt x="6268124" y="1636981"/>
                  <a:pt x="6275469" y="1636017"/>
                  <a:pt x="6281556" y="1633663"/>
                </a:cubicBezTo>
                <a:cubicBezTo>
                  <a:pt x="6301728" y="1614756"/>
                  <a:pt x="6312986" y="1574843"/>
                  <a:pt x="6302942" y="1549802"/>
                </a:cubicBezTo>
                <a:cubicBezTo>
                  <a:pt x="6299993" y="1542358"/>
                  <a:pt x="6292312" y="1536672"/>
                  <a:pt x="6286682" y="1529760"/>
                </a:cubicBezTo>
                <a:cubicBezTo>
                  <a:pt x="6282916" y="1538862"/>
                  <a:pt x="6269183" y="1534867"/>
                  <a:pt x="6266641" y="1546020"/>
                </a:cubicBezTo>
                <a:cubicBezTo>
                  <a:pt x="6266543" y="1548006"/>
                  <a:pt x="6263830" y="1549199"/>
                  <a:pt x="6262409" y="1551119"/>
                </a:cubicBezTo>
                <a:cubicBezTo>
                  <a:pt x="6263513" y="1569085"/>
                  <a:pt x="6253366" y="1586496"/>
                  <a:pt x="6262314" y="1606841"/>
                </a:cubicBezTo>
                <a:cubicBezTo>
                  <a:pt x="6249534" y="1596922"/>
                  <a:pt x="6255580" y="1581962"/>
                  <a:pt x="6246675" y="1574225"/>
                </a:cubicBezTo>
                <a:cubicBezTo>
                  <a:pt x="6244362" y="1580745"/>
                  <a:pt x="6236127" y="1586310"/>
                  <a:pt x="6233708" y="1581547"/>
                </a:cubicBezTo>
                <a:cubicBezTo>
                  <a:pt x="6222244" y="1558425"/>
                  <a:pt x="6216535" y="1580036"/>
                  <a:pt x="6210349" y="1584374"/>
                </a:cubicBezTo>
                <a:cubicBezTo>
                  <a:pt x="6197317" y="1593019"/>
                  <a:pt x="6185512" y="1603715"/>
                  <a:pt x="6173077" y="1613716"/>
                </a:cubicBezTo>
                <a:cubicBezTo>
                  <a:pt x="6169637" y="1616201"/>
                  <a:pt x="6164842" y="1619281"/>
                  <a:pt x="6163984" y="1623218"/>
                </a:cubicBezTo>
                <a:cubicBezTo>
                  <a:pt x="6156265" y="1658662"/>
                  <a:pt x="6130864" y="1675985"/>
                  <a:pt x="6098509" y="1686330"/>
                </a:cubicBezTo>
                <a:cubicBezTo>
                  <a:pt x="6094473" y="1687457"/>
                  <a:pt x="6090567" y="1685938"/>
                  <a:pt x="6090307" y="1691233"/>
                </a:cubicBezTo>
                <a:cubicBezTo>
                  <a:pt x="6090520" y="1713800"/>
                  <a:pt x="6055681" y="1720704"/>
                  <a:pt x="6068740" y="1751866"/>
                </a:cubicBezTo>
                <a:cubicBezTo>
                  <a:pt x="6051277" y="1715843"/>
                  <a:pt x="6034783" y="1740903"/>
                  <a:pt x="6021188" y="1747530"/>
                </a:cubicBezTo>
                <a:cubicBezTo>
                  <a:pt x="6015068" y="1750545"/>
                  <a:pt x="6012257" y="1753724"/>
                  <a:pt x="6004350" y="1752670"/>
                </a:cubicBezTo>
                <a:cubicBezTo>
                  <a:pt x="5981978" y="1748913"/>
                  <a:pt x="5969584" y="1771521"/>
                  <a:pt x="5949502" y="1775173"/>
                </a:cubicBezTo>
                <a:cubicBezTo>
                  <a:pt x="5912686" y="1795250"/>
                  <a:pt x="5875774" y="1817311"/>
                  <a:pt x="5838363" y="1836032"/>
                </a:cubicBezTo>
                <a:cubicBezTo>
                  <a:pt x="5828836" y="1840869"/>
                  <a:pt x="5825503" y="1854637"/>
                  <a:pt x="5812366" y="1851998"/>
                </a:cubicBezTo>
                <a:cubicBezTo>
                  <a:pt x="5807733" y="1851770"/>
                  <a:pt x="5808828" y="1856467"/>
                  <a:pt x="5809359" y="1859148"/>
                </a:cubicBezTo>
                <a:cubicBezTo>
                  <a:pt x="5811018" y="1865864"/>
                  <a:pt x="5815217" y="1861426"/>
                  <a:pt x="5818527" y="1861590"/>
                </a:cubicBezTo>
                <a:cubicBezTo>
                  <a:pt x="5847082" y="1861009"/>
                  <a:pt x="5874575" y="1855068"/>
                  <a:pt x="5901537" y="1846447"/>
                </a:cubicBezTo>
                <a:lnTo>
                  <a:pt x="6046820" y="1779312"/>
                </a:lnTo>
                <a:cubicBezTo>
                  <a:pt x="6051085" y="1773551"/>
                  <a:pt x="6056574" y="1769842"/>
                  <a:pt x="6064385" y="1772881"/>
                </a:cubicBezTo>
                <a:cubicBezTo>
                  <a:pt x="6055846" y="1771133"/>
                  <a:pt x="6068808" y="1804279"/>
                  <a:pt x="6048012" y="1782024"/>
                </a:cubicBezTo>
                <a:cubicBezTo>
                  <a:pt x="6002267" y="1808294"/>
                  <a:pt x="5954733" y="1830496"/>
                  <a:pt x="5905344" y="1849951"/>
                </a:cubicBezTo>
                <a:cubicBezTo>
                  <a:pt x="5892942" y="1859291"/>
                  <a:pt x="5871895" y="1855599"/>
                  <a:pt x="5866249" y="1875885"/>
                </a:cubicBezTo>
                <a:cubicBezTo>
                  <a:pt x="5866152" y="1877871"/>
                  <a:pt x="5854003" y="1868647"/>
                  <a:pt x="5846298" y="1876891"/>
                </a:cubicBezTo>
                <a:cubicBezTo>
                  <a:pt x="5835849" y="1886991"/>
                  <a:pt x="5827319" y="1898512"/>
                  <a:pt x="5824648" y="1912312"/>
                </a:cubicBezTo>
                <a:cubicBezTo>
                  <a:pt x="5823529" y="1921544"/>
                  <a:pt x="5818700" y="1925286"/>
                  <a:pt x="5811159" y="1930222"/>
                </a:cubicBezTo>
                <a:cubicBezTo>
                  <a:pt x="5807842" y="1916790"/>
                  <a:pt x="5808290" y="1894256"/>
                  <a:pt x="5787824" y="1919120"/>
                </a:cubicBezTo>
                <a:cubicBezTo>
                  <a:pt x="5784320" y="1922926"/>
                  <a:pt x="5768445" y="1935412"/>
                  <a:pt x="5766860" y="1940640"/>
                </a:cubicBezTo>
                <a:cubicBezTo>
                  <a:pt x="5762978" y="1925191"/>
                  <a:pt x="5752120" y="1916694"/>
                  <a:pt x="5741531" y="1916172"/>
                </a:cubicBezTo>
                <a:cubicBezTo>
                  <a:pt x="5734251" y="1915812"/>
                  <a:pt x="5717836" y="1912349"/>
                  <a:pt x="5715697" y="1928829"/>
                </a:cubicBezTo>
                <a:cubicBezTo>
                  <a:pt x="5705001" y="1917023"/>
                  <a:pt x="5699021" y="1930659"/>
                  <a:pt x="5691578" y="1933609"/>
                </a:cubicBezTo>
                <a:cubicBezTo>
                  <a:pt x="5674675" y="1940073"/>
                  <a:pt x="5654125" y="1939723"/>
                  <a:pt x="5647026" y="1962592"/>
                </a:cubicBezTo>
                <a:cubicBezTo>
                  <a:pt x="5642091" y="1955051"/>
                  <a:pt x="5638381" y="1949561"/>
                  <a:pt x="5633414" y="1942681"/>
                </a:cubicBezTo>
                <a:cubicBezTo>
                  <a:pt x="5623756" y="1950167"/>
                  <a:pt x="5623374" y="1971376"/>
                  <a:pt x="5602783" y="1958419"/>
                </a:cubicBezTo>
                <a:cubicBezTo>
                  <a:pt x="5598944" y="1955577"/>
                  <a:pt x="5580160" y="1973226"/>
                  <a:pt x="5571001" y="1984051"/>
                </a:cubicBezTo>
                <a:cubicBezTo>
                  <a:pt x="5557644" y="1999315"/>
                  <a:pt x="5558240" y="2000671"/>
                  <a:pt x="5545192" y="1982778"/>
                </a:cubicBezTo>
                <a:cubicBezTo>
                  <a:pt x="5541793" y="1997869"/>
                  <a:pt x="5534881" y="2003498"/>
                  <a:pt x="5520779" y="1993515"/>
                </a:cubicBezTo>
                <a:cubicBezTo>
                  <a:pt x="5513099" y="1987829"/>
                  <a:pt x="5504462" y="1988066"/>
                  <a:pt x="5496194" y="1994293"/>
                </a:cubicBezTo>
                <a:cubicBezTo>
                  <a:pt x="5490703" y="1998001"/>
                  <a:pt x="5480613" y="2000821"/>
                  <a:pt x="5479714" y="1992153"/>
                </a:cubicBezTo>
                <a:cubicBezTo>
                  <a:pt x="5478718" y="1985469"/>
                  <a:pt x="5478773" y="1970877"/>
                  <a:pt x="5490718" y="1970803"/>
                </a:cubicBezTo>
                <a:cubicBezTo>
                  <a:pt x="5502001" y="1970696"/>
                  <a:pt x="5510368" y="1962484"/>
                  <a:pt x="5521553" y="1964362"/>
                </a:cubicBezTo>
                <a:cubicBezTo>
                  <a:pt x="5526815" y="1965286"/>
                  <a:pt x="5538099" y="1965179"/>
                  <a:pt x="5528032" y="1954067"/>
                </a:cubicBezTo>
                <a:cubicBezTo>
                  <a:pt x="5530777" y="1952213"/>
                  <a:pt x="5534315" y="1947743"/>
                  <a:pt x="5536930" y="1948536"/>
                </a:cubicBezTo>
                <a:cubicBezTo>
                  <a:pt x="5567773" y="1955365"/>
                  <a:pt x="5588901" y="1930534"/>
                  <a:pt x="5616990" y="1925950"/>
                </a:cubicBezTo>
                <a:cubicBezTo>
                  <a:pt x="5643062" y="1921929"/>
                  <a:pt x="5671879" y="1916052"/>
                  <a:pt x="5689102" y="1889702"/>
                </a:cubicBezTo>
                <a:cubicBezTo>
                  <a:pt x="5692671" y="1884571"/>
                  <a:pt x="5699656" y="1890886"/>
                  <a:pt x="5704419" y="1888467"/>
                </a:cubicBezTo>
                <a:cubicBezTo>
                  <a:pt x="5707132" y="1887275"/>
                  <a:pt x="5712427" y="1887536"/>
                  <a:pt x="5713186" y="1885583"/>
                </a:cubicBezTo>
                <a:cubicBezTo>
                  <a:pt x="5729877" y="1856553"/>
                  <a:pt x="5767805" y="1867712"/>
                  <a:pt x="5787445" y="1846125"/>
                </a:cubicBezTo>
                <a:cubicBezTo>
                  <a:pt x="5790983" y="1841655"/>
                  <a:pt x="5804881" y="1842341"/>
                  <a:pt x="5795509" y="1830601"/>
                </a:cubicBezTo>
                <a:cubicBezTo>
                  <a:pt x="5788825" y="1831598"/>
                  <a:pt x="5791864" y="1823787"/>
                  <a:pt x="5787961" y="1822267"/>
                </a:cubicBezTo>
                <a:cubicBezTo>
                  <a:pt x="5773040" y="1828829"/>
                  <a:pt x="5760442" y="1842139"/>
                  <a:pt x="5740685" y="1839174"/>
                </a:cubicBezTo>
                <a:cubicBezTo>
                  <a:pt x="5754942" y="1832580"/>
                  <a:pt x="5768571" y="1825292"/>
                  <a:pt x="5782860" y="1818035"/>
                </a:cubicBezTo>
                <a:cubicBezTo>
                  <a:pt x="5788245" y="1803042"/>
                  <a:pt x="5789657" y="1787853"/>
                  <a:pt x="5783127" y="1772273"/>
                </a:cubicBezTo>
                <a:cubicBezTo>
                  <a:pt x="5782531" y="1770917"/>
                  <a:pt x="5779916" y="1770124"/>
                  <a:pt x="5777964" y="1769365"/>
                </a:cubicBezTo>
                <a:cubicBezTo>
                  <a:pt x="5772752" y="1794317"/>
                  <a:pt x="5754866" y="1766898"/>
                  <a:pt x="5745046" y="1777692"/>
                </a:cubicBezTo>
                <a:cubicBezTo>
                  <a:pt x="5741541" y="1781499"/>
                  <a:pt x="5738427" y="1777365"/>
                  <a:pt x="5737995" y="1772700"/>
                </a:cubicBezTo>
                <a:cubicBezTo>
                  <a:pt x="5736532" y="1762013"/>
                  <a:pt x="5733679" y="1752584"/>
                  <a:pt x="5721776" y="1765265"/>
                </a:cubicBezTo>
                <a:cubicBezTo>
                  <a:pt x="5717576" y="1769703"/>
                  <a:pt x="5715754" y="1766295"/>
                  <a:pt x="5713965" y="1762226"/>
                </a:cubicBezTo>
                <a:cubicBezTo>
                  <a:pt x="5712739" y="1760175"/>
                  <a:pt x="5707542" y="1757929"/>
                  <a:pt x="5706848" y="1758558"/>
                </a:cubicBezTo>
                <a:cubicBezTo>
                  <a:pt x="5692764" y="1775112"/>
                  <a:pt x="5667810" y="1769900"/>
                  <a:pt x="5653758" y="1785792"/>
                </a:cubicBezTo>
                <a:cubicBezTo>
                  <a:pt x="5645359" y="1794666"/>
                  <a:pt x="5638784" y="1806946"/>
                  <a:pt x="5622066" y="1796170"/>
                </a:cubicBezTo>
                <a:cubicBezTo>
                  <a:pt x="5616306" y="1791906"/>
                  <a:pt x="5604696" y="1798630"/>
                  <a:pt x="5602449" y="1803827"/>
                </a:cubicBezTo>
                <a:cubicBezTo>
                  <a:pt x="5592833" y="1823918"/>
                  <a:pt x="5575766" y="1833691"/>
                  <a:pt x="5558667" y="1844125"/>
                </a:cubicBezTo>
                <a:cubicBezTo>
                  <a:pt x="5550463" y="1849028"/>
                  <a:pt x="5557286" y="1858653"/>
                  <a:pt x="5553650" y="1865108"/>
                </a:cubicBezTo>
                <a:cubicBezTo>
                  <a:pt x="5567124" y="1874397"/>
                  <a:pt x="5577074" y="1860956"/>
                  <a:pt x="5587827" y="1858169"/>
                </a:cubicBezTo>
                <a:cubicBezTo>
                  <a:pt x="5595237" y="1855881"/>
                  <a:pt x="5603971" y="1853658"/>
                  <a:pt x="5613563" y="1847498"/>
                </a:cubicBezTo>
                <a:cubicBezTo>
                  <a:pt x="5612615" y="1866690"/>
                  <a:pt x="5594920" y="1875768"/>
                  <a:pt x="5587607" y="1876070"/>
                </a:cubicBezTo>
                <a:cubicBezTo>
                  <a:pt x="5562957" y="1878171"/>
                  <a:pt x="5558333" y="1891212"/>
                  <a:pt x="5557917" y="1913084"/>
                </a:cubicBezTo>
                <a:cubicBezTo>
                  <a:pt x="5555686" y="1891082"/>
                  <a:pt x="5548430" y="1876792"/>
                  <a:pt x="5517800" y="1892530"/>
                </a:cubicBezTo>
                <a:cubicBezTo>
                  <a:pt x="5527685" y="1880412"/>
                  <a:pt x="5533079" y="1878687"/>
                  <a:pt x="5539099" y="1877658"/>
                </a:cubicBezTo>
                <a:cubicBezTo>
                  <a:pt x="5543798" y="1876563"/>
                  <a:pt x="5543896" y="1874578"/>
                  <a:pt x="5539328" y="1873026"/>
                </a:cubicBezTo>
                <a:cubicBezTo>
                  <a:pt x="5538037" y="1872298"/>
                  <a:pt x="5536051" y="1872200"/>
                  <a:pt x="5534728" y="1872135"/>
                </a:cubicBezTo>
                <a:cubicBezTo>
                  <a:pt x="5534067" y="1872102"/>
                  <a:pt x="5532709" y="1872699"/>
                  <a:pt x="5532709" y="1872699"/>
                </a:cubicBezTo>
                <a:cubicBezTo>
                  <a:pt x="5513607" y="1856498"/>
                  <a:pt x="5493794" y="1868125"/>
                  <a:pt x="5473777" y="1870454"/>
                </a:cubicBezTo>
                <a:cubicBezTo>
                  <a:pt x="5459119" y="1871722"/>
                  <a:pt x="5443865" y="1871633"/>
                  <a:pt x="5430325" y="1863667"/>
                </a:cubicBezTo>
                <a:cubicBezTo>
                  <a:pt x="5425824" y="1860792"/>
                  <a:pt x="5421126" y="1861886"/>
                  <a:pt x="5417687" y="1864370"/>
                </a:cubicBezTo>
                <a:cubicBezTo>
                  <a:pt x="5412858" y="1868113"/>
                  <a:pt x="5417327" y="1871650"/>
                  <a:pt x="5419183" y="1874395"/>
                </a:cubicBezTo>
                <a:cubicBezTo>
                  <a:pt x="5435442" y="1894437"/>
                  <a:pt x="5415490" y="1895442"/>
                  <a:pt x="5404738" y="1898229"/>
                </a:cubicBezTo>
                <a:cubicBezTo>
                  <a:pt x="5394647" y="1901048"/>
                  <a:pt x="5383464" y="1899170"/>
                  <a:pt x="5372907" y="1897985"/>
                </a:cubicBezTo>
                <a:cubicBezTo>
                  <a:pt x="5355102" y="1895780"/>
                  <a:pt x="5355438" y="1902431"/>
                  <a:pt x="5366861" y="1912946"/>
                </a:cubicBezTo>
                <a:cubicBezTo>
                  <a:pt x="5359450" y="1915233"/>
                  <a:pt x="5353461" y="1915602"/>
                  <a:pt x="5347570" y="1913984"/>
                </a:cubicBezTo>
                <a:cubicBezTo>
                  <a:pt x="5346279" y="1913257"/>
                  <a:pt x="5342775" y="1917065"/>
                  <a:pt x="5342015" y="1919017"/>
                </a:cubicBezTo>
                <a:cubicBezTo>
                  <a:pt x="5337163" y="1936690"/>
                  <a:pt x="5334981" y="1940563"/>
                  <a:pt x="5315994" y="1948914"/>
                </a:cubicBezTo>
                <a:cubicBezTo>
                  <a:pt x="5304482" y="1953653"/>
                  <a:pt x="5301116" y="1968083"/>
                  <a:pt x="5306419" y="1981613"/>
                </a:cubicBezTo>
                <a:cubicBezTo>
                  <a:pt x="5308805" y="1987038"/>
                  <a:pt x="5310432" y="1994415"/>
                  <a:pt x="5302890" y="1999350"/>
                </a:cubicBezTo>
                <a:cubicBezTo>
                  <a:pt x="5302998" y="2010635"/>
                  <a:pt x="5296943" y="2012325"/>
                  <a:pt x="5287874" y="2007898"/>
                </a:cubicBezTo>
                <a:cubicBezTo>
                  <a:pt x="5287417" y="2017162"/>
                  <a:pt x="5295922" y="2019573"/>
                  <a:pt x="5300989" y="2024466"/>
                </a:cubicBezTo>
                <a:cubicBezTo>
                  <a:pt x="5274828" y="2043741"/>
                  <a:pt x="5267385" y="2046691"/>
                  <a:pt x="5251566" y="2044584"/>
                </a:cubicBezTo>
                <a:cubicBezTo>
                  <a:pt x="5257434" y="2060132"/>
                  <a:pt x="5263268" y="2076342"/>
                  <a:pt x="5241698" y="2083239"/>
                </a:cubicBezTo>
                <a:cubicBezTo>
                  <a:pt x="5232269" y="2086091"/>
                  <a:pt x="5219010" y="2099368"/>
                  <a:pt x="5212744" y="2078493"/>
                </a:cubicBezTo>
                <a:cubicBezTo>
                  <a:pt x="5208346" y="2086901"/>
                  <a:pt x="5202031" y="2093886"/>
                  <a:pt x="5191975" y="2096044"/>
                </a:cubicBezTo>
                <a:cubicBezTo>
                  <a:pt x="5197039" y="2100938"/>
                  <a:pt x="5194196" y="2104778"/>
                  <a:pt x="5190029" y="2108554"/>
                </a:cubicBezTo>
                <a:cubicBezTo>
                  <a:pt x="5189270" y="2110506"/>
                  <a:pt x="5187850" y="2112426"/>
                  <a:pt x="5186459" y="2113684"/>
                </a:cubicBezTo>
                <a:cubicBezTo>
                  <a:pt x="5200832" y="2131642"/>
                  <a:pt x="5183300" y="2137411"/>
                  <a:pt x="5173078" y="2142878"/>
                </a:cubicBezTo>
                <a:cubicBezTo>
                  <a:pt x="5164213" y="2147748"/>
                  <a:pt x="5153591" y="2147887"/>
                  <a:pt x="5150953" y="2161025"/>
                </a:cubicBezTo>
                <a:cubicBezTo>
                  <a:pt x="5150062" y="2165626"/>
                  <a:pt x="5144009" y="2167317"/>
                  <a:pt x="5137424" y="2166329"/>
                </a:cubicBezTo>
                <a:cubicBezTo>
                  <a:pt x="5129547" y="2164613"/>
                  <a:pt x="5120878" y="2165512"/>
                  <a:pt x="5111384" y="2169688"/>
                </a:cubicBezTo>
                <a:cubicBezTo>
                  <a:pt x="5121680" y="2176167"/>
                  <a:pt x="5130055" y="2181223"/>
                  <a:pt x="5141599" y="2175823"/>
                </a:cubicBezTo>
                <a:cubicBezTo>
                  <a:pt x="5148380" y="2172841"/>
                  <a:pt x="5154900" y="2175151"/>
                  <a:pt x="5158512" y="2182627"/>
                </a:cubicBezTo>
                <a:lnTo>
                  <a:pt x="5158414" y="2184613"/>
                </a:lnTo>
                <a:cubicBezTo>
                  <a:pt x="5157720" y="2185242"/>
                  <a:pt x="5157059" y="2185209"/>
                  <a:pt x="5156363" y="2185839"/>
                </a:cubicBezTo>
                <a:cubicBezTo>
                  <a:pt x="5157295" y="2193845"/>
                  <a:pt x="5165498" y="2188943"/>
                  <a:pt x="5168579" y="2193739"/>
                </a:cubicBezTo>
                <a:cubicBezTo>
                  <a:pt x="5162557" y="2194769"/>
                  <a:pt x="5156601" y="2194475"/>
                  <a:pt x="5152368" y="2199574"/>
                </a:cubicBezTo>
                <a:cubicBezTo>
                  <a:pt x="5151673" y="2200202"/>
                  <a:pt x="5150065" y="2219362"/>
                  <a:pt x="5149306" y="2221315"/>
                </a:cubicBezTo>
                <a:cubicBezTo>
                  <a:pt x="5142566" y="2236904"/>
                  <a:pt x="5126649" y="2236782"/>
                  <a:pt x="5114379" y="2243475"/>
                </a:cubicBezTo>
                <a:cubicBezTo>
                  <a:pt x="5111633" y="2245329"/>
                  <a:pt x="5107728" y="2243810"/>
                  <a:pt x="5103724" y="2244276"/>
                </a:cubicBezTo>
                <a:cubicBezTo>
                  <a:pt x="5108897" y="2260453"/>
                  <a:pt x="5112876" y="2273918"/>
                  <a:pt x="5093259" y="2281574"/>
                </a:cubicBezTo>
                <a:cubicBezTo>
                  <a:pt x="5087868" y="2283298"/>
                  <a:pt x="5080424" y="2286249"/>
                  <a:pt x="5077973" y="2282147"/>
                </a:cubicBezTo>
                <a:cubicBezTo>
                  <a:pt x="5065683" y="2262301"/>
                  <a:pt x="5051958" y="2271575"/>
                  <a:pt x="5037039" y="2278137"/>
                </a:cubicBezTo>
                <a:cubicBezTo>
                  <a:pt x="5022782" y="2284732"/>
                  <a:pt x="5007028" y="2281300"/>
                  <a:pt x="4994021" y="2276015"/>
                </a:cubicBezTo>
                <a:cubicBezTo>
                  <a:pt x="4982305" y="2271456"/>
                  <a:pt x="4972410" y="2270305"/>
                  <a:pt x="4961659" y="2273092"/>
                </a:cubicBezTo>
                <a:cubicBezTo>
                  <a:pt x="4966063" y="2277952"/>
                  <a:pt x="4969805" y="2282780"/>
                  <a:pt x="4974209" y="2287643"/>
                </a:cubicBezTo>
                <a:cubicBezTo>
                  <a:pt x="4979211" y="2293860"/>
                  <a:pt x="4985003" y="2297462"/>
                  <a:pt x="4969618" y="2300020"/>
                </a:cubicBezTo>
                <a:cubicBezTo>
                  <a:pt x="4960917" y="2301581"/>
                  <a:pt x="4953147" y="2311149"/>
                  <a:pt x="4941397" y="2307253"/>
                </a:cubicBezTo>
                <a:cubicBezTo>
                  <a:pt x="4930677" y="2309378"/>
                  <a:pt x="4916542" y="2300056"/>
                  <a:pt x="4910996" y="2318358"/>
                </a:cubicBezTo>
                <a:cubicBezTo>
                  <a:pt x="4908554" y="2327525"/>
                  <a:pt x="4901993" y="2312606"/>
                  <a:pt x="4892997" y="2320123"/>
                </a:cubicBezTo>
                <a:cubicBezTo>
                  <a:pt x="4881191" y="2330819"/>
                  <a:pt x="4859384" y="2329080"/>
                  <a:pt x="4851125" y="2348575"/>
                </a:cubicBezTo>
                <a:cubicBezTo>
                  <a:pt x="4851059" y="2349898"/>
                  <a:pt x="4845733" y="2350299"/>
                  <a:pt x="4845103" y="2349604"/>
                </a:cubicBezTo>
                <a:cubicBezTo>
                  <a:pt x="4831687" y="2325723"/>
                  <a:pt x="4816678" y="2347539"/>
                  <a:pt x="4802780" y="2346853"/>
                </a:cubicBezTo>
                <a:cubicBezTo>
                  <a:pt x="4790205" y="2346233"/>
                  <a:pt x="4778024" y="2337670"/>
                  <a:pt x="4765049" y="2331724"/>
                </a:cubicBezTo>
                <a:cubicBezTo>
                  <a:pt x="4772255" y="2320138"/>
                  <a:pt x="4783907" y="2326019"/>
                  <a:pt x="4792076" y="2321778"/>
                </a:cubicBezTo>
                <a:cubicBezTo>
                  <a:pt x="4797534" y="2318730"/>
                  <a:pt x="4805508" y="2318461"/>
                  <a:pt x="4805965" y="2309195"/>
                </a:cubicBezTo>
                <a:cubicBezTo>
                  <a:pt x="4806552" y="2297283"/>
                  <a:pt x="4794216" y="2305299"/>
                  <a:pt x="4791234" y="2298517"/>
                </a:cubicBezTo>
                <a:cubicBezTo>
                  <a:pt x="4800163" y="2292324"/>
                  <a:pt x="4818138" y="2304489"/>
                  <a:pt x="4820474" y="2284038"/>
                </a:cubicBezTo>
                <a:cubicBezTo>
                  <a:pt x="4821594" y="2274806"/>
                  <a:pt x="4817092" y="2271930"/>
                  <a:pt x="4813587" y="2275737"/>
                </a:cubicBezTo>
                <a:cubicBezTo>
                  <a:pt x="4803071" y="2287160"/>
                  <a:pt x="4789468" y="2280518"/>
                  <a:pt x="4777360" y="2283901"/>
                </a:cubicBezTo>
                <a:cubicBezTo>
                  <a:pt x="4772662" y="2284996"/>
                  <a:pt x="4769222" y="2287480"/>
                  <a:pt x="4770481" y="2288869"/>
                </a:cubicBezTo>
                <a:cubicBezTo>
                  <a:pt x="4783962" y="2311427"/>
                  <a:pt x="4761550" y="2295063"/>
                  <a:pt x="4758673" y="2299564"/>
                </a:cubicBezTo>
                <a:cubicBezTo>
                  <a:pt x="4757686" y="2306150"/>
                  <a:pt x="4759345" y="2312866"/>
                  <a:pt x="4746804" y="2311584"/>
                </a:cubicBezTo>
                <a:cubicBezTo>
                  <a:pt x="4734262" y="2310301"/>
                  <a:pt x="4721124" y="2307664"/>
                  <a:pt x="4704914" y="2313498"/>
                </a:cubicBezTo>
                <a:cubicBezTo>
                  <a:pt x="4719376" y="2316201"/>
                  <a:pt x="4729172" y="2319338"/>
                  <a:pt x="4741183" y="2317940"/>
                </a:cubicBezTo>
                <a:cubicBezTo>
                  <a:pt x="4730962" y="2323407"/>
                  <a:pt x="4730014" y="2342599"/>
                  <a:pt x="4713698" y="2337151"/>
                </a:cubicBezTo>
                <a:cubicBezTo>
                  <a:pt x="4697414" y="2331040"/>
                  <a:pt x="4682618" y="2321686"/>
                  <a:pt x="4683695" y="2299846"/>
                </a:cubicBezTo>
                <a:cubicBezTo>
                  <a:pt x="4664944" y="2316832"/>
                  <a:pt x="4659709" y="2355716"/>
                  <a:pt x="4672693" y="2374932"/>
                </a:cubicBezTo>
                <a:cubicBezTo>
                  <a:pt x="4674548" y="2377678"/>
                  <a:pt x="4675774" y="2379729"/>
                  <a:pt x="4672335" y="2382212"/>
                </a:cubicBezTo>
                <a:cubicBezTo>
                  <a:pt x="4667506" y="2385955"/>
                  <a:pt x="4662970" y="2383741"/>
                  <a:pt x="4660487" y="2380301"/>
                </a:cubicBezTo>
                <a:cubicBezTo>
                  <a:pt x="4656115" y="2374778"/>
                  <a:pt x="4655085" y="2368756"/>
                  <a:pt x="4651157" y="2381168"/>
                </a:cubicBezTo>
                <a:cubicBezTo>
                  <a:pt x="4650298" y="2385106"/>
                  <a:pt x="4643558" y="2400695"/>
                  <a:pt x="4632298" y="2386871"/>
                </a:cubicBezTo>
                <a:cubicBezTo>
                  <a:pt x="4629153" y="2383399"/>
                  <a:pt x="4623858" y="2383138"/>
                  <a:pt x="4624227" y="2389127"/>
                </a:cubicBezTo>
                <a:cubicBezTo>
                  <a:pt x="4624799" y="2404414"/>
                  <a:pt x="4620591" y="2395582"/>
                  <a:pt x="4613409" y="2393237"/>
                </a:cubicBezTo>
                <a:cubicBezTo>
                  <a:pt x="4603612" y="2390100"/>
                  <a:pt x="4605673" y="2402143"/>
                  <a:pt x="4604087" y="2407372"/>
                </a:cubicBezTo>
                <a:cubicBezTo>
                  <a:pt x="4600256" y="2417798"/>
                  <a:pt x="4599235" y="2425045"/>
                  <a:pt x="4586899" y="2433061"/>
                </a:cubicBezTo>
                <a:cubicBezTo>
                  <a:pt x="4569070" y="2444786"/>
                  <a:pt x="4573359" y="2425095"/>
                  <a:pt x="4565483" y="2423380"/>
                </a:cubicBezTo>
                <a:cubicBezTo>
                  <a:pt x="4553481" y="2438046"/>
                  <a:pt x="4536381" y="2448481"/>
                  <a:pt x="4521830" y="2461031"/>
                </a:cubicBezTo>
                <a:cubicBezTo>
                  <a:pt x="4510752" y="2470435"/>
                  <a:pt x="4500401" y="2478549"/>
                  <a:pt x="4497532" y="2496320"/>
                </a:cubicBezTo>
                <a:cubicBezTo>
                  <a:pt x="4494536" y="2516739"/>
                  <a:pt x="4472207" y="2525588"/>
                  <a:pt x="4455768" y="2536055"/>
                </a:cubicBezTo>
                <a:cubicBezTo>
                  <a:pt x="4443431" y="2544070"/>
                  <a:pt x="4426853" y="2543916"/>
                  <a:pt x="4425808" y="2565093"/>
                </a:cubicBezTo>
                <a:cubicBezTo>
                  <a:pt x="4425482" y="2571712"/>
                  <a:pt x="4413308" y="2576418"/>
                  <a:pt x="4410301" y="2583568"/>
                </a:cubicBezTo>
                <a:cubicBezTo>
                  <a:pt x="4407990" y="2590088"/>
                  <a:pt x="4413554" y="2598323"/>
                  <a:pt x="4409853" y="2606101"/>
                </a:cubicBezTo>
                <a:cubicBezTo>
                  <a:pt x="4401848" y="2607034"/>
                  <a:pt x="4402174" y="2600416"/>
                  <a:pt x="4401739" y="2595750"/>
                </a:cubicBezTo>
                <a:cubicBezTo>
                  <a:pt x="4400211" y="2586387"/>
                  <a:pt x="4390979" y="2585268"/>
                  <a:pt x="4389427" y="2589835"/>
                </a:cubicBezTo>
                <a:cubicBezTo>
                  <a:pt x="4384672" y="2605522"/>
                  <a:pt x="4369246" y="2595474"/>
                  <a:pt x="4362932" y="2602459"/>
                </a:cubicBezTo>
                <a:cubicBezTo>
                  <a:pt x="4353079" y="2613915"/>
                  <a:pt x="4338877" y="2605916"/>
                  <a:pt x="4327994" y="2611351"/>
                </a:cubicBezTo>
                <a:cubicBezTo>
                  <a:pt x="4307585" y="2621622"/>
                  <a:pt x="4286547" y="2631198"/>
                  <a:pt x="4267993" y="2644215"/>
                </a:cubicBezTo>
                <a:cubicBezTo>
                  <a:pt x="4233662" y="2667731"/>
                  <a:pt x="4191944" y="2679604"/>
                  <a:pt x="4159436" y="2706528"/>
                </a:cubicBezTo>
                <a:cubicBezTo>
                  <a:pt x="4156657" y="2709043"/>
                  <a:pt x="4149509" y="2706038"/>
                  <a:pt x="4151796" y="2713448"/>
                </a:cubicBezTo>
                <a:cubicBezTo>
                  <a:pt x="4153488" y="2719502"/>
                  <a:pt x="4159640" y="2715825"/>
                  <a:pt x="4163611" y="2716021"/>
                </a:cubicBezTo>
                <a:cubicBezTo>
                  <a:pt x="4197396" y="2717025"/>
                  <a:pt x="4227831" y="2705258"/>
                  <a:pt x="4258926" y="2693523"/>
                </a:cubicBezTo>
                <a:cubicBezTo>
                  <a:pt x="4280030" y="2682623"/>
                  <a:pt x="4301165" y="2671061"/>
                  <a:pt x="4324026" y="2664891"/>
                </a:cubicBezTo>
                <a:cubicBezTo>
                  <a:pt x="4307825" y="2683994"/>
                  <a:pt x="4284369" y="2688808"/>
                  <a:pt x="4262733" y="2697029"/>
                </a:cubicBezTo>
                <a:cubicBezTo>
                  <a:pt x="4245503" y="2710110"/>
                  <a:pt x="4218499" y="2706125"/>
                  <a:pt x="4208027" y="2730154"/>
                </a:cubicBezTo>
                <a:cubicBezTo>
                  <a:pt x="4207961" y="2731478"/>
                  <a:pt x="4195745" y="2723577"/>
                  <a:pt x="4188008" y="2732483"/>
                </a:cubicBezTo>
                <a:cubicBezTo>
                  <a:pt x="4178850" y="2743310"/>
                  <a:pt x="4167740" y="2753376"/>
                  <a:pt x="4166359" y="2767903"/>
                </a:cubicBezTo>
                <a:cubicBezTo>
                  <a:pt x="4165935" y="2776507"/>
                  <a:pt x="4159153" y="2779489"/>
                  <a:pt x="4154194" y="2785879"/>
                </a:cubicBezTo>
                <a:cubicBezTo>
                  <a:pt x="4148066" y="2775625"/>
                  <a:pt x="4150924" y="2744585"/>
                  <a:pt x="4129536" y="2774711"/>
                </a:cubicBezTo>
                <a:cubicBezTo>
                  <a:pt x="4104346" y="2760863"/>
                  <a:pt x="4116275" y="2787989"/>
                  <a:pt x="4107345" y="2794182"/>
                </a:cubicBezTo>
                <a:cubicBezTo>
                  <a:pt x="4104583" y="2769499"/>
                  <a:pt x="4085194" y="2772523"/>
                  <a:pt x="4068715" y="2770384"/>
                </a:cubicBezTo>
                <a:cubicBezTo>
                  <a:pt x="4067392" y="2770318"/>
                  <a:pt x="4065406" y="2770220"/>
                  <a:pt x="4064711" y="2770849"/>
                </a:cubicBezTo>
                <a:cubicBezTo>
                  <a:pt x="4048771" y="2784658"/>
                  <a:pt x="4028721" y="2787649"/>
                  <a:pt x="4009832" y="2794015"/>
                </a:cubicBezTo>
                <a:cubicBezTo>
                  <a:pt x="4003777" y="2795706"/>
                  <a:pt x="3999644" y="2798820"/>
                  <a:pt x="3995313" y="2805903"/>
                </a:cubicBezTo>
                <a:cubicBezTo>
                  <a:pt x="3983050" y="2825864"/>
                  <a:pt x="3983164" y="2796680"/>
                  <a:pt x="3972442" y="2798804"/>
                </a:cubicBezTo>
                <a:cubicBezTo>
                  <a:pt x="3968408" y="2799932"/>
                  <a:pt x="3969504" y="2804629"/>
                  <a:pt x="3967951" y="2809198"/>
                </a:cubicBezTo>
                <a:cubicBezTo>
                  <a:pt x="3964781" y="2819655"/>
                  <a:pt x="3960778" y="2820122"/>
                  <a:pt x="3951838" y="2813046"/>
                </a:cubicBezTo>
                <a:cubicBezTo>
                  <a:pt x="3948660" y="2810236"/>
                  <a:pt x="3944721" y="2809378"/>
                  <a:pt x="3941283" y="2811862"/>
                </a:cubicBezTo>
                <a:cubicBezTo>
                  <a:pt x="3930898" y="2820638"/>
                  <a:pt x="3917933" y="2827959"/>
                  <a:pt x="3912083" y="2838949"/>
                </a:cubicBezTo>
                <a:cubicBezTo>
                  <a:pt x="3901144" y="2858974"/>
                  <a:pt x="3896176" y="2852095"/>
                  <a:pt x="3887628" y="2837079"/>
                </a:cubicBezTo>
                <a:cubicBezTo>
                  <a:pt x="3881486" y="2854024"/>
                  <a:pt x="3869411" y="2856746"/>
                  <a:pt x="3856598" y="2847489"/>
                </a:cubicBezTo>
                <a:cubicBezTo>
                  <a:pt x="3848918" y="2841803"/>
                  <a:pt x="3844785" y="2844916"/>
                  <a:pt x="3838664" y="2847931"/>
                </a:cubicBezTo>
                <a:cubicBezTo>
                  <a:pt x="3836613" y="2849157"/>
                  <a:pt x="3805648" y="2858244"/>
                  <a:pt x="3803662" y="2858146"/>
                </a:cubicBezTo>
                <a:cubicBezTo>
                  <a:pt x="3795689" y="2858416"/>
                  <a:pt x="3790525" y="2855507"/>
                  <a:pt x="3792240" y="2847631"/>
                </a:cubicBezTo>
                <a:cubicBezTo>
                  <a:pt x="3793326" y="2839060"/>
                  <a:pt x="3800010" y="2838063"/>
                  <a:pt x="3805738" y="2842989"/>
                </a:cubicBezTo>
                <a:cubicBezTo>
                  <a:pt x="3812127" y="2847948"/>
                  <a:pt x="3817355" y="2849534"/>
                  <a:pt x="3819765" y="2841028"/>
                </a:cubicBezTo>
                <a:cubicBezTo>
                  <a:pt x="3822306" y="2829875"/>
                  <a:pt x="3813474" y="2834084"/>
                  <a:pt x="3808213" y="2833160"/>
                </a:cubicBezTo>
                <a:cubicBezTo>
                  <a:pt x="3800965" y="2832139"/>
                  <a:pt x="3791536" y="2834991"/>
                  <a:pt x="3793481" y="2822483"/>
                </a:cubicBezTo>
                <a:lnTo>
                  <a:pt x="3774289" y="2821536"/>
                </a:lnTo>
                <a:cubicBezTo>
                  <a:pt x="3785973" y="2826756"/>
                  <a:pt x="3787165" y="2829469"/>
                  <a:pt x="3780188" y="2836422"/>
                </a:cubicBezTo>
                <a:cubicBezTo>
                  <a:pt x="3773211" y="2843375"/>
                  <a:pt x="3790352" y="2845547"/>
                  <a:pt x="3781358" y="2853064"/>
                </a:cubicBezTo>
                <a:cubicBezTo>
                  <a:pt x="3766112" y="2866244"/>
                  <a:pt x="3759675" y="2889147"/>
                  <a:pt x="3737443" y="2896010"/>
                </a:cubicBezTo>
                <a:cubicBezTo>
                  <a:pt x="3730696" y="2898331"/>
                  <a:pt x="3723848" y="2902638"/>
                  <a:pt x="3717664" y="2906976"/>
                </a:cubicBezTo>
                <a:cubicBezTo>
                  <a:pt x="3709427" y="2912540"/>
                  <a:pt x="3703708" y="2920883"/>
                  <a:pt x="3708482" y="2931733"/>
                </a:cubicBezTo>
                <a:cubicBezTo>
                  <a:pt x="3717462" y="2951415"/>
                  <a:pt x="3718123" y="2951448"/>
                  <a:pt x="3692820" y="2966785"/>
                </a:cubicBezTo>
                <a:cubicBezTo>
                  <a:pt x="3679869" y="2946906"/>
                  <a:pt x="3693227" y="2931643"/>
                  <a:pt x="3706218" y="2910392"/>
                </a:cubicBezTo>
                <a:cubicBezTo>
                  <a:pt x="3691233" y="2918277"/>
                  <a:pt x="3682433" y="2921823"/>
                  <a:pt x="3675988" y="2931457"/>
                </a:cubicBezTo>
                <a:cubicBezTo>
                  <a:pt x="3672418" y="2936588"/>
                  <a:pt x="3668912" y="2940396"/>
                  <a:pt x="3674705" y="2943998"/>
                </a:cubicBezTo>
                <a:cubicBezTo>
                  <a:pt x="3683710" y="2949750"/>
                  <a:pt x="3685899" y="2959146"/>
                  <a:pt x="3679650" y="2964808"/>
                </a:cubicBezTo>
                <a:cubicBezTo>
                  <a:pt x="3674094" y="2969841"/>
                  <a:pt x="3662648" y="2973257"/>
                  <a:pt x="3654402" y="2965552"/>
                </a:cubicBezTo>
                <a:cubicBezTo>
                  <a:pt x="3649998" y="2960691"/>
                  <a:pt x="3648479" y="2964597"/>
                  <a:pt x="3644410" y="2966387"/>
                </a:cubicBezTo>
                <a:cubicBezTo>
                  <a:pt x="3637613" y="2969700"/>
                  <a:pt x="3631569" y="2974543"/>
                  <a:pt x="3625070" y="2978535"/>
                </a:cubicBezTo>
                <a:lnTo>
                  <a:pt x="3607051" y="2984279"/>
                </a:lnTo>
                <a:lnTo>
                  <a:pt x="12931" y="2304051"/>
                </a:lnTo>
                <a:lnTo>
                  <a:pt x="0" y="2282207"/>
                </a:lnTo>
                <a:cubicBezTo>
                  <a:pt x="5300" y="2266305"/>
                  <a:pt x="17889" y="2268955"/>
                  <a:pt x="30479" y="2270943"/>
                </a:cubicBezTo>
                <a:cubicBezTo>
                  <a:pt x="35118" y="2271606"/>
                  <a:pt x="39093" y="2272931"/>
                  <a:pt x="43731" y="2273594"/>
                </a:cubicBezTo>
                <a:cubicBezTo>
                  <a:pt x="43731" y="2262992"/>
                  <a:pt x="43731" y="2253053"/>
                  <a:pt x="43731" y="2243114"/>
                </a:cubicBezTo>
                <a:cubicBezTo>
                  <a:pt x="43731" y="2202694"/>
                  <a:pt x="43731" y="2162938"/>
                  <a:pt x="43731" y="2123181"/>
                </a:cubicBezTo>
                <a:cubicBezTo>
                  <a:pt x="43731" y="2111917"/>
                  <a:pt x="39093" y="2095352"/>
                  <a:pt x="61621" y="2103303"/>
                </a:cubicBezTo>
                <a:cubicBezTo>
                  <a:pt x="68910" y="2105954"/>
                  <a:pt x="66260" y="2090714"/>
                  <a:pt x="76199" y="2091376"/>
                </a:cubicBezTo>
                <a:cubicBezTo>
                  <a:pt x="76200" y="2096677"/>
                  <a:pt x="76200" y="2101315"/>
                  <a:pt x="76861" y="2109267"/>
                </a:cubicBezTo>
                <a:cubicBezTo>
                  <a:pt x="84813" y="2101315"/>
                  <a:pt x="91439" y="2078124"/>
                  <a:pt x="98729" y="2109929"/>
                </a:cubicBezTo>
                <a:cubicBezTo>
                  <a:pt x="106016" y="2101315"/>
                  <a:pt x="111317" y="2094689"/>
                  <a:pt x="116618" y="2088063"/>
                </a:cubicBezTo>
                <a:cubicBezTo>
                  <a:pt x="123907" y="2092702"/>
                  <a:pt x="109992" y="2105954"/>
                  <a:pt x="121919" y="2106616"/>
                </a:cubicBezTo>
                <a:cubicBezTo>
                  <a:pt x="137160" y="2107941"/>
                  <a:pt x="153724" y="2124507"/>
                  <a:pt x="167639" y="2103966"/>
                </a:cubicBezTo>
                <a:cubicBezTo>
                  <a:pt x="153724" y="2092039"/>
                  <a:pt x="136497" y="2083425"/>
                  <a:pt x="137821" y="2057583"/>
                </a:cubicBezTo>
                <a:cubicBezTo>
                  <a:pt x="149086" y="2068847"/>
                  <a:pt x="161013" y="2064209"/>
                  <a:pt x="172940" y="2064872"/>
                </a:cubicBezTo>
                <a:cubicBezTo>
                  <a:pt x="171615" y="2056258"/>
                  <a:pt x="161675" y="2060896"/>
                  <a:pt x="157700" y="2054270"/>
                </a:cubicBezTo>
                <a:cubicBezTo>
                  <a:pt x="160350" y="2048307"/>
                  <a:pt x="166314" y="2039693"/>
                  <a:pt x="172278" y="2043006"/>
                </a:cubicBezTo>
                <a:cubicBezTo>
                  <a:pt x="184204" y="2049632"/>
                  <a:pt x="194143" y="2049632"/>
                  <a:pt x="204082" y="2040355"/>
                </a:cubicBezTo>
                <a:cubicBezTo>
                  <a:pt x="204745" y="2039693"/>
                  <a:pt x="210046" y="2040355"/>
                  <a:pt x="210047" y="2041018"/>
                </a:cubicBezTo>
                <a:cubicBezTo>
                  <a:pt x="214684" y="2066860"/>
                  <a:pt x="225948" y="2035055"/>
                  <a:pt x="232575" y="2043006"/>
                </a:cubicBezTo>
                <a:cubicBezTo>
                  <a:pt x="235225" y="2041018"/>
                  <a:pt x="242514" y="2037042"/>
                  <a:pt x="239863" y="2037042"/>
                </a:cubicBezTo>
                <a:cubicBezTo>
                  <a:pt x="223961" y="2037705"/>
                  <a:pt x="245164" y="2011863"/>
                  <a:pt x="225287" y="2017827"/>
                </a:cubicBezTo>
                <a:cubicBezTo>
                  <a:pt x="221973" y="2019152"/>
                  <a:pt x="219322" y="2027103"/>
                  <a:pt x="216010" y="2018489"/>
                </a:cubicBezTo>
                <a:cubicBezTo>
                  <a:pt x="214684" y="2013851"/>
                  <a:pt x="219985" y="2012526"/>
                  <a:pt x="223298" y="2011201"/>
                </a:cubicBezTo>
                <a:cubicBezTo>
                  <a:pt x="231912" y="2008550"/>
                  <a:pt x="241851" y="2003249"/>
                  <a:pt x="243176" y="2019815"/>
                </a:cubicBezTo>
                <a:cubicBezTo>
                  <a:pt x="253779" y="2009875"/>
                  <a:pt x="269681" y="2030416"/>
                  <a:pt x="280283" y="2013189"/>
                </a:cubicBezTo>
                <a:cubicBezTo>
                  <a:pt x="282933" y="2008550"/>
                  <a:pt x="291547" y="2007225"/>
                  <a:pt x="298173" y="2003912"/>
                </a:cubicBezTo>
                <a:cubicBezTo>
                  <a:pt x="277633" y="1992647"/>
                  <a:pt x="274982" y="1984034"/>
                  <a:pt x="280945" y="1960842"/>
                </a:cubicBezTo>
                <a:cubicBezTo>
                  <a:pt x="282270" y="1954879"/>
                  <a:pt x="280945" y="1948253"/>
                  <a:pt x="275644" y="1946928"/>
                </a:cubicBezTo>
                <a:cubicBezTo>
                  <a:pt x="257754" y="1940964"/>
                  <a:pt x="260404" y="1933675"/>
                  <a:pt x="270343" y="1921749"/>
                </a:cubicBezTo>
                <a:cubicBezTo>
                  <a:pt x="272995" y="1917773"/>
                  <a:pt x="273656" y="1910484"/>
                  <a:pt x="272331" y="1903858"/>
                </a:cubicBezTo>
                <a:cubicBezTo>
                  <a:pt x="266368" y="1870065"/>
                  <a:pt x="261729" y="1836272"/>
                  <a:pt x="255766" y="1803141"/>
                </a:cubicBezTo>
                <a:cubicBezTo>
                  <a:pt x="253115" y="1789227"/>
                  <a:pt x="239863" y="1779950"/>
                  <a:pt x="238539" y="1764047"/>
                </a:cubicBezTo>
                <a:cubicBezTo>
                  <a:pt x="237875" y="1758747"/>
                  <a:pt x="253115" y="1744169"/>
                  <a:pt x="233238" y="1742844"/>
                </a:cubicBezTo>
                <a:cubicBezTo>
                  <a:pt x="233900" y="1740856"/>
                  <a:pt x="235225" y="1736881"/>
                  <a:pt x="235225" y="1736881"/>
                </a:cubicBezTo>
                <a:cubicBezTo>
                  <a:pt x="253778" y="1741519"/>
                  <a:pt x="263717" y="1719653"/>
                  <a:pt x="283595" y="1722966"/>
                </a:cubicBezTo>
                <a:cubicBezTo>
                  <a:pt x="311425" y="1727604"/>
                  <a:pt x="331303" y="1750133"/>
                  <a:pt x="359795" y="1749470"/>
                </a:cubicBezTo>
                <a:cubicBezTo>
                  <a:pt x="365759" y="1749470"/>
                  <a:pt x="369735" y="1756759"/>
                  <a:pt x="371722" y="1762723"/>
                </a:cubicBezTo>
                <a:cubicBezTo>
                  <a:pt x="375698" y="1777962"/>
                  <a:pt x="377023" y="1793865"/>
                  <a:pt x="385637" y="1807780"/>
                </a:cubicBezTo>
                <a:cubicBezTo>
                  <a:pt x="385637" y="1807780"/>
                  <a:pt x="398227" y="1828983"/>
                  <a:pt x="376362" y="1824345"/>
                </a:cubicBezTo>
                <a:cubicBezTo>
                  <a:pt x="375698" y="1823682"/>
                  <a:pt x="369735" y="1836272"/>
                  <a:pt x="371722" y="1844886"/>
                </a:cubicBezTo>
                <a:cubicBezTo>
                  <a:pt x="376361" y="1862114"/>
                  <a:pt x="386300" y="1878016"/>
                  <a:pt x="384975" y="1897232"/>
                </a:cubicBezTo>
                <a:cubicBezTo>
                  <a:pt x="384312" y="1904521"/>
                  <a:pt x="391601" y="1915785"/>
                  <a:pt x="405516" y="1904521"/>
                </a:cubicBezTo>
                <a:cubicBezTo>
                  <a:pt x="414129" y="1897232"/>
                  <a:pt x="426056" y="1881329"/>
                  <a:pt x="439308" y="1900545"/>
                </a:cubicBezTo>
                <a:cubicBezTo>
                  <a:pt x="437983" y="1886630"/>
                  <a:pt x="451899" y="1886630"/>
                  <a:pt x="458524" y="1881329"/>
                </a:cubicBezTo>
                <a:cubicBezTo>
                  <a:pt x="470451" y="1872053"/>
                  <a:pt x="481715" y="1858138"/>
                  <a:pt x="502256" y="1864102"/>
                </a:cubicBezTo>
                <a:cubicBezTo>
                  <a:pt x="490992" y="1882655"/>
                  <a:pt x="477077" y="1897894"/>
                  <a:pt x="458524" y="1908496"/>
                </a:cubicBezTo>
                <a:cubicBezTo>
                  <a:pt x="485691" y="1918436"/>
                  <a:pt x="502256" y="1899220"/>
                  <a:pt x="516171" y="1881992"/>
                </a:cubicBezTo>
                <a:cubicBezTo>
                  <a:pt x="527435" y="1868077"/>
                  <a:pt x="543338" y="1862114"/>
                  <a:pt x="555265" y="1850849"/>
                </a:cubicBezTo>
                <a:cubicBezTo>
                  <a:pt x="563879" y="1843560"/>
                  <a:pt x="571830" y="1855488"/>
                  <a:pt x="581107" y="1854162"/>
                </a:cubicBezTo>
                <a:cubicBezTo>
                  <a:pt x="570505" y="1864102"/>
                  <a:pt x="560566" y="1873378"/>
                  <a:pt x="546651" y="1886630"/>
                </a:cubicBezTo>
                <a:cubicBezTo>
                  <a:pt x="571168" y="1881329"/>
                  <a:pt x="583095" y="1864764"/>
                  <a:pt x="599660" y="1856813"/>
                </a:cubicBezTo>
                <a:cubicBezTo>
                  <a:pt x="603635" y="1854825"/>
                  <a:pt x="597010" y="1842898"/>
                  <a:pt x="605623" y="1850187"/>
                </a:cubicBezTo>
                <a:cubicBezTo>
                  <a:pt x="610262" y="1854825"/>
                  <a:pt x="616225" y="1862776"/>
                  <a:pt x="604298" y="1868077"/>
                </a:cubicBezTo>
                <a:cubicBezTo>
                  <a:pt x="593034" y="1873378"/>
                  <a:pt x="587733" y="1881992"/>
                  <a:pt x="589721" y="1896569"/>
                </a:cubicBezTo>
                <a:cubicBezTo>
                  <a:pt x="598998" y="1890606"/>
                  <a:pt x="605623" y="1879341"/>
                  <a:pt x="618214" y="1881992"/>
                </a:cubicBezTo>
                <a:cubicBezTo>
                  <a:pt x="621526" y="1881992"/>
                  <a:pt x="627489" y="1878679"/>
                  <a:pt x="627489" y="1878016"/>
                </a:cubicBezTo>
                <a:cubicBezTo>
                  <a:pt x="616225" y="1841573"/>
                  <a:pt x="644717" y="1874703"/>
                  <a:pt x="648693" y="1864764"/>
                </a:cubicBezTo>
                <a:cubicBezTo>
                  <a:pt x="649355" y="1840910"/>
                  <a:pt x="650018" y="1840247"/>
                  <a:pt x="674535" y="1851512"/>
                </a:cubicBezTo>
                <a:cubicBezTo>
                  <a:pt x="688449" y="1857475"/>
                  <a:pt x="720917" y="1838260"/>
                  <a:pt x="721580" y="1823682"/>
                </a:cubicBezTo>
                <a:cubicBezTo>
                  <a:pt x="721580" y="1821694"/>
                  <a:pt x="720917" y="1818381"/>
                  <a:pt x="719592" y="1817719"/>
                </a:cubicBezTo>
                <a:cubicBezTo>
                  <a:pt x="713628" y="1814406"/>
                  <a:pt x="702364" y="1813081"/>
                  <a:pt x="710315" y="1802479"/>
                </a:cubicBezTo>
                <a:cubicBezTo>
                  <a:pt x="718267" y="1791877"/>
                  <a:pt x="724230" y="1806455"/>
                  <a:pt x="731519" y="1806455"/>
                </a:cubicBezTo>
                <a:cubicBezTo>
                  <a:pt x="733507" y="1779950"/>
                  <a:pt x="708328" y="1766036"/>
                  <a:pt x="700376" y="1744169"/>
                </a:cubicBezTo>
                <a:cubicBezTo>
                  <a:pt x="714291" y="1737543"/>
                  <a:pt x="718267" y="1752783"/>
                  <a:pt x="729531" y="1751458"/>
                </a:cubicBezTo>
                <a:cubicBezTo>
                  <a:pt x="742783" y="1750133"/>
                  <a:pt x="767300" y="1729592"/>
                  <a:pt x="774588" y="1710376"/>
                </a:cubicBezTo>
                <a:cubicBezTo>
                  <a:pt x="775914" y="1706401"/>
                  <a:pt x="775914" y="1701762"/>
                  <a:pt x="777902" y="1698449"/>
                </a:cubicBezTo>
                <a:cubicBezTo>
                  <a:pt x="776576" y="1697787"/>
                  <a:pt x="775251" y="1697787"/>
                  <a:pt x="773927" y="1697124"/>
                </a:cubicBezTo>
                <a:cubicBezTo>
                  <a:pt x="774588" y="1685860"/>
                  <a:pt x="797117" y="1669957"/>
                  <a:pt x="766638" y="1665319"/>
                </a:cubicBezTo>
                <a:cubicBezTo>
                  <a:pt x="762661" y="1664656"/>
                  <a:pt x="764649" y="1657368"/>
                  <a:pt x="767300" y="1653392"/>
                </a:cubicBezTo>
                <a:cubicBezTo>
                  <a:pt x="771939" y="1647428"/>
                  <a:pt x="777902" y="1650741"/>
                  <a:pt x="780552" y="1654717"/>
                </a:cubicBezTo>
                <a:cubicBezTo>
                  <a:pt x="791154" y="1670620"/>
                  <a:pt x="792479" y="1654717"/>
                  <a:pt x="793804" y="1650079"/>
                </a:cubicBezTo>
                <a:cubicBezTo>
                  <a:pt x="795792" y="1640802"/>
                  <a:pt x="783865" y="1625562"/>
                  <a:pt x="805731" y="1624900"/>
                </a:cubicBezTo>
                <a:cubicBezTo>
                  <a:pt x="803081" y="1613636"/>
                  <a:pt x="811033" y="1605684"/>
                  <a:pt x="813020" y="1595745"/>
                </a:cubicBezTo>
                <a:cubicBezTo>
                  <a:pt x="816333" y="1581830"/>
                  <a:pt x="827597" y="1572554"/>
                  <a:pt x="840187" y="1559302"/>
                </a:cubicBezTo>
                <a:cubicBezTo>
                  <a:pt x="838862" y="1590444"/>
                  <a:pt x="820308" y="1608997"/>
                  <a:pt x="809044" y="1630201"/>
                </a:cubicBezTo>
                <a:cubicBezTo>
                  <a:pt x="801755" y="1642790"/>
                  <a:pt x="799768" y="1648754"/>
                  <a:pt x="817658" y="1648754"/>
                </a:cubicBezTo>
                <a:cubicBezTo>
                  <a:pt x="820971" y="1648754"/>
                  <a:pt x="827597" y="1646766"/>
                  <a:pt x="828261" y="1654055"/>
                </a:cubicBezTo>
                <a:cubicBezTo>
                  <a:pt x="828922" y="1657368"/>
                  <a:pt x="818983" y="1663994"/>
                  <a:pt x="829585" y="1664656"/>
                </a:cubicBezTo>
                <a:cubicBezTo>
                  <a:pt x="838199" y="1665319"/>
                  <a:pt x="848801" y="1662668"/>
                  <a:pt x="849463" y="1652729"/>
                </a:cubicBezTo>
                <a:cubicBezTo>
                  <a:pt x="850789" y="1637489"/>
                  <a:pt x="860728" y="1631526"/>
                  <a:pt x="871992" y="1626225"/>
                </a:cubicBezTo>
                <a:cubicBezTo>
                  <a:pt x="873981" y="1625562"/>
                  <a:pt x="875305" y="1624237"/>
                  <a:pt x="877293" y="1622912"/>
                </a:cubicBezTo>
                <a:cubicBezTo>
                  <a:pt x="860065" y="1604359"/>
                  <a:pt x="885244" y="1612310"/>
                  <a:pt x="887896" y="1606347"/>
                </a:cubicBezTo>
                <a:cubicBezTo>
                  <a:pt x="887895" y="1605684"/>
                  <a:pt x="887895" y="1605684"/>
                  <a:pt x="887895" y="1605684"/>
                </a:cubicBezTo>
                <a:cubicBezTo>
                  <a:pt x="887895" y="1605684"/>
                  <a:pt x="888557" y="1605684"/>
                  <a:pt x="888557" y="1605684"/>
                </a:cubicBezTo>
                <a:cubicBezTo>
                  <a:pt x="885245" y="1597733"/>
                  <a:pt x="881931" y="1590444"/>
                  <a:pt x="890545" y="1583155"/>
                </a:cubicBezTo>
                <a:cubicBezTo>
                  <a:pt x="898496" y="1577192"/>
                  <a:pt x="893195" y="1567915"/>
                  <a:pt x="895183" y="1560627"/>
                </a:cubicBezTo>
                <a:cubicBezTo>
                  <a:pt x="898496" y="1559964"/>
                  <a:pt x="904460" y="1559302"/>
                  <a:pt x="905122" y="1557314"/>
                </a:cubicBezTo>
                <a:cubicBezTo>
                  <a:pt x="913074" y="1530809"/>
                  <a:pt x="932952" y="1511594"/>
                  <a:pt x="946867" y="1488402"/>
                </a:cubicBezTo>
                <a:cubicBezTo>
                  <a:pt x="949517" y="1483102"/>
                  <a:pt x="952830" y="1484427"/>
                  <a:pt x="956806" y="1486415"/>
                </a:cubicBezTo>
                <a:cubicBezTo>
                  <a:pt x="956143" y="1487077"/>
                  <a:pt x="955481" y="1488402"/>
                  <a:pt x="954818" y="1489728"/>
                </a:cubicBezTo>
                <a:cubicBezTo>
                  <a:pt x="954818" y="1490390"/>
                  <a:pt x="954155" y="1491053"/>
                  <a:pt x="954155" y="1491715"/>
                </a:cubicBezTo>
                <a:cubicBezTo>
                  <a:pt x="954155" y="1492378"/>
                  <a:pt x="955481" y="1493041"/>
                  <a:pt x="956143" y="1493041"/>
                </a:cubicBezTo>
                <a:cubicBezTo>
                  <a:pt x="960120" y="1493703"/>
                  <a:pt x="964095" y="1489728"/>
                  <a:pt x="968070" y="1493703"/>
                </a:cubicBezTo>
                <a:cubicBezTo>
                  <a:pt x="958794" y="1506293"/>
                  <a:pt x="954818" y="1520870"/>
                  <a:pt x="942891" y="1531472"/>
                </a:cubicBezTo>
                <a:cubicBezTo>
                  <a:pt x="944216" y="1532134"/>
                  <a:pt x="946204" y="1532797"/>
                  <a:pt x="947529" y="1533460"/>
                </a:cubicBezTo>
                <a:cubicBezTo>
                  <a:pt x="946867" y="1533460"/>
                  <a:pt x="946867" y="1534123"/>
                  <a:pt x="946204" y="1534785"/>
                </a:cubicBezTo>
                <a:cubicBezTo>
                  <a:pt x="936928" y="1545387"/>
                  <a:pt x="929639" y="1556651"/>
                  <a:pt x="922350" y="1568578"/>
                </a:cubicBezTo>
                <a:cubicBezTo>
                  <a:pt x="928976" y="1570566"/>
                  <a:pt x="934277" y="1566590"/>
                  <a:pt x="940241" y="1567915"/>
                </a:cubicBezTo>
                <a:cubicBezTo>
                  <a:pt x="945542" y="1569241"/>
                  <a:pt x="950842" y="1573216"/>
                  <a:pt x="948192" y="1576529"/>
                </a:cubicBezTo>
                <a:cubicBezTo>
                  <a:pt x="938253" y="1588456"/>
                  <a:pt x="931627" y="1603696"/>
                  <a:pt x="919037" y="1612973"/>
                </a:cubicBezTo>
                <a:cubicBezTo>
                  <a:pt x="907773" y="1621587"/>
                  <a:pt x="897834" y="1616949"/>
                  <a:pt x="890545" y="1607009"/>
                </a:cubicBezTo>
                <a:cubicBezTo>
                  <a:pt x="890545" y="1607672"/>
                  <a:pt x="891208" y="1607672"/>
                  <a:pt x="891208" y="1608334"/>
                </a:cubicBezTo>
                <a:cubicBezTo>
                  <a:pt x="887895" y="1622249"/>
                  <a:pt x="899822" y="1625562"/>
                  <a:pt x="907110" y="1633514"/>
                </a:cubicBezTo>
                <a:cubicBezTo>
                  <a:pt x="913074" y="1624237"/>
                  <a:pt x="916388" y="1612310"/>
                  <a:pt x="928976" y="1616286"/>
                </a:cubicBezTo>
                <a:cubicBezTo>
                  <a:pt x="939578" y="1619599"/>
                  <a:pt x="942891" y="1630863"/>
                  <a:pt x="944879" y="1640140"/>
                </a:cubicBezTo>
                <a:cubicBezTo>
                  <a:pt x="947529" y="1651404"/>
                  <a:pt x="938915" y="1657368"/>
                  <a:pt x="930302" y="1660681"/>
                </a:cubicBezTo>
                <a:cubicBezTo>
                  <a:pt x="914399" y="1666644"/>
                  <a:pt x="900484" y="1673270"/>
                  <a:pt x="894521" y="1689836"/>
                </a:cubicBezTo>
                <a:cubicBezTo>
                  <a:pt x="899159" y="1687185"/>
                  <a:pt x="905122" y="1687185"/>
                  <a:pt x="913074" y="1692486"/>
                </a:cubicBezTo>
                <a:cubicBezTo>
                  <a:pt x="917712" y="1695799"/>
                  <a:pt x="925001" y="1694473"/>
                  <a:pt x="924338" y="1689173"/>
                </a:cubicBezTo>
                <a:cubicBezTo>
                  <a:pt x="921688" y="1673933"/>
                  <a:pt x="929639" y="1681884"/>
                  <a:pt x="940241" y="1683209"/>
                </a:cubicBezTo>
                <a:cubicBezTo>
                  <a:pt x="956143" y="1684534"/>
                  <a:pt x="950180" y="1672607"/>
                  <a:pt x="952168" y="1667307"/>
                </a:cubicBezTo>
                <a:cubicBezTo>
                  <a:pt x="955481" y="1656705"/>
                  <a:pt x="956806" y="1648754"/>
                  <a:pt x="973371" y="1639477"/>
                </a:cubicBezTo>
                <a:cubicBezTo>
                  <a:pt x="997888" y="1624900"/>
                  <a:pt x="993912" y="1645441"/>
                  <a:pt x="1005839" y="1645441"/>
                </a:cubicBezTo>
                <a:cubicBezTo>
                  <a:pt x="1021079" y="1628875"/>
                  <a:pt x="1044270" y="1615623"/>
                  <a:pt x="1064149" y="1601046"/>
                </a:cubicBezTo>
                <a:cubicBezTo>
                  <a:pt x="1078726" y="1590444"/>
                  <a:pt x="1092641" y="1580505"/>
                  <a:pt x="1093966" y="1562615"/>
                </a:cubicBezTo>
                <a:cubicBezTo>
                  <a:pt x="1095291" y="1542073"/>
                  <a:pt x="1127096" y="1529484"/>
                  <a:pt x="1149625" y="1516894"/>
                </a:cubicBezTo>
                <a:cubicBezTo>
                  <a:pt x="1166853" y="1507618"/>
                  <a:pt x="1191369" y="1504968"/>
                  <a:pt x="1190044" y="1483764"/>
                </a:cubicBezTo>
                <a:cubicBezTo>
                  <a:pt x="1189382" y="1477801"/>
                  <a:pt x="1207272" y="1470512"/>
                  <a:pt x="1209922" y="1463223"/>
                </a:cubicBezTo>
                <a:cubicBezTo>
                  <a:pt x="1212573" y="1456597"/>
                  <a:pt x="1203296" y="1449308"/>
                  <a:pt x="1207272" y="1441357"/>
                </a:cubicBezTo>
                <a:cubicBezTo>
                  <a:pt x="1219199" y="1440032"/>
                  <a:pt x="1219862" y="1445995"/>
                  <a:pt x="1221187" y="1450634"/>
                </a:cubicBezTo>
                <a:cubicBezTo>
                  <a:pt x="1223837" y="1459247"/>
                  <a:pt x="1238415" y="1459247"/>
                  <a:pt x="1239740" y="1454609"/>
                </a:cubicBezTo>
                <a:cubicBezTo>
                  <a:pt x="1243715" y="1438044"/>
                  <a:pt x="1267569" y="1445333"/>
                  <a:pt x="1276183" y="1437381"/>
                </a:cubicBezTo>
                <a:cubicBezTo>
                  <a:pt x="1288773" y="1424792"/>
                  <a:pt x="1310639" y="1430093"/>
                  <a:pt x="1325879" y="1423467"/>
                </a:cubicBezTo>
                <a:cubicBezTo>
                  <a:pt x="1354371" y="1410215"/>
                  <a:pt x="1383527" y="1396962"/>
                  <a:pt x="1409368" y="1381723"/>
                </a:cubicBezTo>
                <a:cubicBezTo>
                  <a:pt x="1457075" y="1353230"/>
                  <a:pt x="1516049" y="1334677"/>
                  <a:pt x="1559780" y="1302872"/>
                </a:cubicBezTo>
                <a:cubicBezTo>
                  <a:pt x="1563093" y="1300221"/>
                  <a:pt x="1574357" y="1301547"/>
                  <a:pt x="1569719" y="1294921"/>
                </a:cubicBezTo>
                <a:cubicBezTo>
                  <a:pt x="1565744" y="1289620"/>
                  <a:pt x="1557792" y="1293595"/>
                  <a:pt x="1551829" y="1294258"/>
                </a:cubicBezTo>
                <a:cubicBezTo>
                  <a:pt x="1502133" y="1298234"/>
                  <a:pt x="1459063" y="1315462"/>
                  <a:pt x="1415331" y="1331364"/>
                </a:cubicBezTo>
                <a:cubicBezTo>
                  <a:pt x="1408706" y="1334677"/>
                  <a:pt x="1408705" y="1331364"/>
                  <a:pt x="1408705" y="1328051"/>
                </a:cubicBezTo>
                <a:cubicBezTo>
                  <a:pt x="1431234" y="1312811"/>
                  <a:pt x="1471653" y="1312811"/>
                  <a:pt x="1483580" y="1286969"/>
                </a:cubicBezTo>
                <a:cubicBezTo>
                  <a:pt x="1483580" y="1286307"/>
                  <a:pt x="1502796" y="1291607"/>
                  <a:pt x="1512735" y="1281668"/>
                </a:cubicBezTo>
                <a:cubicBezTo>
                  <a:pt x="1523999" y="1269079"/>
                  <a:pt x="1538576" y="1257815"/>
                  <a:pt x="1538576" y="1243237"/>
                </a:cubicBezTo>
                <a:cubicBezTo>
                  <a:pt x="1538576" y="1234623"/>
                  <a:pt x="1547853" y="1230647"/>
                  <a:pt x="1554480" y="1223359"/>
                </a:cubicBezTo>
                <a:cubicBezTo>
                  <a:pt x="1564418" y="1232636"/>
                  <a:pt x="1565743" y="1263778"/>
                  <a:pt x="1592249" y="1230647"/>
                </a:cubicBezTo>
                <a:cubicBezTo>
                  <a:pt x="1630016" y="1239924"/>
                  <a:pt x="1608814" y="1215407"/>
                  <a:pt x="1621402" y="1207456"/>
                </a:cubicBezTo>
                <a:cubicBezTo>
                  <a:pt x="1628029" y="1231973"/>
                  <a:pt x="1656521" y="1225347"/>
                  <a:pt x="1681037" y="1225347"/>
                </a:cubicBezTo>
                <a:cubicBezTo>
                  <a:pt x="1683025" y="1224684"/>
                  <a:pt x="1685676" y="1224684"/>
                  <a:pt x="1687001" y="1224021"/>
                </a:cubicBezTo>
                <a:cubicBezTo>
                  <a:pt x="1707542" y="1207456"/>
                  <a:pt x="1737360" y="1201493"/>
                  <a:pt x="1763863" y="1192216"/>
                </a:cubicBezTo>
                <a:cubicBezTo>
                  <a:pt x="1771153" y="1189566"/>
                  <a:pt x="1776453" y="1186253"/>
                  <a:pt x="1781091" y="1180952"/>
                </a:cubicBezTo>
                <a:cubicBezTo>
                  <a:pt x="1780429" y="1174326"/>
                  <a:pt x="1781091" y="1167700"/>
                  <a:pt x="1779766" y="1161736"/>
                </a:cubicBezTo>
                <a:cubicBezTo>
                  <a:pt x="1776454" y="1147821"/>
                  <a:pt x="1783079" y="1134569"/>
                  <a:pt x="1789042" y="1117341"/>
                </a:cubicBezTo>
                <a:cubicBezTo>
                  <a:pt x="1796331" y="1135894"/>
                  <a:pt x="1795006" y="1153123"/>
                  <a:pt x="1793018" y="1169688"/>
                </a:cubicBezTo>
                <a:cubicBezTo>
                  <a:pt x="1800969" y="1168362"/>
                  <a:pt x="1806271" y="1183602"/>
                  <a:pt x="1817535" y="1180952"/>
                </a:cubicBezTo>
                <a:cubicBezTo>
                  <a:pt x="1822835" y="1178964"/>
                  <a:pt x="1820848" y="1174326"/>
                  <a:pt x="1822173" y="1169688"/>
                </a:cubicBezTo>
                <a:cubicBezTo>
                  <a:pt x="1825486" y="1159086"/>
                  <a:pt x="1831450" y="1157098"/>
                  <a:pt x="1845364" y="1163062"/>
                </a:cubicBezTo>
                <a:cubicBezTo>
                  <a:pt x="1845364" y="1163062"/>
                  <a:pt x="1846027" y="1163062"/>
                  <a:pt x="1846027" y="1163062"/>
                </a:cubicBezTo>
                <a:cubicBezTo>
                  <a:pt x="1846689" y="1161736"/>
                  <a:pt x="1848015" y="1160411"/>
                  <a:pt x="1848677" y="1159086"/>
                </a:cubicBezTo>
                <a:cubicBezTo>
                  <a:pt x="1825486" y="1149147"/>
                  <a:pt x="1851991" y="1145834"/>
                  <a:pt x="1851328" y="1139207"/>
                </a:cubicBezTo>
                <a:cubicBezTo>
                  <a:pt x="1851990" y="1139870"/>
                  <a:pt x="1853316" y="1140533"/>
                  <a:pt x="1853978" y="1141195"/>
                </a:cubicBezTo>
                <a:cubicBezTo>
                  <a:pt x="1855966" y="1151797"/>
                  <a:pt x="1863255" y="1153123"/>
                  <a:pt x="1871206" y="1155110"/>
                </a:cubicBezTo>
                <a:cubicBezTo>
                  <a:pt x="1873856" y="1153123"/>
                  <a:pt x="1877169" y="1151134"/>
                  <a:pt x="1879820" y="1149147"/>
                </a:cubicBezTo>
                <a:cubicBezTo>
                  <a:pt x="1880483" y="1141858"/>
                  <a:pt x="1881809" y="1134569"/>
                  <a:pt x="1891747" y="1133244"/>
                </a:cubicBezTo>
                <a:cubicBezTo>
                  <a:pt x="1893735" y="1132581"/>
                  <a:pt x="1895061" y="1133244"/>
                  <a:pt x="1897048" y="1133244"/>
                </a:cubicBezTo>
                <a:cubicBezTo>
                  <a:pt x="1897711" y="1132581"/>
                  <a:pt x="1898374" y="1132581"/>
                  <a:pt x="1898373" y="1131919"/>
                </a:cubicBezTo>
                <a:cubicBezTo>
                  <a:pt x="1910962" y="1110715"/>
                  <a:pt x="1919576" y="1116679"/>
                  <a:pt x="1934154" y="1129931"/>
                </a:cubicBezTo>
                <a:cubicBezTo>
                  <a:pt x="1940780" y="1112041"/>
                  <a:pt x="1958008" y="1107402"/>
                  <a:pt x="1977886" y="1114691"/>
                </a:cubicBezTo>
                <a:cubicBezTo>
                  <a:pt x="1989814" y="1118667"/>
                  <a:pt x="1996440" y="1115354"/>
                  <a:pt x="2004390" y="1111378"/>
                </a:cubicBezTo>
                <a:cubicBezTo>
                  <a:pt x="2007703" y="1110053"/>
                  <a:pt x="2050774" y="1096801"/>
                  <a:pt x="2054086" y="1096138"/>
                </a:cubicBezTo>
                <a:cubicBezTo>
                  <a:pt x="2065350" y="1094150"/>
                  <a:pt x="2073303" y="1096801"/>
                  <a:pt x="2071976" y="1104752"/>
                </a:cubicBezTo>
                <a:cubicBezTo>
                  <a:pt x="2071314" y="1113366"/>
                  <a:pt x="2062037" y="1115354"/>
                  <a:pt x="2052761" y="1111378"/>
                </a:cubicBezTo>
                <a:cubicBezTo>
                  <a:pt x="2043484" y="1107402"/>
                  <a:pt x="2034870" y="1106077"/>
                  <a:pt x="2032883" y="1115354"/>
                </a:cubicBezTo>
                <a:cubicBezTo>
                  <a:pt x="2030895" y="1126618"/>
                  <a:pt x="2043484" y="1121317"/>
                  <a:pt x="2051435" y="1121317"/>
                </a:cubicBezTo>
                <a:cubicBezTo>
                  <a:pt x="2062037" y="1121317"/>
                  <a:pt x="2075289" y="1117341"/>
                  <a:pt x="2074627" y="1129931"/>
                </a:cubicBezTo>
                <a:cubicBezTo>
                  <a:pt x="2083241" y="1129268"/>
                  <a:pt x="2091855" y="1128606"/>
                  <a:pt x="2103119" y="1127943"/>
                </a:cubicBezTo>
                <a:cubicBezTo>
                  <a:pt x="2085230" y="1123968"/>
                  <a:pt x="2083242" y="1121980"/>
                  <a:pt x="2092517" y="1114028"/>
                </a:cubicBezTo>
                <a:cubicBezTo>
                  <a:pt x="2101794" y="1106077"/>
                  <a:pt x="2076615" y="1106077"/>
                  <a:pt x="2088542" y="1097463"/>
                </a:cubicBezTo>
                <a:cubicBezTo>
                  <a:pt x="2109746" y="1082223"/>
                  <a:pt x="2115046" y="1058369"/>
                  <a:pt x="2146851" y="1048430"/>
                </a:cubicBezTo>
                <a:cubicBezTo>
                  <a:pt x="2156790" y="1045117"/>
                  <a:pt x="2166067" y="1039816"/>
                  <a:pt x="2174681" y="1034515"/>
                </a:cubicBezTo>
                <a:cubicBezTo>
                  <a:pt x="2185946" y="1027889"/>
                  <a:pt x="2193234" y="1018613"/>
                  <a:pt x="2184621" y="1008673"/>
                </a:cubicBezTo>
                <a:cubicBezTo>
                  <a:pt x="2168717" y="990783"/>
                  <a:pt x="2168055" y="990783"/>
                  <a:pt x="2202510" y="971568"/>
                </a:cubicBezTo>
                <a:cubicBezTo>
                  <a:pt x="2223714" y="988795"/>
                  <a:pt x="2206487" y="1006023"/>
                  <a:pt x="2190583" y="1029215"/>
                </a:cubicBezTo>
                <a:cubicBezTo>
                  <a:pt x="2211124" y="1018613"/>
                  <a:pt x="2223714" y="1013975"/>
                  <a:pt x="2231666" y="1003373"/>
                </a:cubicBezTo>
                <a:cubicBezTo>
                  <a:pt x="2235641" y="998072"/>
                  <a:pt x="2240280" y="993434"/>
                  <a:pt x="2231665" y="990783"/>
                </a:cubicBezTo>
                <a:cubicBezTo>
                  <a:pt x="2217750" y="986145"/>
                  <a:pt x="2213775" y="977531"/>
                  <a:pt x="2221726" y="970905"/>
                </a:cubicBezTo>
                <a:cubicBezTo>
                  <a:pt x="2229677" y="964941"/>
                  <a:pt x="2246242" y="959641"/>
                  <a:pt x="2258832" y="966267"/>
                </a:cubicBezTo>
                <a:cubicBezTo>
                  <a:pt x="2267446" y="970905"/>
                  <a:pt x="2268110" y="966929"/>
                  <a:pt x="2274072" y="964279"/>
                </a:cubicBezTo>
                <a:cubicBezTo>
                  <a:pt x="2293288" y="955665"/>
                  <a:pt x="2307202" y="941750"/>
                  <a:pt x="2332382" y="939100"/>
                </a:cubicBezTo>
                <a:cubicBezTo>
                  <a:pt x="2342321" y="937775"/>
                  <a:pt x="2354910" y="927836"/>
                  <a:pt x="2357561" y="920547"/>
                </a:cubicBezTo>
                <a:cubicBezTo>
                  <a:pt x="2366175" y="899343"/>
                  <a:pt x="2382740" y="886091"/>
                  <a:pt x="2415208" y="880128"/>
                </a:cubicBezTo>
                <a:cubicBezTo>
                  <a:pt x="2435086" y="876152"/>
                  <a:pt x="2422497" y="862900"/>
                  <a:pt x="2427797" y="852298"/>
                </a:cubicBezTo>
                <a:cubicBezTo>
                  <a:pt x="2452976" y="866875"/>
                  <a:pt x="2466891" y="848985"/>
                  <a:pt x="2485444" y="843684"/>
                </a:cubicBezTo>
                <a:cubicBezTo>
                  <a:pt x="2523213" y="832420"/>
                  <a:pt x="2557668" y="813204"/>
                  <a:pt x="2599413" y="811879"/>
                </a:cubicBezTo>
                <a:cubicBezTo>
                  <a:pt x="2602726" y="797964"/>
                  <a:pt x="2575559" y="803265"/>
                  <a:pt x="2582185" y="801277"/>
                </a:cubicBezTo>
                <a:cubicBezTo>
                  <a:pt x="2605376" y="795314"/>
                  <a:pt x="2576884" y="766821"/>
                  <a:pt x="2615978" y="770797"/>
                </a:cubicBezTo>
                <a:cubicBezTo>
                  <a:pt x="2625255" y="772123"/>
                  <a:pt x="2635856" y="767484"/>
                  <a:pt x="2630555" y="759533"/>
                </a:cubicBezTo>
                <a:cubicBezTo>
                  <a:pt x="2610677" y="727065"/>
                  <a:pt x="2656397" y="722427"/>
                  <a:pt x="2679588" y="706524"/>
                </a:cubicBezTo>
                <a:cubicBezTo>
                  <a:pt x="2668324" y="723752"/>
                  <a:pt x="2685553" y="732366"/>
                  <a:pt x="2704768" y="745618"/>
                </a:cubicBezTo>
                <a:cubicBezTo>
                  <a:pt x="2670312" y="738329"/>
                  <a:pt x="2664350" y="754232"/>
                  <a:pt x="2654409" y="764834"/>
                </a:cubicBezTo>
                <a:cubicBezTo>
                  <a:pt x="2646459" y="774110"/>
                  <a:pt x="2663023" y="772785"/>
                  <a:pt x="2668324" y="776098"/>
                </a:cubicBezTo>
                <a:cubicBezTo>
                  <a:pt x="2676938" y="781399"/>
                  <a:pt x="2692841" y="789350"/>
                  <a:pt x="2699467" y="783387"/>
                </a:cubicBezTo>
                <a:cubicBezTo>
                  <a:pt x="2713382" y="770134"/>
                  <a:pt x="2688202" y="771460"/>
                  <a:pt x="2680914" y="765496"/>
                </a:cubicBezTo>
                <a:cubicBezTo>
                  <a:pt x="2688865" y="758870"/>
                  <a:pt x="2720009" y="774773"/>
                  <a:pt x="2712719" y="750919"/>
                </a:cubicBezTo>
                <a:cubicBezTo>
                  <a:pt x="2712719" y="750256"/>
                  <a:pt x="2715369" y="748268"/>
                  <a:pt x="2716032" y="748268"/>
                </a:cubicBezTo>
                <a:cubicBezTo>
                  <a:pt x="2749826" y="754232"/>
                  <a:pt x="2773016" y="729715"/>
                  <a:pt x="2804159" y="729715"/>
                </a:cubicBezTo>
                <a:cubicBezTo>
                  <a:pt x="2813435" y="729715"/>
                  <a:pt x="2822049" y="727728"/>
                  <a:pt x="2829338" y="723752"/>
                </a:cubicBezTo>
                <a:cubicBezTo>
                  <a:pt x="2833314" y="721764"/>
                  <a:pt x="2840602" y="719776"/>
                  <a:pt x="2836627" y="715138"/>
                </a:cubicBezTo>
                <a:cubicBezTo>
                  <a:pt x="2833314" y="711825"/>
                  <a:pt x="2827350" y="710500"/>
                  <a:pt x="2822049" y="713813"/>
                </a:cubicBezTo>
                <a:cubicBezTo>
                  <a:pt x="2805484" y="723752"/>
                  <a:pt x="2790244" y="715801"/>
                  <a:pt x="2773679" y="715138"/>
                </a:cubicBezTo>
                <a:cubicBezTo>
                  <a:pt x="2791569" y="714475"/>
                  <a:pt x="2806809" y="706524"/>
                  <a:pt x="2824037" y="704536"/>
                </a:cubicBezTo>
                <a:cubicBezTo>
                  <a:pt x="2831326" y="703873"/>
                  <a:pt x="2848554" y="703211"/>
                  <a:pt x="2830002" y="693272"/>
                </a:cubicBezTo>
                <a:cubicBezTo>
                  <a:pt x="2821387" y="688634"/>
                  <a:pt x="2838615" y="685983"/>
                  <a:pt x="2843253" y="683333"/>
                </a:cubicBezTo>
                <a:cubicBezTo>
                  <a:pt x="2847891" y="680020"/>
                  <a:pt x="2853192" y="677369"/>
                  <a:pt x="2858493" y="674719"/>
                </a:cubicBezTo>
                <a:cubicBezTo>
                  <a:pt x="2862468" y="670743"/>
                  <a:pt x="2867770" y="667430"/>
                  <a:pt x="2873733" y="664780"/>
                </a:cubicBezTo>
                <a:cubicBezTo>
                  <a:pt x="2878371" y="662792"/>
                  <a:pt x="2882347" y="660804"/>
                  <a:pt x="2886322" y="658816"/>
                </a:cubicBezTo>
                <a:cubicBezTo>
                  <a:pt x="2893611" y="654178"/>
                  <a:pt x="2900238" y="648215"/>
                  <a:pt x="2904213" y="640926"/>
                </a:cubicBezTo>
                <a:cubicBezTo>
                  <a:pt x="2881684" y="639601"/>
                  <a:pt x="2881022" y="627673"/>
                  <a:pt x="2883672" y="616409"/>
                </a:cubicBezTo>
                <a:cubicBezTo>
                  <a:pt x="2885660" y="609121"/>
                  <a:pt x="2888310" y="598519"/>
                  <a:pt x="2906864" y="601832"/>
                </a:cubicBezTo>
                <a:cubicBezTo>
                  <a:pt x="2909514" y="591893"/>
                  <a:pt x="2882347" y="593218"/>
                  <a:pt x="2892949" y="584604"/>
                </a:cubicBezTo>
                <a:cubicBezTo>
                  <a:pt x="2908851" y="571352"/>
                  <a:pt x="2930055" y="561413"/>
                  <a:pt x="2956559" y="558762"/>
                </a:cubicBezTo>
                <a:cubicBezTo>
                  <a:pt x="2947945" y="546173"/>
                  <a:pt x="2938668" y="532258"/>
                  <a:pt x="2963186" y="521656"/>
                </a:cubicBezTo>
                <a:cubicBezTo>
                  <a:pt x="2969811" y="519006"/>
                  <a:pt x="2979750" y="511717"/>
                  <a:pt x="2987701" y="517681"/>
                </a:cubicBezTo>
                <a:cubicBezTo>
                  <a:pt x="3021495" y="541534"/>
                  <a:pt x="3049987" y="517681"/>
                  <a:pt x="3067215" y="505754"/>
                </a:cubicBezTo>
                <a:cubicBezTo>
                  <a:pt x="3063901" y="503766"/>
                  <a:pt x="3058602" y="502441"/>
                  <a:pt x="3061914" y="496477"/>
                </a:cubicBezTo>
                <a:cubicBezTo>
                  <a:pt x="3066553" y="491176"/>
                  <a:pt x="3066553" y="486538"/>
                  <a:pt x="3059926" y="482562"/>
                </a:cubicBezTo>
                <a:cubicBezTo>
                  <a:pt x="3054625" y="465997"/>
                  <a:pt x="3067215" y="453407"/>
                  <a:pt x="3075166" y="444794"/>
                </a:cubicBezTo>
                <a:cubicBezTo>
                  <a:pt x="3088418" y="429554"/>
                  <a:pt x="3095707" y="408350"/>
                  <a:pt x="3116910" y="398411"/>
                </a:cubicBezTo>
                <a:cubicBezTo>
                  <a:pt x="3093719" y="400399"/>
                  <a:pt x="3071191" y="403049"/>
                  <a:pt x="3049987" y="391123"/>
                </a:cubicBezTo>
                <a:cubicBezTo>
                  <a:pt x="3080468" y="389134"/>
                  <a:pt x="3110284" y="386484"/>
                  <a:pt x="3146728" y="383834"/>
                </a:cubicBezTo>
                <a:cubicBezTo>
                  <a:pt x="3134138" y="375882"/>
                  <a:pt x="3123536" y="378533"/>
                  <a:pt x="3116248" y="370581"/>
                </a:cubicBezTo>
                <a:cubicBezTo>
                  <a:pt x="3126187" y="365943"/>
                  <a:pt x="3136126" y="360642"/>
                  <a:pt x="3122211" y="345402"/>
                </a:cubicBezTo>
                <a:cubicBezTo>
                  <a:pt x="3140101" y="354016"/>
                  <a:pt x="3148053" y="377207"/>
                  <a:pt x="3169257" y="361968"/>
                </a:cubicBezTo>
                <a:cubicBezTo>
                  <a:pt x="3172569" y="353354"/>
                  <a:pt x="3146066" y="346728"/>
                  <a:pt x="3167931" y="336789"/>
                </a:cubicBezTo>
                <a:cubicBezTo>
                  <a:pt x="3173895" y="351366"/>
                  <a:pt x="3195099" y="337451"/>
                  <a:pt x="3199736" y="354016"/>
                </a:cubicBezTo>
                <a:cubicBezTo>
                  <a:pt x="3195761" y="354679"/>
                  <a:pt x="3191122" y="354679"/>
                  <a:pt x="3186484" y="355341"/>
                </a:cubicBezTo>
                <a:cubicBezTo>
                  <a:pt x="3192448" y="369256"/>
                  <a:pt x="3204376" y="366606"/>
                  <a:pt x="3215639" y="369256"/>
                </a:cubicBezTo>
                <a:cubicBezTo>
                  <a:pt x="3224253" y="370581"/>
                  <a:pt x="3225578" y="375220"/>
                  <a:pt x="3224253" y="379195"/>
                </a:cubicBezTo>
                <a:cubicBezTo>
                  <a:pt x="3244131" y="363293"/>
                  <a:pt x="3264672" y="346728"/>
                  <a:pt x="3287863" y="332813"/>
                </a:cubicBezTo>
                <a:cubicBezTo>
                  <a:pt x="3289188" y="332813"/>
                  <a:pt x="3291176" y="332150"/>
                  <a:pt x="3292501" y="332150"/>
                </a:cubicBezTo>
                <a:cubicBezTo>
                  <a:pt x="3330933" y="318236"/>
                  <a:pt x="3343522" y="286430"/>
                  <a:pt x="3383279" y="273841"/>
                </a:cubicBezTo>
                <a:cubicBezTo>
                  <a:pt x="3393881" y="270528"/>
                  <a:pt x="3401832" y="264564"/>
                  <a:pt x="3411109" y="259926"/>
                </a:cubicBezTo>
                <a:cubicBezTo>
                  <a:pt x="3413759" y="262576"/>
                  <a:pt x="3414422" y="264564"/>
                  <a:pt x="3413096" y="266552"/>
                </a:cubicBezTo>
                <a:cubicBezTo>
                  <a:pt x="3448215" y="242698"/>
                  <a:pt x="3456166" y="241373"/>
                  <a:pt x="3479357" y="251312"/>
                </a:cubicBezTo>
                <a:cubicBezTo>
                  <a:pt x="3480683" y="253300"/>
                  <a:pt x="3480683" y="255288"/>
                  <a:pt x="3478695" y="257275"/>
                </a:cubicBezTo>
                <a:cubicBezTo>
                  <a:pt x="3478695" y="257275"/>
                  <a:pt x="3478032" y="257938"/>
                  <a:pt x="3478032" y="257938"/>
                </a:cubicBezTo>
                <a:cubicBezTo>
                  <a:pt x="3483996" y="251975"/>
                  <a:pt x="3492609" y="247999"/>
                  <a:pt x="3501224" y="244023"/>
                </a:cubicBezTo>
                <a:cubicBezTo>
                  <a:pt x="3501223" y="240047"/>
                  <a:pt x="3500561" y="236072"/>
                  <a:pt x="3501224" y="232759"/>
                </a:cubicBezTo>
                <a:cubicBezTo>
                  <a:pt x="3501223" y="232096"/>
                  <a:pt x="3501886" y="232096"/>
                  <a:pt x="3501886" y="232096"/>
                </a:cubicBezTo>
                <a:cubicBezTo>
                  <a:pt x="3505862" y="230771"/>
                  <a:pt x="3511162" y="230771"/>
                  <a:pt x="3511825" y="228783"/>
                </a:cubicBezTo>
                <a:cubicBezTo>
                  <a:pt x="3519776" y="202279"/>
                  <a:pt x="3539655" y="183063"/>
                  <a:pt x="3553569" y="159872"/>
                </a:cubicBezTo>
                <a:cubicBezTo>
                  <a:pt x="3556220" y="154571"/>
                  <a:pt x="3559533" y="155896"/>
                  <a:pt x="3563509" y="157884"/>
                </a:cubicBezTo>
                <a:cubicBezTo>
                  <a:pt x="3562847" y="158547"/>
                  <a:pt x="3562183" y="159872"/>
                  <a:pt x="3561521" y="161197"/>
                </a:cubicBezTo>
                <a:cubicBezTo>
                  <a:pt x="3561521" y="161860"/>
                  <a:pt x="3560858" y="162523"/>
                  <a:pt x="3560858" y="163185"/>
                </a:cubicBezTo>
                <a:cubicBezTo>
                  <a:pt x="3560858" y="163847"/>
                  <a:pt x="3562183" y="164510"/>
                  <a:pt x="3562846" y="164510"/>
                </a:cubicBezTo>
                <a:cubicBezTo>
                  <a:pt x="3566822" y="165173"/>
                  <a:pt x="3570797" y="161197"/>
                  <a:pt x="3574773" y="165173"/>
                </a:cubicBezTo>
                <a:cubicBezTo>
                  <a:pt x="3565496" y="177762"/>
                  <a:pt x="3561521" y="192340"/>
                  <a:pt x="3549594" y="202941"/>
                </a:cubicBezTo>
                <a:cubicBezTo>
                  <a:pt x="3550920" y="203604"/>
                  <a:pt x="3552907" y="204267"/>
                  <a:pt x="3554232" y="204929"/>
                </a:cubicBezTo>
                <a:cubicBezTo>
                  <a:pt x="3553569" y="204929"/>
                  <a:pt x="3553569" y="205592"/>
                  <a:pt x="3552907" y="206255"/>
                </a:cubicBezTo>
                <a:cubicBezTo>
                  <a:pt x="3545618" y="214206"/>
                  <a:pt x="3539654" y="223482"/>
                  <a:pt x="3533691" y="232759"/>
                </a:cubicBezTo>
                <a:cubicBezTo>
                  <a:pt x="3561521" y="227458"/>
                  <a:pt x="3587362" y="220169"/>
                  <a:pt x="3608566" y="204929"/>
                </a:cubicBezTo>
                <a:cubicBezTo>
                  <a:pt x="3607241" y="204929"/>
                  <a:pt x="3605915" y="205592"/>
                  <a:pt x="3604590" y="205592"/>
                </a:cubicBezTo>
                <a:cubicBezTo>
                  <a:pt x="3594651" y="186376"/>
                  <a:pt x="3615192" y="183063"/>
                  <a:pt x="3621818" y="173124"/>
                </a:cubicBezTo>
                <a:cubicBezTo>
                  <a:pt x="3629107" y="169811"/>
                  <a:pt x="3634408" y="167823"/>
                  <a:pt x="3641696" y="165173"/>
                </a:cubicBezTo>
                <a:cubicBezTo>
                  <a:pt x="3649648" y="167823"/>
                  <a:pt x="3645009" y="173124"/>
                  <a:pt x="3642360" y="176437"/>
                </a:cubicBezTo>
                <a:cubicBezTo>
                  <a:pt x="3639046" y="181075"/>
                  <a:pt x="3635733" y="185051"/>
                  <a:pt x="3633083" y="189689"/>
                </a:cubicBezTo>
                <a:cubicBezTo>
                  <a:pt x="3638383" y="187702"/>
                  <a:pt x="3645009" y="186376"/>
                  <a:pt x="3651635" y="187039"/>
                </a:cubicBezTo>
                <a:cubicBezTo>
                  <a:pt x="3654949" y="187039"/>
                  <a:pt x="3660249" y="191677"/>
                  <a:pt x="3662237" y="187039"/>
                </a:cubicBezTo>
                <a:cubicBezTo>
                  <a:pt x="3664225" y="183726"/>
                  <a:pt x="3652961" y="184389"/>
                  <a:pt x="3653623" y="183063"/>
                </a:cubicBezTo>
                <a:cubicBezTo>
                  <a:pt x="3656936" y="173787"/>
                  <a:pt x="3668863" y="169149"/>
                  <a:pt x="3679465" y="169149"/>
                </a:cubicBezTo>
                <a:cubicBezTo>
                  <a:pt x="3709283" y="168486"/>
                  <a:pt x="3709283" y="169149"/>
                  <a:pt x="3723197" y="151921"/>
                </a:cubicBezTo>
                <a:cubicBezTo>
                  <a:pt x="3705307" y="151921"/>
                  <a:pt x="3692717" y="165836"/>
                  <a:pt x="3673501" y="162523"/>
                </a:cubicBezTo>
                <a:cubicBezTo>
                  <a:pt x="3690730" y="141319"/>
                  <a:pt x="3729161" y="151258"/>
                  <a:pt x="3749040" y="134693"/>
                </a:cubicBezTo>
                <a:cubicBezTo>
                  <a:pt x="3772230" y="125416"/>
                  <a:pt x="3763617" y="147945"/>
                  <a:pt x="3781508" y="146620"/>
                </a:cubicBezTo>
                <a:cubicBezTo>
                  <a:pt x="3811987" y="137343"/>
                  <a:pt x="3825239" y="109514"/>
                  <a:pt x="3862345" y="102888"/>
                </a:cubicBezTo>
                <a:cubicBezTo>
                  <a:pt x="3884211" y="97587"/>
                  <a:pt x="3904089" y="101562"/>
                  <a:pt x="3923305" y="106863"/>
                </a:cubicBezTo>
                <a:cubicBezTo>
                  <a:pt x="3937883" y="101562"/>
                  <a:pt x="3950472" y="99575"/>
                  <a:pt x="3940533" y="115477"/>
                </a:cubicBezTo>
                <a:cubicBezTo>
                  <a:pt x="3939870" y="116802"/>
                  <a:pt x="3939208" y="118128"/>
                  <a:pt x="3938545" y="119453"/>
                </a:cubicBezTo>
                <a:cubicBezTo>
                  <a:pt x="3952460" y="110176"/>
                  <a:pt x="3967700" y="105538"/>
                  <a:pt x="3980289" y="118128"/>
                </a:cubicBezTo>
                <a:cubicBezTo>
                  <a:pt x="3992217" y="130055"/>
                  <a:pt x="3987579" y="140656"/>
                  <a:pt x="3966375" y="147945"/>
                </a:cubicBezTo>
                <a:cubicBezTo>
                  <a:pt x="3946496" y="148607"/>
                  <a:pt x="3931257" y="155234"/>
                  <a:pt x="3921980" y="168486"/>
                </a:cubicBezTo>
                <a:cubicBezTo>
                  <a:pt x="3948484" y="165173"/>
                  <a:pt x="3974989" y="171799"/>
                  <a:pt x="4002156" y="164510"/>
                </a:cubicBezTo>
                <a:cubicBezTo>
                  <a:pt x="4008119" y="162523"/>
                  <a:pt x="4018058" y="167823"/>
                  <a:pt x="4020709" y="159209"/>
                </a:cubicBezTo>
                <a:cubicBezTo>
                  <a:pt x="4023359" y="150595"/>
                  <a:pt x="4016070" y="148607"/>
                  <a:pt x="4006131" y="147282"/>
                </a:cubicBezTo>
                <a:cubicBezTo>
                  <a:pt x="4000830" y="147282"/>
                  <a:pt x="3995530" y="145957"/>
                  <a:pt x="3992217" y="142644"/>
                </a:cubicBezTo>
                <a:cubicBezTo>
                  <a:pt x="3988241" y="132042"/>
                  <a:pt x="3999506" y="128067"/>
                  <a:pt x="4010771" y="124754"/>
                </a:cubicBezTo>
                <a:cubicBezTo>
                  <a:pt x="4049201" y="115477"/>
                  <a:pt x="4093596" y="120778"/>
                  <a:pt x="4128051" y="98912"/>
                </a:cubicBezTo>
                <a:cubicBezTo>
                  <a:pt x="4138653" y="92286"/>
                  <a:pt x="4147930" y="86323"/>
                  <a:pt x="4155881" y="77708"/>
                </a:cubicBezTo>
                <a:cubicBezTo>
                  <a:pt x="4136665" y="77046"/>
                  <a:pt x="4120762" y="86323"/>
                  <a:pt x="4104197" y="82347"/>
                </a:cubicBezTo>
                <a:cubicBezTo>
                  <a:pt x="4096246" y="79034"/>
                  <a:pt x="4097572" y="74395"/>
                  <a:pt x="4104860" y="71745"/>
                </a:cubicBezTo>
                <a:cubicBezTo>
                  <a:pt x="4115462" y="67107"/>
                  <a:pt x="4126063" y="61806"/>
                  <a:pt x="4139315" y="62468"/>
                </a:cubicBezTo>
                <a:cubicBezTo>
                  <a:pt x="4157869" y="62468"/>
                  <a:pt x="4171121" y="52529"/>
                  <a:pt x="4188349" y="49879"/>
                </a:cubicBezTo>
                <a:cubicBezTo>
                  <a:pt x="4190336" y="49216"/>
                  <a:pt x="4200276" y="49216"/>
                  <a:pt x="4194975" y="45903"/>
                </a:cubicBezTo>
                <a:cubicBezTo>
                  <a:pt x="4162508" y="26025"/>
                  <a:pt x="4203589" y="26688"/>
                  <a:pt x="4212865" y="19399"/>
                </a:cubicBezTo>
                <a:cubicBezTo>
                  <a:pt x="4219160" y="14430"/>
                  <a:pt x="4228105" y="11448"/>
                  <a:pt x="4234649" y="7141"/>
                </a:cubicBezTo>
                <a:close/>
              </a:path>
            </a:pathLst>
          </a:custGeom>
          <a:solidFill>
            <a:schemeClr val="accent6"/>
          </a:solidFill>
          <a:ln w="662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b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ED83647-40A6-4851-9B95-5F83A07247B8}"/>
              </a:ext>
            </a:extLst>
          </p:cNvPr>
          <p:cNvSpPr/>
          <p:nvPr/>
        </p:nvSpPr>
        <p:spPr>
          <a:xfrm rot="20956973">
            <a:off x="7660885" y="4157101"/>
            <a:ext cx="46382" cy="50429"/>
          </a:xfrm>
          <a:custGeom>
            <a:avLst/>
            <a:gdLst>
              <a:gd name="connsiteX0" fmla="*/ 5301 w 46382"/>
              <a:gd name="connsiteY0" fmla="*/ 50359 h 50429"/>
              <a:gd name="connsiteX1" fmla="*/ 34455 w 46382"/>
              <a:gd name="connsiteY1" fmla="*/ 39094 h 50429"/>
              <a:gd name="connsiteX2" fmla="*/ 34455 w 46382"/>
              <a:gd name="connsiteY2" fmla="*/ 38431 h 50429"/>
              <a:gd name="connsiteX3" fmla="*/ 46383 w 46382"/>
              <a:gd name="connsiteY3" fmla="*/ 663 h 50429"/>
              <a:gd name="connsiteX4" fmla="*/ 45720 w 46382"/>
              <a:gd name="connsiteY4" fmla="*/ 0 h 50429"/>
              <a:gd name="connsiteX5" fmla="*/ 20541 w 46382"/>
              <a:gd name="connsiteY5" fmla="*/ 9939 h 50429"/>
              <a:gd name="connsiteX6" fmla="*/ 662 w 46382"/>
              <a:gd name="connsiteY6" fmla="*/ 39094 h 50429"/>
              <a:gd name="connsiteX7" fmla="*/ 0 w 46382"/>
              <a:gd name="connsiteY7" fmla="*/ 45720 h 50429"/>
              <a:gd name="connsiteX8" fmla="*/ 5301 w 46382"/>
              <a:gd name="connsiteY8" fmla="*/ 50359 h 5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82" h="50429">
                <a:moveTo>
                  <a:pt x="5301" y="50359"/>
                </a:moveTo>
                <a:cubicBezTo>
                  <a:pt x="17228" y="51021"/>
                  <a:pt x="26504" y="47045"/>
                  <a:pt x="34455" y="39094"/>
                </a:cubicBezTo>
                <a:cubicBezTo>
                  <a:pt x="34455" y="39094"/>
                  <a:pt x="34455" y="38431"/>
                  <a:pt x="34455" y="38431"/>
                </a:cubicBezTo>
                <a:cubicBezTo>
                  <a:pt x="31142" y="23854"/>
                  <a:pt x="46383" y="15240"/>
                  <a:pt x="46383" y="663"/>
                </a:cubicBezTo>
                <a:cubicBezTo>
                  <a:pt x="46383" y="0"/>
                  <a:pt x="45720" y="0"/>
                  <a:pt x="45720" y="0"/>
                </a:cubicBezTo>
                <a:cubicBezTo>
                  <a:pt x="35781" y="663"/>
                  <a:pt x="28492" y="1325"/>
                  <a:pt x="20541" y="9939"/>
                </a:cubicBezTo>
                <a:cubicBezTo>
                  <a:pt x="12589" y="19216"/>
                  <a:pt x="9939" y="31805"/>
                  <a:pt x="662" y="39094"/>
                </a:cubicBezTo>
                <a:cubicBezTo>
                  <a:pt x="662" y="41082"/>
                  <a:pt x="0" y="43732"/>
                  <a:pt x="0" y="45720"/>
                </a:cubicBezTo>
                <a:cubicBezTo>
                  <a:pt x="0" y="49696"/>
                  <a:pt x="1325" y="49696"/>
                  <a:pt x="5301" y="50359"/>
                </a:cubicBezTo>
                <a:close/>
              </a:path>
            </a:pathLst>
          </a:custGeom>
          <a:solidFill>
            <a:schemeClr val="accent6"/>
          </a:solidFill>
          <a:ln w="66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289860C-3247-4C3D-8E24-8472CD142A6C}"/>
              </a:ext>
            </a:extLst>
          </p:cNvPr>
          <p:cNvSpPr/>
          <p:nvPr/>
        </p:nvSpPr>
        <p:spPr>
          <a:xfrm rot="20956973">
            <a:off x="7741915" y="4103955"/>
            <a:ext cx="60809" cy="70439"/>
          </a:xfrm>
          <a:custGeom>
            <a:avLst/>
            <a:gdLst>
              <a:gd name="connsiteX0" fmla="*/ 7240 w 60809"/>
              <a:gd name="connsiteY0" fmla="*/ 51224 h 70439"/>
              <a:gd name="connsiteX1" fmla="*/ 614 w 60809"/>
              <a:gd name="connsiteY1" fmla="*/ 67127 h 70439"/>
              <a:gd name="connsiteX2" fmla="*/ 22480 w 60809"/>
              <a:gd name="connsiteY2" fmla="*/ 54537 h 70439"/>
              <a:gd name="connsiteX3" fmla="*/ 16517 w 60809"/>
              <a:gd name="connsiteY3" fmla="*/ 70440 h 70439"/>
              <a:gd name="connsiteX4" fmla="*/ 45009 w 60809"/>
              <a:gd name="connsiteY4" fmla="*/ 50561 h 70439"/>
              <a:gd name="connsiteX5" fmla="*/ 58924 w 60809"/>
              <a:gd name="connsiteY5" fmla="*/ 13455 h 70439"/>
              <a:gd name="connsiteX6" fmla="*/ 47659 w 60809"/>
              <a:gd name="connsiteY6" fmla="*/ 2853 h 70439"/>
              <a:gd name="connsiteX7" fmla="*/ 47659 w 60809"/>
              <a:gd name="connsiteY7" fmla="*/ 2853 h 70439"/>
              <a:gd name="connsiteX8" fmla="*/ 7240 w 60809"/>
              <a:gd name="connsiteY8" fmla="*/ 51224 h 70439"/>
              <a:gd name="connsiteX9" fmla="*/ 7240 w 60809"/>
              <a:gd name="connsiteY9" fmla="*/ 51224 h 7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809" h="70439">
                <a:moveTo>
                  <a:pt x="7240" y="51224"/>
                </a:moveTo>
                <a:cubicBezTo>
                  <a:pt x="4590" y="55862"/>
                  <a:pt x="-2036" y="59175"/>
                  <a:pt x="614" y="67127"/>
                </a:cubicBezTo>
                <a:cubicBezTo>
                  <a:pt x="9228" y="65801"/>
                  <a:pt x="11879" y="52549"/>
                  <a:pt x="22480" y="54537"/>
                </a:cubicBezTo>
                <a:cubicBezTo>
                  <a:pt x="21155" y="58513"/>
                  <a:pt x="19830" y="62488"/>
                  <a:pt x="16517" y="70440"/>
                </a:cubicBezTo>
                <a:cubicBezTo>
                  <a:pt x="28444" y="62488"/>
                  <a:pt x="36395" y="56525"/>
                  <a:pt x="45009" y="50561"/>
                </a:cubicBezTo>
                <a:cubicBezTo>
                  <a:pt x="56936" y="41285"/>
                  <a:pt x="48985" y="24057"/>
                  <a:pt x="58924" y="13455"/>
                </a:cubicBezTo>
                <a:cubicBezTo>
                  <a:pt x="63562" y="203"/>
                  <a:pt x="59586" y="-3110"/>
                  <a:pt x="47659" y="2853"/>
                </a:cubicBezTo>
                <a:cubicBezTo>
                  <a:pt x="47659" y="2853"/>
                  <a:pt x="47659" y="2853"/>
                  <a:pt x="47659" y="2853"/>
                </a:cubicBezTo>
                <a:cubicBezTo>
                  <a:pt x="37058" y="21406"/>
                  <a:pt x="21818" y="35984"/>
                  <a:pt x="7240" y="51224"/>
                </a:cubicBezTo>
                <a:cubicBezTo>
                  <a:pt x="7903" y="51224"/>
                  <a:pt x="7240" y="51224"/>
                  <a:pt x="7240" y="51224"/>
                </a:cubicBezTo>
                <a:close/>
              </a:path>
            </a:pathLst>
          </a:custGeom>
          <a:solidFill>
            <a:schemeClr val="accent6"/>
          </a:solidFill>
          <a:ln w="66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7A3B51F8-2CA0-4A1E-A991-5AFC2143CB2C}"/>
              </a:ext>
            </a:extLst>
          </p:cNvPr>
          <p:cNvGrpSpPr/>
          <p:nvPr/>
        </p:nvGrpSpPr>
        <p:grpSpPr>
          <a:xfrm>
            <a:off x="883712" y="1792626"/>
            <a:ext cx="5420370" cy="839461"/>
            <a:chOff x="467544" y="1934588"/>
            <a:chExt cx="4248200" cy="8394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B98E06-8FD1-4599-9401-BB190DC2E94D}"/>
                </a:ext>
              </a:extLst>
            </p:cNvPr>
            <p:cNvSpPr/>
            <p:nvPr/>
          </p:nvSpPr>
          <p:spPr>
            <a:xfrm>
              <a:off x="797293" y="2312384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244881-0544-4AA9-A4C5-CA665BE97D47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</a:rPr>
                <a:t>1. Contents Here A</a:t>
              </a:r>
              <a:endParaRPr lang="ko-KR" altLang="en-US" sz="20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3B526E-0B4C-4CD3-8CEA-02995161EDF8}"/>
              </a:ext>
            </a:extLst>
          </p:cNvPr>
          <p:cNvGrpSpPr/>
          <p:nvPr/>
        </p:nvGrpSpPr>
        <p:grpSpPr>
          <a:xfrm>
            <a:off x="883712" y="2924247"/>
            <a:ext cx="5420370" cy="839461"/>
            <a:chOff x="467544" y="2816016"/>
            <a:chExt cx="4248200" cy="8394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64B9B6-9E1D-4472-A363-79A4EAD3E90B}"/>
                </a:ext>
              </a:extLst>
            </p:cNvPr>
            <p:cNvSpPr/>
            <p:nvPr/>
          </p:nvSpPr>
          <p:spPr>
            <a:xfrm>
              <a:off x="797293" y="3193812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0853A-8AAC-443E-B0F2-BE02D00A9918}"/>
                </a:ext>
              </a:extLst>
            </p:cNvPr>
            <p:cNvSpPr/>
            <p:nvPr/>
          </p:nvSpPr>
          <p:spPr>
            <a:xfrm>
              <a:off x="467544" y="2816016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accent2"/>
                  </a:solidFill>
                </a:rPr>
                <a:t>2. Contents Here B</a:t>
              </a:r>
              <a:endParaRPr lang="ko-KR" altLang="en-US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그룹 6">
            <a:extLst>
              <a:ext uri="{FF2B5EF4-FFF2-40B4-BE49-F238E27FC236}">
                <a16:creationId xmlns:a16="http://schemas.microsoft.com/office/drawing/2014/main" id="{950A1670-E1BB-458F-9F34-9EF349993757}"/>
              </a:ext>
            </a:extLst>
          </p:cNvPr>
          <p:cNvGrpSpPr/>
          <p:nvPr/>
        </p:nvGrpSpPr>
        <p:grpSpPr>
          <a:xfrm>
            <a:off x="883712" y="4055867"/>
            <a:ext cx="5420370" cy="839461"/>
            <a:chOff x="467544" y="3697444"/>
            <a:chExt cx="4248200" cy="8394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7AC77E-9C7A-47C1-A4A6-09141BE5111C}"/>
                </a:ext>
              </a:extLst>
            </p:cNvPr>
            <p:cNvSpPr/>
            <p:nvPr/>
          </p:nvSpPr>
          <p:spPr>
            <a:xfrm>
              <a:off x="797293" y="4075240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E2CF72-E663-4B6B-B010-7A8F9BC3FFCB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accent3"/>
                  </a:solidFill>
                </a:rPr>
                <a:t>3. Contents Here C</a:t>
              </a:r>
              <a:endParaRPr lang="ko-KR" altLang="en-US" sz="2000" b="1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7A3B804B-5A74-4F58-AE6A-8B5BD981541B}"/>
              </a:ext>
            </a:extLst>
          </p:cNvPr>
          <p:cNvGrpSpPr/>
          <p:nvPr/>
        </p:nvGrpSpPr>
        <p:grpSpPr>
          <a:xfrm>
            <a:off x="883712" y="5168194"/>
            <a:ext cx="5420370" cy="839461"/>
            <a:chOff x="467544" y="4578872"/>
            <a:chExt cx="4248200" cy="8394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ED6A84-89D9-4A50-9170-42E37BDC9473}"/>
                </a:ext>
              </a:extLst>
            </p:cNvPr>
            <p:cNvSpPr/>
            <p:nvPr/>
          </p:nvSpPr>
          <p:spPr>
            <a:xfrm>
              <a:off x="797293" y="4956668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021792-199B-43D5-BE4B-77F5961ACF8C}"/>
                </a:ext>
              </a:extLst>
            </p:cNvPr>
            <p:cNvSpPr/>
            <p:nvPr/>
          </p:nvSpPr>
          <p:spPr>
            <a:xfrm>
              <a:off x="467544" y="4578872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accent4"/>
                  </a:solidFill>
                </a:rPr>
                <a:t>4. Contents Here D</a:t>
              </a:r>
              <a:endParaRPr lang="ko-KR" altLang="en-US" sz="2000" b="1">
                <a:solidFill>
                  <a:schemeClr val="accent4"/>
                </a:solidFill>
              </a:endParaRPr>
            </a:p>
          </p:txBody>
        </p:sp>
      </p:grpSp>
      <p:grpSp>
        <p:nvGrpSpPr>
          <p:cNvPr id="15" name="Graphic 50">
            <a:extLst>
              <a:ext uri="{FF2B5EF4-FFF2-40B4-BE49-F238E27FC236}">
                <a16:creationId xmlns:a16="http://schemas.microsoft.com/office/drawing/2014/main" id="{5DF7915C-FF18-489B-953E-71EBD8A872C8}"/>
              </a:ext>
            </a:extLst>
          </p:cNvPr>
          <p:cNvGrpSpPr/>
          <p:nvPr/>
        </p:nvGrpSpPr>
        <p:grpSpPr>
          <a:xfrm rot="10800000" flipH="1" flipV="1">
            <a:off x="8269922" y="2307204"/>
            <a:ext cx="3690560" cy="2605101"/>
            <a:chOff x="5372288" y="1837815"/>
            <a:chExt cx="5665678" cy="39993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316957-124D-492F-A7B4-FC00339A4CC2}"/>
                </a:ext>
              </a:extLst>
            </p:cNvPr>
            <p:cNvSpPr/>
            <p:nvPr/>
          </p:nvSpPr>
          <p:spPr>
            <a:xfrm>
              <a:off x="8654950" y="1838133"/>
              <a:ext cx="2382202" cy="1982296"/>
            </a:xfrm>
            <a:custGeom>
              <a:avLst/>
              <a:gdLst>
                <a:gd name="connsiteX0" fmla="*/ 2032670 w 2382202"/>
                <a:gd name="connsiteY0" fmla="*/ 11062 h 1982296"/>
                <a:gd name="connsiteX1" fmla="*/ 1965202 w 2382202"/>
                <a:gd name="connsiteY1" fmla="*/ 8623 h 1982296"/>
                <a:gd name="connsiteX2" fmla="*/ 1731097 w 2382202"/>
                <a:gd name="connsiteY2" fmla="*/ 163068 h 1982296"/>
                <a:gd name="connsiteX3" fmla="*/ 1731097 w 2382202"/>
                <a:gd name="connsiteY3" fmla="*/ 163068 h 1982296"/>
                <a:gd name="connsiteX4" fmla="*/ 1692892 w 2382202"/>
                <a:gd name="connsiteY4" fmla="*/ 194770 h 1982296"/>
                <a:gd name="connsiteX5" fmla="*/ 1496179 w 2382202"/>
                <a:gd name="connsiteY5" fmla="*/ 415057 h 1982296"/>
                <a:gd name="connsiteX6" fmla="*/ 706885 w 2382202"/>
                <a:gd name="connsiteY6" fmla="*/ 1001133 h 1982296"/>
                <a:gd name="connsiteX7" fmla="*/ 706885 w 2382202"/>
                <a:gd name="connsiteY7" fmla="*/ 1001133 h 1982296"/>
                <a:gd name="connsiteX8" fmla="*/ 659739 w 2382202"/>
                <a:gd name="connsiteY8" fmla="*/ 1027958 h 1982296"/>
                <a:gd name="connsiteX9" fmla="*/ 202908 w 2382202"/>
                <a:gd name="connsiteY9" fmla="*/ 1157203 h 1982296"/>
                <a:gd name="connsiteX10" fmla="*/ 171206 w 2382202"/>
                <a:gd name="connsiteY10" fmla="*/ 1180777 h 1982296"/>
                <a:gd name="connsiteX11" fmla="*/ 171206 w 2382202"/>
                <a:gd name="connsiteY11" fmla="*/ 1180777 h 1982296"/>
                <a:gd name="connsiteX12" fmla="*/ 22452 w 2382202"/>
                <a:gd name="connsiteY12" fmla="*/ 1316525 h 1982296"/>
                <a:gd name="connsiteX13" fmla="*/ 1317 w 2382202"/>
                <a:gd name="connsiteY13" fmla="*/ 1379929 h 1982296"/>
                <a:gd name="connsiteX14" fmla="*/ 72037 w 2382202"/>
                <a:gd name="connsiteY14" fmla="*/ 1446584 h 1982296"/>
                <a:gd name="connsiteX15" fmla="*/ 146007 w 2382202"/>
                <a:gd name="connsiteY15" fmla="*/ 1449835 h 1982296"/>
                <a:gd name="connsiteX16" fmla="*/ 144382 w 2382202"/>
                <a:gd name="connsiteY16" fmla="*/ 1780672 h 1982296"/>
                <a:gd name="connsiteX17" fmla="*/ 529680 w 2382202"/>
                <a:gd name="connsiteY17" fmla="*/ 1971695 h 1982296"/>
                <a:gd name="connsiteX18" fmla="*/ 597961 w 2382202"/>
                <a:gd name="connsiteY18" fmla="*/ 1970883 h 1982296"/>
                <a:gd name="connsiteX19" fmla="*/ 643482 w 2382202"/>
                <a:gd name="connsiteY19" fmla="*/ 1929426 h 1982296"/>
                <a:gd name="connsiteX20" fmla="*/ 1043412 w 2382202"/>
                <a:gd name="connsiteY20" fmla="*/ 1470970 h 1982296"/>
                <a:gd name="connsiteX21" fmla="*/ 1088120 w 2382202"/>
                <a:gd name="connsiteY21" fmla="*/ 1431952 h 1982296"/>
                <a:gd name="connsiteX22" fmla="*/ 1088120 w 2382202"/>
                <a:gd name="connsiteY22" fmla="*/ 1431952 h 1982296"/>
                <a:gd name="connsiteX23" fmla="*/ 1522190 w 2382202"/>
                <a:gd name="connsiteY23" fmla="*/ 1132817 h 1982296"/>
                <a:gd name="connsiteX24" fmla="*/ 1836769 w 2382202"/>
                <a:gd name="connsiteY24" fmla="*/ 914156 h 1982296"/>
                <a:gd name="connsiteX25" fmla="*/ 1836769 w 2382202"/>
                <a:gd name="connsiteY25" fmla="*/ 914156 h 1982296"/>
                <a:gd name="connsiteX26" fmla="*/ 2102577 w 2382202"/>
                <a:gd name="connsiteY26" fmla="*/ 809297 h 1982296"/>
                <a:gd name="connsiteX27" fmla="*/ 2382203 w 2382202"/>
                <a:gd name="connsiteY27" fmla="*/ 619899 h 1982296"/>
                <a:gd name="connsiteX28" fmla="*/ 2382203 w 2382202"/>
                <a:gd name="connsiteY28" fmla="*/ 216717 h 1982296"/>
                <a:gd name="connsiteX29" fmla="*/ 2293600 w 2382202"/>
                <a:gd name="connsiteY29" fmla="*/ 126489 h 1982296"/>
                <a:gd name="connsiteX30" fmla="*/ 2032670 w 2382202"/>
                <a:gd name="connsiteY30" fmla="*/ 11062 h 19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82202" h="1982296">
                  <a:moveTo>
                    <a:pt x="2032670" y="11062"/>
                  </a:moveTo>
                  <a:cubicBezTo>
                    <a:pt x="2010723" y="1308"/>
                    <a:pt x="1987963" y="-6821"/>
                    <a:pt x="1965202" y="8623"/>
                  </a:cubicBezTo>
                  <a:cubicBezTo>
                    <a:pt x="1887167" y="59834"/>
                    <a:pt x="1809132" y="111857"/>
                    <a:pt x="1731097" y="163068"/>
                  </a:cubicBezTo>
                  <a:lnTo>
                    <a:pt x="1731097" y="163068"/>
                  </a:lnTo>
                  <a:cubicBezTo>
                    <a:pt x="1714839" y="170384"/>
                    <a:pt x="1701834" y="180138"/>
                    <a:pt x="1692892" y="194770"/>
                  </a:cubicBezTo>
                  <a:cubicBezTo>
                    <a:pt x="1682325" y="205337"/>
                    <a:pt x="1552266" y="352466"/>
                    <a:pt x="1496179" y="415057"/>
                  </a:cubicBezTo>
                  <a:cubicBezTo>
                    <a:pt x="1485611" y="423998"/>
                    <a:pt x="786546" y="942607"/>
                    <a:pt x="706885" y="1001133"/>
                  </a:cubicBezTo>
                  <a:lnTo>
                    <a:pt x="706885" y="1001133"/>
                  </a:lnTo>
                  <a:cubicBezTo>
                    <a:pt x="693067" y="1013326"/>
                    <a:pt x="675996" y="1021455"/>
                    <a:pt x="659739" y="1027958"/>
                  </a:cubicBezTo>
                  <a:cubicBezTo>
                    <a:pt x="506920" y="1068601"/>
                    <a:pt x="354914" y="1112496"/>
                    <a:pt x="202908" y="1157203"/>
                  </a:cubicBezTo>
                  <a:cubicBezTo>
                    <a:pt x="187464" y="1159642"/>
                    <a:pt x="180961" y="1171835"/>
                    <a:pt x="171206" y="1180777"/>
                  </a:cubicBezTo>
                  <a:lnTo>
                    <a:pt x="171206" y="1180777"/>
                  </a:lnTo>
                  <a:cubicBezTo>
                    <a:pt x="121621" y="1226297"/>
                    <a:pt x="72850" y="1271818"/>
                    <a:pt x="22452" y="1316525"/>
                  </a:cubicBezTo>
                  <a:cubicBezTo>
                    <a:pt x="2130" y="1334408"/>
                    <a:pt x="-2747" y="1355543"/>
                    <a:pt x="1317" y="1379929"/>
                  </a:cubicBezTo>
                  <a:cubicBezTo>
                    <a:pt x="7820" y="1420572"/>
                    <a:pt x="37083" y="1437642"/>
                    <a:pt x="72037" y="1446584"/>
                  </a:cubicBezTo>
                  <a:cubicBezTo>
                    <a:pt x="97235" y="1453900"/>
                    <a:pt x="119996" y="1449835"/>
                    <a:pt x="146007" y="1449835"/>
                  </a:cubicBezTo>
                  <a:cubicBezTo>
                    <a:pt x="147633" y="1583958"/>
                    <a:pt x="157388" y="1657116"/>
                    <a:pt x="144382" y="1780672"/>
                  </a:cubicBezTo>
                  <a:cubicBezTo>
                    <a:pt x="202095" y="1812374"/>
                    <a:pt x="406125" y="1911543"/>
                    <a:pt x="529680" y="1971695"/>
                  </a:cubicBezTo>
                  <a:cubicBezTo>
                    <a:pt x="552441" y="1987140"/>
                    <a:pt x="576014" y="1984701"/>
                    <a:pt x="597961" y="1970883"/>
                  </a:cubicBezTo>
                  <a:cubicBezTo>
                    <a:pt x="615844" y="1960315"/>
                    <a:pt x="629663" y="1944871"/>
                    <a:pt x="643482" y="1929426"/>
                  </a:cubicBezTo>
                  <a:cubicBezTo>
                    <a:pt x="716640" y="1844075"/>
                    <a:pt x="984073" y="1538438"/>
                    <a:pt x="1043412" y="1470970"/>
                  </a:cubicBezTo>
                  <a:cubicBezTo>
                    <a:pt x="1058856" y="1457964"/>
                    <a:pt x="1073488" y="1444958"/>
                    <a:pt x="1088120" y="1431952"/>
                  </a:cubicBezTo>
                  <a:lnTo>
                    <a:pt x="1088120" y="1431952"/>
                  </a:lnTo>
                  <a:cubicBezTo>
                    <a:pt x="1095435" y="1427888"/>
                    <a:pt x="1384816" y="1227923"/>
                    <a:pt x="1522190" y="1132817"/>
                  </a:cubicBezTo>
                  <a:cubicBezTo>
                    <a:pt x="1627050" y="1060472"/>
                    <a:pt x="1731910" y="987314"/>
                    <a:pt x="1836769" y="914156"/>
                  </a:cubicBezTo>
                  <a:lnTo>
                    <a:pt x="1836769" y="914156"/>
                  </a:lnTo>
                  <a:cubicBezTo>
                    <a:pt x="1909927" y="885706"/>
                    <a:pt x="2088758" y="819051"/>
                    <a:pt x="2102577" y="809297"/>
                  </a:cubicBezTo>
                  <a:cubicBezTo>
                    <a:pt x="2194431" y="746706"/>
                    <a:pt x="2380577" y="619899"/>
                    <a:pt x="2382203" y="619899"/>
                  </a:cubicBezTo>
                  <a:cubicBezTo>
                    <a:pt x="2382203" y="565437"/>
                    <a:pt x="2382203" y="245980"/>
                    <a:pt x="2382203" y="216717"/>
                  </a:cubicBezTo>
                  <a:cubicBezTo>
                    <a:pt x="2373261" y="167132"/>
                    <a:pt x="2339934" y="140308"/>
                    <a:pt x="2293600" y="126489"/>
                  </a:cubicBezTo>
                  <a:cubicBezTo>
                    <a:pt x="2293600" y="126489"/>
                    <a:pt x="2113144" y="46828"/>
                    <a:pt x="2032670" y="11062"/>
                  </a:cubicBezTo>
                  <a:close/>
                </a:path>
              </a:pathLst>
            </a:custGeom>
            <a:solidFill>
              <a:schemeClr val="accent5"/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903488-F97B-484D-8AC7-1FE1119FC998}"/>
                </a:ext>
              </a:extLst>
            </p:cNvPr>
            <p:cNvSpPr/>
            <p:nvPr/>
          </p:nvSpPr>
          <p:spPr>
            <a:xfrm>
              <a:off x="8801409" y="3288781"/>
              <a:ext cx="415956" cy="524298"/>
            </a:xfrm>
            <a:custGeom>
              <a:avLst/>
              <a:gdLst>
                <a:gd name="connsiteX0" fmla="*/ 406794 w 415956"/>
                <a:gd name="connsiteY0" fmla="*/ 8129 h 524298"/>
                <a:gd name="connsiteX1" fmla="*/ 414110 w 415956"/>
                <a:gd name="connsiteY1" fmla="*/ 45521 h 524298"/>
                <a:gd name="connsiteX2" fmla="*/ 399479 w 415956"/>
                <a:gd name="connsiteY2" fmla="*/ 285316 h 524298"/>
                <a:gd name="connsiteX3" fmla="*/ 385660 w 415956"/>
                <a:gd name="connsiteY3" fmla="*/ 518609 h 524298"/>
                <a:gd name="connsiteX4" fmla="*/ 383221 w 415956"/>
                <a:gd name="connsiteY4" fmla="*/ 524299 h 524298"/>
                <a:gd name="connsiteX5" fmla="*/ 14993 w 415956"/>
                <a:gd name="connsiteY5" fmla="*/ 345468 h 524298"/>
                <a:gd name="connsiteX6" fmla="*/ 361 w 415956"/>
                <a:gd name="connsiteY6" fmla="*/ 334088 h 524298"/>
                <a:gd name="connsiteX7" fmla="*/ 361 w 415956"/>
                <a:gd name="connsiteY7" fmla="*/ 0 h 524298"/>
                <a:gd name="connsiteX8" fmla="*/ 406794 w 415956"/>
                <a:gd name="connsiteY8" fmla="*/ 8129 h 5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956" h="524298">
                  <a:moveTo>
                    <a:pt x="406794" y="8129"/>
                  </a:moveTo>
                  <a:cubicBezTo>
                    <a:pt x="420613" y="13819"/>
                    <a:pt x="414923" y="34140"/>
                    <a:pt x="414110" y="45521"/>
                  </a:cubicBezTo>
                  <a:cubicBezTo>
                    <a:pt x="409233" y="125994"/>
                    <a:pt x="404356" y="205655"/>
                    <a:pt x="399479" y="285316"/>
                  </a:cubicBezTo>
                  <a:cubicBezTo>
                    <a:pt x="394601" y="363351"/>
                    <a:pt x="386473" y="440574"/>
                    <a:pt x="385660" y="518609"/>
                  </a:cubicBezTo>
                  <a:cubicBezTo>
                    <a:pt x="385660" y="520234"/>
                    <a:pt x="384034" y="522673"/>
                    <a:pt x="383221" y="524299"/>
                  </a:cubicBezTo>
                  <a:cubicBezTo>
                    <a:pt x="260479" y="464959"/>
                    <a:pt x="137736" y="404807"/>
                    <a:pt x="14993" y="345468"/>
                  </a:cubicBezTo>
                  <a:cubicBezTo>
                    <a:pt x="9303" y="343030"/>
                    <a:pt x="361" y="341404"/>
                    <a:pt x="361" y="334088"/>
                  </a:cubicBezTo>
                  <a:cubicBezTo>
                    <a:pt x="361" y="186146"/>
                    <a:pt x="-452" y="35766"/>
                    <a:pt x="361" y="0"/>
                  </a:cubicBezTo>
                  <a:cubicBezTo>
                    <a:pt x="65391" y="0"/>
                    <a:pt x="406794" y="8129"/>
                    <a:pt x="406794" y="8129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BFC5A38-61DC-41E5-9670-58E523EBB79B}"/>
                </a:ext>
              </a:extLst>
            </p:cNvPr>
            <p:cNvSpPr/>
            <p:nvPr/>
          </p:nvSpPr>
          <p:spPr>
            <a:xfrm>
              <a:off x="5372150" y="3138710"/>
              <a:ext cx="4112949" cy="2699269"/>
            </a:xfrm>
            <a:custGeom>
              <a:avLst/>
              <a:gdLst>
                <a:gd name="connsiteX0" fmla="*/ 4111615 w 4112949"/>
                <a:gd name="connsiteY0" fmla="*/ 1935938 h 2699269"/>
                <a:gd name="connsiteX1" fmla="*/ 4044147 w 4112949"/>
                <a:gd name="connsiteY1" fmla="*/ 1618107 h 2699269"/>
                <a:gd name="connsiteX2" fmla="*/ 578085 w 4112949"/>
                <a:gd name="connsiteY2" fmla="*/ 7819 h 2699269"/>
                <a:gd name="connsiteX3" fmla="*/ 517120 w 4112949"/>
                <a:gd name="connsiteY3" fmla="*/ 9445 h 2699269"/>
                <a:gd name="connsiteX4" fmla="*/ 75734 w 4112949"/>
                <a:gd name="connsiteY4" fmla="*/ 452457 h 2699269"/>
                <a:gd name="connsiteX5" fmla="*/ 950 w 4112949"/>
                <a:gd name="connsiteY5" fmla="*/ 762972 h 2699269"/>
                <a:gd name="connsiteX6" fmla="*/ 38342 w 4112949"/>
                <a:gd name="connsiteY6" fmla="*/ 1090557 h 2699269"/>
                <a:gd name="connsiteX7" fmla="*/ 73295 w 4112949"/>
                <a:gd name="connsiteY7" fmla="*/ 1132013 h 2699269"/>
                <a:gd name="connsiteX8" fmla="*/ 3528790 w 4112949"/>
                <a:gd name="connsiteY8" fmla="*/ 2699219 h 2699269"/>
                <a:gd name="connsiteX9" fmla="*/ 4030328 w 4112949"/>
                <a:gd name="connsiteY9" fmla="*/ 2278967 h 2699269"/>
                <a:gd name="connsiteX10" fmla="*/ 4111615 w 4112949"/>
                <a:gd name="connsiteY10" fmla="*/ 1941628 h 2699269"/>
                <a:gd name="connsiteX11" fmla="*/ 4111615 w 4112949"/>
                <a:gd name="connsiteY11" fmla="*/ 1935938 h 2699269"/>
                <a:gd name="connsiteX12" fmla="*/ 4111615 w 4112949"/>
                <a:gd name="connsiteY12" fmla="*/ 1935938 h 2699269"/>
                <a:gd name="connsiteX13" fmla="*/ 7453 w 4112949"/>
                <a:gd name="connsiteY13" fmla="*/ 747527 h 2699269"/>
                <a:gd name="connsiteX14" fmla="*/ 7453 w 4112949"/>
                <a:gd name="connsiteY14" fmla="*/ 747527 h 2699269"/>
                <a:gd name="connsiteX15" fmla="*/ 7453 w 4112949"/>
                <a:gd name="connsiteY15" fmla="*/ 747527 h 2699269"/>
                <a:gd name="connsiteX16" fmla="*/ 7453 w 4112949"/>
                <a:gd name="connsiteY16" fmla="*/ 747527 h 2699269"/>
                <a:gd name="connsiteX17" fmla="*/ 7453 w 4112949"/>
                <a:gd name="connsiteY17" fmla="*/ 747527 h 2699269"/>
                <a:gd name="connsiteX18" fmla="*/ 7453 w 4112949"/>
                <a:gd name="connsiteY18" fmla="*/ 747527 h 26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2949" h="2699269">
                  <a:moveTo>
                    <a:pt x="4111615" y="1935938"/>
                  </a:moveTo>
                  <a:cubicBezTo>
                    <a:pt x="4114867" y="1845710"/>
                    <a:pt x="4118118" y="1683136"/>
                    <a:pt x="4044147" y="1618107"/>
                  </a:cubicBezTo>
                  <a:cubicBezTo>
                    <a:pt x="4019761" y="1597786"/>
                    <a:pt x="585401" y="11883"/>
                    <a:pt x="578085" y="7819"/>
                  </a:cubicBezTo>
                  <a:cubicBezTo>
                    <a:pt x="556951" y="-4374"/>
                    <a:pt x="537442" y="-1123"/>
                    <a:pt x="517120" y="9445"/>
                  </a:cubicBezTo>
                  <a:cubicBezTo>
                    <a:pt x="326097" y="112679"/>
                    <a:pt x="166775" y="251679"/>
                    <a:pt x="75734" y="452457"/>
                  </a:cubicBezTo>
                  <a:cubicBezTo>
                    <a:pt x="31839" y="550001"/>
                    <a:pt x="6640" y="655673"/>
                    <a:pt x="950" y="762972"/>
                  </a:cubicBezTo>
                  <a:cubicBezTo>
                    <a:pt x="-5553" y="876773"/>
                    <a:pt x="22898" y="979194"/>
                    <a:pt x="38342" y="1090557"/>
                  </a:cubicBezTo>
                  <a:cubicBezTo>
                    <a:pt x="41594" y="1112504"/>
                    <a:pt x="54599" y="1123072"/>
                    <a:pt x="73295" y="1132013"/>
                  </a:cubicBezTo>
                  <a:cubicBezTo>
                    <a:pt x="152956" y="1167779"/>
                    <a:pt x="3531229" y="2695155"/>
                    <a:pt x="3528790" y="2699219"/>
                  </a:cubicBezTo>
                  <a:cubicBezTo>
                    <a:pt x="3746638" y="2703284"/>
                    <a:pt x="3944977" y="2461049"/>
                    <a:pt x="4030328" y="2278967"/>
                  </a:cubicBezTo>
                  <a:cubicBezTo>
                    <a:pt x="4079913" y="2173295"/>
                    <a:pt x="4106738" y="2057868"/>
                    <a:pt x="4111615" y="1941628"/>
                  </a:cubicBezTo>
                  <a:cubicBezTo>
                    <a:pt x="4111615" y="1939189"/>
                    <a:pt x="4111615" y="1937564"/>
                    <a:pt x="4111615" y="1935938"/>
                  </a:cubicBezTo>
                  <a:lnTo>
                    <a:pt x="4111615" y="1935938"/>
                  </a:lnTo>
                  <a:close/>
                  <a:moveTo>
                    <a:pt x="7453" y="747527"/>
                  </a:moveTo>
                  <a:lnTo>
                    <a:pt x="7453" y="747527"/>
                  </a:lnTo>
                  <a:lnTo>
                    <a:pt x="7453" y="747527"/>
                  </a:lnTo>
                  <a:lnTo>
                    <a:pt x="7453" y="747527"/>
                  </a:lnTo>
                  <a:lnTo>
                    <a:pt x="7453" y="747527"/>
                  </a:lnTo>
                  <a:lnTo>
                    <a:pt x="7453" y="747527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40000"/>
                  </a:schemeClr>
                </a:gs>
                <a:gs pos="44000">
                  <a:schemeClr val="accent6">
                    <a:lumMod val="60000"/>
                    <a:lumOff val="40000"/>
                  </a:schemeClr>
                </a:gs>
                <a:gs pos="22000">
                  <a:schemeClr val="accent6">
                    <a:lumMod val="60000"/>
                  </a:schemeClr>
                </a:gs>
                <a:gs pos="73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17700000" scaled="0"/>
            </a:gra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B3D69F-D48F-42A3-8646-6CFF1895E1CF}"/>
                </a:ext>
              </a:extLst>
            </p:cNvPr>
            <p:cNvSpPr/>
            <p:nvPr/>
          </p:nvSpPr>
          <p:spPr>
            <a:xfrm>
              <a:off x="8830333" y="4794846"/>
              <a:ext cx="610237" cy="970914"/>
            </a:xfrm>
            <a:custGeom>
              <a:avLst/>
              <a:gdLst>
                <a:gd name="connsiteX0" fmla="*/ 531502 w 610237"/>
                <a:gd name="connsiteY0" fmla="*/ 9931 h 970914"/>
                <a:gd name="connsiteX1" fmla="*/ 509554 w 610237"/>
                <a:gd name="connsiteY1" fmla="*/ 583001 h 970914"/>
                <a:gd name="connsiteX2" fmla="*/ 78735 w 610237"/>
                <a:gd name="connsiteY2" fmla="*/ 960984 h 970914"/>
                <a:gd name="connsiteX3" fmla="*/ 100683 w 610237"/>
                <a:gd name="connsiteY3" fmla="*/ 387913 h 970914"/>
                <a:gd name="connsiteX4" fmla="*/ 531502 w 610237"/>
                <a:gd name="connsiteY4" fmla="*/ 9931 h 970914"/>
                <a:gd name="connsiteX5" fmla="*/ 531502 w 610237"/>
                <a:gd name="connsiteY5" fmla="*/ 9931 h 97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0237" h="970914">
                  <a:moveTo>
                    <a:pt x="531502" y="9931"/>
                  </a:moveTo>
                  <a:cubicBezTo>
                    <a:pt x="644490" y="63580"/>
                    <a:pt x="634736" y="320446"/>
                    <a:pt x="509554" y="583001"/>
                  </a:cubicBezTo>
                  <a:cubicBezTo>
                    <a:pt x="384373" y="845557"/>
                    <a:pt x="191724" y="1014633"/>
                    <a:pt x="78735" y="960984"/>
                  </a:cubicBezTo>
                  <a:cubicBezTo>
                    <a:pt x="-34253" y="907335"/>
                    <a:pt x="-24499" y="650469"/>
                    <a:pt x="100683" y="387913"/>
                  </a:cubicBezTo>
                  <a:cubicBezTo>
                    <a:pt x="225864" y="125358"/>
                    <a:pt x="418513" y="-43719"/>
                    <a:pt x="531502" y="9931"/>
                  </a:cubicBezTo>
                  <a:lnTo>
                    <a:pt x="531502" y="9931"/>
                  </a:lnTo>
                  <a:close/>
                </a:path>
              </a:pathLst>
            </a:custGeom>
            <a:solidFill>
              <a:srgbClr val="F7F7F7"/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639D148-2E33-45E1-9940-68E91864D06A}"/>
                </a:ext>
              </a:extLst>
            </p:cNvPr>
            <p:cNvSpPr/>
            <p:nvPr/>
          </p:nvSpPr>
          <p:spPr>
            <a:xfrm>
              <a:off x="8846317" y="4835895"/>
              <a:ext cx="570142" cy="913202"/>
            </a:xfrm>
            <a:custGeom>
              <a:avLst/>
              <a:gdLst>
                <a:gd name="connsiteX0" fmla="*/ 500074 w 570142"/>
                <a:gd name="connsiteY0" fmla="*/ 8712 h 913202"/>
                <a:gd name="connsiteX1" fmla="*/ 472437 w 570142"/>
                <a:gd name="connsiteY1" fmla="*/ 545203 h 913202"/>
                <a:gd name="connsiteX2" fmla="*/ 70068 w 570142"/>
                <a:gd name="connsiteY2" fmla="*/ 904490 h 913202"/>
                <a:gd name="connsiteX3" fmla="*/ 97705 w 570142"/>
                <a:gd name="connsiteY3" fmla="*/ 367999 h 913202"/>
                <a:gd name="connsiteX4" fmla="*/ 500074 w 570142"/>
                <a:gd name="connsiteY4" fmla="*/ 8712 h 913202"/>
                <a:gd name="connsiteX5" fmla="*/ 500074 w 570142"/>
                <a:gd name="connsiteY5" fmla="*/ 8712 h 91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0142" h="913202">
                  <a:moveTo>
                    <a:pt x="500074" y="8712"/>
                  </a:moveTo>
                  <a:cubicBezTo>
                    <a:pt x="603308" y="57484"/>
                    <a:pt x="591115" y="298092"/>
                    <a:pt x="472437" y="545203"/>
                  </a:cubicBezTo>
                  <a:cubicBezTo>
                    <a:pt x="353758" y="792315"/>
                    <a:pt x="173302" y="953262"/>
                    <a:pt x="70068" y="904490"/>
                  </a:cubicBezTo>
                  <a:cubicBezTo>
                    <a:pt x="-33166" y="855718"/>
                    <a:pt x="-20973" y="615110"/>
                    <a:pt x="97705" y="367999"/>
                  </a:cubicBezTo>
                  <a:cubicBezTo>
                    <a:pt x="216384" y="120887"/>
                    <a:pt x="396840" y="-40060"/>
                    <a:pt x="500074" y="8712"/>
                  </a:cubicBezTo>
                  <a:lnTo>
                    <a:pt x="500074" y="871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9006B5-7E9F-43B6-9B20-46D2FD4C3BFA}"/>
                </a:ext>
              </a:extLst>
            </p:cNvPr>
            <p:cNvSpPr/>
            <p:nvPr/>
          </p:nvSpPr>
          <p:spPr>
            <a:xfrm>
              <a:off x="8931800" y="4997387"/>
              <a:ext cx="350403" cy="500802"/>
            </a:xfrm>
            <a:custGeom>
              <a:avLst/>
              <a:gdLst>
                <a:gd name="connsiteX0" fmla="*/ 301602 w 350403"/>
                <a:gd name="connsiteY0" fmla="*/ 8167 h 500802"/>
                <a:gd name="connsiteX1" fmla="*/ 296725 w 350403"/>
                <a:gd name="connsiteY1" fmla="*/ 312992 h 500802"/>
                <a:gd name="connsiteX2" fmla="*/ 48801 w 350403"/>
                <a:gd name="connsiteY2" fmla="*/ 492635 h 500802"/>
                <a:gd name="connsiteX3" fmla="*/ 53678 w 350403"/>
                <a:gd name="connsiteY3" fmla="*/ 187810 h 500802"/>
                <a:gd name="connsiteX4" fmla="*/ 301602 w 350403"/>
                <a:gd name="connsiteY4" fmla="*/ 8167 h 500802"/>
                <a:gd name="connsiteX5" fmla="*/ 301602 w 350403"/>
                <a:gd name="connsiteY5" fmla="*/ 8167 h 50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3" h="500802">
                  <a:moveTo>
                    <a:pt x="301602" y="8167"/>
                  </a:moveTo>
                  <a:cubicBezTo>
                    <a:pt x="368258" y="43120"/>
                    <a:pt x="366632" y="178869"/>
                    <a:pt x="296725" y="312992"/>
                  </a:cubicBezTo>
                  <a:cubicBezTo>
                    <a:pt x="226819" y="447115"/>
                    <a:pt x="115456" y="527589"/>
                    <a:pt x="48801" y="492635"/>
                  </a:cubicBezTo>
                  <a:cubicBezTo>
                    <a:pt x="-17854" y="457682"/>
                    <a:pt x="-16228" y="321933"/>
                    <a:pt x="53678" y="187810"/>
                  </a:cubicBezTo>
                  <a:cubicBezTo>
                    <a:pt x="123585" y="53687"/>
                    <a:pt x="234947" y="-26786"/>
                    <a:pt x="301602" y="8167"/>
                  </a:cubicBezTo>
                  <a:lnTo>
                    <a:pt x="301602" y="816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6014DF-8941-4D6A-8B4A-93717940F8C0}"/>
                </a:ext>
              </a:extLst>
            </p:cNvPr>
            <p:cNvSpPr/>
            <p:nvPr/>
          </p:nvSpPr>
          <p:spPr>
            <a:xfrm>
              <a:off x="5965753" y="2862079"/>
              <a:ext cx="3113241" cy="935790"/>
            </a:xfrm>
            <a:custGeom>
              <a:avLst/>
              <a:gdLst>
                <a:gd name="connsiteX0" fmla="*/ 1552 w 3113241"/>
                <a:gd name="connsiteY0" fmla="*/ 290141 h 935790"/>
                <a:gd name="connsiteX1" fmla="*/ 503091 w 3113241"/>
                <a:gd name="connsiteY1" fmla="*/ 14579 h 935790"/>
                <a:gd name="connsiteX2" fmla="*/ 793284 w 3113241"/>
                <a:gd name="connsiteY2" fmla="*/ 38965 h 935790"/>
                <a:gd name="connsiteX3" fmla="*/ 2378374 w 3113241"/>
                <a:gd name="connsiteY3" fmla="*/ 718521 h 935790"/>
                <a:gd name="connsiteX4" fmla="*/ 2618982 w 3113241"/>
                <a:gd name="connsiteY4" fmla="*/ 686006 h 935790"/>
                <a:gd name="connsiteX5" fmla="*/ 2981520 w 3113241"/>
                <a:gd name="connsiteY5" fmla="*/ 451901 h 935790"/>
                <a:gd name="connsiteX6" fmla="*/ 3070936 w 3113241"/>
                <a:gd name="connsiteY6" fmla="*/ 466533 h 935790"/>
                <a:gd name="connsiteX7" fmla="*/ 3110766 w 3113241"/>
                <a:gd name="connsiteY7" fmla="*/ 584398 h 935790"/>
                <a:gd name="connsiteX8" fmla="*/ 2629549 w 3113241"/>
                <a:gd name="connsiteY8" fmla="*/ 885159 h 935790"/>
                <a:gd name="connsiteX9" fmla="*/ 2345859 w 3113241"/>
                <a:gd name="connsiteY9" fmla="*/ 911983 h 935790"/>
                <a:gd name="connsiteX10" fmla="*/ 807916 w 3113241"/>
                <a:gd name="connsiteY10" fmla="*/ 249497 h 935790"/>
                <a:gd name="connsiteX11" fmla="*/ 488459 w 3113241"/>
                <a:gd name="connsiteY11" fmla="*/ 225111 h 935790"/>
                <a:gd name="connsiteX12" fmla="*/ 191763 w 3113241"/>
                <a:gd name="connsiteY12" fmla="*/ 383620 h 935790"/>
                <a:gd name="connsiteX13" fmla="*/ 160874 w 3113241"/>
                <a:gd name="connsiteY13" fmla="*/ 385246 h 935790"/>
                <a:gd name="connsiteX14" fmla="*/ 13745 w 3113241"/>
                <a:gd name="connsiteY14" fmla="*/ 312088 h 935790"/>
                <a:gd name="connsiteX15" fmla="*/ 1552 w 3113241"/>
                <a:gd name="connsiteY15" fmla="*/ 290141 h 935790"/>
                <a:gd name="connsiteX16" fmla="*/ 1552 w 3113241"/>
                <a:gd name="connsiteY16" fmla="*/ 290141 h 93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13241" h="935790">
                  <a:moveTo>
                    <a:pt x="1552" y="290141"/>
                  </a:moveTo>
                  <a:cubicBezTo>
                    <a:pt x="108038" y="225924"/>
                    <a:pt x="437249" y="32462"/>
                    <a:pt x="503091" y="14579"/>
                  </a:cubicBezTo>
                  <a:cubicBezTo>
                    <a:pt x="603073" y="-12246"/>
                    <a:pt x="699805" y="-865"/>
                    <a:pt x="793284" y="38965"/>
                  </a:cubicBezTo>
                  <a:cubicBezTo>
                    <a:pt x="958296" y="108059"/>
                    <a:pt x="2329602" y="705515"/>
                    <a:pt x="2378374" y="718521"/>
                  </a:cubicBezTo>
                  <a:cubicBezTo>
                    <a:pt x="2463725" y="741281"/>
                    <a:pt x="2544198" y="732340"/>
                    <a:pt x="2618982" y="686006"/>
                  </a:cubicBezTo>
                  <a:cubicBezTo>
                    <a:pt x="2686450" y="644550"/>
                    <a:pt x="2940877" y="472223"/>
                    <a:pt x="2981520" y="451901"/>
                  </a:cubicBezTo>
                  <a:cubicBezTo>
                    <a:pt x="3014035" y="434831"/>
                    <a:pt x="3044111" y="448650"/>
                    <a:pt x="3070936" y="466533"/>
                  </a:cubicBezTo>
                  <a:cubicBezTo>
                    <a:pt x="3113205" y="494983"/>
                    <a:pt x="3117269" y="534001"/>
                    <a:pt x="3110766" y="584398"/>
                  </a:cubicBezTo>
                  <a:cubicBezTo>
                    <a:pt x="3109140" y="595778"/>
                    <a:pt x="2696204" y="842077"/>
                    <a:pt x="2629549" y="885159"/>
                  </a:cubicBezTo>
                  <a:cubicBezTo>
                    <a:pt x="2539321" y="942059"/>
                    <a:pt x="2442590" y="951001"/>
                    <a:pt x="2345859" y="911983"/>
                  </a:cubicBezTo>
                  <a:cubicBezTo>
                    <a:pt x="2209297" y="856708"/>
                    <a:pt x="1185086" y="411258"/>
                    <a:pt x="807916" y="249497"/>
                  </a:cubicBezTo>
                  <a:cubicBezTo>
                    <a:pt x="704682" y="204790"/>
                    <a:pt x="598196" y="190971"/>
                    <a:pt x="488459" y="225111"/>
                  </a:cubicBezTo>
                  <a:cubicBezTo>
                    <a:pt x="436436" y="241369"/>
                    <a:pt x="242161" y="353544"/>
                    <a:pt x="191763" y="383620"/>
                  </a:cubicBezTo>
                  <a:cubicBezTo>
                    <a:pt x="182009" y="393375"/>
                    <a:pt x="171441" y="390123"/>
                    <a:pt x="160874" y="385246"/>
                  </a:cubicBezTo>
                  <a:cubicBezTo>
                    <a:pt x="111289" y="362486"/>
                    <a:pt x="62517" y="336474"/>
                    <a:pt x="13745" y="312088"/>
                  </a:cubicBezTo>
                  <a:cubicBezTo>
                    <a:pt x="3991" y="306398"/>
                    <a:pt x="-3325" y="301521"/>
                    <a:pt x="1552" y="290141"/>
                  </a:cubicBezTo>
                  <a:lnTo>
                    <a:pt x="1552" y="29014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96A2332-3AFB-46F1-9A74-DB81B7370784}"/>
                </a:ext>
              </a:extLst>
            </p:cNvPr>
            <p:cNvSpPr/>
            <p:nvPr/>
          </p:nvSpPr>
          <p:spPr>
            <a:xfrm>
              <a:off x="9695923" y="3268459"/>
              <a:ext cx="48771" cy="40643"/>
            </a:xfrm>
            <a:custGeom>
              <a:avLst/>
              <a:gdLst>
                <a:gd name="connsiteX0" fmla="*/ 0 w 48771"/>
                <a:gd name="connsiteY0" fmla="*/ 40643 h 40643"/>
                <a:gd name="connsiteX1" fmla="*/ 48772 w 48771"/>
                <a:gd name="connsiteY1" fmla="*/ 0 h 40643"/>
                <a:gd name="connsiteX2" fmla="*/ 0 w 48771"/>
                <a:gd name="connsiteY2" fmla="*/ 40643 h 40643"/>
                <a:gd name="connsiteX3" fmla="*/ 0 w 48771"/>
                <a:gd name="connsiteY3" fmla="*/ 40643 h 4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71" h="40643">
                  <a:moveTo>
                    <a:pt x="0" y="40643"/>
                  </a:moveTo>
                  <a:cubicBezTo>
                    <a:pt x="9754" y="19509"/>
                    <a:pt x="26011" y="6503"/>
                    <a:pt x="48772" y="0"/>
                  </a:cubicBezTo>
                  <a:cubicBezTo>
                    <a:pt x="32515" y="13006"/>
                    <a:pt x="16257" y="26825"/>
                    <a:pt x="0" y="40643"/>
                  </a:cubicBezTo>
                  <a:lnTo>
                    <a:pt x="0" y="40643"/>
                  </a:lnTo>
                  <a:close/>
                </a:path>
              </a:pathLst>
            </a:custGeom>
            <a:solidFill>
              <a:srgbClr val="797979"/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0C640AC-029E-414B-8FE8-1C64EE798B90}"/>
                </a:ext>
              </a:extLst>
            </p:cNvPr>
            <p:cNvSpPr/>
            <p:nvPr/>
          </p:nvSpPr>
          <p:spPr>
            <a:xfrm>
              <a:off x="8841637" y="5193326"/>
              <a:ext cx="349502" cy="569197"/>
            </a:xfrm>
            <a:custGeom>
              <a:avLst/>
              <a:gdLst>
                <a:gd name="connsiteX0" fmla="*/ 97507 w 349502"/>
                <a:gd name="connsiteY0" fmla="*/ 10567 h 569197"/>
                <a:gd name="connsiteX1" fmla="*/ 19472 w 349502"/>
                <a:gd name="connsiteY1" fmla="*/ 250363 h 569197"/>
                <a:gd name="connsiteX2" fmla="*/ 8905 w 349502"/>
                <a:gd name="connsiteY2" fmla="*/ 388550 h 569197"/>
                <a:gd name="connsiteX3" fmla="*/ 31665 w 349502"/>
                <a:gd name="connsiteY3" fmla="*/ 490159 h 569197"/>
                <a:gd name="connsiteX4" fmla="*/ 179607 w 349502"/>
                <a:gd name="connsiteY4" fmla="*/ 541369 h 569197"/>
                <a:gd name="connsiteX5" fmla="*/ 338929 w 349502"/>
                <a:gd name="connsiteY5" fmla="*/ 409685 h 569197"/>
                <a:gd name="connsiteX6" fmla="*/ 347870 w 349502"/>
                <a:gd name="connsiteY6" fmla="*/ 400743 h 569197"/>
                <a:gd name="connsiteX7" fmla="*/ 337303 w 349502"/>
                <a:gd name="connsiteY7" fmla="*/ 425129 h 569197"/>
                <a:gd name="connsiteX8" fmla="*/ 193426 w 349502"/>
                <a:gd name="connsiteY8" fmla="*/ 548685 h 569197"/>
                <a:gd name="connsiteX9" fmla="*/ 110513 w 349502"/>
                <a:gd name="connsiteY9" fmla="*/ 569006 h 569197"/>
                <a:gd name="connsiteX10" fmla="*/ 24349 w 349502"/>
                <a:gd name="connsiteY10" fmla="*/ 505603 h 569197"/>
                <a:gd name="connsiteX11" fmla="*/ 1589 w 349502"/>
                <a:gd name="connsiteY11" fmla="*/ 340591 h 569197"/>
                <a:gd name="connsiteX12" fmla="*/ 25975 w 349502"/>
                <a:gd name="connsiteY12" fmla="*/ 184521 h 569197"/>
                <a:gd name="connsiteX13" fmla="*/ 92630 w 349502"/>
                <a:gd name="connsiteY13" fmla="*/ 0 h 569197"/>
                <a:gd name="connsiteX14" fmla="*/ 97507 w 349502"/>
                <a:gd name="connsiteY14" fmla="*/ 10567 h 569197"/>
                <a:gd name="connsiteX15" fmla="*/ 97507 w 349502"/>
                <a:gd name="connsiteY15" fmla="*/ 10567 h 56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9502" h="569197">
                  <a:moveTo>
                    <a:pt x="97507" y="10567"/>
                  </a:moveTo>
                  <a:cubicBezTo>
                    <a:pt x="63367" y="87790"/>
                    <a:pt x="35730" y="167451"/>
                    <a:pt x="19472" y="250363"/>
                  </a:cubicBezTo>
                  <a:cubicBezTo>
                    <a:pt x="10531" y="295884"/>
                    <a:pt x="8092" y="342217"/>
                    <a:pt x="8905" y="388550"/>
                  </a:cubicBezTo>
                  <a:cubicBezTo>
                    <a:pt x="10531" y="424316"/>
                    <a:pt x="15408" y="458457"/>
                    <a:pt x="31665" y="490159"/>
                  </a:cubicBezTo>
                  <a:cubicBezTo>
                    <a:pt x="64180" y="553562"/>
                    <a:pt x="115391" y="569006"/>
                    <a:pt x="179607" y="541369"/>
                  </a:cubicBezTo>
                  <a:cubicBezTo>
                    <a:pt x="245449" y="512919"/>
                    <a:pt x="294221" y="463334"/>
                    <a:pt x="338929" y="409685"/>
                  </a:cubicBezTo>
                  <a:cubicBezTo>
                    <a:pt x="341367" y="406433"/>
                    <a:pt x="344619" y="403182"/>
                    <a:pt x="347870" y="400743"/>
                  </a:cubicBezTo>
                  <a:cubicBezTo>
                    <a:pt x="353560" y="412936"/>
                    <a:pt x="342993" y="418626"/>
                    <a:pt x="337303" y="425129"/>
                  </a:cubicBezTo>
                  <a:cubicBezTo>
                    <a:pt x="295034" y="472275"/>
                    <a:pt x="251139" y="519422"/>
                    <a:pt x="193426" y="548685"/>
                  </a:cubicBezTo>
                  <a:cubicBezTo>
                    <a:pt x="167414" y="561691"/>
                    <a:pt x="139777" y="570632"/>
                    <a:pt x="110513" y="569006"/>
                  </a:cubicBezTo>
                  <a:cubicBezTo>
                    <a:pt x="68244" y="566568"/>
                    <a:pt x="41420" y="541369"/>
                    <a:pt x="24349" y="505603"/>
                  </a:cubicBezTo>
                  <a:cubicBezTo>
                    <a:pt x="-37" y="453580"/>
                    <a:pt x="-2475" y="396679"/>
                    <a:pt x="1589" y="340591"/>
                  </a:cubicBezTo>
                  <a:cubicBezTo>
                    <a:pt x="4841" y="287755"/>
                    <a:pt x="15408" y="236544"/>
                    <a:pt x="25975" y="184521"/>
                  </a:cubicBezTo>
                  <a:cubicBezTo>
                    <a:pt x="43858" y="121930"/>
                    <a:pt x="66619" y="60152"/>
                    <a:pt x="92630" y="0"/>
                  </a:cubicBezTo>
                  <a:cubicBezTo>
                    <a:pt x="95069" y="4877"/>
                    <a:pt x="96695" y="8129"/>
                    <a:pt x="97507" y="10567"/>
                  </a:cubicBezTo>
                  <a:lnTo>
                    <a:pt x="97507" y="10567"/>
                  </a:lnTo>
                  <a:close/>
                </a:path>
              </a:pathLst>
            </a:custGeom>
            <a:solidFill>
              <a:srgbClr val="FEFEFE"/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8B668A-2373-4C13-A1D6-8D09EAD31770}"/>
                </a:ext>
              </a:extLst>
            </p:cNvPr>
            <p:cNvSpPr/>
            <p:nvPr/>
          </p:nvSpPr>
          <p:spPr>
            <a:xfrm>
              <a:off x="7184948" y="3122217"/>
              <a:ext cx="1438617" cy="553309"/>
            </a:xfrm>
            <a:custGeom>
              <a:avLst/>
              <a:gdLst>
                <a:gd name="connsiteX0" fmla="*/ 1426612 w 1438617"/>
                <a:gd name="connsiteY0" fmla="*/ 443752 h 553309"/>
                <a:gd name="connsiteX1" fmla="*/ 1320126 w 1438617"/>
                <a:gd name="connsiteY1" fmla="*/ 494149 h 553309"/>
                <a:gd name="connsiteX2" fmla="*/ 1142921 w 1438617"/>
                <a:gd name="connsiteY2" fmla="*/ 481143 h 553309"/>
                <a:gd name="connsiteX3" fmla="*/ 1142921 w 1438617"/>
                <a:gd name="connsiteY3" fmla="*/ 481143 h 553309"/>
                <a:gd name="connsiteX4" fmla="*/ 1142921 w 1438617"/>
                <a:gd name="connsiteY4" fmla="*/ 481143 h 553309"/>
                <a:gd name="connsiteX5" fmla="*/ 31733 w 1438617"/>
                <a:gd name="connsiteY5" fmla="*/ 3178 h 553309"/>
                <a:gd name="connsiteX6" fmla="*/ 7347 w 1438617"/>
                <a:gd name="connsiteY6" fmla="*/ 10494 h 553309"/>
                <a:gd name="connsiteX7" fmla="*/ 11411 w 1438617"/>
                <a:gd name="connsiteY7" fmla="*/ 50324 h 553309"/>
                <a:gd name="connsiteX8" fmla="*/ 1125038 w 1438617"/>
                <a:gd name="connsiteY8" fmla="*/ 529103 h 553309"/>
                <a:gd name="connsiteX9" fmla="*/ 1125038 w 1438617"/>
                <a:gd name="connsiteY9" fmla="*/ 529103 h 553309"/>
                <a:gd name="connsiteX10" fmla="*/ 1315249 w 1438617"/>
                <a:gd name="connsiteY10" fmla="*/ 546173 h 553309"/>
                <a:gd name="connsiteX11" fmla="*/ 1315249 w 1438617"/>
                <a:gd name="connsiteY11" fmla="*/ 546173 h 553309"/>
                <a:gd name="connsiteX12" fmla="*/ 1399787 w 1438617"/>
                <a:gd name="connsiteY12" fmla="*/ 517722 h 553309"/>
                <a:gd name="connsiteX13" fmla="*/ 1437992 w 1438617"/>
                <a:gd name="connsiteY13" fmla="*/ 451067 h 553309"/>
                <a:gd name="connsiteX14" fmla="*/ 1426612 w 1438617"/>
                <a:gd name="connsiteY14" fmla="*/ 443752 h 553309"/>
                <a:gd name="connsiteX15" fmla="*/ 1426612 w 1438617"/>
                <a:gd name="connsiteY15" fmla="*/ 443752 h 553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38617" h="553309">
                  <a:moveTo>
                    <a:pt x="1426612" y="443752"/>
                  </a:moveTo>
                  <a:cubicBezTo>
                    <a:pt x="1392471" y="464886"/>
                    <a:pt x="1358331" y="485208"/>
                    <a:pt x="1320126" y="494149"/>
                  </a:cubicBezTo>
                  <a:cubicBezTo>
                    <a:pt x="1246155" y="512032"/>
                    <a:pt x="1195758" y="503904"/>
                    <a:pt x="1142921" y="481143"/>
                  </a:cubicBezTo>
                  <a:lnTo>
                    <a:pt x="1142921" y="481143"/>
                  </a:lnTo>
                  <a:lnTo>
                    <a:pt x="1142921" y="481143"/>
                  </a:lnTo>
                  <a:cubicBezTo>
                    <a:pt x="1106342" y="466512"/>
                    <a:pt x="65061" y="17810"/>
                    <a:pt x="31733" y="3178"/>
                  </a:cubicBezTo>
                  <a:cubicBezTo>
                    <a:pt x="21166" y="-886"/>
                    <a:pt x="12224" y="-3325"/>
                    <a:pt x="7347" y="10494"/>
                  </a:cubicBezTo>
                  <a:cubicBezTo>
                    <a:pt x="3283" y="24313"/>
                    <a:pt x="-8910" y="41383"/>
                    <a:pt x="11411" y="50324"/>
                  </a:cubicBezTo>
                  <a:cubicBezTo>
                    <a:pt x="46365" y="66582"/>
                    <a:pt x="1086021" y="520161"/>
                    <a:pt x="1125038" y="529103"/>
                  </a:cubicBezTo>
                  <a:lnTo>
                    <a:pt x="1125038" y="529103"/>
                  </a:lnTo>
                  <a:cubicBezTo>
                    <a:pt x="1216079" y="563243"/>
                    <a:pt x="1259161" y="553489"/>
                    <a:pt x="1315249" y="546173"/>
                  </a:cubicBezTo>
                  <a:lnTo>
                    <a:pt x="1315249" y="546173"/>
                  </a:lnTo>
                  <a:cubicBezTo>
                    <a:pt x="1351828" y="538044"/>
                    <a:pt x="1372149" y="529103"/>
                    <a:pt x="1399787" y="517722"/>
                  </a:cubicBezTo>
                  <a:cubicBezTo>
                    <a:pt x="1429863" y="504717"/>
                    <a:pt x="1432302" y="477079"/>
                    <a:pt x="1437992" y="451067"/>
                  </a:cubicBezTo>
                  <a:cubicBezTo>
                    <a:pt x="1440430" y="443752"/>
                    <a:pt x="1435553" y="438874"/>
                    <a:pt x="1426612" y="443752"/>
                  </a:cubicBezTo>
                  <a:lnTo>
                    <a:pt x="1426612" y="4437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6F51F56-FA0B-4D1F-89F6-A03FA740E499}"/>
                </a:ext>
              </a:extLst>
            </p:cNvPr>
            <p:cNvSpPr/>
            <p:nvPr/>
          </p:nvSpPr>
          <p:spPr>
            <a:xfrm>
              <a:off x="6381093" y="2896280"/>
              <a:ext cx="421889" cy="96181"/>
            </a:xfrm>
            <a:custGeom>
              <a:avLst/>
              <a:gdLst>
                <a:gd name="connsiteX0" fmla="*/ 417774 w 421889"/>
                <a:gd name="connsiteY0" fmla="*/ 79547 h 96181"/>
                <a:gd name="connsiteX1" fmla="*/ 380382 w 421889"/>
                <a:gd name="connsiteY1" fmla="*/ 45407 h 96181"/>
                <a:gd name="connsiteX2" fmla="*/ 66616 w 421889"/>
                <a:gd name="connsiteY2" fmla="*/ 24272 h 96181"/>
                <a:gd name="connsiteX3" fmla="*/ 6464 w 421889"/>
                <a:gd name="connsiteY3" fmla="*/ 64103 h 96181"/>
                <a:gd name="connsiteX4" fmla="*/ 2400 w 421889"/>
                <a:gd name="connsiteY4" fmla="*/ 84424 h 96181"/>
                <a:gd name="connsiteX5" fmla="*/ 20283 w 421889"/>
                <a:gd name="connsiteY5" fmla="*/ 81173 h 96181"/>
                <a:gd name="connsiteX6" fmla="*/ 123517 w 421889"/>
                <a:gd name="connsiteY6" fmla="*/ 39717 h 96181"/>
                <a:gd name="connsiteX7" fmla="*/ 244634 w 421889"/>
                <a:gd name="connsiteY7" fmla="*/ 40530 h 96181"/>
                <a:gd name="connsiteX8" fmla="*/ 349494 w 421889"/>
                <a:gd name="connsiteY8" fmla="*/ 67354 h 96181"/>
                <a:gd name="connsiteX9" fmla="*/ 349494 w 421889"/>
                <a:gd name="connsiteY9" fmla="*/ 67354 h 96181"/>
                <a:gd name="connsiteX10" fmla="*/ 408833 w 421889"/>
                <a:gd name="connsiteY10" fmla="*/ 93366 h 96181"/>
                <a:gd name="connsiteX11" fmla="*/ 421026 w 421889"/>
                <a:gd name="connsiteY11" fmla="*/ 93366 h 96181"/>
                <a:gd name="connsiteX12" fmla="*/ 417774 w 421889"/>
                <a:gd name="connsiteY12" fmla="*/ 79547 h 96181"/>
                <a:gd name="connsiteX13" fmla="*/ 417774 w 421889"/>
                <a:gd name="connsiteY13" fmla="*/ 79547 h 9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1889" h="96181">
                  <a:moveTo>
                    <a:pt x="417774" y="79547"/>
                  </a:moveTo>
                  <a:cubicBezTo>
                    <a:pt x="403956" y="58413"/>
                    <a:pt x="385260" y="47845"/>
                    <a:pt x="380382" y="45407"/>
                  </a:cubicBezTo>
                  <a:cubicBezTo>
                    <a:pt x="277961" y="-8242"/>
                    <a:pt x="169037" y="-13120"/>
                    <a:pt x="66616" y="24272"/>
                  </a:cubicBezTo>
                  <a:cubicBezTo>
                    <a:pt x="39792" y="34027"/>
                    <a:pt x="20283" y="41342"/>
                    <a:pt x="6464" y="64103"/>
                  </a:cubicBezTo>
                  <a:cubicBezTo>
                    <a:pt x="2400" y="70606"/>
                    <a:pt x="-3290" y="77921"/>
                    <a:pt x="2400" y="84424"/>
                  </a:cubicBezTo>
                  <a:cubicBezTo>
                    <a:pt x="8090" y="90927"/>
                    <a:pt x="14593" y="83611"/>
                    <a:pt x="20283" y="81173"/>
                  </a:cubicBezTo>
                  <a:cubicBezTo>
                    <a:pt x="48733" y="67354"/>
                    <a:pt x="81248" y="48658"/>
                    <a:pt x="123517" y="39717"/>
                  </a:cubicBezTo>
                  <a:cubicBezTo>
                    <a:pt x="163347" y="31588"/>
                    <a:pt x="203991" y="34840"/>
                    <a:pt x="244634" y="40530"/>
                  </a:cubicBezTo>
                  <a:cubicBezTo>
                    <a:pt x="282026" y="45407"/>
                    <a:pt x="318605" y="55974"/>
                    <a:pt x="349494" y="67354"/>
                  </a:cubicBezTo>
                  <a:lnTo>
                    <a:pt x="349494" y="67354"/>
                  </a:lnTo>
                  <a:cubicBezTo>
                    <a:pt x="360061" y="72231"/>
                    <a:pt x="397453" y="86050"/>
                    <a:pt x="408833" y="93366"/>
                  </a:cubicBezTo>
                  <a:cubicBezTo>
                    <a:pt x="412897" y="95804"/>
                    <a:pt x="417774" y="98243"/>
                    <a:pt x="421026" y="93366"/>
                  </a:cubicBezTo>
                  <a:cubicBezTo>
                    <a:pt x="423464" y="89302"/>
                    <a:pt x="420213" y="83611"/>
                    <a:pt x="417774" y="79547"/>
                  </a:cubicBezTo>
                  <a:lnTo>
                    <a:pt x="417774" y="7954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946201-DB33-4261-BBAF-52C7146C5282}"/>
                </a:ext>
              </a:extLst>
            </p:cNvPr>
            <p:cNvSpPr/>
            <p:nvPr/>
          </p:nvSpPr>
          <p:spPr>
            <a:xfrm>
              <a:off x="9207391" y="2017174"/>
              <a:ext cx="1797247" cy="1283339"/>
            </a:xfrm>
            <a:custGeom>
              <a:avLst/>
              <a:gdLst>
                <a:gd name="connsiteX0" fmla="*/ 1485920 w 1797247"/>
                <a:gd name="connsiteY0" fmla="*/ 195372 h 1283339"/>
                <a:gd name="connsiteX1" fmla="*/ 1512745 w 1797247"/>
                <a:gd name="connsiteY1" fmla="*/ 178302 h 1283339"/>
                <a:gd name="connsiteX2" fmla="*/ 1766358 w 1797247"/>
                <a:gd name="connsiteY2" fmla="*/ 10851 h 1283339"/>
                <a:gd name="connsiteX3" fmla="*/ 1797248 w 1797247"/>
                <a:gd name="connsiteY3" fmla="*/ 1097 h 1283339"/>
                <a:gd name="connsiteX4" fmla="*/ 1720838 w 1797247"/>
                <a:gd name="connsiteY4" fmla="*/ 57997 h 1283339"/>
                <a:gd name="connsiteX5" fmla="*/ 1494861 w 1797247"/>
                <a:gd name="connsiteY5" fmla="*/ 209190 h 1283339"/>
                <a:gd name="connsiteX6" fmla="*/ 1417639 w 1797247"/>
                <a:gd name="connsiteY6" fmla="*/ 299419 h 1283339"/>
                <a:gd name="connsiteX7" fmla="*/ 1375370 w 1797247"/>
                <a:gd name="connsiteY7" fmla="*/ 349816 h 1283339"/>
                <a:gd name="connsiteX8" fmla="*/ 1315218 w 1797247"/>
                <a:gd name="connsiteY8" fmla="*/ 417284 h 1283339"/>
                <a:gd name="connsiteX9" fmla="*/ 1237995 w 1797247"/>
                <a:gd name="connsiteY9" fmla="*/ 482314 h 1283339"/>
                <a:gd name="connsiteX10" fmla="*/ 604773 w 1797247"/>
                <a:gd name="connsiteY10" fmla="*/ 952963 h 1283339"/>
                <a:gd name="connsiteX11" fmla="*/ 582825 w 1797247"/>
                <a:gd name="connsiteY11" fmla="*/ 971659 h 1283339"/>
                <a:gd name="connsiteX12" fmla="*/ 466585 w 1797247"/>
                <a:gd name="connsiteY12" fmla="*/ 1055384 h 1283339"/>
                <a:gd name="connsiteX13" fmla="*/ 444638 w 1797247"/>
                <a:gd name="connsiteY13" fmla="*/ 1069203 h 1283339"/>
                <a:gd name="connsiteX14" fmla="*/ 121117 w 1797247"/>
                <a:gd name="connsiteY14" fmla="*/ 1232589 h 1283339"/>
                <a:gd name="connsiteX15" fmla="*/ 37392 w 1797247"/>
                <a:gd name="connsiteY15" fmla="*/ 1276484 h 1283339"/>
                <a:gd name="connsiteX16" fmla="*/ 0 w 1797247"/>
                <a:gd name="connsiteY16" fmla="*/ 1278922 h 1283339"/>
                <a:gd name="connsiteX17" fmla="*/ 29263 w 1797247"/>
                <a:gd name="connsiteY17" fmla="*/ 1261852 h 1283339"/>
                <a:gd name="connsiteX18" fmla="*/ 73158 w 1797247"/>
                <a:gd name="connsiteY18" fmla="*/ 1239905 h 1283339"/>
                <a:gd name="connsiteX19" fmla="*/ 433258 w 1797247"/>
                <a:gd name="connsiteY19" fmla="*/ 1058636 h 1283339"/>
                <a:gd name="connsiteX20" fmla="*/ 454392 w 1797247"/>
                <a:gd name="connsiteY20" fmla="*/ 1046443 h 1283339"/>
                <a:gd name="connsiteX21" fmla="*/ 503164 w 1797247"/>
                <a:gd name="connsiteY21" fmla="*/ 1010677 h 1283339"/>
                <a:gd name="connsiteX22" fmla="*/ 1021773 w 1797247"/>
                <a:gd name="connsiteY22" fmla="*/ 625378 h 1283339"/>
                <a:gd name="connsiteX23" fmla="*/ 1218487 w 1797247"/>
                <a:gd name="connsiteY23" fmla="*/ 479875 h 1283339"/>
                <a:gd name="connsiteX24" fmla="*/ 1234744 w 1797247"/>
                <a:gd name="connsiteY24" fmla="*/ 465243 h 1283339"/>
                <a:gd name="connsiteX25" fmla="*/ 1265633 w 1797247"/>
                <a:gd name="connsiteY25" fmla="*/ 442483 h 1283339"/>
                <a:gd name="connsiteX26" fmla="*/ 1348545 w 1797247"/>
                <a:gd name="connsiteY26" fmla="*/ 355506 h 1283339"/>
                <a:gd name="connsiteX27" fmla="*/ 1485920 w 1797247"/>
                <a:gd name="connsiteY27" fmla="*/ 195372 h 1283339"/>
                <a:gd name="connsiteX28" fmla="*/ 1485920 w 1797247"/>
                <a:gd name="connsiteY28" fmla="*/ 195372 h 128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97247" h="1283339">
                  <a:moveTo>
                    <a:pt x="1485920" y="195372"/>
                  </a:moveTo>
                  <a:cubicBezTo>
                    <a:pt x="1496487" y="192120"/>
                    <a:pt x="1503803" y="183992"/>
                    <a:pt x="1512745" y="178302"/>
                  </a:cubicBezTo>
                  <a:cubicBezTo>
                    <a:pt x="1597282" y="122214"/>
                    <a:pt x="1681821" y="66126"/>
                    <a:pt x="1766358" y="10851"/>
                  </a:cubicBezTo>
                  <a:cubicBezTo>
                    <a:pt x="1774487" y="5161"/>
                    <a:pt x="1783429" y="-2968"/>
                    <a:pt x="1797248" y="1097"/>
                  </a:cubicBezTo>
                  <a:cubicBezTo>
                    <a:pt x="1776926" y="28734"/>
                    <a:pt x="1746850" y="40114"/>
                    <a:pt x="1720838" y="57997"/>
                  </a:cubicBezTo>
                  <a:cubicBezTo>
                    <a:pt x="1645242" y="109208"/>
                    <a:pt x="1568019" y="157167"/>
                    <a:pt x="1494861" y="209190"/>
                  </a:cubicBezTo>
                  <a:cubicBezTo>
                    <a:pt x="1463159" y="231951"/>
                    <a:pt x="1442838" y="268530"/>
                    <a:pt x="1417639" y="299419"/>
                  </a:cubicBezTo>
                  <a:cubicBezTo>
                    <a:pt x="1403820" y="316489"/>
                    <a:pt x="1385937" y="330308"/>
                    <a:pt x="1375370" y="349816"/>
                  </a:cubicBezTo>
                  <a:cubicBezTo>
                    <a:pt x="1351797" y="368512"/>
                    <a:pt x="1334727" y="393711"/>
                    <a:pt x="1315218" y="417284"/>
                  </a:cubicBezTo>
                  <a:cubicBezTo>
                    <a:pt x="1293271" y="444109"/>
                    <a:pt x="1264820" y="461992"/>
                    <a:pt x="1237995" y="482314"/>
                  </a:cubicBezTo>
                  <a:cubicBezTo>
                    <a:pt x="1026650" y="639197"/>
                    <a:pt x="816118" y="796080"/>
                    <a:pt x="604773" y="952963"/>
                  </a:cubicBezTo>
                  <a:cubicBezTo>
                    <a:pt x="597457" y="958653"/>
                    <a:pt x="590141" y="965156"/>
                    <a:pt x="582825" y="971659"/>
                  </a:cubicBezTo>
                  <a:cubicBezTo>
                    <a:pt x="543808" y="999296"/>
                    <a:pt x="505603" y="1027747"/>
                    <a:pt x="466585" y="1055384"/>
                  </a:cubicBezTo>
                  <a:cubicBezTo>
                    <a:pt x="459269" y="1061074"/>
                    <a:pt x="451954" y="1065139"/>
                    <a:pt x="444638" y="1069203"/>
                  </a:cubicBezTo>
                  <a:cubicBezTo>
                    <a:pt x="337340" y="1123665"/>
                    <a:pt x="229228" y="1178127"/>
                    <a:pt x="121117" y="1232589"/>
                  </a:cubicBezTo>
                  <a:cubicBezTo>
                    <a:pt x="92667" y="1246408"/>
                    <a:pt x="65029" y="1261039"/>
                    <a:pt x="37392" y="1276484"/>
                  </a:cubicBezTo>
                  <a:cubicBezTo>
                    <a:pt x="25199" y="1283800"/>
                    <a:pt x="13006" y="1286238"/>
                    <a:pt x="0" y="1278922"/>
                  </a:cubicBezTo>
                  <a:cubicBezTo>
                    <a:pt x="9754" y="1273232"/>
                    <a:pt x="20322" y="1267542"/>
                    <a:pt x="29263" y="1261852"/>
                  </a:cubicBezTo>
                  <a:cubicBezTo>
                    <a:pt x="45521" y="1256162"/>
                    <a:pt x="60152" y="1249659"/>
                    <a:pt x="73158" y="1239905"/>
                  </a:cubicBezTo>
                  <a:cubicBezTo>
                    <a:pt x="193462" y="1179753"/>
                    <a:pt x="312954" y="1118788"/>
                    <a:pt x="433258" y="1058636"/>
                  </a:cubicBezTo>
                  <a:cubicBezTo>
                    <a:pt x="440574" y="1055384"/>
                    <a:pt x="447076" y="1050507"/>
                    <a:pt x="454392" y="1046443"/>
                  </a:cubicBezTo>
                  <a:cubicBezTo>
                    <a:pt x="470650" y="1034250"/>
                    <a:pt x="486907" y="1022870"/>
                    <a:pt x="503164" y="1010677"/>
                  </a:cubicBezTo>
                  <a:cubicBezTo>
                    <a:pt x="675492" y="882244"/>
                    <a:pt x="848633" y="753811"/>
                    <a:pt x="1021773" y="625378"/>
                  </a:cubicBezTo>
                  <a:cubicBezTo>
                    <a:pt x="1087615" y="576606"/>
                    <a:pt x="1152644" y="528647"/>
                    <a:pt x="1218487" y="479875"/>
                  </a:cubicBezTo>
                  <a:cubicBezTo>
                    <a:pt x="1224177" y="475811"/>
                    <a:pt x="1229867" y="470121"/>
                    <a:pt x="1234744" y="465243"/>
                  </a:cubicBezTo>
                  <a:cubicBezTo>
                    <a:pt x="1246937" y="459553"/>
                    <a:pt x="1256692" y="452237"/>
                    <a:pt x="1265633" y="442483"/>
                  </a:cubicBezTo>
                  <a:cubicBezTo>
                    <a:pt x="1302212" y="421349"/>
                    <a:pt x="1321721" y="385582"/>
                    <a:pt x="1348545" y="355506"/>
                  </a:cubicBezTo>
                  <a:cubicBezTo>
                    <a:pt x="1394879" y="302670"/>
                    <a:pt x="1440399" y="249021"/>
                    <a:pt x="1485920" y="195372"/>
                  </a:cubicBezTo>
                  <a:lnTo>
                    <a:pt x="1485920" y="19537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B0DF728-EE28-4511-9CD5-97B96E002FB6}"/>
                </a:ext>
              </a:extLst>
            </p:cNvPr>
            <p:cNvSpPr/>
            <p:nvPr/>
          </p:nvSpPr>
          <p:spPr>
            <a:xfrm>
              <a:off x="8655763" y="3015658"/>
              <a:ext cx="581703" cy="278000"/>
            </a:xfrm>
            <a:custGeom>
              <a:avLst/>
              <a:gdLst>
                <a:gd name="connsiteX0" fmla="*/ 581704 w 581703"/>
                <a:gd name="connsiteY0" fmla="*/ 261743 h 278000"/>
                <a:gd name="connsiteX1" fmla="*/ 567885 w 581703"/>
                <a:gd name="connsiteY1" fmla="*/ 243860 h 278000"/>
                <a:gd name="connsiteX2" fmla="*/ 311019 w 581703"/>
                <a:gd name="connsiteY2" fmla="*/ 95105 h 278000"/>
                <a:gd name="connsiteX3" fmla="*/ 183399 w 581703"/>
                <a:gd name="connsiteY3" fmla="*/ 21135 h 278000"/>
                <a:gd name="connsiteX4" fmla="*/ 172019 w 581703"/>
                <a:gd name="connsiteY4" fmla="*/ 0 h 278000"/>
                <a:gd name="connsiteX5" fmla="*/ 171206 w 581703"/>
                <a:gd name="connsiteY5" fmla="*/ 813 h 278000"/>
                <a:gd name="connsiteX6" fmla="*/ 22452 w 581703"/>
                <a:gd name="connsiteY6" fmla="*/ 136562 h 278000"/>
                <a:gd name="connsiteX7" fmla="*/ 1317 w 581703"/>
                <a:gd name="connsiteY7" fmla="*/ 199965 h 278000"/>
                <a:gd name="connsiteX8" fmla="*/ 72037 w 581703"/>
                <a:gd name="connsiteY8" fmla="*/ 266620 h 278000"/>
                <a:gd name="connsiteX9" fmla="*/ 146007 w 581703"/>
                <a:gd name="connsiteY9" fmla="*/ 269872 h 278000"/>
                <a:gd name="connsiteX10" fmla="*/ 552441 w 581703"/>
                <a:gd name="connsiteY10" fmla="*/ 278000 h 278000"/>
                <a:gd name="connsiteX11" fmla="*/ 581704 w 581703"/>
                <a:gd name="connsiteY11" fmla="*/ 261743 h 2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703" h="278000">
                  <a:moveTo>
                    <a:pt x="581704" y="261743"/>
                  </a:moveTo>
                  <a:cubicBezTo>
                    <a:pt x="580078" y="253614"/>
                    <a:pt x="576014" y="247924"/>
                    <a:pt x="567885" y="243860"/>
                  </a:cubicBezTo>
                  <a:cubicBezTo>
                    <a:pt x="481721" y="194275"/>
                    <a:pt x="396370" y="144690"/>
                    <a:pt x="311019" y="95105"/>
                  </a:cubicBezTo>
                  <a:cubicBezTo>
                    <a:pt x="267937" y="70719"/>
                    <a:pt x="225669" y="45521"/>
                    <a:pt x="183399" y="21135"/>
                  </a:cubicBezTo>
                  <a:cubicBezTo>
                    <a:pt x="174458" y="16257"/>
                    <a:pt x="169581" y="10567"/>
                    <a:pt x="172019" y="0"/>
                  </a:cubicBezTo>
                  <a:cubicBezTo>
                    <a:pt x="172019" y="0"/>
                    <a:pt x="171206" y="813"/>
                    <a:pt x="171206" y="813"/>
                  </a:cubicBezTo>
                  <a:cubicBezTo>
                    <a:pt x="121621" y="46333"/>
                    <a:pt x="72850" y="91854"/>
                    <a:pt x="22452" y="136562"/>
                  </a:cubicBezTo>
                  <a:cubicBezTo>
                    <a:pt x="2130" y="154445"/>
                    <a:pt x="-2747" y="175579"/>
                    <a:pt x="1317" y="199965"/>
                  </a:cubicBezTo>
                  <a:cubicBezTo>
                    <a:pt x="7820" y="240608"/>
                    <a:pt x="37083" y="257679"/>
                    <a:pt x="72037" y="266620"/>
                  </a:cubicBezTo>
                  <a:cubicBezTo>
                    <a:pt x="97235" y="273936"/>
                    <a:pt x="119996" y="269872"/>
                    <a:pt x="146007" y="269872"/>
                  </a:cubicBezTo>
                  <a:cubicBezTo>
                    <a:pt x="210224" y="269872"/>
                    <a:pt x="552441" y="278000"/>
                    <a:pt x="552441" y="278000"/>
                  </a:cubicBezTo>
                  <a:cubicBezTo>
                    <a:pt x="562195" y="272310"/>
                    <a:pt x="571949" y="267433"/>
                    <a:pt x="581704" y="26174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13D245-0D0D-4DD1-A89B-4577B1FA6012}"/>
                </a:ext>
              </a:extLst>
            </p:cNvPr>
            <p:cNvSpPr/>
            <p:nvPr/>
          </p:nvSpPr>
          <p:spPr>
            <a:xfrm>
              <a:off x="9361835" y="2279201"/>
              <a:ext cx="1085176" cy="751088"/>
            </a:xfrm>
            <a:custGeom>
              <a:avLst/>
              <a:gdLst>
                <a:gd name="connsiteX0" fmla="*/ 0 w 1085176"/>
                <a:gd name="connsiteY0" fmla="*/ 560878 h 751088"/>
                <a:gd name="connsiteX1" fmla="*/ 324334 w 1085176"/>
                <a:gd name="connsiteY1" fmla="*/ 745398 h 751088"/>
                <a:gd name="connsiteX2" fmla="*/ 346281 w 1085176"/>
                <a:gd name="connsiteY2" fmla="*/ 751088 h 751088"/>
                <a:gd name="connsiteX3" fmla="*/ 347094 w 1085176"/>
                <a:gd name="connsiteY3" fmla="*/ 750276 h 751088"/>
                <a:gd name="connsiteX4" fmla="*/ 1085177 w 1085176"/>
                <a:gd name="connsiteY4" fmla="*/ 201591 h 751088"/>
                <a:gd name="connsiteX5" fmla="*/ 1081112 w 1085176"/>
                <a:gd name="connsiteY5" fmla="*/ 201591 h 751088"/>
                <a:gd name="connsiteX6" fmla="*/ 771410 w 1085176"/>
                <a:gd name="connsiteY6" fmla="*/ 21947 h 751088"/>
                <a:gd name="connsiteX7" fmla="*/ 755153 w 1085176"/>
                <a:gd name="connsiteY7" fmla="*/ 813 h 751088"/>
                <a:gd name="connsiteX8" fmla="*/ 755966 w 1085176"/>
                <a:gd name="connsiteY8" fmla="*/ 0 h 751088"/>
                <a:gd name="connsiteX9" fmla="*/ 742147 w 1085176"/>
                <a:gd name="connsiteY9" fmla="*/ 8942 h 751088"/>
                <a:gd name="connsiteX10" fmla="*/ 0 w 1085176"/>
                <a:gd name="connsiteY10" fmla="*/ 560878 h 7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5176" h="751088">
                  <a:moveTo>
                    <a:pt x="0" y="560878"/>
                  </a:moveTo>
                  <a:cubicBezTo>
                    <a:pt x="35766" y="573071"/>
                    <a:pt x="249550" y="701504"/>
                    <a:pt x="324334" y="745398"/>
                  </a:cubicBezTo>
                  <a:cubicBezTo>
                    <a:pt x="331649" y="749463"/>
                    <a:pt x="338965" y="748650"/>
                    <a:pt x="346281" y="751088"/>
                  </a:cubicBezTo>
                  <a:cubicBezTo>
                    <a:pt x="346281" y="751088"/>
                    <a:pt x="347094" y="751088"/>
                    <a:pt x="347094" y="750276"/>
                  </a:cubicBezTo>
                  <a:cubicBezTo>
                    <a:pt x="519422" y="621843"/>
                    <a:pt x="1082738" y="202404"/>
                    <a:pt x="1085177" y="201591"/>
                  </a:cubicBezTo>
                  <a:cubicBezTo>
                    <a:pt x="1083551" y="201591"/>
                    <a:pt x="1082738" y="201591"/>
                    <a:pt x="1081112" y="201591"/>
                  </a:cubicBezTo>
                  <a:cubicBezTo>
                    <a:pt x="1045346" y="171515"/>
                    <a:pt x="834814" y="57714"/>
                    <a:pt x="771410" y="21947"/>
                  </a:cubicBezTo>
                  <a:cubicBezTo>
                    <a:pt x="763282" y="17883"/>
                    <a:pt x="753527" y="13819"/>
                    <a:pt x="755153" y="813"/>
                  </a:cubicBezTo>
                  <a:cubicBezTo>
                    <a:pt x="755153" y="813"/>
                    <a:pt x="755966" y="813"/>
                    <a:pt x="755966" y="0"/>
                  </a:cubicBezTo>
                  <a:cubicBezTo>
                    <a:pt x="751089" y="3251"/>
                    <a:pt x="746211" y="5690"/>
                    <a:pt x="742147" y="8942"/>
                  </a:cubicBezTo>
                  <a:cubicBezTo>
                    <a:pt x="658422" y="70719"/>
                    <a:pt x="78848" y="501539"/>
                    <a:pt x="0" y="56087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8228A4D-2FA2-4678-AD56-A4713E115CD6}"/>
                </a:ext>
              </a:extLst>
            </p:cNvPr>
            <p:cNvSpPr/>
            <p:nvPr/>
          </p:nvSpPr>
          <p:spPr>
            <a:xfrm>
              <a:off x="8857858" y="2867716"/>
              <a:ext cx="803111" cy="392614"/>
            </a:xfrm>
            <a:custGeom>
              <a:avLst/>
              <a:gdLst>
                <a:gd name="connsiteX0" fmla="*/ 19509 w 803111"/>
                <a:gd name="connsiteY0" fmla="*/ 149567 h 392614"/>
                <a:gd name="connsiteX1" fmla="*/ 393427 w 803111"/>
                <a:gd name="connsiteY1" fmla="*/ 367416 h 392614"/>
                <a:gd name="connsiteX2" fmla="*/ 420252 w 803111"/>
                <a:gd name="connsiteY2" fmla="*/ 392614 h 392614"/>
                <a:gd name="connsiteX3" fmla="*/ 421878 w 803111"/>
                <a:gd name="connsiteY3" fmla="*/ 391802 h 392614"/>
                <a:gd name="connsiteX4" fmla="*/ 781977 w 803111"/>
                <a:gd name="connsiteY4" fmla="*/ 210532 h 392614"/>
                <a:gd name="connsiteX5" fmla="*/ 803112 w 803111"/>
                <a:gd name="connsiteY5" fmla="*/ 198339 h 392614"/>
                <a:gd name="connsiteX6" fmla="*/ 803112 w 803111"/>
                <a:gd name="connsiteY6" fmla="*/ 198339 h 392614"/>
                <a:gd name="connsiteX7" fmla="*/ 736457 w 803111"/>
                <a:gd name="connsiteY7" fmla="*/ 155258 h 392614"/>
                <a:gd name="connsiteX8" fmla="*/ 486907 w 803111"/>
                <a:gd name="connsiteY8" fmla="*/ 11380 h 392614"/>
                <a:gd name="connsiteX9" fmla="*/ 456831 w 803111"/>
                <a:gd name="connsiteY9" fmla="*/ 0 h 392614"/>
                <a:gd name="connsiteX10" fmla="*/ 454392 w 803111"/>
                <a:gd name="connsiteY10" fmla="*/ 813 h 392614"/>
                <a:gd name="connsiteX11" fmla="*/ 0 w 803111"/>
                <a:gd name="connsiteY11" fmla="*/ 129246 h 392614"/>
                <a:gd name="connsiteX12" fmla="*/ 19509 w 803111"/>
                <a:gd name="connsiteY12" fmla="*/ 149567 h 39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3111" h="392614">
                  <a:moveTo>
                    <a:pt x="19509" y="149567"/>
                  </a:moveTo>
                  <a:cubicBezTo>
                    <a:pt x="143877" y="221913"/>
                    <a:pt x="268246" y="294258"/>
                    <a:pt x="393427" y="367416"/>
                  </a:cubicBezTo>
                  <a:cubicBezTo>
                    <a:pt x="403995" y="373918"/>
                    <a:pt x="416188" y="379609"/>
                    <a:pt x="420252" y="392614"/>
                  </a:cubicBezTo>
                  <a:cubicBezTo>
                    <a:pt x="421065" y="392614"/>
                    <a:pt x="421065" y="391802"/>
                    <a:pt x="421878" y="391802"/>
                  </a:cubicBezTo>
                  <a:cubicBezTo>
                    <a:pt x="542182" y="331649"/>
                    <a:pt x="661673" y="270685"/>
                    <a:pt x="781977" y="210532"/>
                  </a:cubicBezTo>
                  <a:cubicBezTo>
                    <a:pt x="789293" y="207281"/>
                    <a:pt x="795796" y="202404"/>
                    <a:pt x="803112" y="198339"/>
                  </a:cubicBezTo>
                  <a:cubicBezTo>
                    <a:pt x="803112" y="198339"/>
                    <a:pt x="803112" y="198339"/>
                    <a:pt x="803112" y="198339"/>
                  </a:cubicBezTo>
                  <a:cubicBezTo>
                    <a:pt x="785229" y="178018"/>
                    <a:pt x="759217" y="168263"/>
                    <a:pt x="736457" y="155258"/>
                  </a:cubicBezTo>
                  <a:cubicBezTo>
                    <a:pt x="653545" y="106486"/>
                    <a:pt x="570632" y="59339"/>
                    <a:pt x="486907" y="11380"/>
                  </a:cubicBezTo>
                  <a:cubicBezTo>
                    <a:pt x="477153" y="5690"/>
                    <a:pt x="467398" y="2439"/>
                    <a:pt x="456831" y="0"/>
                  </a:cubicBezTo>
                  <a:cubicBezTo>
                    <a:pt x="456018" y="0"/>
                    <a:pt x="455205" y="813"/>
                    <a:pt x="454392" y="813"/>
                  </a:cubicBezTo>
                  <a:cubicBezTo>
                    <a:pt x="302386" y="40643"/>
                    <a:pt x="151193" y="85351"/>
                    <a:pt x="0" y="129246"/>
                  </a:cubicBezTo>
                  <a:cubicBezTo>
                    <a:pt x="2439" y="139000"/>
                    <a:pt x="10567" y="143877"/>
                    <a:pt x="19509" y="14956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9EB30B-5FE2-4644-99DF-1CA7A39148CB}"/>
                </a:ext>
              </a:extLst>
            </p:cNvPr>
            <p:cNvSpPr/>
            <p:nvPr/>
          </p:nvSpPr>
          <p:spPr>
            <a:xfrm>
              <a:off x="10149503" y="2030259"/>
              <a:ext cx="543807" cy="430210"/>
            </a:xfrm>
            <a:custGeom>
              <a:avLst/>
              <a:gdLst>
                <a:gd name="connsiteX0" fmla="*/ 53649 w 543807"/>
                <a:gd name="connsiteY0" fmla="*/ 263573 h 430210"/>
                <a:gd name="connsiteX1" fmla="*/ 308076 w 543807"/>
                <a:gd name="connsiteY1" fmla="*/ 407451 h 430210"/>
                <a:gd name="connsiteX2" fmla="*/ 324333 w 543807"/>
                <a:gd name="connsiteY2" fmla="*/ 427772 h 430210"/>
                <a:gd name="connsiteX3" fmla="*/ 323521 w 543807"/>
                <a:gd name="connsiteY3" fmla="*/ 430211 h 430210"/>
                <a:gd name="connsiteX4" fmla="*/ 404807 w 543807"/>
                <a:gd name="connsiteY4" fmla="*/ 344047 h 430210"/>
                <a:gd name="connsiteX5" fmla="*/ 541369 w 543807"/>
                <a:gd name="connsiteY5" fmla="*/ 183099 h 430210"/>
                <a:gd name="connsiteX6" fmla="*/ 542995 w 543807"/>
                <a:gd name="connsiteY6" fmla="*/ 182287 h 430210"/>
                <a:gd name="connsiteX7" fmla="*/ 543807 w 543807"/>
                <a:gd name="connsiteY7" fmla="*/ 180661 h 430210"/>
                <a:gd name="connsiteX8" fmla="*/ 541369 w 543807"/>
                <a:gd name="connsiteY8" fmla="*/ 179848 h 430210"/>
                <a:gd name="connsiteX9" fmla="*/ 461708 w 543807"/>
                <a:gd name="connsiteY9" fmla="*/ 140830 h 430210"/>
                <a:gd name="connsiteX10" fmla="*/ 241421 w 543807"/>
                <a:gd name="connsiteY10" fmla="*/ 13210 h 430210"/>
                <a:gd name="connsiteX11" fmla="*/ 199965 w 543807"/>
                <a:gd name="connsiteY11" fmla="*/ 1017 h 430210"/>
                <a:gd name="connsiteX12" fmla="*/ 195088 w 543807"/>
                <a:gd name="connsiteY12" fmla="*/ 5895 h 430210"/>
                <a:gd name="connsiteX13" fmla="*/ 165012 w 543807"/>
                <a:gd name="connsiteY13" fmla="*/ 37596 h 430210"/>
                <a:gd name="connsiteX14" fmla="*/ 813 w 543807"/>
                <a:gd name="connsiteY14" fmla="*/ 223743 h 430210"/>
                <a:gd name="connsiteX15" fmla="*/ 0 w 543807"/>
                <a:gd name="connsiteY15" fmla="*/ 226181 h 430210"/>
                <a:gd name="connsiteX16" fmla="*/ 53649 w 543807"/>
                <a:gd name="connsiteY16" fmla="*/ 263573 h 43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3807" h="430210">
                  <a:moveTo>
                    <a:pt x="53649" y="263573"/>
                  </a:moveTo>
                  <a:cubicBezTo>
                    <a:pt x="138187" y="312345"/>
                    <a:pt x="222725" y="359491"/>
                    <a:pt x="308076" y="407451"/>
                  </a:cubicBezTo>
                  <a:cubicBezTo>
                    <a:pt x="316205" y="412328"/>
                    <a:pt x="320269" y="419644"/>
                    <a:pt x="324333" y="427772"/>
                  </a:cubicBezTo>
                  <a:cubicBezTo>
                    <a:pt x="324333" y="428585"/>
                    <a:pt x="323521" y="429398"/>
                    <a:pt x="323521" y="430211"/>
                  </a:cubicBezTo>
                  <a:cubicBezTo>
                    <a:pt x="358474" y="409076"/>
                    <a:pt x="378796" y="373310"/>
                    <a:pt x="404807" y="344047"/>
                  </a:cubicBezTo>
                  <a:cubicBezTo>
                    <a:pt x="450328" y="290398"/>
                    <a:pt x="495848" y="236749"/>
                    <a:pt x="541369" y="183099"/>
                  </a:cubicBezTo>
                  <a:cubicBezTo>
                    <a:pt x="542182" y="183099"/>
                    <a:pt x="542182" y="182287"/>
                    <a:pt x="542995" y="182287"/>
                  </a:cubicBezTo>
                  <a:cubicBezTo>
                    <a:pt x="542995" y="181474"/>
                    <a:pt x="543807" y="181474"/>
                    <a:pt x="543807" y="180661"/>
                  </a:cubicBezTo>
                  <a:cubicBezTo>
                    <a:pt x="542995" y="180661"/>
                    <a:pt x="542182" y="180661"/>
                    <a:pt x="541369" y="179848"/>
                  </a:cubicBezTo>
                  <a:cubicBezTo>
                    <a:pt x="510480" y="175784"/>
                    <a:pt x="486907" y="155462"/>
                    <a:pt x="461708" y="140830"/>
                  </a:cubicBezTo>
                  <a:cubicBezTo>
                    <a:pt x="387737" y="99374"/>
                    <a:pt x="315392" y="55479"/>
                    <a:pt x="241421" y="13210"/>
                  </a:cubicBezTo>
                  <a:cubicBezTo>
                    <a:pt x="228415" y="5895"/>
                    <a:pt x="215410" y="-3047"/>
                    <a:pt x="199965" y="1017"/>
                  </a:cubicBezTo>
                  <a:cubicBezTo>
                    <a:pt x="198339" y="2643"/>
                    <a:pt x="196714" y="3456"/>
                    <a:pt x="195088" y="5895"/>
                  </a:cubicBezTo>
                  <a:cubicBezTo>
                    <a:pt x="185333" y="17275"/>
                    <a:pt x="174766" y="27029"/>
                    <a:pt x="165012" y="37596"/>
                  </a:cubicBezTo>
                  <a:cubicBezTo>
                    <a:pt x="110550" y="99374"/>
                    <a:pt x="55275" y="161965"/>
                    <a:pt x="813" y="223743"/>
                  </a:cubicBezTo>
                  <a:cubicBezTo>
                    <a:pt x="813" y="224556"/>
                    <a:pt x="0" y="225369"/>
                    <a:pt x="0" y="226181"/>
                  </a:cubicBezTo>
                  <a:cubicBezTo>
                    <a:pt x="13006" y="246503"/>
                    <a:pt x="34953" y="253006"/>
                    <a:pt x="53649" y="26357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CD6362A-19F3-431C-86F1-D0B136AD48E3}"/>
                </a:ext>
              </a:extLst>
            </p:cNvPr>
            <p:cNvSpPr/>
            <p:nvPr/>
          </p:nvSpPr>
          <p:spPr>
            <a:xfrm>
              <a:off x="8823905" y="2996149"/>
              <a:ext cx="454204" cy="285316"/>
            </a:xfrm>
            <a:custGeom>
              <a:avLst/>
              <a:gdLst>
                <a:gd name="connsiteX0" fmla="*/ 427380 w 454204"/>
                <a:gd name="connsiteY0" fmla="*/ 238983 h 285316"/>
                <a:gd name="connsiteX1" fmla="*/ 53462 w 454204"/>
                <a:gd name="connsiteY1" fmla="*/ 21135 h 285316"/>
                <a:gd name="connsiteX2" fmla="*/ 33140 w 454204"/>
                <a:gd name="connsiteY2" fmla="*/ 0 h 285316"/>
                <a:gd name="connsiteX3" fmla="*/ 31514 w 454204"/>
                <a:gd name="connsiteY3" fmla="*/ 813 h 285316"/>
                <a:gd name="connsiteX4" fmla="*/ 28263 w 454204"/>
                <a:gd name="connsiteY4" fmla="*/ 1626 h 285316"/>
                <a:gd name="connsiteX5" fmla="*/ 626 w 454204"/>
                <a:gd name="connsiteY5" fmla="*/ 23573 h 285316"/>
                <a:gd name="connsiteX6" fmla="*/ 12006 w 454204"/>
                <a:gd name="connsiteY6" fmla="*/ 44708 h 285316"/>
                <a:gd name="connsiteX7" fmla="*/ 139626 w 454204"/>
                <a:gd name="connsiteY7" fmla="*/ 118679 h 285316"/>
                <a:gd name="connsiteX8" fmla="*/ 396491 w 454204"/>
                <a:gd name="connsiteY8" fmla="*/ 267433 h 285316"/>
                <a:gd name="connsiteX9" fmla="*/ 410310 w 454204"/>
                <a:gd name="connsiteY9" fmla="*/ 285316 h 285316"/>
                <a:gd name="connsiteX10" fmla="*/ 411123 w 454204"/>
                <a:gd name="connsiteY10" fmla="*/ 284503 h 285316"/>
                <a:gd name="connsiteX11" fmla="*/ 448515 w 454204"/>
                <a:gd name="connsiteY11" fmla="*/ 267433 h 285316"/>
                <a:gd name="connsiteX12" fmla="*/ 454205 w 454204"/>
                <a:gd name="connsiteY12" fmla="*/ 263369 h 285316"/>
                <a:gd name="connsiteX13" fmla="*/ 427380 w 454204"/>
                <a:gd name="connsiteY13" fmla="*/ 238983 h 28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204" h="285316">
                  <a:moveTo>
                    <a:pt x="427380" y="238983"/>
                  </a:moveTo>
                  <a:cubicBezTo>
                    <a:pt x="303012" y="166638"/>
                    <a:pt x="178643" y="93480"/>
                    <a:pt x="53462" y="21135"/>
                  </a:cubicBezTo>
                  <a:cubicBezTo>
                    <a:pt x="44520" y="15444"/>
                    <a:pt x="36392" y="10567"/>
                    <a:pt x="33140" y="0"/>
                  </a:cubicBezTo>
                  <a:cubicBezTo>
                    <a:pt x="32327" y="0"/>
                    <a:pt x="31514" y="0"/>
                    <a:pt x="31514" y="813"/>
                  </a:cubicBezTo>
                  <a:cubicBezTo>
                    <a:pt x="30702" y="813"/>
                    <a:pt x="29076" y="1626"/>
                    <a:pt x="28263" y="1626"/>
                  </a:cubicBezTo>
                  <a:cubicBezTo>
                    <a:pt x="16070" y="4877"/>
                    <a:pt x="8754" y="15444"/>
                    <a:pt x="626" y="23573"/>
                  </a:cubicBezTo>
                  <a:cubicBezTo>
                    <a:pt x="-1813" y="33328"/>
                    <a:pt x="3064" y="39830"/>
                    <a:pt x="12006" y="44708"/>
                  </a:cubicBezTo>
                  <a:cubicBezTo>
                    <a:pt x="55088" y="69094"/>
                    <a:pt x="97357" y="94293"/>
                    <a:pt x="139626" y="118679"/>
                  </a:cubicBezTo>
                  <a:cubicBezTo>
                    <a:pt x="225789" y="168263"/>
                    <a:pt x="311140" y="218661"/>
                    <a:pt x="396491" y="267433"/>
                  </a:cubicBezTo>
                  <a:cubicBezTo>
                    <a:pt x="403807" y="271497"/>
                    <a:pt x="408684" y="277187"/>
                    <a:pt x="410310" y="285316"/>
                  </a:cubicBezTo>
                  <a:cubicBezTo>
                    <a:pt x="410310" y="285316"/>
                    <a:pt x="411123" y="285316"/>
                    <a:pt x="411123" y="284503"/>
                  </a:cubicBezTo>
                  <a:cubicBezTo>
                    <a:pt x="424129" y="280439"/>
                    <a:pt x="437135" y="274749"/>
                    <a:pt x="448515" y="267433"/>
                  </a:cubicBezTo>
                  <a:cubicBezTo>
                    <a:pt x="450141" y="265807"/>
                    <a:pt x="452579" y="264994"/>
                    <a:pt x="454205" y="263369"/>
                  </a:cubicBezTo>
                  <a:cubicBezTo>
                    <a:pt x="449328" y="251176"/>
                    <a:pt x="437948" y="245486"/>
                    <a:pt x="427380" y="23898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3ABD0F-DE73-420A-9965-925857EFC4E1}"/>
                </a:ext>
              </a:extLst>
            </p:cNvPr>
            <p:cNvSpPr/>
            <p:nvPr/>
          </p:nvSpPr>
          <p:spPr>
            <a:xfrm>
              <a:off x="9312250" y="2839266"/>
              <a:ext cx="394240" cy="225163"/>
            </a:xfrm>
            <a:custGeom>
              <a:avLst/>
              <a:gdLst>
                <a:gd name="connsiteX0" fmla="*/ 373919 w 394240"/>
                <a:gd name="connsiteY0" fmla="*/ 185334 h 225163"/>
                <a:gd name="connsiteX1" fmla="*/ 146316 w 394240"/>
                <a:gd name="connsiteY1" fmla="*/ 53649 h 225163"/>
                <a:gd name="connsiteX2" fmla="*/ 48772 w 394240"/>
                <a:gd name="connsiteY2" fmla="*/ 813 h 225163"/>
                <a:gd name="connsiteX3" fmla="*/ 47146 w 394240"/>
                <a:gd name="connsiteY3" fmla="*/ 0 h 225163"/>
                <a:gd name="connsiteX4" fmla="*/ 45520 w 394240"/>
                <a:gd name="connsiteY4" fmla="*/ 813 h 225163"/>
                <a:gd name="connsiteX5" fmla="*/ 7316 w 394240"/>
                <a:gd name="connsiteY5" fmla="*/ 23573 h 225163"/>
                <a:gd name="connsiteX6" fmla="*/ 0 w 394240"/>
                <a:gd name="connsiteY6" fmla="*/ 26825 h 225163"/>
                <a:gd name="connsiteX7" fmla="*/ 30076 w 394240"/>
                <a:gd name="connsiteY7" fmla="*/ 38205 h 225163"/>
                <a:gd name="connsiteX8" fmla="*/ 279626 w 394240"/>
                <a:gd name="connsiteY8" fmla="*/ 182082 h 225163"/>
                <a:gd name="connsiteX9" fmla="*/ 346281 w 394240"/>
                <a:gd name="connsiteY9" fmla="*/ 225164 h 225163"/>
                <a:gd name="connsiteX10" fmla="*/ 353597 w 394240"/>
                <a:gd name="connsiteY10" fmla="*/ 219474 h 225163"/>
                <a:gd name="connsiteX11" fmla="*/ 380421 w 394240"/>
                <a:gd name="connsiteY11" fmla="*/ 199965 h 225163"/>
                <a:gd name="connsiteX12" fmla="*/ 394240 w 394240"/>
                <a:gd name="connsiteY12" fmla="*/ 190211 h 225163"/>
                <a:gd name="connsiteX13" fmla="*/ 373919 w 394240"/>
                <a:gd name="connsiteY13" fmla="*/ 185334 h 22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4240" h="225163">
                  <a:moveTo>
                    <a:pt x="373919" y="185334"/>
                  </a:moveTo>
                  <a:cubicBezTo>
                    <a:pt x="298322" y="141439"/>
                    <a:pt x="222725" y="96731"/>
                    <a:pt x="146316" y="53649"/>
                  </a:cubicBezTo>
                  <a:cubicBezTo>
                    <a:pt x="113801" y="35766"/>
                    <a:pt x="84538" y="12193"/>
                    <a:pt x="48772" y="813"/>
                  </a:cubicBezTo>
                  <a:cubicBezTo>
                    <a:pt x="47959" y="813"/>
                    <a:pt x="47959" y="813"/>
                    <a:pt x="47146" y="0"/>
                  </a:cubicBezTo>
                  <a:cubicBezTo>
                    <a:pt x="46333" y="0"/>
                    <a:pt x="46333" y="813"/>
                    <a:pt x="45520" y="813"/>
                  </a:cubicBezTo>
                  <a:cubicBezTo>
                    <a:pt x="34140" y="10567"/>
                    <a:pt x="21134" y="17883"/>
                    <a:pt x="7316" y="23573"/>
                  </a:cubicBezTo>
                  <a:cubicBezTo>
                    <a:pt x="4877" y="24386"/>
                    <a:pt x="2438" y="26012"/>
                    <a:pt x="0" y="26825"/>
                  </a:cubicBezTo>
                  <a:cubicBezTo>
                    <a:pt x="10567" y="29263"/>
                    <a:pt x="20322" y="32515"/>
                    <a:pt x="30076" y="38205"/>
                  </a:cubicBezTo>
                  <a:cubicBezTo>
                    <a:pt x="112988" y="86164"/>
                    <a:pt x="196713" y="133310"/>
                    <a:pt x="279626" y="182082"/>
                  </a:cubicBezTo>
                  <a:cubicBezTo>
                    <a:pt x="302386" y="195901"/>
                    <a:pt x="328398" y="204842"/>
                    <a:pt x="346281" y="225164"/>
                  </a:cubicBezTo>
                  <a:cubicBezTo>
                    <a:pt x="348719" y="223538"/>
                    <a:pt x="351158" y="221913"/>
                    <a:pt x="353597" y="219474"/>
                  </a:cubicBezTo>
                  <a:cubicBezTo>
                    <a:pt x="362538" y="212971"/>
                    <a:pt x="371480" y="206468"/>
                    <a:pt x="380421" y="199965"/>
                  </a:cubicBezTo>
                  <a:cubicBezTo>
                    <a:pt x="385298" y="196714"/>
                    <a:pt x="389363" y="193462"/>
                    <a:pt x="394240" y="190211"/>
                  </a:cubicBezTo>
                  <a:cubicBezTo>
                    <a:pt x="389363" y="188585"/>
                    <a:pt x="381234" y="189398"/>
                    <a:pt x="373919" y="18533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D54BF8-0EA1-4708-B3A4-6C1FFDE1354C}"/>
                </a:ext>
              </a:extLst>
            </p:cNvPr>
            <p:cNvSpPr/>
            <p:nvPr/>
          </p:nvSpPr>
          <p:spPr>
            <a:xfrm>
              <a:off x="10115996" y="2254815"/>
              <a:ext cx="357840" cy="225976"/>
            </a:xfrm>
            <a:custGeom>
              <a:avLst/>
              <a:gdLst>
                <a:gd name="connsiteX0" fmla="*/ 341583 w 357840"/>
                <a:gd name="connsiteY0" fmla="*/ 182895 h 225976"/>
                <a:gd name="connsiteX1" fmla="*/ 87156 w 357840"/>
                <a:gd name="connsiteY1" fmla="*/ 39018 h 225976"/>
                <a:gd name="connsiteX2" fmla="*/ 33507 w 357840"/>
                <a:gd name="connsiteY2" fmla="*/ 2439 h 225976"/>
                <a:gd name="connsiteX3" fmla="*/ 31881 w 357840"/>
                <a:gd name="connsiteY3" fmla="*/ 0 h 225976"/>
                <a:gd name="connsiteX4" fmla="*/ 13185 w 357840"/>
                <a:gd name="connsiteY4" fmla="*/ 13819 h 225976"/>
                <a:gd name="connsiteX5" fmla="*/ 992 w 357840"/>
                <a:gd name="connsiteY5" fmla="*/ 24386 h 225976"/>
                <a:gd name="connsiteX6" fmla="*/ 179 w 357840"/>
                <a:gd name="connsiteY6" fmla="*/ 25199 h 225976"/>
                <a:gd name="connsiteX7" fmla="*/ 16436 w 357840"/>
                <a:gd name="connsiteY7" fmla="*/ 46333 h 225976"/>
                <a:gd name="connsiteX8" fmla="*/ 207460 w 357840"/>
                <a:gd name="connsiteY8" fmla="*/ 154445 h 225976"/>
                <a:gd name="connsiteX9" fmla="*/ 326139 w 357840"/>
                <a:gd name="connsiteY9" fmla="*/ 225977 h 225976"/>
                <a:gd name="connsiteX10" fmla="*/ 330203 w 357840"/>
                <a:gd name="connsiteY10" fmla="*/ 225977 h 225976"/>
                <a:gd name="connsiteX11" fmla="*/ 332642 w 357840"/>
                <a:gd name="connsiteY11" fmla="*/ 224351 h 225976"/>
                <a:gd name="connsiteX12" fmla="*/ 352963 w 357840"/>
                <a:gd name="connsiteY12" fmla="*/ 208907 h 225976"/>
                <a:gd name="connsiteX13" fmla="*/ 355402 w 357840"/>
                <a:gd name="connsiteY13" fmla="*/ 206468 h 225976"/>
                <a:gd name="connsiteX14" fmla="*/ 357028 w 357840"/>
                <a:gd name="connsiteY14" fmla="*/ 205655 h 225976"/>
                <a:gd name="connsiteX15" fmla="*/ 357840 w 357840"/>
                <a:gd name="connsiteY15" fmla="*/ 203217 h 225976"/>
                <a:gd name="connsiteX16" fmla="*/ 341583 w 357840"/>
                <a:gd name="connsiteY16" fmla="*/ 182895 h 22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7840" h="225976">
                  <a:moveTo>
                    <a:pt x="341583" y="182895"/>
                  </a:moveTo>
                  <a:cubicBezTo>
                    <a:pt x="257045" y="134936"/>
                    <a:pt x="171694" y="87790"/>
                    <a:pt x="87156" y="39018"/>
                  </a:cubicBezTo>
                  <a:cubicBezTo>
                    <a:pt x="68460" y="28450"/>
                    <a:pt x="45700" y="21135"/>
                    <a:pt x="33507" y="2439"/>
                  </a:cubicBezTo>
                  <a:cubicBezTo>
                    <a:pt x="32694" y="1626"/>
                    <a:pt x="32694" y="813"/>
                    <a:pt x="31881" y="0"/>
                  </a:cubicBezTo>
                  <a:cubicBezTo>
                    <a:pt x="30255" y="1626"/>
                    <a:pt x="23752" y="5690"/>
                    <a:pt x="13185" y="13819"/>
                  </a:cubicBezTo>
                  <a:cubicBezTo>
                    <a:pt x="9121" y="17070"/>
                    <a:pt x="5057" y="21135"/>
                    <a:pt x="992" y="24386"/>
                  </a:cubicBezTo>
                  <a:cubicBezTo>
                    <a:pt x="992" y="24386"/>
                    <a:pt x="179" y="24386"/>
                    <a:pt x="179" y="25199"/>
                  </a:cubicBezTo>
                  <a:cubicBezTo>
                    <a:pt x="-1446" y="38205"/>
                    <a:pt x="8308" y="41456"/>
                    <a:pt x="16436" y="46333"/>
                  </a:cubicBezTo>
                  <a:cubicBezTo>
                    <a:pt x="79840" y="82912"/>
                    <a:pt x="144057" y="117866"/>
                    <a:pt x="207460" y="154445"/>
                  </a:cubicBezTo>
                  <a:cubicBezTo>
                    <a:pt x="247291" y="178018"/>
                    <a:pt x="291186" y="196714"/>
                    <a:pt x="326139" y="225977"/>
                  </a:cubicBezTo>
                  <a:cubicBezTo>
                    <a:pt x="327765" y="225977"/>
                    <a:pt x="329390" y="225977"/>
                    <a:pt x="330203" y="225977"/>
                  </a:cubicBezTo>
                  <a:cubicBezTo>
                    <a:pt x="331016" y="225164"/>
                    <a:pt x="331829" y="225164"/>
                    <a:pt x="332642" y="224351"/>
                  </a:cubicBezTo>
                  <a:cubicBezTo>
                    <a:pt x="339958" y="220287"/>
                    <a:pt x="346461" y="214597"/>
                    <a:pt x="352963" y="208907"/>
                  </a:cubicBezTo>
                  <a:cubicBezTo>
                    <a:pt x="353776" y="208094"/>
                    <a:pt x="354589" y="207281"/>
                    <a:pt x="355402" y="206468"/>
                  </a:cubicBezTo>
                  <a:cubicBezTo>
                    <a:pt x="356215" y="206468"/>
                    <a:pt x="356215" y="205655"/>
                    <a:pt x="357028" y="205655"/>
                  </a:cubicBezTo>
                  <a:cubicBezTo>
                    <a:pt x="357028" y="204842"/>
                    <a:pt x="357840" y="204029"/>
                    <a:pt x="357840" y="203217"/>
                  </a:cubicBezTo>
                  <a:cubicBezTo>
                    <a:pt x="353776" y="195088"/>
                    <a:pt x="349712" y="187772"/>
                    <a:pt x="341583" y="18289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D60CAA-762D-4EF0-AF2A-910317ED98CD}"/>
                </a:ext>
              </a:extLst>
            </p:cNvPr>
            <p:cNvSpPr/>
            <p:nvPr/>
          </p:nvSpPr>
          <p:spPr>
            <a:xfrm>
              <a:off x="10344591" y="2002826"/>
              <a:ext cx="371479" cy="209719"/>
            </a:xfrm>
            <a:custGeom>
              <a:avLst/>
              <a:gdLst>
                <a:gd name="connsiteX0" fmla="*/ 301573 w 371479"/>
                <a:gd name="connsiteY0" fmla="*/ 152819 h 209719"/>
                <a:gd name="connsiteX1" fmla="*/ 39830 w 371479"/>
                <a:gd name="connsiteY1" fmla="*/ 813 h 209719"/>
                <a:gd name="connsiteX2" fmla="*/ 38205 w 371479"/>
                <a:gd name="connsiteY2" fmla="*/ 0 h 209719"/>
                <a:gd name="connsiteX3" fmla="*/ 0 w 371479"/>
                <a:gd name="connsiteY3" fmla="*/ 30889 h 209719"/>
                <a:gd name="connsiteX4" fmla="*/ 4064 w 371479"/>
                <a:gd name="connsiteY4" fmla="*/ 29263 h 209719"/>
                <a:gd name="connsiteX5" fmla="*/ 45520 w 371479"/>
                <a:gd name="connsiteY5" fmla="*/ 41456 h 209719"/>
                <a:gd name="connsiteX6" fmla="*/ 265807 w 371479"/>
                <a:gd name="connsiteY6" fmla="*/ 169076 h 209719"/>
                <a:gd name="connsiteX7" fmla="*/ 345468 w 371479"/>
                <a:gd name="connsiteY7" fmla="*/ 208094 h 209719"/>
                <a:gd name="connsiteX8" fmla="*/ 347907 w 371479"/>
                <a:gd name="connsiteY8" fmla="*/ 208907 h 209719"/>
                <a:gd name="connsiteX9" fmla="*/ 349533 w 371479"/>
                <a:gd name="connsiteY9" fmla="*/ 209719 h 209719"/>
                <a:gd name="connsiteX10" fmla="*/ 366603 w 371479"/>
                <a:gd name="connsiteY10" fmla="*/ 198339 h 209719"/>
                <a:gd name="connsiteX11" fmla="*/ 370667 w 371479"/>
                <a:gd name="connsiteY11" fmla="*/ 195088 h 209719"/>
                <a:gd name="connsiteX12" fmla="*/ 371480 w 371479"/>
                <a:gd name="connsiteY12" fmla="*/ 191836 h 209719"/>
                <a:gd name="connsiteX13" fmla="*/ 301573 w 371479"/>
                <a:gd name="connsiteY13" fmla="*/ 152819 h 20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1479" h="209719">
                  <a:moveTo>
                    <a:pt x="301573" y="152819"/>
                  </a:moveTo>
                  <a:cubicBezTo>
                    <a:pt x="214596" y="102421"/>
                    <a:pt x="126807" y="51211"/>
                    <a:pt x="39830" y="813"/>
                  </a:cubicBezTo>
                  <a:cubicBezTo>
                    <a:pt x="39017" y="813"/>
                    <a:pt x="39017" y="0"/>
                    <a:pt x="38205" y="0"/>
                  </a:cubicBezTo>
                  <a:cubicBezTo>
                    <a:pt x="22760" y="7316"/>
                    <a:pt x="9754" y="16257"/>
                    <a:pt x="0" y="30889"/>
                  </a:cubicBezTo>
                  <a:cubicBezTo>
                    <a:pt x="1626" y="30076"/>
                    <a:pt x="2438" y="30076"/>
                    <a:pt x="4064" y="29263"/>
                  </a:cubicBezTo>
                  <a:cubicBezTo>
                    <a:pt x="19508" y="25199"/>
                    <a:pt x="32515" y="34140"/>
                    <a:pt x="45520" y="41456"/>
                  </a:cubicBezTo>
                  <a:cubicBezTo>
                    <a:pt x="118678" y="83725"/>
                    <a:pt x="191836" y="127620"/>
                    <a:pt x="265807" y="169076"/>
                  </a:cubicBezTo>
                  <a:cubicBezTo>
                    <a:pt x="291006" y="183708"/>
                    <a:pt x="314579" y="204029"/>
                    <a:pt x="345468" y="208094"/>
                  </a:cubicBezTo>
                  <a:cubicBezTo>
                    <a:pt x="346281" y="208094"/>
                    <a:pt x="347094" y="208907"/>
                    <a:pt x="347907" y="208907"/>
                  </a:cubicBezTo>
                  <a:cubicBezTo>
                    <a:pt x="348719" y="208907"/>
                    <a:pt x="349533" y="208907"/>
                    <a:pt x="349533" y="209719"/>
                  </a:cubicBezTo>
                  <a:cubicBezTo>
                    <a:pt x="356035" y="207281"/>
                    <a:pt x="361726" y="202404"/>
                    <a:pt x="366603" y="198339"/>
                  </a:cubicBezTo>
                  <a:cubicBezTo>
                    <a:pt x="368228" y="197527"/>
                    <a:pt x="369854" y="195901"/>
                    <a:pt x="370667" y="195088"/>
                  </a:cubicBezTo>
                  <a:cubicBezTo>
                    <a:pt x="370667" y="194275"/>
                    <a:pt x="371480" y="193462"/>
                    <a:pt x="371480" y="191836"/>
                  </a:cubicBezTo>
                  <a:cubicBezTo>
                    <a:pt x="347094" y="182082"/>
                    <a:pt x="325147" y="165825"/>
                    <a:pt x="301573" y="152819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8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9EEA4751-D864-43E5-9DDB-AE7946864F39}"/>
              </a:ext>
            </a:extLst>
          </p:cNvPr>
          <p:cNvSpPr/>
          <p:nvPr/>
        </p:nvSpPr>
        <p:spPr>
          <a:xfrm rot="9974247">
            <a:off x="7098012" y="8992964"/>
            <a:ext cx="17511" cy="26504"/>
          </a:xfrm>
          <a:custGeom>
            <a:avLst/>
            <a:gdLst>
              <a:gd name="connsiteX0" fmla="*/ 17256 w 17511"/>
              <a:gd name="connsiteY0" fmla="*/ 0 h 26504"/>
              <a:gd name="connsiteX1" fmla="*/ 28 w 17511"/>
              <a:gd name="connsiteY1" fmla="*/ 26504 h 26504"/>
              <a:gd name="connsiteX2" fmla="*/ 17256 w 17511"/>
              <a:gd name="connsiteY2" fmla="*/ 0 h 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11" h="26504">
                <a:moveTo>
                  <a:pt x="17256" y="0"/>
                </a:moveTo>
                <a:cubicBezTo>
                  <a:pt x="10630" y="10602"/>
                  <a:pt x="-635" y="11264"/>
                  <a:pt x="28" y="26504"/>
                </a:cubicBezTo>
                <a:cubicBezTo>
                  <a:pt x="9304" y="19878"/>
                  <a:pt x="19243" y="16565"/>
                  <a:pt x="17256" y="0"/>
                </a:cubicBezTo>
                <a:close/>
              </a:path>
            </a:pathLst>
          </a:custGeom>
          <a:solidFill>
            <a:srgbClr val="0A7C9C"/>
          </a:solidFill>
          <a:ln w="66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37EBBD-AC3F-4D36-8537-D95542C945DB}"/>
              </a:ext>
            </a:extLst>
          </p:cNvPr>
          <p:cNvGrpSpPr/>
          <p:nvPr/>
        </p:nvGrpSpPr>
        <p:grpSpPr>
          <a:xfrm>
            <a:off x="4204088" y="1865168"/>
            <a:ext cx="4525172" cy="711174"/>
            <a:chOff x="3131840" y="2220253"/>
            <a:chExt cx="3096344" cy="7111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0B64D6-7D0D-413B-B0D2-A3C8BF4B37BF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0B6F85-F9EE-4F6E-9C85-39076013FFAB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73B2F9-F59D-49C3-B5B0-2FDAE1274BC9}"/>
              </a:ext>
            </a:extLst>
          </p:cNvPr>
          <p:cNvGrpSpPr/>
          <p:nvPr/>
        </p:nvGrpSpPr>
        <p:grpSpPr>
          <a:xfrm>
            <a:off x="4204088" y="2747956"/>
            <a:ext cx="4525172" cy="711174"/>
            <a:chOff x="3131840" y="2220253"/>
            <a:chExt cx="3096344" cy="71117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A07807-6C16-460C-89DA-664CC56F2A97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F7EBF3-0D03-4A0F-9206-8A32D858BFEA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8B34E8-CE49-4B9C-8654-37E2AC321D18}"/>
              </a:ext>
            </a:extLst>
          </p:cNvPr>
          <p:cNvGrpSpPr/>
          <p:nvPr/>
        </p:nvGrpSpPr>
        <p:grpSpPr>
          <a:xfrm>
            <a:off x="4204088" y="3630742"/>
            <a:ext cx="4525172" cy="711174"/>
            <a:chOff x="3131840" y="2220253"/>
            <a:chExt cx="3096344" cy="71117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B539E4-B279-4CF3-AC28-D547F26D75DD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52B79-55D3-4EFF-BB18-6D69D6F06AAE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1B0ECB-B5B8-4A63-8533-4AB8AF33863F}"/>
              </a:ext>
            </a:extLst>
          </p:cNvPr>
          <p:cNvGrpSpPr/>
          <p:nvPr/>
        </p:nvGrpSpPr>
        <p:grpSpPr>
          <a:xfrm>
            <a:off x="4204088" y="4513530"/>
            <a:ext cx="4525172" cy="711174"/>
            <a:chOff x="3131840" y="2220253"/>
            <a:chExt cx="3096344" cy="7111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918E07-7B8A-467D-B649-AD96156E99FC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7AC28-7C0A-4B80-A68D-292F11B3F6B2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F15508-946B-4E48-8540-4037055E0F53}"/>
              </a:ext>
            </a:extLst>
          </p:cNvPr>
          <p:cNvGrpSpPr/>
          <p:nvPr/>
        </p:nvGrpSpPr>
        <p:grpSpPr>
          <a:xfrm>
            <a:off x="4204088" y="5396316"/>
            <a:ext cx="4525172" cy="711174"/>
            <a:chOff x="3131840" y="2220253"/>
            <a:chExt cx="3096344" cy="7111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D0F2BF-AD93-4947-947A-78A2164DD9FC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D0CA27-4F7E-4136-AC6D-B5877BE95F3F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Pentagon 2">
            <a:extLst>
              <a:ext uri="{FF2B5EF4-FFF2-40B4-BE49-F238E27FC236}">
                <a16:creationId xmlns:a16="http://schemas.microsoft.com/office/drawing/2014/main" id="{FCD86E24-FBFB-4063-BDEC-B2B07D89E026}"/>
              </a:ext>
            </a:extLst>
          </p:cNvPr>
          <p:cNvSpPr/>
          <p:nvPr/>
        </p:nvSpPr>
        <p:spPr>
          <a:xfrm>
            <a:off x="912674" y="1839732"/>
            <a:ext cx="3156908" cy="695785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Pentagon 24">
            <a:extLst>
              <a:ext uri="{FF2B5EF4-FFF2-40B4-BE49-F238E27FC236}">
                <a16:creationId xmlns:a16="http://schemas.microsoft.com/office/drawing/2014/main" id="{BCA146E6-1850-44D1-B772-89D6BFFB20AF}"/>
              </a:ext>
            </a:extLst>
          </p:cNvPr>
          <p:cNvSpPr/>
          <p:nvPr/>
        </p:nvSpPr>
        <p:spPr>
          <a:xfrm>
            <a:off x="912674" y="2722520"/>
            <a:ext cx="3156908" cy="69578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Pentagon 25">
            <a:extLst>
              <a:ext uri="{FF2B5EF4-FFF2-40B4-BE49-F238E27FC236}">
                <a16:creationId xmlns:a16="http://schemas.microsoft.com/office/drawing/2014/main" id="{405D20DE-20E8-4A31-B967-966C60275C33}"/>
              </a:ext>
            </a:extLst>
          </p:cNvPr>
          <p:cNvSpPr/>
          <p:nvPr/>
        </p:nvSpPr>
        <p:spPr>
          <a:xfrm>
            <a:off x="912674" y="3605307"/>
            <a:ext cx="3156908" cy="69578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Pentagon 26">
            <a:extLst>
              <a:ext uri="{FF2B5EF4-FFF2-40B4-BE49-F238E27FC236}">
                <a16:creationId xmlns:a16="http://schemas.microsoft.com/office/drawing/2014/main" id="{228FD955-BFDB-4F28-8F60-B7816207BB8C}"/>
              </a:ext>
            </a:extLst>
          </p:cNvPr>
          <p:cNvSpPr/>
          <p:nvPr/>
        </p:nvSpPr>
        <p:spPr>
          <a:xfrm>
            <a:off x="912674" y="4488096"/>
            <a:ext cx="3156908" cy="69578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Pentagon 27">
            <a:extLst>
              <a:ext uri="{FF2B5EF4-FFF2-40B4-BE49-F238E27FC236}">
                <a16:creationId xmlns:a16="http://schemas.microsoft.com/office/drawing/2014/main" id="{0F1EBB1A-BBFD-456B-973A-71BED6CDC2D9}"/>
              </a:ext>
            </a:extLst>
          </p:cNvPr>
          <p:cNvSpPr/>
          <p:nvPr/>
        </p:nvSpPr>
        <p:spPr>
          <a:xfrm>
            <a:off x="912674" y="5370887"/>
            <a:ext cx="3156908" cy="69578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90AD25-151A-4015-8E2F-C976D62F67A2}"/>
              </a:ext>
            </a:extLst>
          </p:cNvPr>
          <p:cNvSpPr/>
          <p:nvPr/>
        </p:nvSpPr>
        <p:spPr>
          <a:xfrm>
            <a:off x="8772210" y="1839731"/>
            <a:ext cx="3419789" cy="695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BA788-47D8-4124-9429-001C48A4207C}"/>
              </a:ext>
            </a:extLst>
          </p:cNvPr>
          <p:cNvSpPr/>
          <p:nvPr/>
        </p:nvSpPr>
        <p:spPr>
          <a:xfrm>
            <a:off x="9327600" y="2722520"/>
            <a:ext cx="2864400" cy="69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6DBA75-E826-4669-8F10-FF16CFE2F923}"/>
              </a:ext>
            </a:extLst>
          </p:cNvPr>
          <p:cNvSpPr/>
          <p:nvPr/>
        </p:nvSpPr>
        <p:spPr>
          <a:xfrm>
            <a:off x="8982082" y="3605309"/>
            <a:ext cx="3209918" cy="69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51B6E0-FA5D-410E-AF94-A2642B3F031D}"/>
              </a:ext>
            </a:extLst>
          </p:cNvPr>
          <p:cNvSpPr/>
          <p:nvPr/>
        </p:nvSpPr>
        <p:spPr>
          <a:xfrm>
            <a:off x="9585742" y="4488098"/>
            <a:ext cx="2606258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5A57CB-03B7-49D2-ABE0-297E6FC6B868}"/>
              </a:ext>
            </a:extLst>
          </p:cNvPr>
          <p:cNvSpPr/>
          <p:nvPr/>
        </p:nvSpPr>
        <p:spPr>
          <a:xfrm>
            <a:off x="8729260" y="5370887"/>
            <a:ext cx="3462740" cy="695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52" name="Pentagon 40">
            <a:extLst>
              <a:ext uri="{FF2B5EF4-FFF2-40B4-BE49-F238E27FC236}">
                <a16:creationId xmlns:a16="http://schemas.microsoft.com/office/drawing/2014/main" id="{FED85EE6-05D5-4DBD-9923-51D95B22314D}"/>
              </a:ext>
            </a:extLst>
          </p:cNvPr>
          <p:cNvSpPr/>
          <p:nvPr/>
        </p:nvSpPr>
        <p:spPr>
          <a:xfrm>
            <a:off x="0" y="1839732"/>
            <a:ext cx="2249314" cy="695785"/>
          </a:xfrm>
          <a:prstGeom prst="homePlate">
            <a:avLst/>
          </a:prstGeom>
          <a:gradFill>
            <a:gsLst>
              <a:gs pos="0">
                <a:schemeClr val="accent5">
                  <a:lumMod val="8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Pentagon 41">
            <a:extLst>
              <a:ext uri="{FF2B5EF4-FFF2-40B4-BE49-F238E27FC236}">
                <a16:creationId xmlns:a16="http://schemas.microsoft.com/office/drawing/2014/main" id="{CD86B46E-9D1C-4FAF-BA0B-728D87AAB8EA}"/>
              </a:ext>
            </a:extLst>
          </p:cNvPr>
          <p:cNvSpPr/>
          <p:nvPr/>
        </p:nvSpPr>
        <p:spPr>
          <a:xfrm>
            <a:off x="0" y="2722520"/>
            <a:ext cx="2882451" cy="695785"/>
          </a:xfrm>
          <a:prstGeom prst="homePlate">
            <a:avLst/>
          </a:pr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Pentagon 42">
            <a:extLst>
              <a:ext uri="{FF2B5EF4-FFF2-40B4-BE49-F238E27FC236}">
                <a16:creationId xmlns:a16="http://schemas.microsoft.com/office/drawing/2014/main" id="{F6EDF053-19BA-4A19-9F4F-0E33E68162EC}"/>
              </a:ext>
            </a:extLst>
          </p:cNvPr>
          <p:cNvSpPr/>
          <p:nvPr/>
        </p:nvSpPr>
        <p:spPr>
          <a:xfrm>
            <a:off x="0" y="3605308"/>
            <a:ext cx="2882451" cy="695785"/>
          </a:xfrm>
          <a:prstGeom prst="homePlate">
            <a:avLst/>
          </a:pr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Pentagon 43">
            <a:extLst>
              <a:ext uri="{FF2B5EF4-FFF2-40B4-BE49-F238E27FC236}">
                <a16:creationId xmlns:a16="http://schemas.microsoft.com/office/drawing/2014/main" id="{0FDEE6B7-2759-4D5A-8A84-6BB5345FBED7}"/>
              </a:ext>
            </a:extLst>
          </p:cNvPr>
          <p:cNvSpPr/>
          <p:nvPr/>
        </p:nvSpPr>
        <p:spPr>
          <a:xfrm>
            <a:off x="0" y="4488096"/>
            <a:ext cx="2249314" cy="695785"/>
          </a:xfrm>
          <a:prstGeom prst="homePlate">
            <a:avLst/>
          </a:pr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Pentagon 44">
            <a:extLst>
              <a:ext uri="{FF2B5EF4-FFF2-40B4-BE49-F238E27FC236}">
                <a16:creationId xmlns:a16="http://schemas.microsoft.com/office/drawing/2014/main" id="{3B28D760-D517-44A3-89D5-2E9146E5A8C6}"/>
              </a:ext>
            </a:extLst>
          </p:cNvPr>
          <p:cNvSpPr/>
          <p:nvPr/>
        </p:nvSpPr>
        <p:spPr>
          <a:xfrm>
            <a:off x="0" y="5370887"/>
            <a:ext cx="2491127" cy="695785"/>
          </a:xfrm>
          <a:prstGeom prst="homePlate">
            <a:avLst/>
          </a:pr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7CFD66-5760-4276-A28A-B1E1A5728824}"/>
              </a:ext>
            </a:extLst>
          </p:cNvPr>
          <p:cNvSpPr txBox="1"/>
          <p:nvPr/>
        </p:nvSpPr>
        <p:spPr>
          <a:xfrm>
            <a:off x="9138798" y="2049124"/>
            <a:ext cx="15672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7FBA49-97FA-436C-85EC-D6CBA82C8FB1}"/>
              </a:ext>
            </a:extLst>
          </p:cNvPr>
          <p:cNvSpPr txBox="1"/>
          <p:nvPr/>
        </p:nvSpPr>
        <p:spPr>
          <a:xfrm>
            <a:off x="9661113" y="2925862"/>
            <a:ext cx="10618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9FB764-B47D-4460-A21C-98673E0571A5}"/>
              </a:ext>
            </a:extLst>
          </p:cNvPr>
          <p:cNvSpPr txBox="1"/>
          <p:nvPr/>
        </p:nvSpPr>
        <p:spPr>
          <a:xfrm>
            <a:off x="9257264" y="3812787"/>
            <a:ext cx="13216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C24F2B-0AB6-47FD-9070-BC1E4D16CBBC}"/>
              </a:ext>
            </a:extLst>
          </p:cNvPr>
          <p:cNvSpPr txBox="1"/>
          <p:nvPr/>
        </p:nvSpPr>
        <p:spPr>
          <a:xfrm>
            <a:off x="9949145" y="4697491"/>
            <a:ext cx="10618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2E99C5-182B-440B-8F66-BB0125D7704C}"/>
              </a:ext>
            </a:extLst>
          </p:cNvPr>
          <p:cNvSpPr txBox="1"/>
          <p:nvPr/>
        </p:nvSpPr>
        <p:spPr>
          <a:xfrm>
            <a:off x="9113249" y="5580280"/>
            <a:ext cx="196976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Your Content Here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5C694D94-96F9-4CF7-AE99-95D4ECCBCFA2}"/>
              </a:ext>
            </a:extLst>
          </p:cNvPr>
          <p:cNvSpPr/>
          <p:nvPr/>
        </p:nvSpPr>
        <p:spPr>
          <a:xfrm rot="2700000">
            <a:off x="2268610" y="282356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50D3AC2F-170B-430B-9FD2-76126693BCAC}"/>
              </a:ext>
            </a:extLst>
          </p:cNvPr>
          <p:cNvSpPr/>
          <p:nvPr/>
        </p:nvSpPr>
        <p:spPr>
          <a:xfrm>
            <a:off x="1509540" y="201771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Rectangle 36">
            <a:extLst>
              <a:ext uri="{FF2B5EF4-FFF2-40B4-BE49-F238E27FC236}">
                <a16:creationId xmlns:a16="http://schemas.microsoft.com/office/drawing/2014/main" id="{31E33FBA-85F0-45B9-BC04-01939AD6C3FB}"/>
              </a:ext>
            </a:extLst>
          </p:cNvPr>
          <p:cNvSpPr/>
          <p:nvPr/>
        </p:nvSpPr>
        <p:spPr>
          <a:xfrm>
            <a:off x="2169302" y="379469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Round Same Side Corner Rectangle 36">
            <a:extLst>
              <a:ext uri="{FF2B5EF4-FFF2-40B4-BE49-F238E27FC236}">
                <a16:creationId xmlns:a16="http://schemas.microsoft.com/office/drawing/2014/main" id="{62141612-3B99-4DD4-80C3-9D50E7D25366}"/>
              </a:ext>
            </a:extLst>
          </p:cNvPr>
          <p:cNvSpPr>
            <a:spLocks noChangeAspect="1"/>
          </p:cNvSpPr>
          <p:nvPr/>
        </p:nvSpPr>
        <p:spPr>
          <a:xfrm>
            <a:off x="1736845" y="555912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Oval 21">
            <a:extLst>
              <a:ext uri="{FF2B5EF4-FFF2-40B4-BE49-F238E27FC236}">
                <a16:creationId xmlns:a16="http://schemas.microsoft.com/office/drawing/2014/main" id="{49155E90-5ADA-49E5-A25A-8F99FA519B72}"/>
              </a:ext>
            </a:extLst>
          </p:cNvPr>
          <p:cNvSpPr>
            <a:spLocks noChangeAspect="1"/>
          </p:cNvSpPr>
          <p:nvPr/>
        </p:nvSpPr>
        <p:spPr>
          <a:xfrm>
            <a:off x="1521114" y="468000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B4D40E-86BF-4FE6-BFAC-2B83D4DA5584}"/>
              </a:ext>
            </a:extLst>
          </p:cNvPr>
          <p:cNvSpPr txBox="1"/>
          <p:nvPr/>
        </p:nvSpPr>
        <p:spPr>
          <a:xfrm>
            <a:off x="2491127" y="2049124"/>
            <a:ext cx="11611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4E4B53-05C2-4551-8523-829A161C4141}"/>
              </a:ext>
            </a:extLst>
          </p:cNvPr>
          <p:cNvSpPr txBox="1"/>
          <p:nvPr/>
        </p:nvSpPr>
        <p:spPr>
          <a:xfrm>
            <a:off x="2590462" y="2925862"/>
            <a:ext cx="10618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0B8097-7745-4904-BF21-B203E141E0BD}"/>
              </a:ext>
            </a:extLst>
          </p:cNvPr>
          <p:cNvSpPr txBox="1"/>
          <p:nvPr/>
        </p:nvSpPr>
        <p:spPr>
          <a:xfrm>
            <a:off x="2558671" y="3812787"/>
            <a:ext cx="10936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FE00D4-605B-4812-8122-2124FE65CD7C}"/>
              </a:ext>
            </a:extLst>
          </p:cNvPr>
          <p:cNvSpPr txBox="1"/>
          <p:nvPr/>
        </p:nvSpPr>
        <p:spPr>
          <a:xfrm>
            <a:off x="2491128" y="4697491"/>
            <a:ext cx="11611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DBCF8A-7FC6-4DFE-8914-D8AF7BDCF7CC}"/>
              </a:ext>
            </a:extLst>
          </p:cNvPr>
          <p:cNvSpPr txBox="1"/>
          <p:nvPr/>
        </p:nvSpPr>
        <p:spPr>
          <a:xfrm>
            <a:off x="2409825" y="5580280"/>
            <a:ext cx="12425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904397D-076F-4ECD-A122-AD5D5A56A81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grpSp>
        <p:nvGrpSpPr>
          <p:cNvPr id="3" name="Graphic 44">
            <a:extLst>
              <a:ext uri="{FF2B5EF4-FFF2-40B4-BE49-F238E27FC236}">
                <a16:creationId xmlns:a16="http://schemas.microsoft.com/office/drawing/2014/main" id="{B2E9A6A8-AC26-41A2-A33F-BB54799F45CC}"/>
              </a:ext>
            </a:extLst>
          </p:cNvPr>
          <p:cNvGrpSpPr/>
          <p:nvPr/>
        </p:nvGrpSpPr>
        <p:grpSpPr>
          <a:xfrm flipH="1">
            <a:off x="3042037" y="1977223"/>
            <a:ext cx="3702474" cy="2902227"/>
            <a:chOff x="5034558" y="2636715"/>
            <a:chExt cx="3702474" cy="290222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938399B-4257-454D-BC88-663874ADD156}"/>
                </a:ext>
              </a:extLst>
            </p:cNvPr>
            <p:cNvSpPr/>
            <p:nvPr/>
          </p:nvSpPr>
          <p:spPr>
            <a:xfrm>
              <a:off x="6777229" y="2636631"/>
              <a:ext cx="1958790" cy="2265037"/>
            </a:xfrm>
            <a:custGeom>
              <a:avLst/>
              <a:gdLst>
                <a:gd name="connsiteX0" fmla="*/ 1951623 w 1958790"/>
                <a:gd name="connsiteY0" fmla="*/ 1607334 h 2265037"/>
                <a:gd name="connsiteX1" fmla="*/ 1951623 w 1958790"/>
                <a:gd name="connsiteY1" fmla="*/ 1607334 h 2265037"/>
                <a:gd name="connsiteX2" fmla="*/ 1951623 w 1958790"/>
                <a:gd name="connsiteY2" fmla="*/ 1607334 h 2265037"/>
                <a:gd name="connsiteX3" fmla="*/ 891385 w 1958790"/>
                <a:gd name="connsiteY3" fmla="*/ 123855 h 2265037"/>
                <a:gd name="connsiteX4" fmla="*/ 632816 w 1958790"/>
                <a:gd name="connsiteY4" fmla="*/ 83 h 2265037"/>
                <a:gd name="connsiteX5" fmla="*/ 443247 w 1958790"/>
                <a:gd name="connsiteY5" fmla="*/ 30315 h 2265037"/>
                <a:gd name="connsiteX6" fmla="*/ 168318 w 1958790"/>
                <a:gd name="connsiteY6" fmla="*/ 180406 h 2265037"/>
                <a:gd name="connsiteX7" fmla="*/ 20361 w 1958790"/>
                <a:gd name="connsiteY7" fmla="*/ 375310 h 2265037"/>
                <a:gd name="connsiteX8" fmla="*/ 2933 w 1958790"/>
                <a:gd name="connsiteY8" fmla="*/ 447866 h 2265037"/>
                <a:gd name="connsiteX9" fmla="*/ 37789 w 1958790"/>
                <a:gd name="connsiteY9" fmla="*/ 617874 h 2265037"/>
                <a:gd name="connsiteX10" fmla="*/ 498731 w 1958790"/>
                <a:gd name="connsiteY10" fmla="*/ 1370105 h 2265037"/>
                <a:gd name="connsiteX11" fmla="*/ 1025826 w 1958790"/>
                <a:gd name="connsiteY11" fmla="*/ 2167151 h 2265037"/>
                <a:gd name="connsiteX12" fmla="*/ 1224643 w 1958790"/>
                <a:gd name="connsiteY12" fmla="*/ 2262113 h 2265037"/>
                <a:gd name="connsiteX13" fmla="*/ 1523046 w 1958790"/>
                <a:gd name="connsiteY13" fmla="*/ 2158259 h 2265037"/>
                <a:gd name="connsiteX14" fmla="*/ 1738579 w 1958790"/>
                <a:gd name="connsiteY14" fmla="*/ 2006390 h 2265037"/>
                <a:gd name="connsiteX15" fmla="*/ 1919257 w 1958790"/>
                <a:gd name="connsiteY15" fmla="*/ 1801883 h 2265037"/>
                <a:gd name="connsiteX16" fmla="*/ 1951623 w 1958790"/>
                <a:gd name="connsiteY16" fmla="*/ 1607334 h 2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58790" h="2265037">
                  <a:moveTo>
                    <a:pt x="1951623" y="1607334"/>
                  </a:moveTo>
                  <a:cubicBezTo>
                    <a:pt x="1951623" y="1607334"/>
                    <a:pt x="1951623" y="1607334"/>
                    <a:pt x="1951623" y="1607334"/>
                  </a:cubicBezTo>
                  <a:cubicBezTo>
                    <a:pt x="1951623" y="1607334"/>
                    <a:pt x="1951623" y="1607334"/>
                    <a:pt x="1951623" y="1607334"/>
                  </a:cubicBezTo>
                  <a:cubicBezTo>
                    <a:pt x="1943798" y="1594174"/>
                    <a:pt x="927307" y="175426"/>
                    <a:pt x="891385" y="123855"/>
                  </a:cubicBezTo>
                  <a:cubicBezTo>
                    <a:pt x="828432" y="32804"/>
                    <a:pt x="753031" y="83"/>
                    <a:pt x="632816" y="83"/>
                  </a:cubicBezTo>
                  <a:cubicBezTo>
                    <a:pt x="611477" y="-1339"/>
                    <a:pt x="484148" y="15733"/>
                    <a:pt x="443247" y="30315"/>
                  </a:cubicBezTo>
                  <a:cubicBezTo>
                    <a:pt x="382428" y="50232"/>
                    <a:pt x="281064" y="85799"/>
                    <a:pt x="168318" y="180406"/>
                  </a:cubicBezTo>
                  <a:cubicBezTo>
                    <a:pt x="104298" y="234111"/>
                    <a:pt x="51304" y="296708"/>
                    <a:pt x="20361" y="375310"/>
                  </a:cubicBezTo>
                  <a:cubicBezTo>
                    <a:pt x="13603" y="392738"/>
                    <a:pt x="2933" y="441464"/>
                    <a:pt x="2933" y="447866"/>
                  </a:cubicBezTo>
                  <a:cubicBezTo>
                    <a:pt x="-6670" y="508684"/>
                    <a:pt x="7913" y="564879"/>
                    <a:pt x="37789" y="617874"/>
                  </a:cubicBezTo>
                  <a:cubicBezTo>
                    <a:pt x="42412" y="626054"/>
                    <a:pt x="456762" y="1305374"/>
                    <a:pt x="498731" y="1370105"/>
                  </a:cubicBezTo>
                  <a:cubicBezTo>
                    <a:pt x="520782" y="1404249"/>
                    <a:pt x="957183" y="2073611"/>
                    <a:pt x="1025826" y="2167151"/>
                  </a:cubicBezTo>
                  <a:cubicBezTo>
                    <a:pt x="1084155" y="2246108"/>
                    <a:pt x="1153866" y="2274917"/>
                    <a:pt x="1224643" y="2262113"/>
                  </a:cubicBezTo>
                  <a:cubicBezTo>
                    <a:pt x="1277637" y="2252510"/>
                    <a:pt x="1476098" y="2181377"/>
                    <a:pt x="1523046" y="2158259"/>
                  </a:cubicBezTo>
                  <a:cubicBezTo>
                    <a:pt x="1567860" y="2136208"/>
                    <a:pt x="1709415" y="2031287"/>
                    <a:pt x="1738579" y="2006390"/>
                  </a:cubicBezTo>
                  <a:cubicBezTo>
                    <a:pt x="1771656" y="1978293"/>
                    <a:pt x="1897562" y="1845274"/>
                    <a:pt x="1919257" y="1801883"/>
                  </a:cubicBezTo>
                  <a:cubicBezTo>
                    <a:pt x="1942020" y="1756713"/>
                    <a:pt x="1972962" y="1673132"/>
                    <a:pt x="1951623" y="160733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44000">
                  <a:schemeClr val="accent1">
                    <a:lumMod val="60000"/>
                    <a:lumOff val="40000"/>
                  </a:schemeClr>
                </a:gs>
                <a:gs pos="22000">
                  <a:schemeClr val="accent1">
                    <a:lumMod val="75000"/>
                  </a:schemeClr>
                </a:gs>
                <a:gs pos="73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8700000" scaled="0"/>
              <a:tileRect/>
            </a:gra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B0139E1-3670-4931-B0A6-CC2B12A25AD7}"/>
                </a:ext>
              </a:extLst>
            </p:cNvPr>
            <p:cNvSpPr/>
            <p:nvPr/>
          </p:nvSpPr>
          <p:spPr>
            <a:xfrm>
              <a:off x="7669960" y="4006974"/>
              <a:ext cx="1183546" cy="1039641"/>
            </a:xfrm>
            <a:custGeom>
              <a:avLst/>
              <a:gdLst>
                <a:gd name="connsiteX0" fmla="*/ 1036041 w 1183546"/>
                <a:gd name="connsiteY0" fmla="*/ 214949 h 1039641"/>
                <a:gd name="connsiteX1" fmla="*/ 739279 w 1183546"/>
                <a:gd name="connsiteY1" fmla="*/ 734770 h 1039641"/>
                <a:gd name="connsiteX2" fmla="*/ 147506 w 1183546"/>
                <a:gd name="connsiteY2" fmla="*/ 824692 h 1039641"/>
                <a:gd name="connsiteX3" fmla="*/ 444268 w 1183546"/>
                <a:gd name="connsiteY3" fmla="*/ 304872 h 1039641"/>
                <a:gd name="connsiteX4" fmla="*/ 1036041 w 1183546"/>
                <a:gd name="connsiteY4" fmla="*/ 214949 h 103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546" h="1039641">
                  <a:moveTo>
                    <a:pt x="1036041" y="214949"/>
                  </a:moveTo>
                  <a:cubicBezTo>
                    <a:pt x="1117506" y="333662"/>
                    <a:pt x="984641" y="566394"/>
                    <a:pt x="739279" y="734770"/>
                  </a:cubicBezTo>
                  <a:cubicBezTo>
                    <a:pt x="493916" y="903146"/>
                    <a:pt x="228971" y="943405"/>
                    <a:pt x="147506" y="824692"/>
                  </a:cubicBezTo>
                  <a:cubicBezTo>
                    <a:pt x="66041" y="705979"/>
                    <a:pt x="198905" y="473247"/>
                    <a:pt x="444268" y="304872"/>
                  </a:cubicBezTo>
                  <a:cubicBezTo>
                    <a:pt x="689630" y="136496"/>
                    <a:pt x="954576" y="96236"/>
                    <a:pt x="1036041" y="2149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66D5E05-8F65-4C18-B1D5-8FC254D8406E}"/>
                </a:ext>
              </a:extLst>
            </p:cNvPr>
            <p:cNvSpPr/>
            <p:nvPr/>
          </p:nvSpPr>
          <p:spPr>
            <a:xfrm>
              <a:off x="7756649" y="4038715"/>
              <a:ext cx="1073494" cy="938054"/>
            </a:xfrm>
            <a:custGeom>
              <a:avLst/>
              <a:gdLst>
                <a:gd name="connsiteX0" fmla="*/ 942893 w 1073494"/>
                <a:gd name="connsiteY0" fmla="*/ 190316 h 938054"/>
                <a:gd name="connsiteX1" fmla="*/ 667349 w 1073494"/>
                <a:gd name="connsiteY1" fmla="*/ 659344 h 938054"/>
                <a:gd name="connsiteX2" fmla="*/ 130602 w 1073494"/>
                <a:gd name="connsiteY2" fmla="*/ 747738 h 938054"/>
                <a:gd name="connsiteX3" fmla="*/ 406146 w 1073494"/>
                <a:gd name="connsiteY3" fmla="*/ 278711 h 938054"/>
                <a:gd name="connsiteX4" fmla="*/ 942893 w 1073494"/>
                <a:gd name="connsiteY4" fmla="*/ 190316 h 93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494" h="938054">
                  <a:moveTo>
                    <a:pt x="942893" y="190316"/>
                  </a:moveTo>
                  <a:cubicBezTo>
                    <a:pt x="1015022" y="295425"/>
                    <a:pt x="891657" y="505416"/>
                    <a:pt x="667349" y="659344"/>
                  </a:cubicBezTo>
                  <a:cubicBezTo>
                    <a:pt x="443041" y="813272"/>
                    <a:pt x="202731" y="852847"/>
                    <a:pt x="130602" y="747738"/>
                  </a:cubicBezTo>
                  <a:cubicBezTo>
                    <a:pt x="58473" y="642629"/>
                    <a:pt x="181838" y="432639"/>
                    <a:pt x="406146" y="278711"/>
                  </a:cubicBezTo>
                  <a:cubicBezTo>
                    <a:pt x="630454" y="124783"/>
                    <a:pt x="870764" y="85208"/>
                    <a:pt x="942893" y="1903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631F056-D9AD-4E0C-B2C7-01910B28D833}"/>
                </a:ext>
              </a:extLst>
            </p:cNvPr>
            <p:cNvSpPr/>
            <p:nvPr/>
          </p:nvSpPr>
          <p:spPr>
            <a:xfrm>
              <a:off x="5034903" y="4342180"/>
              <a:ext cx="1722801" cy="1197902"/>
            </a:xfrm>
            <a:custGeom>
              <a:avLst/>
              <a:gdLst>
                <a:gd name="connsiteX0" fmla="*/ 1714316 w 1722801"/>
                <a:gd name="connsiteY0" fmla="*/ 332140 h 1197902"/>
                <a:gd name="connsiteX1" fmla="*/ 1684796 w 1722801"/>
                <a:gd name="connsiteY1" fmla="*/ 253183 h 1197902"/>
                <a:gd name="connsiteX2" fmla="*/ 1586632 w 1722801"/>
                <a:gd name="connsiteY2" fmla="*/ 72860 h 1197902"/>
                <a:gd name="connsiteX3" fmla="*/ 1519767 w 1722801"/>
                <a:gd name="connsiteY3" fmla="*/ 10619 h 1197902"/>
                <a:gd name="connsiteX4" fmla="*/ 1458593 w 1722801"/>
                <a:gd name="connsiteY4" fmla="*/ 8129 h 1197902"/>
                <a:gd name="connsiteX5" fmla="*/ 1397418 w 1722801"/>
                <a:gd name="connsiteY5" fmla="*/ 53299 h 1197902"/>
                <a:gd name="connsiteX6" fmla="*/ 1103995 w 1722801"/>
                <a:gd name="connsiteY6" fmla="*/ 253538 h 1197902"/>
                <a:gd name="connsiteX7" fmla="*/ 298769 w 1722801"/>
                <a:gd name="connsiteY7" fmla="*/ 573992 h 1197902"/>
                <a:gd name="connsiteX8" fmla="*/ 25973 w 1722801"/>
                <a:gd name="connsiteY8" fmla="*/ 673223 h 1197902"/>
                <a:gd name="connsiteX9" fmla="*/ 10 w 1722801"/>
                <a:gd name="connsiteY9" fmla="*/ 710568 h 1197902"/>
                <a:gd name="connsiteX10" fmla="*/ 5701 w 1722801"/>
                <a:gd name="connsiteY10" fmla="*/ 756093 h 1197902"/>
                <a:gd name="connsiteX11" fmla="*/ 104220 w 1722801"/>
                <a:gd name="connsiteY11" fmla="*/ 989409 h 1197902"/>
                <a:gd name="connsiteX12" fmla="*/ 228703 w 1722801"/>
                <a:gd name="connsiteY12" fmla="*/ 1184669 h 1197902"/>
                <a:gd name="connsiteX13" fmla="*/ 279207 w 1722801"/>
                <a:gd name="connsiteY13" fmla="*/ 1192494 h 1197902"/>
                <a:gd name="connsiteX14" fmla="*/ 1093680 w 1722801"/>
                <a:gd name="connsiteY14" fmla="*/ 676780 h 1197902"/>
                <a:gd name="connsiteX15" fmla="*/ 1381769 w 1722801"/>
                <a:gd name="connsiteY15" fmla="*/ 539493 h 1197902"/>
                <a:gd name="connsiteX16" fmla="*/ 1595168 w 1722801"/>
                <a:gd name="connsiteY16" fmla="*/ 485076 h 1197902"/>
                <a:gd name="connsiteX17" fmla="*/ 1702935 w 1722801"/>
                <a:gd name="connsiteY17" fmla="*/ 445953 h 1197902"/>
                <a:gd name="connsiteX18" fmla="*/ 1714316 w 1722801"/>
                <a:gd name="connsiteY18" fmla="*/ 332140 h 119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2801" h="1197902">
                  <a:moveTo>
                    <a:pt x="1714316" y="332140"/>
                  </a:moveTo>
                  <a:cubicBezTo>
                    <a:pt x="1705424" y="305465"/>
                    <a:pt x="1694399" y="279502"/>
                    <a:pt x="1684796" y="253183"/>
                  </a:cubicBezTo>
                  <a:cubicBezTo>
                    <a:pt x="1675548" y="230776"/>
                    <a:pt x="1601570" y="95623"/>
                    <a:pt x="1586632" y="72860"/>
                  </a:cubicBezTo>
                  <a:cubicBezTo>
                    <a:pt x="1571694" y="50098"/>
                    <a:pt x="1550710" y="27335"/>
                    <a:pt x="1519767" y="10619"/>
                  </a:cubicBezTo>
                  <a:cubicBezTo>
                    <a:pt x="1498783" y="-762"/>
                    <a:pt x="1479933" y="-5030"/>
                    <a:pt x="1458593" y="8129"/>
                  </a:cubicBezTo>
                  <a:cubicBezTo>
                    <a:pt x="1436897" y="21289"/>
                    <a:pt x="1415557" y="35515"/>
                    <a:pt x="1397418" y="53299"/>
                  </a:cubicBezTo>
                  <a:cubicBezTo>
                    <a:pt x="1311703" y="137591"/>
                    <a:pt x="1212828" y="202322"/>
                    <a:pt x="1103995" y="253538"/>
                  </a:cubicBezTo>
                  <a:cubicBezTo>
                    <a:pt x="842225" y="377310"/>
                    <a:pt x="572986" y="481875"/>
                    <a:pt x="298769" y="573992"/>
                  </a:cubicBezTo>
                  <a:cubicBezTo>
                    <a:pt x="207007" y="604935"/>
                    <a:pt x="114890" y="633744"/>
                    <a:pt x="25973" y="673223"/>
                  </a:cubicBezTo>
                  <a:cubicBezTo>
                    <a:pt x="8902" y="680692"/>
                    <a:pt x="-346" y="691718"/>
                    <a:pt x="10" y="710568"/>
                  </a:cubicBezTo>
                  <a:cubicBezTo>
                    <a:pt x="366" y="725861"/>
                    <a:pt x="1433" y="741155"/>
                    <a:pt x="5701" y="756093"/>
                  </a:cubicBezTo>
                  <a:cubicBezTo>
                    <a:pt x="28819" y="837896"/>
                    <a:pt x="67231" y="913653"/>
                    <a:pt x="104220" y="989409"/>
                  </a:cubicBezTo>
                  <a:cubicBezTo>
                    <a:pt x="105998" y="996523"/>
                    <a:pt x="187445" y="1140211"/>
                    <a:pt x="228703" y="1184669"/>
                  </a:cubicBezTo>
                  <a:cubicBezTo>
                    <a:pt x="235816" y="1193917"/>
                    <a:pt x="255377" y="1204587"/>
                    <a:pt x="279207" y="1192494"/>
                  </a:cubicBezTo>
                  <a:cubicBezTo>
                    <a:pt x="295568" y="1184314"/>
                    <a:pt x="926162" y="776010"/>
                    <a:pt x="1093680" y="676780"/>
                  </a:cubicBezTo>
                  <a:cubicBezTo>
                    <a:pt x="1185442" y="622363"/>
                    <a:pt x="1280760" y="574348"/>
                    <a:pt x="1381769" y="539493"/>
                  </a:cubicBezTo>
                  <a:cubicBezTo>
                    <a:pt x="1451479" y="515308"/>
                    <a:pt x="1523679" y="501792"/>
                    <a:pt x="1595168" y="485076"/>
                  </a:cubicBezTo>
                  <a:cubicBezTo>
                    <a:pt x="1632513" y="476540"/>
                    <a:pt x="1669858" y="466937"/>
                    <a:pt x="1702935" y="445953"/>
                  </a:cubicBezTo>
                  <a:cubicBezTo>
                    <a:pt x="1728898" y="428525"/>
                    <a:pt x="1725697" y="366284"/>
                    <a:pt x="1714316" y="33214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2BF1C1B-3857-4395-B898-E4A29BDFB938}"/>
                </a:ext>
              </a:extLst>
            </p:cNvPr>
            <p:cNvSpPr/>
            <p:nvPr/>
          </p:nvSpPr>
          <p:spPr>
            <a:xfrm>
              <a:off x="8016181" y="4326409"/>
              <a:ext cx="551652" cy="462034"/>
            </a:xfrm>
            <a:custGeom>
              <a:avLst/>
              <a:gdLst>
                <a:gd name="connsiteX0" fmla="*/ 497520 w 551652"/>
                <a:gd name="connsiteY0" fmla="*/ 78883 h 462034"/>
                <a:gd name="connsiteX1" fmla="*/ 329959 w 551652"/>
                <a:gd name="connsiteY1" fmla="*/ 309900 h 462034"/>
                <a:gd name="connsiteX2" fmla="*/ 54132 w 551652"/>
                <a:gd name="connsiteY2" fmla="*/ 383151 h 462034"/>
                <a:gd name="connsiteX3" fmla="*/ 221694 w 551652"/>
                <a:gd name="connsiteY3" fmla="*/ 152134 h 462034"/>
                <a:gd name="connsiteX4" fmla="*/ 497520 w 551652"/>
                <a:gd name="connsiteY4" fmla="*/ 78883 h 46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652" h="462034">
                  <a:moveTo>
                    <a:pt x="497520" y="78883"/>
                  </a:moveTo>
                  <a:cubicBezTo>
                    <a:pt x="527417" y="122449"/>
                    <a:pt x="452397" y="225879"/>
                    <a:pt x="329959" y="309900"/>
                  </a:cubicBezTo>
                  <a:cubicBezTo>
                    <a:pt x="207520" y="393921"/>
                    <a:pt x="84029" y="426717"/>
                    <a:pt x="54132" y="383151"/>
                  </a:cubicBezTo>
                  <a:cubicBezTo>
                    <a:pt x="24236" y="339585"/>
                    <a:pt x="99256" y="236155"/>
                    <a:pt x="221694" y="152134"/>
                  </a:cubicBezTo>
                  <a:cubicBezTo>
                    <a:pt x="344132" y="68113"/>
                    <a:pt x="467624" y="35317"/>
                    <a:pt x="497520" y="78883"/>
                  </a:cubicBezTo>
                  <a:close/>
                </a:path>
              </a:pathLst>
            </a:custGeom>
            <a:solidFill>
              <a:srgbClr val="CCCCCC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060CD6-BD0A-407B-B7C4-17298B19BF4D}"/>
                </a:ext>
              </a:extLst>
            </p:cNvPr>
            <p:cNvSpPr/>
            <p:nvPr/>
          </p:nvSpPr>
          <p:spPr>
            <a:xfrm>
              <a:off x="8135828" y="4432625"/>
              <a:ext cx="295817" cy="261957"/>
            </a:xfrm>
            <a:custGeom>
              <a:avLst/>
              <a:gdLst>
                <a:gd name="connsiteX0" fmla="*/ 257583 w 295817"/>
                <a:gd name="connsiteY0" fmla="*/ 55717 h 261957"/>
                <a:gd name="connsiteX1" fmla="*/ 186143 w 295817"/>
                <a:gd name="connsiteY1" fmla="*/ 186696 h 261957"/>
                <a:gd name="connsiteX2" fmla="*/ 38235 w 295817"/>
                <a:gd name="connsiteY2" fmla="*/ 206241 h 261957"/>
                <a:gd name="connsiteX3" fmla="*/ 109674 w 295817"/>
                <a:gd name="connsiteY3" fmla="*/ 75262 h 261957"/>
                <a:gd name="connsiteX4" fmla="*/ 257583 w 295817"/>
                <a:gd name="connsiteY4" fmla="*/ 55717 h 26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17" h="261957">
                  <a:moveTo>
                    <a:pt x="257583" y="55717"/>
                  </a:moveTo>
                  <a:cubicBezTo>
                    <a:pt x="278699" y="86488"/>
                    <a:pt x="246715" y="145129"/>
                    <a:pt x="186143" y="186696"/>
                  </a:cubicBezTo>
                  <a:cubicBezTo>
                    <a:pt x="125572" y="228262"/>
                    <a:pt x="59351" y="237012"/>
                    <a:pt x="38235" y="206241"/>
                  </a:cubicBezTo>
                  <a:cubicBezTo>
                    <a:pt x="17118" y="175469"/>
                    <a:pt x="49103" y="116828"/>
                    <a:pt x="109674" y="75262"/>
                  </a:cubicBezTo>
                  <a:cubicBezTo>
                    <a:pt x="170245" y="33696"/>
                    <a:pt x="236466" y="24945"/>
                    <a:pt x="257583" y="55717"/>
                  </a:cubicBezTo>
                  <a:close/>
                </a:path>
              </a:pathLst>
            </a:custGeom>
            <a:solidFill>
              <a:srgbClr val="E6E6E6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852637-7F07-4618-94F0-B4479C6DEA90}"/>
                </a:ext>
              </a:extLst>
            </p:cNvPr>
            <p:cNvSpPr/>
            <p:nvPr/>
          </p:nvSpPr>
          <p:spPr>
            <a:xfrm>
              <a:off x="7788117" y="2916156"/>
              <a:ext cx="14642" cy="22518"/>
            </a:xfrm>
            <a:custGeom>
              <a:avLst/>
              <a:gdLst>
                <a:gd name="connsiteX0" fmla="*/ 7113 w 14642"/>
                <a:gd name="connsiteY0" fmla="*/ 22518 h 22518"/>
                <a:gd name="connsiteX1" fmla="*/ 0 w 14642"/>
                <a:gd name="connsiteY1" fmla="*/ 11848 h 22518"/>
                <a:gd name="connsiteX2" fmla="*/ 3557 w 14642"/>
                <a:gd name="connsiteY2" fmla="*/ 1534 h 22518"/>
                <a:gd name="connsiteX3" fmla="*/ 14582 w 14642"/>
                <a:gd name="connsiteY3" fmla="*/ 1179 h 22518"/>
                <a:gd name="connsiteX4" fmla="*/ 7113 w 14642"/>
                <a:gd name="connsiteY4" fmla="*/ 22518 h 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2" h="22518">
                  <a:moveTo>
                    <a:pt x="7113" y="22518"/>
                  </a:moveTo>
                  <a:cubicBezTo>
                    <a:pt x="3557" y="20029"/>
                    <a:pt x="0" y="16828"/>
                    <a:pt x="0" y="11848"/>
                  </a:cubicBezTo>
                  <a:cubicBezTo>
                    <a:pt x="1067" y="8292"/>
                    <a:pt x="2490" y="5091"/>
                    <a:pt x="3557" y="1534"/>
                  </a:cubicBezTo>
                  <a:cubicBezTo>
                    <a:pt x="7469" y="1534"/>
                    <a:pt x="14227" y="-1667"/>
                    <a:pt x="14582" y="1179"/>
                  </a:cubicBezTo>
                  <a:cubicBezTo>
                    <a:pt x="14938" y="8648"/>
                    <a:pt x="13871" y="16828"/>
                    <a:pt x="7113" y="22518"/>
                  </a:cubicBezTo>
                  <a:close/>
                </a:path>
              </a:pathLst>
            </a:custGeom>
            <a:solidFill>
              <a:srgbClr val="E3E3E3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123A7A7-57DD-4653-B750-562258007239}"/>
                </a:ext>
              </a:extLst>
            </p:cNvPr>
            <p:cNvSpPr/>
            <p:nvPr/>
          </p:nvSpPr>
          <p:spPr>
            <a:xfrm>
              <a:off x="7798787" y="4649067"/>
              <a:ext cx="17783" cy="49793"/>
            </a:xfrm>
            <a:custGeom>
              <a:avLst/>
              <a:gdLst>
                <a:gd name="connsiteX0" fmla="*/ 17783 w 17783"/>
                <a:gd name="connsiteY0" fmla="*/ 0 h 49793"/>
                <a:gd name="connsiteX1" fmla="*/ 0 w 17783"/>
                <a:gd name="connsiteY1" fmla="*/ 49793 h 49793"/>
                <a:gd name="connsiteX2" fmla="*/ 17783 w 17783"/>
                <a:gd name="connsiteY2" fmla="*/ 0 h 4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83" h="49793">
                  <a:moveTo>
                    <a:pt x="17783" y="0"/>
                  </a:moveTo>
                  <a:cubicBezTo>
                    <a:pt x="11381" y="16361"/>
                    <a:pt x="9247" y="34500"/>
                    <a:pt x="0" y="49793"/>
                  </a:cubicBezTo>
                  <a:cubicBezTo>
                    <a:pt x="1778" y="32010"/>
                    <a:pt x="4979" y="14227"/>
                    <a:pt x="17783" y="0"/>
                  </a:cubicBezTo>
                  <a:close/>
                </a:path>
              </a:pathLst>
            </a:custGeom>
            <a:solidFill>
              <a:srgbClr val="5C5C5C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0FF210-0E73-4040-889F-C3819B771223}"/>
                </a:ext>
              </a:extLst>
            </p:cNvPr>
            <p:cNvSpPr/>
            <p:nvPr/>
          </p:nvSpPr>
          <p:spPr>
            <a:xfrm>
              <a:off x="5078240" y="4400965"/>
              <a:ext cx="1631884" cy="1069984"/>
            </a:xfrm>
            <a:custGeom>
              <a:avLst/>
              <a:gdLst>
                <a:gd name="connsiteX0" fmla="*/ 1631856 w 1631884"/>
                <a:gd name="connsiteY0" fmla="*/ 274066 h 1069984"/>
                <a:gd name="connsiteX1" fmla="*/ 1553610 w 1631884"/>
                <a:gd name="connsiteY1" fmla="*/ 369028 h 1069984"/>
                <a:gd name="connsiteX2" fmla="*/ 1387159 w 1631884"/>
                <a:gd name="connsiteY2" fmla="*/ 405306 h 1069984"/>
                <a:gd name="connsiteX3" fmla="*/ 1218573 w 1631884"/>
                <a:gd name="connsiteY3" fmla="*/ 470393 h 1069984"/>
                <a:gd name="connsiteX4" fmla="*/ 855084 w 1631884"/>
                <a:gd name="connsiteY4" fmla="*/ 682013 h 1069984"/>
                <a:gd name="connsiteX5" fmla="*/ 255788 w 1631884"/>
                <a:gd name="connsiteY5" fmla="*/ 1060441 h 1069984"/>
                <a:gd name="connsiteX6" fmla="*/ 175407 w 1631884"/>
                <a:gd name="connsiteY6" fmla="*/ 1054039 h 1069984"/>
                <a:gd name="connsiteX7" fmla="*/ 103919 w 1631884"/>
                <a:gd name="connsiteY7" fmla="*/ 976148 h 1069984"/>
                <a:gd name="connsiteX8" fmla="*/ 27806 w 1631884"/>
                <a:gd name="connsiteY8" fmla="*/ 825702 h 1069984"/>
                <a:gd name="connsiteX9" fmla="*/ 1132 w 1631884"/>
                <a:gd name="connsiteY9" fmla="*/ 720781 h 1069984"/>
                <a:gd name="connsiteX10" fmla="*/ 64084 w 1631884"/>
                <a:gd name="connsiteY10" fmla="*/ 629375 h 1069984"/>
                <a:gd name="connsiteX11" fmla="*/ 443579 w 1631884"/>
                <a:gd name="connsiteY11" fmla="*/ 509516 h 1069984"/>
                <a:gd name="connsiteX12" fmla="*/ 993437 w 1631884"/>
                <a:gd name="connsiteY12" fmla="*/ 277978 h 1069984"/>
                <a:gd name="connsiteX13" fmla="*/ 1170558 w 1631884"/>
                <a:gd name="connsiteY13" fmla="*/ 191907 h 1069984"/>
                <a:gd name="connsiteX14" fmla="*/ 1310335 w 1631884"/>
                <a:gd name="connsiteY14" fmla="*/ 92321 h 1069984"/>
                <a:gd name="connsiteX15" fmla="*/ 1390360 w 1631884"/>
                <a:gd name="connsiteY15" fmla="*/ 19765 h 1069984"/>
                <a:gd name="connsiteX16" fmla="*/ 1510930 w 1631884"/>
                <a:gd name="connsiteY16" fmla="*/ 29368 h 1069984"/>
                <a:gd name="connsiteX17" fmla="*/ 1608382 w 1631884"/>
                <a:gd name="connsiteY17" fmla="*/ 182304 h 1069984"/>
                <a:gd name="connsiteX18" fmla="*/ 1631856 w 1631884"/>
                <a:gd name="connsiteY18" fmla="*/ 274066 h 10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1884" h="1069984">
                  <a:moveTo>
                    <a:pt x="1631856" y="274066"/>
                  </a:moveTo>
                  <a:cubicBezTo>
                    <a:pt x="1631501" y="329549"/>
                    <a:pt x="1608382" y="357291"/>
                    <a:pt x="1553610" y="369028"/>
                  </a:cubicBezTo>
                  <a:cubicBezTo>
                    <a:pt x="1498126" y="380765"/>
                    <a:pt x="1442287" y="391435"/>
                    <a:pt x="1387159" y="405306"/>
                  </a:cubicBezTo>
                  <a:cubicBezTo>
                    <a:pt x="1328474" y="420244"/>
                    <a:pt x="1272990" y="444074"/>
                    <a:pt x="1218573" y="470393"/>
                  </a:cubicBezTo>
                  <a:cubicBezTo>
                    <a:pt x="1091956" y="531923"/>
                    <a:pt x="974231" y="608391"/>
                    <a:pt x="855084" y="682013"/>
                  </a:cubicBezTo>
                  <a:cubicBezTo>
                    <a:pt x="755497" y="743188"/>
                    <a:pt x="293133" y="1038745"/>
                    <a:pt x="255788" y="1060441"/>
                  </a:cubicBezTo>
                  <a:cubicBezTo>
                    <a:pt x="228402" y="1076090"/>
                    <a:pt x="200660" y="1071467"/>
                    <a:pt x="175407" y="1054039"/>
                  </a:cubicBezTo>
                  <a:cubicBezTo>
                    <a:pt x="145887" y="1033410"/>
                    <a:pt x="123836" y="1005669"/>
                    <a:pt x="103919" y="976148"/>
                  </a:cubicBezTo>
                  <a:cubicBezTo>
                    <a:pt x="72265" y="929201"/>
                    <a:pt x="50213" y="877274"/>
                    <a:pt x="27806" y="825702"/>
                  </a:cubicBezTo>
                  <a:cubicBezTo>
                    <a:pt x="13224" y="792270"/>
                    <a:pt x="6111" y="756703"/>
                    <a:pt x="1132" y="720781"/>
                  </a:cubicBezTo>
                  <a:cubicBezTo>
                    <a:pt x="-5626" y="674189"/>
                    <a:pt x="18203" y="643602"/>
                    <a:pt x="64084" y="629375"/>
                  </a:cubicBezTo>
                  <a:cubicBezTo>
                    <a:pt x="191057" y="590607"/>
                    <a:pt x="319096" y="555752"/>
                    <a:pt x="443579" y="509516"/>
                  </a:cubicBezTo>
                  <a:cubicBezTo>
                    <a:pt x="513645" y="483552"/>
                    <a:pt x="953603" y="295761"/>
                    <a:pt x="993437" y="277978"/>
                  </a:cubicBezTo>
                  <a:cubicBezTo>
                    <a:pt x="1053189" y="250947"/>
                    <a:pt x="1111874" y="221783"/>
                    <a:pt x="1170558" y="191907"/>
                  </a:cubicBezTo>
                  <a:cubicBezTo>
                    <a:pt x="1222486" y="165588"/>
                    <a:pt x="1267655" y="131088"/>
                    <a:pt x="1310335" y="92321"/>
                  </a:cubicBezTo>
                  <a:cubicBezTo>
                    <a:pt x="1337010" y="68136"/>
                    <a:pt x="1363329" y="43595"/>
                    <a:pt x="1390360" y="19765"/>
                  </a:cubicBezTo>
                  <a:cubicBezTo>
                    <a:pt x="1424148" y="-10111"/>
                    <a:pt x="1473585" y="-5487"/>
                    <a:pt x="1510930" y="29368"/>
                  </a:cubicBezTo>
                  <a:cubicBezTo>
                    <a:pt x="1556811" y="72048"/>
                    <a:pt x="1585620" y="125042"/>
                    <a:pt x="1608382" y="182304"/>
                  </a:cubicBezTo>
                  <a:cubicBezTo>
                    <a:pt x="1619764" y="211469"/>
                    <a:pt x="1632567" y="240989"/>
                    <a:pt x="1631856" y="274066"/>
                  </a:cubicBezTo>
                  <a:close/>
                </a:path>
              </a:pathLst>
            </a:custGeom>
            <a:solidFill>
              <a:schemeClr val="accent3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78B8BB-F6E9-4766-9CA1-BBD845B0ADAE}"/>
                </a:ext>
              </a:extLst>
            </p:cNvPr>
            <p:cNvSpPr/>
            <p:nvPr/>
          </p:nvSpPr>
          <p:spPr>
            <a:xfrm>
              <a:off x="8125643" y="4571177"/>
              <a:ext cx="172988" cy="163250"/>
            </a:xfrm>
            <a:custGeom>
              <a:avLst/>
              <a:gdLst>
                <a:gd name="connsiteX0" fmla="*/ 142977 w 172988"/>
                <a:gd name="connsiteY0" fmla="*/ 0 h 163250"/>
                <a:gd name="connsiteX1" fmla="*/ 170364 w 172988"/>
                <a:gd name="connsiteY1" fmla="*/ 33788 h 163250"/>
                <a:gd name="connsiteX2" fmla="*/ 158982 w 172988"/>
                <a:gd name="connsiteY2" fmla="*/ 69710 h 163250"/>
                <a:gd name="connsiteX3" fmla="*/ 88205 w 172988"/>
                <a:gd name="connsiteY3" fmla="*/ 119148 h 163250"/>
                <a:gd name="connsiteX4" fmla="*/ 17783 w 172988"/>
                <a:gd name="connsiteY4" fmla="*/ 159693 h 163250"/>
                <a:gd name="connsiteX5" fmla="*/ 0 w 172988"/>
                <a:gd name="connsiteY5" fmla="*/ 163250 h 163250"/>
                <a:gd name="connsiteX6" fmla="*/ 72556 w 172988"/>
                <a:gd name="connsiteY6" fmla="*/ 119859 h 163250"/>
                <a:gd name="connsiteX7" fmla="*/ 152936 w 172988"/>
                <a:gd name="connsiteY7" fmla="*/ 62597 h 163250"/>
                <a:gd name="connsiteX8" fmla="*/ 154359 w 172988"/>
                <a:gd name="connsiteY8" fmla="*/ 27030 h 163250"/>
                <a:gd name="connsiteX9" fmla="*/ 137998 w 172988"/>
                <a:gd name="connsiteY9" fmla="*/ 6046 h 163250"/>
                <a:gd name="connsiteX10" fmla="*/ 142977 w 172988"/>
                <a:gd name="connsiteY10" fmla="*/ 0 h 1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988" h="163250">
                  <a:moveTo>
                    <a:pt x="142977" y="0"/>
                  </a:moveTo>
                  <a:cubicBezTo>
                    <a:pt x="155426" y="8536"/>
                    <a:pt x="163962" y="20984"/>
                    <a:pt x="170364" y="33788"/>
                  </a:cubicBezTo>
                  <a:cubicBezTo>
                    <a:pt x="177477" y="48015"/>
                    <a:pt x="168941" y="60463"/>
                    <a:pt x="158982" y="69710"/>
                  </a:cubicBezTo>
                  <a:cubicBezTo>
                    <a:pt x="137642" y="88916"/>
                    <a:pt x="112746" y="103854"/>
                    <a:pt x="88205" y="119148"/>
                  </a:cubicBezTo>
                  <a:cubicBezTo>
                    <a:pt x="65087" y="133374"/>
                    <a:pt x="41257" y="146178"/>
                    <a:pt x="17783" y="159693"/>
                  </a:cubicBezTo>
                  <a:cubicBezTo>
                    <a:pt x="11737" y="160760"/>
                    <a:pt x="6046" y="162183"/>
                    <a:pt x="0" y="163250"/>
                  </a:cubicBezTo>
                  <a:cubicBezTo>
                    <a:pt x="24185" y="149024"/>
                    <a:pt x="48726" y="135153"/>
                    <a:pt x="72556" y="119859"/>
                  </a:cubicBezTo>
                  <a:cubicBezTo>
                    <a:pt x="100298" y="102076"/>
                    <a:pt x="129818" y="87138"/>
                    <a:pt x="152936" y="62597"/>
                  </a:cubicBezTo>
                  <a:cubicBezTo>
                    <a:pt x="163962" y="50860"/>
                    <a:pt x="166451" y="39834"/>
                    <a:pt x="154359" y="27030"/>
                  </a:cubicBezTo>
                  <a:cubicBezTo>
                    <a:pt x="148312" y="20629"/>
                    <a:pt x="143333" y="13159"/>
                    <a:pt x="137998" y="6046"/>
                  </a:cubicBezTo>
                  <a:cubicBezTo>
                    <a:pt x="137642" y="2489"/>
                    <a:pt x="139777" y="1067"/>
                    <a:pt x="142977" y="0"/>
                  </a:cubicBezTo>
                  <a:close/>
                </a:path>
              </a:pathLst>
            </a:custGeom>
            <a:solidFill>
              <a:srgbClr val="898989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F5A6618-E1C1-49B9-863F-42EA9DE911A0}"/>
                </a:ext>
              </a:extLst>
            </p:cNvPr>
            <p:cNvSpPr/>
            <p:nvPr/>
          </p:nvSpPr>
          <p:spPr>
            <a:xfrm>
              <a:off x="8288182" y="4599986"/>
              <a:ext cx="4623" cy="7113"/>
            </a:xfrm>
            <a:custGeom>
              <a:avLst/>
              <a:gdLst>
                <a:gd name="connsiteX0" fmla="*/ 4268 w 4623"/>
                <a:gd name="connsiteY0" fmla="*/ 6402 h 7113"/>
                <a:gd name="connsiteX1" fmla="*/ 4624 w 4623"/>
                <a:gd name="connsiteY1" fmla="*/ 7113 h 7113"/>
                <a:gd name="connsiteX2" fmla="*/ 0 w 4623"/>
                <a:gd name="connsiteY2" fmla="*/ 0 h 7113"/>
                <a:gd name="connsiteX3" fmla="*/ 4268 w 4623"/>
                <a:gd name="connsiteY3" fmla="*/ 6402 h 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3" h="7113">
                  <a:moveTo>
                    <a:pt x="4268" y="6402"/>
                  </a:moveTo>
                  <a:cubicBezTo>
                    <a:pt x="4268" y="6758"/>
                    <a:pt x="4624" y="6758"/>
                    <a:pt x="4624" y="7113"/>
                  </a:cubicBezTo>
                  <a:cubicBezTo>
                    <a:pt x="3557" y="4624"/>
                    <a:pt x="2134" y="2490"/>
                    <a:pt x="0" y="0"/>
                  </a:cubicBezTo>
                  <a:cubicBezTo>
                    <a:pt x="1423" y="2134"/>
                    <a:pt x="2845" y="4268"/>
                    <a:pt x="4268" y="6402"/>
                  </a:cubicBezTo>
                  <a:close/>
                </a:path>
              </a:pathLst>
            </a:custGeom>
            <a:noFill/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DCB261-95FD-40CA-84AE-7F2558F390F0}"/>
                </a:ext>
              </a:extLst>
            </p:cNvPr>
            <p:cNvSpPr/>
            <p:nvPr/>
          </p:nvSpPr>
          <p:spPr>
            <a:xfrm>
              <a:off x="8142359" y="4728025"/>
              <a:ext cx="711" cy="711"/>
            </a:xfrm>
            <a:custGeom>
              <a:avLst/>
              <a:gdLst>
                <a:gd name="connsiteX0" fmla="*/ 711 w 711"/>
                <a:gd name="connsiteY0" fmla="*/ 711 h 711"/>
                <a:gd name="connsiteX1" fmla="*/ 711 w 711"/>
                <a:gd name="connsiteY1" fmla="*/ 0 h 711"/>
                <a:gd name="connsiteX2" fmla="*/ 0 w 711"/>
                <a:gd name="connsiteY2" fmla="*/ 0 h 711"/>
                <a:gd name="connsiteX3" fmla="*/ 711 w 711"/>
                <a:gd name="connsiteY3" fmla="*/ 711 h 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" h="711">
                  <a:moveTo>
                    <a:pt x="711" y="711"/>
                  </a:moveTo>
                  <a:cubicBezTo>
                    <a:pt x="711" y="356"/>
                    <a:pt x="711" y="356"/>
                    <a:pt x="711" y="0"/>
                  </a:cubicBezTo>
                  <a:cubicBezTo>
                    <a:pt x="356" y="0"/>
                    <a:pt x="0" y="0"/>
                    <a:pt x="0" y="0"/>
                  </a:cubicBezTo>
                  <a:cubicBezTo>
                    <a:pt x="356" y="356"/>
                    <a:pt x="711" y="356"/>
                    <a:pt x="711" y="711"/>
                  </a:cubicBezTo>
                  <a:close/>
                </a:path>
              </a:pathLst>
            </a:custGeom>
            <a:noFill/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027570E-469A-4A66-8A80-BE026E1643A1}"/>
                </a:ext>
              </a:extLst>
            </p:cNvPr>
            <p:cNvSpPr/>
            <p:nvPr/>
          </p:nvSpPr>
          <p:spPr>
            <a:xfrm>
              <a:off x="6658169" y="4414592"/>
              <a:ext cx="1724818" cy="513675"/>
            </a:xfrm>
            <a:custGeom>
              <a:avLst/>
              <a:gdLst>
                <a:gd name="connsiteX0" fmla="*/ 1309915 w 1724818"/>
                <a:gd name="connsiteY0" fmla="*/ 392746 h 513675"/>
                <a:gd name="connsiteX1" fmla="*/ 1183298 w 1724818"/>
                <a:gd name="connsiteY1" fmla="*/ 429735 h 513675"/>
                <a:gd name="connsiteX2" fmla="*/ 1090114 w 1724818"/>
                <a:gd name="connsiteY2" fmla="*/ 395947 h 513675"/>
                <a:gd name="connsiteX3" fmla="*/ 474102 w 1724818"/>
                <a:gd name="connsiteY3" fmla="*/ 61978 h 513675"/>
                <a:gd name="connsiteX4" fmla="*/ 176766 w 1724818"/>
                <a:gd name="connsiteY4" fmla="*/ 6494 h 513675"/>
                <a:gd name="connsiteX5" fmla="*/ 0 w 1724818"/>
                <a:gd name="connsiteY5" fmla="*/ 75849 h 513675"/>
                <a:gd name="connsiteX6" fmla="*/ 38412 w 1724818"/>
                <a:gd name="connsiteY6" fmla="*/ 151250 h 513675"/>
                <a:gd name="connsiteX7" fmla="*/ 55484 w 1724818"/>
                <a:gd name="connsiteY7" fmla="*/ 146982 h 513675"/>
                <a:gd name="connsiteX8" fmla="*/ 140488 w 1724818"/>
                <a:gd name="connsiteY8" fmla="*/ 103946 h 513675"/>
                <a:gd name="connsiteX9" fmla="*/ 295913 w 1724818"/>
                <a:gd name="connsiteY9" fmla="*/ 97188 h 513675"/>
                <a:gd name="connsiteX10" fmla="*/ 435334 w 1724818"/>
                <a:gd name="connsiteY10" fmla="*/ 154095 h 513675"/>
                <a:gd name="connsiteX11" fmla="*/ 1091536 w 1724818"/>
                <a:gd name="connsiteY11" fmla="*/ 493755 h 513675"/>
                <a:gd name="connsiteX12" fmla="*/ 1326631 w 1724818"/>
                <a:gd name="connsiteY12" fmla="*/ 483085 h 513675"/>
                <a:gd name="connsiteX13" fmla="*/ 1659533 w 1724818"/>
                <a:gd name="connsiteY13" fmla="*/ 293871 h 513675"/>
                <a:gd name="connsiteX14" fmla="*/ 1721419 w 1724818"/>
                <a:gd name="connsiteY14" fmla="*/ 223450 h 513675"/>
                <a:gd name="connsiteX15" fmla="*/ 1712172 w 1724818"/>
                <a:gd name="connsiteY15" fmla="*/ 153028 h 513675"/>
                <a:gd name="connsiteX16" fmla="*/ 1691543 w 1724818"/>
                <a:gd name="connsiteY16" fmla="*/ 122441 h 513675"/>
                <a:gd name="connsiteX17" fmla="*/ 1662735 w 1724818"/>
                <a:gd name="connsiteY17" fmla="*/ 113905 h 513675"/>
                <a:gd name="connsiteX18" fmla="*/ 1609740 w 1724818"/>
                <a:gd name="connsiteY18" fmla="*/ 153739 h 513675"/>
                <a:gd name="connsiteX19" fmla="*/ 1616142 w 1724818"/>
                <a:gd name="connsiteY19" fmla="*/ 183259 h 513675"/>
                <a:gd name="connsiteX20" fmla="*/ 1621833 w 1724818"/>
                <a:gd name="connsiteY20" fmla="*/ 219182 h 51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818" h="513675">
                  <a:moveTo>
                    <a:pt x="1309915" y="392746"/>
                  </a:moveTo>
                  <a:cubicBezTo>
                    <a:pt x="1271147" y="411952"/>
                    <a:pt x="1220643" y="432581"/>
                    <a:pt x="1183298" y="429735"/>
                  </a:cubicBezTo>
                  <a:cubicBezTo>
                    <a:pt x="1160891" y="428313"/>
                    <a:pt x="1103629" y="403416"/>
                    <a:pt x="1090114" y="395947"/>
                  </a:cubicBezTo>
                  <a:cubicBezTo>
                    <a:pt x="1026094" y="368916"/>
                    <a:pt x="502199" y="74070"/>
                    <a:pt x="474102" y="61978"/>
                  </a:cubicBezTo>
                  <a:cubicBezTo>
                    <a:pt x="326145" y="-619"/>
                    <a:pt x="278842" y="-8444"/>
                    <a:pt x="176766" y="6494"/>
                  </a:cubicBezTo>
                  <a:cubicBezTo>
                    <a:pt x="119859" y="13607"/>
                    <a:pt x="10314" y="68024"/>
                    <a:pt x="0" y="75849"/>
                  </a:cubicBezTo>
                  <a:cubicBezTo>
                    <a:pt x="1423" y="77982"/>
                    <a:pt x="35922" y="146270"/>
                    <a:pt x="38412" y="151250"/>
                  </a:cubicBezTo>
                  <a:cubicBezTo>
                    <a:pt x="41257" y="156940"/>
                    <a:pt x="49437" y="149827"/>
                    <a:pt x="55484" y="146982"/>
                  </a:cubicBezTo>
                  <a:cubicBezTo>
                    <a:pt x="75401" y="136312"/>
                    <a:pt x="119504" y="112838"/>
                    <a:pt x="140488" y="103946"/>
                  </a:cubicBezTo>
                  <a:cubicBezTo>
                    <a:pt x="167163" y="92565"/>
                    <a:pt x="205219" y="76204"/>
                    <a:pt x="295913" y="97188"/>
                  </a:cubicBezTo>
                  <a:cubicBezTo>
                    <a:pt x="344995" y="108570"/>
                    <a:pt x="390165" y="131688"/>
                    <a:pt x="435334" y="154095"/>
                  </a:cubicBezTo>
                  <a:cubicBezTo>
                    <a:pt x="497220" y="185038"/>
                    <a:pt x="1007244" y="456054"/>
                    <a:pt x="1091536" y="493755"/>
                  </a:cubicBezTo>
                  <a:cubicBezTo>
                    <a:pt x="1123902" y="508693"/>
                    <a:pt x="1204282" y="534657"/>
                    <a:pt x="1326631" y="483085"/>
                  </a:cubicBezTo>
                  <a:cubicBezTo>
                    <a:pt x="1345837" y="472415"/>
                    <a:pt x="1551056" y="357891"/>
                    <a:pt x="1659533" y="293871"/>
                  </a:cubicBezTo>
                  <a:cubicBezTo>
                    <a:pt x="1687276" y="277511"/>
                    <a:pt x="1710749" y="255815"/>
                    <a:pt x="1721419" y="223450"/>
                  </a:cubicBezTo>
                  <a:cubicBezTo>
                    <a:pt x="1723909" y="213847"/>
                    <a:pt x="1731022" y="181837"/>
                    <a:pt x="1712172" y="153028"/>
                  </a:cubicBezTo>
                  <a:cubicBezTo>
                    <a:pt x="1705414" y="142714"/>
                    <a:pt x="1698301" y="132755"/>
                    <a:pt x="1691543" y="122441"/>
                  </a:cubicBezTo>
                  <a:cubicBezTo>
                    <a:pt x="1684074" y="110704"/>
                    <a:pt x="1674827" y="108925"/>
                    <a:pt x="1662735" y="113905"/>
                  </a:cubicBezTo>
                  <a:cubicBezTo>
                    <a:pt x="1651353" y="118528"/>
                    <a:pt x="1614720" y="146626"/>
                    <a:pt x="1609740" y="153739"/>
                  </a:cubicBezTo>
                  <a:cubicBezTo>
                    <a:pt x="1600849" y="164765"/>
                    <a:pt x="1612586" y="176857"/>
                    <a:pt x="1616142" y="183259"/>
                  </a:cubicBezTo>
                  <a:cubicBezTo>
                    <a:pt x="1621122" y="192507"/>
                    <a:pt x="1639616" y="209934"/>
                    <a:pt x="1621833" y="219182"/>
                  </a:cubicBezTo>
                </a:path>
              </a:pathLst>
            </a:custGeom>
            <a:solidFill>
              <a:srgbClr val="AFAFAF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ED02C5B-4ED9-46FC-85EE-71AC355DE13E}"/>
                </a:ext>
              </a:extLst>
            </p:cNvPr>
            <p:cNvSpPr/>
            <p:nvPr/>
          </p:nvSpPr>
          <p:spPr>
            <a:xfrm>
              <a:off x="6664958" y="4436917"/>
              <a:ext cx="1674024" cy="459208"/>
            </a:xfrm>
            <a:custGeom>
              <a:avLst/>
              <a:gdLst>
                <a:gd name="connsiteX0" fmla="*/ 1638873 w 1674024"/>
                <a:gd name="connsiteY0" fmla="*/ 101538 h 459208"/>
                <a:gd name="connsiteX1" fmla="*/ 1668749 w 1674024"/>
                <a:gd name="connsiteY1" fmla="*/ 152754 h 459208"/>
                <a:gd name="connsiteX2" fmla="*/ 1662347 w 1674024"/>
                <a:gd name="connsiteY2" fmla="*/ 208238 h 459208"/>
                <a:gd name="connsiteX3" fmla="*/ 1589080 w 1674024"/>
                <a:gd name="connsiteY3" fmla="*/ 267278 h 459208"/>
                <a:gd name="connsiteX4" fmla="*/ 1276451 w 1674024"/>
                <a:gd name="connsiteY4" fmla="*/ 443332 h 459208"/>
                <a:gd name="connsiteX5" fmla="*/ 978048 w 1674024"/>
                <a:gd name="connsiteY5" fmla="*/ 389271 h 459208"/>
                <a:gd name="connsiteX6" fmla="*/ 514260 w 1674024"/>
                <a:gd name="connsiteY6" fmla="*/ 123945 h 459208"/>
                <a:gd name="connsiteX7" fmla="*/ 325758 w 1674024"/>
                <a:gd name="connsiteY7" fmla="*/ 47833 h 459208"/>
                <a:gd name="connsiteX8" fmla="*/ 231862 w 1674024"/>
                <a:gd name="connsiteY8" fmla="*/ 33250 h 459208"/>
                <a:gd name="connsiteX9" fmla="*/ 127652 w 1674024"/>
                <a:gd name="connsiteY9" fmla="*/ 46410 h 459208"/>
                <a:gd name="connsiteX10" fmla="*/ 27710 w 1674024"/>
                <a:gd name="connsiteY10" fmla="*/ 89446 h 459208"/>
                <a:gd name="connsiteX11" fmla="*/ 12417 w 1674024"/>
                <a:gd name="connsiteY11" fmla="*/ 91580 h 459208"/>
                <a:gd name="connsiteX12" fmla="*/ 1747 w 1674024"/>
                <a:gd name="connsiteY12" fmla="*/ 70595 h 459208"/>
                <a:gd name="connsiteX13" fmla="*/ 6015 w 1674024"/>
                <a:gd name="connsiteY13" fmla="*/ 59925 h 459208"/>
                <a:gd name="connsiteX14" fmla="*/ 165353 w 1674024"/>
                <a:gd name="connsiteY14" fmla="*/ 4086 h 459208"/>
                <a:gd name="connsiteX15" fmla="*/ 314376 w 1674024"/>
                <a:gd name="connsiteY15" fmla="*/ 12266 h 459208"/>
                <a:gd name="connsiteX16" fmla="*/ 546981 w 1674024"/>
                <a:gd name="connsiteY16" fmla="*/ 112920 h 459208"/>
                <a:gd name="connsiteX17" fmla="*/ 1063051 w 1674024"/>
                <a:gd name="connsiteY17" fmla="*/ 396740 h 459208"/>
                <a:gd name="connsiteX18" fmla="*/ 1191091 w 1674024"/>
                <a:gd name="connsiteY18" fmla="*/ 430528 h 459208"/>
                <a:gd name="connsiteX19" fmla="*/ 1309527 w 1674024"/>
                <a:gd name="connsiteY19" fmla="*/ 396740 h 459208"/>
                <a:gd name="connsiteX20" fmla="*/ 1569163 w 1674024"/>
                <a:gd name="connsiteY20" fmla="*/ 246650 h 459208"/>
                <a:gd name="connsiteX21" fmla="*/ 1638162 w 1674024"/>
                <a:gd name="connsiteY21" fmla="*/ 194723 h 459208"/>
                <a:gd name="connsiteX22" fmla="*/ 1629982 w 1674024"/>
                <a:gd name="connsiteY22" fmla="*/ 145285 h 459208"/>
                <a:gd name="connsiteX23" fmla="*/ 1613977 w 1674024"/>
                <a:gd name="connsiteY23" fmla="*/ 122167 h 459208"/>
                <a:gd name="connsiteX24" fmla="*/ 1638873 w 1674024"/>
                <a:gd name="connsiteY24" fmla="*/ 101538 h 45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74024" h="459208">
                  <a:moveTo>
                    <a:pt x="1638873" y="101538"/>
                  </a:moveTo>
                  <a:cubicBezTo>
                    <a:pt x="1650610" y="116476"/>
                    <a:pt x="1660569" y="134971"/>
                    <a:pt x="1668749" y="152754"/>
                  </a:cubicBezTo>
                  <a:cubicBezTo>
                    <a:pt x="1677641" y="171960"/>
                    <a:pt x="1675151" y="190455"/>
                    <a:pt x="1662347" y="208238"/>
                  </a:cubicBezTo>
                  <a:cubicBezTo>
                    <a:pt x="1644920" y="233134"/>
                    <a:pt x="1613621" y="250562"/>
                    <a:pt x="1589080" y="267278"/>
                  </a:cubicBezTo>
                  <a:cubicBezTo>
                    <a:pt x="1545333" y="296798"/>
                    <a:pt x="1315929" y="432307"/>
                    <a:pt x="1276451" y="443332"/>
                  </a:cubicBezTo>
                  <a:cubicBezTo>
                    <a:pt x="1140586" y="484945"/>
                    <a:pt x="1075500" y="436930"/>
                    <a:pt x="978048" y="389271"/>
                  </a:cubicBezTo>
                  <a:cubicBezTo>
                    <a:pt x="934656" y="366509"/>
                    <a:pt x="556940" y="147775"/>
                    <a:pt x="514260" y="123945"/>
                  </a:cubicBezTo>
                  <a:cubicBezTo>
                    <a:pt x="453797" y="93002"/>
                    <a:pt x="390844" y="67750"/>
                    <a:pt x="325758" y="47833"/>
                  </a:cubicBezTo>
                  <a:cubicBezTo>
                    <a:pt x="295526" y="38585"/>
                    <a:pt x="263161" y="32184"/>
                    <a:pt x="231862" y="33250"/>
                  </a:cubicBezTo>
                  <a:cubicBezTo>
                    <a:pt x="197363" y="34317"/>
                    <a:pt x="162152" y="33606"/>
                    <a:pt x="127652" y="46410"/>
                  </a:cubicBezTo>
                  <a:cubicBezTo>
                    <a:pt x="93508" y="58858"/>
                    <a:pt x="59009" y="70240"/>
                    <a:pt x="27710" y="89446"/>
                  </a:cubicBezTo>
                  <a:cubicBezTo>
                    <a:pt x="22731" y="92291"/>
                    <a:pt x="17752" y="93002"/>
                    <a:pt x="12417" y="91580"/>
                  </a:cubicBezTo>
                  <a:cubicBezTo>
                    <a:pt x="8860" y="84466"/>
                    <a:pt x="5303" y="77709"/>
                    <a:pt x="1747" y="70595"/>
                  </a:cubicBezTo>
                  <a:cubicBezTo>
                    <a:pt x="-2166" y="64905"/>
                    <a:pt x="1035" y="62059"/>
                    <a:pt x="6015" y="59925"/>
                  </a:cubicBezTo>
                  <a:cubicBezTo>
                    <a:pt x="56875" y="34673"/>
                    <a:pt x="108802" y="11199"/>
                    <a:pt x="165353" y="4086"/>
                  </a:cubicBezTo>
                  <a:cubicBezTo>
                    <a:pt x="214790" y="-2316"/>
                    <a:pt x="264583" y="-2316"/>
                    <a:pt x="314376" y="12266"/>
                  </a:cubicBezTo>
                  <a:cubicBezTo>
                    <a:pt x="396535" y="36096"/>
                    <a:pt x="471936" y="73796"/>
                    <a:pt x="546981" y="112920"/>
                  </a:cubicBezTo>
                  <a:cubicBezTo>
                    <a:pt x="611001" y="145996"/>
                    <a:pt x="1005434" y="370777"/>
                    <a:pt x="1063051" y="396740"/>
                  </a:cubicBezTo>
                  <a:cubicBezTo>
                    <a:pt x="1101108" y="413812"/>
                    <a:pt x="1148767" y="430884"/>
                    <a:pt x="1191091" y="430528"/>
                  </a:cubicBezTo>
                  <a:cubicBezTo>
                    <a:pt x="1233059" y="430173"/>
                    <a:pt x="1271471" y="413457"/>
                    <a:pt x="1309527" y="396740"/>
                  </a:cubicBezTo>
                  <a:cubicBezTo>
                    <a:pt x="1362877" y="372911"/>
                    <a:pt x="1534308" y="269412"/>
                    <a:pt x="1569163" y="246650"/>
                  </a:cubicBezTo>
                  <a:cubicBezTo>
                    <a:pt x="1591926" y="231712"/>
                    <a:pt x="1622513" y="219619"/>
                    <a:pt x="1638162" y="194723"/>
                  </a:cubicBezTo>
                  <a:cubicBezTo>
                    <a:pt x="1649543" y="176583"/>
                    <a:pt x="1641007" y="160579"/>
                    <a:pt x="1629982" y="145285"/>
                  </a:cubicBezTo>
                  <a:cubicBezTo>
                    <a:pt x="1624647" y="137460"/>
                    <a:pt x="1618600" y="130347"/>
                    <a:pt x="1613977" y="122167"/>
                  </a:cubicBezTo>
                  <a:cubicBezTo>
                    <a:pt x="1614332" y="118255"/>
                    <a:pt x="1631760" y="103672"/>
                    <a:pt x="1638873" y="101538"/>
                  </a:cubicBezTo>
                  <a:close/>
                </a:path>
              </a:pathLst>
            </a:custGeom>
            <a:solidFill>
              <a:srgbClr val="EFEFEF"/>
            </a:solidFill>
            <a:ln w="3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654B6C4-59C5-4665-91EA-FABCD519AD70}"/>
              </a:ext>
            </a:extLst>
          </p:cNvPr>
          <p:cNvSpPr txBox="1"/>
          <p:nvPr/>
        </p:nvSpPr>
        <p:spPr>
          <a:xfrm>
            <a:off x="7656422" y="4409816"/>
            <a:ext cx="413597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24345-1CF9-4470-ACE9-82593EF650A7}"/>
              </a:ext>
            </a:extLst>
          </p:cNvPr>
          <p:cNvSpPr txBox="1"/>
          <p:nvPr/>
        </p:nvSpPr>
        <p:spPr>
          <a:xfrm>
            <a:off x="9237993" y="658615"/>
            <a:ext cx="246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Easy to change colors, photos and Text.  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4430F-D82D-4A49-8397-B416483CD3F1}"/>
              </a:ext>
            </a:extLst>
          </p:cNvPr>
          <p:cNvSpPr txBox="1"/>
          <p:nvPr/>
        </p:nvSpPr>
        <p:spPr>
          <a:xfrm>
            <a:off x="3659337" y="562343"/>
            <a:ext cx="43445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>
                <a:solidFill>
                  <a:schemeClr val="accent2"/>
                </a:solidFill>
                <a:cs typeface="Arial" pitchFamily="34" charset="0"/>
              </a:rPr>
              <a:t>Clean Text Slide for your Presentation</a:t>
            </a:r>
            <a:endParaRPr lang="ko-KR" altLang="en-US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548807-1A75-43D4-A787-D0DFD2627A75}"/>
              </a:ext>
            </a:extLst>
          </p:cNvPr>
          <p:cNvSpPr txBox="1"/>
          <p:nvPr/>
        </p:nvSpPr>
        <p:spPr>
          <a:xfrm>
            <a:off x="3645462" y="1240746"/>
            <a:ext cx="43445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>
                <a:solidFill>
                  <a:schemeClr val="accent3"/>
                </a:solidFill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1462E4-6C3C-42BA-AC99-9AEE80EF61DB}"/>
              </a:ext>
            </a:extLst>
          </p:cNvPr>
          <p:cNvGrpSpPr/>
          <p:nvPr/>
        </p:nvGrpSpPr>
        <p:grpSpPr>
          <a:xfrm>
            <a:off x="8442995" y="430322"/>
            <a:ext cx="2641976" cy="3727096"/>
            <a:chOff x="8442995" y="430322"/>
            <a:chExt cx="2641976" cy="37270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D3F926-A823-42F4-96BA-A688DCFFA0F3}"/>
                </a:ext>
              </a:extLst>
            </p:cNvPr>
            <p:cNvGrpSpPr/>
            <p:nvPr/>
          </p:nvGrpSpPr>
          <p:grpSpPr>
            <a:xfrm>
              <a:off x="8442995" y="1506027"/>
              <a:ext cx="2641976" cy="2651391"/>
              <a:chOff x="206600" y="3140948"/>
              <a:chExt cx="5269469" cy="309576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BACCC7-6129-4A16-A00C-739FC8F218C6}"/>
                  </a:ext>
                </a:extLst>
              </p:cNvPr>
              <p:cNvGrpSpPr/>
              <p:nvPr/>
            </p:nvGrpSpPr>
            <p:grpSpPr>
              <a:xfrm>
                <a:off x="1117436" y="3140948"/>
                <a:ext cx="3452745" cy="2299246"/>
                <a:chOff x="539552" y="4441690"/>
                <a:chExt cx="3596930" cy="427470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1D24D83-F8CB-4DAF-B377-CF02F52F7BDA}"/>
                    </a:ext>
                  </a:extLst>
                </p:cNvPr>
                <p:cNvSpPr/>
                <p:nvPr/>
              </p:nvSpPr>
              <p:spPr>
                <a:xfrm>
                  <a:off x="539552" y="4597952"/>
                  <a:ext cx="720079" cy="27120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100000"/>
                      </a:schemeClr>
                    </a:gs>
                    <a:gs pos="68000">
                      <a:schemeClr val="accent2">
                        <a:lumMod val="8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8689C9E-1D0C-44BD-9155-D107CBD0868E}"/>
                    </a:ext>
                  </a:extLst>
                </p:cNvPr>
                <p:cNvSpPr/>
                <p:nvPr/>
              </p:nvSpPr>
              <p:spPr>
                <a:xfrm>
                  <a:off x="1258765" y="4475830"/>
                  <a:ext cx="720079" cy="393330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80000"/>
                      </a:schemeClr>
                    </a:gs>
                    <a:gs pos="68000">
                      <a:schemeClr val="accent1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F206C31-FB56-4E70-AF05-D8A2B94B532F}"/>
                    </a:ext>
                  </a:extLst>
                </p:cNvPr>
                <p:cNvSpPr/>
                <p:nvPr/>
              </p:nvSpPr>
              <p:spPr>
                <a:xfrm>
                  <a:off x="1977977" y="4655344"/>
                  <a:ext cx="720079" cy="213816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70000"/>
                      </a:schemeClr>
                    </a:gs>
                    <a:gs pos="64192">
                      <a:schemeClr val="accent6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4FB95D9-9C03-4DCD-9243-B82953C071CC}"/>
                    </a:ext>
                  </a:extLst>
                </p:cNvPr>
                <p:cNvSpPr/>
                <p:nvPr/>
              </p:nvSpPr>
              <p:spPr>
                <a:xfrm>
                  <a:off x="2697190" y="4500958"/>
                  <a:ext cx="720079" cy="368201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80000"/>
                      </a:schemeClr>
                    </a:gs>
                    <a:gs pos="68000">
                      <a:schemeClr val="accent3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1B79475-9943-4953-A06F-FE114C704F59}"/>
                    </a:ext>
                  </a:extLst>
                </p:cNvPr>
                <p:cNvSpPr/>
                <p:nvPr/>
              </p:nvSpPr>
              <p:spPr>
                <a:xfrm>
                  <a:off x="3416403" y="4441690"/>
                  <a:ext cx="720079" cy="42747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80000"/>
                      </a:schemeClr>
                    </a:gs>
                    <a:gs pos="68000">
                      <a:schemeClr val="accent4">
                        <a:lumMod val="10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3E947C0-359B-47A6-958A-CC5E39C2E61B}"/>
                  </a:ext>
                </a:extLst>
              </p:cNvPr>
              <p:cNvGrpSpPr/>
              <p:nvPr/>
            </p:nvGrpSpPr>
            <p:grpSpPr>
              <a:xfrm>
                <a:off x="539165" y="5434659"/>
                <a:ext cx="4607578" cy="360394"/>
                <a:chOff x="539165" y="5434659"/>
                <a:chExt cx="4607578" cy="360394"/>
              </a:xfrm>
            </p:grpSpPr>
            <p:sp>
              <p:nvSpPr>
                <p:cNvPr id="25" name="Rectangle 15">
                  <a:extLst>
                    <a:ext uri="{FF2B5EF4-FFF2-40B4-BE49-F238E27FC236}">
                      <a16:creationId xmlns:a16="http://schemas.microsoft.com/office/drawing/2014/main" id="{3102578C-DB23-4C23-85E1-1AF896039B13}"/>
                    </a:ext>
                  </a:extLst>
                </p:cNvPr>
                <p:cNvSpPr/>
                <p:nvPr/>
              </p:nvSpPr>
              <p:spPr>
                <a:xfrm>
                  <a:off x="539165" y="5434659"/>
                  <a:ext cx="1279760" cy="36039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89663 w 1287482"/>
                    <a:gd name="connsiteY0" fmla="*/ 9340 h 383657"/>
                    <a:gd name="connsiteX1" fmla="*/ 1287482 w 1287482"/>
                    <a:gd name="connsiteY1" fmla="*/ 0 h 383657"/>
                    <a:gd name="connsiteX2" fmla="*/ 922780 w 1287482"/>
                    <a:gd name="connsiteY2" fmla="*/ 380703 h 383657"/>
                    <a:gd name="connsiteX3" fmla="*/ 0 w 1287482"/>
                    <a:gd name="connsiteY3" fmla="*/ 383657 h 383657"/>
                    <a:gd name="connsiteX4" fmla="*/ 589663 w 1287482"/>
                    <a:gd name="connsiteY4" fmla="*/ 9340 h 383657"/>
                    <a:gd name="connsiteX0" fmla="*/ 589663 w 1287482"/>
                    <a:gd name="connsiteY0" fmla="*/ 9340 h 383657"/>
                    <a:gd name="connsiteX1" fmla="*/ 1287482 w 1287482"/>
                    <a:gd name="connsiteY1" fmla="*/ 0 h 383657"/>
                    <a:gd name="connsiteX2" fmla="*/ 936849 w 1287482"/>
                    <a:gd name="connsiteY2" fmla="*/ 380703 h 383657"/>
                    <a:gd name="connsiteX3" fmla="*/ 0 w 1287482"/>
                    <a:gd name="connsiteY3" fmla="*/ 383657 h 383657"/>
                    <a:gd name="connsiteX4" fmla="*/ 589663 w 1287482"/>
                    <a:gd name="connsiteY4" fmla="*/ 9340 h 383657"/>
                    <a:gd name="connsiteX0" fmla="*/ 589663 w 1281854"/>
                    <a:gd name="connsiteY0" fmla="*/ 0 h 374317"/>
                    <a:gd name="connsiteX1" fmla="*/ 1281854 w 1281854"/>
                    <a:gd name="connsiteY1" fmla="*/ 17708 h 374317"/>
                    <a:gd name="connsiteX2" fmla="*/ 936849 w 1281854"/>
                    <a:gd name="connsiteY2" fmla="*/ 371363 h 374317"/>
                    <a:gd name="connsiteX3" fmla="*/ 0 w 1281854"/>
                    <a:gd name="connsiteY3" fmla="*/ 374317 h 374317"/>
                    <a:gd name="connsiteX4" fmla="*/ 589663 w 1281854"/>
                    <a:gd name="connsiteY4" fmla="*/ 0 h 374317"/>
                    <a:gd name="connsiteX0" fmla="*/ 562419 w 1281854"/>
                    <a:gd name="connsiteY0" fmla="*/ 12510 h 356609"/>
                    <a:gd name="connsiteX1" fmla="*/ 1281854 w 1281854"/>
                    <a:gd name="connsiteY1" fmla="*/ 0 h 356609"/>
                    <a:gd name="connsiteX2" fmla="*/ 936849 w 1281854"/>
                    <a:gd name="connsiteY2" fmla="*/ 353655 h 356609"/>
                    <a:gd name="connsiteX3" fmla="*/ 0 w 1281854"/>
                    <a:gd name="connsiteY3" fmla="*/ 356609 h 356609"/>
                    <a:gd name="connsiteX4" fmla="*/ 562419 w 1281854"/>
                    <a:gd name="connsiteY4" fmla="*/ 12510 h 356609"/>
                    <a:gd name="connsiteX0" fmla="*/ 579184 w 1281854"/>
                    <a:gd name="connsiteY0" fmla="*/ 0 h 361726"/>
                    <a:gd name="connsiteX1" fmla="*/ 1281854 w 1281854"/>
                    <a:gd name="connsiteY1" fmla="*/ 5117 h 361726"/>
                    <a:gd name="connsiteX2" fmla="*/ 936849 w 1281854"/>
                    <a:gd name="connsiteY2" fmla="*/ 358772 h 361726"/>
                    <a:gd name="connsiteX3" fmla="*/ 0 w 1281854"/>
                    <a:gd name="connsiteY3" fmla="*/ 361726 h 361726"/>
                    <a:gd name="connsiteX4" fmla="*/ 579184 w 1281854"/>
                    <a:gd name="connsiteY4" fmla="*/ 0 h 361726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36849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4993 w 1279759"/>
                    <a:gd name="connsiteY0" fmla="*/ 9991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4993 w 1279759"/>
                    <a:gd name="connsiteY4" fmla="*/ 9991 h 369199"/>
                    <a:gd name="connsiteX0" fmla="*/ 574993 w 1279759"/>
                    <a:gd name="connsiteY0" fmla="*/ 7472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4993 w 1279759"/>
                    <a:gd name="connsiteY4" fmla="*/ 7472 h 369199"/>
                    <a:gd name="connsiteX0" fmla="*/ 583376 w 1279759"/>
                    <a:gd name="connsiteY0" fmla="*/ 4954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83376 w 1279759"/>
                    <a:gd name="connsiteY4" fmla="*/ 4954 h 369199"/>
                    <a:gd name="connsiteX0" fmla="*/ 583376 w 1279759"/>
                    <a:gd name="connsiteY0" fmla="*/ 176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83376 w 1279759"/>
                    <a:gd name="connsiteY4" fmla="*/ 1763 h 369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9759" h="369199">
                      <a:moveTo>
                        <a:pt x="583376" y="1763"/>
                      </a:moveTo>
                      <a:lnTo>
                        <a:pt x="1279759" y="0"/>
                      </a:lnTo>
                      <a:lnTo>
                        <a:pt x="922180" y="366245"/>
                      </a:lnTo>
                      <a:lnTo>
                        <a:pt x="0" y="369199"/>
                      </a:lnTo>
                      <a:lnTo>
                        <a:pt x="583376" y="176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80000"/>
                        <a:lumOff val="20000"/>
                      </a:schemeClr>
                    </a:gs>
                    <a:gs pos="68000">
                      <a:schemeClr val="accent2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6" name="Rectangle 15">
                  <a:extLst>
                    <a:ext uri="{FF2B5EF4-FFF2-40B4-BE49-F238E27FC236}">
                      <a16:creationId xmlns:a16="http://schemas.microsoft.com/office/drawing/2014/main" id="{8B1AA8F7-07C9-4623-AEC3-6EA823186BCF}"/>
                    </a:ext>
                  </a:extLst>
                </p:cNvPr>
                <p:cNvSpPr/>
                <p:nvPr/>
              </p:nvSpPr>
              <p:spPr>
                <a:xfrm>
                  <a:off x="1459325" y="5437285"/>
                  <a:ext cx="1044250" cy="354417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42154"/>
                    <a:gd name="connsiteY0" fmla="*/ 3403 h 364194"/>
                    <a:gd name="connsiteX1" fmla="*/ 1042154 w 1042154"/>
                    <a:gd name="connsiteY1" fmla="*/ 0 h 364194"/>
                    <a:gd name="connsiteX2" fmla="*/ 944648 w 1042154"/>
                    <a:gd name="connsiteY2" fmla="*/ 356952 h 364194"/>
                    <a:gd name="connsiteX3" fmla="*/ 0 w 1042154"/>
                    <a:gd name="connsiteY3" fmla="*/ 364194 h 364194"/>
                    <a:gd name="connsiteX4" fmla="*/ 344336 w 1042154"/>
                    <a:gd name="connsiteY4" fmla="*/ 3403 h 364194"/>
                    <a:gd name="connsiteX0" fmla="*/ 350274 w 1042154"/>
                    <a:gd name="connsiteY0" fmla="*/ 0 h 366729"/>
                    <a:gd name="connsiteX1" fmla="*/ 1042154 w 1042154"/>
                    <a:gd name="connsiteY1" fmla="*/ 2535 h 366729"/>
                    <a:gd name="connsiteX2" fmla="*/ 944648 w 1042154"/>
                    <a:gd name="connsiteY2" fmla="*/ 359487 h 366729"/>
                    <a:gd name="connsiteX3" fmla="*/ 0 w 1042154"/>
                    <a:gd name="connsiteY3" fmla="*/ 366729 h 366729"/>
                    <a:gd name="connsiteX4" fmla="*/ 350274 w 1042154"/>
                    <a:gd name="connsiteY4" fmla="*/ 0 h 366729"/>
                    <a:gd name="connsiteX0" fmla="*/ 350274 w 1054029"/>
                    <a:gd name="connsiteY0" fmla="*/ 9340 h 376069"/>
                    <a:gd name="connsiteX1" fmla="*/ 1054029 w 1054029"/>
                    <a:gd name="connsiteY1" fmla="*/ 0 h 376069"/>
                    <a:gd name="connsiteX2" fmla="*/ 944648 w 1054029"/>
                    <a:gd name="connsiteY2" fmla="*/ 368827 h 376069"/>
                    <a:gd name="connsiteX3" fmla="*/ 0 w 1054029"/>
                    <a:gd name="connsiteY3" fmla="*/ 376069 h 376069"/>
                    <a:gd name="connsiteX4" fmla="*/ 350274 w 1054029"/>
                    <a:gd name="connsiteY4" fmla="*/ 9340 h 376069"/>
                    <a:gd name="connsiteX0" fmla="*/ 350274 w 944648"/>
                    <a:gd name="connsiteY0" fmla="*/ 0 h 366729"/>
                    <a:gd name="connsiteX1" fmla="*/ 875899 w 944648"/>
                    <a:gd name="connsiteY1" fmla="*/ 79725 h 366729"/>
                    <a:gd name="connsiteX2" fmla="*/ 944648 w 944648"/>
                    <a:gd name="connsiteY2" fmla="*/ 359487 h 366729"/>
                    <a:gd name="connsiteX3" fmla="*/ 0 w 944648"/>
                    <a:gd name="connsiteY3" fmla="*/ 366729 h 366729"/>
                    <a:gd name="connsiteX4" fmla="*/ 350274 w 944648"/>
                    <a:gd name="connsiteY4" fmla="*/ 0 h 366729"/>
                    <a:gd name="connsiteX0" fmla="*/ 350274 w 1042153"/>
                    <a:gd name="connsiteY0" fmla="*/ 0 h 366729"/>
                    <a:gd name="connsiteX1" fmla="*/ 1042153 w 1042153"/>
                    <a:gd name="connsiteY1" fmla="*/ 2535 h 366729"/>
                    <a:gd name="connsiteX2" fmla="*/ 944648 w 1042153"/>
                    <a:gd name="connsiteY2" fmla="*/ 359487 h 366729"/>
                    <a:gd name="connsiteX3" fmla="*/ 0 w 1042153"/>
                    <a:gd name="connsiteY3" fmla="*/ 366729 h 366729"/>
                    <a:gd name="connsiteX4" fmla="*/ 350274 w 1042153"/>
                    <a:gd name="connsiteY4" fmla="*/ 0 h 366729"/>
                    <a:gd name="connsiteX0" fmla="*/ 350274 w 1042153"/>
                    <a:gd name="connsiteY0" fmla="*/ 0 h 373135"/>
                    <a:gd name="connsiteX1" fmla="*/ 1042153 w 1042153"/>
                    <a:gd name="connsiteY1" fmla="*/ 2535 h 373135"/>
                    <a:gd name="connsiteX2" fmla="*/ 937824 w 1042153"/>
                    <a:gd name="connsiteY2" fmla="*/ 373135 h 373135"/>
                    <a:gd name="connsiteX3" fmla="*/ 0 w 1042153"/>
                    <a:gd name="connsiteY3" fmla="*/ 366729 h 373135"/>
                    <a:gd name="connsiteX4" fmla="*/ 350274 w 1042153"/>
                    <a:gd name="connsiteY4" fmla="*/ 0 h 373135"/>
                    <a:gd name="connsiteX0" fmla="*/ 350274 w 1042153"/>
                    <a:gd name="connsiteY0" fmla="*/ 0 h 379959"/>
                    <a:gd name="connsiteX1" fmla="*/ 1042153 w 1042153"/>
                    <a:gd name="connsiteY1" fmla="*/ 2535 h 379959"/>
                    <a:gd name="connsiteX2" fmla="*/ 931000 w 1042153"/>
                    <a:gd name="connsiteY2" fmla="*/ 379959 h 379959"/>
                    <a:gd name="connsiteX3" fmla="*/ 0 w 1042153"/>
                    <a:gd name="connsiteY3" fmla="*/ 366729 h 379959"/>
                    <a:gd name="connsiteX4" fmla="*/ 350274 w 1042153"/>
                    <a:gd name="connsiteY4" fmla="*/ 0 h 379959"/>
                    <a:gd name="connsiteX0" fmla="*/ 341891 w 1033770"/>
                    <a:gd name="connsiteY0" fmla="*/ 0 h 379959"/>
                    <a:gd name="connsiteX1" fmla="*/ 1033770 w 1033770"/>
                    <a:gd name="connsiteY1" fmla="*/ 2535 h 379959"/>
                    <a:gd name="connsiteX2" fmla="*/ 922617 w 1033770"/>
                    <a:gd name="connsiteY2" fmla="*/ 379959 h 379959"/>
                    <a:gd name="connsiteX3" fmla="*/ 0 w 1033770"/>
                    <a:gd name="connsiteY3" fmla="*/ 376782 h 379959"/>
                    <a:gd name="connsiteX4" fmla="*/ 341891 w 1033770"/>
                    <a:gd name="connsiteY4" fmla="*/ 0 h 379959"/>
                    <a:gd name="connsiteX0" fmla="*/ 379613 w 1033770"/>
                    <a:gd name="connsiteY0" fmla="*/ 25110 h 377424"/>
                    <a:gd name="connsiteX1" fmla="*/ 1033770 w 1033770"/>
                    <a:gd name="connsiteY1" fmla="*/ 0 h 377424"/>
                    <a:gd name="connsiteX2" fmla="*/ 922617 w 1033770"/>
                    <a:gd name="connsiteY2" fmla="*/ 377424 h 377424"/>
                    <a:gd name="connsiteX3" fmla="*/ 0 w 1033770"/>
                    <a:gd name="connsiteY3" fmla="*/ 374247 h 377424"/>
                    <a:gd name="connsiteX4" fmla="*/ 379613 w 1033770"/>
                    <a:gd name="connsiteY4" fmla="*/ 25110 h 377424"/>
                    <a:gd name="connsiteX0" fmla="*/ 356561 w 1033770"/>
                    <a:gd name="connsiteY0" fmla="*/ 17570 h 377424"/>
                    <a:gd name="connsiteX1" fmla="*/ 1033770 w 1033770"/>
                    <a:gd name="connsiteY1" fmla="*/ 0 h 377424"/>
                    <a:gd name="connsiteX2" fmla="*/ 922617 w 1033770"/>
                    <a:gd name="connsiteY2" fmla="*/ 377424 h 377424"/>
                    <a:gd name="connsiteX3" fmla="*/ 0 w 1033770"/>
                    <a:gd name="connsiteY3" fmla="*/ 374247 h 377424"/>
                    <a:gd name="connsiteX4" fmla="*/ 356561 w 1033770"/>
                    <a:gd name="connsiteY4" fmla="*/ 17570 h 377424"/>
                    <a:gd name="connsiteX0" fmla="*/ 356561 w 1023292"/>
                    <a:gd name="connsiteY0" fmla="*/ 0 h 359854"/>
                    <a:gd name="connsiteX1" fmla="*/ 1023292 w 1023292"/>
                    <a:gd name="connsiteY1" fmla="*/ 7563 h 359854"/>
                    <a:gd name="connsiteX2" fmla="*/ 922617 w 1023292"/>
                    <a:gd name="connsiteY2" fmla="*/ 359854 h 359854"/>
                    <a:gd name="connsiteX3" fmla="*/ 0 w 1023292"/>
                    <a:gd name="connsiteY3" fmla="*/ 356677 h 359854"/>
                    <a:gd name="connsiteX4" fmla="*/ 356561 w 1023292"/>
                    <a:gd name="connsiteY4" fmla="*/ 0 h 359854"/>
                    <a:gd name="connsiteX0" fmla="*/ 356561 w 1014909"/>
                    <a:gd name="connsiteY0" fmla="*/ 0 h 359854"/>
                    <a:gd name="connsiteX1" fmla="*/ 1014909 w 1014909"/>
                    <a:gd name="connsiteY1" fmla="*/ 115634 h 359854"/>
                    <a:gd name="connsiteX2" fmla="*/ 922617 w 1014909"/>
                    <a:gd name="connsiteY2" fmla="*/ 359854 h 359854"/>
                    <a:gd name="connsiteX3" fmla="*/ 0 w 1014909"/>
                    <a:gd name="connsiteY3" fmla="*/ 356677 h 359854"/>
                    <a:gd name="connsiteX4" fmla="*/ 356561 w 1014909"/>
                    <a:gd name="connsiteY4" fmla="*/ 0 h 359854"/>
                    <a:gd name="connsiteX0" fmla="*/ 356561 w 1044249"/>
                    <a:gd name="connsiteY0" fmla="*/ 0 h 359854"/>
                    <a:gd name="connsiteX1" fmla="*/ 1044249 w 1044249"/>
                    <a:gd name="connsiteY1" fmla="*/ 23 h 359854"/>
                    <a:gd name="connsiteX2" fmla="*/ 922617 w 1044249"/>
                    <a:gd name="connsiteY2" fmla="*/ 359854 h 359854"/>
                    <a:gd name="connsiteX3" fmla="*/ 0 w 1044249"/>
                    <a:gd name="connsiteY3" fmla="*/ 356677 h 359854"/>
                    <a:gd name="connsiteX4" fmla="*/ 356561 w 1044249"/>
                    <a:gd name="connsiteY4" fmla="*/ 0 h 359854"/>
                    <a:gd name="connsiteX0" fmla="*/ 352370 w 1044249"/>
                    <a:gd name="connsiteY0" fmla="*/ 0 h 362367"/>
                    <a:gd name="connsiteX1" fmla="*/ 1044249 w 1044249"/>
                    <a:gd name="connsiteY1" fmla="*/ 2536 h 362367"/>
                    <a:gd name="connsiteX2" fmla="*/ 922617 w 1044249"/>
                    <a:gd name="connsiteY2" fmla="*/ 362367 h 362367"/>
                    <a:gd name="connsiteX3" fmla="*/ 0 w 1044249"/>
                    <a:gd name="connsiteY3" fmla="*/ 359190 h 362367"/>
                    <a:gd name="connsiteX4" fmla="*/ 352370 w 1044249"/>
                    <a:gd name="connsiteY4" fmla="*/ 0 h 36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4249" h="362367">
                      <a:moveTo>
                        <a:pt x="352370" y="0"/>
                      </a:moveTo>
                      <a:lnTo>
                        <a:pt x="1044249" y="2536"/>
                      </a:lnTo>
                      <a:lnTo>
                        <a:pt x="922617" y="362367"/>
                      </a:lnTo>
                      <a:lnTo>
                        <a:pt x="0" y="359190"/>
                      </a:lnTo>
                      <a:lnTo>
                        <a:pt x="3523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80000"/>
                        <a:lumOff val="20000"/>
                      </a:schemeClr>
                    </a:gs>
                    <a:gs pos="68000">
                      <a:schemeClr val="accent1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7" name="Rectangle 15">
                  <a:extLst>
                    <a:ext uri="{FF2B5EF4-FFF2-40B4-BE49-F238E27FC236}">
                      <a16:creationId xmlns:a16="http://schemas.microsoft.com/office/drawing/2014/main" id="{FAFEAB27-E264-4188-AD8C-82A8734EF90E}"/>
                    </a:ext>
                  </a:extLst>
                </p:cNvPr>
                <p:cNvSpPr/>
                <p:nvPr/>
              </p:nvSpPr>
              <p:spPr>
                <a:xfrm>
                  <a:off x="2380613" y="5437277"/>
                  <a:ext cx="923341" cy="35234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920896"/>
                    <a:gd name="connsiteY0" fmla="*/ 0 h 389175"/>
                    <a:gd name="connsiteX1" fmla="*/ 810585 w 920896"/>
                    <a:gd name="connsiteY1" fmla="*/ 2534 h 389175"/>
                    <a:gd name="connsiteX2" fmla="*/ 920896 w 920896"/>
                    <a:gd name="connsiteY2" fmla="*/ 389175 h 389175"/>
                    <a:gd name="connsiteX3" fmla="*/ 0 w 920896"/>
                    <a:gd name="connsiteY3" fmla="*/ 384541 h 389175"/>
                    <a:gd name="connsiteX4" fmla="*/ 112766 w 920896"/>
                    <a:gd name="connsiteY4" fmla="*/ 0 h 389175"/>
                    <a:gd name="connsiteX0" fmla="*/ 112766 w 825893"/>
                    <a:gd name="connsiteY0" fmla="*/ 0 h 384541"/>
                    <a:gd name="connsiteX1" fmla="*/ 810585 w 825893"/>
                    <a:gd name="connsiteY1" fmla="*/ 2534 h 384541"/>
                    <a:gd name="connsiteX2" fmla="*/ 825893 w 825893"/>
                    <a:gd name="connsiteY2" fmla="*/ 383238 h 384541"/>
                    <a:gd name="connsiteX3" fmla="*/ 0 w 825893"/>
                    <a:gd name="connsiteY3" fmla="*/ 384541 h 384541"/>
                    <a:gd name="connsiteX4" fmla="*/ 112766 w 825893"/>
                    <a:gd name="connsiteY4" fmla="*/ 0 h 384541"/>
                    <a:gd name="connsiteX0" fmla="*/ 112766 w 914958"/>
                    <a:gd name="connsiteY0" fmla="*/ 0 h 384541"/>
                    <a:gd name="connsiteX1" fmla="*/ 810585 w 914958"/>
                    <a:gd name="connsiteY1" fmla="*/ 2534 h 384541"/>
                    <a:gd name="connsiteX2" fmla="*/ 914958 w 914958"/>
                    <a:gd name="connsiteY2" fmla="*/ 377300 h 384541"/>
                    <a:gd name="connsiteX3" fmla="*/ 0 w 914958"/>
                    <a:gd name="connsiteY3" fmla="*/ 384541 h 384541"/>
                    <a:gd name="connsiteX4" fmla="*/ 112766 w 914958"/>
                    <a:gd name="connsiteY4" fmla="*/ 0 h 384541"/>
                    <a:gd name="connsiteX0" fmla="*/ 112766 w 914958"/>
                    <a:gd name="connsiteY0" fmla="*/ 0 h 384541"/>
                    <a:gd name="connsiteX1" fmla="*/ 810585 w 914958"/>
                    <a:gd name="connsiteY1" fmla="*/ 2534 h 384541"/>
                    <a:gd name="connsiteX2" fmla="*/ 914958 w 914958"/>
                    <a:gd name="connsiteY2" fmla="*/ 377300 h 384541"/>
                    <a:gd name="connsiteX3" fmla="*/ 0 w 914958"/>
                    <a:gd name="connsiteY3" fmla="*/ 384541 h 384541"/>
                    <a:gd name="connsiteX4" fmla="*/ 112766 w 914958"/>
                    <a:gd name="connsiteY4" fmla="*/ 0 h 384541"/>
                    <a:gd name="connsiteX0" fmla="*/ 165158 w 914958"/>
                    <a:gd name="connsiteY0" fmla="*/ 27989 h 382007"/>
                    <a:gd name="connsiteX1" fmla="*/ 810585 w 914958"/>
                    <a:gd name="connsiteY1" fmla="*/ 0 h 382007"/>
                    <a:gd name="connsiteX2" fmla="*/ 914958 w 914958"/>
                    <a:gd name="connsiteY2" fmla="*/ 374766 h 382007"/>
                    <a:gd name="connsiteX3" fmla="*/ 0 w 914958"/>
                    <a:gd name="connsiteY3" fmla="*/ 382007 h 382007"/>
                    <a:gd name="connsiteX4" fmla="*/ 165158 w 914958"/>
                    <a:gd name="connsiteY4" fmla="*/ 27989 h 382007"/>
                    <a:gd name="connsiteX0" fmla="*/ 119054 w 914958"/>
                    <a:gd name="connsiteY0" fmla="*/ 17815 h 382007"/>
                    <a:gd name="connsiteX1" fmla="*/ 810585 w 914958"/>
                    <a:gd name="connsiteY1" fmla="*/ 0 h 382007"/>
                    <a:gd name="connsiteX2" fmla="*/ 914958 w 914958"/>
                    <a:gd name="connsiteY2" fmla="*/ 374766 h 382007"/>
                    <a:gd name="connsiteX3" fmla="*/ 0 w 914958"/>
                    <a:gd name="connsiteY3" fmla="*/ 382007 h 382007"/>
                    <a:gd name="connsiteX4" fmla="*/ 119054 w 914958"/>
                    <a:gd name="connsiteY4" fmla="*/ 17815 h 382007"/>
                    <a:gd name="connsiteX0" fmla="*/ 62471 w 858375"/>
                    <a:gd name="connsiteY0" fmla="*/ 17815 h 374766"/>
                    <a:gd name="connsiteX1" fmla="*/ 754002 w 858375"/>
                    <a:gd name="connsiteY1" fmla="*/ 0 h 374766"/>
                    <a:gd name="connsiteX2" fmla="*/ 858375 w 858375"/>
                    <a:gd name="connsiteY2" fmla="*/ 374766 h 374766"/>
                    <a:gd name="connsiteX3" fmla="*/ 0 w 858375"/>
                    <a:gd name="connsiteY3" fmla="*/ 374377 h 374766"/>
                    <a:gd name="connsiteX4" fmla="*/ 62471 w 858375"/>
                    <a:gd name="connsiteY4" fmla="*/ 17815 h 374766"/>
                    <a:gd name="connsiteX0" fmla="*/ 116958 w 912862"/>
                    <a:gd name="connsiteY0" fmla="*/ 17815 h 379464"/>
                    <a:gd name="connsiteX1" fmla="*/ 808489 w 912862"/>
                    <a:gd name="connsiteY1" fmla="*/ 0 h 379464"/>
                    <a:gd name="connsiteX2" fmla="*/ 912862 w 912862"/>
                    <a:gd name="connsiteY2" fmla="*/ 374766 h 379464"/>
                    <a:gd name="connsiteX3" fmla="*/ 0 w 912862"/>
                    <a:gd name="connsiteY3" fmla="*/ 379464 h 379464"/>
                    <a:gd name="connsiteX4" fmla="*/ 116958 w 912862"/>
                    <a:gd name="connsiteY4" fmla="*/ 17815 h 379464"/>
                    <a:gd name="connsiteX0" fmla="*/ 116958 w 910767"/>
                    <a:gd name="connsiteY0" fmla="*/ 17815 h 379464"/>
                    <a:gd name="connsiteX1" fmla="*/ 808489 w 910767"/>
                    <a:gd name="connsiteY1" fmla="*/ 0 h 379464"/>
                    <a:gd name="connsiteX2" fmla="*/ 910767 w 910767"/>
                    <a:gd name="connsiteY2" fmla="*/ 377311 h 379464"/>
                    <a:gd name="connsiteX3" fmla="*/ 0 w 910767"/>
                    <a:gd name="connsiteY3" fmla="*/ 379464 h 379464"/>
                    <a:gd name="connsiteX4" fmla="*/ 116958 w 910767"/>
                    <a:gd name="connsiteY4" fmla="*/ 17815 h 379464"/>
                    <a:gd name="connsiteX0" fmla="*/ 116958 w 919150"/>
                    <a:gd name="connsiteY0" fmla="*/ 17815 h 379854"/>
                    <a:gd name="connsiteX1" fmla="*/ 808489 w 919150"/>
                    <a:gd name="connsiteY1" fmla="*/ 0 h 379854"/>
                    <a:gd name="connsiteX2" fmla="*/ 919150 w 919150"/>
                    <a:gd name="connsiteY2" fmla="*/ 379854 h 379854"/>
                    <a:gd name="connsiteX3" fmla="*/ 0 w 919150"/>
                    <a:gd name="connsiteY3" fmla="*/ 379464 h 379854"/>
                    <a:gd name="connsiteX4" fmla="*/ 116958 w 919150"/>
                    <a:gd name="connsiteY4" fmla="*/ 17815 h 379854"/>
                    <a:gd name="connsiteX0" fmla="*/ 116958 w 919150"/>
                    <a:gd name="connsiteY0" fmla="*/ 0 h 362039"/>
                    <a:gd name="connsiteX1" fmla="*/ 818967 w 919150"/>
                    <a:gd name="connsiteY1" fmla="*/ 2534 h 362039"/>
                    <a:gd name="connsiteX2" fmla="*/ 919150 w 919150"/>
                    <a:gd name="connsiteY2" fmla="*/ 362039 h 362039"/>
                    <a:gd name="connsiteX3" fmla="*/ 0 w 919150"/>
                    <a:gd name="connsiteY3" fmla="*/ 361649 h 362039"/>
                    <a:gd name="connsiteX4" fmla="*/ 116958 w 919150"/>
                    <a:gd name="connsiteY4" fmla="*/ 0 h 362039"/>
                    <a:gd name="connsiteX0" fmla="*/ 116958 w 919150"/>
                    <a:gd name="connsiteY0" fmla="*/ 0 h 362039"/>
                    <a:gd name="connsiteX1" fmla="*/ 806393 w 919150"/>
                    <a:gd name="connsiteY1" fmla="*/ 33057 h 362039"/>
                    <a:gd name="connsiteX2" fmla="*/ 919150 w 919150"/>
                    <a:gd name="connsiteY2" fmla="*/ 362039 h 362039"/>
                    <a:gd name="connsiteX3" fmla="*/ 0 w 919150"/>
                    <a:gd name="connsiteY3" fmla="*/ 361649 h 362039"/>
                    <a:gd name="connsiteX4" fmla="*/ 116958 w 919150"/>
                    <a:gd name="connsiteY4" fmla="*/ 0 h 362039"/>
                    <a:gd name="connsiteX0" fmla="*/ 116958 w 919150"/>
                    <a:gd name="connsiteY0" fmla="*/ 2553 h 364592"/>
                    <a:gd name="connsiteX1" fmla="*/ 806393 w 919150"/>
                    <a:gd name="connsiteY1" fmla="*/ 0 h 364592"/>
                    <a:gd name="connsiteX2" fmla="*/ 919150 w 919150"/>
                    <a:gd name="connsiteY2" fmla="*/ 364592 h 364592"/>
                    <a:gd name="connsiteX3" fmla="*/ 0 w 919150"/>
                    <a:gd name="connsiteY3" fmla="*/ 364202 h 364592"/>
                    <a:gd name="connsiteX4" fmla="*/ 116958 w 919150"/>
                    <a:gd name="connsiteY4" fmla="*/ 2553 h 364592"/>
                    <a:gd name="connsiteX0" fmla="*/ 121150 w 923342"/>
                    <a:gd name="connsiteY0" fmla="*/ 2553 h 364592"/>
                    <a:gd name="connsiteX1" fmla="*/ 810585 w 923342"/>
                    <a:gd name="connsiteY1" fmla="*/ 0 h 364592"/>
                    <a:gd name="connsiteX2" fmla="*/ 923342 w 923342"/>
                    <a:gd name="connsiteY2" fmla="*/ 364592 h 364592"/>
                    <a:gd name="connsiteX3" fmla="*/ 0 w 923342"/>
                    <a:gd name="connsiteY3" fmla="*/ 364202 h 364592"/>
                    <a:gd name="connsiteX4" fmla="*/ 121150 w 923342"/>
                    <a:gd name="connsiteY4" fmla="*/ 2553 h 364592"/>
                    <a:gd name="connsiteX0" fmla="*/ 115838 w 923342"/>
                    <a:gd name="connsiteY0" fmla="*/ 2553 h 364592"/>
                    <a:gd name="connsiteX1" fmla="*/ 810585 w 923342"/>
                    <a:gd name="connsiteY1" fmla="*/ 0 h 364592"/>
                    <a:gd name="connsiteX2" fmla="*/ 923342 w 923342"/>
                    <a:gd name="connsiteY2" fmla="*/ 364592 h 364592"/>
                    <a:gd name="connsiteX3" fmla="*/ 0 w 923342"/>
                    <a:gd name="connsiteY3" fmla="*/ 364202 h 364592"/>
                    <a:gd name="connsiteX4" fmla="*/ 115838 w 923342"/>
                    <a:gd name="connsiteY4" fmla="*/ 2553 h 364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3342" h="364592">
                      <a:moveTo>
                        <a:pt x="115838" y="2553"/>
                      </a:moveTo>
                      <a:lnTo>
                        <a:pt x="810585" y="0"/>
                      </a:lnTo>
                      <a:lnTo>
                        <a:pt x="923342" y="364592"/>
                      </a:lnTo>
                      <a:lnTo>
                        <a:pt x="0" y="364202"/>
                      </a:lnTo>
                      <a:lnTo>
                        <a:pt x="115838" y="255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80000"/>
                        <a:lumOff val="20000"/>
                      </a:schemeClr>
                    </a:gs>
                    <a:gs pos="68000">
                      <a:schemeClr val="accent6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8" name="Rectangle 15">
                  <a:extLst>
                    <a:ext uri="{FF2B5EF4-FFF2-40B4-BE49-F238E27FC236}">
                      <a16:creationId xmlns:a16="http://schemas.microsoft.com/office/drawing/2014/main" id="{ADCD6B6D-42AA-4473-B74B-1C713186CD2D}"/>
                    </a:ext>
                  </a:extLst>
                </p:cNvPr>
                <p:cNvSpPr/>
                <p:nvPr/>
              </p:nvSpPr>
              <p:spPr>
                <a:xfrm>
                  <a:off x="3189479" y="5434827"/>
                  <a:ext cx="1037256" cy="35961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1146528"/>
                    <a:gd name="connsiteY0" fmla="*/ 0 h 384541"/>
                    <a:gd name="connsiteX1" fmla="*/ 810585 w 1146528"/>
                    <a:gd name="connsiteY1" fmla="*/ 2534 h 384541"/>
                    <a:gd name="connsiteX2" fmla="*/ 1146528 w 1146528"/>
                    <a:gd name="connsiteY2" fmla="*/ 371362 h 384541"/>
                    <a:gd name="connsiteX3" fmla="*/ 0 w 1146528"/>
                    <a:gd name="connsiteY3" fmla="*/ 384541 h 384541"/>
                    <a:gd name="connsiteX4" fmla="*/ 112766 w 1146528"/>
                    <a:gd name="connsiteY4" fmla="*/ 0 h 384541"/>
                    <a:gd name="connsiteX0" fmla="*/ 0 w 1033762"/>
                    <a:gd name="connsiteY0" fmla="*/ 0 h 372666"/>
                    <a:gd name="connsiteX1" fmla="*/ 697819 w 1033762"/>
                    <a:gd name="connsiteY1" fmla="*/ 2534 h 372666"/>
                    <a:gd name="connsiteX2" fmla="*/ 1033762 w 1033762"/>
                    <a:gd name="connsiteY2" fmla="*/ 371362 h 372666"/>
                    <a:gd name="connsiteX3" fmla="*/ 106928 w 1033762"/>
                    <a:gd name="connsiteY3" fmla="*/ 372666 h 372666"/>
                    <a:gd name="connsiteX4" fmla="*/ 0 w 1033762"/>
                    <a:gd name="connsiteY4" fmla="*/ 0 h 372666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66304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00990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45638"/>
                    <a:gd name="connsiteY0" fmla="*/ 0 h 371362"/>
                    <a:gd name="connsiteX1" fmla="*/ 697819 w 1045638"/>
                    <a:gd name="connsiteY1" fmla="*/ 2534 h 371362"/>
                    <a:gd name="connsiteX2" fmla="*/ 1045638 w 1045638"/>
                    <a:gd name="connsiteY2" fmla="*/ 371362 h 371362"/>
                    <a:gd name="connsiteX3" fmla="*/ 100990 w 1045638"/>
                    <a:gd name="connsiteY3" fmla="*/ 366729 h 371362"/>
                    <a:gd name="connsiteX4" fmla="*/ 0 w 1045638"/>
                    <a:gd name="connsiteY4" fmla="*/ 0 h 371362"/>
                    <a:gd name="connsiteX0" fmla="*/ 0 w 1041446"/>
                    <a:gd name="connsiteY0" fmla="*/ 14661 h 368828"/>
                    <a:gd name="connsiteX1" fmla="*/ 693627 w 1041446"/>
                    <a:gd name="connsiteY1" fmla="*/ 0 h 368828"/>
                    <a:gd name="connsiteX2" fmla="*/ 1041446 w 1041446"/>
                    <a:gd name="connsiteY2" fmla="*/ 368828 h 368828"/>
                    <a:gd name="connsiteX3" fmla="*/ 96798 w 1041446"/>
                    <a:gd name="connsiteY3" fmla="*/ 364195 h 368828"/>
                    <a:gd name="connsiteX4" fmla="*/ 0 w 1041446"/>
                    <a:gd name="connsiteY4" fmla="*/ 14661 h 368828"/>
                    <a:gd name="connsiteX0" fmla="*/ 0 w 1041446"/>
                    <a:gd name="connsiteY0" fmla="*/ 0 h 354167"/>
                    <a:gd name="connsiteX1" fmla="*/ 695723 w 1041446"/>
                    <a:gd name="connsiteY1" fmla="*/ 7446 h 354167"/>
                    <a:gd name="connsiteX2" fmla="*/ 1041446 w 1041446"/>
                    <a:gd name="connsiteY2" fmla="*/ 354167 h 354167"/>
                    <a:gd name="connsiteX3" fmla="*/ 96798 w 1041446"/>
                    <a:gd name="connsiteY3" fmla="*/ 349534 h 354167"/>
                    <a:gd name="connsiteX4" fmla="*/ 0 w 1041446"/>
                    <a:gd name="connsiteY4" fmla="*/ 0 h 35416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96798 w 1041446"/>
                    <a:gd name="connsiteY3" fmla="*/ 351914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109371 w 1041446"/>
                    <a:gd name="connsiteY3" fmla="*/ 354370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144997 w 1041446"/>
                    <a:gd name="connsiteY3" fmla="*/ 349458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9284"/>
                    <a:gd name="connsiteX1" fmla="*/ 685245 w 1041446"/>
                    <a:gd name="connsiteY1" fmla="*/ 0 h 359284"/>
                    <a:gd name="connsiteX2" fmla="*/ 1041446 w 1041446"/>
                    <a:gd name="connsiteY2" fmla="*/ 356547 h 359284"/>
                    <a:gd name="connsiteX3" fmla="*/ 111466 w 1041446"/>
                    <a:gd name="connsiteY3" fmla="*/ 359284 h 359284"/>
                    <a:gd name="connsiteX4" fmla="*/ 0 w 1041446"/>
                    <a:gd name="connsiteY4" fmla="*/ 2380 h 359284"/>
                    <a:gd name="connsiteX0" fmla="*/ 0 w 1016298"/>
                    <a:gd name="connsiteY0" fmla="*/ 2380 h 359284"/>
                    <a:gd name="connsiteX1" fmla="*/ 685245 w 1016298"/>
                    <a:gd name="connsiteY1" fmla="*/ 0 h 359284"/>
                    <a:gd name="connsiteX2" fmla="*/ 1016298 w 1016298"/>
                    <a:gd name="connsiteY2" fmla="*/ 354090 h 359284"/>
                    <a:gd name="connsiteX3" fmla="*/ 111466 w 1016298"/>
                    <a:gd name="connsiteY3" fmla="*/ 359284 h 359284"/>
                    <a:gd name="connsiteX4" fmla="*/ 0 w 1016298"/>
                    <a:gd name="connsiteY4" fmla="*/ 2380 h 359284"/>
                    <a:gd name="connsiteX0" fmla="*/ 0 w 1033063"/>
                    <a:gd name="connsiteY0" fmla="*/ 2380 h 359284"/>
                    <a:gd name="connsiteX1" fmla="*/ 685245 w 1033063"/>
                    <a:gd name="connsiteY1" fmla="*/ 0 h 359284"/>
                    <a:gd name="connsiteX2" fmla="*/ 1033063 w 1033063"/>
                    <a:gd name="connsiteY2" fmla="*/ 356547 h 359284"/>
                    <a:gd name="connsiteX3" fmla="*/ 111466 w 1033063"/>
                    <a:gd name="connsiteY3" fmla="*/ 359284 h 359284"/>
                    <a:gd name="connsiteX4" fmla="*/ 0 w 1033063"/>
                    <a:gd name="connsiteY4" fmla="*/ 2380 h 359284"/>
                    <a:gd name="connsiteX0" fmla="*/ 0 w 1037254"/>
                    <a:gd name="connsiteY0" fmla="*/ 0 h 359360"/>
                    <a:gd name="connsiteX1" fmla="*/ 689436 w 1037254"/>
                    <a:gd name="connsiteY1" fmla="*/ 76 h 359360"/>
                    <a:gd name="connsiteX2" fmla="*/ 1037254 w 1037254"/>
                    <a:gd name="connsiteY2" fmla="*/ 356623 h 359360"/>
                    <a:gd name="connsiteX3" fmla="*/ 115657 w 1037254"/>
                    <a:gd name="connsiteY3" fmla="*/ 359360 h 359360"/>
                    <a:gd name="connsiteX4" fmla="*/ 0 w 1037254"/>
                    <a:gd name="connsiteY4" fmla="*/ 0 h 35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7254" h="359360">
                      <a:moveTo>
                        <a:pt x="0" y="0"/>
                      </a:moveTo>
                      <a:lnTo>
                        <a:pt x="689436" y="76"/>
                      </a:lnTo>
                      <a:lnTo>
                        <a:pt x="1037254" y="356623"/>
                      </a:lnTo>
                      <a:lnTo>
                        <a:pt x="115657" y="359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80000"/>
                        <a:lumOff val="20000"/>
                      </a:schemeClr>
                    </a:gs>
                    <a:gs pos="68000">
                      <a:schemeClr val="accent3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9" name="Rectangle 15">
                  <a:extLst>
                    <a:ext uri="{FF2B5EF4-FFF2-40B4-BE49-F238E27FC236}">
                      <a16:creationId xmlns:a16="http://schemas.microsoft.com/office/drawing/2014/main" id="{49E322D0-91D3-4681-80EB-5C9168055CE0}"/>
                    </a:ext>
                  </a:extLst>
                </p:cNvPr>
                <p:cNvSpPr/>
                <p:nvPr/>
              </p:nvSpPr>
              <p:spPr>
                <a:xfrm>
                  <a:off x="3878966" y="5439744"/>
                  <a:ext cx="1267777" cy="351958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1146528"/>
                    <a:gd name="connsiteY0" fmla="*/ 0 h 384541"/>
                    <a:gd name="connsiteX1" fmla="*/ 810585 w 1146528"/>
                    <a:gd name="connsiteY1" fmla="*/ 2534 h 384541"/>
                    <a:gd name="connsiteX2" fmla="*/ 1146528 w 1146528"/>
                    <a:gd name="connsiteY2" fmla="*/ 371362 h 384541"/>
                    <a:gd name="connsiteX3" fmla="*/ 0 w 1146528"/>
                    <a:gd name="connsiteY3" fmla="*/ 384541 h 384541"/>
                    <a:gd name="connsiteX4" fmla="*/ 112766 w 1146528"/>
                    <a:gd name="connsiteY4" fmla="*/ 0 h 384541"/>
                    <a:gd name="connsiteX0" fmla="*/ 0 w 1033762"/>
                    <a:gd name="connsiteY0" fmla="*/ 0 h 372666"/>
                    <a:gd name="connsiteX1" fmla="*/ 697819 w 1033762"/>
                    <a:gd name="connsiteY1" fmla="*/ 2534 h 372666"/>
                    <a:gd name="connsiteX2" fmla="*/ 1033762 w 1033762"/>
                    <a:gd name="connsiteY2" fmla="*/ 371362 h 372666"/>
                    <a:gd name="connsiteX3" fmla="*/ 106928 w 1033762"/>
                    <a:gd name="connsiteY3" fmla="*/ 372666 h 372666"/>
                    <a:gd name="connsiteX4" fmla="*/ 0 w 1033762"/>
                    <a:gd name="connsiteY4" fmla="*/ 0 h 372666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66304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00990 w 1033762"/>
                    <a:gd name="connsiteY3" fmla="*/ 366729 h 371362"/>
                    <a:gd name="connsiteX4" fmla="*/ 0 w 1033762"/>
                    <a:gd name="connsiteY4" fmla="*/ 0 h 371362"/>
                    <a:gd name="connsiteX0" fmla="*/ 0 w 1259394"/>
                    <a:gd name="connsiteY0" fmla="*/ 0 h 366729"/>
                    <a:gd name="connsiteX1" fmla="*/ 697819 w 1259394"/>
                    <a:gd name="connsiteY1" fmla="*/ 2534 h 366729"/>
                    <a:gd name="connsiteX2" fmla="*/ 1259394 w 1259394"/>
                    <a:gd name="connsiteY2" fmla="*/ 365424 h 366729"/>
                    <a:gd name="connsiteX3" fmla="*/ 100990 w 1259394"/>
                    <a:gd name="connsiteY3" fmla="*/ 366729 h 366729"/>
                    <a:gd name="connsiteX4" fmla="*/ 0 w 1259394"/>
                    <a:gd name="connsiteY4" fmla="*/ 0 h 366729"/>
                    <a:gd name="connsiteX0" fmla="*/ 0 w 1259394"/>
                    <a:gd name="connsiteY0" fmla="*/ 0 h 372666"/>
                    <a:gd name="connsiteX1" fmla="*/ 697819 w 1259394"/>
                    <a:gd name="connsiteY1" fmla="*/ 2534 h 372666"/>
                    <a:gd name="connsiteX2" fmla="*/ 1259394 w 1259394"/>
                    <a:gd name="connsiteY2" fmla="*/ 365424 h 372666"/>
                    <a:gd name="connsiteX3" fmla="*/ 350372 w 1259394"/>
                    <a:gd name="connsiteY3" fmla="*/ 372666 h 372666"/>
                    <a:gd name="connsiteX4" fmla="*/ 0 w 1259394"/>
                    <a:gd name="connsiteY4" fmla="*/ 0 h 372666"/>
                    <a:gd name="connsiteX0" fmla="*/ 0 w 1253108"/>
                    <a:gd name="connsiteY0" fmla="*/ 17186 h 370132"/>
                    <a:gd name="connsiteX1" fmla="*/ 691533 w 1253108"/>
                    <a:gd name="connsiteY1" fmla="*/ 0 h 370132"/>
                    <a:gd name="connsiteX2" fmla="*/ 1253108 w 1253108"/>
                    <a:gd name="connsiteY2" fmla="*/ 362890 h 370132"/>
                    <a:gd name="connsiteX3" fmla="*/ 344086 w 1253108"/>
                    <a:gd name="connsiteY3" fmla="*/ 370132 h 370132"/>
                    <a:gd name="connsiteX4" fmla="*/ 0 w 1253108"/>
                    <a:gd name="connsiteY4" fmla="*/ 17186 h 370132"/>
                    <a:gd name="connsiteX0" fmla="*/ 0 w 1253108"/>
                    <a:gd name="connsiteY0" fmla="*/ 0 h 352946"/>
                    <a:gd name="connsiteX1" fmla="*/ 699915 w 1253108"/>
                    <a:gd name="connsiteY1" fmla="*/ 9929 h 352946"/>
                    <a:gd name="connsiteX2" fmla="*/ 1253108 w 1253108"/>
                    <a:gd name="connsiteY2" fmla="*/ 345704 h 352946"/>
                    <a:gd name="connsiteX3" fmla="*/ 344086 w 1253108"/>
                    <a:gd name="connsiteY3" fmla="*/ 352946 h 352946"/>
                    <a:gd name="connsiteX4" fmla="*/ 0 w 1253108"/>
                    <a:gd name="connsiteY4" fmla="*/ 0 h 352946"/>
                    <a:gd name="connsiteX0" fmla="*/ 0 w 1253108"/>
                    <a:gd name="connsiteY0" fmla="*/ 0 h 352946"/>
                    <a:gd name="connsiteX1" fmla="*/ 691533 w 1253108"/>
                    <a:gd name="connsiteY1" fmla="*/ 2534 h 352946"/>
                    <a:gd name="connsiteX2" fmla="*/ 1253108 w 1253108"/>
                    <a:gd name="connsiteY2" fmla="*/ 345704 h 352946"/>
                    <a:gd name="connsiteX3" fmla="*/ 344086 w 1253108"/>
                    <a:gd name="connsiteY3" fmla="*/ 352946 h 352946"/>
                    <a:gd name="connsiteX4" fmla="*/ 0 w 1253108"/>
                    <a:gd name="connsiteY4" fmla="*/ 0 h 352946"/>
                    <a:gd name="connsiteX0" fmla="*/ 0 w 1261491"/>
                    <a:gd name="connsiteY0" fmla="*/ 0 h 352946"/>
                    <a:gd name="connsiteX1" fmla="*/ 691533 w 1261491"/>
                    <a:gd name="connsiteY1" fmla="*/ 2534 h 352946"/>
                    <a:gd name="connsiteX2" fmla="*/ 1261491 w 1261491"/>
                    <a:gd name="connsiteY2" fmla="*/ 348170 h 352946"/>
                    <a:gd name="connsiteX3" fmla="*/ 344086 w 1261491"/>
                    <a:gd name="connsiteY3" fmla="*/ 352946 h 352946"/>
                    <a:gd name="connsiteX4" fmla="*/ 0 w 1261491"/>
                    <a:gd name="connsiteY4" fmla="*/ 0 h 352946"/>
                    <a:gd name="connsiteX0" fmla="*/ 0 w 1261491"/>
                    <a:gd name="connsiteY0" fmla="*/ 0 h 352946"/>
                    <a:gd name="connsiteX1" fmla="*/ 685246 w 1261491"/>
                    <a:gd name="connsiteY1" fmla="*/ 69 h 352946"/>
                    <a:gd name="connsiteX2" fmla="*/ 1261491 w 1261491"/>
                    <a:gd name="connsiteY2" fmla="*/ 348170 h 352946"/>
                    <a:gd name="connsiteX3" fmla="*/ 344086 w 1261491"/>
                    <a:gd name="connsiteY3" fmla="*/ 352946 h 352946"/>
                    <a:gd name="connsiteX4" fmla="*/ 0 w 1261491"/>
                    <a:gd name="connsiteY4" fmla="*/ 0 h 352946"/>
                    <a:gd name="connsiteX0" fmla="*/ 0 w 1261491"/>
                    <a:gd name="connsiteY0" fmla="*/ 7326 h 352877"/>
                    <a:gd name="connsiteX1" fmla="*/ 685246 w 1261491"/>
                    <a:gd name="connsiteY1" fmla="*/ 0 h 352877"/>
                    <a:gd name="connsiteX2" fmla="*/ 1261491 w 1261491"/>
                    <a:gd name="connsiteY2" fmla="*/ 348101 h 352877"/>
                    <a:gd name="connsiteX3" fmla="*/ 344086 w 1261491"/>
                    <a:gd name="connsiteY3" fmla="*/ 352877 h 352877"/>
                    <a:gd name="connsiteX4" fmla="*/ 0 w 1261491"/>
                    <a:gd name="connsiteY4" fmla="*/ 7326 h 352877"/>
                    <a:gd name="connsiteX0" fmla="*/ 0 w 1267778"/>
                    <a:gd name="connsiteY0" fmla="*/ 0 h 352946"/>
                    <a:gd name="connsiteX1" fmla="*/ 691533 w 1267778"/>
                    <a:gd name="connsiteY1" fmla="*/ 69 h 352946"/>
                    <a:gd name="connsiteX2" fmla="*/ 1267778 w 1267778"/>
                    <a:gd name="connsiteY2" fmla="*/ 348170 h 352946"/>
                    <a:gd name="connsiteX3" fmla="*/ 350373 w 1267778"/>
                    <a:gd name="connsiteY3" fmla="*/ 352946 h 352946"/>
                    <a:gd name="connsiteX4" fmla="*/ 0 w 1267778"/>
                    <a:gd name="connsiteY4" fmla="*/ 0 h 352946"/>
                    <a:gd name="connsiteX0" fmla="*/ 0 w 1267778"/>
                    <a:gd name="connsiteY0" fmla="*/ 0 h 352946"/>
                    <a:gd name="connsiteX1" fmla="*/ 691533 w 1267778"/>
                    <a:gd name="connsiteY1" fmla="*/ 69 h 352946"/>
                    <a:gd name="connsiteX2" fmla="*/ 1267778 w 1267778"/>
                    <a:gd name="connsiteY2" fmla="*/ 350634 h 352946"/>
                    <a:gd name="connsiteX3" fmla="*/ 350373 w 1267778"/>
                    <a:gd name="connsiteY3" fmla="*/ 352946 h 352946"/>
                    <a:gd name="connsiteX4" fmla="*/ 0 w 1267778"/>
                    <a:gd name="connsiteY4" fmla="*/ 0 h 352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7778" h="352946">
                      <a:moveTo>
                        <a:pt x="0" y="0"/>
                      </a:moveTo>
                      <a:lnTo>
                        <a:pt x="691533" y="69"/>
                      </a:lnTo>
                      <a:lnTo>
                        <a:pt x="1267778" y="350634"/>
                      </a:lnTo>
                      <a:lnTo>
                        <a:pt x="350373" y="3529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80000"/>
                        <a:lumOff val="20000"/>
                      </a:schemeClr>
                    </a:gs>
                    <a:gs pos="68000">
                      <a:schemeClr val="accent4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295755-CC4C-4F13-AA56-84E0689094C2}"/>
                  </a:ext>
                </a:extLst>
              </p:cNvPr>
              <p:cNvSpPr/>
              <p:nvPr/>
            </p:nvSpPr>
            <p:spPr>
              <a:xfrm>
                <a:off x="827584" y="5368840"/>
                <a:ext cx="4032448" cy="123668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E55FB51-CD2C-403D-9F5F-21B4BC8C22CE}"/>
                  </a:ext>
                </a:extLst>
              </p:cNvPr>
              <p:cNvGrpSpPr/>
              <p:nvPr/>
            </p:nvGrpSpPr>
            <p:grpSpPr>
              <a:xfrm>
                <a:off x="539552" y="5789608"/>
                <a:ext cx="4608513" cy="447107"/>
                <a:chOff x="539552" y="5789608"/>
                <a:chExt cx="3596931" cy="447107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BAE9753-EB86-47D2-9877-670596932F3E}"/>
                    </a:ext>
                  </a:extLst>
                </p:cNvPr>
                <p:cNvSpPr/>
                <p:nvPr/>
              </p:nvSpPr>
              <p:spPr>
                <a:xfrm>
                  <a:off x="539552" y="5789608"/>
                  <a:ext cx="720080" cy="447107"/>
                </a:xfrm>
                <a:prstGeom prst="rect">
                  <a:avLst/>
                </a:prstGeom>
                <a:gradFill>
                  <a:gsLst>
                    <a:gs pos="0">
                      <a:schemeClr val="accent2"/>
                    </a:gs>
                    <a:gs pos="68000">
                      <a:schemeClr val="accent2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4BB233-8471-4CB9-B2B6-6282894C1DEE}"/>
                    </a:ext>
                  </a:extLst>
                </p:cNvPr>
                <p:cNvSpPr/>
                <p:nvPr/>
              </p:nvSpPr>
              <p:spPr>
                <a:xfrm>
                  <a:off x="1258764" y="5789608"/>
                  <a:ext cx="720080" cy="447107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68000">
                      <a:schemeClr val="accent1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BD16F07-EC91-4AD2-8862-BB1D41A26236}"/>
                    </a:ext>
                  </a:extLst>
                </p:cNvPr>
                <p:cNvSpPr/>
                <p:nvPr/>
              </p:nvSpPr>
              <p:spPr>
                <a:xfrm>
                  <a:off x="1977977" y="5789608"/>
                  <a:ext cx="720080" cy="447107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90000"/>
                      </a:schemeClr>
                    </a:gs>
                    <a:gs pos="68000">
                      <a:schemeClr val="accent6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54510A2-7E13-4E4A-BB8C-427CD31AA64E}"/>
                    </a:ext>
                  </a:extLst>
                </p:cNvPr>
                <p:cNvSpPr/>
                <p:nvPr/>
              </p:nvSpPr>
              <p:spPr>
                <a:xfrm>
                  <a:off x="2697190" y="5789608"/>
                  <a:ext cx="720080" cy="447107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100000"/>
                      </a:schemeClr>
                    </a:gs>
                    <a:gs pos="68000">
                      <a:schemeClr val="accent3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3289F1D-CF81-4221-A408-9663E6146974}"/>
                    </a:ext>
                  </a:extLst>
                </p:cNvPr>
                <p:cNvSpPr/>
                <p:nvPr/>
              </p:nvSpPr>
              <p:spPr>
                <a:xfrm>
                  <a:off x="3416403" y="5789608"/>
                  <a:ext cx="720080" cy="447107"/>
                </a:xfrm>
                <a:prstGeom prst="rect">
                  <a:avLst/>
                </a:prstGeom>
                <a:gradFill>
                  <a:gsLst>
                    <a:gs pos="0">
                      <a:schemeClr val="accent4"/>
                    </a:gs>
                    <a:gs pos="68000">
                      <a:schemeClr val="accent4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44059B-F5F3-45C9-B571-9FCC971D8F4F}"/>
                  </a:ext>
                </a:extLst>
              </p:cNvPr>
              <p:cNvSpPr/>
              <p:nvPr/>
            </p:nvSpPr>
            <p:spPr>
              <a:xfrm>
                <a:off x="206600" y="5767246"/>
                <a:ext cx="5269469" cy="74325"/>
              </a:xfrm>
              <a:prstGeom prst="ellipse">
                <a:avLst/>
              </a:prstGeom>
              <a:solidFill>
                <a:schemeClr val="bg1">
                  <a:alpha val="29000"/>
                </a:schemeClr>
              </a:solidFill>
              <a:ln>
                <a:noFill/>
              </a:ln>
              <a:effectLst>
                <a:glow rad="12700">
                  <a:schemeClr val="bg1">
                    <a:alpha val="6000"/>
                  </a:schemeClr>
                </a:glo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D3D39F13-3486-4C8A-B978-CE1F72BAFC0A}"/>
                </a:ext>
              </a:extLst>
            </p:cNvPr>
            <p:cNvGrpSpPr/>
            <p:nvPr/>
          </p:nvGrpSpPr>
          <p:grpSpPr>
            <a:xfrm>
              <a:off x="8894537" y="430322"/>
              <a:ext cx="1743491" cy="2099923"/>
              <a:chOff x="8894537" y="430322"/>
              <a:chExt cx="1743491" cy="2099923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85039B5D-AF04-48CC-B237-1FA447BD80F8}"/>
                  </a:ext>
                </a:extLst>
              </p:cNvPr>
              <p:cNvSpPr/>
              <p:nvPr/>
            </p:nvSpPr>
            <p:spPr>
              <a:xfrm>
                <a:off x="9241652" y="782847"/>
                <a:ext cx="347472" cy="902451"/>
              </a:xfrm>
              <a:custGeom>
                <a:avLst/>
                <a:gdLst>
                  <a:gd name="connsiteX0" fmla="*/ 46527 w 544812"/>
                  <a:gd name="connsiteY0" fmla="*/ 1160562 h 1444797"/>
                  <a:gd name="connsiteX1" fmla="*/ 46527 w 544812"/>
                  <a:gd name="connsiteY1" fmla="*/ 1237667 h 1444797"/>
                  <a:gd name="connsiteX2" fmla="*/ 498284 w 544812"/>
                  <a:gd name="connsiteY2" fmla="*/ 1237667 h 1444797"/>
                  <a:gd name="connsiteX3" fmla="*/ 498284 w 544812"/>
                  <a:gd name="connsiteY3" fmla="*/ 1160562 h 1444797"/>
                  <a:gd name="connsiteX4" fmla="*/ 46527 w 544812"/>
                  <a:gd name="connsiteY4" fmla="*/ 1038223 h 1444797"/>
                  <a:gd name="connsiteX5" fmla="*/ 46527 w 544812"/>
                  <a:gd name="connsiteY5" fmla="*/ 1115328 h 1444797"/>
                  <a:gd name="connsiteX6" fmla="*/ 498284 w 544812"/>
                  <a:gd name="connsiteY6" fmla="*/ 1115328 h 1444797"/>
                  <a:gd name="connsiteX7" fmla="*/ 498284 w 544812"/>
                  <a:gd name="connsiteY7" fmla="*/ 1038223 h 1444797"/>
                  <a:gd name="connsiteX8" fmla="*/ 46527 w 544812"/>
                  <a:gd name="connsiteY8" fmla="*/ 919882 h 1444797"/>
                  <a:gd name="connsiteX9" fmla="*/ 46527 w 544812"/>
                  <a:gd name="connsiteY9" fmla="*/ 996987 h 1444797"/>
                  <a:gd name="connsiteX10" fmla="*/ 498284 w 544812"/>
                  <a:gd name="connsiteY10" fmla="*/ 996987 h 1444797"/>
                  <a:gd name="connsiteX11" fmla="*/ 498284 w 544812"/>
                  <a:gd name="connsiteY11" fmla="*/ 919882 h 1444797"/>
                  <a:gd name="connsiteX12" fmla="*/ 46527 w 544812"/>
                  <a:gd name="connsiteY12" fmla="*/ 797544 h 1444797"/>
                  <a:gd name="connsiteX13" fmla="*/ 46527 w 544812"/>
                  <a:gd name="connsiteY13" fmla="*/ 874649 h 1444797"/>
                  <a:gd name="connsiteX14" fmla="*/ 498284 w 544812"/>
                  <a:gd name="connsiteY14" fmla="*/ 874649 h 1444797"/>
                  <a:gd name="connsiteX15" fmla="*/ 498284 w 544812"/>
                  <a:gd name="connsiteY15" fmla="*/ 797544 h 1444797"/>
                  <a:gd name="connsiteX16" fmla="*/ 46527 w 544812"/>
                  <a:gd name="connsiteY16" fmla="*/ 675206 h 1444797"/>
                  <a:gd name="connsiteX17" fmla="*/ 46527 w 544812"/>
                  <a:gd name="connsiteY17" fmla="*/ 752311 h 1444797"/>
                  <a:gd name="connsiteX18" fmla="*/ 498284 w 544812"/>
                  <a:gd name="connsiteY18" fmla="*/ 752311 h 1444797"/>
                  <a:gd name="connsiteX19" fmla="*/ 498284 w 544812"/>
                  <a:gd name="connsiteY19" fmla="*/ 675206 h 1444797"/>
                  <a:gd name="connsiteX20" fmla="*/ 46527 w 544812"/>
                  <a:gd name="connsiteY20" fmla="*/ 552867 h 1444797"/>
                  <a:gd name="connsiteX21" fmla="*/ 46527 w 544812"/>
                  <a:gd name="connsiteY21" fmla="*/ 629972 h 1444797"/>
                  <a:gd name="connsiteX22" fmla="*/ 498284 w 544812"/>
                  <a:gd name="connsiteY22" fmla="*/ 629972 h 1444797"/>
                  <a:gd name="connsiteX23" fmla="*/ 498284 w 544812"/>
                  <a:gd name="connsiteY23" fmla="*/ 552867 h 1444797"/>
                  <a:gd name="connsiteX24" fmla="*/ 46527 w 544812"/>
                  <a:gd name="connsiteY24" fmla="*/ 430529 h 1444797"/>
                  <a:gd name="connsiteX25" fmla="*/ 46527 w 544812"/>
                  <a:gd name="connsiteY25" fmla="*/ 507634 h 1444797"/>
                  <a:gd name="connsiteX26" fmla="*/ 498284 w 544812"/>
                  <a:gd name="connsiteY26" fmla="*/ 507634 h 1444797"/>
                  <a:gd name="connsiteX27" fmla="*/ 498284 w 544812"/>
                  <a:gd name="connsiteY27" fmla="*/ 430529 h 1444797"/>
                  <a:gd name="connsiteX28" fmla="*/ 46527 w 544812"/>
                  <a:gd name="connsiteY28" fmla="*/ 308190 h 1444797"/>
                  <a:gd name="connsiteX29" fmla="*/ 46527 w 544812"/>
                  <a:gd name="connsiteY29" fmla="*/ 385295 h 1444797"/>
                  <a:gd name="connsiteX30" fmla="*/ 498284 w 544812"/>
                  <a:gd name="connsiteY30" fmla="*/ 385295 h 1444797"/>
                  <a:gd name="connsiteX31" fmla="*/ 498284 w 544812"/>
                  <a:gd name="connsiteY31" fmla="*/ 308190 h 1444797"/>
                  <a:gd name="connsiteX32" fmla="*/ 46527 w 544812"/>
                  <a:gd name="connsiteY32" fmla="*/ 185852 h 1444797"/>
                  <a:gd name="connsiteX33" fmla="*/ 46527 w 544812"/>
                  <a:gd name="connsiteY33" fmla="*/ 262957 h 1444797"/>
                  <a:gd name="connsiteX34" fmla="*/ 498284 w 544812"/>
                  <a:gd name="connsiteY34" fmla="*/ 262957 h 1444797"/>
                  <a:gd name="connsiteX35" fmla="*/ 498284 w 544812"/>
                  <a:gd name="connsiteY35" fmla="*/ 185852 h 1444797"/>
                  <a:gd name="connsiteX36" fmla="*/ 48758 w 544812"/>
                  <a:gd name="connsiteY36" fmla="*/ 0 h 1444797"/>
                  <a:gd name="connsiteX37" fmla="*/ 95284 w 544812"/>
                  <a:gd name="connsiteY37" fmla="*/ 0 h 1444797"/>
                  <a:gd name="connsiteX38" fmla="*/ 95284 w 544812"/>
                  <a:gd name="connsiteY38" fmla="*/ 82647 h 1444797"/>
                  <a:gd name="connsiteX39" fmla="*/ 544812 w 544812"/>
                  <a:gd name="connsiteY39" fmla="*/ 82647 h 1444797"/>
                  <a:gd name="connsiteX40" fmla="*/ 544812 w 544812"/>
                  <a:gd name="connsiteY40" fmla="*/ 1444797 h 1444797"/>
                  <a:gd name="connsiteX41" fmla="*/ 0 w 544812"/>
                  <a:gd name="connsiteY41" fmla="*/ 1444797 h 1444797"/>
                  <a:gd name="connsiteX42" fmla="*/ 0 w 544812"/>
                  <a:gd name="connsiteY42" fmla="*/ 82647 h 1444797"/>
                  <a:gd name="connsiteX43" fmla="*/ 48758 w 544812"/>
                  <a:gd name="connsiteY43" fmla="*/ 82647 h 1444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544812" h="1444797">
                    <a:moveTo>
                      <a:pt x="46527" y="1160562"/>
                    </a:moveTo>
                    <a:lnTo>
                      <a:pt x="46527" y="1237667"/>
                    </a:lnTo>
                    <a:lnTo>
                      <a:pt x="498284" y="1237667"/>
                    </a:lnTo>
                    <a:lnTo>
                      <a:pt x="498284" y="1160562"/>
                    </a:lnTo>
                    <a:close/>
                    <a:moveTo>
                      <a:pt x="46527" y="1038223"/>
                    </a:moveTo>
                    <a:lnTo>
                      <a:pt x="46527" y="1115328"/>
                    </a:lnTo>
                    <a:lnTo>
                      <a:pt x="498284" y="1115328"/>
                    </a:lnTo>
                    <a:lnTo>
                      <a:pt x="498284" y="1038223"/>
                    </a:lnTo>
                    <a:close/>
                    <a:moveTo>
                      <a:pt x="46527" y="919882"/>
                    </a:moveTo>
                    <a:lnTo>
                      <a:pt x="46527" y="996987"/>
                    </a:lnTo>
                    <a:lnTo>
                      <a:pt x="498284" y="996987"/>
                    </a:lnTo>
                    <a:lnTo>
                      <a:pt x="498284" y="919882"/>
                    </a:lnTo>
                    <a:close/>
                    <a:moveTo>
                      <a:pt x="46527" y="797544"/>
                    </a:moveTo>
                    <a:lnTo>
                      <a:pt x="46527" y="874649"/>
                    </a:lnTo>
                    <a:lnTo>
                      <a:pt x="498284" y="874649"/>
                    </a:lnTo>
                    <a:lnTo>
                      <a:pt x="498284" y="797544"/>
                    </a:lnTo>
                    <a:close/>
                    <a:moveTo>
                      <a:pt x="46527" y="675206"/>
                    </a:moveTo>
                    <a:lnTo>
                      <a:pt x="46527" y="752311"/>
                    </a:lnTo>
                    <a:lnTo>
                      <a:pt x="498284" y="752311"/>
                    </a:lnTo>
                    <a:lnTo>
                      <a:pt x="498284" y="675206"/>
                    </a:lnTo>
                    <a:close/>
                    <a:moveTo>
                      <a:pt x="46527" y="552867"/>
                    </a:moveTo>
                    <a:lnTo>
                      <a:pt x="46527" y="629972"/>
                    </a:lnTo>
                    <a:lnTo>
                      <a:pt x="498284" y="629972"/>
                    </a:lnTo>
                    <a:lnTo>
                      <a:pt x="498284" y="552867"/>
                    </a:lnTo>
                    <a:close/>
                    <a:moveTo>
                      <a:pt x="46527" y="430529"/>
                    </a:moveTo>
                    <a:lnTo>
                      <a:pt x="46527" y="507634"/>
                    </a:lnTo>
                    <a:lnTo>
                      <a:pt x="498284" y="507634"/>
                    </a:lnTo>
                    <a:lnTo>
                      <a:pt x="498284" y="430529"/>
                    </a:lnTo>
                    <a:close/>
                    <a:moveTo>
                      <a:pt x="46527" y="308190"/>
                    </a:moveTo>
                    <a:lnTo>
                      <a:pt x="46527" y="385295"/>
                    </a:lnTo>
                    <a:lnTo>
                      <a:pt x="498284" y="385295"/>
                    </a:lnTo>
                    <a:lnTo>
                      <a:pt x="498284" y="308190"/>
                    </a:lnTo>
                    <a:close/>
                    <a:moveTo>
                      <a:pt x="46527" y="185852"/>
                    </a:moveTo>
                    <a:lnTo>
                      <a:pt x="46527" y="262957"/>
                    </a:lnTo>
                    <a:lnTo>
                      <a:pt x="498284" y="262957"/>
                    </a:lnTo>
                    <a:lnTo>
                      <a:pt x="498284" y="185852"/>
                    </a:lnTo>
                    <a:close/>
                    <a:moveTo>
                      <a:pt x="48758" y="0"/>
                    </a:moveTo>
                    <a:lnTo>
                      <a:pt x="95284" y="0"/>
                    </a:lnTo>
                    <a:lnTo>
                      <a:pt x="95284" y="82647"/>
                    </a:lnTo>
                    <a:lnTo>
                      <a:pt x="544812" y="82647"/>
                    </a:lnTo>
                    <a:lnTo>
                      <a:pt x="544812" y="1444797"/>
                    </a:lnTo>
                    <a:lnTo>
                      <a:pt x="0" y="1444797"/>
                    </a:lnTo>
                    <a:lnTo>
                      <a:pt x="0" y="82647"/>
                    </a:lnTo>
                    <a:lnTo>
                      <a:pt x="48758" y="8264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B2D06B4-7F29-4C36-855C-6605BB841E8C}"/>
                  </a:ext>
                </a:extLst>
              </p:cNvPr>
              <p:cNvSpPr/>
              <p:nvPr/>
            </p:nvSpPr>
            <p:spPr>
              <a:xfrm>
                <a:off x="8894537" y="1336358"/>
                <a:ext cx="347472" cy="915497"/>
              </a:xfrm>
              <a:custGeom>
                <a:avLst/>
                <a:gdLst>
                  <a:gd name="connsiteX0" fmla="*/ 626340 w 817827"/>
                  <a:gd name="connsiteY0" fmla="*/ 1213401 h 1465684"/>
                  <a:gd name="connsiteX1" fmla="*/ 626340 w 817827"/>
                  <a:gd name="connsiteY1" fmla="*/ 1303150 h 1465684"/>
                  <a:gd name="connsiteX2" fmla="*/ 745634 w 817827"/>
                  <a:gd name="connsiteY2" fmla="*/ 1303150 h 1465684"/>
                  <a:gd name="connsiteX3" fmla="*/ 745634 w 817827"/>
                  <a:gd name="connsiteY3" fmla="*/ 1213401 h 1465684"/>
                  <a:gd name="connsiteX4" fmla="*/ 441624 w 817827"/>
                  <a:gd name="connsiteY4" fmla="*/ 1213401 h 1465684"/>
                  <a:gd name="connsiteX5" fmla="*/ 441624 w 817827"/>
                  <a:gd name="connsiteY5" fmla="*/ 1303150 h 1465684"/>
                  <a:gd name="connsiteX6" fmla="*/ 560919 w 817827"/>
                  <a:gd name="connsiteY6" fmla="*/ 1303150 h 1465684"/>
                  <a:gd name="connsiteX7" fmla="*/ 560919 w 817827"/>
                  <a:gd name="connsiteY7" fmla="*/ 1213401 h 1465684"/>
                  <a:gd name="connsiteX8" fmla="*/ 72193 w 817827"/>
                  <a:gd name="connsiteY8" fmla="*/ 1213401 h 1465684"/>
                  <a:gd name="connsiteX9" fmla="*/ 72193 w 817827"/>
                  <a:gd name="connsiteY9" fmla="*/ 1303150 h 1465684"/>
                  <a:gd name="connsiteX10" fmla="*/ 191488 w 817827"/>
                  <a:gd name="connsiteY10" fmla="*/ 1303150 h 1465684"/>
                  <a:gd name="connsiteX11" fmla="*/ 191488 w 817827"/>
                  <a:gd name="connsiteY11" fmla="*/ 1213401 h 1465684"/>
                  <a:gd name="connsiteX12" fmla="*/ 626340 w 817827"/>
                  <a:gd name="connsiteY12" fmla="*/ 1070999 h 1465684"/>
                  <a:gd name="connsiteX13" fmla="*/ 626340 w 817827"/>
                  <a:gd name="connsiteY13" fmla="*/ 1160749 h 1465684"/>
                  <a:gd name="connsiteX14" fmla="*/ 745634 w 817827"/>
                  <a:gd name="connsiteY14" fmla="*/ 1160749 h 1465684"/>
                  <a:gd name="connsiteX15" fmla="*/ 745634 w 817827"/>
                  <a:gd name="connsiteY15" fmla="*/ 1070999 h 1465684"/>
                  <a:gd name="connsiteX16" fmla="*/ 441624 w 817827"/>
                  <a:gd name="connsiteY16" fmla="*/ 1070999 h 1465684"/>
                  <a:gd name="connsiteX17" fmla="*/ 441624 w 817827"/>
                  <a:gd name="connsiteY17" fmla="*/ 1160749 h 1465684"/>
                  <a:gd name="connsiteX18" fmla="*/ 560919 w 817827"/>
                  <a:gd name="connsiteY18" fmla="*/ 1160749 h 1465684"/>
                  <a:gd name="connsiteX19" fmla="*/ 560919 w 817827"/>
                  <a:gd name="connsiteY19" fmla="*/ 1070999 h 1465684"/>
                  <a:gd name="connsiteX20" fmla="*/ 256909 w 817827"/>
                  <a:gd name="connsiteY20" fmla="*/ 1070999 h 1465684"/>
                  <a:gd name="connsiteX21" fmla="*/ 256909 w 817827"/>
                  <a:gd name="connsiteY21" fmla="*/ 1160749 h 1465684"/>
                  <a:gd name="connsiteX22" fmla="*/ 376203 w 817827"/>
                  <a:gd name="connsiteY22" fmla="*/ 1160749 h 1465684"/>
                  <a:gd name="connsiteX23" fmla="*/ 376203 w 817827"/>
                  <a:gd name="connsiteY23" fmla="*/ 1070999 h 1465684"/>
                  <a:gd name="connsiteX24" fmla="*/ 72193 w 817827"/>
                  <a:gd name="connsiteY24" fmla="*/ 1070999 h 1465684"/>
                  <a:gd name="connsiteX25" fmla="*/ 72193 w 817827"/>
                  <a:gd name="connsiteY25" fmla="*/ 1160749 h 1465684"/>
                  <a:gd name="connsiteX26" fmla="*/ 191488 w 817827"/>
                  <a:gd name="connsiteY26" fmla="*/ 1160749 h 1465684"/>
                  <a:gd name="connsiteX27" fmla="*/ 191488 w 817827"/>
                  <a:gd name="connsiteY27" fmla="*/ 1070999 h 1465684"/>
                  <a:gd name="connsiteX28" fmla="*/ 626340 w 817827"/>
                  <a:gd name="connsiteY28" fmla="*/ 928598 h 1465684"/>
                  <a:gd name="connsiteX29" fmla="*/ 626340 w 817827"/>
                  <a:gd name="connsiteY29" fmla="*/ 1018347 h 1465684"/>
                  <a:gd name="connsiteX30" fmla="*/ 745634 w 817827"/>
                  <a:gd name="connsiteY30" fmla="*/ 1018347 h 1465684"/>
                  <a:gd name="connsiteX31" fmla="*/ 745634 w 817827"/>
                  <a:gd name="connsiteY31" fmla="*/ 928598 h 1465684"/>
                  <a:gd name="connsiteX32" fmla="*/ 256909 w 817827"/>
                  <a:gd name="connsiteY32" fmla="*/ 928598 h 1465684"/>
                  <a:gd name="connsiteX33" fmla="*/ 256909 w 817827"/>
                  <a:gd name="connsiteY33" fmla="*/ 1018347 h 1465684"/>
                  <a:gd name="connsiteX34" fmla="*/ 376203 w 817827"/>
                  <a:gd name="connsiteY34" fmla="*/ 1018347 h 1465684"/>
                  <a:gd name="connsiteX35" fmla="*/ 376203 w 817827"/>
                  <a:gd name="connsiteY35" fmla="*/ 928598 h 1465684"/>
                  <a:gd name="connsiteX36" fmla="*/ 72193 w 817827"/>
                  <a:gd name="connsiteY36" fmla="*/ 928598 h 1465684"/>
                  <a:gd name="connsiteX37" fmla="*/ 72193 w 817827"/>
                  <a:gd name="connsiteY37" fmla="*/ 1018347 h 1465684"/>
                  <a:gd name="connsiteX38" fmla="*/ 191488 w 817827"/>
                  <a:gd name="connsiteY38" fmla="*/ 1018347 h 1465684"/>
                  <a:gd name="connsiteX39" fmla="*/ 191488 w 817827"/>
                  <a:gd name="connsiteY39" fmla="*/ 928598 h 1465684"/>
                  <a:gd name="connsiteX40" fmla="*/ 441624 w 817827"/>
                  <a:gd name="connsiteY40" fmla="*/ 786197 h 1465684"/>
                  <a:gd name="connsiteX41" fmla="*/ 441624 w 817827"/>
                  <a:gd name="connsiteY41" fmla="*/ 875946 h 1465684"/>
                  <a:gd name="connsiteX42" fmla="*/ 560919 w 817827"/>
                  <a:gd name="connsiteY42" fmla="*/ 875946 h 1465684"/>
                  <a:gd name="connsiteX43" fmla="*/ 560919 w 817827"/>
                  <a:gd name="connsiteY43" fmla="*/ 786197 h 1465684"/>
                  <a:gd name="connsiteX44" fmla="*/ 256909 w 817827"/>
                  <a:gd name="connsiteY44" fmla="*/ 786197 h 1465684"/>
                  <a:gd name="connsiteX45" fmla="*/ 256909 w 817827"/>
                  <a:gd name="connsiteY45" fmla="*/ 875946 h 1465684"/>
                  <a:gd name="connsiteX46" fmla="*/ 376203 w 817827"/>
                  <a:gd name="connsiteY46" fmla="*/ 875946 h 1465684"/>
                  <a:gd name="connsiteX47" fmla="*/ 376203 w 817827"/>
                  <a:gd name="connsiteY47" fmla="*/ 786197 h 1465684"/>
                  <a:gd name="connsiteX48" fmla="*/ 626340 w 817827"/>
                  <a:gd name="connsiteY48" fmla="*/ 643796 h 1465684"/>
                  <a:gd name="connsiteX49" fmla="*/ 626340 w 817827"/>
                  <a:gd name="connsiteY49" fmla="*/ 733545 h 1465684"/>
                  <a:gd name="connsiteX50" fmla="*/ 745634 w 817827"/>
                  <a:gd name="connsiteY50" fmla="*/ 733545 h 1465684"/>
                  <a:gd name="connsiteX51" fmla="*/ 745634 w 817827"/>
                  <a:gd name="connsiteY51" fmla="*/ 643796 h 1465684"/>
                  <a:gd name="connsiteX52" fmla="*/ 441624 w 817827"/>
                  <a:gd name="connsiteY52" fmla="*/ 643796 h 1465684"/>
                  <a:gd name="connsiteX53" fmla="*/ 441624 w 817827"/>
                  <a:gd name="connsiteY53" fmla="*/ 733545 h 1465684"/>
                  <a:gd name="connsiteX54" fmla="*/ 560919 w 817827"/>
                  <a:gd name="connsiteY54" fmla="*/ 733545 h 1465684"/>
                  <a:gd name="connsiteX55" fmla="*/ 560919 w 817827"/>
                  <a:gd name="connsiteY55" fmla="*/ 643796 h 1465684"/>
                  <a:gd name="connsiteX56" fmla="*/ 256909 w 817827"/>
                  <a:gd name="connsiteY56" fmla="*/ 643796 h 1465684"/>
                  <a:gd name="connsiteX57" fmla="*/ 256909 w 817827"/>
                  <a:gd name="connsiteY57" fmla="*/ 733545 h 1465684"/>
                  <a:gd name="connsiteX58" fmla="*/ 376203 w 817827"/>
                  <a:gd name="connsiteY58" fmla="*/ 733545 h 1465684"/>
                  <a:gd name="connsiteX59" fmla="*/ 376203 w 817827"/>
                  <a:gd name="connsiteY59" fmla="*/ 643796 h 1465684"/>
                  <a:gd name="connsiteX60" fmla="*/ 72193 w 817827"/>
                  <a:gd name="connsiteY60" fmla="*/ 643796 h 1465684"/>
                  <a:gd name="connsiteX61" fmla="*/ 72193 w 817827"/>
                  <a:gd name="connsiteY61" fmla="*/ 733545 h 1465684"/>
                  <a:gd name="connsiteX62" fmla="*/ 191488 w 817827"/>
                  <a:gd name="connsiteY62" fmla="*/ 733545 h 1465684"/>
                  <a:gd name="connsiteX63" fmla="*/ 191488 w 817827"/>
                  <a:gd name="connsiteY63" fmla="*/ 643796 h 1465684"/>
                  <a:gd name="connsiteX64" fmla="*/ 626340 w 817827"/>
                  <a:gd name="connsiteY64" fmla="*/ 501394 h 1465684"/>
                  <a:gd name="connsiteX65" fmla="*/ 626340 w 817827"/>
                  <a:gd name="connsiteY65" fmla="*/ 591144 h 1465684"/>
                  <a:gd name="connsiteX66" fmla="*/ 745634 w 817827"/>
                  <a:gd name="connsiteY66" fmla="*/ 591144 h 1465684"/>
                  <a:gd name="connsiteX67" fmla="*/ 745634 w 817827"/>
                  <a:gd name="connsiteY67" fmla="*/ 501394 h 1465684"/>
                  <a:gd name="connsiteX68" fmla="*/ 256909 w 817827"/>
                  <a:gd name="connsiteY68" fmla="*/ 501394 h 1465684"/>
                  <a:gd name="connsiteX69" fmla="*/ 256909 w 817827"/>
                  <a:gd name="connsiteY69" fmla="*/ 591144 h 1465684"/>
                  <a:gd name="connsiteX70" fmla="*/ 376203 w 817827"/>
                  <a:gd name="connsiteY70" fmla="*/ 591144 h 1465684"/>
                  <a:gd name="connsiteX71" fmla="*/ 376203 w 817827"/>
                  <a:gd name="connsiteY71" fmla="*/ 501394 h 1465684"/>
                  <a:gd name="connsiteX72" fmla="*/ 626340 w 817827"/>
                  <a:gd name="connsiteY72" fmla="*/ 358993 h 1465684"/>
                  <a:gd name="connsiteX73" fmla="*/ 626340 w 817827"/>
                  <a:gd name="connsiteY73" fmla="*/ 448743 h 1465684"/>
                  <a:gd name="connsiteX74" fmla="*/ 745634 w 817827"/>
                  <a:gd name="connsiteY74" fmla="*/ 448743 h 1465684"/>
                  <a:gd name="connsiteX75" fmla="*/ 745634 w 817827"/>
                  <a:gd name="connsiteY75" fmla="*/ 358993 h 1465684"/>
                  <a:gd name="connsiteX76" fmla="*/ 441624 w 817827"/>
                  <a:gd name="connsiteY76" fmla="*/ 358993 h 1465684"/>
                  <a:gd name="connsiteX77" fmla="*/ 441624 w 817827"/>
                  <a:gd name="connsiteY77" fmla="*/ 448743 h 1465684"/>
                  <a:gd name="connsiteX78" fmla="*/ 560919 w 817827"/>
                  <a:gd name="connsiteY78" fmla="*/ 448743 h 1465684"/>
                  <a:gd name="connsiteX79" fmla="*/ 560919 w 817827"/>
                  <a:gd name="connsiteY79" fmla="*/ 358993 h 1465684"/>
                  <a:gd name="connsiteX80" fmla="*/ 256909 w 817827"/>
                  <a:gd name="connsiteY80" fmla="*/ 358993 h 1465684"/>
                  <a:gd name="connsiteX81" fmla="*/ 256909 w 817827"/>
                  <a:gd name="connsiteY81" fmla="*/ 448743 h 1465684"/>
                  <a:gd name="connsiteX82" fmla="*/ 376203 w 817827"/>
                  <a:gd name="connsiteY82" fmla="*/ 448743 h 1465684"/>
                  <a:gd name="connsiteX83" fmla="*/ 376203 w 817827"/>
                  <a:gd name="connsiteY83" fmla="*/ 358993 h 1465684"/>
                  <a:gd name="connsiteX84" fmla="*/ 72193 w 817827"/>
                  <a:gd name="connsiteY84" fmla="*/ 358993 h 1465684"/>
                  <a:gd name="connsiteX85" fmla="*/ 72193 w 817827"/>
                  <a:gd name="connsiteY85" fmla="*/ 448743 h 1465684"/>
                  <a:gd name="connsiteX86" fmla="*/ 191488 w 817827"/>
                  <a:gd name="connsiteY86" fmla="*/ 448743 h 1465684"/>
                  <a:gd name="connsiteX87" fmla="*/ 191488 w 817827"/>
                  <a:gd name="connsiteY87" fmla="*/ 358993 h 1465684"/>
                  <a:gd name="connsiteX88" fmla="*/ 626340 w 817827"/>
                  <a:gd name="connsiteY88" fmla="*/ 216592 h 1465684"/>
                  <a:gd name="connsiteX89" fmla="*/ 626340 w 817827"/>
                  <a:gd name="connsiteY89" fmla="*/ 306342 h 1465684"/>
                  <a:gd name="connsiteX90" fmla="*/ 745634 w 817827"/>
                  <a:gd name="connsiteY90" fmla="*/ 306342 h 1465684"/>
                  <a:gd name="connsiteX91" fmla="*/ 745634 w 817827"/>
                  <a:gd name="connsiteY91" fmla="*/ 216592 h 1465684"/>
                  <a:gd name="connsiteX92" fmla="*/ 441624 w 817827"/>
                  <a:gd name="connsiteY92" fmla="*/ 216592 h 1465684"/>
                  <a:gd name="connsiteX93" fmla="*/ 441624 w 817827"/>
                  <a:gd name="connsiteY93" fmla="*/ 306342 h 1465684"/>
                  <a:gd name="connsiteX94" fmla="*/ 560919 w 817827"/>
                  <a:gd name="connsiteY94" fmla="*/ 306342 h 1465684"/>
                  <a:gd name="connsiteX95" fmla="*/ 560919 w 817827"/>
                  <a:gd name="connsiteY95" fmla="*/ 216592 h 1465684"/>
                  <a:gd name="connsiteX96" fmla="*/ 72193 w 817827"/>
                  <a:gd name="connsiteY96" fmla="*/ 216592 h 1465684"/>
                  <a:gd name="connsiteX97" fmla="*/ 72193 w 817827"/>
                  <a:gd name="connsiteY97" fmla="*/ 306342 h 1465684"/>
                  <a:gd name="connsiteX98" fmla="*/ 191488 w 817827"/>
                  <a:gd name="connsiteY98" fmla="*/ 306342 h 1465684"/>
                  <a:gd name="connsiteX99" fmla="*/ 191488 w 817827"/>
                  <a:gd name="connsiteY99" fmla="*/ 216592 h 1465684"/>
                  <a:gd name="connsiteX100" fmla="*/ 626340 w 817827"/>
                  <a:gd name="connsiteY100" fmla="*/ 74191 h 1465684"/>
                  <a:gd name="connsiteX101" fmla="*/ 626340 w 817827"/>
                  <a:gd name="connsiteY101" fmla="*/ 163941 h 1465684"/>
                  <a:gd name="connsiteX102" fmla="*/ 745634 w 817827"/>
                  <a:gd name="connsiteY102" fmla="*/ 163941 h 1465684"/>
                  <a:gd name="connsiteX103" fmla="*/ 745634 w 817827"/>
                  <a:gd name="connsiteY103" fmla="*/ 74191 h 1465684"/>
                  <a:gd name="connsiteX104" fmla="*/ 256909 w 817827"/>
                  <a:gd name="connsiteY104" fmla="*/ 74191 h 1465684"/>
                  <a:gd name="connsiteX105" fmla="*/ 256909 w 817827"/>
                  <a:gd name="connsiteY105" fmla="*/ 163941 h 1465684"/>
                  <a:gd name="connsiteX106" fmla="*/ 376203 w 817827"/>
                  <a:gd name="connsiteY106" fmla="*/ 163941 h 1465684"/>
                  <a:gd name="connsiteX107" fmla="*/ 376203 w 817827"/>
                  <a:gd name="connsiteY107" fmla="*/ 74191 h 1465684"/>
                  <a:gd name="connsiteX108" fmla="*/ 72193 w 817827"/>
                  <a:gd name="connsiteY108" fmla="*/ 74191 h 1465684"/>
                  <a:gd name="connsiteX109" fmla="*/ 72193 w 817827"/>
                  <a:gd name="connsiteY109" fmla="*/ 163941 h 1465684"/>
                  <a:gd name="connsiteX110" fmla="*/ 191488 w 817827"/>
                  <a:gd name="connsiteY110" fmla="*/ 163941 h 1465684"/>
                  <a:gd name="connsiteX111" fmla="*/ 191488 w 817827"/>
                  <a:gd name="connsiteY111" fmla="*/ 74191 h 1465684"/>
                  <a:gd name="connsiteX112" fmla="*/ 0 w 817827"/>
                  <a:gd name="connsiteY112" fmla="*/ 0 h 1465684"/>
                  <a:gd name="connsiteX113" fmla="*/ 817827 w 817827"/>
                  <a:gd name="connsiteY113" fmla="*/ 0 h 1465684"/>
                  <a:gd name="connsiteX114" fmla="*/ 817827 w 817827"/>
                  <a:gd name="connsiteY114" fmla="*/ 1465684 h 1465684"/>
                  <a:gd name="connsiteX115" fmla="*/ 0 w 817827"/>
                  <a:gd name="connsiteY115" fmla="*/ 1465684 h 146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817827" h="1465684">
                    <a:moveTo>
                      <a:pt x="626340" y="1213401"/>
                    </a:moveTo>
                    <a:lnTo>
                      <a:pt x="626340" y="1303150"/>
                    </a:lnTo>
                    <a:lnTo>
                      <a:pt x="745634" y="1303150"/>
                    </a:lnTo>
                    <a:lnTo>
                      <a:pt x="745634" y="1213401"/>
                    </a:lnTo>
                    <a:close/>
                    <a:moveTo>
                      <a:pt x="441624" y="1213401"/>
                    </a:moveTo>
                    <a:lnTo>
                      <a:pt x="441624" y="1303150"/>
                    </a:lnTo>
                    <a:lnTo>
                      <a:pt x="560919" y="1303150"/>
                    </a:lnTo>
                    <a:lnTo>
                      <a:pt x="560919" y="1213401"/>
                    </a:lnTo>
                    <a:close/>
                    <a:moveTo>
                      <a:pt x="72193" y="1213401"/>
                    </a:moveTo>
                    <a:lnTo>
                      <a:pt x="72193" y="1303150"/>
                    </a:lnTo>
                    <a:lnTo>
                      <a:pt x="191488" y="1303150"/>
                    </a:lnTo>
                    <a:lnTo>
                      <a:pt x="191488" y="1213401"/>
                    </a:lnTo>
                    <a:close/>
                    <a:moveTo>
                      <a:pt x="626340" y="1070999"/>
                    </a:moveTo>
                    <a:lnTo>
                      <a:pt x="626340" y="1160749"/>
                    </a:lnTo>
                    <a:lnTo>
                      <a:pt x="745634" y="1160749"/>
                    </a:lnTo>
                    <a:lnTo>
                      <a:pt x="745634" y="1070999"/>
                    </a:lnTo>
                    <a:close/>
                    <a:moveTo>
                      <a:pt x="441624" y="1070999"/>
                    </a:moveTo>
                    <a:lnTo>
                      <a:pt x="441624" y="1160749"/>
                    </a:lnTo>
                    <a:lnTo>
                      <a:pt x="560919" y="1160749"/>
                    </a:lnTo>
                    <a:lnTo>
                      <a:pt x="560919" y="1070999"/>
                    </a:lnTo>
                    <a:close/>
                    <a:moveTo>
                      <a:pt x="256909" y="1070999"/>
                    </a:moveTo>
                    <a:lnTo>
                      <a:pt x="256909" y="1160749"/>
                    </a:lnTo>
                    <a:lnTo>
                      <a:pt x="376203" y="1160749"/>
                    </a:lnTo>
                    <a:lnTo>
                      <a:pt x="376203" y="1070999"/>
                    </a:lnTo>
                    <a:close/>
                    <a:moveTo>
                      <a:pt x="72193" y="1070999"/>
                    </a:moveTo>
                    <a:lnTo>
                      <a:pt x="72193" y="1160749"/>
                    </a:lnTo>
                    <a:lnTo>
                      <a:pt x="191488" y="1160749"/>
                    </a:lnTo>
                    <a:lnTo>
                      <a:pt x="191488" y="1070999"/>
                    </a:lnTo>
                    <a:close/>
                    <a:moveTo>
                      <a:pt x="626340" y="928598"/>
                    </a:moveTo>
                    <a:lnTo>
                      <a:pt x="626340" y="1018347"/>
                    </a:lnTo>
                    <a:lnTo>
                      <a:pt x="745634" y="1018347"/>
                    </a:lnTo>
                    <a:lnTo>
                      <a:pt x="745634" y="928598"/>
                    </a:lnTo>
                    <a:close/>
                    <a:moveTo>
                      <a:pt x="256909" y="928598"/>
                    </a:moveTo>
                    <a:lnTo>
                      <a:pt x="256909" y="1018347"/>
                    </a:lnTo>
                    <a:lnTo>
                      <a:pt x="376203" y="1018347"/>
                    </a:lnTo>
                    <a:lnTo>
                      <a:pt x="376203" y="928598"/>
                    </a:lnTo>
                    <a:close/>
                    <a:moveTo>
                      <a:pt x="72193" y="928598"/>
                    </a:moveTo>
                    <a:lnTo>
                      <a:pt x="72193" y="1018347"/>
                    </a:lnTo>
                    <a:lnTo>
                      <a:pt x="191488" y="1018347"/>
                    </a:lnTo>
                    <a:lnTo>
                      <a:pt x="191488" y="928598"/>
                    </a:lnTo>
                    <a:close/>
                    <a:moveTo>
                      <a:pt x="441624" y="786197"/>
                    </a:moveTo>
                    <a:lnTo>
                      <a:pt x="441624" y="875946"/>
                    </a:lnTo>
                    <a:lnTo>
                      <a:pt x="560919" y="875946"/>
                    </a:lnTo>
                    <a:lnTo>
                      <a:pt x="560919" y="786197"/>
                    </a:lnTo>
                    <a:close/>
                    <a:moveTo>
                      <a:pt x="256909" y="786197"/>
                    </a:moveTo>
                    <a:lnTo>
                      <a:pt x="256909" y="875946"/>
                    </a:lnTo>
                    <a:lnTo>
                      <a:pt x="376203" y="875946"/>
                    </a:lnTo>
                    <a:lnTo>
                      <a:pt x="376203" y="786197"/>
                    </a:lnTo>
                    <a:close/>
                    <a:moveTo>
                      <a:pt x="626340" y="643796"/>
                    </a:moveTo>
                    <a:lnTo>
                      <a:pt x="626340" y="733545"/>
                    </a:lnTo>
                    <a:lnTo>
                      <a:pt x="745634" y="733545"/>
                    </a:lnTo>
                    <a:lnTo>
                      <a:pt x="745634" y="643796"/>
                    </a:lnTo>
                    <a:close/>
                    <a:moveTo>
                      <a:pt x="441624" y="643796"/>
                    </a:moveTo>
                    <a:lnTo>
                      <a:pt x="441624" y="733545"/>
                    </a:lnTo>
                    <a:lnTo>
                      <a:pt x="560919" y="733545"/>
                    </a:lnTo>
                    <a:lnTo>
                      <a:pt x="560919" y="643796"/>
                    </a:lnTo>
                    <a:close/>
                    <a:moveTo>
                      <a:pt x="256909" y="643796"/>
                    </a:moveTo>
                    <a:lnTo>
                      <a:pt x="256909" y="733545"/>
                    </a:lnTo>
                    <a:lnTo>
                      <a:pt x="376203" y="733545"/>
                    </a:lnTo>
                    <a:lnTo>
                      <a:pt x="376203" y="643796"/>
                    </a:lnTo>
                    <a:close/>
                    <a:moveTo>
                      <a:pt x="72193" y="643796"/>
                    </a:moveTo>
                    <a:lnTo>
                      <a:pt x="72193" y="733545"/>
                    </a:lnTo>
                    <a:lnTo>
                      <a:pt x="191488" y="733545"/>
                    </a:lnTo>
                    <a:lnTo>
                      <a:pt x="191488" y="643796"/>
                    </a:lnTo>
                    <a:close/>
                    <a:moveTo>
                      <a:pt x="626340" y="501394"/>
                    </a:moveTo>
                    <a:lnTo>
                      <a:pt x="626340" y="591144"/>
                    </a:lnTo>
                    <a:lnTo>
                      <a:pt x="745634" y="591144"/>
                    </a:lnTo>
                    <a:lnTo>
                      <a:pt x="745634" y="501394"/>
                    </a:lnTo>
                    <a:close/>
                    <a:moveTo>
                      <a:pt x="256909" y="501394"/>
                    </a:moveTo>
                    <a:lnTo>
                      <a:pt x="256909" y="591144"/>
                    </a:lnTo>
                    <a:lnTo>
                      <a:pt x="376203" y="591144"/>
                    </a:lnTo>
                    <a:lnTo>
                      <a:pt x="376203" y="501394"/>
                    </a:lnTo>
                    <a:close/>
                    <a:moveTo>
                      <a:pt x="626340" y="358993"/>
                    </a:moveTo>
                    <a:lnTo>
                      <a:pt x="626340" y="448743"/>
                    </a:lnTo>
                    <a:lnTo>
                      <a:pt x="745634" y="448743"/>
                    </a:lnTo>
                    <a:lnTo>
                      <a:pt x="745634" y="358993"/>
                    </a:lnTo>
                    <a:close/>
                    <a:moveTo>
                      <a:pt x="441624" y="358993"/>
                    </a:moveTo>
                    <a:lnTo>
                      <a:pt x="441624" y="448743"/>
                    </a:lnTo>
                    <a:lnTo>
                      <a:pt x="560919" y="448743"/>
                    </a:lnTo>
                    <a:lnTo>
                      <a:pt x="560919" y="358993"/>
                    </a:lnTo>
                    <a:close/>
                    <a:moveTo>
                      <a:pt x="256909" y="358993"/>
                    </a:moveTo>
                    <a:lnTo>
                      <a:pt x="256909" y="448743"/>
                    </a:lnTo>
                    <a:lnTo>
                      <a:pt x="376203" y="448743"/>
                    </a:lnTo>
                    <a:lnTo>
                      <a:pt x="376203" y="358993"/>
                    </a:lnTo>
                    <a:close/>
                    <a:moveTo>
                      <a:pt x="72193" y="358993"/>
                    </a:moveTo>
                    <a:lnTo>
                      <a:pt x="72193" y="448743"/>
                    </a:lnTo>
                    <a:lnTo>
                      <a:pt x="191488" y="448743"/>
                    </a:lnTo>
                    <a:lnTo>
                      <a:pt x="191488" y="358993"/>
                    </a:lnTo>
                    <a:close/>
                    <a:moveTo>
                      <a:pt x="626340" y="216592"/>
                    </a:moveTo>
                    <a:lnTo>
                      <a:pt x="626340" y="306342"/>
                    </a:lnTo>
                    <a:lnTo>
                      <a:pt x="745634" y="306342"/>
                    </a:lnTo>
                    <a:lnTo>
                      <a:pt x="745634" y="216592"/>
                    </a:lnTo>
                    <a:close/>
                    <a:moveTo>
                      <a:pt x="441624" y="216592"/>
                    </a:moveTo>
                    <a:lnTo>
                      <a:pt x="441624" y="306342"/>
                    </a:lnTo>
                    <a:lnTo>
                      <a:pt x="560919" y="306342"/>
                    </a:lnTo>
                    <a:lnTo>
                      <a:pt x="560919" y="216592"/>
                    </a:lnTo>
                    <a:close/>
                    <a:moveTo>
                      <a:pt x="72193" y="216592"/>
                    </a:moveTo>
                    <a:lnTo>
                      <a:pt x="72193" y="306342"/>
                    </a:lnTo>
                    <a:lnTo>
                      <a:pt x="191488" y="306342"/>
                    </a:lnTo>
                    <a:lnTo>
                      <a:pt x="191488" y="216592"/>
                    </a:lnTo>
                    <a:close/>
                    <a:moveTo>
                      <a:pt x="626340" y="74191"/>
                    </a:moveTo>
                    <a:lnTo>
                      <a:pt x="626340" y="163941"/>
                    </a:lnTo>
                    <a:lnTo>
                      <a:pt x="745634" y="163941"/>
                    </a:lnTo>
                    <a:lnTo>
                      <a:pt x="745634" y="74191"/>
                    </a:lnTo>
                    <a:close/>
                    <a:moveTo>
                      <a:pt x="256909" y="74191"/>
                    </a:moveTo>
                    <a:lnTo>
                      <a:pt x="256909" y="163941"/>
                    </a:lnTo>
                    <a:lnTo>
                      <a:pt x="376203" y="163941"/>
                    </a:lnTo>
                    <a:lnTo>
                      <a:pt x="376203" y="74191"/>
                    </a:lnTo>
                    <a:close/>
                    <a:moveTo>
                      <a:pt x="72193" y="74191"/>
                    </a:moveTo>
                    <a:lnTo>
                      <a:pt x="72193" y="163941"/>
                    </a:lnTo>
                    <a:lnTo>
                      <a:pt x="191488" y="163941"/>
                    </a:lnTo>
                    <a:lnTo>
                      <a:pt x="191488" y="74191"/>
                    </a:lnTo>
                    <a:close/>
                    <a:moveTo>
                      <a:pt x="0" y="0"/>
                    </a:moveTo>
                    <a:lnTo>
                      <a:pt x="817827" y="0"/>
                    </a:lnTo>
                    <a:lnTo>
                      <a:pt x="817827" y="1465684"/>
                    </a:lnTo>
                    <a:lnTo>
                      <a:pt x="0" y="14656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C31761A-CAE8-48AB-A71D-6FE62F312DF0}"/>
                  </a:ext>
                </a:extLst>
              </p:cNvPr>
              <p:cNvSpPr/>
              <p:nvPr/>
            </p:nvSpPr>
            <p:spPr>
              <a:xfrm>
                <a:off x="9936974" y="1091205"/>
                <a:ext cx="347472" cy="799588"/>
              </a:xfrm>
              <a:custGeom>
                <a:avLst/>
                <a:gdLst>
                  <a:gd name="connsiteX0" fmla="*/ 478951 w 668556"/>
                  <a:gd name="connsiteY0" fmla="*/ 935402 h 1280116"/>
                  <a:gd name="connsiteX1" fmla="*/ 478951 w 668556"/>
                  <a:gd name="connsiteY1" fmla="*/ 1013788 h 1280116"/>
                  <a:gd name="connsiteX2" fmla="*/ 613251 w 668556"/>
                  <a:gd name="connsiteY2" fmla="*/ 1013788 h 1280116"/>
                  <a:gd name="connsiteX3" fmla="*/ 613251 w 668556"/>
                  <a:gd name="connsiteY3" fmla="*/ 935402 h 1280116"/>
                  <a:gd name="connsiteX4" fmla="*/ 271002 w 668556"/>
                  <a:gd name="connsiteY4" fmla="*/ 935402 h 1280116"/>
                  <a:gd name="connsiteX5" fmla="*/ 271002 w 668556"/>
                  <a:gd name="connsiteY5" fmla="*/ 1013788 h 1280116"/>
                  <a:gd name="connsiteX6" fmla="*/ 405302 w 668556"/>
                  <a:gd name="connsiteY6" fmla="*/ 1013788 h 1280116"/>
                  <a:gd name="connsiteX7" fmla="*/ 405302 w 668556"/>
                  <a:gd name="connsiteY7" fmla="*/ 935402 h 1280116"/>
                  <a:gd name="connsiteX8" fmla="*/ 63053 w 668556"/>
                  <a:gd name="connsiteY8" fmla="*/ 935402 h 1280116"/>
                  <a:gd name="connsiteX9" fmla="*/ 63053 w 668556"/>
                  <a:gd name="connsiteY9" fmla="*/ 1013788 h 1280116"/>
                  <a:gd name="connsiteX10" fmla="*/ 197353 w 668556"/>
                  <a:gd name="connsiteY10" fmla="*/ 1013788 h 1280116"/>
                  <a:gd name="connsiteX11" fmla="*/ 197353 w 668556"/>
                  <a:gd name="connsiteY11" fmla="*/ 935402 h 1280116"/>
                  <a:gd name="connsiteX12" fmla="*/ 478951 w 668556"/>
                  <a:gd name="connsiteY12" fmla="*/ 811029 h 1280116"/>
                  <a:gd name="connsiteX13" fmla="*/ 478951 w 668556"/>
                  <a:gd name="connsiteY13" fmla="*/ 889416 h 1280116"/>
                  <a:gd name="connsiteX14" fmla="*/ 613251 w 668556"/>
                  <a:gd name="connsiteY14" fmla="*/ 889416 h 1280116"/>
                  <a:gd name="connsiteX15" fmla="*/ 613251 w 668556"/>
                  <a:gd name="connsiteY15" fmla="*/ 811029 h 1280116"/>
                  <a:gd name="connsiteX16" fmla="*/ 63053 w 668556"/>
                  <a:gd name="connsiteY16" fmla="*/ 811029 h 1280116"/>
                  <a:gd name="connsiteX17" fmla="*/ 63053 w 668556"/>
                  <a:gd name="connsiteY17" fmla="*/ 889416 h 1280116"/>
                  <a:gd name="connsiteX18" fmla="*/ 197353 w 668556"/>
                  <a:gd name="connsiteY18" fmla="*/ 889416 h 1280116"/>
                  <a:gd name="connsiteX19" fmla="*/ 197353 w 668556"/>
                  <a:gd name="connsiteY19" fmla="*/ 811029 h 1280116"/>
                  <a:gd name="connsiteX20" fmla="*/ 478951 w 668556"/>
                  <a:gd name="connsiteY20" fmla="*/ 686658 h 1280116"/>
                  <a:gd name="connsiteX21" fmla="*/ 478951 w 668556"/>
                  <a:gd name="connsiteY21" fmla="*/ 765044 h 1280116"/>
                  <a:gd name="connsiteX22" fmla="*/ 613251 w 668556"/>
                  <a:gd name="connsiteY22" fmla="*/ 765044 h 1280116"/>
                  <a:gd name="connsiteX23" fmla="*/ 613251 w 668556"/>
                  <a:gd name="connsiteY23" fmla="*/ 686658 h 1280116"/>
                  <a:gd name="connsiteX24" fmla="*/ 271002 w 668556"/>
                  <a:gd name="connsiteY24" fmla="*/ 686658 h 1280116"/>
                  <a:gd name="connsiteX25" fmla="*/ 271002 w 668556"/>
                  <a:gd name="connsiteY25" fmla="*/ 765044 h 1280116"/>
                  <a:gd name="connsiteX26" fmla="*/ 405302 w 668556"/>
                  <a:gd name="connsiteY26" fmla="*/ 765044 h 1280116"/>
                  <a:gd name="connsiteX27" fmla="*/ 405302 w 668556"/>
                  <a:gd name="connsiteY27" fmla="*/ 686658 h 1280116"/>
                  <a:gd name="connsiteX28" fmla="*/ 478951 w 668556"/>
                  <a:gd name="connsiteY28" fmla="*/ 562286 h 1280116"/>
                  <a:gd name="connsiteX29" fmla="*/ 478951 w 668556"/>
                  <a:gd name="connsiteY29" fmla="*/ 640672 h 1280116"/>
                  <a:gd name="connsiteX30" fmla="*/ 613251 w 668556"/>
                  <a:gd name="connsiteY30" fmla="*/ 640672 h 1280116"/>
                  <a:gd name="connsiteX31" fmla="*/ 613251 w 668556"/>
                  <a:gd name="connsiteY31" fmla="*/ 562286 h 1280116"/>
                  <a:gd name="connsiteX32" fmla="*/ 271002 w 668556"/>
                  <a:gd name="connsiteY32" fmla="*/ 562286 h 1280116"/>
                  <a:gd name="connsiteX33" fmla="*/ 271002 w 668556"/>
                  <a:gd name="connsiteY33" fmla="*/ 640672 h 1280116"/>
                  <a:gd name="connsiteX34" fmla="*/ 405302 w 668556"/>
                  <a:gd name="connsiteY34" fmla="*/ 640672 h 1280116"/>
                  <a:gd name="connsiteX35" fmla="*/ 405302 w 668556"/>
                  <a:gd name="connsiteY35" fmla="*/ 562286 h 1280116"/>
                  <a:gd name="connsiteX36" fmla="*/ 63053 w 668556"/>
                  <a:gd name="connsiteY36" fmla="*/ 562286 h 1280116"/>
                  <a:gd name="connsiteX37" fmla="*/ 63053 w 668556"/>
                  <a:gd name="connsiteY37" fmla="*/ 640672 h 1280116"/>
                  <a:gd name="connsiteX38" fmla="*/ 197353 w 668556"/>
                  <a:gd name="connsiteY38" fmla="*/ 640672 h 1280116"/>
                  <a:gd name="connsiteX39" fmla="*/ 197353 w 668556"/>
                  <a:gd name="connsiteY39" fmla="*/ 562286 h 1280116"/>
                  <a:gd name="connsiteX40" fmla="*/ 271002 w 668556"/>
                  <a:gd name="connsiteY40" fmla="*/ 437914 h 1280116"/>
                  <a:gd name="connsiteX41" fmla="*/ 271002 w 668556"/>
                  <a:gd name="connsiteY41" fmla="*/ 516300 h 1280116"/>
                  <a:gd name="connsiteX42" fmla="*/ 405302 w 668556"/>
                  <a:gd name="connsiteY42" fmla="*/ 516300 h 1280116"/>
                  <a:gd name="connsiteX43" fmla="*/ 405302 w 668556"/>
                  <a:gd name="connsiteY43" fmla="*/ 437914 h 1280116"/>
                  <a:gd name="connsiteX44" fmla="*/ 63053 w 668556"/>
                  <a:gd name="connsiteY44" fmla="*/ 437914 h 1280116"/>
                  <a:gd name="connsiteX45" fmla="*/ 63053 w 668556"/>
                  <a:gd name="connsiteY45" fmla="*/ 516300 h 1280116"/>
                  <a:gd name="connsiteX46" fmla="*/ 197353 w 668556"/>
                  <a:gd name="connsiteY46" fmla="*/ 516300 h 1280116"/>
                  <a:gd name="connsiteX47" fmla="*/ 197353 w 668556"/>
                  <a:gd name="connsiteY47" fmla="*/ 437914 h 1280116"/>
                  <a:gd name="connsiteX48" fmla="*/ 478951 w 668556"/>
                  <a:gd name="connsiteY48" fmla="*/ 313542 h 1280116"/>
                  <a:gd name="connsiteX49" fmla="*/ 478951 w 668556"/>
                  <a:gd name="connsiteY49" fmla="*/ 391928 h 1280116"/>
                  <a:gd name="connsiteX50" fmla="*/ 613251 w 668556"/>
                  <a:gd name="connsiteY50" fmla="*/ 391928 h 1280116"/>
                  <a:gd name="connsiteX51" fmla="*/ 613251 w 668556"/>
                  <a:gd name="connsiteY51" fmla="*/ 313542 h 1280116"/>
                  <a:gd name="connsiteX52" fmla="*/ 271002 w 668556"/>
                  <a:gd name="connsiteY52" fmla="*/ 313542 h 1280116"/>
                  <a:gd name="connsiteX53" fmla="*/ 271002 w 668556"/>
                  <a:gd name="connsiteY53" fmla="*/ 391928 h 1280116"/>
                  <a:gd name="connsiteX54" fmla="*/ 405302 w 668556"/>
                  <a:gd name="connsiteY54" fmla="*/ 391928 h 1280116"/>
                  <a:gd name="connsiteX55" fmla="*/ 405302 w 668556"/>
                  <a:gd name="connsiteY55" fmla="*/ 313542 h 1280116"/>
                  <a:gd name="connsiteX56" fmla="*/ 63053 w 668556"/>
                  <a:gd name="connsiteY56" fmla="*/ 313542 h 1280116"/>
                  <a:gd name="connsiteX57" fmla="*/ 63053 w 668556"/>
                  <a:gd name="connsiteY57" fmla="*/ 391928 h 1280116"/>
                  <a:gd name="connsiteX58" fmla="*/ 197353 w 668556"/>
                  <a:gd name="connsiteY58" fmla="*/ 391928 h 1280116"/>
                  <a:gd name="connsiteX59" fmla="*/ 197353 w 668556"/>
                  <a:gd name="connsiteY59" fmla="*/ 313542 h 1280116"/>
                  <a:gd name="connsiteX60" fmla="*/ 478951 w 668556"/>
                  <a:gd name="connsiteY60" fmla="*/ 189170 h 1280116"/>
                  <a:gd name="connsiteX61" fmla="*/ 478951 w 668556"/>
                  <a:gd name="connsiteY61" fmla="*/ 267556 h 1280116"/>
                  <a:gd name="connsiteX62" fmla="*/ 613251 w 668556"/>
                  <a:gd name="connsiteY62" fmla="*/ 267556 h 1280116"/>
                  <a:gd name="connsiteX63" fmla="*/ 613251 w 668556"/>
                  <a:gd name="connsiteY63" fmla="*/ 189170 h 1280116"/>
                  <a:gd name="connsiteX64" fmla="*/ 63053 w 668556"/>
                  <a:gd name="connsiteY64" fmla="*/ 189170 h 1280116"/>
                  <a:gd name="connsiteX65" fmla="*/ 63053 w 668556"/>
                  <a:gd name="connsiteY65" fmla="*/ 267556 h 1280116"/>
                  <a:gd name="connsiteX66" fmla="*/ 197353 w 668556"/>
                  <a:gd name="connsiteY66" fmla="*/ 267556 h 1280116"/>
                  <a:gd name="connsiteX67" fmla="*/ 197353 w 668556"/>
                  <a:gd name="connsiteY67" fmla="*/ 189170 h 1280116"/>
                  <a:gd name="connsiteX68" fmla="*/ 478951 w 668556"/>
                  <a:gd name="connsiteY68" fmla="*/ 64798 h 1280116"/>
                  <a:gd name="connsiteX69" fmla="*/ 478951 w 668556"/>
                  <a:gd name="connsiteY69" fmla="*/ 143185 h 1280116"/>
                  <a:gd name="connsiteX70" fmla="*/ 613251 w 668556"/>
                  <a:gd name="connsiteY70" fmla="*/ 143185 h 1280116"/>
                  <a:gd name="connsiteX71" fmla="*/ 613251 w 668556"/>
                  <a:gd name="connsiteY71" fmla="*/ 64798 h 1280116"/>
                  <a:gd name="connsiteX72" fmla="*/ 271002 w 668556"/>
                  <a:gd name="connsiteY72" fmla="*/ 64798 h 1280116"/>
                  <a:gd name="connsiteX73" fmla="*/ 271002 w 668556"/>
                  <a:gd name="connsiteY73" fmla="*/ 143185 h 1280116"/>
                  <a:gd name="connsiteX74" fmla="*/ 405302 w 668556"/>
                  <a:gd name="connsiteY74" fmla="*/ 143185 h 1280116"/>
                  <a:gd name="connsiteX75" fmla="*/ 405302 w 668556"/>
                  <a:gd name="connsiteY75" fmla="*/ 64798 h 1280116"/>
                  <a:gd name="connsiteX76" fmla="*/ 63053 w 668556"/>
                  <a:gd name="connsiteY76" fmla="*/ 64798 h 1280116"/>
                  <a:gd name="connsiteX77" fmla="*/ 63053 w 668556"/>
                  <a:gd name="connsiteY77" fmla="*/ 143185 h 1280116"/>
                  <a:gd name="connsiteX78" fmla="*/ 197353 w 668556"/>
                  <a:gd name="connsiteY78" fmla="*/ 143185 h 1280116"/>
                  <a:gd name="connsiteX79" fmla="*/ 197353 w 668556"/>
                  <a:gd name="connsiteY79" fmla="*/ 64798 h 1280116"/>
                  <a:gd name="connsiteX80" fmla="*/ 0 w 668556"/>
                  <a:gd name="connsiteY80" fmla="*/ 0 h 1280116"/>
                  <a:gd name="connsiteX81" fmla="*/ 668556 w 668556"/>
                  <a:gd name="connsiteY81" fmla="*/ 0 h 1280116"/>
                  <a:gd name="connsiteX82" fmla="*/ 668556 w 668556"/>
                  <a:gd name="connsiteY82" fmla="*/ 1280116 h 1280116"/>
                  <a:gd name="connsiteX83" fmla="*/ 0 w 668556"/>
                  <a:gd name="connsiteY83" fmla="*/ 1280116 h 128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68556" h="1280116">
                    <a:moveTo>
                      <a:pt x="478951" y="935402"/>
                    </a:moveTo>
                    <a:lnTo>
                      <a:pt x="478951" y="1013788"/>
                    </a:lnTo>
                    <a:lnTo>
                      <a:pt x="613251" y="1013788"/>
                    </a:lnTo>
                    <a:lnTo>
                      <a:pt x="613251" y="935402"/>
                    </a:lnTo>
                    <a:close/>
                    <a:moveTo>
                      <a:pt x="271002" y="935402"/>
                    </a:moveTo>
                    <a:lnTo>
                      <a:pt x="271002" y="1013788"/>
                    </a:lnTo>
                    <a:lnTo>
                      <a:pt x="405302" y="1013788"/>
                    </a:lnTo>
                    <a:lnTo>
                      <a:pt x="405302" y="935402"/>
                    </a:lnTo>
                    <a:close/>
                    <a:moveTo>
                      <a:pt x="63053" y="935402"/>
                    </a:moveTo>
                    <a:lnTo>
                      <a:pt x="63053" y="1013788"/>
                    </a:lnTo>
                    <a:lnTo>
                      <a:pt x="197353" y="1013788"/>
                    </a:lnTo>
                    <a:lnTo>
                      <a:pt x="197353" y="935402"/>
                    </a:lnTo>
                    <a:close/>
                    <a:moveTo>
                      <a:pt x="478951" y="811029"/>
                    </a:moveTo>
                    <a:lnTo>
                      <a:pt x="478951" y="889416"/>
                    </a:lnTo>
                    <a:lnTo>
                      <a:pt x="613251" y="889416"/>
                    </a:lnTo>
                    <a:lnTo>
                      <a:pt x="613251" y="811029"/>
                    </a:lnTo>
                    <a:close/>
                    <a:moveTo>
                      <a:pt x="63053" y="811029"/>
                    </a:moveTo>
                    <a:lnTo>
                      <a:pt x="63053" y="889416"/>
                    </a:lnTo>
                    <a:lnTo>
                      <a:pt x="197353" y="889416"/>
                    </a:lnTo>
                    <a:lnTo>
                      <a:pt x="197353" y="811029"/>
                    </a:lnTo>
                    <a:close/>
                    <a:moveTo>
                      <a:pt x="478951" y="686658"/>
                    </a:moveTo>
                    <a:lnTo>
                      <a:pt x="478951" y="765044"/>
                    </a:lnTo>
                    <a:lnTo>
                      <a:pt x="613251" y="765044"/>
                    </a:lnTo>
                    <a:lnTo>
                      <a:pt x="613251" y="686658"/>
                    </a:lnTo>
                    <a:close/>
                    <a:moveTo>
                      <a:pt x="271002" y="686658"/>
                    </a:moveTo>
                    <a:lnTo>
                      <a:pt x="271002" y="765044"/>
                    </a:lnTo>
                    <a:lnTo>
                      <a:pt x="405302" y="765044"/>
                    </a:lnTo>
                    <a:lnTo>
                      <a:pt x="405302" y="686658"/>
                    </a:lnTo>
                    <a:close/>
                    <a:moveTo>
                      <a:pt x="478951" y="562286"/>
                    </a:moveTo>
                    <a:lnTo>
                      <a:pt x="478951" y="640672"/>
                    </a:lnTo>
                    <a:lnTo>
                      <a:pt x="613251" y="640672"/>
                    </a:lnTo>
                    <a:lnTo>
                      <a:pt x="613251" y="562286"/>
                    </a:lnTo>
                    <a:close/>
                    <a:moveTo>
                      <a:pt x="271002" y="562286"/>
                    </a:moveTo>
                    <a:lnTo>
                      <a:pt x="271002" y="640672"/>
                    </a:lnTo>
                    <a:lnTo>
                      <a:pt x="405302" y="640672"/>
                    </a:lnTo>
                    <a:lnTo>
                      <a:pt x="405302" y="562286"/>
                    </a:lnTo>
                    <a:close/>
                    <a:moveTo>
                      <a:pt x="63053" y="562286"/>
                    </a:moveTo>
                    <a:lnTo>
                      <a:pt x="63053" y="640672"/>
                    </a:lnTo>
                    <a:lnTo>
                      <a:pt x="197353" y="640672"/>
                    </a:lnTo>
                    <a:lnTo>
                      <a:pt x="197353" y="562286"/>
                    </a:lnTo>
                    <a:close/>
                    <a:moveTo>
                      <a:pt x="271002" y="437914"/>
                    </a:moveTo>
                    <a:lnTo>
                      <a:pt x="271002" y="516300"/>
                    </a:lnTo>
                    <a:lnTo>
                      <a:pt x="405302" y="516300"/>
                    </a:lnTo>
                    <a:lnTo>
                      <a:pt x="405302" y="437914"/>
                    </a:lnTo>
                    <a:close/>
                    <a:moveTo>
                      <a:pt x="63053" y="437914"/>
                    </a:moveTo>
                    <a:lnTo>
                      <a:pt x="63053" y="516300"/>
                    </a:lnTo>
                    <a:lnTo>
                      <a:pt x="197353" y="516300"/>
                    </a:lnTo>
                    <a:lnTo>
                      <a:pt x="197353" y="437914"/>
                    </a:lnTo>
                    <a:close/>
                    <a:moveTo>
                      <a:pt x="478951" y="313542"/>
                    </a:moveTo>
                    <a:lnTo>
                      <a:pt x="478951" y="391928"/>
                    </a:lnTo>
                    <a:lnTo>
                      <a:pt x="613251" y="391928"/>
                    </a:lnTo>
                    <a:lnTo>
                      <a:pt x="613251" y="313542"/>
                    </a:lnTo>
                    <a:close/>
                    <a:moveTo>
                      <a:pt x="271002" y="313542"/>
                    </a:moveTo>
                    <a:lnTo>
                      <a:pt x="271002" y="391928"/>
                    </a:lnTo>
                    <a:lnTo>
                      <a:pt x="405302" y="391928"/>
                    </a:lnTo>
                    <a:lnTo>
                      <a:pt x="405302" y="313542"/>
                    </a:lnTo>
                    <a:close/>
                    <a:moveTo>
                      <a:pt x="63053" y="313542"/>
                    </a:moveTo>
                    <a:lnTo>
                      <a:pt x="63053" y="391928"/>
                    </a:lnTo>
                    <a:lnTo>
                      <a:pt x="197353" y="391928"/>
                    </a:lnTo>
                    <a:lnTo>
                      <a:pt x="197353" y="313542"/>
                    </a:lnTo>
                    <a:close/>
                    <a:moveTo>
                      <a:pt x="478951" y="189170"/>
                    </a:moveTo>
                    <a:lnTo>
                      <a:pt x="478951" y="267556"/>
                    </a:lnTo>
                    <a:lnTo>
                      <a:pt x="613251" y="267556"/>
                    </a:lnTo>
                    <a:lnTo>
                      <a:pt x="613251" y="189170"/>
                    </a:lnTo>
                    <a:close/>
                    <a:moveTo>
                      <a:pt x="63053" y="189170"/>
                    </a:moveTo>
                    <a:lnTo>
                      <a:pt x="63053" y="267556"/>
                    </a:lnTo>
                    <a:lnTo>
                      <a:pt x="197353" y="267556"/>
                    </a:lnTo>
                    <a:lnTo>
                      <a:pt x="197353" y="189170"/>
                    </a:lnTo>
                    <a:close/>
                    <a:moveTo>
                      <a:pt x="478951" y="64798"/>
                    </a:moveTo>
                    <a:lnTo>
                      <a:pt x="478951" y="143185"/>
                    </a:lnTo>
                    <a:lnTo>
                      <a:pt x="613251" y="143185"/>
                    </a:lnTo>
                    <a:lnTo>
                      <a:pt x="613251" y="64798"/>
                    </a:lnTo>
                    <a:close/>
                    <a:moveTo>
                      <a:pt x="271002" y="64798"/>
                    </a:moveTo>
                    <a:lnTo>
                      <a:pt x="271002" y="143185"/>
                    </a:lnTo>
                    <a:lnTo>
                      <a:pt x="405302" y="143185"/>
                    </a:lnTo>
                    <a:lnTo>
                      <a:pt x="405302" y="64798"/>
                    </a:lnTo>
                    <a:close/>
                    <a:moveTo>
                      <a:pt x="63053" y="64798"/>
                    </a:moveTo>
                    <a:lnTo>
                      <a:pt x="63053" y="143185"/>
                    </a:lnTo>
                    <a:lnTo>
                      <a:pt x="197353" y="143185"/>
                    </a:lnTo>
                    <a:lnTo>
                      <a:pt x="197353" y="64798"/>
                    </a:lnTo>
                    <a:close/>
                    <a:moveTo>
                      <a:pt x="0" y="0"/>
                    </a:moveTo>
                    <a:lnTo>
                      <a:pt x="668556" y="0"/>
                    </a:lnTo>
                    <a:lnTo>
                      <a:pt x="668556" y="1280116"/>
                    </a:lnTo>
                    <a:lnTo>
                      <a:pt x="0" y="12801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DB5C307-FFA1-46E1-8F7A-D6001029C05B}"/>
                  </a:ext>
                </a:extLst>
              </p:cNvPr>
              <p:cNvSpPr/>
              <p:nvPr/>
            </p:nvSpPr>
            <p:spPr>
              <a:xfrm>
                <a:off x="9593851" y="1691561"/>
                <a:ext cx="347472" cy="838684"/>
              </a:xfrm>
              <a:custGeom>
                <a:avLst/>
                <a:gdLst>
                  <a:gd name="connsiteX0" fmla="*/ 406767 w 547472"/>
                  <a:gd name="connsiteY0" fmla="*/ 874432 h 1342708"/>
                  <a:gd name="connsiteX1" fmla="*/ 406767 w 547472"/>
                  <a:gd name="connsiteY1" fmla="*/ 1031408 h 1342708"/>
                  <a:gd name="connsiteX2" fmla="*/ 479757 w 547472"/>
                  <a:gd name="connsiteY2" fmla="*/ 1031408 h 1342708"/>
                  <a:gd name="connsiteX3" fmla="*/ 479757 w 547472"/>
                  <a:gd name="connsiteY3" fmla="*/ 874432 h 1342708"/>
                  <a:gd name="connsiteX4" fmla="*/ 293750 w 547472"/>
                  <a:gd name="connsiteY4" fmla="*/ 874432 h 1342708"/>
                  <a:gd name="connsiteX5" fmla="*/ 293750 w 547472"/>
                  <a:gd name="connsiteY5" fmla="*/ 1031408 h 1342708"/>
                  <a:gd name="connsiteX6" fmla="*/ 366740 w 547472"/>
                  <a:gd name="connsiteY6" fmla="*/ 1031408 h 1342708"/>
                  <a:gd name="connsiteX7" fmla="*/ 366740 w 547472"/>
                  <a:gd name="connsiteY7" fmla="*/ 874432 h 1342708"/>
                  <a:gd name="connsiteX8" fmla="*/ 180733 w 547472"/>
                  <a:gd name="connsiteY8" fmla="*/ 874432 h 1342708"/>
                  <a:gd name="connsiteX9" fmla="*/ 180733 w 547472"/>
                  <a:gd name="connsiteY9" fmla="*/ 1031408 h 1342708"/>
                  <a:gd name="connsiteX10" fmla="*/ 253722 w 547472"/>
                  <a:gd name="connsiteY10" fmla="*/ 1031408 h 1342708"/>
                  <a:gd name="connsiteX11" fmla="*/ 253722 w 547472"/>
                  <a:gd name="connsiteY11" fmla="*/ 874432 h 1342708"/>
                  <a:gd name="connsiteX12" fmla="*/ 293750 w 547472"/>
                  <a:gd name="connsiteY12" fmla="*/ 625368 h 1342708"/>
                  <a:gd name="connsiteX13" fmla="*/ 293750 w 547472"/>
                  <a:gd name="connsiteY13" fmla="*/ 782344 h 1342708"/>
                  <a:gd name="connsiteX14" fmla="*/ 366740 w 547472"/>
                  <a:gd name="connsiteY14" fmla="*/ 782344 h 1342708"/>
                  <a:gd name="connsiteX15" fmla="*/ 366740 w 547472"/>
                  <a:gd name="connsiteY15" fmla="*/ 625368 h 1342708"/>
                  <a:gd name="connsiteX16" fmla="*/ 180733 w 547472"/>
                  <a:gd name="connsiteY16" fmla="*/ 625368 h 1342708"/>
                  <a:gd name="connsiteX17" fmla="*/ 180733 w 547472"/>
                  <a:gd name="connsiteY17" fmla="*/ 782344 h 1342708"/>
                  <a:gd name="connsiteX18" fmla="*/ 253722 w 547472"/>
                  <a:gd name="connsiteY18" fmla="*/ 782344 h 1342708"/>
                  <a:gd name="connsiteX19" fmla="*/ 253722 w 547472"/>
                  <a:gd name="connsiteY19" fmla="*/ 625368 h 1342708"/>
                  <a:gd name="connsiteX20" fmla="*/ 67715 w 547472"/>
                  <a:gd name="connsiteY20" fmla="*/ 625368 h 1342708"/>
                  <a:gd name="connsiteX21" fmla="*/ 67715 w 547472"/>
                  <a:gd name="connsiteY21" fmla="*/ 782344 h 1342708"/>
                  <a:gd name="connsiteX22" fmla="*/ 140705 w 547472"/>
                  <a:gd name="connsiteY22" fmla="*/ 782344 h 1342708"/>
                  <a:gd name="connsiteX23" fmla="*/ 140705 w 547472"/>
                  <a:gd name="connsiteY23" fmla="*/ 625368 h 1342708"/>
                  <a:gd name="connsiteX24" fmla="*/ 406767 w 547472"/>
                  <a:gd name="connsiteY24" fmla="*/ 376303 h 1342708"/>
                  <a:gd name="connsiteX25" fmla="*/ 406767 w 547472"/>
                  <a:gd name="connsiteY25" fmla="*/ 533278 h 1342708"/>
                  <a:gd name="connsiteX26" fmla="*/ 479757 w 547472"/>
                  <a:gd name="connsiteY26" fmla="*/ 533278 h 1342708"/>
                  <a:gd name="connsiteX27" fmla="*/ 479757 w 547472"/>
                  <a:gd name="connsiteY27" fmla="*/ 376303 h 1342708"/>
                  <a:gd name="connsiteX28" fmla="*/ 293750 w 547472"/>
                  <a:gd name="connsiteY28" fmla="*/ 376303 h 1342708"/>
                  <a:gd name="connsiteX29" fmla="*/ 293750 w 547472"/>
                  <a:gd name="connsiteY29" fmla="*/ 533278 h 1342708"/>
                  <a:gd name="connsiteX30" fmla="*/ 366740 w 547472"/>
                  <a:gd name="connsiteY30" fmla="*/ 533278 h 1342708"/>
                  <a:gd name="connsiteX31" fmla="*/ 366740 w 547472"/>
                  <a:gd name="connsiteY31" fmla="*/ 376303 h 1342708"/>
                  <a:gd name="connsiteX32" fmla="*/ 67715 w 547472"/>
                  <a:gd name="connsiteY32" fmla="*/ 376303 h 1342708"/>
                  <a:gd name="connsiteX33" fmla="*/ 67715 w 547472"/>
                  <a:gd name="connsiteY33" fmla="*/ 533278 h 1342708"/>
                  <a:gd name="connsiteX34" fmla="*/ 140705 w 547472"/>
                  <a:gd name="connsiteY34" fmla="*/ 533278 h 1342708"/>
                  <a:gd name="connsiteX35" fmla="*/ 140705 w 547472"/>
                  <a:gd name="connsiteY35" fmla="*/ 376303 h 1342708"/>
                  <a:gd name="connsiteX36" fmla="*/ 293750 w 547472"/>
                  <a:gd name="connsiteY36" fmla="*/ 127238 h 1342708"/>
                  <a:gd name="connsiteX37" fmla="*/ 293750 w 547472"/>
                  <a:gd name="connsiteY37" fmla="*/ 284214 h 1342708"/>
                  <a:gd name="connsiteX38" fmla="*/ 366740 w 547472"/>
                  <a:gd name="connsiteY38" fmla="*/ 284214 h 1342708"/>
                  <a:gd name="connsiteX39" fmla="*/ 366740 w 547472"/>
                  <a:gd name="connsiteY39" fmla="*/ 127238 h 1342708"/>
                  <a:gd name="connsiteX40" fmla="*/ 180733 w 547472"/>
                  <a:gd name="connsiteY40" fmla="*/ 127238 h 1342708"/>
                  <a:gd name="connsiteX41" fmla="*/ 180733 w 547472"/>
                  <a:gd name="connsiteY41" fmla="*/ 284214 h 1342708"/>
                  <a:gd name="connsiteX42" fmla="*/ 253722 w 547472"/>
                  <a:gd name="connsiteY42" fmla="*/ 284214 h 1342708"/>
                  <a:gd name="connsiteX43" fmla="*/ 253722 w 547472"/>
                  <a:gd name="connsiteY43" fmla="*/ 127238 h 1342708"/>
                  <a:gd name="connsiteX44" fmla="*/ 0 w 547472"/>
                  <a:gd name="connsiteY44" fmla="*/ 0 h 1342708"/>
                  <a:gd name="connsiteX45" fmla="*/ 547472 w 547472"/>
                  <a:gd name="connsiteY45" fmla="*/ 0 h 1342708"/>
                  <a:gd name="connsiteX46" fmla="*/ 547472 w 547472"/>
                  <a:gd name="connsiteY46" fmla="*/ 1342708 h 1342708"/>
                  <a:gd name="connsiteX47" fmla="*/ 0 w 547472"/>
                  <a:gd name="connsiteY47" fmla="*/ 1342708 h 134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47472" h="1342708">
                    <a:moveTo>
                      <a:pt x="406767" y="874432"/>
                    </a:moveTo>
                    <a:lnTo>
                      <a:pt x="406767" y="1031408"/>
                    </a:lnTo>
                    <a:lnTo>
                      <a:pt x="479757" y="1031408"/>
                    </a:lnTo>
                    <a:lnTo>
                      <a:pt x="479757" y="874432"/>
                    </a:lnTo>
                    <a:close/>
                    <a:moveTo>
                      <a:pt x="293750" y="874432"/>
                    </a:moveTo>
                    <a:lnTo>
                      <a:pt x="293750" y="1031408"/>
                    </a:lnTo>
                    <a:lnTo>
                      <a:pt x="366740" y="1031408"/>
                    </a:lnTo>
                    <a:lnTo>
                      <a:pt x="366740" y="874432"/>
                    </a:lnTo>
                    <a:close/>
                    <a:moveTo>
                      <a:pt x="180733" y="874432"/>
                    </a:moveTo>
                    <a:lnTo>
                      <a:pt x="180733" y="1031408"/>
                    </a:lnTo>
                    <a:lnTo>
                      <a:pt x="253722" y="1031408"/>
                    </a:lnTo>
                    <a:lnTo>
                      <a:pt x="253722" y="874432"/>
                    </a:lnTo>
                    <a:close/>
                    <a:moveTo>
                      <a:pt x="293750" y="625368"/>
                    </a:moveTo>
                    <a:lnTo>
                      <a:pt x="293750" y="782344"/>
                    </a:lnTo>
                    <a:lnTo>
                      <a:pt x="366740" y="782344"/>
                    </a:lnTo>
                    <a:lnTo>
                      <a:pt x="366740" y="625368"/>
                    </a:lnTo>
                    <a:close/>
                    <a:moveTo>
                      <a:pt x="180733" y="625368"/>
                    </a:moveTo>
                    <a:lnTo>
                      <a:pt x="180733" y="782344"/>
                    </a:lnTo>
                    <a:lnTo>
                      <a:pt x="253722" y="782344"/>
                    </a:lnTo>
                    <a:lnTo>
                      <a:pt x="253722" y="625368"/>
                    </a:lnTo>
                    <a:close/>
                    <a:moveTo>
                      <a:pt x="67715" y="625368"/>
                    </a:moveTo>
                    <a:lnTo>
                      <a:pt x="67715" y="782344"/>
                    </a:lnTo>
                    <a:lnTo>
                      <a:pt x="140705" y="782344"/>
                    </a:lnTo>
                    <a:lnTo>
                      <a:pt x="140705" y="625368"/>
                    </a:lnTo>
                    <a:close/>
                    <a:moveTo>
                      <a:pt x="406767" y="376303"/>
                    </a:moveTo>
                    <a:lnTo>
                      <a:pt x="406767" y="533278"/>
                    </a:lnTo>
                    <a:lnTo>
                      <a:pt x="479757" y="533278"/>
                    </a:lnTo>
                    <a:lnTo>
                      <a:pt x="479757" y="376303"/>
                    </a:lnTo>
                    <a:close/>
                    <a:moveTo>
                      <a:pt x="293750" y="376303"/>
                    </a:moveTo>
                    <a:lnTo>
                      <a:pt x="293750" y="533278"/>
                    </a:lnTo>
                    <a:lnTo>
                      <a:pt x="366740" y="533278"/>
                    </a:lnTo>
                    <a:lnTo>
                      <a:pt x="366740" y="376303"/>
                    </a:lnTo>
                    <a:close/>
                    <a:moveTo>
                      <a:pt x="67715" y="376303"/>
                    </a:moveTo>
                    <a:lnTo>
                      <a:pt x="67715" y="533278"/>
                    </a:lnTo>
                    <a:lnTo>
                      <a:pt x="140705" y="533278"/>
                    </a:lnTo>
                    <a:lnTo>
                      <a:pt x="140705" y="376303"/>
                    </a:lnTo>
                    <a:close/>
                    <a:moveTo>
                      <a:pt x="293750" y="127238"/>
                    </a:moveTo>
                    <a:lnTo>
                      <a:pt x="293750" y="284214"/>
                    </a:lnTo>
                    <a:lnTo>
                      <a:pt x="366740" y="284214"/>
                    </a:lnTo>
                    <a:lnTo>
                      <a:pt x="366740" y="127238"/>
                    </a:lnTo>
                    <a:close/>
                    <a:moveTo>
                      <a:pt x="180733" y="127238"/>
                    </a:moveTo>
                    <a:lnTo>
                      <a:pt x="180733" y="284214"/>
                    </a:lnTo>
                    <a:lnTo>
                      <a:pt x="253722" y="284214"/>
                    </a:lnTo>
                    <a:lnTo>
                      <a:pt x="253722" y="127238"/>
                    </a:lnTo>
                    <a:close/>
                    <a:moveTo>
                      <a:pt x="0" y="0"/>
                    </a:moveTo>
                    <a:lnTo>
                      <a:pt x="547472" y="0"/>
                    </a:lnTo>
                    <a:lnTo>
                      <a:pt x="547472" y="1342708"/>
                    </a:lnTo>
                    <a:lnTo>
                      <a:pt x="0" y="134270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97F7EF3-F782-4B80-B3AC-FF892494B7C0}"/>
                  </a:ext>
                </a:extLst>
              </p:cNvPr>
              <p:cNvSpPr/>
              <p:nvPr/>
            </p:nvSpPr>
            <p:spPr>
              <a:xfrm>
                <a:off x="10290556" y="430322"/>
                <a:ext cx="347472" cy="1075707"/>
              </a:xfrm>
              <a:custGeom>
                <a:avLst/>
                <a:gdLst>
                  <a:gd name="connsiteX0" fmla="*/ 353515 w 450522"/>
                  <a:gd name="connsiteY0" fmla="*/ 1130267 h 1722175"/>
                  <a:gd name="connsiteX1" fmla="*/ 353515 w 450522"/>
                  <a:gd name="connsiteY1" fmla="*/ 1398162 h 1722175"/>
                  <a:gd name="connsiteX2" fmla="*/ 402904 w 450522"/>
                  <a:gd name="connsiteY2" fmla="*/ 1398162 h 1722175"/>
                  <a:gd name="connsiteX3" fmla="*/ 402904 w 450522"/>
                  <a:gd name="connsiteY3" fmla="*/ 1130267 h 1722175"/>
                  <a:gd name="connsiteX4" fmla="*/ 277041 w 450522"/>
                  <a:gd name="connsiteY4" fmla="*/ 1130267 h 1722175"/>
                  <a:gd name="connsiteX5" fmla="*/ 277041 w 450522"/>
                  <a:gd name="connsiteY5" fmla="*/ 1398162 h 1722175"/>
                  <a:gd name="connsiteX6" fmla="*/ 326430 w 450522"/>
                  <a:gd name="connsiteY6" fmla="*/ 1398162 h 1722175"/>
                  <a:gd name="connsiteX7" fmla="*/ 326430 w 450522"/>
                  <a:gd name="connsiteY7" fmla="*/ 1130267 h 1722175"/>
                  <a:gd name="connsiteX8" fmla="*/ 200567 w 450522"/>
                  <a:gd name="connsiteY8" fmla="*/ 1130267 h 1722175"/>
                  <a:gd name="connsiteX9" fmla="*/ 200567 w 450522"/>
                  <a:gd name="connsiteY9" fmla="*/ 1398162 h 1722175"/>
                  <a:gd name="connsiteX10" fmla="*/ 249956 w 450522"/>
                  <a:gd name="connsiteY10" fmla="*/ 1398162 h 1722175"/>
                  <a:gd name="connsiteX11" fmla="*/ 249956 w 450522"/>
                  <a:gd name="connsiteY11" fmla="*/ 1130267 h 1722175"/>
                  <a:gd name="connsiteX12" fmla="*/ 124092 w 450522"/>
                  <a:gd name="connsiteY12" fmla="*/ 1130267 h 1722175"/>
                  <a:gd name="connsiteX13" fmla="*/ 124092 w 450522"/>
                  <a:gd name="connsiteY13" fmla="*/ 1398162 h 1722175"/>
                  <a:gd name="connsiteX14" fmla="*/ 173482 w 450522"/>
                  <a:gd name="connsiteY14" fmla="*/ 1398162 h 1722175"/>
                  <a:gd name="connsiteX15" fmla="*/ 173482 w 450522"/>
                  <a:gd name="connsiteY15" fmla="*/ 1130267 h 1722175"/>
                  <a:gd name="connsiteX16" fmla="*/ 47618 w 450522"/>
                  <a:gd name="connsiteY16" fmla="*/ 1130267 h 1722175"/>
                  <a:gd name="connsiteX17" fmla="*/ 47618 w 450522"/>
                  <a:gd name="connsiteY17" fmla="*/ 1398162 h 1722175"/>
                  <a:gd name="connsiteX18" fmla="*/ 97007 w 450522"/>
                  <a:gd name="connsiteY18" fmla="*/ 1398162 h 1722175"/>
                  <a:gd name="connsiteX19" fmla="*/ 97007 w 450522"/>
                  <a:gd name="connsiteY19" fmla="*/ 1130267 h 1722175"/>
                  <a:gd name="connsiteX20" fmla="*/ 277041 w 450522"/>
                  <a:gd name="connsiteY20" fmla="*/ 778327 h 1722175"/>
                  <a:gd name="connsiteX21" fmla="*/ 277041 w 450522"/>
                  <a:gd name="connsiteY21" fmla="*/ 1046222 h 1722175"/>
                  <a:gd name="connsiteX22" fmla="*/ 326430 w 450522"/>
                  <a:gd name="connsiteY22" fmla="*/ 1046222 h 1722175"/>
                  <a:gd name="connsiteX23" fmla="*/ 326430 w 450522"/>
                  <a:gd name="connsiteY23" fmla="*/ 778327 h 1722175"/>
                  <a:gd name="connsiteX24" fmla="*/ 200567 w 450522"/>
                  <a:gd name="connsiteY24" fmla="*/ 778327 h 1722175"/>
                  <a:gd name="connsiteX25" fmla="*/ 200567 w 450522"/>
                  <a:gd name="connsiteY25" fmla="*/ 1046222 h 1722175"/>
                  <a:gd name="connsiteX26" fmla="*/ 249956 w 450522"/>
                  <a:gd name="connsiteY26" fmla="*/ 1046222 h 1722175"/>
                  <a:gd name="connsiteX27" fmla="*/ 249956 w 450522"/>
                  <a:gd name="connsiteY27" fmla="*/ 778327 h 1722175"/>
                  <a:gd name="connsiteX28" fmla="*/ 124092 w 450522"/>
                  <a:gd name="connsiteY28" fmla="*/ 778327 h 1722175"/>
                  <a:gd name="connsiteX29" fmla="*/ 124092 w 450522"/>
                  <a:gd name="connsiteY29" fmla="*/ 1046222 h 1722175"/>
                  <a:gd name="connsiteX30" fmla="*/ 173482 w 450522"/>
                  <a:gd name="connsiteY30" fmla="*/ 1046222 h 1722175"/>
                  <a:gd name="connsiteX31" fmla="*/ 173482 w 450522"/>
                  <a:gd name="connsiteY31" fmla="*/ 778327 h 1722175"/>
                  <a:gd name="connsiteX32" fmla="*/ 277041 w 450522"/>
                  <a:gd name="connsiteY32" fmla="*/ 428093 h 1722175"/>
                  <a:gd name="connsiteX33" fmla="*/ 277041 w 450522"/>
                  <a:gd name="connsiteY33" fmla="*/ 695988 h 1722175"/>
                  <a:gd name="connsiteX34" fmla="*/ 326430 w 450522"/>
                  <a:gd name="connsiteY34" fmla="*/ 695988 h 1722175"/>
                  <a:gd name="connsiteX35" fmla="*/ 326430 w 450522"/>
                  <a:gd name="connsiteY35" fmla="*/ 428093 h 1722175"/>
                  <a:gd name="connsiteX36" fmla="*/ 200567 w 450522"/>
                  <a:gd name="connsiteY36" fmla="*/ 428093 h 1722175"/>
                  <a:gd name="connsiteX37" fmla="*/ 200567 w 450522"/>
                  <a:gd name="connsiteY37" fmla="*/ 695988 h 1722175"/>
                  <a:gd name="connsiteX38" fmla="*/ 249956 w 450522"/>
                  <a:gd name="connsiteY38" fmla="*/ 695988 h 1722175"/>
                  <a:gd name="connsiteX39" fmla="*/ 249956 w 450522"/>
                  <a:gd name="connsiteY39" fmla="*/ 428093 h 1722175"/>
                  <a:gd name="connsiteX40" fmla="*/ 124092 w 450522"/>
                  <a:gd name="connsiteY40" fmla="*/ 428093 h 1722175"/>
                  <a:gd name="connsiteX41" fmla="*/ 124092 w 450522"/>
                  <a:gd name="connsiteY41" fmla="*/ 695988 h 1722175"/>
                  <a:gd name="connsiteX42" fmla="*/ 173482 w 450522"/>
                  <a:gd name="connsiteY42" fmla="*/ 695988 h 1722175"/>
                  <a:gd name="connsiteX43" fmla="*/ 173482 w 450522"/>
                  <a:gd name="connsiteY43" fmla="*/ 428093 h 1722175"/>
                  <a:gd name="connsiteX44" fmla="*/ 205312 w 450522"/>
                  <a:gd name="connsiteY44" fmla="*/ 0 h 1722175"/>
                  <a:gd name="connsiteX45" fmla="*/ 245211 w 450522"/>
                  <a:gd name="connsiteY45" fmla="*/ 0 h 1722175"/>
                  <a:gd name="connsiteX46" fmla="*/ 245211 w 450522"/>
                  <a:gd name="connsiteY46" fmla="*/ 164686 h 1722175"/>
                  <a:gd name="connsiteX47" fmla="*/ 354225 w 450522"/>
                  <a:gd name="connsiteY47" fmla="*/ 164686 h 1722175"/>
                  <a:gd name="connsiteX48" fmla="*/ 354225 w 450522"/>
                  <a:gd name="connsiteY48" fmla="*/ 334999 h 1722175"/>
                  <a:gd name="connsiteX49" fmla="*/ 407847 w 450522"/>
                  <a:gd name="connsiteY49" fmla="*/ 334999 h 1722175"/>
                  <a:gd name="connsiteX50" fmla="*/ 407847 w 450522"/>
                  <a:gd name="connsiteY50" fmla="*/ 1061244 h 1722175"/>
                  <a:gd name="connsiteX51" fmla="*/ 450522 w 450522"/>
                  <a:gd name="connsiteY51" fmla="*/ 1061244 h 1722175"/>
                  <a:gd name="connsiteX52" fmla="*/ 450522 w 450522"/>
                  <a:gd name="connsiteY52" fmla="*/ 1722175 h 1722175"/>
                  <a:gd name="connsiteX53" fmla="*/ 0 w 450522"/>
                  <a:gd name="connsiteY53" fmla="*/ 1722175 h 1722175"/>
                  <a:gd name="connsiteX54" fmla="*/ 0 w 450522"/>
                  <a:gd name="connsiteY54" fmla="*/ 1061244 h 1722175"/>
                  <a:gd name="connsiteX55" fmla="*/ 42676 w 450522"/>
                  <a:gd name="connsiteY55" fmla="*/ 1061244 h 1722175"/>
                  <a:gd name="connsiteX56" fmla="*/ 42676 w 450522"/>
                  <a:gd name="connsiteY56" fmla="*/ 334999 h 1722175"/>
                  <a:gd name="connsiteX57" fmla="*/ 96298 w 450522"/>
                  <a:gd name="connsiteY57" fmla="*/ 334999 h 1722175"/>
                  <a:gd name="connsiteX58" fmla="*/ 96298 w 450522"/>
                  <a:gd name="connsiteY58" fmla="*/ 164686 h 1722175"/>
                  <a:gd name="connsiteX59" fmla="*/ 205312 w 450522"/>
                  <a:gd name="connsiteY59" fmla="*/ 164686 h 172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450522" h="1722175">
                    <a:moveTo>
                      <a:pt x="353515" y="1130267"/>
                    </a:moveTo>
                    <a:lnTo>
                      <a:pt x="353515" y="1398162"/>
                    </a:lnTo>
                    <a:lnTo>
                      <a:pt x="402904" y="1398162"/>
                    </a:lnTo>
                    <a:lnTo>
                      <a:pt x="402904" y="1130267"/>
                    </a:lnTo>
                    <a:close/>
                    <a:moveTo>
                      <a:pt x="277041" y="1130267"/>
                    </a:moveTo>
                    <a:lnTo>
                      <a:pt x="277041" y="1398162"/>
                    </a:lnTo>
                    <a:lnTo>
                      <a:pt x="326430" y="1398162"/>
                    </a:lnTo>
                    <a:lnTo>
                      <a:pt x="326430" y="1130267"/>
                    </a:lnTo>
                    <a:close/>
                    <a:moveTo>
                      <a:pt x="200567" y="1130267"/>
                    </a:moveTo>
                    <a:lnTo>
                      <a:pt x="200567" y="1398162"/>
                    </a:lnTo>
                    <a:lnTo>
                      <a:pt x="249956" y="1398162"/>
                    </a:lnTo>
                    <a:lnTo>
                      <a:pt x="249956" y="1130267"/>
                    </a:lnTo>
                    <a:close/>
                    <a:moveTo>
                      <a:pt x="124092" y="1130267"/>
                    </a:moveTo>
                    <a:lnTo>
                      <a:pt x="124092" y="1398162"/>
                    </a:lnTo>
                    <a:lnTo>
                      <a:pt x="173482" y="1398162"/>
                    </a:lnTo>
                    <a:lnTo>
                      <a:pt x="173482" y="1130267"/>
                    </a:lnTo>
                    <a:close/>
                    <a:moveTo>
                      <a:pt x="47618" y="1130267"/>
                    </a:moveTo>
                    <a:lnTo>
                      <a:pt x="47618" y="1398162"/>
                    </a:lnTo>
                    <a:lnTo>
                      <a:pt x="97007" y="1398162"/>
                    </a:lnTo>
                    <a:lnTo>
                      <a:pt x="97007" y="1130267"/>
                    </a:lnTo>
                    <a:close/>
                    <a:moveTo>
                      <a:pt x="277041" y="778327"/>
                    </a:moveTo>
                    <a:lnTo>
                      <a:pt x="277041" y="1046222"/>
                    </a:lnTo>
                    <a:lnTo>
                      <a:pt x="326430" y="1046222"/>
                    </a:lnTo>
                    <a:lnTo>
                      <a:pt x="326430" y="778327"/>
                    </a:lnTo>
                    <a:close/>
                    <a:moveTo>
                      <a:pt x="200567" y="778327"/>
                    </a:moveTo>
                    <a:lnTo>
                      <a:pt x="200567" y="1046222"/>
                    </a:lnTo>
                    <a:lnTo>
                      <a:pt x="249956" y="1046222"/>
                    </a:lnTo>
                    <a:lnTo>
                      <a:pt x="249956" y="778327"/>
                    </a:lnTo>
                    <a:close/>
                    <a:moveTo>
                      <a:pt x="124092" y="778327"/>
                    </a:moveTo>
                    <a:lnTo>
                      <a:pt x="124092" y="1046222"/>
                    </a:lnTo>
                    <a:lnTo>
                      <a:pt x="173482" y="1046222"/>
                    </a:lnTo>
                    <a:lnTo>
                      <a:pt x="173482" y="778327"/>
                    </a:lnTo>
                    <a:close/>
                    <a:moveTo>
                      <a:pt x="277041" y="428093"/>
                    </a:moveTo>
                    <a:lnTo>
                      <a:pt x="277041" y="695988"/>
                    </a:lnTo>
                    <a:lnTo>
                      <a:pt x="326430" y="695988"/>
                    </a:lnTo>
                    <a:lnTo>
                      <a:pt x="326430" y="428093"/>
                    </a:lnTo>
                    <a:close/>
                    <a:moveTo>
                      <a:pt x="200567" y="428093"/>
                    </a:moveTo>
                    <a:lnTo>
                      <a:pt x="200567" y="695988"/>
                    </a:lnTo>
                    <a:lnTo>
                      <a:pt x="249956" y="695988"/>
                    </a:lnTo>
                    <a:lnTo>
                      <a:pt x="249956" y="428093"/>
                    </a:lnTo>
                    <a:close/>
                    <a:moveTo>
                      <a:pt x="124092" y="428093"/>
                    </a:moveTo>
                    <a:lnTo>
                      <a:pt x="124092" y="695988"/>
                    </a:lnTo>
                    <a:lnTo>
                      <a:pt x="173482" y="695988"/>
                    </a:lnTo>
                    <a:lnTo>
                      <a:pt x="173482" y="428093"/>
                    </a:lnTo>
                    <a:close/>
                    <a:moveTo>
                      <a:pt x="205312" y="0"/>
                    </a:moveTo>
                    <a:lnTo>
                      <a:pt x="245211" y="0"/>
                    </a:lnTo>
                    <a:lnTo>
                      <a:pt x="245211" y="164686"/>
                    </a:lnTo>
                    <a:lnTo>
                      <a:pt x="354225" y="164686"/>
                    </a:lnTo>
                    <a:lnTo>
                      <a:pt x="354225" y="334999"/>
                    </a:lnTo>
                    <a:lnTo>
                      <a:pt x="407847" y="334999"/>
                    </a:lnTo>
                    <a:lnTo>
                      <a:pt x="407847" y="1061244"/>
                    </a:lnTo>
                    <a:lnTo>
                      <a:pt x="450522" y="1061244"/>
                    </a:lnTo>
                    <a:lnTo>
                      <a:pt x="450522" y="1722175"/>
                    </a:lnTo>
                    <a:lnTo>
                      <a:pt x="0" y="1722175"/>
                    </a:lnTo>
                    <a:lnTo>
                      <a:pt x="0" y="1061244"/>
                    </a:lnTo>
                    <a:lnTo>
                      <a:pt x="42676" y="1061244"/>
                    </a:lnTo>
                    <a:lnTo>
                      <a:pt x="42676" y="334999"/>
                    </a:lnTo>
                    <a:lnTo>
                      <a:pt x="96298" y="334999"/>
                    </a:lnTo>
                    <a:lnTo>
                      <a:pt x="96298" y="164686"/>
                    </a:lnTo>
                    <a:lnTo>
                      <a:pt x="205312" y="1646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C7F21B2-EBB5-4BE1-B3AD-126EC7B6627C}"/>
              </a:ext>
            </a:extLst>
          </p:cNvPr>
          <p:cNvGrpSpPr/>
          <p:nvPr/>
        </p:nvGrpSpPr>
        <p:grpSpPr>
          <a:xfrm rot="186727">
            <a:off x="7809921" y="3841410"/>
            <a:ext cx="3261595" cy="2306628"/>
            <a:chOff x="7859616" y="3980558"/>
            <a:chExt cx="3261595" cy="2306628"/>
          </a:xfrm>
        </p:grpSpPr>
        <p:grpSp>
          <p:nvGrpSpPr>
            <p:cNvPr id="48" name="Graphic 50">
              <a:extLst>
                <a:ext uri="{FF2B5EF4-FFF2-40B4-BE49-F238E27FC236}">
                  <a16:creationId xmlns:a16="http://schemas.microsoft.com/office/drawing/2014/main" id="{6470ABA4-92F3-4224-BF62-30550559CCEF}"/>
                </a:ext>
              </a:extLst>
            </p:cNvPr>
            <p:cNvGrpSpPr/>
            <p:nvPr/>
          </p:nvGrpSpPr>
          <p:grpSpPr>
            <a:xfrm rot="19935122" flipH="1" flipV="1">
              <a:off x="7859616" y="3980558"/>
              <a:ext cx="3261595" cy="2306628"/>
              <a:chOff x="5381328" y="1838133"/>
              <a:chExt cx="5655824" cy="399984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805E47D-BF85-4632-84E0-96D1C5E49F63}"/>
                  </a:ext>
                </a:extLst>
              </p:cNvPr>
              <p:cNvSpPr/>
              <p:nvPr/>
            </p:nvSpPr>
            <p:spPr>
              <a:xfrm>
                <a:off x="8654950" y="1838133"/>
                <a:ext cx="2382202" cy="1982296"/>
              </a:xfrm>
              <a:custGeom>
                <a:avLst/>
                <a:gdLst>
                  <a:gd name="connsiteX0" fmla="*/ 2032670 w 2382202"/>
                  <a:gd name="connsiteY0" fmla="*/ 11062 h 1982296"/>
                  <a:gd name="connsiteX1" fmla="*/ 1965202 w 2382202"/>
                  <a:gd name="connsiteY1" fmla="*/ 8623 h 1982296"/>
                  <a:gd name="connsiteX2" fmla="*/ 1731097 w 2382202"/>
                  <a:gd name="connsiteY2" fmla="*/ 163068 h 1982296"/>
                  <a:gd name="connsiteX3" fmla="*/ 1731097 w 2382202"/>
                  <a:gd name="connsiteY3" fmla="*/ 163068 h 1982296"/>
                  <a:gd name="connsiteX4" fmla="*/ 1692892 w 2382202"/>
                  <a:gd name="connsiteY4" fmla="*/ 194770 h 1982296"/>
                  <a:gd name="connsiteX5" fmla="*/ 1496179 w 2382202"/>
                  <a:gd name="connsiteY5" fmla="*/ 415057 h 1982296"/>
                  <a:gd name="connsiteX6" fmla="*/ 706885 w 2382202"/>
                  <a:gd name="connsiteY6" fmla="*/ 1001133 h 1982296"/>
                  <a:gd name="connsiteX7" fmla="*/ 706885 w 2382202"/>
                  <a:gd name="connsiteY7" fmla="*/ 1001133 h 1982296"/>
                  <a:gd name="connsiteX8" fmla="*/ 659739 w 2382202"/>
                  <a:gd name="connsiteY8" fmla="*/ 1027958 h 1982296"/>
                  <a:gd name="connsiteX9" fmla="*/ 202908 w 2382202"/>
                  <a:gd name="connsiteY9" fmla="*/ 1157203 h 1982296"/>
                  <a:gd name="connsiteX10" fmla="*/ 171206 w 2382202"/>
                  <a:gd name="connsiteY10" fmla="*/ 1180777 h 1982296"/>
                  <a:gd name="connsiteX11" fmla="*/ 171206 w 2382202"/>
                  <a:gd name="connsiteY11" fmla="*/ 1180777 h 1982296"/>
                  <a:gd name="connsiteX12" fmla="*/ 22452 w 2382202"/>
                  <a:gd name="connsiteY12" fmla="*/ 1316525 h 1982296"/>
                  <a:gd name="connsiteX13" fmla="*/ 1317 w 2382202"/>
                  <a:gd name="connsiteY13" fmla="*/ 1379929 h 1982296"/>
                  <a:gd name="connsiteX14" fmla="*/ 72037 w 2382202"/>
                  <a:gd name="connsiteY14" fmla="*/ 1446584 h 1982296"/>
                  <a:gd name="connsiteX15" fmla="*/ 146007 w 2382202"/>
                  <a:gd name="connsiteY15" fmla="*/ 1449835 h 1982296"/>
                  <a:gd name="connsiteX16" fmla="*/ 144382 w 2382202"/>
                  <a:gd name="connsiteY16" fmla="*/ 1780672 h 1982296"/>
                  <a:gd name="connsiteX17" fmla="*/ 529680 w 2382202"/>
                  <a:gd name="connsiteY17" fmla="*/ 1971695 h 1982296"/>
                  <a:gd name="connsiteX18" fmla="*/ 597961 w 2382202"/>
                  <a:gd name="connsiteY18" fmla="*/ 1970883 h 1982296"/>
                  <a:gd name="connsiteX19" fmla="*/ 643482 w 2382202"/>
                  <a:gd name="connsiteY19" fmla="*/ 1929426 h 1982296"/>
                  <a:gd name="connsiteX20" fmla="*/ 1043412 w 2382202"/>
                  <a:gd name="connsiteY20" fmla="*/ 1470970 h 1982296"/>
                  <a:gd name="connsiteX21" fmla="*/ 1088120 w 2382202"/>
                  <a:gd name="connsiteY21" fmla="*/ 1431952 h 1982296"/>
                  <a:gd name="connsiteX22" fmla="*/ 1088120 w 2382202"/>
                  <a:gd name="connsiteY22" fmla="*/ 1431952 h 1982296"/>
                  <a:gd name="connsiteX23" fmla="*/ 1522190 w 2382202"/>
                  <a:gd name="connsiteY23" fmla="*/ 1132817 h 1982296"/>
                  <a:gd name="connsiteX24" fmla="*/ 1836769 w 2382202"/>
                  <a:gd name="connsiteY24" fmla="*/ 914156 h 1982296"/>
                  <a:gd name="connsiteX25" fmla="*/ 1836769 w 2382202"/>
                  <a:gd name="connsiteY25" fmla="*/ 914156 h 1982296"/>
                  <a:gd name="connsiteX26" fmla="*/ 2102577 w 2382202"/>
                  <a:gd name="connsiteY26" fmla="*/ 809297 h 1982296"/>
                  <a:gd name="connsiteX27" fmla="*/ 2382203 w 2382202"/>
                  <a:gd name="connsiteY27" fmla="*/ 619899 h 1982296"/>
                  <a:gd name="connsiteX28" fmla="*/ 2382203 w 2382202"/>
                  <a:gd name="connsiteY28" fmla="*/ 216717 h 1982296"/>
                  <a:gd name="connsiteX29" fmla="*/ 2293600 w 2382202"/>
                  <a:gd name="connsiteY29" fmla="*/ 126489 h 1982296"/>
                  <a:gd name="connsiteX30" fmla="*/ 2032670 w 2382202"/>
                  <a:gd name="connsiteY30" fmla="*/ 11062 h 1982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82202" h="1982296">
                    <a:moveTo>
                      <a:pt x="2032670" y="11062"/>
                    </a:moveTo>
                    <a:cubicBezTo>
                      <a:pt x="2010723" y="1308"/>
                      <a:pt x="1987963" y="-6821"/>
                      <a:pt x="1965202" y="8623"/>
                    </a:cubicBezTo>
                    <a:cubicBezTo>
                      <a:pt x="1887167" y="59834"/>
                      <a:pt x="1809132" y="111857"/>
                      <a:pt x="1731097" y="163068"/>
                    </a:cubicBezTo>
                    <a:lnTo>
                      <a:pt x="1731097" y="163068"/>
                    </a:lnTo>
                    <a:cubicBezTo>
                      <a:pt x="1714839" y="170384"/>
                      <a:pt x="1701834" y="180138"/>
                      <a:pt x="1692892" y="194770"/>
                    </a:cubicBezTo>
                    <a:cubicBezTo>
                      <a:pt x="1682325" y="205337"/>
                      <a:pt x="1552266" y="352466"/>
                      <a:pt x="1496179" y="415057"/>
                    </a:cubicBezTo>
                    <a:cubicBezTo>
                      <a:pt x="1485611" y="423998"/>
                      <a:pt x="786546" y="942607"/>
                      <a:pt x="706885" y="1001133"/>
                    </a:cubicBezTo>
                    <a:lnTo>
                      <a:pt x="706885" y="1001133"/>
                    </a:lnTo>
                    <a:cubicBezTo>
                      <a:pt x="693067" y="1013326"/>
                      <a:pt x="675996" y="1021455"/>
                      <a:pt x="659739" y="1027958"/>
                    </a:cubicBezTo>
                    <a:cubicBezTo>
                      <a:pt x="506920" y="1068601"/>
                      <a:pt x="354914" y="1112496"/>
                      <a:pt x="202908" y="1157203"/>
                    </a:cubicBezTo>
                    <a:cubicBezTo>
                      <a:pt x="187464" y="1159642"/>
                      <a:pt x="180961" y="1171835"/>
                      <a:pt x="171206" y="1180777"/>
                    </a:cubicBezTo>
                    <a:lnTo>
                      <a:pt x="171206" y="1180777"/>
                    </a:lnTo>
                    <a:cubicBezTo>
                      <a:pt x="121621" y="1226297"/>
                      <a:pt x="72850" y="1271818"/>
                      <a:pt x="22452" y="1316525"/>
                    </a:cubicBezTo>
                    <a:cubicBezTo>
                      <a:pt x="2130" y="1334408"/>
                      <a:pt x="-2747" y="1355543"/>
                      <a:pt x="1317" y="1379929"/>
                    </a:cubicBezTo>
                    <a:cubicBezTo>
                      <a:pt x="7820" y="1420572"/>
                      <a:pt x="37083" y="1437642"/>
                      <a:pt x="72037" y="1446584"/>
                    </a:cubicBezTo>
                    <a:cubicBezTo>
                      <a:pt x="97235" y="1453900"/>
                      <a:pt x="119996" y="1449835"/>
                      <a:pt x="146007" y="1449835"/>
                    </a:cubicBezTo>
                    <a:cubicBezTo>
                      <a:pt x="147633" y="1583958"/>
                      <a:pt x="157388" y="1657116"/>
                      <a:pt x="144382" y="1780672"/>
                    </a:cubicBezTo>
                    <a:cubicBezTo>
                      <a:pt x="202095" y="1812374"/>
                      <a:pt x="406125" y="1911543"/>
                      <a:pt x="529680" y="1971695"/>
                    </a:cubicBezTo>
                    <a:cubicBezTo>
                      <a:pt x="552441" y="1987140"/>
                      <a:pt x="576014" y="1984701"/>
                      <a:pt x="597961" y="1970883"/>
                    </a:cubicBezTo>
                    <a:cubicBezTo>
                      <a:pt x="615844" y="1960315"/>
                      <a:pt x="629663" y="1944871"/>
                      <a:pt x="643482" y="1929426"/>
                    </a:cubicBezTo>
                    <a:cubicBezTo>
                      <a:pt x="716640" y="1844075"/>
                      <a:pt x="984073" y="1538438"/>
                      <a:pt x="1043412" y="1470970"/>
                    </a:cubicBezTo>
                    <a:cubicBezTo>
                      <a:pt x="1058856" y="1457964"/>
                      <a:pt x="1073488" y="1444958"/>
                      <a:pt x="1088120" y="1431952"/>
                    </a:cubicBezTo>
                    <a:lnTo>
                      <a:pt x="1088120" y="1431952"/>
                    </a:lnTo>
                    <a:cubicBezTo>
                      <a:pt x="1095435" y="1427888"/>
                      <a:pt x="1384816" y="1227923"/>
                      <a:pt x="1522190" y="1132817"/>
                    </a:cubicBezTo>
                    <a:cubicBezTo>
                      <a:pt x="1627050" y="1060472"/>
                      <a:pt x="1731910" y="987314"/>
                      <a:pt x="1836769" y="914156"/>
                    </a:cubicBezTo>
                    <a:lnTo>
                      <a:pt x="1836769" y="914156"/>
                    </a:lnTo>
                    <a:cubicBezTo>
                      <a:pt x="1909927" y="885706"/>
                      <a:pt x="2088758" y="819051"/>
                      <a:pt x="2102577" y="809297"/>
                    </a:cubicBezTo>
                    <a:cubicBezTo>
                      <a:pt x="2194431" y="746706"/>
                      <a:pt x="2380577" y="619899"/>
                      <a:pt x="2382203" y="619899"/>
                    </a:cubicBezTo>
                    <a:cubicBezTo>
                      <a:pt x="2382203" y="565437"/>
                      <a:pt x="2382203" y="245980"/>
                      <a:pt x="2382203" y="216717"/>
                    </a:cubicBezTo>
                    <a:cubicBezTo>
                      <a:pt x="2373261" y="167132"/>
                      <a:pt x="2339934" y="140308"/>
                      <a:pt x="2293600" y="126489"/>
                    </a:cubicBezTo>
                    <a:cubicBezTo>
                      <a:pt x="2293600" y="126489"/>
                      <a:pt x="2113144" y="46828"/>
                      <a:pt x="2032670" y="11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85D3362-4FBA-4E23-B47E-B1D2CABCFE5C}"/>
                  </a:ext>
                </a:extLst>
              </p:cNvPr>
              <p:cNvSpPr/>
              <p:nvPr/>
            </p:nvSpPr>
            <p:spPr>
              <a:xfrm>
                <a:off x="8801409" y="3288781"/>
                <a:ext cx="415956" cy="524298"/>
              </a:xfrm>
              <a:custGeom>
                <a:avLst/>
                <a:gdLst>
                  <a:gd name="connsiteX0" fmla="*/ 406794 w 415956"/>
                  <a:gd name="connsiteY0" fmla="*/ 8129 h 524298"/>
                  <a:gd name="connsiteX1" fmla="*/ 414110 w 415956"/>
                  <a:gd name="connsiteY1" fmla="*/ 45521 h 524298"/>
                  <a:gd name="connsiteX2" fmla="*/ 399479 w 415956"/>
                  <a:gd name="connsiteY2" fmla="*/ 285316 h 524298"/>
                  <a:gd name="connsiteX3" fmla="*/ 385660 w 415956"/>
                  <a:gd name="connsiteY3" fmla="*/ 518609 h 524298"/>
                  <a:gd name="connsiteX4" fmla="*/ 383221 w 415956"/>
                  <a:gd name="connsiteY4" fmla="*/ 524299 h 524298"/>
                  <a:gd name="connsiteX5" fmla="*/ 14993 w 415956"/>
                  <a:gd name="connsiteY5" fmla="*/ 345468 h 524298"/>
                  <a:gd name="connsiteX6" fmla="*/ 361 w 415956"/>
                  <a:gd name="connsiteY6" fmla="*/ 334088 h 524298"/>
                  <a:gd name="connsiteX7" fmla="*/ 361 w 415956"/>
                  <a:gd name="connsiteY7" fmla="*/ 0 h 524298"/>
                  <a:gd name="connsiteX8" fmla="*/ 406794 w 415956"/>
                  <a:gd name="connsiteY8" fmla="*/ 8129 h 5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956" h="524298">
                    <a:moveTo>
                      <a:pt x="406794" y="8129"/>
                    </a:moveTo>
                    <a:cubicBezTo>
                      <a:pt x="420613" y="13819"/>
                      <a:pt x="414923" y="34140"/>
                      <a:pt x="414110" y="45521"/>
                    </a:cubicBezTo>
                    <a:cubicBezTo>
                      <a:pt x="409233" y="125994"/>
                      <a:pt x="404356" y="205655"/>
                      <a:pt x="399479" y="285316"/>
                    </a:cubicBezTo>
                    <a:cubicBezTo>
                      <a:pt x="394601" y="363351"/>
                      <a:pt x="386473" y="440574"/>
                      <a:pt x="385660" y="518609"/>
                    </a:cubicBezTo>
                    <a:cubicBezTo>
                      <a:pt x="385660" y="520234"/>
                      <a:pt x="384034" y="522673"/>
                      <a:pt x="383221" y="524299"/>
                    </a:cubicBezTo>
                    <a:cubicBezTo>
                      <a:pt x="260479" y="464959"/>
                      <a:pt x="137736" y="404807"/>
                      <a:pt x="14993" y="345468"/>
                    </a:cubicBezTo>
                    <a:cubicBezTo>
                      <a:pt x="9303" y="343030"/>
                      <a:pt x="361" y="341404"/>
                      <a:pt x="361" y="334088"/>
                    </a:cubicBezTo>
                    <a:cubicBezTo>
                      <a:pt x="361" y="186146"/>
                      <a:pt x="-452" y="35766"/>
                      <a:pt x="361" y="0"/>
                    </a:cubicBezTo>
                    <a:cubicBezTo>
                      <a:pt x="65391" y="0"/>
                      <a:pt x="406794" y="8129"/>
                      <a:pt x="406794" y="812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1E83172-6360-42C1-BAE7-75CB110266A9}"/>
                  </a:ext>
                </a:extLst>
              </p:cNvPr>
              <p:cNvSpPr/>
              <p:nvPr/>
            </p:nvSpPr>
            <p:spPr>
              <a:xfrm>
                <a:off x="5381328" y="3138710"/>
                <a:ext cx="4103771" cy="2699270"/>
              </a:xfrm>
              <a:custGeom>
                <a:avLst/>
                <a:gdLst>
                  <a:gd name="connsiteX0" fmla="*/ 4111615 w 4112949"/>
                  <a:gd name="connsiteY0" fmla="*/ 1935938 h 2699269"/>
                  <a:gd name="connsiteX1" fmla="*/ 4044147 w 4112949"/>
                  <a:gd name="connsiteY1" fmla="*/ 1618107 h 2699269"/>
                  <a:gd name="connsiteX2" fmla="*/ 578085 w 4112949"/>
                  <a:gd name="connsiteY2" fmla="*/ 7819 h 2699269"/>
                  <a:gd name="connsiteX3" fmla="*/ 517120 w 4112949"/>
                  <a:gd name="connsiteY3" fmla="*/ 9445 h 2699269"/>
                  <a:gd name="connsiteX4" fmla="*/ 75734 w 4112949"/>
                  <a:gd name="connsiteY4" fmla="*/ 452457 h 2699269"/>
                  <a:gd name="connsiteX5" fmla="*/ 950 w 4112949"/>
                  <a:gd name="connsiteY5" fmla="*/ 762972 h 2699269"/>
                  <a:gd name="connsiteX6" fmla="*/ 38342 w 4112949"/>
                  <a:gd name="connsiteY6" fmla="*/ 1090557 h 2699269"/>
                  <a:gd name="connsiteX7" fmla="*/ 73295 w 4112949"/>
                  <a:gd name="connsiteY7" fmla="*/ 1132013 h 2699269"/>
                  <a:gd name="connsiteX8" fmla="*/ 3528790 w 4112949"/>
                  <a:gd name="connsiteY8" fmla="*/ 2699219 h 2699269"/>
                  <a:gd name="connsiteX9" fmla="*/ 4030328 w 4112949"/>
                  <a:gd name="connsiteY9" fmla="*/ 2278967 h 2699269"/>
                  <a:gd name="connsiteX10" fmla="*/ 4111615 w 4112949"/>
                  <a:gd name="connsiteY10" fmla="*/ 1941628 h 2699269"/>
                  <a:gd name="connsiteX11" fmla="*/ 4111615 w 4112949"/>
                  <a:gd name="connsiteY11" fmla="*/ 1935938 h 2699269"/>
                  <a:gd name="connsiteX12" fmla="*/ 4111615 w 4112949"/>
                  <a:gd name="connsiteY12" fmla="*/ 1935938 h 2699269"/>
                  <a:gd name="connsiteX13" fmla="*/ 7453 w 4112949"/>
                  <a:gd name="connsiteY13" fmla="*/ 747527 h 2699269"/>
                  <a:gd name="connsiteX14" fmla="*/ 7453 w 4112949"/>
                  <a:gd name="connsiteY14" fmla="*/ 747527 h 2699269"/>
                  <a:gd name="connsiteX15" fmla="*/ 7453 w 4112949"/>
                  <a:gd name="connsiteY15" fmla="*/ 747527 h 2699269"/>
                  <a:gd name="connsiteX16" fmla="*/ 7453 w 4112949"/>
                  <a:gd name="connsiteY16" fmla="*/ 747527 h 2699269"/>
                  <a:gd name="connsiteX17" fmla="*/ 7453 w 4112949"/>
                  <a:gd name="connsiteY17" fmla="*/ 747527 h 2699269"/>
                  <a:gd name="connsiteX18" fmla="*/ 7453 w 4112949"/>
                  <a:gd name="connsiteY18" fmla="*/ 747527 h 2699269"/>
                  <a:gd name="connsiteX0" fmla="*/ 4111615 w 4112949"/>
                  <a:gd name="connsiteY0" fmla="*/ 1935938 h 2699269"/>
                  <a:gd name="connsiteX1" fmla="*/ 4044147 w 4112949"/>
                  <a:gd name="connsiteY1" fmla="*/ 1618107 h 2699269"/>
                  <a:gd name="connsiteX2" fmla="*/ 578085 w 4112949"/>
                  <a:gd name="connsiteY2" fmla="*/ 7819 h 2699269"/>
                  <a:gd name="connsiteX3" fmla="*/ 517120 w 4112949"/>
                  <a:gd name="connsiteY3" fmla="*/ 9445 h 2699269"/>
                  <a:gd name="connsiteX4" fmla="*/ 75734 w 4112949"/>
                  <a:gd name="connsiteY4" fmla="*/ 452457 h 2699269"/>
                  <a:gd name="connsiteX5" fmla="*/ 950 w 4112949"/>
                  <a:gd name="connsiteY5" fmla="*/ 762972 h 2699269"/>
                  <a:gd name="connsiteX6" fmla="*/ 38342 w 4112949"/>
                  <a:gd name="connsiteY6" fmla="*/ 1090557 h 2699269"/>
                  <a:gd name="connsiteX7" fmla="*/ 3528790 w 4112949"/>
                  <a:gd name="connsiteY7" fmla="*/ 2699219 h 2699269"/>
                  <a:gd name="connsiteX8" fmla="*/ 4030328 w 4112949"/>
                  <a:gd name="connsiteY8" fmla="*/ 2278967 h 2699269"/>
                  <a:gd name="connsiteX9" fmla="*/ 4111615 w 4112949"/>
                  <a:gd name="connsiteY9" fmla="*/ 1941628 h 2699269"/>
                  <a:gd name="connsiteX10" fmla="*/ 4111615 w 4112949"/>
                  <a:gd name="connsiteY10" fmla="*/ 1935938 h 2699269"/>
                  <a:gd name="connsiteX11" fmla="*/ 4111615 w 4112949"/>
                  <a:gd name="connsiteY11" fmla="*/ 1935938 h 2699269"/>
                  <a:gd name="connsiteX12" fmla="*/ 7453 w 4112949"/>
                  <a:gd name="connsiteY12" fmla="*/ 747527 h 2699269"/>
                  <a:gd name="connsiteX13" fmla="*/ 7453 w 4112949"/>
                  <a:gd name="connsiteY13" fmla="*/ 747527 h 2699269"/>
                  <a:gd name="connsiteX14" fmla="*/ 7453 w 4112949"/>
                  <a:gd name="connsiteY14" fmla="*/ 747527 h 2699269"/>
                  <a:gd name="connsiteX15" fmla="*/ 7453 w 4112949"/>
                  <a:gd name="connsiteY15" fmla="*/ 747527 h 2699269"/>
                  <a:gd name="connsiteX16" fmla="*/ 7453 w 4112949"/>
                  <a:gd name="connsiteY16" fmla="*/ 747527 h 2699269"/>
                  <a:gd name="connsiteX17" fmla="*/ 7453 w 4112949"/>
                  <a:gd name="connsiteY17" fmla="*/ 747527 h 2699269"/>
                  <a:gd name="connsiteX0" fmla="*/ 4111323 w 4112657"/>
                  <a:gd name="connsiteY0" fmla="*/ 1935938 h 2699269"/>
                  <a:gd name="connsiteX1" fmla="*/ 4043855 w 4112657"/>
                  <a:gd name="connsiteY1" fmla="*/ 1618107 h 2699269"/>
                  <a:gd name="connsiteX2" fmla="*/ 577793 w 4112657"/>
                  <a:gd name="connsiteY2" fmla="*/ 7819 h 2699269"/>
                  <a:gd name="connsiteX3" fmla="*/ 516828 w 4112657"/>
                  <a:gd name="connsiteY3" fmla="*/ 9445 h 2699269"/>
                  <a:gd name="connsiteX4" fmla="*/ 75442 w 4112657"/>
                  <a:gd name="connsiteY4" fmla="*/ 452457 h 2699269"/>
                  <a:gd name="connsiteX5" fmla="*/ 658 w 4112657"/>
                  <a:gd name="connsiteY5" fmla="*/ 762972 h 2699269"/>
                  <a:gd name="connsiteX6" fmla="*/ 53018 w 4112657"/>
                  <a:gd name="connsiteY6" fmla="*/ 999295 h 2699269"/>
                  <a:gd name="connsiteX7" fmla="*/ 3528498 w 4112657"/>
                  <a:gd name="connsiteY7" fmla="*/ 2699219 h 2699269"/>
                  <a:gd name="connsiteX8" fmla="*/ 4030036 w 4112657"/>
                  <a:gd name="connsiteY8" fmla="*/ 2278967 h 2699269"/>
                  <a:gd name="connsiteX9" fmla="*/ 4111323 w 4112657"/>
                  <a:gd name="connsiteY9" fmla="*/ 1941628 h 2699269"/>
                  <a:gd name="connsiteX10" fmla="*/ 4111323 w 4112657"/>
                  <a:gd name="connsiteY10" fmla="*/ 1935938 h 2699269"/>
                  <a:gd name="connsiteX11" fmla="*/ 4111323 w 4112657"/>
                  <a:gd name="connsiteY11" fmla="*/ 1935938 h 2699269"/>
                  <a:gd name="connsiteX12" fmla="*/ 7161 w 4112657"/>
                  <a:gd name="connsiteY12" fmla="*/ 747527 h 2699269"/>
                  <a:gd name="connsiteX13" fmla="*/ 7161 w 4112657"/>
                  <a:gd name="connsiteY13" fmla="*/ 747527 h 2699269"/>
                  <a:gd name="connsiteX14" fmla="*/ 7161 w 4112657"/>
                  <a:gd name="connsiteY14" fmla="*/ 747527 h 2699269"/>
                  <a:gd name="connsiteX15" fmla="*/ 7161 w 4112657"/>
                  <a:gd name="connsiteY15" fmla="*/ 747527 h 2699269"/>
                  <a:gd name="connsiteX16" fmla="*/ 7161 w 4112657"/>
                  <a:gd name="connsiteY16" fmla="*/ 747527 h 2699269"/>
                  <a:gd name="connsiteX17" fmla="*/ 7161 w 4112657"/>
                  <a:gd name="connsiteY17" fmla="*/ 747527 h 2699269"/>
                  <a:gd name="connsiteX0" fmla="*/ 4111323 w 4112657"/>
                  <a:gd name="connsiteY0" fmla="*/ 1935938 h 2699269"/>
                  <a:gd name="connsiteX1" fmla="*/ 4043855 w 4112657"/>
                  <a:gd name="connsiteY1" fmla="*/ 1618107 h 2699269"/>
                  <a:gd name="connsiteX2" fmla="*/ 577793 w 4112657"/>
                  <a:gd name="connsiteY2" fmla="*/ 7819 h 2699269"/>
                  <a:gd name="connsiteX3" fmla="*/ 516828 w 4112657"/>
                  <a:gd name="connsiteY3" fmla="*/ 9445 h 2699269"/>
                  <a:gd name="connsiteX4" fmla="*/ 75442 w 4112657"/>
                  <a:gd name="connsiteY4" fmla="*/ 452457 h 2699269"/>
                  <a:gd name="connsiteX5" fmla="*/ 658 w 4112657"/>
                  <a:gd name="connsiteY5" fmla="*/ 762972 h 2699269"/>
                  <a:gd name="connsiteX6" fmla="*/ 53018 w 4112657"/>
                  <a:gd name="connsiteY6" fmla="*/ 999295 h 2699269"/>
                  <a:gd name="connsiteX7" fmla="*/ 3528498 w 4112657"/>
                  <a:gd name="connsiteY7" fmla="*/ 2699219 h 2699269"/>
                  <a:gd name="connsiteX8" fmla="*/ 4030036 w 4112657"/>
                  <a:gd name="connsiteY8" fmla="*/ 2278967 h 2699269"/>
                  <a:gd name="connsiteX9" fmla="*/ 4111323 w 4112657"/>
                  <a:gd name="connsiteY9" fmla="*/ 1941628 h 2699269"/>
                  <a:gd name="connsiteX10" fmla="*/ 4111323 w 4112657"/>
                  <a:gd name="connsiteY10" fmla="*/ 1935938 h 2699269"/>
                  <a:gd name="connsiteX11" fmla="*/ 4111323 w 4112657"/>
                  <a:gd name="connsiteY11" fmla="*/ 1935938 h 2699269"/>
                  <a:gd name="connsiteX12" fmla="*/ 7161 w 4112657"/>
                  <a:gd name="connsiteY12" fmla="*/ 747527 h 2699269"/>
                  <a:gd name="connsiteX13" fmla="*/ 7161 w 4112657"/>
                  <a:gd name="connsiteY13" fmla="*/ 747527 h 2699269"/>
                  <a:gd name="connsiteX14" fmla="*/ 7161 w 4112657"/>
                  <a:gd name="connsiteY14" fmla="*/ 747527 h 2699269"/>
                  <a:gd name="connsiteX15" fmla="*/ 7161 w 4112657"/>
                  <a:gd name="connsiteY15" fmla="*/ 747527 h 2699269"/>
                  <a:gd name="connsiteX16" fmla="*/ 7161 w 4112657"/>
                  <a:gd name="connsiteY16" fmla="*/ 747527 h 2699269"/>
                  <a:gd name="connsiteX17" fmla="*/ 7161 w 4112657"/>
                  <a:gd name="connsiteY17" fmla="*/ 747527 h 2699269"/>
                  <a:gd name="connsiteX0" fmla="*/ 4111323 w 4112657"/>
                  <a:gd name="connsiteY0" fmla="*/ 1935938 h 2699269"/>
                  <a:gd name="connsiteX1" fmla="*/ 4043855 w 4112657"/>
                  <a:gd name="connsiteY1" fmla="*/ 1618107 h 2699269"/>
                  <a:gd name="connsiteX2" fmla="*/ 577793 w 4112657"/>
                  <a:gd name="connsiteY2" fmla="*/ 7819 h 2699269"/>
                  <a:gd name="connsiteX3" fmla="*/ 516828 w 4112657"/>
                  <a:gd name="connsiteY3" fmla="*/ 9445 h 2699269"/>
                  <a:gd name="connsiteX4" fmla="*/ 75442 w 4112657"/>
                  <a:gd name="connsiteY4" fmla="*/ 452457 h 2699269"/>
                  <a:gd name="connsiteX5" fmla="*/ 658 w 4112657"/>
                  <a:gd name="connsiteY5" fmla="*/ 762972 h 2699269"/>
                  <a:gd name="connsiteX6" fmla="*/ 53018 w 4112657"/>
                  <a:gd name="connsiteY6" fmla="*/ 999295 h 2699269"/>
                  <a:gd name="connsiteX7" fmla="*/ 3528498 w 4112657"/>
                  <a:gd name="connsiteY7" fmla="*/ 2699219 h 2699269"/>
                  <a:gd name="connsiteX8" fmla="*/ 4030036 w 4112657"/>
                  <a:gd name="connsiteY8" fmla="*/ 2278967 h 2699269"/>
                  <a:gd name="connsiteX9" fmla="*/ 4111323 w 4112657"/>
                  <a:gd name="connsiteY9" fmla="*/ 1941628 h 2699269"/>
                  <a:gd name="connsiteX10" fmla="*/ 4111323 w 4112657"/>
                  <a:gd name="connsiteY10" fmla="*/ 1935938 h 2699269"/>
                  <a:gd name="connsiteX11" fmla="*/ 4111323 w 4112657"/>
                  <a:gd name="connsiteY11" fmla="*/ 1935938 h 2699269"/>
                  <a:gd name="connsiteX12" fmla="*/ 7161 w 4112657"/>
                  <a:gd name="connsiteY12" fmla="*/ 747527 h 2699269"/>
                  <a:gd name="connsiteX13" fmla="*/ 7161 w 4112657"/>
                  <a:gd name="connsiteY13" fmla="*/ 747527 h 2699269"/>
                  <a:gd name="connsiteX14" fmla="*/ 7161 w 4112657"/>
                  <a:gd name="connsiteY14" fmla="*/ 747527 h 2699269"/>
                  <a:gd name="connsiteX15" fmla="*/ 7161 w 4112657"/>
                  <a:gd name="connsiteY15" fmla="*/ 747527 h 2699269"/>
                  <a:gd name="connsiteX16" fmla="*/ 7161 w 4112657"/>
                  <a:gd name="connsiteY16" fmla="*/ 747527 h 2699269"/>
                  <a:gd name="connsiteX17" fmla="*/ 7161 w 4112657"/>
                  <a:gd name="connsiteY17" fmla="*/ 747527 h 2699269"/>
                  <a:gd name="connsiteX0" fmla="*/ 4111323 w 4112657"/>
                  <a:gd name="connsiteY0" fmla="*/ 1935938 h 2699269"/>
                  <a:gd name="connsiteX1" fmla="*/ 4043855 w 4112657"/>
                  <a:gd name="connsiteY1" fmla="*/ 1618107 h 2699269"/>
                  <a:gd name="connsiteX2" fmla="*/ 577793 w 4112657"/>
                  <a:gd name="connsiteY2" fmla="*/ 7819 h 2699269"/>
                  <a:gd name="connsiteX3" fmla="*/ 516828 w 4112657"/>
                  <a:gd name="connsiteY3" fmla="*/ 9445 h 2699269"/>
                  <a:gd name="connsiteX4" fmla="*/ 75442 w 4112657"/>
                  <a:gd name="connsiteY4" fmla="*/ 452457 h 2699269"/>
                  <a:gd name="connsiteX5" fmla="*/ 658 w 4112657"/>
                  <a:gd name="connsiteY5" fmla="*/ 762972 h 2699269"/>
                  <a:gd name="connsiteX6" fmla="*/ 53018 w 4112657"/>
                  <a:gd name="connsiteY6" fmla="*/ 999295 h 2699269"/>
                  <a:gd name="connsiteX7" fmla="*/ 3528498 w 4112657"/>
                  <a:gd name="connsiteY7" fmla="*/ 2699219 h 2699269"/>
                  <a:gd name="connsiteX8" fmla="*/ 4030036 w 4112657"/>
                  <a:gd name="connsiteY8" fmla="*/ 2278967 h 2699269"/>
                  <a:gd name="connsiteX9" fmla="*/ 4111323 w 4112657"/>
                  <a:gd name="connsiteY9" fmla="*/ 1941628 h 2699269"/>
                  <a:gd name="connsiteX10" fmla="*/ 4111323 w 4112657"/>
                  <a:gd name="connsiteY10" fmla="*/ 1935938 h 2699269"/>
                  <a:gd name="connsiteX11" fmla="*/ 4111323 w 4112657"/>
                  <a:gd name="connsiteY11" fmla="*/ 1935938 h 2699269"/>
                  <a:gd name="connsiteX12" fmla="*/ 7161 w 4112657"/>
                  <a:gd name="connsiteY12" fmla="*/ 747527 h 2699269"/>
                  <a:gd name="connsiteX13" fmla="*/ 7161 w 4112657"/>
                  <a:gd name="connsiteY13" fmla="*/ 747527 h 2699269"/>
                  <a:gd name="connsiteX14" fmla="*/ 7161 w 4112657"/>
                  <a:gd name="connsiteY14" fmla="*/ 747527 h 2699269"/>
                  <a:gd name="connsiteX15" fmla="*/ 7161 w 4112657"/>
                  <a:gd name="connsiteY15" fmla="*/ 747527 h 2699269"/>
                  <a:gd name="connsiteX16" fmla="*/ 7161 w 4112657"/>
                  <a:gd name="connsiteY16" fmla="*/ 747527 h 2699269"/>
                  <a:gd name="connsiteX0" fmla="*/ 4111323 w 4112657"/>
                  <a:gd name="connsiteY0" fmla="*/ 1935938 h 2699269"/>
                  <a:gd name="connsiteX1" fmla="*/ 4043855 w 4112657"/>
                  <a:gd name="connsiteY1" fmla="*/ 1618107 h 2699269"/>
                  <a:gd name="connsiteX2" fmla="*/ 577793 w 4112657"/>
                  <a:gd name="connsiteY2" fmla="*/ 7819 h 2699269"/>
                  <a:gd name="connsiteX3" fmla="*/ 516828 w 4112657"/>
                  <a:gd name="connsiteY3" fmla="*/ 9445 h 2699269"/>
                  <a:gd name="connsiteX4" fmla="*/ 75442 w 4112657"/>
                  <a:gd name="connsiteY4" fmla="*/ 452457 h 2699269"/>
                  <a:gd name="connsiteX5" fmla="*/ 658 w 4112657"/>
                  <a:gd name="connsiteY5" fmla="*/ 762972 h 2699269"/>
                  <a:gd name="connsiteX6" fmla="*/ 53018 w 4112657"/>
                  <a:gd name="connsiteY6" fmla="*/ 999295 h 2699269"/>
                  <a:gd name="connsiteX7" fmla="*/ 3528498 w 4112657"/>
                  <a:gd name="connsiteY7" fmla="*/ 2699219 h 2699269"/>
                  <a:gd name="connsiteX8" fmla="*/ 4030036 w 4112657"/>
                  <a:gd name="connsiteY8" fmla="*/ 2278967 h 2699269"/>
                  <a:gd name="connsiteX9" fmla="*/ 4111323 w 4112657"/>
                  <a:gd name="connsiteY9" fmla="*/ 1941628 h 2699269"/>
                  <a:gd name="connsiteX10" fmla="*/ 4111323 w 4112657"/>
                  <a:gd name="connsiteY10" fmla="*/ 1935938 h 2699269"/>
                  <a:gd name="connsiteX11" fmla="*/ 4111323 w 4112657"/>
                  <a:gd name="connsiteY11" fmla="*/ 1935938 h 2699269"/>
                  <a:gd name="connsiteX12" fmla="*/ 7161 w 4112657"/>
                  <a:gd name="connsiteY12" fmla="*/ 747527 h 2699269"/>
                  <a:gd name="connsiteX13" fmla="*/ 7161 w 4112657"/>
                  <a:gd name="connsiteY13" fmla="*/ 747527 h 2699269"/>
                  <a:gd name="connsiteX14" fmla="*/ 7161 w 4112657"/>
                  <a:gd name="connsiteY14" fmla="*/ 747527 h 2699269"/>
                  <a:gd name="connsiteX15" fmla="*/ 7161 w 4112657"/>
                  <a:gd name="connsiteY15" fmla="*/ 747527 h 2699269"/>
                  <a:gd name="connsiteX0" fmla="*/ 4111323 w 4112657"/>
                  <a:gd name="connsiteY0" fmla="*/ 1935938 h 2699269"/>
                  <a:gd name="connsiteX1" fmla="*/ 4043855 w 4112657"/>
                  <a:gd name="connsiteY1" fmla="*/ 1618107 h 2699269"/>
                  <a:gd name="connsiteX2" fmla="*/ 577793 w 4112657"/>
                  <a:gd name="connsiteY2" fmla="*/ 7819 h 2699269"/>
                  <a:gd name="connsiteX3" fmla="*/ 516828 w 4112657"/>
                  <a:gd name="connsiteY3" fmla="*/ 9445 h 2699269"/>
                  <a:gd name="connsiteX4" fmla="*/ 75442 w 4112657"/>
                  <a:gd name="connsiteY4" fmla="*/ 452457 h 2699269"/>
                  <a:gd name="connsiteX5" fmla="*/ 658 w 4112657"/>
                  <a:gd name="connsiteY5" fmla="*/ 762972 h 2699269"/>
                  <a:gd name="connsiteX6" fmla="*/ 53018 w 4112657"/>
                  <a:gd name="connsiteY6" fmla="*/ 999295 h 2699269"/>
                  <a:gd name="connsiteX7" fmla="*/ 3528498 w 4112657"/>
                  <a:gd name="connsiteY7" fmla="*/ 2699219 h 2699269"/>
                  <a:gd name="connsiteX8" fmla="*/ 4030036 w 4112657"/>
                  <a:gd name="connsiteY8" fmla="*/ 2278967 h 2699269"/>
                  <a:gd name="connsiteX9" fmla="*/ 4111323 w 4112657"/>
                  <a:gd name="connsiteY9" fmla="*/ 1941628 h 2699269"/>
                  <a:gd name="connsiteX10" fmla="*/ 4111323 w 4112657"/>
                  <a:gd name="connsiteY10" fmla="*/ 1935938 h 2699269"/>
                  <a:gd name="connsiteX11" fmla="*/ 4111323 w 4112657"/>
                  <a:gd name="connsiteY11" fmla="*/ 1935938 h 2699269"/>
                  <a:gd name="connsiteX12" fmla="*/ 7161 w 4112657"/>
                  <a:gd name="connsiteY12" fmla="*/ 747527 h 2699269"/>
                  <a:gd name="connsiteX13" fmla="*/ 7161 w 4112657"/>
                  <a:gd name="connsiteY13" fmla="*/ 747527 h 2699269"/>
                  <a:gd name="connsiteX14" fmla="*/ 7161 w 4112657"/>
                  <a:gd name="connsiteY14" fmla="*/ 747527 h 2699269"/>
                  <a:gd name="connsiteX0" fmla="*/ 4111323 w 4112657"/>
                  <a:gd name="connsiteY0" fmla="*/ 1935938 h 2699269"/>
                  <a:gd name="connsiteX1" fmla="*/ 4043855 w 4112657"/>
                  <a:gd name="connsiteY1" fmla="*/ 1618107 h 2699269"/>
                  <a:gd name="connsiteX2" fmla="*/ 577793 w 4112657"/>
                  <a:gd name="connsiteY2" fmla="*/ 7819 h 2699269"/>
                  <a:gd name="connsiteX3" fmla="*/ 516828 w 4112657"/>
                  <a:gd name="connsiteY3" fmla="*/ 9445 h 2699269"/>
                  <a:gd name="connsiteX4" fmla="*/ 75442 w 4112657"/>
                  <a:gd name="connsiteY4" fmla="*/ 452457 h 2699269"/>
                  <a:gd name="connsiteX5" fmla="*/ 658 w 4112657"/>
                  <a:gd name="connsiteY5" fmla="*/ 762972 h 2699269"/>
                  <a:gd name="connsiteX6" fmla="*/ 53018 w 4112657"/>
                  <a:gd name="connsiteY6" fmla="*/ 999295 h 2699269"/>
                  <a:gd name="connsiteX7" fmla="*/ 3528498 w 4112657"/>
                  <a:gd name="connsiteY7" fmla="*/ 2699219 h 2699269"/>
                  <a:gd name="connsiteX8" fmla="*/ 4030036 w 4112657"/>
                  <a:gd name="connsiteY8" fmla="*/ 2278967 h 2699269"/>
                  <a:gd name="connsiteX9" fmla="*/ 4111323 w 4112657"/>
                  <a:gd name="connsiteY9" fmla="*/ 1941628 h 2699269"/>
                  <a:gd name="connsiteX10" fmla="*/ 4111323 w 4112657"/>
                  <a:gd name="connsiteY10" fmla="*/ 1935938 h 2699269"/>
                  <a:gd name="connsiteX11" fmla="*/ 4111323 w 4112657"/>
                  <a:gd name="connsiteY11" fmla="*/ 1935938 h 2699269"/>
                  <a:gd name="connsiteX0" fmla="*/ 4325776 w 4327110"/>
                  <a:gd name="connsiteY0" fmla="*/ 1935938 h 2699269"/>
                  <a:gd name="connsiteX1" fmla="*/ 4258308 w 4327110"/>
                  <a:gd name="connsiteY1" fmla="*/ 1618107 h 2699269"/>
                  <a:gd name="connsiteX2" fmla="*/ 792246 w 4327110"/>
                  <a:gd name="connsiteY2" fmla="*/ 7819 h 2699269"/>
                  <a:gd name="connsiteX3" fmla="*/ 731281 w 4327110"/>
                  <a:gd name="connsiteY3" fmla="*/ 9445 h 2699269"/>
                  <a:gd name="connsiteX4" fmla="*/ 289895 w 4327110"/>
                  <a:gd name="connsiteY4" fmla="*/ 452457 h 2699269"/>
                  <a:gd name="connsiteX5" fmla="*/ 267471 w 4327110"/>
                  <a:gd name="connsiteY5" fmla="*/ 999295 h 2699269"/>
                  <a:gd name="connsiteX6" fmla="*/ 3742951 w 4327110"/>
                  <a:gd name="connsiteY6" fmla="*/ 2699219 h 2699269"/>
                  <a:gd name="connsiteX7" fmla="*/ 4244489 w 4327110"/>
                  <a:gd name="connsiteY7" fmla="*/ 2278967 h 2699269"/>
                  <a:gd name="connsiteX8" fmla="*/ 4325776 w 4327110"/>
                  <a:gd name="connsiteY8" fmla="*/ 1941628 h 2699269"/>
                  <a:gd name="connsiteX9" fmla="*/ 4325776 w 4327110"/>
                  <a:gd name="connsiteY9" fmla="*/ 1935938 h 2699269"/>
                  <a:gd name="connsiteX10" fmla="*/ 4325776 w 4327110"/>
                  <a:gd name="connsiteY10" fmla="*/ 1935938 h 2699269"/>
                  <a:gd name="connsiteX0" fmla="*/ 4102438 w 4103772"/>
                  <a:gd name="connsiteY0" fmla="*/ 1935938 h 2699269"/>
                  <a:gd name="connsiteX1" fmla="*/ 4034970 w 4103772"/>
                  <a:gd name="connsiteY1" fmla="*/ 1618107 h 2699269"/>
                  <a:gd name="connsiteX2" fmla="*/ 568908 w 4103772"/>
                  <a:gd name="connsiteY2" fmla="*/ 7819 h 2699269"/>
                  <a:gd name="connsiteX3" fmla="*/ 507943 w 4103772"/>
                  <a:gd name="connsiteY3" fmla="*/ 9445 h 2699269"/>
                  <a:gd name="connsiteX4" fmla="*/ 66557 w 4103772"/>
                  <a:gd name="connsiteY4" fmla="*/ 452457 h 2699269"/>
                  <a:gd name="connsiteX5" fmla="*/ 44133 w 4103772"/>
                  <a:gd name="connsiteY5" fmla="*/ 999295 h 2699269"/>
                  <a:gd name="connsiteX6" fmla="*/ 3519613 w 4103772"/>
                  <a:gd name="connsiteY6" fmla="*/ 2699219 h 2699269"/>
                  <a:gd name="connsiteX7" fmla="*/ 4021151 w 4103772"/>
                  <a:gd name="connsiteY7" fmla="*/ 2278967 h 2699269"/>
                  <a:gd name="connsiteX8" fmla="*/ 4102438 w 4103772"/>
                  <a:gd name="connsiteY8" fmla="*/ 1941628 h 2699269"/>
                  <a:gd name="connsiteX9" fmla="*/ 4102438 w 4103772"/>
                  <a:gd name="connsiteY9" fmla="*/ 1935938 h 2699269"/>
                  <a:gd name="connsiteX10" fmla="*/ 4102438 w 4103772"/>
                  <a:gd name="connsiteY10" fmla="*/ 1935938 h 269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03772" h="2699269">
                    <a:moveTo>
                      <a:pt x="4102438" y="1935938"/>
                    </a:moveTo>
                    <a:cubicBezTo>
                      <a:pt x="4105690" y="1845710"/>
                      <a:pt x="4108941" y="1683136"/>
                      <a:pt x="4034970" y="1618107"/>
                    </a:cubicBezTo>
                    <a:cubicBezTo>
                      <a:pt x="4010584" y="1597786"/>
                      <a:pt x="576224" y="11883"/>
                      <a:pt x="568908" y="7819"/>
                    </a:cubicBezTo>
                    <a:cubicBezTo>
                      <a:pt x="547774" y="-4374"/>
                      <a:pt x="528265" y="-1123"/>
                      <a:pt x="507943" y="9445"/>
                    </a:cubicBezTo>
                    <a:cubicBezTo>
                      <a:pt x="316920" y="112679"/>
                      <a:pt x="157598" y="251679"/>
                      <a:pt x="66557" y="452457"/>
                    </a:cubicBezTo>
                    <a:cubicBezTo>
                      <a:pt x="-10745" y="617432"/>
                      <a:pt x="-23975" y="759589"/>
                      <a:pt x="44133" y="999295"/>
                    </a:cubicBezTo>
                    <a:lnTo>
                      <a:pt x="3519613" y="2699219"/>
                    </a:lnTo>
                    <a:cubicBezTo>
                      <a:pt x="3737461" y="2703284"/>
                      <a:pt x="3935800" y="2461049"/>
                      <a:pt x="4021151" y="2278967"/>
                    </a:cubicBezTo>
                    <a:cubicBezTo>
                      <a:pt x="4070736" y="2173295"/>
                      <a:pt x="4097561" y="2057868"/>
                      <a:pt x="4102438" y="1941628"/>
                    </a:cubicBezTo>
                    <a:lnTo>
                      <a:pt x="4102438" y="1935938"/>
                    </a:lnTo>
                    <a:lnTo>
                      <a:pt x="4102438" y="193593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AC3ECF4-7E32-4D11-86F1-E8F1722019C6}"/>
                  </a:ext>
                </a:extLst>
              </p:cNvPr>
              <p:cNvSpPr/>
              <p:nvPr/>
            </p:nvSpPr>
            <p:spPr>
              <a:xfrm>
                <a:off x="8830333" y="4794846"/>
                <a:ext cx="610237" cy="970914"/>
              </a:xfrm>
              <a:custGeom>
                <a:avLst/>
                <a:gdLst>
                  <a:gd name="connsiteX0" fmla="*/ 531502 w 610237"/>
                  <a:gd name="connsiteY0" fmla="*/ 9931 h 970914"/>
                  <a:gd name="connsiteX1" fmla="*/ 509554 w 610237"/>
                  <a:gd name="connsiteY1" fmla="*/ 583001 h 970914"/>
                  <a:gd name="connsiteX2" fmla="*/ 78735 w 610237"/>
                  <a:gd name="connsiteY2" fmla="*/ 960984 h 970914"/>
                  <a:gd name="connsiteX3" fmla="*/ 100683 w 610237"/>
                  <a:gd name="connsiteY3" fmla="*/ 387913 h 970914"/>
                  <a:gd name="connsiteX4" fmla="*/ 531502 w 610237"/>
                  <a:gd name="connsiteY4" fmla="*/ 9931 h 970914"/>
                  <a:gd name="connsiteX5" fmla="*/ 531502 w 610237"/>
                  <a:gd name="connsiteY5" fmla="*/ 9931 h 97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237" h="970914">
                    <a:moveTo>
                      <a:pt x="531502" y="9931"/>
                    </a:moveTo>
                    <a:cubicBezTo>
                      <a:pt x="644490" y="63580"/>
                      <a:pt x="634736" y="320446"/>
                      <a:pt x="509554" y="583001"/>
                    </a:cubicBezTo>
                    <a:cubicBezTo>
                      <a:pt x="384373" y="845557"/>
                      <a:pt x="191724" y="1014633"/>
                      <a:pt x="78735" y="960984"/>
                    </a:cubicBezTo>
                    <a:cubicBezTo>
                      <a:pt x="-34253" y="907335"/>
                      <a:pt x="-24499" y="650469"/>
                      <a:pt x="100683" y="387913"/>
                    </a:cubicBezTo>
                    <a:cubicBezTo>
                      <a:pt x="225864" y="125358"/>
                      <a:pt x="418513" y="-43719"/>
                      <a:pt x="531502" y="9931"/>
                    </a:cubicBezTo>
                    <a:lnTo>
                      <a:pt x="531502" y="9931"/>
                    </a:lnTo>
                    <a:close/>
                  </a:path>
                </a:pathLst>
              </a:custGeom>
              <a:solidFill>
                <a:srgbClr val="F7F7F7"/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3449AB8-7A94-420A-996A-E12EC3AACF51}"/>
                  </a:ext>
                </a:extLst>
              </p:cNvPr>
              <p:cNvSpPr/>
              <p:nvPr/>
            </p:nvSpPr>
            <p:spPr>
              <a:xfrm>
                <a:off x="8846317" y="4835895"/>
                <a:ext cx="570142" cy="913202"/>
              </a:xfrm>
              <a:custGeom>
                <a:avLst/>
                <a:gdLst>
                  <a:gd name="connsiteX0" fmla="*/ 500074 w 570142"/>
                  <a:gd name="connsiteY0" fmla="*/ 8712 h 913202"/>
                  <a:gd name="connsiteX1" fmla="*/ 472437 w 570142"/>
                  <a:gd name="connsiteY1" fmla="*/ 545203 h 913202"/>
                  <a:gd name="connsiteX2" fmla="*/ 70068 w 570142"/>
                  <a:gd name="connsiteY2" fmla="*/ 904490 h 913202"/>
                  <a:gd name="connsiteX3" fmla="*/ 97705 w 570142"/>
                  <a:gd name="connsiteY3" fmla="*/ 367999 h 913202"/>
                  <a:gd name="connsiteX4" fmla="*/ 500074 w 570142"/>
                  <a:gd name="connsiteY4" fmla="*/ 8712 h 913202"/>
                  <a:gd name="connsiteX5" fmla="*/ 500074 w 570142"/>
                  <a:gd name="connsiteY5" fmla="*/ 8712 h 913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142" h="913202">
                    <a:moveTo>
                      <a:pt x="500074" y="8712"/>
                    </a:moveTo>
                    <a:cubicBezTo>
                      <a:pt x="603308" y="57484"/>
                      <a:pt x="591115" y="298092"/>
                      <a:pt x="472437" y="545203"/>
                    </a:cubicBezTo>
                    <a:cubicBezTo>
                      <a:pt x="353758" y="792315"/>
                      <a:pt x="173302" y="953262"/>
                      <a:pt x="70068" y="904490"/>
                    </a:cubicBezTo>
                    <a:cubicBezTo>
                      <a:pt x="-33166" y="855718"/>
                      <a:pt x="-20973" y="615110"/>
                      <a:pt x="97705" y="367999"/>
                    </a:cubicBezTo>
                    <a:cubicBezTo>
                      <a:pt x="216384" y="120887"/>
                      <a:pt x="396840" y="-40060"/>
                      <a:pt x="500074" y="8712"/>
                    </a:cubicBezTo>
                    <a:lnTo>
                      <a:pt x="500074" y="871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EDE7901-C1F0-471E-BCB7-FFB438388482}"/>
                  </a:ext>
                </a:extLst>
              </p:cNvPr>
              <p:cNvSpPr/>
              <p:nvPr/>
            </p:nvSpPr>
            <p:spPr>
              <a:xfrm>
                <a:off x="8931800" y="4997387"/>
                <a:ext cx="350403" cy="500802"/>
              </a:xfrm>
              <a:custGeom>
                <a:avLst/>
                <a:gdLst>
                  <a:gd name="connsiteX0" fmla="*/ 301602 w 350403"/>
                  <a:gd name="connsiteY0" fmla="*/ 8167 h 500802"/>
                  <a:gd name="connsiteX1" fmla="*/ 296725 w 350403"/>
                  <a:gd name="connsiteY1" fmla="*/ 312992 h 500802"/>
                  <a:gd name="connsiteX2" fmla="*/ 48801 w 350403"/>
                  <a:gd name="connsiteY2" fmla="*/ 492635 h 500802"/>
                  <a:gd name="connsiteX3" fmla="*/ 53678 w 350403"/>
                  <a:gd name="connsiteY3" fmla="*/ 187810 h 500802"/>
                  <a:gd name="connsiteX4" fmla="*/ 301602 w 350403"/>
                  <a:gd name="connsiteY4" fmla="*/ 8167 h 500802"/>
                  <a:gd name="connsiteX5" fmla="*/ 301602 w 350403"/>
                  <a:gd name="connsiteY5" fmla="*/ 8167 h 500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0403" h="500802">
                    <a:moveTo>
                      <a:pt x="301602" y="8167"/>
                    </a:moveTo>
                    <a:cubicBezTo>
                      <a:pt x="368258" y="43120"/>
                      <a:pt x="366632" y="178869"/>
                      <a:pt x="296725" y="312992"/>
                    </a:cubicBezTo>
                    <a:cubicBezTo>
                      <a:pt x="226819" y="447115"/>
                      <a:pt x="115456" y="527589"/>
                      <a:pt x="48801" y="492635"/>
                    </a:cubicBezTo>
                    <a:cubicBezTo>
                      <a:pt x="-17854" y="457682"/>
                      <a:pt x="-16228" y="321933"/>
                      <a:pt x="53678" y="187810"/>
                    </a:cubicBezTo>
                    <a:cubicBezTo>
                      <a:pt x="123585" y="53687"/>
                      <a:pt x="234947" y="-26786"/>
                      <a:pt x="301602" y="8167"/>
                    </a:cubicBezTo>
                    <a:lnTo>
                      <a:pt x="301602" y="81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132E9C3-6C72-4766-9D5A-E5CE2C632090}"/>
                  </a:ext>
                </a:extLst>
              </p:cNvPr>
              <p:cNvSpPr/>
              <p:nvPr/>
            </p:nvSpPr>
            <p:spPr>
              <a:xfrm>
                <a:off x="5965753" y="2862079"/>
                <a:ext cx="3113241" cy="935790"/>
              </a:xfrm>
              <a:custGeom>
                <a:avLst/>
                <a:gdLst>
                  <a:gd name="connsiteX0" fmla="*/ 1552 w 3113241"/>
                  <a:gd name="connsiteY0" fmla="*/ 290141 h 935790"/>
                  <a:gd name="connsiteX1" fmla="*/ 503091 w 3113241"/>
                  <a:gd name="connsiteY1" fmla="*/ 14579 h 935790"/>
                  <a:gd name="connsiteX2" fmla="*/ 793284 w 3113241"/>
                  <a:gd name="connsiteY2" fmla="*/ 38965 h 935790"/>
                  <a:gd name="connsiteX3" fmla="*/ 2378374 w 3113241"/>
                  <a:gd name="connsiteY3" fmla="*/ 718521 h 935790"/>
                  <a:gd name="connsiteX4" fmla="*/ 2618982 w 3113241"/>
                  <a:gd name="connsiteY4" fmla="*/ 686006 h 935790"/>
                  <a:gd name="connsiteX5" fmla="*/ 2981520 w 3113241"/>
                  <a:gd name="connsiteY5" fmla="*/ 451901 h 935790"/>
                  <a:gd name="connsiteX6" fmla="*/ 3070936 w 3113241"/>
                  <a:gd name="connsiteY6" fmla="*/ 466533 h 935790"/>
                  <a:gd name="connsiteX7" fmla="*/ 3110766 w 3113241"/>
                  <a:gd name="connsiteY7" fmla="*/ 584398 h 935790"/>
                  <a:gd name="connsiteX8" fmla="*/ 2629549 w 3113241"/>
                  <a:gd name="connsiteY8" fmla="*/ 885159 h 935790"/>
                  <a:gd name="connsiteX9" fmla="*/ 2345859 w 3113241"/>
                  <a:gd name="connsiteY9" fmla="*/ 911983 h 935790"/>
                  <a:gd name="connsiteX10" fmla="*/ 807916 w 3113241"/>
                  <a:gd name="connsiteY10" fmla="*/ 249497 h 935790"/>
                  <a:gd name="connsiteX11" fmla="*/ 488459 w 3113241"/>
                  <a:gd name="connsiteY11" fmla="*/ 225111 h 935790"/>
                  <a:gd name="connsiteX12" fmla="*/ 191763 w 3113241"/>
                  <a:gd name="connsiteY12" fmla="*/ 383620 h 935790"/>
                  <a:gd name="connsiteX13" fmla="*/ 160874 w 3113241"/>
                  <a:gd name="connsiteY13" fmla="*/ 385246 h 935790"/>
                  <a:gd name="connsiteX14" fmla="*/ 13745 w 3113241"/>
                  <a:gd name="connsiteY14" fmla="*/ 312088 h 935790"/>
                  <a:gd name="connsiteX15" fmla="*/ 1552 w 3113241"/>
                  <a:gd name="connsiteY15" fmla="*/ 290141 h 935790"/>
                  <a:gd name="connsiteX16" fmla="*/ 1552 w 3113241"/>
                  <a:gd name="connsiteY16" fmla="*/ 290141 h 93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3241" h="935790">
                    <a:moveTo>
                      <a:pt x="1552" y="290141"/>
                    </a:moveTo>
                    <a:cubicBezTo>
                      <a:pt x="108038" y="225924"/>
                      <a:pt x="437249" y="32462"/>
                      <a:pt x="503091" y="14579"/>
                    </a:cubicBezTo>
                    <a:cubicBezTo>
                      <a:pt x="603073" y="-12246"/>
                      <a:pt x="699805" y="-865"/>
                      <a:pt x="793284" y="38965"/>
                    </a:cubicBezTo>
                    <a:cubicBezTo>
                      <a:pt x="958296" y="108059"/>
                      <a:pt x="2329602" y="705515"/>
                      <a:pt x="2378374" y="718521"/>
                    </a:cubicBezTo>
                    <a:cubicBezTo>
                      <a:pt x="2463725" y="741281"/>
                      <a:pt x="2544198" y="732340"/>
                      <a:pt x="2618982" y="686006"/>
                    </a:cubicBezTo>
                    <a:cubicBezTo>
                      <a:pt x="2686450" y="644550"/>
                      <a:pt x="2940877" y="472223"/>
                      <a:pt x="2981520" y="451901"/>
                    </a:cubicBezTo>
                    <a:cubicBezTo>
                      <a:pt x="3014035" y="434831"/>
                      <a:pt x="3044111" y="448650"/>
                      <a:pt x="3070936" y="466533"/>
                    </a:cubicBezTo>
                    <a:cubicBezTo>
                      <a:pt x="3113205" y="494983"/>
                      <a:pt x="3117269" y="534001"/>
                      <a:pt x="3110766" y="584398"/>
                    </a:cubicBezTo>
                    <a:cubicBezTo>
                      <a:pt x="3109140" y="595778"/>
                      <a:pt x="2696204" y="842077"/>
                      <a:pt x="2629549" y="885159"/>
                    </a:cubicBezTo>
                    <a:cubicBezTo>
                      <a:pt x="2539321" y="942059"/>
                      <a:pt x="2442590" y="951001"/>
                      <a:pt x="2345859" y="911983"/>
                    </a:cubicBezTo>
                    <a:cubicBezTo>
                      <a:pt x="2209297" y="856708"/>
                      <a:pt x="1185086" y="411258"/>
                      <a:pt x="807916" y="249497"/>
                    </a:cubicBezTo>
                    <a:cubicBezTo>
                      <a:pt x="704682" y="204790"/>
                      <a:pt x="598196" y="190971"/>
                      <a:pt x="488459" y="225111"/>
                    </a:cubicBezTo>
                    <a:cubicBezTo>
                      <a:pt x="436436" y="241369"/>
                      <a:pt x="242161" y="353544"/>
                      <a:pt x="191763" y="383620"/>
                    </a:cubicBezTo>
                    <a:cubicBezTo>
                      <a:pt x="182009" y="393375"/>
                      <a:pt x="171441" y="390123"/>
                      <a:pt x="160874" y="385246"/>
                    </a:cubicBezTo>
                    <a:cubicBezTo>
                      <a:pt x="111289" y="362486"/>
                      <a:pt x="62517" y="336474"/>
                      <a:pt x="13745" y="312088"/>
                    </a:cubicBezTo>
                    <a:cubicBezTo>
                      <a:pt x="3991" y="306398"/>
                      <a:pt x="-3325" y="301521"/>
                      <a:pt x="1552" y="290141"/>
                    </a:cubicBezTo>
                    <a:lnTo>
                      <a:pt x="1552" y="29014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D5772CA-061A-4A2C-B78C-5C67E67B6BFE}"/>
                  </a:ext>
                </a:extLst>
              </p:cNvPr>
              <p:cNvSpPr/>
              <p:nvPr/>
            </p:nvSpPr>
            <p:spPr>
              <a:xfrm>
                <a:off x="9695923" y="3268459"/>
                <a:ext cx="48771" cy="40643"/>
              </a:xfrm>
              <a:custGeom>
                <a:avLst/>
                <a:gdLst>
                  <a:gd name="connsiteX0" fmla="*/ 0 w 48771"/>
                  <a:gd name="connsiteY0" fmla="*/ 40643 h 40643"/>
                  <a:gd name="connsiteX1" fmla="*/ 48772 w 48771"/>
                  <a:gd name="connsiteY1" fmla="*/ 0 h 40643"/>
                  <a:gd name="connsiteX2" fmla="*/ 0 w 48771"/>
                  <a:gd name="connsiteY2" fmla="*/ 40643 h 40643"/>
                  <a:gd name="connsiteX3" fmla="*/ 0 w 48771"/>
                  <a:gd name="connsiteY3" fmla="*/ 40643 h 40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71" h="40643">
                    <a:moveTo>
                      <a:pt x="0" y="40643"/>
                    </a:moveTo>
                    <a:cubicBezTo>
                      <a:pt x="9754" y="19509"/>
                      <a:pt x="26011" y="6503"/>
                      <a:pt x="48772" y="0"/>
                    </a:cubicBezTo>
                    <a:cubicBezTo>
                      <a:pt x="32515" y="13006"/>
                      <a:pt x="16257" y="26825"/>
                      <a:pt x="0" y="40643"/>
                    </a:cubicBezTo>
                    <a:lnTo>
                      <a:pt x="0" y="40643"/>
                    </a:lnTo>
                    <a:close/>
                  </a:path>
                </a:pathLst>
              </a:custGeom>
              <a:solidFill>
                <a:srgbClr val="797979"/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4E5B397-6591-4995-AB40-A21B006BACA3}"/>
                  </a:ext>
                </a:extLst>
              </p:cNvPr>
              <p:cNvSpPr/>
              <p:nvPr/>
            </p:nvSpPr>
            <p:spPr>
              <a:xfrm>
                <a:off x="7184948" y="3122217"/>
                <a:ext cx="1438617" cy="553309"/>
              </a:xfrm>
              <a:custGeom>
                <a:avLst/>
                <a:gdLst>
                  <a:gd name="connsiteX0" fmla="*/ 1426612 w 1438617"/>
                  <a:gd name="connsiteY0" fmla="*/ 443752 h 553309"/>
                  <a:gd name="connsiteX1" fmla="*/ 1320126 w 1438617"/>
                  <a:gd name="connsiteY1" fmla="*/ 494149 h 553309"/>
                  <a:gd name="connsiteX2" fmla="*/ 1142921 w 1438617"/>
                  <a:gd name="connsiteY2" fmla="*/ 481143 h 553309"/>
                  <a:gd name="connsiteX3" fmla="*/ 1142921 w 1438617"/>
                  <a:gd name="connsiteY3" fmla="*/ 481143 h 553309"/>
                  <a:gd name="connsiteX4" fmla="*/ 1142921 w 1438617"/>
                  <a:gd name="connsiteY4" fmla="*/ 481143 h 553309"/>
                  <a:gd name="connsiteX5" fmla="*/ 31733 w 1438617"/>
                  <a:gd name="connsiteY5" fmla="*/ 3178 h 553309"/>
                  <a:gd name="connsiteX6" fmla="*/ 7347 w 1438617"/>
                  <a:gd name="connsiteY6" fmla="*/ 10494 h 553309"/>
                  <a:gd name="connsiteX7" fmla="*/ 11411 w 1438617"/>
                  <a:gd name="connsiteY7" fmla="*/ 50324 h 553309"/>
                  <a:gd name="connsiteX8" fmla="*/ 1125038 w 1438617"/>
                  <a:gd name="connsiteY8" fmla="*/ 529103 h 553309"/>
                  <a:gd name="connsiteX9" fmla="*/ 1125038 w 1438617"/>
                  <a:gd name="connsiteY9" fmla="*/ 529103 h 553309"/>
                  <a:gd name="connsiteX10" fmla="*/ 1315249 w 1438617"/>
                  <a:gd name="connsiteY10" fmla="*/ 546173 h 553309"/>
                  <a:gd name="connsiteX11" fmla="*/ 1315249 w 1438617"/>
                  <a:gd name="connsiteY11" fmla="*/ 546173 h 553309"/>
                  <a:gd name="connsiteX12" fmla="*/ 1399787 w 1438617"/>
                  <a:gd name="connsiteY12" fmla="*/ 517722 h 553309"/>
                  <a:gd name="connsiteX13" fmla="*/ 1437992 w 1438617"/>
                  <a:gd name="connsiteY13" fmla="*/ 451067 h 553309"/>
                  <a:gd name="connsiteX14" fmla="*/ 1426612 w 1438617"/>
                  <a:gd name="connsiteY14" fmla="*/ 443752 h 553309"/>
                  <a:gd name="connsiteX15" fmla="*/ 1426612 w 1438617"/>
                  <a:gd name="connsiteY15" fmla="*/ 443752 h 55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8617" h="553309">
                    <a:moveTo>
                      <a:pt x="1426612" y="443752"/>
                    </a:moveTo>
                    <a:cubicBezTo>
                      <a:pt x="1392471" y="464886"/>
                      <a:pt x="1358331" y="485208"/>
                      <a:pt x="1320126" y="494149"/>
                    </a:cubicBezTo>
                    <a:cubicBezTo>
                      <a:pt x="1246155" y="512032"/>
                      <a:pt x="1195758" y="503904"/>
                      <a:pt x="1142921" y="481143"/>
                    </a:cubicBezTo>
                    <a:lnTo>
                      <a:pt x="1142921" y="481143"/>
                    </a:lnTo>
                    <a:lnTo>
                      <a:pt x="1142921" y="481143"/>
                    </a:lnTo>
                    <a:cubicBezTo>
                      <a:pt x="1106342" y="466512"/>
                      <a:pt x="65061" y="17810"/>
                      <a:pt x="31733" y="3178"/>
                    </a:cubicBezTo>
                    <a:cubicBezTo>
                      <a:pt x="21166" y="-886"/>
                      <a:pt x="12224" y="-3325"/>
                      <a:pt x="7347" y="10494"/>
                    </a:cubicBezTo>
                    <a:cubicBezTo>
                      <a:pt x="3283" y="24313"/>
                      <a:pt x="-8910" y="41383"/>
                      <a:pt x="11411" y="50324"/>
                    </a:cubicBezTo>
                    <a:cubicBezTo>
                      <a:pt x="46365" y="66582"/>
                      <a:pt x="1086021" y="520161"/>
                      <a:pt x="1125038" y="529103"/>
                    </a:cubicBezTo>
                    <a:lnTo>
                      <a:pt x="1125038" y="529103"/>
                    </a:lnTo>
                    <a:cubicBezTo>
                      <a:pt x="1216079" y="563243"/>
                      <a:pt x="1259161" y="553489"/>
                      <a:pt x="1315249" y="546173"/>
                    </a:cubicBezTo>
                    <a:lnTo>
                      <a:pt x="1315249" y="546173"/>
                    </a:lnTo>
                    <a:cubicBezTo>
                      <a:pt x="1351828" y="538044"/>
                      <a:pt x="1372149" y="529103"/>
                      <a:pt x="1399787" y="517722"/>
                    </a:cubicBezTo>
                    <a:cubicBezTo>
                      <a:pt x="1429863" y="504717"/>
                      <a:pt x="1432302" y="477079"/>
                      <a:pt x="1437992" y="451067"/>
                    </a:cubicBezTo>
                    <a:cubicBezTo>
                      <a:pt x="1440430" y="443752"/>
                      <a:pt x="1435553" y="438874"/>
                      <a:pt x="1426612" y="443752"/>
                    </a:cubicBezTo>
                    <a:lnTo>
                      <a:pt x="1426612" y="4437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1F3FEE6-5B1D-458A-9D7E-7301AA8392F8}"/>
                  </a:ext>
                </a:extLst>
              </p:cNvPr>
              <p:cNvSpPr/>
              <p:nvPr/>
            </p:nvSpPr>
            <p:spPr>
              <a:xfrm>
                <a:off x="6381093" y="2896280"/>
                <a:ext cx="421889" cy="96181"/>
              </a:xfrm>
              <a:custGeom>
                <a:avLst/>
                <a:gdLst>
                  <a:gd name="connsiteX0" fmla="*/ 417774 w 421889"/>
                  <a:gd name="connsiteY0" fmla="*/ 79547 h 96181"/>
                  <a:gd name="connsiteX1" fmla="*/ 380382 w 421889"/>
                  <a:gd name="connsiteY1" fmla="*/ 45407 h 96181"/>
                  <a:gd name="connsiteX2" fmla="*/ 66616 w 421889"/>
                  <a:gd name="connsiteY2" fmla="*/ 24272 h 96181"/>
                  <a:gd name="connsiteX3" fmla="*/ 6464 w 421889"/>
                  <a:gd name="connsiteY3" fmla="*/ 64103 h 96181"/>
                  <a:gd name="connsiteX4" fmla="*/ 2400 w 421889"/>
                  <a:gd name="connsiteY4" fmla="*/ 84424 h 96181"/>
                  <a:gd name="connsiteX5" fmla="*/ 20283 w 421889"/>
                  <a:gd name="connsiteY5" fmla="*/ 81173 h 96181"/>
                  <a:gd name="connsiteX6" fmla="*/ 123517 w 421889"/>
                  <a:gd name="connsiteY6" fmla="*/ 39717 h 96181"/>
                  <a:gd name="connsiteX7" fmla="*/ 244634 w 421889"/>
                  <a:gd name="connsiteY7" fmla="*/ 40530 h 96181"/>
                  <a:gd name="connsiteX8" fmla="*/ 349494 w 421889"/>
                  <a:gd name="connsiteY8" fmla="*/ 67354 h 96181"/>
                  <a:gd name="connsiteX9" fmla="*/ 349494 w 421889"/>
                  <a:gd name="connsiteY9" fmla="*/ 67354 h 96181"/>
                  <a:gd name="connsiteX10" fmla="*/ 408833 w 421889"/>
                  <a:gd name="connsiteY10" fmla="*/ 93366 h 96181"/>
                  <a:gd name="connsiteX11" fmla="*/ 421026 w 421889"/>
                  <a:gd name="connsiteY11" fmla="*/ 93366 h 96181"/>
                  <a:gd name="connsiteX12" fmla="*/ 417774 w 421889"/>
                  <a:gd name="connsiteY12" fmla="*/ 79547 h 96181"/>
                  <a:gd name="connsiteX13" fmla="*/ 417774 w 421889"/>
                  <a:gd name="connsiteY13" fmla="*/ 79547 h 96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1889" h="96181">
                    <a:moveTo>
                      <a:pt x="417774" y="79547"/>
                    </a:moveTo>
                    <a:cubicBezTo>
                      <a:pt x="403956" y="58413"/>
                      <a:pt x="385260" y="47845"/>
                      <a:pt x="380382" y="45407"/>
                    </a:cubicBezTo>
                    <a:cubicBezTo>
                      <a:pt x="277961" y="-8242"/>
                      <a:pt x="169037" y="-13120"/>
                      <a:pt x="66616" y="24272"/>
                    </a:cubicBezTo>
                    <a:cubicBezTo>
                      <a:pt x="39792" y="34027"/>
                      <a:pt x="20283" y="41342"/>
                      <a:pt x="6464" y="64103"/>
                    </a:cubicBezTo>
                    <a:cubicBezTo>
                      <a:pt x="2400" y="70606"/>
                      <a:pt x="-3290" y="77921"/>
                      <a:pt x="2400" y="84424"/>
                    </a:cubicBezTo>
                    <a:cubicBezTo>
                      <a:pt x="8090" y="90927"/>
                      <a:pt x="14593" y="83611"/>
                      <a:pt x="20283" y="81173"/>
                    </a:cubicBezTo>
                    <a:cubicBezTo>
                      <a:pt x="48733" y="67354"/>
                      <a:pt x="81248" y="48658"/>
                      <a:pt x="123517" y="39717"/>
                    </a:cubicBezTo>
                    <a:cubicBezTo>
                      <a:pt x="163347" y="31588"/>
                      <a:pt x="203991" y="34840"/>
                      <a:pt x="244634" y="40530"/>
                    </a:cubicBezTo>
                    <a:cubicBezTo>
                      <a:pt x="282026" y="45407"/>
                      <a:pt x="318605" y="55974"/>
                      <a:pt x="349494" y="67354"/>
                    </a:cubicBezTo>
                    <a:lnTo>
                      <a:pt x="349494" y="67354"/>
                    </a:lnTo>
                    <a:cubicBezTo>
                      <a:pt x="360061" y="72231"/>
                      <a:pt x="397453" y="86050"/>
                      <a:pt x="408833" y="93366"/>
                    </a:cubicBezTo>
                    <a:cubicBezTo>
                      <a:pt x="412897" y="95804"/>
                      <a:pt x="417774" y="98243"/>
                      <a:pt x="421026" y="93366"/>
                    </a:cubicBezTo>
                    <a:cubicBezTo>
                      <a:pt x="423464" y="89302"/>
                      <a:pt x="420213" y="83611"/>
                      <a:pt x="417774" y="79547"/>
                    </a:cubicBezTo>
                    <a:lnTo>
                      <a:pt x="417774" y="795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446C62B-AA2B-4A18-A947-6168587304AC}"/>
                  </a:ext>
                </a:extLst>
              </p:cNvPr>
              <p:cNvSpPr/>
              <p:nvPr/>
            </p:nvSpPr>
            <p:spPr>
              <a:xfrm>
                <a:off x="9207391" y="2017174"/>
                <a:ext cx="1797247" cy="1283339"/>
              </a:xfrm>
              <a:custGeom>
                <a:avLst/>
                <a:gdLst>
                  <a:gd name="connsiteX0" fmla="*/ 1485920 w 1797247"/>
                  <a:gd name="connsiteY0" fmla="*/ 195372 h 1283339"/>
                  <a:gd name="connsiteX1" fmla="*/ 1512745 w 1797247"/>
                  <a:gd name="connsiteY1" fmla="*/ 178302 h 1283339"/>
                  <a:gd name="connsiteX2" fmla="*/ 1766358 w 1797247"/>
                  <a:gd name="connsiteY2" fmla="*/ 10851 h 1283339"/>
                  <a:gd name="connsiteX3" fmla="*/ 1797248 w 1797247"/>
                  <a:gd name="connsiteY3" fmla="*/ 1097 h 1283339"/>
                  <a:gd name="connsiteX4" fmla="*/ 1720838 w 1797247"/>
                  <a:gd name="connsiteY4" fmla="*/ 57997 h 1283339"/>
                  <a:gd name="connsiteX5" fmla="*/ 1494861 w 1797247"/>
                  <a:gd name="connsiteY5" fmla="*/ 209190 h 1283339"/>
                  <a:gd name="connsiteX6" fmla="*/ 1417639 w 1797247"/>
                  <a:gd name="connsiteY6" fmla="*/ 299419 h 1283339"/>
                  <a:gd name="connsiteX7" fmla="*/ 1375370 w 1797247"/>
                  <a:gd name="connsiteY7" fmla="*/ 349816 h 1283339"/>
                  <a:gd name="connsiteX8" fmla="*/ 1315218 w 1797247"/>
                  <a:gd name="connsiteY8" fmla="*/ 417284 h 1283339"/>
                  <a:gd name="connsiteX9" fmla="*/ 1237995 w 1797247"/>
                  <a:gd name="connsiteY9" fmla="*/ 482314 h 1283339"/>
                  <a:gd name="connsiteX10" fmla="*/ 604773 w 1797247"/>
                  <a:gd name="connsiteY10" fmla="*/ 952963 h 1283339"/>
                  <a:gd name="connsiteX11" fmla="*/ 582825 w 1797247"/>
                  <a:gd name="connsiteY11" fmla="*/ 971659 h 1283339"/>
                  <a:gd name="connsiteX12" fmla="*/ 466585 w 1797247"/>
                  <a:gd name="connsiteY12" fmla="*/ 1055384 h 1283339"/>
                  <a:gd name="connsiteX13" fmla="*/ 444638 w 1797247"/>
                  <a:gd name="connsiteY13" fmla="*/ 1069203 h 1283339"/>
                  <a:gd name="connsiteX14" fmla="*/ 121117 w 1797247"/>
                  <a:gd name="connsiteY14" fmla="*/ 1232589 h 1283339"/>
                  <a:gd name="connsiteX15" fmla="*/ 37392 w 1797247"/>
                  <a:gd name="connsiteY15" fmla="*/ 1276484 h 1283339"/>
                  <a:gd name="connsiteX16" fmla="*/ 0 w 1797247"/>
                  <a:gd name="connsiteY16" fmla="*/ 1278922 h 1283339"/>
                  <a:gd name="connsiteX17" fmla="*/ 29263 w 1797247"/>
                  <a:gd name="connsiteY17" fmla="*/ 1261852 h 1283339"/>
                  <a:gd name="connsiteX18" fmla="*/ 73158 w 1797247"/>
                  <a:gd name="connsiteY18" fmla="*/ 1239905 h 1283339"/>
                  <a:gd name="connsiteX19" fmla="*/ 433258 w 1797247"/>
                  <a:gd name="connsiteY19" fmla="*/ 1058636 h 1283339"/>
                  <a:gd name="connsiteX20" fmla="*/ 454392 w 1797247"/>
                  <a:gd name="connsiteY20" fmla="*/ 1046443 h 1283339"/>
                  <a:gd name="connsiteX21" fmla="*/ 503164 w 1797247"/>
                  <a:gd name="connsiteY21" fmla="*/ 1010677 h 1283339"/>
                  <a:gd name="connsiteX22" fmla="*/ 1021773 w 1797247"/>
                  <a:gd name="connsiteY22" fmla="*/ 625378 h 1283339"/>
                  <a:gd name="connsiteX23" fmla="*/ 1218487 w 1797247"/>
                  <a:gd name="connsiteY23" fmla="*/ 479875 h 1283339"/>
                  <a:gd name="connsiteX24" fmla="*/ 1234744 w 1797247"/>
                  <a:gd name="connsiteY24" fmla="*/ 465243 h 1283339"/>
                  <a:gd name="connsiteX25" fmla="*/ 1265633 w 1797247"/>
                  <a:gd name="connsiteY25" fmla="*/ 442483 h 1283339"/>
                  <a:gd name="connsiteX26" fmla="*/ 1348545 w 1797247"/>
                  <a:gd name="connsiteY26" fmla="*/ 355506 h 1283339"/>
                  <a:gd name="connsiteX27" fmla="*/ 1485920 w 1797247"/>
                  <a:gd name="connsiteY27" fmla="*/ 195372 h 1283339"/>
                  <a:gd name="connsiteX28" fmla="*/ 1485920 w 1797247"/>
                  <a:gd name="connsiteY28" fmla="*/ 195372 h 128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97247" h="1283339">
                    <a:moveTo>
                      <a:pt x="1485920" y="195372"/>
                    </a:moveTo>
                    <a:cubicBezTo>
                      <a:pt x="1496487" y="192120"/>
                      <a:pt x="1503803" y="183992"/>
                      <a:pt x="1512745" y="178302"/>
                    </a:cubicBezTo>
                    <a:cubicBezTo>
                      <a:pt x="1597282" y="122214"/>
                      <a:pt x="1681821" y="66126"/>
                      <a:pt x="1766358" y="10851"/>
                    </a:cubicBezTo>
                    <a:cubicBezTo>
                      <a:pt x="1774487" y="5161"/>
                      <a:pt x="1783429" y="-2968"/>
                      <a:pt x="1797248" y="1097"/>
                    </a:cubicBezTo>
                    <a:cubicBezTo>
                      <a:pt x="1776926" y="28734"/>
                      <a:pt x="1746850" y="40114"/>
                      <a:pt x="1720838" y="57997"/>
                    </a:cubicBezTo>
                    <a:cubicBezTo>
                      <a:pt x="1645242" y="109208"/>
                      <a:pt x="1568019" y="157167"/>
                      <a:pt x="1494861" y="209190"/>
                    </a:cubicBezTo>
                    <a:cubicBezTo>
                      <a:pt x="1463159" y="231951"/>
                      <a:pt x="1442838" y="268530"/>
                      <a:pt x="1417639" y="299419"/>
                    </a:cubicBezTo>
                    <a:cubicBezTo>
                      <a:pt x="1403820" y="316489"/>
                      <a:pt x="1385937" y="330308"/>
                      <a:pt x="1375370" y="349816"/>
                    </a:cubicBezTo>
                    <a:cubicBezTo>
                      <a:pt x="1351797" y="368512"/>
                      <a:pt x="1334727" y="393711"/>
                      <a:pt x="1315218" y="417284"/>
                    </a:cubicBezTo>
                    <a:cubicBezTo>
                      <a:pt x="1293271" y="444109"/>
                      <a:pt x="1264820" y="461992"/>
                      <a:pt x="1237995" y="482314"/>
                    </a:cubicBezTo>
                    <a:cubicBezTo>
                      <a:pt x="1026650" y="639197"/>
                      <a:pt x="816118" y="796080"/>
                      <a:pt x="604773" y="952963"/>
                    </a:cubicBezTo>
                    <a:cubicBezTo>
                      <a:pt x="597457" y="958653"/>
                      <a:pt x="590141" y="965156"/>
                      <a:pt x="582825" y="971659"/>
                    </a:cubicBezTo>
                    <a:cubicBezTo>
                      <a:pt x="543808" y="999296"/>
                      <a:pt x="505603" y="1027747"/>
                      <a:pt x="466585" y="1055384"/>
                    </a:cubicBezTo>
                    <a:cubicBezTo>
                      <a:pt x="459269" y="1061074"/>
                      <a:pt x="451954" y="1065139"/>
                      <a:pt x="444638" y="1069203"/>
                    </a:cubicBezTo>
                    <a:cubicBezTo>
                      <a:pt x="337340" y="1123665"/>
                      <a:pt x="229228" y="1178127"/>
                      <a:pt x="121117" y="1232589"/>
                    </a:cubicBezTo>
                    <a:cubicBezTo>
                      <a:pt x="92667" y="1246408"/>
                      <a:pt x="65029" y="1261039"/>
                      <a:pt x="37392" y="1276484"/>
                    </a:cubicBezTo>
                    <a:cubicBezTo>
                      <a:pt x="25199" y="1283800"/>
                      <a:pt x="13006" y="1286238"/>
                      <a:pt x="0" y="1278922"/>
                    </a:cubicBezTo>
                    <a:cubicBezTo>
                      <a:pt x="9754" y="1273232"/>
                      <a:pt x="20322" y="1267542"/>
                      <a:pt x="29263" y="1261852"/>
                    </a:cubicBezTo>
                    <a:cubicBezTo>
                      <a:pt x="45521" y="1256162"/>
                      <a:pt x="60152" y="1249659"/>
                      <a:pt x="73158" y="1239905"/>
                    </a:cubicBezTo>
                    <a:cubicBezTo>
                      <a:pt x="193462" y="1179753"/>
                      <a:pt x="312954" y="1118788"/>
                      <a:pt x="433258" y="1058636"/>
                    </a:cubicBezTo>
                    <a:cubicBezTo>
                      <a:pt x="440574" y="1055384"/>
                      <a:pt x="447076" y="1050507"/>
                      <a:pt x="454392" y="1046443"/>
                    </a:cubicBezTo>
                    <a:cubicBezTo>
                      <a:pt x="470650" y="1034250"/>
                      <a:pt x="486907" y="1022870"/>
                      <a:pt x="503164" y="1010677"/>
                    </a:cubicBezTo>
                    <a:cubicBezTo>
                      <a:pt x="675492" y="882244"/>
                      <a:pt x="848633" y="753811"/>
                      <a:pt x="1021773" y="625378"/>
                    </a:cubicBezTo>
                    <a:cubicBezTo>
                      <a:pt x="1087615" y="576606"/>
                      <a:pt x="1152644" y="528647"/>
                      <a:pt x="1218487" y="479875"/>
                    </a:cubicBezTo>
                    <a:cubicBezTo>
                      <a:pt x="1224177" y="475811"/>
                      <a:pt x="1229867" y="470121"/>
                      <a:pt x="1234744" y="465243"/>
                    </a:cubicBezTo>
                    <a:cubicBezTo>
                      <a:pt x="1246937" y="459553"/>
                      <a:pt x="1256692" y="452237"/>
                      <a:pt x="1265633" y="442483"/>
                    </a:cubicBezTo>
                    <a:cubicBezTo>
                      <a:pt x="1302212" y="421349"/>
                      <a:pt x="1321721" y="385582"/>
                      <a:pt x="1348545" y="355506"/>
                    </a:cubicBezTo>
                    <a:cubicBezTo>
                      <a:pt x="1394879" y="302670"/>
                      <a:pt x="1440399" y="249021"/>
                      <a:pt x="1485920" y="195372"/>
                    </a:cubicBezTo>
                    <a:lnTo>
                      <a:pt x="1485920" y="19537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1655A2B-0058-425E-9B33-D2906956C050}"/>
                  </a:ext>
                </a:extLst>
              </p:cNvPr>
              <p:cNvSpPr/>
              <p:nvPr/>
            </p:nvSpPr>
            <p:spPr>
              <a:xfrm>
                <a:off x="8655763" y="3015658"/>
                <a:ext cx="581703" cy="278000"/>
              </a:xfrm>
              <a:custGeom>
                <a:avLst/>
                <a:gdLst>
                  <a:gd name="connsiteX0" fmla="*/ 581704 w 581703"/>
                  <a:gd name="connsiteY0" fmla="*/ 261743 h 278000"/>
                  <a:gd name="connsiteX1" fmla="*/ 567885 w 581703"/>
                  <a:gd name="connsiteY1" fmla="*/ 243860 h 278000"/>
                  <a:gd name="connsiteX2" fmla="*/ 311019 w 581703"/>
                  <a:gd name="connsiteY2" fmla="*/ 95105 h 278000"/>
                  <a:gd name="connsiteX3" fmla="*/ 183399 w 581703"/>
                  <a:gd name="connsiteY3" fmla="*/ 21135 h 278000"/>
                  <a:gd name="connsiteX4" fmla="*/ 172019 w 581703"/>
                  <a:gd name="connsiteY4" fmla="*/ 0 h 278000"/>
                  <a:gd name="connsiteX5" fmla="*/ 171206 w 581703"/>
                  <a:gd name="connsiteY5" fmla="*/ 813 h 278000"/>
                  <a:gd name="connsiteX6" fmla="*/ 22452 w 581703"/>
                  <a:gd name="connsiteY6" fmla="*/ 136562 h 278000"/>
                  <a:gd name="connsiteX7" fmla="*/ 1317 w 581703"/>
                  <a:gd name="connsiteY7" fmla="*/ 199965 h 278000"/>
                  <a:gd name="connsiteX8" fmla="*/ 72037 w 581703"/>
                  <a:gd name="connsiteY8" fmla="*/ 266620 h 278000"/>
                  <a:gd name="connsiteX9" fmla="*/ 146007 w 581703"/>
                  <a:gd name="connsiteY9" fmla="*/ 269872 h 278000"/>
                  <a:gd name="connsiteX10" fmla="*/ 552441 w 581703"/>
                  <a:gd name="connsiteY10" fmla="*/ 278000 h 278000"/>
                  <a:gd name="connsiteX11" fmla="*/ 581704 w 581703"/>
                  <a:gd name="connsiteY11" fmla="*/ 261743 h 2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1703" h="278000">
                    <a:moveTo>
                      <a:pt x="581704" y="261743"/>
                    </a:moveTo>
                    <a:cubicBezTo>
                      <a:pt x="580078" y="253614"/>
                      <a:pt x="576014" y="247924"/>
                      <a:pt x="567885" y="243860"/>
                    </a:cubicBezTo>
                    <a:cubicBezTo>
                      <a:pt x="481721" y="194275"/>
                      <a:pt x="396370" y="144690"/>
                      <a:pt x="311019" y="95105"/>
                    </a:cubicBezTo>
                    <a:cubicBezTo>
                      <a:pt x="267937" y="70719"/>
                      <a:pt x="225669" y="45521"/>
                      <a:pt x="183399" y="21135"/>
                    </a:cubicBezTo>
                    <a:cubicBezTo>
                      <a:pt x="174458" y="16257"/>
                      <a:pt x="169581" y="10567"/>
                      <a:pt x="172019" y="0"/>
                    </a:cubicBezTo>
                    <a:cubicBezTo>
                      <a:pt x="172019" y="0"/>
                      <a:pt x="171206" y="813"/>
                      <a:pt x="171206" y="813"/>
                    </a:cubicBezTo>
                    <a:cubicBezTo>
                      <a:pt x="121621" y="46333"/>
                      <a:pt x="72850" y="91854"/>
                      <a:pt x="22452" y="136562"/>
                    </a:cubicBezTo>
                    <a:cubicBezTo>
                      <a:pt x="2130" y="154445"/>
                      <a:pt x="-2747" y="175579"/>
                      <a:pt x="1317" y="199965"/>
                    </a:cubicBezTo>
                    <a:cubicBezTo>
                      <a:pt x="7820" y="240608"/>
                      <a:pt x="37083" y="257679"/>
                      <a:pt x="72037" y="266620"/>
                    </a:cubicBezTo>
                    <a:cubicBezTo>
                      <a:pt x="97235" y="273936"/>
                      <a:pt x="119996" y="269872"/>
                      <a:pt x="146007" y="269872"/>
                    </a:cubicBezTo>
                    <a:cubicBezTo>
                      <a:pt x="210224" y="269872"/>
                      <a:pt x="552441" y="278000"/>
                      <a:pt x="552441" y="278000"/>
                    </a:cubicBezTo>
                    <a:cubicBezTo>
                      <a:pt x="562195" y="272310"/>
                      <a:pt x="571949" y="267433"/>
                      <a:pt x="581704" y="26174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B95F9E5-DDA4-4D19-9DC9-CF631F063141}"/>
                  </a:ext>
                </a:extLst>
              </p:cNvPr>
              <p:cNvSpPr/>
              <p:nvPr/>
            </p:nvSpPr>
            <p:spPr>
              <a:xfrm>
                <a:off x="9361835" y="2279201"/>
                <a:ext cx="1085176" cy="751088"/>
              </a:xfrm>
              <a:custGeom>
                <a:avLst/>
                <a:gdLst>
                  <a:gd name="connsiteX0" fmla="*/ 0 w 1085176"/>
                  <a:gd name="connsiteY0" fmla="*/ 560878 h 751088"/>
                  <a:gd name="connsiteX1" fmla="*/ 324334 w 1085176"/>
                  <a:gd name="connsiteY1" fmla="*/ 745398 h 751088"/>
                  <a:gd name="connsiteX2" fmla="*/ 346281 w 1085176"/>
                  <a:gd name="connsiteY2" fmla="*/ 751088 h 751088"/>
                  <a:gd name="connsiteX3" fmla="*/ 347094 w 1085176"/>
                  <a:gd name="connsiteY3" fmla="*/ 750276 h 751088"/>
                  <a:gd name="connsiteX4" fmla="*/ 1085177 w 1085176"/>
                  <a:gd name="connsiteY4" fmla="*/ 201591 h 751088"/>
                  <a:gd name="connsiteX5" fmla="*/ 1081112 w 1085176"/>
                  <a:gd name="connsiteY5" fmla="*/ 201591 h 751088"/>
                  <a:gd name="connsiteX6" fmla="*/ 771410 w 1085176"/>
                  <a:gd name="connsiteY6" fmla="*/ 21947 h 751088"/>
                  <a:gd name="connsiteX7" fmla="*/ 755153 w 1085176"/>
                  <a:gd name="connsiteY7" fmla="*/ 813 h 751088"/>
                  <a:gd name="connsiteX8" fmla="*/ 755966 w 1085176"/>
                  <a:gd name="connsiteY8" fmla="*/ 0 h 751088"/>
                  <a:gd name="connsiteX9" fmla="*/ 742147 w 1085176"/>
                  <a:gd name="connsiteY9" fmla="*/ 8942 h 751088"/>
                  <a:gd name="connsiteX10" fmla="*/ 0 w 1085176"/>
                  <a:gd name="connsiteY10" fmla="*/ 560878 h 751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85176" h="751088">
                    <a:moveTo>
                      <a:pt x="0" y="560878"/>
                    </a:moveTo>
                    <a:cubicBezTo>
                      <a:pt x="35766" y="573071"/>
                      <a:pt x="249550" y="701504"/>
                      <a:pt x="324334" y="745398"/>
                    </a:cubicBezTo>
                    <a:cubicBezTo>
                      <a:pt x="331649" y="749463"/>
                      <a:pt x="338965" y="748650"/>
                      <a:pt x="346281" y="751088"/>
                    </a:cubicBezTo>
                    <a:cubicBezTo>
                      <a:pt x="346281" y="751088"/>
                      <a:pt x="347094" y="751088"/>
                      <a:pt x="347094" y="750276"/>
                    </a:cubicBezTo>
                    <a:cubicBezTo>
                      <a:pt x="519422" y="621843"/>
                      <a:pt x="1082738" y="202404"/>
                      <a:pt x="1085177" y="201591"/>
                    </a:cubicBezTo>
                    <a:cubicBezTo>
                      <a:pt x="1083551" y="201591"/>
                      <a:pt x="1082738" y="201591"/>
                      <a:pt x="1081112" y="201591"/>
                    </a:cubicBezTo>
                    <a:cubicBezTo>
                      <a:pt x="1045346" y="171515"/>
                      <a:pt x="834814" y="57714"/>
                      <a:pt x="771410" y="21947"/>
                    </a:cubicBezTo>
                    <a:cubicBezTo>
                      <a:pt x="763282" y="17883"/>
                      <a:pt x="753527" y="13819"/>
                      <a:pt x="755153" y="813"/>
                    </a:cubicBezTo>
                    <a:cubicBezTo>
                      <a:pt x="755153" y="813"/>
                      <a:pt x="755966" y="813"/>
                      <a:pt x="755966" y="0"/>
                    </a:cubicBezTo>
                    <a:cubicBezTo>
                      <a:pt x="751089" y="3251"/>
                      <a:pt x="746211" y="5690"/>
                      <a:pt x="742147" y="8942"/>
                    </a:cubicBezTo>
                    <a:cubicBezTo>
                      <a:pt x="658422" y="70719"/>
                      <a:pt x="78848" y="501539"/>
                      <a:pt x="0" y="56087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3F90FED-4E86-4754-B2A5-0178250DCBD6}"/>
                  </a:ext>
                </a:extLst>
              </p:cNvPr>
              <p:cNvSpPr/>
              <p:nvPr/>
            </p:nvSpPr>
            <p:spPr>
              <a:xfrm>
                <a:off x="8857858" y="2867716"/>
                <a:ext cx="803111" cy="392614"/>
              </a:xfrm>
              <a:custGeom>
                <a:avLst/>
                <a:gdLst>
                  <a:gd name="connsiteX0" fmla="*/ 19509 w 803111"/>
                  <a:gd name="connsiteY0" fmla="*/ 149567 h 392614"/>
                  <a:gd name="connsiteX1" fmla="*/ 393427 w 803111"/>
                  <a:gd name="connsiteY1" fmla="*/ 367416 h 392614"/>
                  <a:gd name="connsiteX2" fmla="*/ 420252 w 803111"/>
                  <a:gd name="connsiteY2" fmla="*/ 392614 h 392614"/>
                  <a:gd name="connsiteX3" fmla="*/ 421878 w 803111"/>
                  <a:gd name="connsiteY3" fmla="*/ 391802 h 392614"/>
                  <a:gd name="connsiteX4" fmla="*/ 781977 w 803111"/>
                  <a:gd name="connsiteY4" fmla="*/ 210532 h 392614"/>
                  <a:gd name="connsiteX5" fmla="*/ 803112 w 803111"/>
                  <a:gd name="connsiteY5" fmla="*/ 198339 h 392614"/>
                  <a:gd name="connsiteX6" fmla="*/ 803112 w 803111"/>
                  <a:gd name="connsiteY6" fmla="*/ 198339 h 392614"/>
                  <a:gd name="connsiteX7" fmla="*/ 736457 w 803111"/>
                  <a:gd name="connsiteY7" fmla="*/ 155258 h 392614"/>
                  <a:gd name="connsiteX8" fmla="*/ 486907 w 803111"/>
                  <a:gd name="connsiteY8" fmla="*/ 11380 h 392614"/>
                  <a:gd name="connsiteX9" fmla="*/ 456831 w 803111"/>
                  <a:gd name="connsiteY9" fmla="*/ 0 h 392614"/>
                  <a:gd name="connsiteX10" fmla="*/ 454392 w 803111"/>
                  <a:gd name="connsiteY10" fmla="*/ 813 h 392614"/>
                  <a:gd name="connsiteX11" fmla="*/ 0 w 803111"/>
                  <a:gd name="connsiteY11" fmla="*/ 129246 h 392614"/>
                  <a:gd name="connsiteX12" fmla="*/ 19509 w 803111"/>
                  <a:gd name="connsiteY12" fmla="*/ 149567 h 39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3111" h="392614">
                    <a:moveTo>
                      <a:pt x="19509" y="149567"/>
                    </a:moveTo>
                    <a:cubicBezTo>
                      <a:pt x="143877" y="221913"/>
                      <a:pt x="268246" y="294258"/>
                      <a:pt x="393427" y="367416"/>
                    </a:cubicBezTo>
                    <a:cubicBezTo>
                      <a:pt x="403995" y="373918"/>
                      <a:pt x="416188" y="379609"/>
                      <a:pt x="420252" y="392614"/>
                    </a:cubicBezTo>
                    <a:cubicBezTo>
                      <a:pt x="421065" y="392614"/>
                      <a:pt x="421065" y="391802"/>
                      <a:pt x="421878" y="391802"/>
                    </a:cubicBezTo>
                    <a:cubicBezTo>
                      <a:pt x="542182" y="331649"/>
                      <a:pt x="661673" y="270685"/>
                      <a:pt x="781977" y="210532"/>
                    </a:cubicBezTo>
                    <a:cubicBezTo>
                      <a:pt x="789293" y="207281"/>
                      <a:pt x="795796" y="202404"/>
                      <a:pt x="803112" y="198339"/>
                    </a:cubicBezTo>
                    <a:cubicBezTo>
                      <a:pt x="803112" y="198339"/>
                      <a:pt x="803112" y="198339"/>
                      <a:pt x="803112" y="198339"/>
                    </a:cubicBezTo>
                    <a:cubicBezTo>
                      <a:pt x="785229" y="178018"/>
                      <a:pt x="759217" y="168263"/>
                      <a:pt x="736457" y="155258"/>
                    </a:cubicBezTo>
                    <a:cubicBezTo>
                      <a:pt x="653545" y="106486"/>
                      <a:pt x="570632" y="59339"/>
                      <a:pt x="486907" y="11380"/>
                    </a:cubicBezTo>
                    <a:cubicBezTo>
                      <a:pt x="477153" y="5690"/>
                      <a:pt x="467398" y="2439"/>
                      <a:pt x="456831" y="0"/>
                    </a:cubicBezTo>
                    <a:cubicBezTo>
                      <a:pt x="456018" y="0"/>
                      <a:pt x="455205" y="813"/>
                      <a:pt x="454392" y="813"/>
                    </a:cubicBezTo>
                    <a:cubicBezTo>
                      <a:pt x="302386" y="40643"/>
                      <a:pt x="151193" y="85351"/>
                      <a:pt x="0" y="129246"/>
                    </a:cubicBezTo>
                    <a:cubicBezTo>
                      <a:pt x="2439" y="139000"/>
                      <a:pt x="10567" y="143877"/>
                      <a:pt x="19509" y="149567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C564B66-0F47-44C6-B1CA-61C92009570D}"/>
                  </a:ext>
                </a:extLst>
              </p:cNvPr>
              <p:cNvSpPr/>
              <p:nvPr/>
            </p:nvSpPr>
            <p:spPr>
              <a:xfrm>
                <a:off x="10149503" y="2030259"/>
                <a:ext cx="543807" cy="430210"/>
              </a:xfrm>
              <a:custGeom>
                <a:avLst/>
                <a:gdLst>
                  <a:gd name="connsiteX0" fmla="*/ 53649 w 543807"/>
                  <a:gd name="connsiteY0" fmla="*/ 263573 h 430210"/>
                  <a:gd name="connsiteX1" fmla="*/ 308076 w 543807"/>
                  <a:gd name="connsiteY1" fmla="*/ 407451 h 430210"/>
                  <a:gd name="connsiteX2" fmla="*/ 324333 w 543807"/>
                  <a:gd name="connsiteY2" fmla="*/ 427772 h 430210"/>
                  <a:gd name="connsiteX3" fmla="*/ 323521 w 543807"/>
                  <a:gd name="connsiteY3" fmla="*/ 430211 h 430210"/>
                  <a:gd name="connsiteX4" fmla="*/ 404807 w 543807"/>
                  <a:gd name="connsiteY4" fmla="*/ 344047 h 430210"/>
                  <a:gd name="connsiteX5" fmla="*/ 541369 w 543807"/>
                  <a:gd name="connsiteY5" fmla="*/ 183099 h 430210"/>
                  <a:gd name="connsiteX6" fmla="*/ 542995 w 543807"/>
                  <a:gd name="connsiteY6" fmla="*/ 182287 h 430210"/>
                  <a:gd name="connsiteX7" fmla="*/ 543807 w 543807"/>
                  <a:gd name="connsiteY7" fmla="*/ 180661 h 430210"/>
                  <a:gd name="connsiteX8" fmla="*/ 541369 w 543807"/>
                  <a:gd name="connsiteY8" fmla="*/ 179848 h 430210"/>
                  <a:gd name="connsiteX9" fmla="*/ 461708 w 543807"/>
                  <a:gd name="connsiteY9" fmla="*/ 140830 h 430210"/>
                  <a:gd name="connsiteX10" fmla="*/ 241421 w 543807"/>
                  <a:gd name="connsiteY10" fmla="*/ 13210 h 430210"/>
                  <a:gd name="connsiteX11" fmla="*/ 199965 w 543807"/>
                  <a:gd name="connsiteY11" fmla="*/ 1017 h 430210"/>
                  <a:gd name="connsiteX12" fmla="*/ 195088 w 543807"/>
                  <a:gd name="connsiteY12" fmla="*/ 5895 h 430210"/>
                  <a:gd name="connsiteX13" fmla="*/ 165012 w 543807"/>
                  <a:gd name="connsiteY13" fmla="*/ 37596 h 430210"/>
                  <a:gd name="connsiteX14" fmla="*/ 813 w 543807"/>
                  <a:gd name="connsiteY14" fmla="*/ 223743 h 430210"/>
                  <a:gd name="connsiteX15" fmla="*/ 0 w 543807"/>
                  <a:gd name="connsiteY15" fmla="*/ 226181 h 430210"/>
                  <a:gd name="connsiteX16" fmla="*/ 53649 w 543807"/>
                  <a:gd name="connsiteY16" fmla="*/ 263573 h 43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3807" h="430210">
                    <a:moveTo>
                      <a:pt x="53649" y="263573"/>
                    </a:moveTo>
                    <a:cubicBezTo>
                      <a:pt x="138187" y="312345"/>
                      <a:pt x="222725" y="359491"/>
                      <a:pt x="308076" y="407451"/>
                    </a:cubicBezTo>
                    <a:cubicBezTo>
                      <a:pt x="316205" y="412328"/>
                      <a:pt x="320269" y="419644"/>
                      <a:pt x="324333" y="427772"/>
                    </a:cubicBezTo>
                    <a:cubicBezTo>
                      <a:pt x="324333" y="428585"/>
                      <a:pt x="323521" y="429398"/>
                      <a:pt x="323521" y="430211"/>
                    </a:cubicBezTo>
                    <a:cubicBezTo>
                      <a:pt x="358474" y="409076"/>
                      <a:pt x="378796" y="373310"/>
                      <a:pt x="404807" y="344047"/>
                    </a:cubicBezTo>
                    <a:cubicBezTo>
                      <a:pt x="450328" y="290398"/>
                      <a:pt x="495848" y="236749"/>
                      <a:pt x="541369" y="183099"/>
                    </a:cubicBezTo>
                    <a:cubicBezTo>
                      <a:pt x="542182" y="183099"/>
                      <a:pt x="542182" y="182287"/>
                      <a:pt x="542995" y="182287"/>
                    </a:cubicBezTo>
                    <a:cubicBezTo>
                      <a:pt x="542995" y="181474"/>
                      <a:pt x="543807" y="181474"/>
                      <a:pt x="543807" y="180661"/>
                    </a:cubicBezTo>
                    <a:cubicBezTo>
                      <a:pt x="542995" y="180661"/>
                      <a:pt x="542182" y="180661"/>
                      <a:pt x="541369" y="179848"/>
                    </a:cubicBezTo>
                    <a:cubicBezTo>
                      <a:pt x="510480" y="175784"/>
                      <a:pt x="486907" y="155462"/>
                      <a:pt x="461708" y="140830"/>
                    </a:cubicBezTo>
                    <a:cubicBezTo>
                      <a:pt x="387737" y="99374"/>
                      <a:pt x="315392" y="55479"/>
                      <a:pt x="241421" y="13210"/>
                    </a:cubicBezTo>
                    <a:cubicBezTo>
                      <a:pt x="228415" y="5895"/>
                      <a:pt x="215410" y="-3047"/>
                      <a:pt x="199965" y="1017"/>
                    </a:cubicBezTo>
                    <a:cubicBezTo>
                      <a:pt x="198339" y="2643"/>
                      <a:pt x="196714" y="3456"/>
                      <a:pt x="195088" y="5895"/>
                    </a:cubicBezTo>
                    <a:cubicBezTo>
                      <a:pt x="185333" y="17275"/>
                      <a:pt x="174766" y="27029"/>
                      <a:pt x="165012" y="37596"/>
                    </a:cubicBezTo>
                    <a:cubicBezTo>
                      <a:pt x="110550" y="99374"/>
                      <a:pt x="55275" y="161965"/>
                      <a:pt x="813" y="223743"/>
                    </a:cubicBezTo>
                    <a:cubicBezTo>
                      <a:pt x="813" y="224556"/>
                      <a:pt x="0" y="225369"/>
                      <a:pt x="0" y="226181"/>
                    </a:cubicBezTo>
                    <a:cubicBezTo>
                      <a:pt x="13006" y="246503"/>
                      <a:pt x="34953" y="253006"/>
                      <a:pt x="53649" y="26357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FCC4E26-6473-4980-AF29-908FD5B75B52}"/>
                  </a:ext>
                </a:extLst>
              </p:cNvPr>
              <p:cNvSpPr/>
              <p:nvPr/>
            </p:nvSpPr>
            <p:spPr>
              <a:xfrm>
                <a:off x="8823905" y="2996149"/>
                <a:ext cx="454204" cy="285316"/>
              </a:xfrm>
              <a:custGeom>
                <a:avLst/>
                <a:gdLst>
                  <a:gd name="connsiteX0" fmla="*/ 427380 w 454204"/>
                  <a:gd name="connsiteY0" fmla="*/ 238983 h 285316"/>
                  <a:gd name="connsiteX1" fmla="*/ 53462 w 454204"/>
                  <a:gd name="connsiteY1" fmla="*/ 21135 h 285316"/>
                  <a:gd name="connsiteX2" fmla="*/ 33140 w 454204"/>
                  <a:gd name="connsiteY2" fmla="*/ 0 h 285316"/>
                  <a:gd name="connsiteX3" fmla="*/ 31514 w 454204"/>
                  <a:gd name="connsiteY3" fmla="*/ 813 h 285316"/>
                  <a:gd name="connsiteX4" fmla="*/ 28263 w 454204"/>
                  <a:gd name="connsiteY4" fmla="*/ 1626 h 285316"/>
                  <a:gd name="connsiteX5" fmla="*/ 626 w 454204"/>
                  <a:gd name="connsiteY5" fmla="*/ 23573 h 285316"/>
                  <a:gd name="connsiteX6" fmla="*/ 12006 w 454204"/>
                  <a:gd name="connsiteY6" fmla="*/ 44708 h 285316"/>
                  <a:gd name="connsiteX7" fmla="*/ 139626 w 454204"/>
                  <a:gd name="connsiteY7" fmla="*/ 118679 h 285316"/>
                  <a:gd name="connsiteX8" fmla="*/ 396491 w 454204"/>
                  <a:gd name="connsiteY8" fmla="*/ 267433 h 285316"/>
                  <a:gd name="connsiteX9" fmla="*/ 410310 w 454204"/>
                  <a:gd name="connsiteY9" fmla="*/ 285316 h 285316"/>
                  <a:gd name="connsiteX10" fmla="*/ 411123 w 454204"/>
                  <a:gd name="connsiteY10" fmla="*/ 284503 h 285316"/>
                  <a:gd name="connsiteX11" fmla="*/ 448515 w 454204"/>
                  <a:gd name="connsiteY11" fmla="*/ 267433 h 285316"/>
                  <a:gd name="connsiteX12" fmla="*/ 454205 w 454204"/>
                  <a:gd name="connsiteY12" fmla="*/ 263369 h 285316"/>
                  <a:gd name="connsiteX13" fmla="*/ 427380 w 454204"/>
                  <a:gd name="connsiteY13" fmla="*/ 238983 h 28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4204" h="285316">
                    <a:moveTo>
                      <a:pt x="427380" y="238983"/>
                    </a:moveTo>
                    <a:cubicBezTo>
                      <a:pt x="303012" y="166638"/>
                      <a:pt x="178643" y="93480"/>
                      <a:pt x="53462" y="21135"/>
                    </a:cubicBezTo>
                    <a:cubicBezTo>
                      <a:pt x="44520" y="15444"/>
                      <a:pt x="36392" y="10567"/>
                      <a:pt x="33140" y="0"/>
                    </a:cubicBezTo>
                    <a:cubicBezTo>
                      <a:pt x="32327" y="0"/>
                      <a:pt x="31514" y="0"/>
                      <a:pt x="31514" y="813"/>
                    </a:cubicBezTo>
                    <a:cubicBezTo>
                      <a:pt x="30702" y="813"/>
                      <a:pt x="29076" y="1626"/>
                      <a:pt x="28263" y="1626"/>
                    </a:cubicBezTo>
                    <a:cubicBezTo>
                      <a:pt x="16070" y="4877"/>
                      <a:pt x="8754" y="15444"/>
                      <a:pt x="626" y="23573"/>
                    </a:cubicBezTo>
                    <a:cubicBezTo>
                      <a:pt x="-1813" y="33328"/>
                      <a:pt x="3064" y="39830"/>
                      <a:pt x="12006" y="44708"/>
                    </a:cubicBezTo>
                    <a:cubicBezTo>
                      <a:pt x="55088" y="69094"/>
                      <a:pt x="97357" y="94293"/>
                      <a:pt x="139626" y="118679"/>
                    </a:cubicBezTo>
                    <a:cubicBezTo>
                      <a:pt x="225789" y="168263"/>
                      <a:pt x="311140" y="218661"/>
                      <a:pt x="396491" y="267433"/>
                    </a:cubicBezTo>
                    <a:cubicBezTo>
                      <a:pt x="403807" y="271497"/>
                      <a:pt x="408684" y="277187"/>
                      <a:pt x="410310" y="285316"/>
                    </a:cubicBezTo>
                    <a:cubicBezTo>
                      <a:pt x="410310" y="285316"/>
                      <a:pt x="411123" y="285316"/>
                      <a:pt x="411123" y="284503"/>
                    </a:cubicBezTo>
                    <a:cubicBezTo>
                      <a:pt x="424129" y="280439"/>
                      <a:pt x="437135" y="274749"/>
                      <a:pt x="448515" y="267433"/>
                    </a:cubicBezTo>
                    <a:cubicBezTo>
                      <a:pt x="450141" y="265807"/>
                      <a:pt x="452579" y="264994"/>
                      <a:pt x="454205" y="263369"/>
                    </a:cubicBezTo>
                    <a:cubicBezTo>
                      <a:pt x="449328" y="251176"/>
                      <a:pt x="437948" y="245486"/>
                      <a:pt x="427380" y="23898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BAC2159-D93D-4FDB-9297-D7DF771AC60A}"/>
                  </a:ext>
                </a:extLst>
              </p:cNvPr>
              <p:cNvSpPr/>
              <p:nvPr/>
            </p:nvSpPr>
            <p:spPr>
              <a:xfrm>
                <a:off x="9312250" y="2839266"/>
                <a:ext cx="394240" cy="225163"/>
              </a:xfrm>
              <a:custGeom>
                <a:avLst/>
                <a:gdLst>
                  <a:gd name="connsiteX0" fmla="*/ 373919 w 394240"/>
                  <a:gd name="connsiteY0" fmla="*/ 185334 h 225163"/>
                  <a:gd name="connsiteX1" fmla="*/ 146316 w 394240"/>
                  <a:gd name="connsiteY1" fmla="*/ 53649 h 225163"/>
                  <a:gd name="connsiteX2" fmla="*/ 48772 w 394240"/>
                  <a:gd name="connsiteY2" fmla="*/ 813 h 225163"/>
                  <a:gd name="connsiteX3" fmla="*/ 47146 w 394240"/>
                  <a:gd name="connsiteY3" fmla="*/ 0 h 225163"/>
                  <a:gd name="connsiteX4" fmla="*/ 45520 w 394240"/>
                  <a:gd name="connsiteY4" fmla="*/ 813 h 225163"/>
                  <a:gd name="connsiteX5" fmla="*/ 7316 w 394240"/>
                  <a:gd name="connsiteY5" fmla="*/ 23573 h 225163"/>
                  <a:gd name="connsiteX6" fmla="*/ 0 w 394240"/>
                  <a:gd name="connsiteY6" fmla="*/ 26825 h 225163"/>
                  <a:gd name="connsiteX7" fmla="*/ 30076 w 394240"/>
                  <a:gd name="connsiteY7" fmla="*/ 38205 h 225163"/>
                  <a:gd name="connsiteX8" fmla="*/ 279626 w 394240"/>
                  <a:gd name="connsiteY8" fmla="*/ 182082 h 225163"/>
                  <a:gd name="connsiteX9" fmla="*/ 346281 w 394240"/>
                  <a:gd name="connsiteY9" fmla="*/ 225164 h 225163"/>
                  <a:gd name="connsiteX10" fmla="*/ 353597 w 394240"/>
                  <a:gd name="connsiteY10" fmla="*/ 219474 h 225163"/>
                  <a:gd name="connsiteX11" fmla="*/ 380421 w 394240"/>
                  <a:gd name="connsiteY11" fmla="*/ 199965 h 225163"/>
                  <a:gd name="connsiteX12" fmla="*/ 394240 w 394240"/>
                  <a:gd name="connsiteY12" fmla="*/ 190211 h 225163"/>
                  <a:gd name="connsiteX13" fmla="*/ 373919 w 394240"/>
                  <a:gd name="connsiteY13" fmla="*/ 185334 h 22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4240" h="225163">
                    <a:moveTo>
                      <a:pt x="373919" y="185334"/>
                    </a:moveTo>
                    <a:cubicBezTo>
                      <a:pt x="298322" y="141439"/>
                      <a:pt x="222725" y="96731"/>
                      <a:pt x="146316" y="53649"/>
                    </a:cubicBezTo>
                    <a:cubicBezTo>
                      <a:pt x="113801" y="35766"/>
                      <a:pt x="84538" y="12193"/>
                      <a:pt x="48772" y="813"/>
                    </a:cubicBezTo>
                    <a:cubicBezTo>
                      <a:pt x="47959" y="813"/>
                      <a:pt x="47959" y="813"/>
                      <a:pt x="47146" y="0"/>
                    </a:cubicBezTo>
                    <a:cubicBezTo>
                      <a:pt x="46333" y="0"/>
                      <a:pt x="46333" y="813"/>
                      <a:pt x="45520" y="813"/>
                    </a:cubicBezTo>
                    <a:cubicBezTo>
                      <a:pt x="34140" y="10567"/>
                      <a:pt x="21134" y="17883"/>
                      <a:pt x="7316" y="23573"/>
                    </a:cubicBezTo>
                    <a:cubicBezTo>
                      <a:pt x="4877" y="24386"/>
                      <a:pt x="2438" y="26012"/>
                      <a:pt x="0" y="26825"/>
                    </a:cubicBezTo>
                    <a:cubicBezTo>
                      <a:pt x="10567" y="29263"/>
                      <a:pt x="20322" y="32515"/>
                      <a:pt x="30076" y="38205"/>
                    </a:cubicBezTo>
                    <a:cubicBezTo>
                      <a:pt x="112988" y="86164"/>
                      <a:pt x="196713" y="133310"/>
                      <a:pt x="279626" y="182082"/>
                    </a:cubicBezTo>
                    <a:cubicBezTo>
                      <a:pt x="302386" y="195901"/>
                      <a:pt x="328398" y="204842"/>
                      <a:pt x="346281" y="225164"/>
                    </a:cubicBezTo>
                    <a:cubicBezTo>
                      <a:pt x="348719" y="223538"/>
                      <a:pt x="351158" y="221913"/>
                      <a:pt x="353597" y="219474"/>
                    </a:cubicBezTo>
                    <a:cubicBezTo>
                      <a:pt x="362538" y="212971"/>
                      <a:pt x="371480" y="206468"/>
                      <a:pt x="380421" y="199965"/>
                    </a:cubicBezTo>
                    <a:cubicBezTo>
                      <a:pt x="385298" y="196714"/>
                      <a:pt x="389363" y="193462"/>
                      <a:pt x="394240" y="190211"/>
                    </a:cubicBezTo>
                    <a:cubicBezTo>
                      <a:pt x="389363" y="188585"/>
                      <a:pt x="381234" y="189398"/>
                      <a:pt x="373919" y="18533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E6BE119-A146-411E-8D9E-6F4EA22717A1}"/>
                  </a:ext>
                </a:extLst>
              </p:cNvPr>
              <p:cNvSpPr/>
              <p:nvPr/>
            </p:nvSpPr>
            <p:spPr>
              <a:xfrm>
                <a:off x="10115996" y="2254815"/>
                <a:ext cx="357840" cy="225976"/>
              </a:xfrm>
              <a:custGeom>
                <a:avLst/>
                <a:gdLst>
                  <a:gd name="connsiteX0" fmla="*/ 341583 w 357840"/>
                  <a:gd name="connsiteY0" fmla="*/ 182895 h 225976"/>
                  <a:gd name="connsiteX1" fmla="*/ 87156 w 357840"/>
                  <a:gd name="connsiteY1" fmla="*/ 39018 h 225976"/>
                  <a:gd name="connsiteX2" fmla="*/ 33507 w 357840"/>
                  <a:gd name="connsiteY2" fmla="*/ 2439 h 225976"/>
                  <a:gd name="connsiteX3" fmla="*/ 31881 w 357840"/>
                  <a:gd name="connsiteY3" fmla="*/ 0 h 225976"/>
                  <a:gd name="connsiteX4" fmla="*/ 13185 w 357840"/>
                  <a:gd name="connsiteY4" fmla="*/ 13819 h 225976"/>
                  <a:gd name="connsiteX5" fmla="*/ 992 w 357840"/>
                  <a:gd name="connsiteY5" fmla="*/ 24386 h 225976"/>
                  <a:gd name="connsiteX6" fmla="*/ 179 w 357840"/>
                  <a:gd name="connsiteY6" fmla="*/ 25199 h 225976"/>
                  <a:gd name="connsiteX7" fmla="*/ 16436 w 357840"/>
                  <a:gd name="connsiteY7" fmla="*/ 46333 h 225976"/>
                  <a:gd name="connsiteX8" fmla="*/ 207460 w 357840"/>
                  <a:gd name="connsiteY8" fmla="*/ 154445 h 225976"/>
                  <a:gd name="connsiteX9" fmla="*/ 326139 w 357840"/>
                  <a:gd name="connsiteY9" fmla="*/ 225977 h 225976"/>
                  <a:gd name="connsiteX10" fmla="*/ 330203 w 357840"/>
                  <a:gd name="connsiteY10" fmla="*/ 225977 h 225976"/>
                  <a:gd name="connsiteX11" fmla="*/ 332642 w 357840"/>
                  <a:gd name="connsiteY11" fmla="*/ 224351 h 225976"/>
                  <a:gd name="connsiteX12" fmla="*/ 352963 w 357840"/>
                  <a:gd name="connsiteY12" fmla="*/ 208907 h 225976"/>
                  <a:gd name="connsiteX13" fmla="*/ 355402 w 357840"/>
                  <a:gd name="connsiteY13" fmla="*/ 206468 h 225976"/>
                  <a:gd name="connsiteX14" fmla="*/ 357028 w 357840"/>
                  <a:gd name="connsiteY14" fmla="*/ 205655 h 225976"/>
                  <a:gd name="connsiteX15" fmla="*/ 357840 w 357840"/>
                  <a:gd name="connsiteY15" fmla="*/ 203217 h 225976"/>
                  <a:gd name="connsiteX16" fmla="*/ 341583 w 357840"/>
                  <a:gd name="connsiteY16" fmla="*/ 182895 h 22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7840" h="225976">
                    <a:moveTo>
                      <a:pt x="341583" y="182895"/>
                    </a:moveTo>
                    <a:cubicBezTo>
                      <a:pt x="257045" y="134936"/>
                      <a:pt x="171694" y="87790"/>
                      <a:pt x="87156" y="39018"/>
                    </a:cubicBezTo>
                    <a:cubicBezTo>
                      <a:pt x="68460" y="28450"/>
                      <a:pt x="45700" y="21135"/>
                      <a:pt x="33507" y="2439"/>
                    </a:cubicBezTo>
                    <a:cubicBezTo>
                      <a:pt x="32694" y="1626"/>
                      <a:pt x="32694" y="813"/>
                      <a:pt x="31881" y="0"/>
                    </a:cubicBezTo>
                    <a:cubicBezTo>
                      <a:pt x="30255" y="1626"/>
                      <a:pt x="23752" y="5690"/>
                      <a:pt x="13185" y="13819"/>
                    </a:cubicBezTo>
                    <a:cubicBezTo>
                      <a:pt x="9121" y="17070"/>
                      <a:pt x="5057" y="21135"/>
                      <a:pt x="992" y="24386"/>
                    </a:cubicBezTo>
                    <a:cubicBezTo>
                      <a:pt x="992" y="24386"/>
                      <a:pt x="179" y="24386"/>
                      <a:pt x="179" y="25199"/>
                    </a:cubicBezTo>
                    <a:cubicBezTo>
                      <a:pt x="-1446" y="38205"/>
                      <a:pt x="8308" y="41456"/>
                      <a:pt x="16436" y="46333"/>
                    </a:cubicBezTo>
                    <a:cubicBezTo>
                      <a:pt x="79840" y="82912"/>
                      <a:pt x="144057" y="117866"/>
                      <a:pt x="207460" y="154445"/>
                    </a:cubicBezTo>
                    <a:cubicBezTo>
                      <a:pt x="247291" y="178018"/>
                      <a:pt x="291186" y="196714"/>
                      <a:pt x="326139" y="225977"/>
                    </a:cubicBezTo>
                    <a:cubicBezTo>
                      <a:pt x="327765" y="225977"/>
                      <a:pt x="329390" y="225977"/>
                      <a:pt x="330203" y="225977"/>
                    </a:cubicBezTo>
                    <a:cubicBezTo>
                      <a:pt x="331016" y="225164"/>
                      <a:pt x="331829" y="225164"/>
                      <a:pt x="332642" y="224351"/>
                    </a:cubicBezTo>
                    <a:cubicBezTo>
                      <a:pt x="339958" y="220287"/>
                      <a:pt x="346461" y="214597"/>
                      <a:pt x="352963" y="208907"/>
                    </a:cubicBezTo>
                    <a:cubicBezTo>
                      <a:pt x="353776" y="208094"/>
                      <a:pt x="354589" y="207281"/>
                      <a:pt x="355402" y="206468"/>
                    </a:cubicBezTo>
                    <a:cubicBezTo>
                      <a:pt x="356215" y="206468"/>
                      <a:pt x="356215" y="205655"/>
                      <a:pt x="357028" y="205655"/>
                    </a:cubicBezTo>
                    <a:cubicBezTo>
                      <a:pt x="357028" y="204842"/>
                      <a:pt x="357840" y="204029"/>
                      <a:pt x="357840" y="203217"/>
                    </a:cubicBezTo>
                    <a:cubicBezTo>
                      <a:pt x="353776" y="195088"/>
                      <a:pt x="349712" y="187772"/>
                      <a:pt x="341583" y="182895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9867CB3-74A0-4102-9265-EC1B9B9D563B}"/>
                  </a:ext>
                </a:extLst>
              </p:cNvPr>
              <p:cNvSpPr/>
              <p:nvPr/>
            </p:nvSpPr>
            <p:spPr>
              <a:xfrm>
                <a:off x="10344591" y="2002826"/>
                <a:ext cx="371479" cy="209719"/>
              </a:xfrm>
              <a:custGeom>
                <a:avLst/>
                <a:gdLst>
                  <a:gd name="connsiteX0" fmla="*/ 301573 w 371479"/>
                  <a:gd name="connsiteY0" fmla="*/ 152819 h 209719"/>
                  <a:gd name="connsiteX1" fmla="*/ 39830 w 371479"/>
                  <a:gd name="connsiteY1" fmla="*/ 813 h 209719"/>
                  <a:gd name="connsiteX2" fmla="*/ 38205 w 371479"/>
                  <a:gd name="connsiteY2" fmla="*/ 0 h 209719"/>
                  <a:gd name="connsiteX3" fmla="*/ 0 w 371479"/>
                  <a:gd name="connsiteY3" fmla="*/ 30889 h 209719"/>
                  <a:gd name="connsiteX4" fmla="*/ 4064 w 371479"/>
                  <a:gd name="connsiteY4" fmla="*/ 29263 h 209719"/>
                  <a:gd name="connsiteX5" fmla="*/ 45520 w 371479"/>
                  <a:gd name="connsiteY5" fmla="*/ 41456 h 209719"/>
                  <a:gd name="connsiteX6" fmla="*/ 265807 w 371479"/>
                  <a:gd name="connsiteY6" fmla="*/ 169076 h 209719"/>
                  <a:gd name="connsiteX7" fmla="*/ 345468 w 371479"/>
                  <a:gd name="connsiteY7" fmla="*/ 208094 h 209719"/>
                  <a:gd name="connsiteX8" fmla="*/ 347907 w 371479"/>
                  <a:gd name="connsiteY8" fmla="*/ 208907 h 209719"/>
                  <a:gd name="connsiteX9" fmla="*/ 349533 w 371479"/>
                  <a:gd name="connsiteY9" fmla="*/ 209719 h 209719"/>
                  <a:gd name="connsiteX10" fmla="*/ 366603 w 371479"/>
                  <a:gd name="connsiteY10" fmla="*/ 198339 h 209719"/>
                  <a:gd name="connsiteX11" fmla="*/ 370667 w 371479"/>
                  <a:gd name="connsiteY11" fmla="*/ 195088 h 209719"/>
                  <a:gd name="connsiteX12" fmla="*/ 371480 w 371479"/>
                  <a:gd name="connsiteY12" fmla="*/ 191836 h 209719"/>
                  <a:gd name="connsiteX13" fmla="*/ 301573 w 371479"/>
                  <a:gd name="connsiteY13" fmla="*/ 152819 h 20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1479" h="209719">
                    <a:moveTo>
                      <a:pt x="301573" y="152819"/>
                    </a:moveTo>
                    <a:cubicBezTo>
                      <a:pt x="214596" y="102421"/>
                      <a:pt x="126807" y="51211"/>
                      <a:pt x="39830" y="813"/>
                    </a:cubicBezTo>
                    <a:cubicBezTo>
                      <a:pt x="39017" y="813"/>
                      <a:pt x="39017" y="0"/>
                      <a:pt x="38205" y="0"/>
                    </a:cubicBezTo>
                    <a:cubicBezTo>
                      <a:pt x="22760" y="7316"/>
                      <a:pt x="9754" y="16257"/>
                      <a:pt x="0" y="30889"/>
                    </a:cubicBezTo>
                    <a:cubicBezTo>
                      <a:pt x="1626" y="30076"/>
                      <a:pt x="2438" y="30076"/>
                      <a:pt x="4064" y="29263"/>
                    </a:cubicBezTo>
                    <a:cubicBezTo>
                      <a:pt x="19508" y="25199"/>
                      <a:pt x="32515" y="34140"/>
                      <a:pt x="45520" y="41456"/>
                    </a:cubicBezTo>
                    <a:cubicBezTo>
                      <a:pt x="118678" y="83725"/>
                      <a:pt x="191836" y="127620"/>
                      <a:pt x="265807" y="169076"/>
                    </a:cubicBezTo>
                    <a:cubicBezTo>
                      <a:pt x="291006" y="183708"/>
                      <a:pt x="314579" y="204029"/>
                      <a:pt x="345468" y="208094"/>
                    </a:cubicBezTo>
                    <a:cubicBezTo>
                      <a:pt x="346281" y="208094"/>
                      <a:pt x="347094" y="208907"/>
                      <a:pt x="347907" y="208907"/>
                    </a:cubicBezTo>
                    <a:cubicBezTo>
                      <a:pt x="348719" y="208907"/>
                      <a:pt x="349533" y="208907"/>
                      <a:pt x="349533" y="209719"/>
                    </a:cubicBezTo>
                    <a:cubicBezTo>
                      <a:pt x="356035" y="207281"/>
                      <a:pt x="361726" y="202404"/>
                      <a:pt x="366603" y="198339"/>
                    </a:cubicBezTo>
                    <a:cubicBezTo>
                      <a:pt x="368228" y="197527"/>
                      <a:pt x="369854" y="195901"/>
                      <a:pt x="370667" y="195088"/>
                    </a:cubicBezTo>
                    <a:cubicBezTo>
                      <a:pt x="370667" y="194275"/>
                      <a:pt x="371480" y="193462"/>
                      <a:pt x="371480" y="191836"/>
                    </a:cubicBezTo>
                    <a:cubicBezTo>
                      <a:pt x="347094" y="182082"/>
                      <a:pt x="325147" y="165825"/>
                      <a:pt x="301573" y="15281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E5D5928-0471-4BBE-9531-572308EC6837}"/>
                </a:ext>
              </a:extLst>
            </p:cNvPr>
            <p:cNvGrpSpPr/>
            <p:nvPr/>
          </p:nvGrpSpPr>
          <p:grpSpPr>
            <a:xfrm>
              <a:off x="8506951" y="4143455"/>
              <a:ext cx="2568204" cy="880770"/>
              <a:chOff x="8506951" y="4143455"/>
              <a:chExt cx="2568204" cy="880770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2967AC2-7575-4A6C-98E8-C9C43B737E77}"/>
                  </a:ext>
                </a:extLst>
              </p:cNvPr>
              <p:cNvSpPr/>
              <p:nvPr/>
            </p:nvSpPr>
            <p:spPr>
              <a:xfrm rot="19935122" flipH="1" flipV="1">
                <a:off x="8506951" y="4209475"/>
                <a:ext cx="763688" cy="814750"/>
              </a:xfrm>
              <a:custGeom>
                <a:avLst/>
                <a:gdLst>
                  <a:gd name="connsiteX0" fmla="*/ 50966 w 763688"/>
                  <a:gd name="connsiteY0" fmla="*/ 616590 h 814750"/>
                  <a:gd name="connsiteX1" fmla="*/ 61376 w 763688"/>
                  <a:gd name="connsiteY1" fmla="*/ 615374 h 814750"/>
                  <a:gd name="connsiteX2" fmla="*/ 44305 w 763688"/>
                  <a:gd name="connsiteY2" fmla="*/ 611027 h 814750"/>
                  <a:gd name="connsiteX3" fmla="*/ 24311 w 763688"/>
                  <a:gd name="connsiteY3" fmla="*/ 366767 h 814750"/>
                  <a:gd name="connsiteX4" fmla="*/ 41410 w 763688"/>
                  <a:gd name="connsiteY4" fmla="*/ 326262 h 814750"/>
                  <a:gd name="connsiteX5" fmla="*/ 69775 w 763688"/>
                  <a:gd name="connsiteY5" fmla="*/ 251660 h 814750"/>
                  <a:gd name="connsiteX6" fmla="*/ 189134 w 763688"/>
                  <a:gd name="connsiteY6" fmla="*/ 84077 h 814750"/>
                  <a:gd name="connsiteX7" fmla="*/ 196015 w 763688"/>
                  <a:gd name="connsiteY7" fmla="*/ 78778 h 814750"/>
                  <a:gd name="connsiteX8" fmla="*/ 224248 w 763688"/>
                  <a:gd name="connsiteY8" fmla="*/ 52365 h 814750"/>
                  <a:gd name="connsiteX9" fmla="*/ 331048 w 763688"/>
                  <a:gd name="connsiteY9" fmla="*/ 4232 h 814750"/>
                  <a:gd name="connsiteX10" fmla="*/ 352517 w 763688"/>
                  <a:gd name="connsiteY10" fmla="*/ 9699 h 814750"/>
                  <a:gd name="connsiteX11" fmla="*/ 346162 w 763688"/>
                  <a:gd name="connsiteY11" fmla="*/ 0 h 814750"/>
                  <a:gd name="connsiteX12" fmla="*/ 435644 w 763688"/>
                  <a:gd name="connsiteY12" fmla="*/ 41585 h 814750"/>
                  <a:gd name="connsiteX13" fmla="*/ 753297 w 763688"/>
                  <a:gd name="connsiteY13" fmla="*/ 191296 h 814750"/>
                  <a:gd name="connsiteX14" fmla="*/ 763688 w 763688"/>
                  <a:gd name="connsiteY14" fmla="*/ 207153 h 814750"/>
                  <a:gd name="connsiteX15" fmla="*/ 742218 w 763688"/>
                  <a:gd name="connsiteY15" fmla="*/ 201686 h 814750"/>
                  <a:gd name="connsiteX16" fmla="*/ 635419 w 763688"/>
                  <a:gd name="connsiteY16" fmla="*/ 249819 h 814750"/>
                  <a:gd name="connsiteX17" fmla="*/ 607186 w 763688"/>
                  <a:gd name="connsiteY17" fmla="*/ 276232 h 814750"/>
                  <a:gd name="connsiteX18" fmla="*/ 600305 w 763688"/>
                  <a:gd name="connsiteY18" fmla="*/ 281532 h 814750"/>
                  <a:gd name="connsiteX19" fmla="*/ 480946 w 763688"/>
                  <a:gd name="connsiteY19" fmla="*/ 449115 h 814750"/>
                  <a:gd name="connsiteX20" fmla="*/ 452581 w 763688"/>
                  <a:gd name="connsiteY20" fmla="*/ 523716 h 814750"/>
                  <a:gd name="connsiteX21" fmla="*/ 435481 w 763688"/>
                  <a:gd name="connsiteY21" fmla="*/ 564221 h 814750"/>
                  <a:gd name="connsiteX22" fmla="*/ 455475 w 763688"/>
                  <a:gd name="connsiteY22" fmla="*/ 808481 h 814750"/>
                  <a:gd name="connsiteX23" fmla="*/ 472547 w 763688"/>
                  <a:gd name="connsiteY23" fmla="*/ 812828 h 814750"/>
                  <a:gd name="connsiteX24" fmla="*/ 456102 w 763688"/>
                  <a:gd name="connsiteY24" fmla="*/ 814750 h 81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3688" h="814750">
                    <a:moveTo>
                      <a:pt x="50966" y="616590"/>
                    </a:moveTo>
                    <a:lnTo>
                      <a:pt x="61376" y="615374"/>
                    </a:lnTo>
                    <a:lnTo>
                      <a:pt x="44305" y="611027"/>
                    </a:lnTo>
                    <a:cubicBezTo>
                      <a:pt x="-7980" y="583520"/>
                      <a:pt x="-13126" y="484432"/>
                      <a:pt x="24311" y="366767"/>
                    </a:cubicBezTo>
                    <a:lnTo>
                      <a:pt x="41410" y="326262"/>
                    </a:lnTo>
                    <a:lnTo>
                      <a:pt x="69775" y="251660"/>
                    </a:lnTo>
                    <a:cubicBezTo>
                      <a:pt x="103996" y="180409"/>
                      <a:pt x="147121" y="121579"/>
                      <a:pt x="189134" y="84077"/>
                    </a:cubicBezTo>
                    <a:lnTo>
                      <a:pt x="196015" y="78778"/>
                    </a:lnTo>
                    <a:lnTo>
                      <a:pt x="224248" y="52365"/>
                    </a:lnTo>
                    <a:cubicBezTo>
                      <a:pt x="262783" y="20693"/>
                      <a:pt x="300095" y="3241"/>
                      <a:pt x="331048" y="4232"/>
                    </a:cubicBezTo>
                    <a:lnTo>
                      <a:pt x="352517" y="9699"/>
                    </a:lnTo>
                    <a:lnTo>
                      <a:pt x="346162" y="0"/>
                    </a:lnTo>
                    <a:lnTo>
                      <a:pt x="435644" y="41585"/>
                    </a:lnTo>
                    <a:cubicBezTo>
                      <a:pt x="623362" y="129009"/>
                      <a:pt x="749781" y="188366"/>
                      <a:pt x="753297" y="191296"/>
                    </a:cubicBezTo>
                    <a:lnTo>
                      <a:pt x="763688" y="207153"/>
                    </a:lnTo>
                    <a:lnTo>
                      <a:pt x="742218" y="201686"/>
                    </a:lnTo>
                    <a:cubicBezTo>
                      <a:pt x="711265" y="200696"/>
                      <a:pt x="673953" y="218148"/>
                      <a:pt x="635419" y="249819"/>
                    </a:cubicBezTo>
                    <a:lnTo>
                      <a:pt x="607186" y="276232"/>
                    </a:lnTo>
                    <a:lnTo>
                      <a:pt x="600305" y="281532"/>
                    </a:lnTo>
                    <a:cubicBezTo>
                      <a:pt x="558291" y="319033"/>
                      <a:pt x="515166" y="377863"/>
                      <a:pt x="480946" y="449115"/>
                    </a:cubicBezTo>
                    <a:lnTo>
                      <a:pt x="452581" y="523716"/>
                    </a:lnTo>
                    <a:lnTo>
                      <a:pt x="435481" y="564221"/>
                    </a:lnTo>
                    <a:cubicBezTo>
                      <a:pt x="398044" y="681886"/>
                      <a:pt x="403191" y="780975"/>
                      <a:pt x="455475" y="808481"/>
                    </a:cubicBezTo>
                    <a:lnTo>
                      <a:pt x="472547" y="812828"/>
                    </a:lnTo>
                    <a:lnTo>
                      <a:pt x="456102" y="814750"/>
                    </a:lnTo>
                    <a:close/>
                  </a:path>
                </a:pathLst>
              </a:custGeom>
              <a:gradFill>
                <a:gsLst>
                  <a:gs pos="41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>
                      <a:lumMod val="50000"/>
                    </a:schemeClr>
                  </a:gs>
                  <a:gs pos="11000">
                    <a:schemeClr val="accent2">
                      <a:lumMod val="75000"/>
                    </a:schemeClr>
                  </a:gs>
                  <a:gs pos="23000">
                    <a:schemeClr val="accent2"/>
                  </a:gs>
                  <a:gs pos="62000">
                    <a:schemeClr val="accent2"/>
                  </a:gs>
                  <a:gs pos="84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7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DD152F4-81D8-4409-A456-6666F6F88992}"/>
                  </a:ext>
                </a:extLst>
              </p:cNvPr>
              <p:cNvSpPr/>
              <p:nvPr/>
            </p:nvSpPr>
            <p:spPr>
              <a:xfrm rot="19935122" flipH="1" flipV="1">
                <a:off x="8958080" y="4192970"/>
                <a:ext cx="763688" cy="814750"/>
              </a:xfrm>
              <a:custGeom>
                <a:avLst/>
                <a:gdLst>
                  <a:gd name="connsiteX0" fmla="*/ 50966 w 763688"/>
                  <a:gd name="connsiteY0" fmla="*/ 616590 h 814750"/>
                  <a:gd name="connsiteX1" fmla="*/ 61376 w 763688"/>
                  <a:gd name="connsiteY1" fmla="*/ 615374 h 814750"/>
                  <a:gd name="connsiteX2" fmla="*/ 44305 w 763688"/>
                  <a:gd name="connsiteY2" fmla="*/ 611027 h 814750"/>
                  <a:gd name="connsiteX3" fmla="*/ 24311 w 763688"/>
                  <a:gd name="connsiteY3" fmla="*/ 366767 h 814750"/>
                  <a:gd name="connsiteX4" fmla="*/ 41410 w 763688"/>
                  <a:gd name="connsiteY4" fmla="*/ 326262 h 814750"/>
                  <a:gd name="connsiteX5" fmla="*/ 69775 w 763688"/>
                  <a:gd name="connsiteY5" fmla="*/ 251660 h 814750"/>
                  <a:gd name="connsiteX6" fmla="*/ 189134 w 763688"/>
                  <a:gd name="connsiteY6" fmla="*/ 84077 h 814750"/>
                  <a:gd name="connsiteX7" fmla="*/ 196015 w 763688"/>
                  <a:gd name="connsiteY7" fmla="*/ 78778 h 814750"/>
                  <a:gd name="connsiteX8" fmla="*/ 224248 w 763688"/>
                  <a:gd name="connsiteY8" fmla="*/ 52365 h 814750"/>
                  <a:gd name="connsiteX9" fmla="*/ 331048 w 763688"/>
                  <a:gd name="connsiteY9" fmla="*/ 4232 h 814750"/>
                  <a:gd name="connsiteX10" fmla="*/ 352517 w 763688"/>
                  <a:gd name="connsiteY10" fmla="*/ 9699 h 814750"/>
                  <a:gd name="connsiteX11" fmla="*/ 346162 w 763688"/>
                  <a:gd name="connsiteY11" fmla="*/ 0 h 814750"/>
                  <a:gd name="connsiteX12" fmla="*/ 435644 w 763688"/>
                  <a:gd name="connsiteY12" fmla="*/ 41585 h 814750"/>
                  <a:gd name="connsiteX13" fmla="*/ 753297 w 763688"/>
                  <a:gd name="connsiteY13" fmla="*/ 191296 h 814750"/>
                  <a:gd name="connsiteX14" fmla="*/ 763688 w 763688"/>
                  <a:gd name="connsiteY14" fmla="*/ 207153 h 814750"/>
                  <a:gd name="connsiteX15" fmla="*/ 742218 w 763688"/>
                  <a:gd name="connsiteY15" fmla="*/ 201686 h 814750"/>
                  <a:gd name="connsiteX16" fmla="*/ 635419 w 763688"/>
                  <a:gd name="connsiteY16" fmla="*/ 249819 h 814750"/>
                  <a:gd name="connsiteX17" fmla="*/ 607186 w 763688"/>
                  <a:gd name="connsiteY17" fmla="*/ 276232 h 814750"/>
                  <a:gd name="connsiteX18" fmla="*/ 600305 w 763688"/>
                  <a:gd name="connsiteY18" fmla="*/ 281532 h 814750"/>
                  <a:gd name="connsiteX19" fmla="*/ 480946 w 763688"/>
                  <a:gd name="connsiteY19" fmla="*/ 449115 h 814750"/>
                  <a:gd name="connsiteX20" fmla="*/ 452581 w 763688"/>
                  <a:gd name="connsiteY20" fmla="*/ 523716 h 814750"/>
                  <a:gd name="connsiteX21" fmla="*/ 435481 w 763688"/>
                  <a:gd name="connsiteY21" fmla="*/ 564221 h 814750"/>
                  <a:gd name="connsiteX22" fmla="*/ 455475 w 763688"/>
                  <a:gd name="connsiteY22" fmla="*/ 808481 h 814750"/>
                  <a:gd name="connsiteX23" fmla="*/ 472547 w 763688"/>
                  <a:gd name="connsiteY23" fmla="*/ 812828 h 814750"/>
                  <a:gd name="connsiteX24" fmla="*/ 456102 w 763688"/>
                  <a:gd name="connsiteY24" fmla="*/ 814750 h 81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3688" h="814750">
                    <a:moveTo>
                      <a:pt x="50966" y="616590"/>
                    </a:moveTo>
                    <a:lnTo>
                      <a:pt x="61376" y="615374"/>
                    </a:lnTo>
                    <a:lnTo>
                      <a:pt x="44305" y="611027"/>
                    </a:lnTo>
                    <a:cubicBezTo>
                      <a:pt x="-7980" y="583520"/>
                      <a:pt x="-13126" y="484432"/>
                      <a:pt x="24311" y="366767"/>
                    </a:cubicBezTo>
                    <a:lnTo>
                      <a:pt x="41410" y="326262"/>
                    </a:lnTo>
                    <a:lnTo>
                      <a:pt x="69775" y="251660"/>
                    </a:lnTo>
                    <a:cubicBezTo>
                      <a:pt x="103996" y="180409"/>
                      <a:pt x="147121" y="121579"/>
                      <a:pt x="189134" y="84077"/>
                    </a:cubicBezTo>
                    <a:lnTo>
                      <a:pt x="196015" y="78778"/>
                    </a:lnTo>
                    <a:lnTo>
                      <a:pt x="224248" y="52365"/>
                    </a:lnTo>
                    <a:cubicBezTo>
                      <a:pt x="262783" y="20693"/>
                      <a:pt x="300095" y="3241"/>
                      <a:pt x="331048" y="4232"/>
                    </a:cubicBezTo>
                    <a:lnTo>
                      <a:pt x="352517" y="9699"/>
                    </a:lnTo>
                    <a:lnTo>
                      <a:pt x="346162" y="0"/>
                    </a:lnTo>
                    <a:lnTo>
                      <a:pt x="435644" y="41585"/>
                    </a:lnTo>
                    <a:cubicBezTo>
                      <a:pt x="623362" y="129009"/>
                      <a:pt x="749781" y="188366"/>
                      <a:pt x="753297" y="191296"/>
                    </a:cubicBezTo>
                    <a:lnTo>
                      <a:pt x="763688" y="207153"/>
                    </a:lnTo>
                    <a:lnTo>
                      <a:pt x="742218" y="201686"/>
                    </a:lnTo>
                    <a:cubicBezTo>
                      <a:pt x="711265" y="200696"/>
                      <a:pt x="673953" y="218148"/>
                      <a:pt x="635419" y="249819"/>
                    </a:cubicBezTo>
                    <a:lnTo>
                      <a:pt x="607186" y="276232"/>
                    </a:lnTo>
                    <a:lnTo>
                      <a:pt x="600305" y="281532"/>
                    </a:lnTo>
                    <a:cubicBezTo>
                      <a:pt x="558291" y="319033"/>
                      <a:pt x="515166" y="377863"/>
                      <a:pt x="480946" y="449115"/>
                    </a:cubicBezTo>
                    <a:lnTo>
                      <a:pt x="452581" y="523716"/>
                    </a:lnTo>
                    <a:lnTo>
                      <a:pt x="435481" y="564221"/>
                    </a:lnTo>
                    <a:cubicBezTo>
                      <a:pt x="398044" y="681886"/>
                      <a:pt x="403191" y="780975"/>
                      <a:pt x="455475" y="808481"/>
                    </a:cubicBezTo>
                    <a:lnTo>
                      <a:pt x="472547" y="812828"/>
                    </a:lnTo>
                    <a:lnTo>
                      <a:pt x="456102" y="814750"/>
                    </a:lnTo>
                    <a:close/>
                  </a:path>
                </a:pathLst>
              </a:custGeom>
              <a:gradFill>
                <a:gsLst>
                  <a:gs pos="41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  <a:gs pos="11000">
                    <a:schemeClr val="accent1">
                      <a:lumMod val="75000"/>
                    </a:schemeClr>
                  </a:gs>
                  <a:gs pos="23000">
                    <a:schemeClr val="accent1"/>
                  </a:gs>
                  <a:gs pos="62000">
                    <a:schemeClr val="accent1"/>
                  </a:gs>
                  <a:gs pos="84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8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B2292C8-BD64-48BC-84D4-090AB5E26834}"/>
                  </a:ext>
                </a:extLst>
              </p:cNvPr>
              <p:cNvSpPr/>
              <p:nvPr/>
            </p:nvSpPr>
            <p:spPr>
              <a:xfrm rot="19935122" flipH="1" flipV="1">
                <a:off x="9409209" y="4176465"/>
                <a:ext cx="763688" cy="814750"/>
              </a:xfrm>
              <a:custGeom>
                <a:avLst/>
                <a:gdLst>
                  <a:gd name="connsiteX0" fmla="*/ 50966 w 763688"/>
                  <a:gd name="connsiteY0" fmla="*/ 616590 h 814750"/>
                  <a:gd name="connsiteX1" fmla="*/ 61376 w 763688"/>
                  <a:gd name="connsiteY1" fmla="*/ 615374 h 814750"/>
                  <a:gd name="connsiteX2" fmla="*/ 44305 w 763688"/>
                  <a:gd name="connsiteY2" fmla="*/ 611027 h 814750"/>
                  <a:gd name="connsiteX3" fmla="*/ 24311 w 763688"/>
                  <a:gd name="connsiteY3" fmla="*/ 366767 h 814750"/>
                  <a:gd name="connsiteX4" fmla="*/ 41410 w 763688"/>
                  <a:gd name="connsiteY4" fmla="*/ 326262 h 814750"/>
                  <a:gd name="connsiteX5" fmla="*/ 69775 w 763688"/>
                  <a:gd name="connsiteY5" fmla="*/ 251660 h 814750"/>
                  <a:gd name="connsiteX6" fmla="*/ 189134 w 763688"/>
                  <a:gd name="connsiteY6" fmla="*/ 84077 h 814750"/>
                  <a:gd name="connsiteX7" fmla="*/ 196015 w 763688"/>
                  <a:gd name="connsiteY7" fmla="*/ 78778 h 814750"/>
                  <a:gd name="connsiteX8" fmla="*/ 224248 w 763688"/>
                  <a:gd name="connsiteY8" fmla="*/ 52365 h 814750"/>
                  <a:gd name="connsiteX9" fmla="*/ 331048 w 763688"/>
                  <a:gd name="connsiteY9" fmla="*/ 4232 h 814750"/>
                  <a:gd name="connsiteX10" fmla="*/ 352517 w 763688"/>
                  <a:gd name="connsiteY10" fmla="*/ 9699 h 814750"/>
                  <a:gd name="connsiteX11" fmla="*/ 346162 w 763688"/>
                  <a:gd name="connsiteY11" fmla="*/ 0 h 814750"/>
                  <a:gd name="connsiteX12" fmla="*/ 435644 w 763688"/>
                  <a:gd name="connsiteY12" fmla="*/ 41585 h 814750"/>
                  <a:gd name="connsiteX13" fmla="*/ 753297 w 763688"/>
                  <a:gd name="connsiteY13" fmla="*/ 191296 h 814750"/>
                  <a:gd name="connsiteX14" fmla="*/ 763688 w 763688"/>
                  <a:gd name="connsiteY14" fmla="*/ 207153 h 814750"/>
                  <a:gd name="connsiteX15" fmla="*/ 742218 w 763688"/>
                  <a:gd name="connsiteY15" fmla="*/ 201686 h 814750"/>
                  <a:gd name="connsiteX16" fmla="*/ 635419 w 763688"/>
                  <a:gd name="connsiteY16" fmla="*/ 249819 h 814750"/>
                  <a:gd name="connsiteX17" fmla="*/ 607186 w 763688"/>
                  <a:gd name="connsiteY17" fmla="*/ 276232 h 814750"/>
                  <a:gd name="connsiteX18" fmla="*/ 600305 w 763688"/>
                  <a:gd name="connsiteY18" fmla="*/ 281532 h 814750"/>
                  <a:gd name="connsiteX19" fmla="*/ 480946 w 763688"/>
                  <a:gd name="connsiteY19" fmla="*/ 449115 h 814750"/>
                  <a:gd name="connsiteX20" fmla="*/ 452581 w 763688"/>
                  <a:gd name="connsiteY20" fmla="*/ 523716 h 814750"/>
                  <a:gd name="connsiteX21" fmla="*/ 435481 w 763688"/>
                  <a:gd name="connsiteY21" fmla="*/ 564221 h 814750"/>
                  <a:gd name="connsiteX22" fmla="*/ 455475 w 763688"/>
                  <a:gd name="connsiteY22" fmla="*/ 808481 h 814750"/>
                  <a:gd name="connsiteX23" fmla="*/ 472547 w 763688"/>
                  <a:gd name="connsiteY23" fmla="*/ 812828 h 814750"/>
                  <a:gd name="connsiteX24" fmla="*/ 456102 w 763688"/>
                  <a:gd name="connsiteY24" fmla="*/ 814750 h 81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3688" h="814750">
                    <a:moveTo>
                      <a:pt x="50966" y="616590"/>
                    </a:moveTo>
                    <a:lnTo>
                      <a:pt x="61376" y="615374"/>
                    </a:lnTo>
                    <a:lnTo>
                      <a:pt x="44305" y="611027"/>
                    </a:lnTo>
                    <a:cubicBezTo>
                      <a:pt x="-7980" y="583520"/>
                      <a:pt x="-13126" y="484432"/>
                      <a:pt x="24311" y="366767"/>
                    </a:cubicBezTo>
                    <a:lnTo>
                      <a:pt x="41410" y="326262"/>
                    </a:lnTo>
                    <a:lnTo>
                      <a:pt x="69775" y="251660"/>
                    </a:lnTo>
                    <a:cubicBezTo>
                      <a:pt x="103996" y="180409"/>
                      <a:pt x="147121" y="121579"/>
                      <a:pt x="189134" y="84077"/>
                    </a:cubicBezTo>
                    <a:lnTo>
                      <a:pt x="196015" y="78778"/>
                    </a:lnTo>
                    <a:lnTo>
                      <a:pt x="224248" y="52365"/>
                    </a:lnTo>
                    <a:cubicBezTo>
                      <a:pt x="262783" y="20693"/>
                      <a:pt x="300095" y="3241"/>
                      <a:pt x="331048" y="4232"/>
                    </a:cubicBezTo>
                    <a:lnTo>
                      <a:pt x="352517" y="9699"/>
                    </a:lnTo>
                    <a:lnTo>
                      <a:pt x="346162" y="0"/>
                    </a:lnTo>
                    <a:lnTo>
                      <a:pt x="435644" y="41585"/>
                    </a:lnTo>
                    <a:cubicBezTo>
                      <a:pt x="623362" y="129009"/>
                      <a:pt x="749781" y="188366"/>
                      <a:pt x="753297" y="191296"/>
                    </a:cubicBezTo>
                    <a:lnTo>
                      <a:pt x="763688" y="207153"/>
                    </a:lnTo>
                    <a:lnTo>
                      <a:pt x="742218" y="201686"/>
                    </a:lnTo>
                    <a:cubicBezTo>
                      <a:pt x="711265" y="200696"/>
                      <a:pt x="673953" y="218148"/>
                      <a:pt x="635419" y="249819"/>
                    </a:cubicBezTo>
                    <a:lnTo>
                      <a:pt x="607186" y="276232"/>
                    </a:lnTo>
                    <a:lnTo>
                      <a:pt x="600305" y="281532"/>
                    </a:lnTo>
                    <a:cubicBezTo>
                      <a:pt x="558291" y="319033"/>
                      <a:pt x="515166" y="377863"/>
                      <a:pt x="480946" y="449115"/>
                    </a:cubicBezTo>
                    <a:lnTo>
                      <a:pt x="452581" y="523716"/>
                    </a:lnTo>
                    <a:lnTo>
                      <a:pt x="435481" y="564221"/>
                    </a:lnTo>
                    <a:cubicBezTo>
                      <a:pt x="398044" y="681886"/>
                      <a:pt x="403191" y="780975"/>
                      <a:pt x="455475" y="808481"/>
                    </a:cubicBezTo>
                    <a:lnTo>
                      <a:pt x="472547" y="812828"/>
                    </a:lnTo>
                    <a:lnTo>
                      <a:pt x="456102" y="8147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0000"/>
                    </a:schemeClr>
                  </a:gs>
                  <a:gs pos="44000">
                    <a:schemeClr val="accent6">
                      <a:lumMod val="60000"/>
                      <a:lumOff val="40000"/>
                    </a:schemeClr>
                  </a:gs>
                  <a:gs pos="22000">
                    <a:schemeClr val="accent6">
                      <a:lumMod val="60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17700000" scaled="0"/>
              </a:gradFill>
              <a:ln w="811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3B965D6-0440-4CDA-A4AC-2F865E80AEFC}"/>
                  </a:ext>
                </a:extLst>
              </p:cNvPr>
              <p:cNvSpPr/>
              <p:nvPr/>
            </p:nvSpPr>
            <p:spPr>
              <a:xfrm rot="19935122" flipH="1" flipV="1">
                <a:off x="9860338" y="4159960"/>
                <a:ext cx="763688" cy="814750"/>
              </a:xfrm>
              <a:custGeom>
                <a:avLst/>
                <a:gdLst>
                  <a:gd name="connsiteX0" fmla="*/ 50966 w 763688"/>
                  <a:gd name="connsiteY0" fmla="*/ 616590 h 814750"/>
                  <a:gd name="connsiteX1" fmla="*/ 61376 w 763688"/>
                  <a:gd name="connsiteY1" fmla="*/ 615374 h 814750"/>
                  <a:gd name="connsiteX2" fmla="*/ 44305 w 763688"/>
                  <a:gd name="connsiteY2" fmla="*/ 611027 h 814750"/>
                  <a:gd name="connsiteX3" fmla="*/ 24311 w 763688"/>
                  <a:gd name="connsiteY3" fmla="*/ 366767 h 814750"/>
                  <a:gd name="connsiteX4" fmla="*/ 41410 w 763688"/>
                  <a:gd name="connsiteY4" fmla="*/ 326262 h 814750"/>
                  <a:gd name="connsiteX5" fmla="*/ 69775 w 763688"/>
                  <a:gd name="connsiteY5" fmla="*/ 251660 h 814750"/>
                  <a:gd name="connsiteX6" fmla="*/ 189134 w 763688"/>
                  <a:gd name="connsiteY6" fmla="*/ 84077 h 814750"/>
                  <a:gd name="connsiteX7" fmla="*/ 196015 w 763688"/>
                  <a:gd name="connsiteY7" fmla="*/ 78778 h 814750"/>
                  <a:gd name="connsiteX8" fmla="*/ 224248 w 763688"/>
                  <a:gd name="connsiteY8" fmla="*/ 52365 h 814750"/>
                  <a:gd name="connsiteX9" fmla="*/ 331048 w 763688"/>
                  <a:gd name="connsiteY9" fmla="*/ 4232 h 814750"/>
                  <a:gd name="connsiteX10" fmla="*/ 352517 w 763688"/>
                  <a:gd name="connsiteY10" fmla="*/ 9699 h 814750"/>
                  <a:gd name="connsiteX11" fmla="*/ 346162 w 763688"/>
                  <a:gd name="connsiteY11" fmla="*/ 0 h 814750"/>
                  <a:gd name="connsiteX12" fmla="*/ 435644 w 763688"/>
                  <a:gd name="connsiteY12" fmla="*/ 41585 h 814750"/>
                  <a:gd name="connsiteX13" fmla="*/ 753297 w 763688"/>
                  <a:gd name="connsiteY13" fmla="*/ 191296 h 814750"/>
                  <a:gd name="connsiteX14" fmla="*/ 763688 w 763688"/>
                  <a:gd name="connsiteY14" fmla="*/ 207153 h 814750"/>
                  <a:gd name="connsiteX15" fmla="*/ 742218 w 763688"/>
                  <a:gd name="connsiteY15" fmla="*/ 201686 h 814750"/>
                  <a:gd name="connsiteX16" fmla="*/ 635419 w 763688"/>
                  <a:gd name="connsiteY16" fmla="*/ 249819 h 814750"/>
                  <a:gd name="connsiteX17" fmla="*/ 607186 w 763688"/>
                  <a:gd name="connsiteY17" fmla="*/ 276232 h 814750"/>
                  <a:gd name="connsiteX18" fmla="*/ 600305 w 763688"/>
                  <a:gd name="connsiteY18" fmla="*/ 281532 h 814750"/>
                  <a:gd name="connsiteX19" fmla="*/ 480946 w 763688"/>
                  <a:gd name="connsiteY19" fmla="*/ 449115 h 814750"/>
                  <a:gd name="connsiteX20" fmla="*/ 452581 w 763688"/>
                  <a:gd name="connsiteY20" fmla="*/ 523716 h 814750"/>
                  <a:gd name="connsiteX21" fmla="*/ 435481 w 763688"/>
                  <a:gd name="connsiteY21" fmla="*/ 564221 h 814750"/>
                  <a:gd name="connsiteX22" fmla="*/ 455475 w 763688"/>
                  <a:gd name="connsiteY22" fmla="*/ 808481 h 814750"/>
                  <a:gd name="connsiteX23" fmla="*/ 472547 w 763688"/>
                  <a:gd name="connsiteY23" fmla="*/ 812828 h 814750"/>
                  <a:gd name="connsiteX24" fmla="*/ 456102 w 763688"/>
                  <a:gd name="connsiteY24" fmla="*/ 814750 h 81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3688" h="814750">
                    <a:moveTo>
                      <a:pt x="50966" y="616590"/>
                    </a:moveTo>
                    <a:lnTo>
                      <a:pt x="61376" y="615374"/>
                    </a:lnTo>
                    <a:lnTo>
                      <a:pt x="44305" y="611027"/>
                    </a:lnTo>
                    <a:cubicBezTo>
                      <a:pt x="-7980" y="583520"/>
                      <a:pt x="-13126" y="484432"/>
                      <a:pt x="24311" y="366767"/>
                    </a:cubicBezTo>
                    <a:lnTo>
                      <a:pt x="41410" y="326262"/>
                    </a:lnTo>
                    <a:lnTo>
                      <a:pt x="69775" y="251660"/>
                    </a:lnTo>
                    <a:cubicBezTo>
                      <a:pt x="103996" y="180409"/>
                      <a:pt x="147121" y="121579"/>
                      <a:pt x="189134" y="84077"/>
                    </a:cubicBezTo>
                    <a:lnTo>
                      <a:pt x="196015" y="78778"/>
                    </a:lnTo>
                    <a:lnTo>
                      <a:pt x="224248" y="52365"/>
                    </a:lnTo>
                    <a:cubicBezTo>
                      <a:pt x="262783" y="20693"/>
                      <a:pt x="300095" y="3241"/>
                      <a:pt x="331048" y="4232"/>
                    </a:cubicBezTo>
                    <a:lnTo>
                      <a:pt x="352517" y="9699"/>
                    </a:lnTo>
                    <a:lnTo>
                      <a:pt x="346162" y="0"/>
                    </a:lnTo>
                    <a:lnTo>
                      <a:pt x="435644" y="41585"/>
                    </a:lnTo>
                    <a:cubicBezTo>
                      <a:pt x="623362" y="129009"/>
                      <a:pt x="749781" y="188366"/>
                      <a:pt x="753297" y="191296"/>
                    </a:cubicBezTo>
                    <a:lnTo>
                      <a:pt x="763688" y="207153"/>
                    </a:lnTo>
                    <a:lnTo>
                      <a:pt x="742218" y="201686"/>
                    </a:lnTo>
                    <a:cubicBezTo>
                      <a:pt x="711265" y="200696"/>
                      <a:pt x="673953" y="218148"/>
                      <a:pt x="635419" y="249819"/>
                    </a:cubicBezTo>
                    <a:lnTo>
                      <a:pt x="607186" y="276232"/>
                    </a:lnTo>
                    <a:lnTo>
                      <a:pt x="600305" y="281532"/>
                    </a:lnTo>
                    <a:cubicBezTo>
                      <a:pt x="558291" y="319033"/>
                      <a:pt x="515166" y="377863"/>
                      <a:pt x="480946" y="449115"/>
                    </a:cubicBezTo>
                    <a:lnTo>
                      <a:pt x="452581" y="523716"/>
                    </a:lnTo>
                    <a:lnTo>
                      <a:pt x="435481" y="564221"/>
                    </a:lnTo>
                    <a:cubicBezTo>
                      <a:pt x="398044" y="681886"/>
                      <a:pt x="403191" y="780975"/>
                      <a:pt x="455475" y="808481"/>
                    </a:cubicBezTo>
                    <a:lnTo>
                      <a:pt x="472547" y="812828"/>
                    </a:lnTo>
                    <a:lnTo>
                      <a:pt x="456102" y="8147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44000">
                    <a:schemeClr val="accent3">
                      <a:lumMod val="60000"/>
                      <a:lumOff val="40000"/>
                    </a:schemeClr>
                  </a:gs>
                  <a:gs pos="22000">
                    <a:schemeClr val="accent3">
                      <a:lumMod val="60000"/>
                    </a:schemeClr>
                  </a:gs>
                  <a:gs pos="73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lin ang="17700000" scaled="0"/>
              </a:gradFill>
              <a:ln w="811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85AF3AC-E9B9-4C72-A5EC-B55DAF677F58}"/>
                  </a:ext>
                </a:extLst>
              </p:cNvPr>
              <p:cNvSpPr/>
              <p:nvPr/>
            </p:nvSpPr>
            <p:spPr>
              <a:xfrm rot="19935122" flipH="1" flipV="1">
                <a:off x="10311467" y="4143455"/>
                <a:ext cx="763688" cy="814750"/>
              </a:xfrm>
              <a:custGeom>
                <a:avLst/>
                <a:gdLst>
                  <a:gd name="connsiteX0" fmla="*/ 50966 w 763688"/>
                  <a:gd name="connsiteY0" fmla="*/ 616590 h 814750"/>
                  <a:gd name="connsiteX1" fmla="*/ 61376 w 763688"/>
                  <a:gd name="connsiteY1" fmla="*/ 615374 h 814750"/>
                  <a:gd name="connsiteX2" fmla="*/ 44305 w 763688"/>
                  <a:gd name="connsiteY2" fmla="*/ 611027 h 814750"/>
                  <a:gd name="connsiteX3" fmla="*/ 24311 w 763688"/>
                  <a:gd name="connsiteY3" fmla="*/ 366767 h 814750"/>
                  <a:gd name="connsiteX4" fmla="*/ 41410 w 763688"/>
                  <a:gd name="connsiteY4" fmla="*/ 326262 h 814750"/>
                  <a:gd name="connsiteX5" fmla="*/ 69775 w 763688"/>
                  <a:gd name="connsiteY5" fmla="*/ 251660 h 814750"/>
                  <a:gd name="connsiteX6" fmla="*/ 189134 w 763688"/>
                  <a:gd name="connsiteY6" fmla="*/ 84077 h 814750"/>
                  <a:gd name="connsiteX7" fmla="*/ 196015 w 763688"/>
                  <a:gd name="connsiteY7" fmla="*/ 78778 h 814750"/>
                  <a:gd name="connsiteX8" fmla="*/ 224248 w 763688"/>
                  <a:gd name="connsiteY8" fmla="*/ 52365 h 814750"/>
                  <a:gd name="connsiteX9" fmla="*/ 331048 w 763688"/>
                  <a:gd name="connsiteY9" fmla="*/ 4232 h 814750"/>
                  <a:gd name="connsiteX10" fmla="*/ 352517 w 763688"/>
                  <a:gd name="connsiteY10" fmla="*/ 9699 h 814750"/>
                  <a:gd name="connsiteX11" fmla="*/ 346162 w 763688"/>
                  <a:gd name="connsiteY11" fmla="*/ 0 h 814750"/>
                  <a:gd name="connsiteX12" fmla="*/ 435644 w 763688"/>
                  <a:gd name="connsiteY12" fmla="*/ 41585 h 814750"/>
                  <a:gd name="connsiteX13" fmla="*/ 753297 w 763688"/>
                  <a:gd name="connsiteY13" fmla="*/ 191296 h 814750"/>
                  <a:gd name="connsiteX14" fmla="*/ 763688 w 763688"/>
                  <a:gd name="connsiteY14" fmla="*/ 207153 h 814750"/>
                  <a:gd name="connsiteX15" fmla="*/ 742218 w 763688"/>
                  <a:gd name="connsiteY15" fmla="*/ 201686 h 814750"/>
                  <a:gd name="connsiteX16" fmla="*/ 635419 w 763688"/>
                  <a:gd name="connsiteY16" fmla="*/ 249819 h 814750"/>
                  <a:gd name="connsiteX17" fmla="*/ 607186 w 763688"/>
                  <a:gd name="connsiteY17" fmla="*/ 276232 h 814750"/>
                  <a:gd name="connsiteX18" fmla="*/ 600305 w 763688"/>
                  <a:gd name="connsiteY18" fmla="*/ 281532 h 814750"/>
                  <a:gd name="connsiteX19" fmla="*/ 480946 w 763688"/>
                  <a:gd name="connsiteY19" fmla="*/ 449115 h 814750"/>
                  <a:gd name="connsiteX20" fmla="*/ 452581 w 763688"/>
                  <a:gd name="connsiteY20" fmla="*/ 523716 h 814750"/>
                  <a:gd name="connsiteX21" fmla="*/ 435481 w 763688"/>
                  <a:gd name="connsiteY21" fmla="*/ 564221 h 814750"/>
                  <a:gd name="connsiteX22" fmla="*/ 455475 w 763688"/>
                  <a:gd name="connsiteY22" fmla="*/ 808481 h 814750"/>
                  <a:gd name="connsiteX23" fmla="*/ 472547 w 763688"/>
                  <a:gd name="connsiteY23" fmla="*/ 812828 h 814750"/>
                  <a:gd name="connsiteX24" fmla="*/ 456102 w 763688"/>
                  <a:gd name="connsiteY24" fmla="*/ 814750 h 81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3688" h="814750">
                    <a:moveTo>
                      <a:pt x="50966" y="616590"/>
                    </a:moveTo>
                    <a:lnTo>
                      <a:pt x="61376" y="615374"/>
                    </a:lnTo>
                    <a:lnTo>
                      <a:pt x="44305" y="611027"/>
                    </a:lnTo>
                    <a:cubicBezTo>
                      <a:pt x="-7980" y="583520"/>
                      <a:pt x="-13126" y="484432"/>
                      <a:pt x="24311" y="366767"/>
                    </a:cubicBezTo>
                    <a:lnTo>
                      <a:pt x="41410" y="326262"/>
                    </a:lnTo>
                    <a:lnTo>
                      <a:pt x="69775" y="251660"/>
                    </a:lnTo>
                    <a:cubicBezTo>
                      <a:pt x="103996" y="180409"/>
                      <a:pt x="147121" y="121579"/>
                      <a:pt x="189134" y="84077"/>
                    </a:cubicBezTo>
                    <a:lnTo>
                      <a:pt x="196015" y="78778"/>
                    </a:lnTo>
                    <a:lnTo>
                      <a:pt x="224248" y="52365"/>
                    </a:lnTo>
                    <a:cubicBezTo>
                      <a:pt x="262783" y="20693"/>
                      <a:pt x="300095" y="3241"/>
                      <a:pt x="331048" y="4232"/>
                    </a:cubicBezTo>
                    <a:lnTo>
                      <a:pt x="352517" y="9699"/>
                    </a:lnTo>
                    <a:lnTo>
                      <a:pt x="346162" y="0"/>
                    </a:lnTo>
                    <a:lnTo>
                      <a:pt x="435644" y="41585"/>
                    </a:lnTo>
                    <a:cubicBezTo>
                      <a:pt x="623362" y="129009"/>
                      <a:pt x="749781" y="188366"/>
                      <a:pt x="753297" y="191296"/>
                    </a:cubicBezTo>
                    <a:lnTo>
                      <a:pt x="763688" y="207153"/>
                    </a:lnTo>
                    <a:lnTo>
                      <a:pt x="742218" y="201686"/>
                    </a:lnTo>
                    <a:cubicBezTo>
                      <a:pt x="711265" y="200696"/>
                      <a:pt x="673953" y="218148"/>
                      <a:pt x="635419" y="249819"/>
                    </a:cubicBezTo>
                    <a:lnTo>
                      <a:pt x="607186" y="276232"/>
                    </a:lnTo>
                    <a:lnTo>
                      <a:pt x="600305" y="281532"/>
                    </a:lnTo>
                    <a:cubicBezTo>
                      <a:pt x="558291" y="319033"/>
                      <a:pt x="515166" y="377863"/>
                      <a:pt x="480946" y="449115"/>
                    </a:cubicBezTo>
                    <a:lnTo>
                      <a:pt x="452581" y="523716"/>
                    </a:lnTo>
                    <a:lnTo>
                      <a:pt x="435481" y="564221"/>
                    </a:lnTo>
                    <a:cubicBezTo>
                      <a:pt x="398044" y="681886"/>
                      <a:pt x="403191" y="780975"/>
                      <a:pt x="455475" y="808481"/>
                    </a:cubicBezTo>
                    <a:lnTo>
                      <a:pt x="472547" y="812828"/>
                    </a:lnTo>
                    <a:lnTo>
                      <a:pt x="456102" y="8147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50000"/>
                    </a:schemeClr>
                  </a:gs>
                  <a:gs pos="44000">
                    <a:schemeClr val="accent4">
                      <a:lumMod val="60000"/>
                      <a:lumOff val="40000"/>
                    </a:schemeClr>
                  </a:gs>
                  <a:gs pos="22000">
                    <a:schemeClr val="accent4">
                      <a:lumMod val="75000"/>
                    </a:schemeClr>
                  </a:gs>
                  <a:gs pos="73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7700000" scaled="0"/>
              </a:gradFill>
              <a:ln w="811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1" name="그룹 2">
            <a:extLst>
              <a:ext uri="{FF2B5EF4-FFF2-40B4-BE49-F238E27FC236}">
                <a16:creationId xmlns:a16="http://schemas.microsoft.com/office/drawing/2014/main" id="{0B88A8B0-FE96-473D-8CA1-EA3CC4CA277E}"/>
              </a:ext>
            </a:extLst>
          </p:cNvPr>
          <p:cNvGrpSpPr/>
          <p:nvPr/>
        </p:nvGrpSpPr>
        <p:grpSpPr>
          <a:xfrm>
            <a:off x="3084883" y="5071182"/>
            <a:ext cx="1893253" cy="1117356"/>
            <a:chOff x="4986771" y="4670840"/>
            <a:chExt cx="1996552" cy="111735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1BC5BEF-8414-4B9E-8530-D2018BC63E36}"/>
                </a:ext>
              </a:extLst>
            </p:cNvPr>
            <p:cNvSpPr txBox="1"/>
            <p:nvPr/>
          </p:nvSpPr>
          <p:spPr>
            <a:xfrm>
              <a:off x="4986771" y="4670840"/>
              <a:ext cx="19965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21A46DC-2E21-4524-8397-0BF639F45E90}"/>
                </a:ext>
              </a:extLst>
            </p:cNvPr>
            <p:cNvSpPr txBox="1"/>
            <p:nvPr/>
          </p:nvSpPr>
          <p:spPr>
            <a:xfrm>
              <a:off x="4986771" y="4957199"/>
              <a:ext cx="1989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932ED97-6124-4AF0-A24B-CFB653631573}"/>
              </a:ext>
            </a:extLst>
          </p:cNvPr>
          <p:cNvSpPr/>
          <p:nvPr/>
        </p:nvSpPr>
        <p:spPr>
          <a:xfrm>
            <a:off x="3784698" y="4396173"/>
            <a:ext cx="493616" cy="49361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15" name="그룹 23">
            <a:extLst>
              <a:ext uri="{FF2B5EF4-FFF2-40B4-BE49-F238E27FC236}">
                <a16:creationId xmlns:a16="http://schemas.microsoft.com/office/drawing/2014/main" id="{469C1571-8808-440A-9DC5-0E8CDC2656B3}"/>
              </a:ext>
            </a:extLst>
          </p:cNvPr>
          <p:cNvGrpSpPr/>
          <p:nvPr/>
        </p:nvGrpSpPr>
        <p:grpSpPr>
          <a:xfrm>
            <a:off x="982092" y="5071182"/>
            <a:ext cx="1893253" cy="1117356"/>
            <a:chOff x="3059832" y="4670840"/>
            <a:chExt cx="1996552" cy="111735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0836B6-B995-45E6-BECE-EC81AEBCF6A4}"/>
                </a:ext>
              </a:extLst>
            </p:cNvPr>
            <p:cNvSpPr txBox="1"/>
            <p:nvPr/>
          </p:nvSpPr>
          <p:spPr>
            <a:xfrm>
              <a:off x="3059832" y="4670840"/>
              <a:ext cx="19965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34FAAE-3D91-47E8-828F-7E4B83E1D59C}"/>
                </a:ext>
              </a:extLst>
            </p:cNvPr>
            <p:cNvSpPr txBox="1"/>
            <p:nvPr/>
          </p:nvSpPr>
          <p:spPr>
            <a:xfrm>
              <a:off x="3059832" y="4957199"/>
              <a:ext cx="1989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0F85655-9FD3-42F9-AD10-41CB415A4F20}"/>
              </a:ext>
            </a:extLst>
          </p:cNvPr>
          <p:cNvSpPr/>
          <p:nvPr/>
        </p:nvSpPr>
        <p:spPr>
          <a:xfrm>
            <a:off x="1681908" y="4405065"/>
            <a:ext cx="493616" cy="49361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19" name="그룹 1">
            <a:extLst>
              <a:ext uri="{FF2B5EF4-FFF2-40B4-BE49-F238E27FC236}">
                <a16:creationId xmlns:a16="http://schemas.microsoft.com/office/drawing/2014/main" id="{117E77D4-98F0-47F2-A499-47C51BCDA82B}"/>
              </a:ext>
            </a:extLst>
          </p:cNvPr>
          <p:cNvGrpSpPr/>
          <p:nvPr/>
        </p:nvGrpSpPr>
        <p:grpSpPr>
          <a:xfrm>
            <a:off x="5187672" y="5071182"/>
            <a:ext cx="1893253" cy="1117356"/>
            <a:chOff x="6913710" y="4670840"/>
            <a:chExt cx="1996552" cy="111735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B782461-82BA-4892-9E0A-0201443C11F2}"/>
                </a:ext>
              </a:extLst>
            </p:cNvPr>
            <p:cNvSpPr txBox="1"/>
            <p:nvPr/>
          </p:nvSpPr>
          <p:spPr>
            <a:xfrm>
              <a:off x="6913710" y="4670840"/>
              <a:ext cx="19965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1EE56AE-409A-420A-9152-47E1F581C7A1}"/>
                </a:ext>
              </a:extLst>
            </p:cNvPr>
            <p:cNvSpPr txBox="1"/>
            <p:nvPr/>
          </p:nvSpPr>
          <p:spPr>
            <a:xfrm>
              <a:off x="6913710" y="4957199"/>
              <a:ext cx="1989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CDB135C-A26C-4684-A81B-4675A022C6DE}"/>
              </a:ext>
            </a:extLst>
          </p:cNvPr>
          <p:cNvSpPr/>
          <p:nvPr/>
        </p:nvSpPr>
        <p:spPr>
          <a:xfrm>
            <a:off x="5887488" y="4394625"/>
            <a:ext cx="493616" cy="49361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3" name="Rectangle 9">
            <a:extLst>
              <a:ext uri="{FF2B5EF4-FFF2-40B4-BE49-F238E27FC236}">
                <a16:creationId xmlns:a16="http://schemas.microsoft.com/office/drawing/2014/main" id="{599F562F-160A-4D99-909F-0D4D3738B61A}"/>
              </a:ext>
            </a:extLst>
          </p:cNvPr>
          <p:cNvSpPr/>
          <p:nvPr/>
        </p:nvSpPr>
        <p:spPr>
          <a:xfrm>
            <a:off x="3913180" y="4538847"/>
            <a:ext cx="236654" cy="2215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4" name="Oval 7">
            <a:extLst>
              <a:ext uri="{FF2B5EF4-FFF2-40B4-BE49-F238E27FC236}">
                <a16:creationId xmlns:a16="http://schemas.microsoft.com/office/drawing/2014/main" id="{7C448638-06F0-4E6E-8535-77000A6D3420}"/>
              </a:ext>
            </a:extLst>
          </p:cNvPr>
          <p:cNvSpPr/>
          <p:nvPr/>
        </p:nvSpPr>
        <p:spPr>
          <a:xfrm>
            <a:off x="1811329" y="4525594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5" name="Oval 21">
            <a:extLst>
              <a:ext uri="{FF2B5EF4-FFF2-40B4-BE49-F238E27FC236}">
                <a16:creationId xmlns:a16="http://schemas.microsoft.com/office/drawing/2014/main" id="{DA565800-27C4-4D85-A287-901F3B2F2D05}"/>
              </a:ext>
            </a:extLst>
          </p:cNvPr>
          <p:cNvSpPr>
            <a:spLocks noChangeAspect="1"/>
          </p:cNvSpPr>
          <p:nvPr/>
        </p:nvSpPr>
        <p:spPr>
          <a:xfrm>
            <a:off x="5998414" y="4486333"/>
            <a:ext cx="271770" cy="2740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754C690-58BF-46F2-891E-31F1635719D9}"/>
              </a:ext>
            </a:extLst>
          </p:cNvPr>
          <p:cNvSpPr txBox="1"/>
          <p:nvPr/>
        </p:nvSpPr>
        <p:spPr>
          <a:xfrm>
            <a:off x="775907" y="1663302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DC96D4-89CE-4809-A739-6E833375C83B}"/>
              </a:ext>
            </a:extLst>
          </p:cNvPr>
          <p:cNvSpPr txBox="1"/>
          <p:nvPr/>
        </p:nvSpPr>
        <p:spPr>
          <a:xfrm>
            <a:off x="775904" y="2537893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28" name="Text Placeholder 1">
            <a:extLst>
              <a:ext uri="{FF2B5EF4-FFF2-40B4-BE49-F238E27FC236}">
                <a16:creationId xmlns:a16="http://schemas.microsoft.com/office/drawing/2014/main" id="{411D228A-C4EF-45CA-B0DE-9A0C7CB07D63}"/>
              </a:ext>
            </a:extLst>
          </p:cNvPr>
          <p:cNvSpPr txBox="1">
            <a:spLocks/>
          </p:cNvSpPr>
          <p:nvPr/>
        </p:nvSpPr>
        <p:spPr>
          <a:xfrm>
            <a:off x="706439" y="431159"/>
            <a:ext cx="714375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4380A4-8E9B-48FD-BE7A-72420FE74C12}"/>
              </a:ext>
            </a:extLst>
          </p:cNvPr>
          <p:cNvGrpSpPr/>
          <p:nvPr/>
        </p:nvGrpSpPr>
        <p:grpSpPr>
          <a:xfrm>
            <a:off x="1138991" y="1427431"/>
            <a:ext cx="2761612" cy="5091060"/>
            <a:chOff x="433001" y="1399349"/>
            <a:chExt cx="2505075" cy="461813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1EF6917-E336-469B-9179-C3740E93F6B1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903301-BFED-4D15-B99F-C565D118EAB4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95ED19-3BAF-42C9-8C2C-F39885D4E30A}"/>
              </a:ext>
            </a:extLst>
          </p:cNvPr>
          <p:cNvGrpSpPr/>
          <p:nvPr/>
        </p:nvGrpSpPr>
        <p:grpSpPr>
          <a:xfrm>
            <a:off x="6139595" y="1739897"/>
            <a:ext cx="5122909" cy="881675"/>
            <a:chOff x="4889913" y="1200946"/>
            <a:chExt cx="4051728" cy="881675"/>
          </a:xfrm>
        </p:grpSpPr>
        <p:sp>
          <p:nvSpPr>
            <p:cNvPr id="7" name="Text Placeholder 22">
              <a:extLst>
                <a:ext uri="{FF2B5EF4-FFF2-40B4-BE49-F238E27FC236}">
                  <a16:creationId xmlns:a16="http://schemas.microsoft.com/office/drawing/2014/main" id="{D737E787-7AA6-48C7-8C3B-35B771D167F9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altLang="ko-KR" sz="2400" b="1">
                  <a:solidFill>
                    <a:schemeClr val="accent2"/>
                  </a:solidFill>
                  <a:cs typeface="Arial" pitchFamily="34" charset="0"/>
                </a:rPr>
                <a:t>ALLPPT</a:t>
              </a:r>
              <a:r>
                <a:rPr lang="en-GB" altLang="ko-KR" sz="2400" b="1">
                  <a:cs typeface="Arial" pitchFamily="34" charset="0"/>
                </a:rPr>
                <a:t> Layout </a:t>
              </a:r>
              <a:r>
                <a:rPr lang="en-GB" altLang="ko-KR" sz="2400" b="1">
                  <a:solidFill>
                    <a:schemeClr val="accent2"/>
                  </a:solidFill>
                  <a:cs typeface="Arial" pitchFamily="34" charset="0"/>
                </a:rPr>
                <a:t>Clean Text </a:t>
              </a:r>
              <a:r>
                <a:rPr lang="en-GB" altLang="ko-KR" sz="2400" b="1">
                  <a:cs typeface="Arial" pitchFamily="34" charset="0"/>
                </a:rPr>
                <a:t>Slide</a:t>
              </a:r>
              <a:endParaRPr lang="ko-KR" altLang="en-US" sz="2400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 Placeholder 20">
              <a:extLst>
                <a:ext uri="{FF2B5EF4-FFF2-40B4-BE49-F238E27FC236}">
                  <a16:creationId xmlns:a16="http://schemas.microsoft.com/office/drawing/2014/main" id="{F8168AE8-C072-425D-AD12-0AF282ED9DB4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7735849-01B4-496D-A579-F43435C8FEF3}"/>
              </a:ext>
            </a:extLst>
          </p:cNvPr>
          <p:cNvSpPr/>
          <p:nvPr/>
        </p:nvSpPr>
        <p:spPr>
          <a:xfrm>
            <a:off x="6214165" y="2764827"/>
            <a:ext cx="720000" cy="72008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06610-2BD1-4B96-B10B-088DDFF80EEF}"/>
              </a:ext>
            </a:extLst>
          </p:cNvPr>
          <p:cNvSpPr/>
          <p:nvPr/>
        </p:nvSpPr>
        <p:spPr>
          <a:xfrm>
            <a:off x="8804414" y="2764827"/>
            <a:ext cx="720000" cy="72008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D9D60-1961-42F7-9703-881B9743B297}"/>
              </a:ext>
            </a:extLst>
          </p:cNvPr>
          <p:cNvSpPr txBox="1"/>
          <p:nvPr/>
        </p:nvSpPr>
        <p:spPr>
          <a:xfrm>
            <a:off x="7000574" y="2970980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688FD-D2DF-4D0C-84A0-41D81684B2C0}"/>
              </a:ext>
            </a:extLst>
          </p:cNvPr>
          <p:cNvSpPr txBox="1"/>
          <p:nvPr/>
        </p:nvSpPr>
        <p:spPr>
          <a:xfrm>
            <a:off x="9670460" y="3000332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D9B35-DE98-470F-986F-13B2238C9F33}"/>
              </a:ext>
            </a:extLst>
          </p:cNvPr>
          <p:cNvSpPr txBox="1"/>
          <p:nvPr/>
        </p:nvSpPr>
        <p:spPr>
          <a:xfrm>
            <a:off x="6534004" y="3665487"/>
            <a:ext cx="187474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00" b="1">
                <a:solidFill>
                  <a:srgbClr val="262626"/>
                </a:solidFill>
                <a:cs typeface="Arial" pitchFamily="34" charset="0"/>
              </a:rPr>
              <a:t>Chart </a:t>
            </a:r>
            <a:r>
              <a:rPr lang="en-US" altLang="ko-KR" sz="2700" b="1">
                <a:solidFill>
                  <a:schemeClr val="accent4"/>
                </a:solidFill>
                <a:cs typeface="Arial" pitchFamily="34" charset="0"/>
              </a:rPr>
              <a:t>Title</a:t>
            </a:r>
            <a:endParaRPr lang="ko-KR" altLang="en-US" sz="2700" b="1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12B2F06-CD46-4608-BE8D-DA60FF33F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781459"/>
              </p:ext>
            </p:extLst>
          </p:nvPr>
        </p:nvGraphicFramePr>
        <p:xfrm>
          <a:off x="6096000" y="4125499"/>
          <a:ext cx="5122909" cy="20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ular Callout 22">
            <a:extLst>
              <a:ext uri="{FF2B5EF4-FFF2-40B4-BE49-F238E27FC236}">
                <a16:creationId xmlns:a16="http://schemas.microsoft.com/office/drawing/2014/main" id="{AB4BC6AF-5389-4A0E-BE94-F20F1BCCDD01}"/>
              </a:ext>
            </a:extLst>
          </p:cNvPr>
          <p:cNvSpPr/>
          <p:nvPr/>
        </p:nvSpPr>
        <p:spPr>
          <a:xfrm>
            <a:off x="8978608" y="4760749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6" name="Rectangular Callout 23">
            <a:extLst>
              <a:ext uri="{FF2B5EF4-FFF2-40B4-BE49-F238E27FC236}">
                <a16:creationId xmlns:a16="http://schemas.microsoft.com/office/drawing/2014/main" id="{100DE7EF-A07B-4F9C-9EDA-7AA1CFECEF00}"/>
              </a:ext>
            </a:extLst>
          </p:cNvPr>
          <p:cNvSpPr/>
          <p:nvPr/>
        </p:nvSpPr>
        <p:spPr>
          <a:xfrm>
            <a:off x="9949209" y="4089671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7" name="Rectangular Callout 24">
            <a:extLst>
              <a:ext uri="{FF2B5EF4-FFF2-40B4-BE49-F238E27FC236}">
                <a16:creationId xmlns:a16="http://schemas.microsoft.com/office/drawing/2014/main" id="{D69899B2-940D-42FD-A9BC-A4A0817D19F5}"/>
              </a:ext>
            </a:extLst>
          </p:cNvPr>
          <p:cNvSpPr/>
          <p:nvPr/>
        </p:nvSpPr>
        <p:spPr>
          <a:xfrm>
            <a:off x="9476111" y="5396219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9EDA87-A8D3-48E8-9B8F-C1C67E17B238}"/>
              </a:ext>
            </a:extLst>
          </p:cNvPr>
          <p:cNvGrpSpPr/>
          <p:nvPr/>
        </p:nvGrpSpPr>
        <p:grpSpPr>
          <a:xfrm rot="5400000">
            <a:off x="6210726" y="3768801"/>
            <a:ext cx="301202" cy="301202"/>
            <a:chOff x="4972700" y="3925047"/>
            <a:chExt cx="391388" cy="39138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4BBEC5-8939-4F86-B4D6-79C402B27C61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0" name="Chevron 27">
              <a:extLst>
                <a:ext uri="{FF2B5EF4-FFF2-40B4-BE49-F238E27FC236}">
                  <a16:creationId xmlns:a16="http://schemas.microsoft.com/office/drawing/2014/main" id="{8F5D8130-158A-4B5E-8DBA-C13FE8F4C745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5534FE0-636F-4774-9B8C-02B271EC1C6F}"/>
              </a:ext>
            </a:extLst>
          </p:cNvPr>
          <p:cNvSpPr txBox="1"/>
          <p:nvPr/>
        </p:nvSpPr>
        <p:spPr>
          <a:xfrm>
            <a:off x="10052458" y="4086375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808AAE-F066-43E0-B4E3-E5A34CA29394}"/>
              </a:ext>
            </a:extLst>
          </p:cNvPr>
          <p:cNvSpPr txBox="1"/>
          <p:nvPr/>
        </p:nvSpPr>
        <p:spPr>
          <a:xfrm>
            <a:off x="9089178" y="4746114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45FC9-10AF-417D-A641-BCA8E6E4BE0D}"/>
              </a:ext>
            </a:extLst>
          </p:cNvPr>
          <p:cNvSpPr txBox="1"/>
          <p:nvPr/>
        </p:nvSpPr>
        <p:spPr>
          <a:xfrm>
            <a:off x="9579360" y="5392924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1FEEAF18-9020-4FC0-B30F-AF07F79CB015}"/>
              </a:ext>
            </a:extLst>
          </p:cNvPr>
          <p:cNvSpPr/>
          <p:nvPr/>
        </p:nvSpPr>
        <p:spPr>
          <a:xfrm>
            <a:off x="6388892" y="2952137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6DA8B10B-79BC-4A25-AD08-3CF52AEEDAE0}"/>
              </a:ext>
            </a:extLst>
          </p:cNvPr>
          <p:cNvSpPr/>
          <p:nvPr/>
        </p:nvSpPr>
        <p:spPr>
          <a:xfrm>
            <a:off x="8985323" y="292888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D80FF97-4CA3-4D6F-9594-D56D9386EA9F}"/>
              </a:ext>
            </a:extLst>
          </p:cNvPr>
          <p:cNvGrpSpPr/>
          <p:nvPr/>
        </p:nvGrpSpPr>
        <p:grpSpPr>
          <a:xfrm>
            <a:off x="2979071" y="4760749"/>
            <a:ext cx="1400749" cy="1653203"/>
            <a:chOff x="2979071" y="4760749"/>
            <a:chExt cx="1400749" cy="165320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FB9ADC-E0BC-4F4A-AB27-1260A69CCA27}"/>
                </a:ext>
              </a:extLst>
            </p:cNvPr>
            <p:cNvGrpSpPr/>
            <p:nvPr/>
          </p:nvGrpSpPr>
          <p:grpSpPr>
            <a:xfrm>
              <a:off x="2979071" y="4760749"/>
              <a:ext cx="1400749" cy="1653203"/>
              <a:chOff x="2979071" y="4760749"/>
              <a:chExt cx="1400749" cy="165320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4222030-2415-4B5E-8AB5-CAF6DECB0A89}"/>
                  </a:ext>
                </a:extLst>
              </p:cNvPr>
              <p:cNvSpPr/>
              <p:nvPr/>
            </p:nvSpPr>
            <p:spPr>
              <a:xfrm>
                <a:off x="3134202" y="4767356"/>
                <a:ext cx="1045723" cy="518225"/>
              </a:xfrm>
              <a:custGeom>
                <a:avLst/>
                <a:gdLst>
                  <a:gd name="connsiteX0" fmla="*/ 1401916 w 1447546"/>
                  <a:gd name="connsiteY0" fmla="*/ 523410 h 717355"/>
                  <a:gd name="connsiteX1" fmla="*/ 1330939 w 1447546"/>
                  <a:gd name="connsiteY1" fmla="*/ 343028 h 717355"/>
                  <a:gd name="connsiteX2" fmla="*/ 1268099 w 1447546"/>
                  <a:gd name="connsiteY2" fmla="*/ 244925 h 717355"/>
                  <a:gd name="connsiteX3" fmla="*/ 1150104 w 1447546"/>
                  <a:gd name="connsiteY3" fmla="*/ 126931 h 717355"/>
                  <a:gd name="connsiteX4" fmla="*/ 1015383 w 1447546"/>
                  <a:gd name="connsiteY4" fmla="*/ 51885 h 717355"/>
                  <a:gd name="connsiteX5" fmla="*/ 747297 w 1447546"/>
                  <a:gd name="connsiteY5" fmla="*/ 800 h 717355"/>
                  <a:gd name="connsiteX6" fmla="*/ 530748 w 1447546"/>
                  <a:gd name="connsiteY6" fmla="*/ 24760 h 717355"/>
                  <a:gd name="connsiteX7" fmla="*/ 306514 w 1447546"/>
                  <a:gd name="connsiteY7" fmla="*/ 126479 h 717355"/>
                  <a:gd name="connsiteX8" fmla="*/ 167724 w 1447546"/>
                  <a:gd name="connsiteY8" fmla="*/ 260748 h 717355"/>
                  <a:gd name="connsiteX9" fmla="*/ 69621 w 1447546"/>
                  <a:gd name="connsiteY9" fmla="*/ 424403 h 717355"/>
                  <a:gd name="connsiteX10" fmla="*/ 8590 w 1447546"/>
                  <a:gd name="connsiteY10" fmla="*/ 631006 h 717355"/>
                  <a:gd name="connsiteX11" fmla="*/ 0 w 1447546"/>
                  <a:gd name="connsiteY11" fmla="*/ 694750 h 717355"/>
                  <a:gd name="connsiteX12" fmla="*/ 61031 w 1447546"/>
                  <a:gd name="connsiteY12" fmla="*/ 633719 h 717355"/>
                  <a:gd name="connsiteX13" fmla="*/ 94034 w 1447546"/>
                  <a:gd name="connsiteY13" fmla="*/ 513464 h 717355"/>
                  <a:gd name="connsiteX14" fmla="*/ 150544 w 1447546"/>
                  <a:gd name="connsiteY14" fmla="*/ 386880 h 717355"/>
                  <a:gd name="connsiteX15" fmla="*/ 206603 w 1447546"/>
                  <a:gd name="connsiteY15" fmla="*/ 297819 h 717355"/>
                  <a:gd name="connsiteX16" fmla="*/ 341776 w 1447546"/>
                  <a:gd name="connsiteY16" fmla="*/ 164906 h 717355"/>
                  <a:gd name="connsiteX17" fmla="*/ 671798 w 1447546"/>
                  <a:gd name="connsiteY17" fmla="*/ 55050 h 717355"/>
                  <a:gd name="connsiteX18" fmla="*/ 820082 w 1447546"/>
                  <a:gd name="connsiteY18" fmla="*/ 58214 h 717355"/>
                  <a:gd name="connsiteX19" fmla="*/ 1091333 w 1447546"/>
                  <a:gd name="connsiteY19" fmla="*/ 149083 h 717355"/>
                  <a:gd name="connsiteX20" fmla="*/ 1184011 w 1447546"/>
                  <a:gd name="connsiteY20" fmla="*/ 223677 h 717355"/>
                  <a:gd name="connsiteX21" fmla="*/ 1280757 w 1447546"/>
                  <a:gd name="connsiteY21" fmla="*/ 362015 h 717355"/>
                  <a:gd name="connsiteX22" fmla="*/ 1339076 w 1447546"/>
                  <a:gd name="connsiteY22" fmla="*/ 494476 h 717355"/>
                  <a:gd name="connsiteX23" fmla="*/ 1401464 w 1447546"/>
                  <a:gd name="connsiteY23" fmla="*/ 685708 h 717355"/>
                  <a:gd name="connsiteX24" fmla="*/ 1446220 w 1447546"/>
                  <a:gd name="connsiteY24" fmla="*/ 673050 h 717355"/>
                  <a:gd name="connsiteX25" fmla="*/ 1401916 w 1447546"/>
                  <a:gd name="connsiteY25" fmla="*/ 523410 h 71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47546" h="717355">
                    <a:moveTo>
                      <a:pt x="1401916" y="523410"/>
                    </a:moveTo>
                    <a:cubicBezTo>
                      <a:pt x="1385641" y="474133"/>
                      <a:pt x="1353091" y="387332"/>
                      <a:pt x="1330939" y="343028"/>
                    </a:cubicBezTo>
                    <a:cubicBezTo>
                      <a:pt x="1310595" y="308217"/>
                      <a:pt x="1293868" y="273859"/>
                      <a:pt x="1268099" y="244925"/>
                    </a:cubicBezTo>
                    <a:cubicBezTo>
                      <a:pt x="1255892" y="227294"/>
                      <a:pt x="1185367" y="149083"/>
                      <a:pt x="1150104" y="126931"/>
                    </a:cubicBezTo>
                    <a:cubicBezTo>
                      <a:pt x="1116650" y="97998"/>
                      <a:pt x="1062400" y="73133"/>
                      <a:pt x="1015383" y="51885"/>
                    </a:cubicBezTo>
                    <a:cubicBezTo>
                      <a:pt x="930391" y="13458"/>
                      <a:pt x="838618" y="7581"/>
                      <a:pt x="747297" y="800"/>
                    </a:cubicBezTo>
                    <a:cubicBezTo>
                      <a:pt x="706609" y="-2365"/>
                      <a:pt x="594040" y="3512"/>
                      <a:pt x="530748" y="24760"/>
                    </a:cubicBezTo>
                    <a:cubicBezTo>
                      <a:pt x="451181" y="51433"/>
                      <a:pt x="375231" y="79010"/>
                      <a:pt x="306514" y="126479"/>
                    </a:cubicBezTo>
                    <a:cubicBezTo>
                      <a:pt x="245482" y="169427"/>
                      <a:pt x="196205" y="225034"/>
                      <a:pt x="167724" y="260748"/>
                    </a:cubicBezTo>
                    <a:cubicBezTo>
                      <a:pt x="118898" y="324492"/>
                      <a:pt x="81375" y="398182"/>
                      <a:pt x="69621" y="424403"/>
                    </a:cubicBezTo>
                    <a:cubicBezTo>
                      <a:pt x="42496" y="491312"/>
                      <a:pt x="22152" y="560029"/>
                      <a:pt x="8590" y="631006"/>
                    </a:cubicBezTo>
                    <a:cubicBezTo>
                      <a:pt x="4973" y="650898"/>
                      <a:pt x="0" y="673050"/>
                      <a:pt x="0" y="694750"/>
                    </a:cubicBezTo>
                    <a:cubicBezTo>
                      <a:pt x="0" y="715998"/>
                      <a:pt x="37071" y="753069"/>
                      <a:pt x="61031" y="633719"/>
                    </a:cubicBezTo>
                    <a:cubicBezTo>
                      <a:pt x="70073" y="590318"/>
                      <a:pt x="82279" y="553700"/>
                      <a:pt x="94034" y="513464"/>
                    </a:cubicBezTo>
                    <a:cubicBezTo>
                      <a:pt x="104432" y="476845"/>
                      <a:pt x="133365" y="412197"/>
                      <a:pt x="150544" y="386880"/>
                    </a:cubicBezTo>
                    <a:cubicBezTo>
                      <a:pt x="170436" y="357947"/>
                      <a:pt x="187163" y="327205"/>
                      <a:pt x="206603" y="297819"/>
                    </a:cubicBezTo>
                    <a:cubicBezTo>
                      <a:pt x="232372" y="259844"/>
                      <a:pt x="304253" y="188415"/>
                      <a:pt x="341776" y="164906"/>
                    </a:cubicBezTo>
                    <a:cubicBezTo>
                      <a:pt x="443948" y="101615"/>
                      <a:pt x="551996" y="60475"/>
                      <a:pt x="671798" y="55050"/>
                    </a:cubicBezTo>
                    <a:cubicBezTo>
                      <a:pt x="721076" y="52789"/>
                      <a:pt x="770353" y="52789"/>
                      <a:pt x="820082" y="58214"/>
                    </a:cubicBezTo>
                    <a:cubicBezTo>
                      <a:pt x="917733" y="68160"/>
                      <a:pt x="1008150" y="97094"/>
                      <a:pt x="1091333" y="149083"/>
                    </a:cubicBezTo>
                    <a:cubicBezTo>
                      <a:pt x="1125240" y="170331"/>
                      <a:pt x="1158694" y="192484"/>
                      <a:pt x="1184011" y="223677"/>
                    </a:cubicBezTo>
                    <a:cubicBezTo>
                      <a:pt x="1219274" y="267530"/>
                      <a:pt x="1255892" y="310930"/>
                      <a:pt x="1280757" y="362015"/>
                    </a:cubicBezTo>
                    <a:cubicBezTo>
                      <a:pt x="1313759" y="430732"/>
                      <a:pt x="1335911" y="485435"/>
                      <a:pt x="1339076" y="494476"/>
                    </a:cubicBezTo>
                    <a:cubicBezTo>
                      <a:pt x="1352639" y="534260"/>
                      <a:pt x="1387449" y="645925"/>
                      <a:pt x="1401464" y="685708"/>
                    </a:cubicBezTo>
                    <a:cubicBezTo>
                      <a:pt x="1419547" y="735890"/>
                      <a:pt x="1454810" y="718711"/>
                      <a:pt x="1446220" y="673050"/>
                    </a:cubicBezTo>
                    <a:cubicBezTo>
                      <a:pt x="1442151" y="655419"/>
                      <a:pt x="1418643" y="573139"/>
                      <a:pt x="1401916" y="523410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1000">
                    <a:schemeClr val="accent5">
                      <a:lumMod val="75000"/>
                    </a:schemeClr>
                  </a:gs>
                  <a:gs pos="23000">
                    <a:schemeClr val="accent5"/>
                  </a:gs>
                  <a:gs pos="62000">
                    <a:schemeClr val="accent5"/>
                  </a:gs>
                  <a:gs pos="84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21594000" scaled="0"/>
              </a:gradFill>
              <a:ln w="458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D1CD5C-1699-4E21-B80A-08FFDBA5891C}"/>
                  </a:ext>
                </a:extLst>
              </p:cNvPr>
              <p:cNvSpPr/>
              <p:nvPr/>
            </p:nvSpPr>
            <p:spPr>
              <a:xfrm>
                <a:off x="3061372" y="4864931"/>
                <a:ext cx="80341" cy="80341"/>
              </a:xfrm>
              <a:custGeom>
                <a:avLst/>
                <a:gdLst>
                  <a:gd name="connsiteX0" fmla="*/ 111213 w 111212"/>
                  <a:gd name="connsiteY0" fmla="*/ 55606 h 111212"/>
                  <a:gd name="connsiteX1" fmla="*/ 55606 w 111212"/>
                  <a:gd name="connsiteY1" fmla="*/ 111213 h 111212"/>
                  <a:gd name="connsiteX2" fmla="*/ 0 w 111212"/>
                  <a:gd name="connsiteY2" fmla="*/ 55606 h 111212"/>
                  <a:gd name="connsiteX3" fmla="*/ 55606 w 111212"/>
                  <a:gd name="connsiteY3" fmla="*/ 0 h 111212"/>
                  <a:gd name="connsiteX4" fmla="*/ 111213 w 111212"/>
                  <a:gd name="connsiteY4" fmla="*/ 55606 h 11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12" h="111212">
                    <a:moveTo>
                      <a:pt x="111213" y="55606"/>
                    </a:moveTo>
                    <a:cubicBezTo>
                      <a:pt x="111213" y="86317"/>
                      <a:pt x="86317" y="111213"/>
                      <a:pt x="55606" y="111213"/>
                    </a:cubicBezTo>
                    <a:cubicBezTo>
                      <a:pt x="24896" y="111213"/>
                      <a:pt x="0" y="86317"/>
                      <a:pt x="0" y="55606"/>
                    </a:cubicBezTo>
                    <a:cubicBezTo>
                      <a:pt x="0" y="24896"/>
                      <a:pt x="24896" y="0"/>
                      <a:pt x="55606" y="0"/>
                    </a:cubicBezTo>
                    <a:cubicBezTo>
                      <a:pt x="86317" y="0"/>
                      <a:pt x="111213" y="24896"/>
                      <a:pt x="111213" y="556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6DD9BE8-7D72-4E66-A00A-214CA4B8C908}"/>
                  </a:ext>
                </a:extLst>
              </p:cNvPr>
              <p:cNvSpPr/>
              <p:nvPr/>
            </p:nvSpPr>
            <p:spPr>
              <a:xfrm>
                <a:off x="3167841" y="4791448"/>
                <a:ext cx="57479" cy="57479"/>
              </a:xfrm>
              <a:custGeom>
                <a:avLst/>
                <a:gdLst>
                  <a:gd name="connsiteX0" fmla="*/ 79567 w 79566"/>
                  <a:gd name="connsiteY0" fmla="*/ 39783 h 79566"/>
                  <a:gd name="connsiteX1" fmla="*/ 39783 w 79566"/>
                  <a:gd name="connsiteY1" fmla="*/ 79567 h 79566"/>
                  <a:gd name="connsiteX2" fmla="*/ 0 w 79566"/>
                  <a:gd name="connsiteY2" fmla="*/ 39783 h 79566"/>
                  <a:gd name="connsiteX3" fmla="*/ 39783 w 79566"/>
                  <a:gd name="connsiteY3" fmla="*/ 0 h 79566"/>
                  <a:gd name="connsiteX4" fmla="*/ 79567 w 79566"/>
                  <a:gd name="connsiteY4" fmla="*/ 39783 h 7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6" h="79566">
                    <a:moveTo>
                      <a:pt x="79567" y="39783"/>
                    </a:moveTo>
                    <a:cubicBezTo>
                      <a:pt x="79567" y="61755"/>
                      <a:pt x="61755" y="79567"/>
                      <a:pt x="39783" y="79567"/>
                    </a:cubicBezTo>
                    <a:cubicBezTo>
                      <a:pt x="17812" y="79567"/>
                      <a:pt x="0" y="61755"/>
                      <a:pt x="0" y="39783"/>
                    </a:cubicBezTo>
                    <a:cubicBezTo>
                      <a:pt x="0" y="17812"/>
                      <a:pt x="17812" y="0"/>
                      <a:pt x="39783" y="0"/>
                    </a:cubicBezTo>
                    <a:cubicBezTo>
                      <a:pt x="61755" y="0"/>
                      <a:pt x="79567" y="17812"/>
                      <a:pt x="79567" y="3978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1316AE2-97E2-4B14-9471-3A6E6C232F43}"/>
                  </a:ext>
                </a:extLst>
              </p:cNvPr>
              <p:cNvSpPr/>
              <p:nvPr/>
            </p:nvSpPr>
            <p:spPr>
              <a:xfrm>
                <a:off x="2979071" y="5091912"/>
                <a:ext cx="47029" cy="47029"/>
              </a:xfrm>
              <a:custGeom>
                <a:avLst/>
                <a:gdLst>
                  <a:gd name="connsiteX0" fmla="*/ 65100 w 65100"/>
                  <a:gd name="connsiteY0" fmla="*/ 32550 h 65100"/>
                  <a:gd name="connsiteX1" fmla="*/ 32550 w 65100"/>
                  <a:gd name="connsiteY1" fmla="*/ 65100 h 65100"/>
                  <a:gd name="connsiteX2" fmla="*/ 0 w 65100"/>
                  <a:gd name="connsiteY2" fmla="*/ 32550 h 65100"/>
                  <a:gd name="connsiteX3" fmla="*/ 32550 w 65100"/>
                  <a:gd name="connsiteY3" fmla="*/ 0 h 65100"/>
                  <a:gd name="connsiteX4" fmla="*/ 65100 w 65100"/>
                  <a:gd name="connsiteY4" fmla="*/ 32550 h 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00" h="65100">
                    <a:moveTo>
                      <a:pt x="65100" y="32550"/>
                    </a:moveTo>
                    <a:cubicBezTo>
                      <a:pt x="65100" y="50527"/>
                      <a:pt x="50527" y="65100"/>
                      <a:pt x="32550" y="65100"/>
                    </a:cubicBezTo>
                    <a:cubicBezTo>
                      <a:pt x="14573" y="65100"/>
                      <a:pt x="0" y="50527"/>
                      <a:pt x="0" y="32550"/>
                    </a:cubicBezTo>
                    <a:cubicBezTo>
                      <a:pt x="0" y="14573"/>
                      <a:pt x="14573" y="0"/>
                      <a:pt x="32550" y="0"/>
                    </a:cubicBezTo>
                    <a:cubicBezTo>
                      <a:pt x="50527" y="0"/>
                      <a:pt x="65100" y="14573"/>
                      <a:pt x="65100" y="325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D1854D8-3B4B-4911-998F-B0E7E1BFB3C2}"/>
                  </a:ext>
                </a:extLst>
              </p:cNvPr>
              <p:cNvSpPr/>
              <p:nvPr/>
            </p:nvSpPr>
            <p:spPr>
              <a:xfrm>
                <a:off x="3551912" y="4760749"/>
                <a:ext cx="48988" cy="48988"/>
              </a:xfrm>
              <a:custGeom>
                <a:avLst/>
                <a:gdLst>
                  <a:gd name="connsiteX0" fmla="*/ 67813 w 67812"/>
                  <a:gd name="connsiteY0" fmla="*/ 33906 h 67812"/>
                  <a:gd name="connsiteX1" fmla="*/ 33906 w 67812"/>
                  <a:gd name="connsiteY1" fmla="*/ 67813 h 67812"/>
                  <a:gd name="connsiteX2" fmla="*/ 0 w 67812"/>
                  <a:gd name="connsiteY2" fmla="*/ 33906 h 67812"/>
                  <a:gd name="connsiteX3" fmla="*/ 33906 w 67812"/>
                  <a:gd name="connsiteY3" fmla="*/ 0 h 67812"/>
                  <a:gd name="connsiteX4" fmla="*/ 67813 w 67812"/>
                  <a:gd name="connsiteY4" fmla="*/ 33906 h 6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12" h="67812">
                    <a:moveTo>
                      <a:pt x="67813" y="33906"/>
                    </a:moveTo>
                    <a:cubicBezTo>
                      <a:pt x="67813" y="52632"/>
                      <a:pt x="52632" y="67813"/>
                      <a:pt x="33906" y="67813"/>
                    </a:cubicBezTo>
                    <a:cubicBezTo>
                      <a:pt x="15180" y="67813"/>
                      <a:pt x="0" y="52632"/>
                      <a:pt x="0" y="33906"/>
                    </a:cubicBezTo>
                    <a:cubicBezTo>
                      <a:pt x="0" y="15180"/>
                      <a:pt x="15180" y="0"/>
                      <a:pt x="33906" y="0"/>
                    </a:cubicBezTo>
                    <a:cubicBezTo>
                      <a:pt x="52632" y="0"/>
                      <a:pt x="67813" y="15180"/>
                      <a:pt x="67813" y="339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7AA5A48-9939-47F0-8E0E-D8796D64CA05}"/>
                  </a:ext>
                </a:extLst>
              </p:cNvPr>
              <p:cNvSpPr/>
              <p:nvPr/>
            </p:nvSpPr>
            <p:spPr>
              <a:xfrm>
                <a:off x="3906916" y="4848928"/>
                <a:ext cx="53560" cy="53560"/>
              </a:xfrm>
              <a:custGeom>
                <a:avLst/>
                <a:gdLst>
                  <a:gd name="connsiteX0" fmla="*/ 74142 w 74141"/>
                  <a:gd name="connsiteY0" fmla="*/ 37071 h 74141"/>
                  <a:gd name="connsiteX1" fmla="*/ 37071 w 74141"/>
                  <a:gd name="connsiteY1" fmla="*/ 74142 h 74141"/>
                  <a:gd name="connsiteX2" fmla="*/ 0 w 74141"/>
                  <a:gd name="connsiteY2" fmla="*/ 37071 h 74141"/>
                  <a:gd name="connsiteX3" fmla="*/ 37071 w 74141"/>
                  <a:gd name="connsiteY3" fmla="*/ 0 h 74141"/>
                  <a:gd name="connsiteX4" fmla="*/ 74142 w 74141"/>
                  <a:gd name="connsiteY4" fmla="*/ 37071 h 74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41" h="74141">
                    <a:moveTo>
                      <a:pt x="74142" y="37071"/>
                    </a:moveTo>
                    <a:cubicBezTo>
                      <a:pt x="74142" y="57545"/>
                      <a:pt x="57545" y="74142"/>
                      <a:pt x="37071" y="74142"/>
                    </a:cubicBezTo>
                    <a:cubicBezTo>
                      <a:pt x="16597" y="74142"/>
                      <a:pt x="0" y="57545"/>
                      <a:pt x="0" y="37071"/>
                    </a:cubicBezTo>
                    <a:cubicBezTo>
                      <a:pt x="0" y="16597"/>
                      <a:pt x="16597" y="0"/>
                      <a:pt x="37071" y="0"/>
                    </a:cubicBezTo>
                    <a:cubicBezTo>
                      <a:pt x="57545" y="0"/>
                      <a:pt x="74142" y="16597"/>
                      <a:pt x="74142" y="3707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A7C9F9A-3C63-4F7B-8B67-AB6886DF7044}"/>
                  </a:ext>
                </a:extLst>
              </p:cNvPr>
              <p:cNvSpPr/>
              <p:nvPr/>
            </p:nvSpPr>
            <p:spPr>
              <a:xfrm>
                <a:off x="4256695" y="4815616"/>
                <a:ext cx="65971" cy="65971"/>
              </a:xfrm>
              <a:custGeom>
                <a:avLst/>
                <a:gdLst>
                  <a:gd name="connsiteX0" fmla="*/ 91321 w 91321"/>
                  <a:gd name="connsiteY0" fmla="*/ 45661 h 91321"/>
                  <a:gd name="connsiteX1" fmla="*/ 45661 w 91321"/>
                  <a:gd name="connsiteY1" fmla="*/ 91321 h 91321"/>
                  <a:gd name="connsiteX2" fmla="*/ 0 w 91321"/>
                  <a:gd name="connsiteY2" fmla="*/ 45661 h 91321"/>
                  <a:gd name="connsiteX3" fmla="*/ 45661 w 91321"/>
                  <a:gd name="connsiteY3" fmla="*/ 0 h 91321"/>
                  <a:gd name="connsiteX4" fmla="*/ 91321 w 91321"/>
                  <a:gd name="connsiteY4" fmla="*/ 45661 h 91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321" h="91321">
                    <a:moveTo>
                      <a:pt x="91321" y="45661"/>
                    </a:moveTo>
                    <a:cubicBezTo>
                      <a:pt x="91321" y="70878"/>
                      <a:pt x="70878" y="91321"/>
                      <a:pt x="45661" y="91321"/>
                    </a:cubicBezTo>
                    <a:cubicBezTo>
                      <a:pt x="20443" y="91321"/>
                      <a:pt x="0" y="70878"/>
                      <a:pt x="0" y="45661"/>
                    </a:cubicBezTo>
                    <a:cubicBezTo>
                      <a:pt x="0" y="20443"/>
                      <a:pt x="20443" y="0"/>
                      <a:pt x="45661" y="0"/>
                    </a:cubicBezTo>
                    <a:cubicBezTo>
                      <a:pt x="70878" y="0"/>
                      <a:pt x="91321" y="20443"/>
                      <a:pt x="91321" y="4566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B03976E-8946-47E0-BA0C-84C5AE12A049}"/>
                  </a:ext>
                </a:extLst>
              </p:cNvPr>
              <p:cNvSpPr/>
              <p:nvPr/>
            </p:nvSpPr>
            <p:spPr>
              <a:xfrm>
                <a:off x="4314502" y="5026594"/>
                <a:ext cx="65318" cy="65317"/>
              </a:xfrm>
              <a:custGeom>
                <a:avLst/>
                <a:gdLst>
                  <a:gd name="connsiteX0" fmla="*/ 90417 w 90417"/>
                  <a:gd name="connsiteY0" fmla="*/ 45209 h 90416"/>
                  <a:gd name="connsiteX1" fmla="*/ 45208 w 90417"/>
                  <a:gd name="connsiteY1" fmla="*/ 90417 h 90416"/>
                  <a:gd name="connsiteX2" fmla="*/ 0 w 90417"/>
                  <a:gd name="connsiteY2" fmla="*/ 45209 h 90416"/>
                  <a:gd name="connsiteX3" fmla="*/ 45208 w 90417"/>
                  <a:gd name="connsiteY3" fmla="*/ 0 h 90416"/>
                  <a:gd name="connsiteX4" fmla="*/ 90417 w 90417"/>
                  <a:gd name="connsiteY4" fmla="*/ 45209 h 9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417" h="90416">
                    <a:moveTo>
                      <a:pt x="90417" y="45209"/>
                    </a:moveTo>
                    <a:cubicBezTo>
                      <a:pt x="90417" y="70176"/>
                      <a:pt x="70177" y="90417"/>
                      <a:pt x="45208" y="90417"/>
                    </a:cubicBezTo>
                    <a:cubicBezTo>
                      <a:pt x="20240" y="90417"/>
                      <a:pt x="0" y="70176"/>
                      <a:pt x="0" y="45209"/>
                    </a:cubicBezTo>
                    <a:cubicBezTo>
                      <a:pt x="0" y="20241"/>
                      <a:pt x="20240" y="0"/>
                      <a:pt x="45208" y="0"/>
                    </a:cubicBezTo>
                    <a:cubicBezTo>
                      <a:pt x="70177" y="0"/>
                      <a:pt x="90417" y="20241"/>
                      <a:pt x="90417" y="4520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A058E8C-FE6E-4D17-8F80-80315D2E712A}"/>
                  </a:ext>
                </a:extLst>
              </p:cNvPr>
              <p:cNvSpPr/>
              <p:nvPr/>
            </p:nvSpPr>
            <p:spPr>
              <a:xfrm>
                <a:off x="4146308" y="5087667"/>
                <a:ext cx="39191" cy="39191"/>
              </a:xfrm>
              <a:custGeom>
                <a:avLst/>
                <a:gdLst>
                  <a:gd name="connsiteX0" fmla="*/ 54250 w 54250"/>
                  <a:gd name="connsiteY0" fmla="*/ 27125 h 54250"/>
                  <a:gd name="connsiteX1" fmla="*/ 27125 w 54250"/>
                  <a:gd name="connsiteY1" fmla="*/ 54250 h 54250"/>
                  <a:gd name="connsiteX2" fmla="*/ 0 w 54250"/>
                  <a:gd name="connsiteY2" fmla="*/ 27125 h 54250"/>
                  <a:gd name="connsiteX3" fmla="*/ 27125 w 54250"/>
                  <a:gd name="connsiteY3" fmla="*/ 0 h 54250"/>
                  <a:gd name="connsiteX4" fmla="*/ 54250 w 54250"/>
                  <a:gd name="connsiteY4" fmla="*/ 27125 h 5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50" h="54250">
                    <a:moveTo>
                      <a:pt x="54250" y="27125"/>
                    </a:moveTo>
                    <a:cubicBezTo>
                      <a:pt x="54250" y="42106"/>
                      <a:pt x="42106" y="54250"/>
                      <a:pt x="27125" y="54250"/>
                    </a:cubicBezTo>
                    <a:cubicBezTo>
                      <a:pt x="12144" y="54250"/>
                      <a:pt x="0" y="42106"/>
                      <a:pt x="0" y="27125"/>
                    </a:cubicBezTo>
                    <a:cubicBezTo>
                      <a:pt x="0" y="12144"/>
                      <a:pt x="12144" y="0"/>
                      <a:pt x="27125" y="0"/>
                    </a:cubicBezTo>
                    <a:cubicBezTo>
                      <a:pt x="42106" y="0"/>
                      <a:pt x="54250" y="12144"/>
                      <a:pt x="54250" y="2712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E9A5600-F3EE-45A2-9F35-89617DAC00BD}"/>
                  </a:ext>
                </a:extLst>
              </p:cNvPr>
              <p:cNvSpPr/>
              <p:nvPr/>
            </p:nvSpPr>
            <p:spPr>
              <a:xfrm>
                <a:off x="3192335" y="5652342"/>
                <a:ext cx="8818" cy="146313"/>
              </a:xfrm>
              <a:custGeom>
                <a:avLst/>
                <a:gdLst>
                  <a:gd name="connsiteX0" fmla="*/ 9042 w 12206"/>
                  <a:gd name="connsiteY0" fmla="*/ 202534 h 202534"/>
                  <a:gd name="connsiteX1" fmla="*/ 12206 w 12206"/>
                  <a:gd name="connsiteY1" fmla="*/ 149640 h 202534"/>
                  <a:gd name="connsiteX2" fmla="*/ 2713 w 12206"/>
                  <a:gd name="connsiteY2" fmla="*/ 0 h 202534"/>
                  <a:gd name="connsiteX3" fmla="*/ 0 w 12206"/>
                  <a:gd name="connsiteY3" fmla="*/ 202534 h 202534"/>
                  <a:gd name="connsiteX4" fmla="*/ 9042 w 12206"/>
                  <a:gd name="connsiteY4" fmla="*/ 202534 h 202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6" h="202534">
                    <a:moveTo>
                      <a:pt x="9042" y="202534"/>
                    </a:moveTo>
                    <a:lnTo>
                      <a:pt x="12206" y="149640"/>
                    </a:lnTo>
                    <a:lnTo>
                      <a:pt x="2713" y="0"/>
                    </a:lnTo>
                    <a:lnTo>
                      <a:pt x="0" y="202534"/>
                    </a:lnTo>
                    <a:cubicBezTo>
                      <a:pt x="2713" y="202534"/>
                      <a:pt x="5877" y="202534"/>
                      <a:pt x="9042" y="202534"/>
                    </a:cubicBezTo>
                    <a:close/>
                  </a:path>
                </a:pathLst>
              </a:custGeom>
              <a:noFill/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8D3CCC7-3ACC-48CB-986E-088A554C3CF2}"/>
                  </a:ext>
                </a:extLst>
              </p:cNvPr>
              <p:cNvSpPr/>
              <p:nvPr/>
            </p:nvSpPr>
            <p:spPr>
              <a:xfrm>
                <a:off x="3120484" y="5127510"/>
                <a:ext cx="1073831" cy="1286442"/>
              </a:xfrm>
              <a:custGeom>
                <a:avLst/>
                <a:gdLst>
                  <a:gd name="connsiteX0" fmla="*/ 18083 w 1486455"/>
                  <a:gd name="connsiteY0" fmla="*/ 207055 h 1780762"/>
                  <a:gd name="connsiteX1" fmla="*/ 40688 w 1486455"/>
                  <a:gd name="connsiteY1" fmla="*/ 258593 h 1780762"/>
                  <a:gd name="connsiteX2" fmla="*/ 75498 w 1486455"/>
                  <a:gd name="connsiteY2" fmla="*/ 306514 h 1780762"/>
                  <a:gd name="connsiteX3" fmla="*/ 111665 w 1486455"/>
                  <a:gd name="connsiteY3" fmla="*/ 876141 h 1780762"/>
                  <a:gd name="connsiteX4" fmla="*/ 75498 w 1486455"/>
                  <a:gd name="connsiteY4" fmla="*/ 1442151 h 1780762"/>
                  <a:gd name="connsiteX5" fmla="*/ 0 w 1486455"/>
                  <a:gd name="connsiteY5" fmla="*/ 1545679 h 1780762"/>
                  <a:gd name="connsiteX6" fmla="*/ 743228 w 1486455"/>
                  <a:gd name="connsiteY6" fmla="*/ 1780763 h 1780762"/>
                  <a:gd name="connsiteX7" fmla="*/ 1486456 w 1486455"/>
                  <a:gd name="connsiteY7" fmla="*/ 1545679 h 1780762"/>
                  <a:gd name="connsiteX8" fmla="*/ 1412766 w 1486455"/>
                  <a:gd name="connsiteY8" fmla="*/ 1443507 h 1780762"/>
                  <a:gd name="connsiteX9" fmla="*/ 1380216 w 1486455"/>
                  <a:gd name="connsiteY9" fmla="*/ 855797 h 1780762"/>
                  <a:gd name="connsiteX10" fmla="*/ 1414122 w 1486455"/>
                  <a:gd name="connsiteY10" fmla="*/ 290691 h 1780762"/>
                  <a:gd name="connsiteX11" fmla="*/ 1474249 w 1486455"/>
                  <a:gd name="connsiteY11" fmla="*/ 207959 h 1780762"/>
                  <a:gd name="connsiteX12" fmla="*/ 746392 w 1486455"/>
                  <a:gd name="connsiteY12" fmla="*/ 0 h 1780762"/>
                  <a:gd name="connsiteX13" fmla="*/ 18083 w 1486455"/>
                  <a:gd name="connsiteY13" fmla="*/ 207055 h 17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6455" h="1780762">
                    <a:moveTo>
                      <a:pt x="18083" y="207055"/>
                    </a:moveTo>
                    <a:cubicBezTo>
                      <a:pt x="18083" y="224686"/>
                      <a:pt x="25769" y="241865"/>
                      <a:pt x="40688" y="258593"/>
                    </a:cubicBezTo>
                    <a:cubicBezTo>
                      <a:pt x="61031" y="278484"/>
                      <a:pt x="75498" y="306514"/>
                      <a:pt x="75498" y="306514"/>
                    </a:cubicBezTo>
                    <a:lnTo>
                      <a:pt x="111665" y="876141"/>
                    </a:lnTo>
                    <a:lnTo>
                      <a:pt x="75498" y="1442151"/>
                    </a:lnTo>
                    <a:cubicBezTo>
                      <a:pt x="27125" y="1473345"/>
                      <a:pt x="0" y="1508608"/>
                      <a:pt x="0" y="1545679"/>
                    </a:cubicBezTo>
                    <a:cubicBezTo>
                      <a:pt x="0" y="1675427"/>
                      <a:pt x="332735" y="1780763"/>
                      <a:pt x="743228" y="1780763"/>
                    </a:cubicBezTo>
                    <a:cubicBezTo>
                      <a:pt x="1153721" y="1780763"/>
                      <a:pt x="1486456" y="1675427"/>
                      <a:pt x="1486456" y="1545679"/>
                    </a:cubicBezTo>
                    <a:cubicBezTo>
                      <a:pt x="1486456" y="1509060"/>
                      <a:pt x="1459783" y="1474249"/>
                      <a:pt x="1412766" y="1443507"/>
                    </a:cubicBezTo>
                    <a:lnTo>
                      <a:pt x="1380216" y="855797"/>
                    </a:lnTo>
                    <a:lnTo>
                      <a:pt x="1414122" y="290691"/>
                    </a:lnTo>
                    <a:cubicBezTo>
                      <a:pt x="1453002" y="265374"/>
                      <a:pt x="1474249" y="237345"/>
                      <a:pt x="1474249" y="207959"/>
                    </a:cubicBezTo>
                    <a:cubicBezTo>
                      <a:pt x="1474249" y="93129"/>
                      <a:pt x="1148296" y="0"/>
                      <a:pt x="746392" y="0"/>
                    </a:cubicBezTo>
                    <a:cubicBezTo>
                      <a:pt x="344489" y="0"/>
                      <a:pt x="18083" y="92225"/>
                      <a:pt x="18083" y="207055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1000">
                    <a:schemeClr val="accent5">
                      <a:lumMod val="75000"/>
                    </a:schemeClr>
                  </a:gs>
                  <a:gs pos="23000">
                    <a:schemeClr val="accent5"/>
                  </a:gs>
                  <a:gs pos="62000">
                    <a:schemeClr val="accent5"/>
                  </a:gs>
                  <a:gs pos="84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E06FBE4-C265-4686-AD7E-D15EC571FCF9}"/>
                  </a:ext>
                </a:extLst>
              </p:cNvPr>
              <p:cNvSpPr/>
              <p:nvPr/>
            </p:nvSpPr>
            <p:spPr>
              <a:xfrm>
                <a:off x="3133875" y="5128490"/>
                <a:ext cx="1051623" cy="267804"/>
              </a:xfrm>
              <a:custGeom>
                <a:avLst/>
                <a:gdLst>
                  <a:gd name="connsiteX0" fmla="*/ 1455714 w 1455713"/>
                  <a:gd name="connsiteY0" fmla="*/ 185355 h 370709"/>
                  <a:gd name="connsiteX1" fmla="*/ 727857 w 1455713"/>
                  <a:gd name="connsiteY1" fmla="*/ 370710 h 370709"/>
                  <a:gd name="connsiteX2" fmla="*/ 0 w 1455713"/>
                  <a:gd name="connsiteY2" fmla="*/ 185355 h 370709"/>
                  <a:gd name="connsiteX3" fmla="*/ 727857 w 1455713"/>
                  <a:gd name="connsiteY3" fmla="*/ 0 h 370709"/>
                  <a:gd name="connsiteX4" fmla="*/ 1455714 w 1455713"/>
                  <a:gd name="connsiteY4" fmla="*/ 185355 h 3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5713" h="370709">
                    <a:moveTo>
                      <a:pt x="1455714" y="185355"/>
                    </a:moveTo>
                    <a:cubicBezTo>
                      <a:pt x="1455714" y="287724"/>
                      <a:pt x="1129841" y="370710"/>
                      <a:pt x="727857" y="370710"/>
                    </a:cubicBezTo>
                    <a:cubicBezTo>
                      <a:pt x="325873" y="370710"/>
                      <a:pt x="0" y="287724"/>
                      <a:pt x="0" y="185355"/>
                    </a:cubicBezTo>
                    <a:cubicBezTo>
                      <a:pt x="0" y="82986"/>
                      <a:pt x="325873" y="0"/>
                      <a:pt x="727857" y="0"/>
                    </a:cubicBezTo>
                    <a:cubicBezTo>
                      <a:pt x="1129841" y="0"/>
                      <a:pt x="1455714" y="82986"/>
                      <a:pt x="1455714" y="185355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1000">
                    <a:schemeClr val="accent5">
                      <a:lumMod val="75000"/>
                    </a:schemeClr>
                  </a:gs>
                  <a:gs pos="23000">
                    <a:schemeClr val="accent5"/>
                  </a:gs>
                  <a:gs pos="62000">
                    <a:schemeClr val="accent5"/>
                  </a:gs>
                  <a:gs pos="84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11400000" scaled="0"/>
              </a:gradFill>
              <a:ln w="4583" cap="flat">
                <a:solidFill>
                  <a:schemeClr val="accent5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E144478-2F60-4F79-B177-32521ED5FA7E}"/>
                  </a:ext>
                </a:extLst>
              </p:cNvPr>
              <p:cNvSpPr/>
              <p:nvPr/>
            </p:nvSpPr>
            <p:spPr>
              <a:xfrm>
                <a:off x="3189395" y="5176173"/>
                <a:ext cx="954952" cy="169174"/>
              </a:xfrm>
              <a:custGeom>
                <a:avLst/>
                <a:gdLst>
                  <a:gd name="connsiteX0" fmla="*/ 1321897 w 1321896"/>
                  <a:gd name="connsiteY0" fmla="*/ 117090 h 234180"/>
                  <a:gd name="connsiteX1" fmla="*/ 660948 w 1321896"/>
                  <a:gd name="connsiteY1" fmla="*/ 234180 h 234180"/>
                  <a:gd name="connsiteX2" fmla="*/ 0 w 1321896"/>
                  <a:gd name="connsiteY2" fmla="*/ 117090 h 234180"/>
                  <a:gd name="connsiteX3" fmla="*/ 660948 w 1321896"/>
                  <a:gd name="connsiteY3" fmla="*/ 0 h 234180"/>
                  <a:gd name="connsiteX4" fmla="*/ 1321897 w 1321896"/>
                  <a:gd name="connsiteY4" fmla="*/ 117090 h 23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1896" h="234180">
                    <a:moveTo>
                      <a:pt x="1321897" y="117090"/>
                    </a:moveTo>
                    <a:cubicBezTo>
                      <a:pt x="1321897" y="181757"/>
                      <a:pt x="1025980" y="234180"/>
                      <a:pt x="660948" y="234180"/>
                    </a:cubicBezTo>
                    <a:cubicBezTo>
                      <a:pt x="295917" y="234180"/>
                      <a:pt x="0" y="181757"/>
                      <a:pt x="0" y="117090"/>
                    </a:cubicBezTo>
                    <a:cubicBezTo>
                      <a:pt x="0" y="52423"/>
                      <a:pt x="295917" y="0"/>
                      <a:pt x="660948" y="0"/>
                    </a:cubicBezTo>
                    <a:cubicBezTo>
                      <a:pt x="1025980" y="0"/>
                      <a:pt x="1321897" y="52423"/>
                      <a:pt x="1321897" y="11709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95E5C15-9334-4A5B-B6E5-70623C9A49F1}"/>
                  </a:ext>
                </a:extLst>
              </p:cNvPr>
              <p:cNvSpPr/>
              <p:nvPr/>
            </p:nvSpPr>
            <p:spPr>
              <a:xfrm>
                <a:off x="3120811" y="6161498"/>
                <a:ext cx="1084936" cy="252454"/>
              </a:xfrm>
              <a:custGeom>
                <a:avLst/>
                <a:gdLst>
                  <a:gd name="connsiteX0" fmla="*/ 1419095 w 1501826"/>
                  <a:gd name="connsiteY0" fmla="*/ 66457 h 349461"/>
                  <a:gd name="connsiteX1" fmla="*/ 1443056 w 1501826"/>
                  <a:gd name="connsiteY1" fmla="*/ 106240 h 349461"/>
                  <a:gd name="connsiteX2" fmla="*/ 761311 w 1501826"/>
                  <a:gd name="connsiteY2" fmla="*/ 257688 h 349461"/>
                  <a:gd name="connsiteX3" fmla="*/ 79567 w 1501826"/>
                  <a:gd name="connsiteY3" fmla="*/ 106240 h 349461"/>
                  <a:gd name="connsiteX4" fmla="*/ 70073 w 1501826"/>
                  <a:gd name="connsiteY4" fmla="*/ 106240 h 349461"/>
                  <a:gd name="connsiteX5" fmla="*/ 70073 w 1501826"/>
                  <a:gd name="connsiteY5" fmla="*/ 8138 h 349461"/>
                  <a:gd name="connsiteX6" fmla="*/ 0 w 1501826"/>
                  <a:gd name="connsiteY6" fmla="*/ 109405 h 349461"/>
                  <a:gd name="connsiteX7" fmla="*/ 750913 w 1501826"/>
                  <a:gd name="connsiteY7" fmla="*/ 349462 h 349461"/>
                  <a:gd name="connsiteX8" fmla="*/ 1501827 w 1501826"/>
                  <a:gd name="connsiteY8" fmla="*/ 109405 h 349461"/>
                  <a:gd name="connsiteX9" fmla="*/ 1419095 w 1501826"/>
                  <a:gd name="connsiteY9" fmla="*/ 0 h 349461"/>
                  <a:gd name="connsiteX10" fmla="*/ 1419095 w 1501826"/>
                  <a:gd name="connsiteY10" fmla="*/ 66457 h 34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1826" h="349461">
                    <a:moveTo>
                      <a:pt x="1419095" y="66457"/>
                    </a:moveTo>
                    <a:cubicBezTo>
                      <a:pt x="1434466" y="79115"/>
                      <a:pt x="1443056" y="92677"/>
                      <a:pt x="1443056" y="106240"/>
                    </a:cubicBezTo>
                    <a:cubicBezTo>
                      <a:pt x="1443056" y="189876"/>
                      <a:pt x="1137898" y="257688"/>
                      <a:pt x="761311" y="257688"/>
                    </a:cubicBezTo>
                    <a:cubicBezTo>
                      <a:pt x="384724" y="257688"/>
                      <a:pt x="79567" y="189876"/>
                      <a:pt x="79567" y="106240"/>
                    </a:cubicBezTo>
                    <a:lnTo>
                      <a:pt x="70073" y="106240"/>
                    </a:lnTo>
                    <a:lnTo>
                      <a:pt x="70073" y="8138"/>
                    </a:lnTo>
                    <a:cubicBezTo>
                      <a:pt x="25317" y="38879"/>
                      <a:pt x="0" y="73238"/>
                      <a:pt x="0" y="109405"/>
                    </a:cubicBezTo>
                    <a:cubicBezTo>
                      <a:pt x="0" y="241865"/>
                      <a:pt x="336351" y="349462"/>
                      <a:pt x="750913" y="349462"/>
                    </a:cubicBezTo>
                    <a:cubicBezTo>
                      <a:pt x="1165475" y="349462"/>
                      <a:pt x="1501827" y="241865"/>
                      <a:pt x="1501827" y="109405"/>
                    </a:cubicBezTo>
                    <a:cubicBezTo>
                      <a:pt x="1501827" y="70073"/>
                      <a:pt x="1471989" y="32550"/>
                      <a:pt x="1419095" y="0"/>
                    </a:cubicBezTo>
                    <a:lnTo>
                      <a:pt x="1419095" y="66457"/>
                    </a:ln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1000">
                    <a:schemeClr val="accent5">
                      <a:lumMod val="75000"/>
                    </a:schemeClr>
                  </a:gs>
                  <a:gs pos="23000">
                    <a:schemeClr val="accent5"/>
                  </a:gs>
                  <a:gs pos="62000">
                    <a:schemeClr val="accent5"/>
                  </a:gs>
                  <a:gs pos="84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11400000" scaled="0"/>
              </a:gradFill>
              <a:ln w="4583" cap="flat">
                <a:solidFill>
                  <a:schemeClr val="accent5">
                    <a:lumMod val="75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24DA26B-3695-48CA-8A6E-01BA8E0EF46A}"/>
                  </a:ext>
                </a:extLst>
              </p:cNvPr>
              <p:cNvSpPr/>
              <p:nvPr/>
            </p:nvSpPr>
            <p:spPr>
              <a:xfrm>
                <a:off x="3179919" y="4945230"/>
                <a:ext cx="153176" cy="125780"/>
              </a:xfrm>
              <a:custGeom>
                <a:avLst/>
                <a:gdLst>
                  <a:gd name="connsiteX0" fmla="*/ 212035 w 212035"/>
                  <a:gd name="connsiteY0" fmla="*/ 174111 h 174111"/>
                  <a:gd name="connsiteX1" fmla="*/ 132016 w 212035"/>
                  <a:gd name="connsiteY1" fmla="*/ 109463 h 174111"/>
                  <a:gd name="connsiteX2" fmla="*/ 52901 w 212035"/>
                  <a:gd name="connsiteY2" fmla="*/ 10004 h 174111"/>
                  <a:gd name="connsiteX3" fmla="*/ 23064 w 212035"/>
                  <a:gd name="connsiteY3" fmla="*/ 1867 h 174111"/>
                  <a:gd name="connsiteX4" fmla="*/ 459 w 212035"/>
                  <a:gd name="connsiteY4" fmla="*/ 28992 h 174111"/>
                  <a:gd name="connsiteX5" fmla="*/ 14022 w 212035"/>
                  <a:gd name="connsiteY5" fmla="*/ 68323 h 174111"/>
                  <a:gd name="connsiteX6" fmla="*/ 100370 w 212035"/>
                  <a:gd name="connsiteY6" fmla="*/ 123025 h 174111"/>
                  <a:gd name="connsiteX7" fmla="*/ 212035 w 212035"/>
                  <a:gd name="connsiteY7" fmla="*/ 174111 h 17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035" h="174111">
                    <a:moveTo>
                      <a:pt x="212035" y="174111"/>
                    </a:moveTo>
                    <a:cubicBezTo>
                      <a:pt x="182650" y="153315"/>
                      <a:pt x="157785" y="131615"/>
                      <a:pt x="132016" y="109463"/>
                    </a:cubicBezTo>
                    <a:cubicBezTo>
                      <a:pt x="105795" y="86859"/>
                      <a:pt x="61039" y="18142"/>
                      <a:pt x="52901" y="10004"/>
                    </a:cubicBezTo>
                    <a:cubicBezTo>
                      <a:pt x="44764" y="1415"/>
                      <a:pt x="34818" y="-2654"/>
                      <a:pt x="23064" y="1867"/>
                    </a:cubicBezTo>
                    <a:cubicBezTo>
                      <a:pt x="10857" y="6840"/>
                      <a:pt x="2720" y="15881"/>
                      <a:pt x="459" y="28992"/>
                    </a:cubicBezTo>
                    <a:cubicBezTo>
                      <a:pt x="-1801" y="44363"/>
                      <a:pt x="4528" y="57021"/>
                      <a:pt x="14022" y="68323"/>
                    </a:cubicBezTo>
                    <a:cubicBezTo>
                      <a:pt x="23968" y="80529"/>
                      <a:pt x="72793" y="110367"/>
                      <a:pt x="100370" y="123025"/>
                    </a:cubicBezTo>
                    <a:cubicBezTo>
                      <a:pt x="100370" y="122573"/>
                      <a:pt x="161854" y="154671"/>
                      <a:pt x="212035" y="17411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F2E654-D78B-4FBD-89CC-012A4FE68FC0}"/>
                  </a:ext>
                </a:extLst>
              </p:cNvPr>
              <p:cNvSpPr/>
              <p:nvPr/>
            </p:nvSpPr>
            <p:spPr>
              <a:xfrm>
                <a:off x="3312627" y="4841744"/>
                <a:ext cx="106035" cy="213264"/>
              </a:xfrm>
              <a:custGeom>
                <a:avLst/>
                <a:gdLst>
                  <a:gd name="connsiteX0" fmla="*/ 146780 w 146780"/>
                  <a:gd name="connsiteY0" fmla="*/ 295212 h 295211"/>
                  <a:gd name="connsiteX1" fmla="*/ 107449 w 146780"/>
                  <a:gd name="connsiteY1" fmla="*/ 221522 h 295211"/>
                  <a:gd name="connsiteX2" fmla="*/ 56815 w 146780"/>
                  <a:gd name="connsiteY2" fmla="*/ 28029 h 295211"/>
                  <a:gd name="connsiteX3" fmla="*/ 25169 w 146780"/>
                  <a:gd name="connsiteY3" fmla="*/ 0 h 295211"/>
                  <a:gd name="connsiteX4" fmla="*/ 1661 w 146780"/>
                  <a:gd name="connsiteY4" fmla="*/ 23961 h 295211"/>
                  <a:gd name="connsiteX5" fmla="*/ 9346 w 146780"/>
                  <a:gd name="connsiteY5" fmla="*/ 87252 h 295211"/>
                  <a:gd name="connsiteX6" fmla="*/ 80776 w 146780"/>
                  <a:gd name="connsiteY6" fmla="*/ 216097 h 295211"/>
                  <a:gd name="connsiteX7" fmla="*/ 146780 w 146780"/>
                  <a:gd name="connsiteY7" fmla="*/ 295212 h 29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780" h="295211">
                    <a:moveTo>
                      <a:pt x="146780" y="295212"/>
                    </a:moveTo>
                    <a:cubicBezTo>
                      <a:pt x="131409" y="271703"/>
                      <a:pt x="112874" y="238249"/>
                      <a:pt x="107449" y="221522"/>
                    </a:cubicBezTo>
                    <a:cubicBezTo>
                      <a:pt x="86201" y="162299"/>
                      <a:pt x="70830" y="74594"/>
                      <a:pt x="56815" y="28029"/>
                    </a:cubicBezTo>
                    <a:cubicBezTo>
                      <a:pt x="54103" y="15823"/>
                      <a:pt x="48678" y="0"/>
                      <a:pt x="25169" y="0"/>
                    </a:cubicBezTo>
                    <a:cubicBezTo>
                      <a:pt x="12059" y="2260"/>
                      <a:pt x="6182" y="12206"/>
                      <a:pt x="1661" y="23961"/>
                    </a:cubicBezTo>
                    <a:cubicBezTo>
                      <a:pt x="-2860" y="43400"/>
                      <a:pt x="2565" y="66909"/>
                      <a:pt x="9346" y="87252"/>
                    </a:cubicBezTo>
                    <a:cubicBezTo>
                      <a:pt x="25169" y="129748"/>
                      <a:pt x="60432" y="188519"/>
                      <a:pt x="80776" y="216097"/>
                    </a:cubicBezTo>
                    <a:cubicBezTo>
                      <a:pt x="100215" y="243222"/>
                      <a:pt x="121915" y="271251"/>
                      <a:pt x="146780" y="2952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2CDC306-B2EE-4739-A2EE-B5B0702060BB}"/>
                  </a:ext>
                </a:extLst>
              </p:cNvPr>
              <p:cNvSpPr/>
              <p:nvPr/>
            </p:nvSpPr>
            <p:spPr>
              <a:xfrm>
                <a:off x="3189139" y="4848848"/>
                <a:ext cx="956752" cy="496605"/>
              </a:xfrm>
              <a:custGeom>
                <a:avLst/>
                <a:gdLst>
                  <a:gd name="connsiteX0" fmla="*/ 1300551 w 1324388"/>
                  <a:gd name="connsiteY0" fmla="*/ 540805 h 687427"/>
                  <a:gd name="connsiteX1" fmla="*/ 1260767 w 1324388"/>
                  <a:gd name="connsiteY1" fmla="*/ 537188 h 687427"/>
                  <a:gd name="connsiteX2" fmla="*/ 1249465 w 1324388"/>
                  <a:gd name="connsiteY2" fmla="*/ 558436 h 687427"/>
                  <a:gd name="connsiteX3" fmla="*/ 1249465 w 1324388"/>
                  <a:gd name="connsiteY3" fmla="*/ 558436 h 687427"/>
                  <a:gd name="connsiteX4" fmla="*/ 1229573 w 1324388"/>
                  <a:gd name="connsiteY4" fmla="*/ 555724 h 687427"/>
                  <a:gd name="connsiteX5" fmla="*/ 1209682 w 1324388"/>
                  <a:gd name="connsiteY5" fmla="*/ 535380 h 687427"/>
                  <a:gd name="connsiteX6" fmla="*/ 1163569 w 1324388"/>
                  <a:gd name="connsiteY6" fmla="*/ 526790 h 687427"/>
                  <a:gd name="connsiteX7" fmla="*/ 1129663 w 1324388"/>
                  <a:gd name="connsiteY7" fmla="*/ 525886 h 687427"/>
                  <a:gd name="connsiteX8" fmla="*/ 1142773 w 1324388"/>
                  <a:gd name="connsiteY8" fmla="*/ 483842 h 687427"/>
                  <a:gd name="connsiteX9" fmla="*/ 1108867 w 1324388"/>
                  <a:gd name="connsiteY9" fmla="*/ 445867 h 687427"/>
                  <a:gd name="connsiteX10" fmla="*/ 1053260 w 1324388"/>
                  <a:gd name="connsiteY10" fmla="*/ 463950 h 687427"/>
                  <a:gd name="connsiteX11" fmla="*/ 1032916 w 1324388"/>
                  <a:gd name="connsiteY11" fmla="*/ 466663 h 687427"/>
                  <a:gd name="connsiteX12" fmla="*/ 1099825 w 1324388"/>
                  <a:gd name="connsiteY12" fmla="*/ 404275 h 687427"/>
                  <a:gd name="connsiteX13" fmla="*/ 1054617 w 1324388"/>
                  <a:gd name="connsiteY13" fmla="*/ 335558 h 687427"/>
                  <a:gd name="connsiteX14" fmla="*/ 994489 w 1324388"/>
                  <a:gd name="connsiteY14" fmla="*/ 352737 h 687427"/>
                  <a:gd name="connsiteX15" fmla="*/ 994489 w 1324388"/>
                  <a:gd name="connsiteY15" fmla="*/ 352737 h 687427"/>
                  <a:gd name="connsiteX16" fmla="*/ 912210 w 1324388"/>
                  <a:gd name="connsiteY16" fmla="*/ 392069 h 687427"/>
                  <a:gd name="connsiteX17" fmla="*/ 870618 w 1324388"/>
                  <a:gd name="connsiteY17" fmla="*/ 391165 h 687427"/>
                  <a:gd name="connsiteX18" fmla="*/ 881920 w 1324388"/>
                  <a:gd name="connsiteY18" fmla="*/ 355450 h 687427"/>
                  <a:gd name="connsiteX19" fmla="*/ 932101 w 1324388"/>
                  <a:gd name="connsiteY19" fmla="*/ 311598 h 687427"/>
                  <a:gd name="connsiteX20" fmla="*/ 976858 w 1324388"/>
                  <a:gd name="connsiteY20" fmla="*/ 252827 h 687427"/>
                  <a:gd name="connsiteX21" fmla="*/ 966008 w 1324388"/>
                  <a:gd name="connsiteY21" fmla="*/ 188179 h 687427"/>
                  <a:gd name="connsiteX22" fmla="*/ 907689 w 1324388"/>
                  <a:gd name="connsiteY22" fmla="*/ 186370 h 687427"/>
                  <a:gd name="connsiteX23" fmla="*/ 839876 w 1324388"/>
                  <a:gd name="connsiteY23" fmla="*/ 228866 h 687427"/>
                  <a:gd name="connsiteX24" fmla="*/ 772063 w 1324388"/>
                  <a:gd name="connsiteY24" fmla="*/ 275431 h 687427"/>
                  <a:gd name="connsiteX25" fmla="*/ 742678 w 1324388"/>
                  <a:gd name="connsiteY25" fmla="*/ 257348 h 687427"/>
                  <a:gd name="connsiteX26" fmla="*/ 756240 w 1324388"/>
                  <a:gd name="connsiteY26" fmla="*/ 171451 h 687427"/>
                  <a:gd name="connsiteX27" fmla="*/ 762117 w 1324388"/>
                  <a:gd name="connsiteY27" fmla="*/ 51649 h 687427"/>
                  <a:gd name="connsiteX28" fmla="*/ 714197 w 1324388"/>
                  <a:gd name="connsiteY28" fmla="*/ 1015 h 687427"/>
                  <a:gd name="connsiteX29" fmla="*/ 641863 w 1324388"/>
                  <a:gd name="connsiteY29" fmla="*/ 44415 h 687427"/>
                  <a:gd name="connsiteX30" fmla="*/ 635986 w 1324388"/>
                  <a:gd name="connsiteY30" fmla="*/ 62047 h 687427"/>
                  <a:gd name="connsiteX31" fmla="*/ 623327 w 1324388"/>
                  <a:gd name="connsiteY31" fmla="*/ 187726 h 687427"/>
                  <a:gd name="connsiteX32" fmla="*/ 621519 w 1324388"/>
                  <a:gd name="connsiteY32" fmla="*/ 321996 h 687427"/>
                  <a:gd name="connsiteX33" fmla="*/ 601627 w 1324388"/>
                  <a:gd name="connsiteY33" fmla="*/ 357710 h 687427"/>
                  <a:gd name="connsiteX34" fmla="*/ 583544 w 1324388"/>
                  <a:gd name="connsiteY34" fmla="*/ 320187 h 687427"/>
                  <a:gd name="connsiteX35" fmla="*/ 581283 w 1324388"/>
                  <a:gd name="connsiteY35" fmla="*/ 246497 h 687427"/>
                  <a:gd name="connsiteX36" fmla="*/ 532006 w 1324388"/>
                  <a:gd name="connsiteY36" fmla="*/ 196768 h 687427"/>
                  <a:gd name="connsiteX37" fmla="*/ 496291 w 1324388"/>
                  <a:gd name="connsiteY37" fmla="*/ 207618 h 687427"/>
                  <a:gd name="connsiteX38" fmla="*/ 467358 w 1324388"/>
                  <a:gd name="connsiteY38" fmla="*/ 262320 h 687427"/>
                  <a:gd name="connsiteX39" fmla="*/ 463289 w 1324388"/>
                  <a:gd name="connsiteY39" fmla="*/ 332846 h 687427"/>
                  <a:gd name="connsiteX40" fmla="*/ 463289 w 1324388"/>
                  <a:gd name="connsiteY40" fmla="*/ 332846 h 687427"/>
                  <a:gd name="connsiteX41" fmla="*/ 462385 w 1324388"/>
                  <a:gd name="connsiteY41" fmla="*/ 380315 h 687427"/>
                  <a:gd name="connsiteX42" fmla="*/ 450179 w 1324388"/>
                  <a:gd name="connsiteY42" fmla="*/ 449484 h 687427"/>
                  <a:gd name="connsiteX43" fmla="*/ 400449 w 1324388"/>
                  <a:gd name="connsiteY43" fmla="*/ 479773 h 687427"/>
                  <a:gd name="connsiteX44" fmla="*/ 344843 w 1324388"/>
                  <a:gd name="connsiteY44" fmla="*/ 460334 h 687427"/>
                  <a:gd name="connsiteX45" fmla="*/ 208313 w 1324388"/>
                  <a:gd name="connsiteY45" fmla="*/ 439990 h 687427"/>
                  <a:gd name="connsiteX46" fmla="*/ 89867 w 1324388"/>
                  <a:gd name="connsiteY46" fmla="*/ 501925 h 687427"/>
                  <a:gd name="connsiteX47" fmla="*/ 59125 w 1324388"/>
                  <a:gd name="connsiteY47" fmla="*/ 520461 h 687427"/>
                  <a:gd name="connsiteX48" fmla="*/ 31548 w 1324388"/>
                  <a:gd name="connsiteY48" fmla="*/ 532215 h 687427"/>
                  <a:gd name="connsiteX49" fmla="*/ 5327 w 1324388"/>
                  <a:gd name="connsiteY49" fmla="*/ 553915 h 687427"/>
                  <a:gd name="connsiteX50" fmla="*/ 2615 w 1324388"/>
                  <a:gd name="connsiteY50" fmla="*/ 580588 h 687427"/>
                  <a:gd name="connsiteX51" fmla="*/ 36069 w 1324388"/>
                  <a:gd name="connsiteY51" fmla="*/ 609974 h 687427"/>
                  <a:gd name="connsiteX52" fmla="*/ 238603 w 1324388"/>
                  <a:gd name="connsiteY52" fmla="*/ 663772 h 687427"/>
                  <a:gd name="connsiteX53" fmla="*/ 239507 w 1324388"/>
                  <a:gd name="connsiteY53" fmla="*/ 663772 h 687427"/>
                  <a:gd name="connsiteX54" fmla="*/ 602079 w 1324388"/>
                  <a:gd name="connsiteY54" fmla="*/ 687280 h 687427"/>
                  <a:gd name="connsiteX55" fmla="*/ 925320 w 1324388"/>
                  <a:gd name="connsiteY55" fmla="*/ 678239 h 687427"/>
                  <a:gd name="connsiteX56" fmla="*/ 1319086 w 1324388"/>
                  <a:gd name="connsiteY56" fmla="*/ 588726 h 687427"/>
                  <a:gd name="connsiteX57" fmla="*/ 1300551 w 1324388"/>
                  <a:gd name="connsiteY57" fmla="*/ 540805 h 68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24388" h="687427">
                    <a:moveTo>
                      <a:pt x="1300551" y="540805"/>
                    </a:moveTo>
                    <a:cubicBezTo>
                      <a:pt x="1278851" y="526790"/>
                      <a:pt x="1264384" y="534476"/>
                      <a:pt x="1260767" y="537188"/>
                    </a:cubicBezTo>
                    <a:cubicBezTo>
                      <a:pt x="1253986" y="541709"/>
                      <a:pt x="1251274" y="548942"/>
                      <a:pt x="1249465" y="558436"/>
                    </a:cubicBezTo>
                    <a:cubicBezTo>
                      <a:pt x="1249465" y="558436"/>
                      <a:pt x="1249465" y="558436"/>
                      <a:pt x="1249465" y="558436"/>
                    </a:cubicBezTo>
                    <a:cubicBezTo>
                      <a:pt x="1244492" y="555724"/>
                      <a:pt x="1234546" y="558436"/>
                      <a:pt x="1229573" y="555724"/>
                    </a:cubicBezTo>
                    <a:cubicBezTo>
                      <a:pt x="1229573" y="555724"/>
                      <a:pt x="1220080" y="538544"/>
                      <a:pt x="1209682" y="535380"/>
                    </a:cubicBezTo>
                    <a:cubicBezTo>
                      <a:pt x="1196571" y="525886"/>
                      <a:pt x="1178488" y="526790"/>
                      <a:pt x="1163569" y="526790"/>
                    </a:cubicBezTo>
                    <a:cubicBezTo>
                      <a:pt x="1153171" y="526790"/>
                      <a:pt x="1142773" y="528599"/>
                      <a:pt x="1129663" y="525886"/>
                    </a:cubicBezTo>
                    <a:cubicBezTo>
                      <a:pt x="1138252" y="515940"/>
                      <a:pt x="1161309" y="497857"/>
                      <a:pt x="1142773" y="483842"/>
                    </a:cubicBezTo>
                    <a:cubicBezTo>
                      <a:pt x="1157692" y="453552"/>
                      <a:pt x="1143677" y="437277"/>
                      <a:pt x="1108867" y="445867"/>
                    </a:cubicBezTo>
                    <a:cubicBezTo>
                      <a:pt x="1089879" y="450388"/>
                      <a:pt x="1071796" y="457621"/>
                      <a:pt x="1053260" y="463950"/>
                    </a:cubicBezTo>
                    <a:cubicBezTo>
                      <a:pt x="1047835" y="465759"/>
                      <a:pt x="1046027" y="466663"/>
                      <a:pt x="1032916" y="466663"/>
                    </a:cubicBezTo>
                    <a:cubicBezTo>
                      <a:pt x="1058233" y="447223"/>
                      <a:pt x="1080385" y="426879"/>
                      <a:pt x="1099825" y="404275"/>
                    </a:cubicBezTo>
                    <a:cubicBezTo>
                      <a:pt x="1124690" y="368108"/>
                      <a:pt x="1111127" y="334202"/>
                      <a:pt x="1054617" y="335558"/>
                    </a:cubicBezTo>
                    <a:cubicBezTo>
                      <a:pt x="1033369" y="336010"/>
                      <a:pt x="1012573" y="339627"/>
                      <a:pt x="994489" y="352737"/>
                    </a:cubicBezTo>
                    <a:cubicBezTo>
                      <a:pt x="994489" y="352737"/>
                      <a:pt x="994489" y="352737"/>
                      <a:pt x="994489" y="352737"/>
                    </a:cubicBezTo>
                    <a:cubicBezTo>
                      <a:pt x="966008" y="367204"/>
                      <a:pt x="941595" y="380315"/>
                      <a:pt x="912210" y="392069"/>
                    </a:cubicBezTo>
                    <a:cubicBezTo>
                      <a:pt x="898195" y="397494"/>
                      <a:pt x="880564" y="405631"/>
                      <a:pt x="870618" y="391165"/>
                    </a:cubicBezTo>
                    <a:cubicBezTo>
                      <a:pt x="860220" y="376246"/>
                      <a:pt x="871522" y="364944"/>
                      <a:pt x="881920" y="355450"/>
                    </a:cubicBezTo>
                    <a:cubicBezTo>
                      <a:pt x="898195" y="340531"/>
                      <a:pt x="915374" y="326064"/>
                      <a:pt x="932101" y="311598"/>
                    </a:cubicBezTo>
                    <a:cubicBezTo>
                      <a:pt x="951089" y="295323"/>
                      <a:pt x="968268" y="277239"/>
                      <a:pt x="976858" y="252827"/>
                    </a:cubicBezTo>
                    <a:cubicBezTo>
                      <a:pt x="984996" y="229770"/>
                      <a:pt x="983639" y="205810"/>
                      <a:pt x="966008" y="188179"/>
                    </a:cubicBezTo>
                    <a:cubicBezTo>
                      <a:pt x="948829" y="170999"/>
                      <a:pt x="927129" y="177781"/>
                      <a:pt x="907689" y="186370"/>
                    </a:cubicBezTo>
                    <a:cubicBezTo>
                      <a:pt x="883276" y="197220"/>
                      <a:pt x="861576" y="213043"/>
                      <a:pt x="839876" y="228866"/>
                    </a:cubicBezTo>
                    <a:cubicBezTo>
                      <a:pt x="817724" y="244689"/>
                      <a:pt x="796476" y="262773"/>
                      <a:pt x="772063" y="275431"/>
                    </a:cubicBezTo>
                    <a:cubicBezTo>
                      <a:pt x="749911" y="287185"/>
                      <a:pt x="742226" y="282212"/>
                      <a:pt x="742678" y="257348"/>
                    </a:cubicBezTo>
                    <a:cubicBezTo>
                      <a:pt x="743582" y="228414"/>
                      <a:pt x="751720" y="200385"/>
                      <a:pt x="756240" y="171451"/>
                    </a:cubicBezTo>
                    <a:cubicBezTo>
                      <a:pt x="762117" y="131668"/>
                      <a:pt x="770255" y="92337"/>
                      <a:pt x="762117" y="51649"/>
                    </a:cubicBezTo>
                    <a:cubicBezTo>
                      <a:pt x="756240" y="23167"/>
                      <a:pt x="738609" y="4632"/>
                      <a:pt x="714197" y="1015"/>
                    </a:cubicBezTo>
                    <a:cubicBezTo>
                      <a:pt x="678934" y="-3958"/>
                      <a:pt x="656782" y="9153"/>
                      <a:pt x="641863" y="44415"/>
                    </a:cubicBezTo>
                    <a:cubicBezTo>
                      <a:pt x="639150" y="50293"/>
                      <a:pt x="637342" y="56170"/>
                      <a:pt x="635986" y="62047"/>
                    </a:cubicBezTo>
                    <a:cubicBezTo>
                      <a:pt x="625136" y="103187"/>
                      <a:pt x="624684" y="145683"/>
                      <a:pt x="623327" y="187726"/>
                    </a:cubicBezTo>
                    <a:cubicBezTo>
                      <a:pt x="621971" y="232483"/>
                      <a:pt x="623327" y="277239"/>
                      <a:pt x="621519" y="321996"/>
                    </a:cubicBezTo>
                    <a:cubicBezTo>
                      <a:pt x="621067" y="336010"/>
                      <a:pt x="620615" y="358162"/>
                      <a:pt x="601627" y="357710"/>
                    </a:cubicBezTo>
                    <a:cubicBezTo>
                      <a:pt x="580831" y="357258"/>
                      <a:pt x="584448" y="335558"/>
                      <a:pt x="583544" y="320187"/>
                    </a:cubicBezTo>
                    <a:cubicBezTo>
                      <a:pt x="582188" y="293514"/>
                      <a:pt x="586256" y="273171"/>
                      <a:pt x="581283" y="246497"/>
                    </a:cubicBezTo>
                    <a:cubicBezTo>
                      <a:pt x="575858" y="218016"/>
                      <a:pt x="560488" y="194508"/>
                      <a:pt x="532006" y="196768"/>
                    </a:cubicBezTo>
                    <a:cubicBezTo>
                      <a:pt x="520252" y="197672"/>
                      <a:pt x="508046" y="200385"/>
                      <a:pt x="496291" y="207618"/>
                    </a:cubicBezTo>
                    <a:cubicBezTo>
                      <a:pt x="482729" y="217564"/>
                      <a:pt x="471879" y="241072"/>
                      <a:pt x="467358" y="262320"/>
                    </a:cubicBezTo>
                    <a:cubicBezTo>
                      <a:pt x="461933" y="285377"/>
                      <a:pt x="461933" y="309337"/>
                      <a:pt x="463289" y="332846"/>
                    </a:cubicBezTo>
                    <a:lnTo>
                      <a:pt x="463289" y="332846"/>
                    </a:lnTo>
                    <a:cubicBezTo>
                      <a:pt x="462837" y="351381"/>
                      <a:pt x="462837" y="361327"/>
                      <a:pt x="462385" y="380315"/>
                    </a:cubicBezTo>
                    <a:cubicBezTo>
                      <a:pt x="461933" y="398398"/>
                      <a:pt x="456056" y="431852"/>
                      <a:pt x="450179" y="449484"/>
                    </a:cubicBezTo>
                    <a:cubicBezTo>
                      <a:pt x="443850" y="476609"/>
                      <a:pt x="426670" y="487007"/>
                      <a:pt x="400449" y="479773"/>
                    </a:cubicBezTo>
                    <a:cubicBezTo>
                      <a:pt x="395477" y="478417"/>
                      <a:pt x="348460" y="462142"/>
                      <a:pt x="344843" y="460334"/>
                    </a:cubicBezTo>
                    <a:cubicBezTo>
                      <a:pt x="297374" y="438634"/>
                      <a:pt x="259399" y="434565"/>
                      <a:pt x="208313" y="439990"/>
                    </a:cubicBezTo>
                    <a:cubicBezTo>
                      <a:pt x="178476" y="443154"/>
                      <a:pt x="98004" y="484294"/>
                      <a:pt x="89867" y="501925"/>
                    </a:cubicBezTo>
                    <a:cubicBezTo>
                      <a:pt x="85798" y="510967"/>
                      <a:pt x="72236" y="514584"/>
                      <a:pt x="59125" y="520461"/>
                    </a:cubicBezTo>
                    <a:cubicBezTo>
                      <a:pt x="48275" y="525434"/>
                      <a:pt x="42398" y="527242"/>
                      <a:pt x="31548" y="532215"/>
                    </a:cubicBezTo>
                    <a:cubicBezTo>
                      <a:pt x="18890" y="537640"/>
                      <a:pt x="10300" y="544874"/>
                      <a:pt x="5327" y="553915"/>
                    </a:cubicBezTo>
                    <a:cubicBezTo>
                      <a:pt x="2162" y="559340"/>
                      <a:pt x="-3263" y="567930"/>
                      <a:pt x="2615" y="580588"/>
                    </a:cubicBezTo>
                    <a:cubicBezTo>
                      <a:pt x="8492" y="596863"/>
                      <a:pt x="24315" y="605453"/>
                      <a:pt x="36069" y="609974"/>
                    </a:cubicBezTo>
                    <a:cubicBezTo>
                      <a:pt x="72236" y="627153"/>
                      <a:pt x="154515" y="654278"/>
                      <a:pt x="238603" y="663772"/>
                    </a:cubicBezTo>
                    <a:cubicBezTo>
                      <a:pt x="239055" y="663772"/>
                      <a:pt x="239055" y="663772"/>
                      <a:pt x="239507" y="663772"/>
                    </a:cubicBezTo>
                    <a:cubicBezTo>
                      <a:pt x="341226" y="676430"/>
                      <a:pt x="488154" y="686828"/>
                      <a:pt x="602079" y="687280"/>
                    </a:cubicBezTo>
                    <a:cubicBezTo>
                      <a:pt x="749007" y="687732"/>
                      <a:pt x="797832" y="687732"/>
                      <a:pt x="925320" y="678239"/>
                    </a:cubicBezTo>
                    <a:cubicBezTo>
                      <a:pt x="1063658" y="667841"/>
                      <a:pt x="1241328" y="650209"/>
                      <a:pt x="1319086" y="588726"/>
                    </a:cubicBezTo>
                    <a:cubicBezTo>
                      <a:pt x="1327676" y="577876"/>
                      <a:pt x="1328580" y="558888"/>
                      <a:pt x="1300551" y="540805"/>
                    </a:cubicBezTo>
                    <a:close/>
                  </a:path>
                </a:pathLst>
              </a:custGeom>
              <a:gradFill>
                <a:gsLst>
                  <a:gs pos="59000">
                    <a:schemeClr val="accent3"/>
                  </a:gs>
                  <a:gs pos="0">
                    <a:schemeClr val="accent3">
                      <a:lumMod val="50000"/>
                    </a:schemeClr>
                  </a:gs>
                  <a:gs pos="40000">
                    <a:schemeClr val="accent3">
                      <a:lumMod val="75000"/>
                    </a:schemeClr>
                  </a:gs>
                  <a:gs pos="84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lin ang="16800000" scaled="0"/>
              </a:gra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79546F-0A99-4BE9-9C8D-B01BE804B5DE}"/>
                  </a:ext>
                </a:extLst>
              </p:cNvPr>
              <p:cNvSpPr/>
              <p:nvPr/>
            </p:nvSpPr>
            <p:spPr>
              <a:xfrm>
                <a:off x="4120834" y="5840132"/>
                <a:ext cx="980" cy="12410"/>
              </a:xfrm>
              <a:custGeom>
                <a:avLst/>
                <a:gdLst>
                  <a:gd name="connsiteX0" fmla="*/ 1356 w 1356"/>
                  <a:gd name="connsiteY0" fmla="*/ 17179 h 17179"/>
                  <a:gd name="connsiteX1" fmla="*/ 0 w 1356"/>
                  <a:gd name="connsiteY1" fmla="*/ 0 h 17179"/>
                  <a:gd name="connsiteX2" fmla="*/ 1356 w 1356"/>
                  <a:gd name="connsiteY2" fmla="*/ 17179 h 1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6" h="17179">
                    <a:moveTo>
                      <a:pt x="1356" y="17179"/>
                    </a:moveTo>
                    <a:cubicBezTo>
                      <a:pt x="904" y="11302"/>
                      <a:pt x="452" y="5877"/>
                      <a:pt x="0" y="0"/>
                    </a:cubicBezTo>
                    <a:cubicBezTo>
                      <a:pt x="452" y="5877"/>
                      <a:pt x="904" y="11302"/>
                      <a:pt x="1356" y="17179"/>
                    </a:cubicBezTo>
                    <a:close/>
                  </a:path>
                </a:pathLst>
              </a:custGeom>
              <a:noFill/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EAB3A8B-8E37-422E-A7DA-BBAE2741BF9C}"/>
                  </a:ext>
                </a:extLst>
              </p:cNvPr>
              <p:cNvSpPr/>
              <p:nvPr/>
            </p:nvSpPr>
            <p:spPr>
              <a:xfrm>
                <a:off x="3729577" y="6386846"/>
                <a:ext cx="653" cy="571"/>
              </a:xfrm>
              <a:custGeom>
                <a:avLst/>
                <a:gdLst>
                  <a:gd name="connsiteX0" fmla="*/ 904 w 904"/>
                  <a:gd name="connsiteY0" fmla="*/ 452 h 791"/>
                  <a:gd name="connsiteX1" fmla="*/ 0 w 904"/>
                  <a:gd name="connsiteY1" fmla="*/ 0 h 791"/>
                  <a:gd name="connsiteX2" fmla="*/ 0 w 904"/>
                  <a:gd name="connsiteY2" fmla="*/ 452 h 791"/>
                  <a:gd name="connsiteX3" fmla="*/ 904 w 904"/>
                  <a:gd name="connsiteY3" fmla="*/ 452 h 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" h="791">
                    <a:moveTo>
                      <a:pt x="904" y="452"/>
                    </a:moveTo>
                    <a:cubicBezTo>
                      <a:pt x="452" y="452"/>
                      <a:pt x="452" y="452"/>
                      <a:pt x="0" y="0"/>
                    </a:cubicBezTo>
                    <a:cubicBezTo>
                      <a:pt x="0" y="0"/>
                      <a:pt x="0" y="452"/>
                      <a:pt x="0" y="452"/>
                    </a:cubicBezTo>
                    <a:cubicBezTo>
                      <a:pt x="452" y="904"/>
                      <a:pt x="452" y="904"/>
                      <a:pt x="904" y="452"/>
                    </a:cubicBezTo>
                    <a:close/>
                  </a:path>
                </a:pathLst>
              </a:custGeom>
              <a:noFill/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A157524-9E93-46F2-8944-44C9673E3C4A}"/>
                  </a:ext>
                </a:extLst>
              </p:cNvPr>
              <p:cNvSpPr/>
              <p:nvPr/>
            </p:nvSpPr>
            <p:spPr>
              <a:xfrm>
                <a:off x="3677976" y="6331978"/>
                <a:ext cx="327" cy="3265"/>
              </a:xfrm>
              <a:custGeom>
                <a:avLst/>
                <a:gdLst>
                  <a:gd name="connsiteX0" fmla="*/ 452 w 452"/>
                  <a:gd name="connsiteY0" fmla="*/ 0 h 4520"/>
                  <a:gd name="connsiteX1" fmla="*/ 452 w 452"/>
                  <a:gd name="connsiteY1" fmla="*/ 0 h 4520"/>
                  <a:gd name="connsiteX2" fmla="*/ 0 w 452"/>
                  <a:gd name="connsiteY2" fmla="*/ 0 h 4520"/>
                  <a:gd name="connsiteX3" fmla="*/ 452 w 452"/>
                  <a:gd name="connsiteY3" fmla="*/ 0 h 4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2" h="4520">
                    <a:moveTo>
                      <a:pt x="452" y="0"/>
                    </a:moveTo>
                    <a:cubicBezTo>
                      <a:pt x="452" y="0"/>
                      <a:pt x="452" y="0"/>
                      <a:pt x="4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52" y="0"/>
                      <a:pt x="452" y="0"/>
                    </a:cubicBezTo>
                    <a:close/>
                  </a:path>
                </a:pathLst>
              </a:custGeom>
              <a:noFill/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808830E-D776-47BE-B188-CC549C196E4D}"/>
                  </a:ext>
                </a:extLst>
              </p:cNvPr>
              <p:cNvSpPr/>
              <p:nvPr/>
            </p:nvSpPr>
            <p:spPr>
              <a:xfrm>
                <a:off x="4022529" y="4895915"/>
                <a:ext cx="153176" cy="126106"/>
              </a:xfrm>
              <a:custGeom>
                <a:avLst/>
                <a:gdLst>
                  <a:gd name="connsiteX0" fmla="*/ 0 w 212035"/>
                  <a:gd name="connsiteY0" fmla="*/ 174563 h 174563"/>
                  <a:gd name="connsiteX1" fmla="*/ 80019 w 212035"/>
                  <a:gd name="connsiteY1" fmla="*/ 109915 h 174563"/>
                  <a:gd name="connsiteX2" fmla="*/ 159134 w 212035"/>
                  <a:gd name="connsiteY2" fmla="*/ 10004 h 174563"/>
                  <a:gd name="connsiteX3" fmla="*/ 188972 w 212035"/>
                  <a:gd name="connsiteY3" fmla="*/ 1867 h 174563"/>
                  <a:gd name="connsiteX4" fmla="*/ 211576 w 212035"/>
                  <a:gd name="connsiteY4" fmla="*/ 28992 h 174563"/>
                  <a:gd name="connsiteX5" fmla="*/ 198013 w 212035"/>
                  <a:gd name="connsiteY5" fmla="*/ 68323 h 174563"/>
                  <a:gd name="connsiteX6" fmla="*/ 111665 w 212035"/>
                  <a:gd name="connsiteY6" fmla="*/ 123025 h 174563"/>
                  <a:gd name="connsiteX7" fmla="*/ 0 w 212035"/>
                  <a:gd name="connsiteY7" fmla="*/ 174563 h 174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035" h="174563">
                    <a:moveTo>
                      <a:pt x="0" y="174563"/>
                    </a:moveTo>
                    <a:cubicBezTo>
                      <a:pt x="29386" y="153767"/>
                      <a:pt x="54250" y="132067"/>
                      <a:pt x="80019" y="109915"/>
                    </a:cubicBezTo>
                    <a:cubicBezTo>
                      <a:pt x="105788" y="86859"/>
                      <a:pt x="150996" y="18142"/>
                      <a:pt x="159134" y="10004"/>
                    </a:cubicBezTo>
                    <a:cubicBezTo>
                      <a:pt x="167271" y="1415"/>
                      <a:pt x="177217" y="-2654"/>
                      <a:pt x="188972" y="1867"/>
                    </a:cubicBezTo>
                    <a:cubicBezTo>
                      <a:pt x="201178" y="6840"/>
                      <a:pt x="209315" y="15881"/>
                      <a:pt x="211576" y="28992"/>
                    </a:cubicBezTo>
                    <a:cubicBezTo>
                      <a:pt x="213836" y="44363"/>
                      <a:pt x="207507" y="57021"/>
                      <a:pt x="198013" y="68323"/>
                    </a:cubicBezTo>
                    <a:cubicBezTo>
                      <a:pt x="188067" y="80529"/>
                      <a:pt x="139242" y="110367"/>
                      <a:pt x="111665" y="123025"/>
                    </a:cubicBezTo>
                    <a:cubicBezTo>
                      <a:pt x="111213" y="123025"/>
                      <a:pt x="49729" y="155123"/>
                      <a:pt x="0" y="1745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Graphic 249">
              <a:extLst>
                <a:ext uri="{FF2B5EF4-FFF2-40B4-BE49-F238E27FC236}">
                  <a16:creationId xmlns:a16="http://schemas.microsoft.com/office/drawing/2014/main" id="{ACA6D470-870D-4486-B56F-E237A011E68D}"/>
                </a:ext>
              </a:extLst>
            </p:cNvPr>
            <p:cNvSpPr/>
            <p:nvPr/>
          </p:nvSpPr>
          <p:spPr>
            <a:xfrm>
              <a:off x="3831134" y="5285581"/>
              <a:ext cx="242187" cy="610700"/>
            </a:xfrm>
            <a:custGeom>
              <a:avLst/>
              <a:gdLst>
                <a:gd name="connsiteX0" fmla="*/ 872256 w 876065"/>
                <a:gd name="connsiteY0" fmla="*/ 1176744 h 2209092"/>
                <a:gd name="connsiteX1" fmla="*/ 844633 w 876065"/>
                <a:gd name="connsiteY1" fmla="*/ 961479 h 2209092"/>
                <a:gd name="connsiteX2" fmla="*/ 838918 w 876065"/>
                <a:gd name="connsiteY2" fmla="*/ 837654 h 2209092"/>
                <a:gd name="connsiteX3" fmla="*/ 827488 w 876065"/>
                <a:gd name="connsiteY3" fmla="*/ 603339 h 2209092"/>
                <a:gd name="connsiteX4" fmla="*/ 805581 w 876065"/>
                <a:gd name="connsiteY4" fmla="*/ 464274 h 2209092"/>
                <a:gd name="connsiteX5" fmla="*/ 803676 w 876065"/>
                <a:gd name="connsiteY5" fmla="*/ 463321 h 2209092"/>
                <a:gd name="connsiteX6" fmla="*/ 821773 w 876065"/>
                <a:gd name="connsiteY6" fmla="*/ 434746 h 2209092"/>
                <a:gd name="connsiteX7" fmla="*/ 826536 w 876065"/>
                <a:gd name="connsiteY7" fmla="*/ 208051 h 2209092"/>
                <a:gd name="connsiteX8" fmla="*/ 799866 w 876065"/>
                <a:gd name="connsiteY8" fmla="*/ 108039 h 2209092"/>
                <a:gd name="connsiteX9" fmla="*/ 799866 w 876065"/>
                <a:gd name="connsiteY9" fmla="*/ 108039 h 2209092"/>
                <a:gd name="connsiteX10" fmla="*/ 799866 w 876065"/>
                <a:gd name="connsiteY10" fmla="*/ 108039 h 2209092"/>
                <a:gd name="connsiteX11" fmla="*/ 745573 w 876065"/>
                <a:gd name="connsiteY11" fmla="*/ 70891 h 2209092"/>
                <a:gd name="connsiteX12" fmla="*/ 799866 w 876065"/>
                <a:gd name="connsiteY12" fmla="*/ 46126 h 2209092"/>
                <a:gd name="connsiteX13" fmla="*/ 810343 w 876065"/>
                <a:gd name="connsiteY13" fmla="*/ 26124 h 2209092"/>
                <a:gd name="connsiteX14" fmla="*/ 738906 w 876065"/>
                <a:gd name="connsiteY14" fmla="*/ 12789 h 2209092"/>
                <a:gd name="connsiteX15" fmla="*/ 600793 w 876065"/>
                <a:gd name="connsiteY15" fmla="*/ 105181 h 2209092"/>
                <a:gd name="connsiteX16" fmla="*/ 347428 w 876065"/>
                <a:gd name="connsiteY16" fmla="*/ 125184 h 2209092"/>
                <a:gd name="connsiteX17" fmla="*/ 284563 w 876065"/>
                <a:gd name="connsiteY17" fmla="*/ 119469 h 2209092"/>
                <a:gd name="connsiteX18" fmla="*/ 266466 w 876065"/>
                <a:gd name="connsiteY18" fmla="*/ 117564 h 2209092"/>
                <a:gd name="connsiteX19" fmla="*/ 1671 w 876065"/>
                <a:gd name="connsiteY19" fmla="*/ 168046 h 2209092"/>
                <a:gd name="connsiteX20" fmla="*/ 30246 w 876065"/>
                <a:gd name="connsiteY20" fmla="*/ 200431 h 2209092"/>
                <a:gd name="connsiteX21" fmla="*/ 108351 w 876065"/>
                <a:gd name="connsiteY21" fmla="*/ 269011 h 2209092"/>
                <a:gd name="connsiteX22" fmla="*/ 140736 w 876065"/>
                <a:gd name="connsiteY22" fmla="*/ 319494 h 2209092"/>
                <a:gd name="connsiteX23" fmla="*/ 116923 w 876065"/>
                <a:gd name="connsiteY23" fmla="*/ 669061 h 2209092"/>
                <a:gd name="connsiteX24" fmla="*/ 35961 w 876065"/>
                <a:gd name="connsiteY24" fmla="*/ 1342479 h 2209092"/>
                <a:gd name="connsiteX25" fmla="*/ 131211 w 876065"/>
                <a:gd name="connsiteY25" fmla="*/ 1492974 h 2209092"/>
                <a:gd name="connsiteX26" fmla="*/ 172168 w 876065"/>
                <a:gd name="connsiteY26" fmla="*/ 1447254 h 2209092"/>
                <a:gd name="connsiteX27" fmla="*/ 160738 w 876065"/>
                <a:gd name="connsiteY27" fmla="*/ 1236751 h 2209092"/>
                <a:gd name="connsiteX28" fmla="*/ 159786 w 876065"/>
                <a:gd name="connsiteY28" fmla="*/ 1180554 h 2209092"/>
                <a:gd name="connsiteX29" fmla="*/ 135973 w 876065"/>
                <a:gd name="connsiteY29" fmla="*/ 1085304 h 2209092"/>
                <a:gd name="connsiteX30" fmla="*/ 135021 w 876065"/>
                <a:gd name="connsiteY30" fmla="*/ 901471 h 2209092"/>
                <a:gd name="connsiteX31" fmla="*/ 169311 w 876065"/>
                <a:gd name="connsiteY31" fmla="*/ 852894 h 2209092"/>
                <a:gd name="connsiteX32" fmla="*/ 228366 w 876065"/>
                <a:gd name="connsiteY32" fmla="*/ 868134 h 2209092"/>
                <a:gd name="connsiteX33" fmla="*/ 277896 w 876065"/>
                <a:gd name="connsiteY33" fmla="*/ 978624 h 2209092"/>
                <a:gd name="connsiteX34" fmla="*/ 289326 w 876065"/>
                <a:gd name="connsiteY34" fmla="*/ 1196746 h 2209092"/>
                <a:gd name="connsiteX35" fmla="*/ 291231 w 876065"/>
                <a:gd name="connsiteY35" fmla="*/ 1411059 h 2209092"/>
                <a:gd name="connsiteX36" fmla="*/ 282658 w 876065"/>
                <a:gd name="connsiteY36" fmla="*/ 1980654 h 2209092"/>
                <a:gd name="connsiteX37" fmla="*/ 282658 w 876065"/>
                <a:gd name="connsiteY37" fmla="*/ 2136864 h 2209092"/>
                <a:gd name="connsiteX38" fmla="*/ 348381 w 876065"/>
                <a:gd name="connsiteY38" fmla="*/ 2198776 h 2209092"/>
                <a:gd name="connsiteX39" fmla="*/ 429343 w 876065"/>
                <a:gd name="connsiteY39" fmla="*/ 2143531 h 2209092"/>
                <a:gd name="connsiteX40" fmla="*/ 437916 w 876065"/>
                <a:gd name="connsiteY40" fmla="*/ 2082571 h 2209092"/>
                <a:gd name="connsiteX41" fmla="*/ 415056 w 876065"/>
                <a:gd name="connsiteY41" fmla="*/ 1789201 h 2209092"/>
                <a:gd name="connsiteX42" fmla="*/ 356001 w 876065"/>
                <a:gd name="connsiteY42" fmla="*/ 1183411 h 2209092"/>
                <a:gd name="connsiteX43" fmla="*/ 357906 w 876065"/>
                <a:gd name="connsiteY43" fmla="*/ 1011961 h 2209092"/>
                <a:gd name="connsiteX44" fmla="*/ 421723 w 876065"/>
                <a:gd name="connsiteY44" fmla="*/ 971004 h 2209092"/>
                <a:gd name="connsiteX45" fmla="*/ 445536 w 876065"/>
                <a:gd name="connsiteY45" fmla="*/ 1004341 h 2209092"/>
                <a:gd name="connsiteX46" fmla="*/ 456013 w 876065"/>
                <a:gd name="connsiteY46" fmla="*/ 1298664 h 2209092"/>
                <a:gd name="connsiteX47" fmla="*/ 441726 w 876065"/>
                <a:gd name="connsiteY47" fmla="*/ 1692046 h 2209092"/>
                <a:gd name="connsiteX48" fmla="*/ 460776 w 876065"/>
                <a:gd name="connsiteY48" fmla="*/ 1793964 h 2209092"/>
                <a:gd name="connsiteX49" fmla="*/ 512211 w 876065"/>
                <a:gd name="connsiteY49" fmla="*/ 1833969 h 2209092"/>
                <a:gd name="connsiteX50" fmla="*/ 553168 w 876065"/>
                <a:gd name="connsiteY50" fmla="*/ 1783486 h 2209092"/>
                <a:gd name="connsiteX51" fmla="*/ 554121 w 876065"/>
                <a:gd name="connsiteY51" fmla="*/ 1750149 h 2209092"/>
                <a:gd name="connsiteX52" fmla="*/ 541738 w 876065"/>
                <a:gd name="connsiteY52" fmla="*/ 1557744 h 2209092"/>
                <a:gd name="connsiteX53" fmla="*/ 549358 w 876065"/>
                <a:gd name="connsiteY53" fmla="*/ 1160551 h 2209092"/>
                <a:gd name="connsiteX54" fmla="*/ 584601 w 876065"/>
                <a:gd name="connsiteY54" fmla="*/ 1118641 h 2209092"/>
                <a:gd name="connsiteX55" fmla="*/ 630321 w 876065"/>
                <a:gd name="connsiteY55" fmla="*/ 1168171 h 2209092"/>
                <a:gd name="connsiteX56" fmla="*/ 625558 w 876065"/>
                <a:gd name="connsiteY56" fmla="*/ 1584414 h 2209092"/>
                <a:gd name="connsiteX57" fmla="*/ 615081 w 876065"/>
                <a:gd name="connsiteY57" fmla="*/ 1793011 h 2209092"/>
                <a:gd name="connsiteX58" fmla="*/ 622701 w 876065"/>
                <a:gd name="connsiteY58" fmla="*/ 2134006 h 2209092"/>
                <a:gd name="connsiteX59" fmla="*/ 672231 w 876065"/>
                <a:gd name="connsiteY59" fmla="*/ 2208301 h 2209092"/>
                <a:gd name="connsiteX60" fmla="*/ 710331 w 876065"/>
                <a:gd name="connsiteY60" fmla="*/ 2192109 h 2209092"/>
                <a:gd name="connsiteX61" fmla="*/ 751288 w 876065"/>
                <a:gd name="connsiteY61" fmla="*/ 2043519 h 2209092"/>
                <a:gd name="connsiteX62" fmla="*/ 713188 w 876065"/>
                <a:gd name="connsiteY62" fmla="*/ 1337716 h 2209092"/>
                <a:gd name="connsiteX63" fmla="*/ 684613 w 876065"/>
                <a:gd name="connsiteY63" fmla="*/ 940524 h 2209092"/>
                <a:gd name="connsiteX64" fmla="*/ 700806 w 876065"/>
                <a:gd name="connsiteY64" fmla="*/ 877659 h 2209092"/>
                <a:gd name="connsiteX65" fmla="*/ 703663 w 876065"/>
                <a:gd name="connsiteY65" fmla="*/ 881469 h 2209092"/>
                <a:gd name="connsiteX66" fmla="*/ 775101 w 876065"/>
                <a:gd name="connsiteY66" fmla="*/ 1030059 h 2209092"/>
                <a:gd name="connsiteX67" fmla="*/ 769386 w 876065"/>
                <a:gd name="connsiteY67" fmla="*/ 1110069 h 2209092"/>
                <a:gd name="connsiteX68" fmla="*/ 767481 w 876065"/>
                <a:gd name="connsiteY68" fmla="*/ 1274851 h 2209092"/>
                <a:gd name="connsiteX69" fmla="*/ 835108 w 876065"/>
                <a:gd name="connsiteY69" fmla="*/ 1329144 h 2209092"/>
                <a:gd name="connsiteX70" fmla="*/ 876066 w 876065"/>
                <a:gd name="connsiteY70" fmla="*/ 1291996 h 2209092"/>
                <a:gd name="connsiteX71" fmla="*/ 872256 w 876065"/>
                <a:gd name="connsiteY71" fmla="*/ 1176744 h 220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76065" h="2209092">
                  <a:moveTo>
                    <a:pt x="872256" y="1176744"/>
                  </a:moveTo>
                  <a:cubicBezTo>
                    <a:pt x="865588" y="1105306"/>
                    <a:pt x="844633" y="1034821"/>
                    <a:pt x="844633" y="961479"/>
                  </a:cubicBezTo>
                  <a:cubicBezTo>
                    <a:pt x="833203" y="920521"/>
                    <a:pt x="839871" y="878611"/>
                    <a:pt x="838918" y="837654"/>
                  </a:cubicBezTo>
                  <a:cubicBezTo>
                    <a:pt x="836061" y="759549"/>
                    <a:pt x="816058" y="682396"/>
                    <a:pt x="827488" y="603339"/>
                  </a:cubicBezTo>
                  <a:cubicBezTo>
                    <a:pt x="831298" y="554761"/>
                    <a:pt x="818916" y="509994"/>
                    <a:pt x="805581" y="464274"/>
                  </a:cubicBezTo>
                  <a:cubicBezTo>
                    <a:pt x="804628" y="464274"/>
                    <a:pt x="804628" y="463321"/>
                    <a:pt x="803676" y="463321"/>
                  </a:cubicBezTo>
                  <a:cubicBezTo>
                    <a:pt x="816058" y="458559"/>
                    <a:pt x="820821" y="446176"/>
                    <a:pt x="821773" y="434746"/>
                  </a:cubicBezTo>
                  <a:cubicBezTo>
                    <a:pt x="828441" y="359499"/>
                    <a:pt x="854158" y="284251"/>
                    <a:pt x="826536" y="208051"/>
                  </a:cubicBezTo>
                  <a:cubicBezTo>
                    <a:pt x="807486" y="177571"/>
                    <a:pt x="830346" y="135661"/>
                    <a:pt x="799866" y="108039"/>
                  </a:cubicBezTo>
                  <a:cubicBezTo>
                    <a:pt x="799866" y="108039"/>
                    <a:pt x="799866" y="108039"/>
                    <a:pt x="799866" y="108039"/>
                  </a:cubicBezTo>
                  <a:cubicBezTo>
                    <a:pt x="799866" y="108039"/>
                    <a:pt x="799866" y="108039"/>
                    <a:pt x="799866" y="108039"/>
                  </a:cubicBezTo>
                  <a:cubicBezTo>
                    <a:pt x="790341" y="85179"/>
                    <a:pt x="763671" y="88036"/>
                    <a:pt x="745573" y="70891"/>
                  </a:cubicBezTo>
                  <a:cubicBezTo>
                    <a:pt x="767481" y="65176"/>
                    <a:pt x="777958" y="45174"/>
                    <a:pt x="799866" y="46126"/>
                  </a:cubicBezTo>
                  <a:cubicBezTo>
                    <a:pt x="803676" y="39459"/>
                    <a:pt x="806533" y="32791"/>
                    <a:pt x="810343" y="26124"/>
                  </a:cubicBezTo>
                  <a:cubicBezTo>
                    <a:pt x="792246" y="-8166"/>
                    <a:pt x="767481" y="-4356"/>
                    <a:pt x="738906" y="12789"/>
                  </a:cubicBezTo>
                  <a:cubicBezTo>
                    <a:pt x="691281" y="41364"/>
                    <a:pt x="647466" y="75654"/>
                    <a:pt x="600793" y="105181"/>
                  </a:cubicBezTo>
                  <a:cubicBezTo>
                    <a:pt x="518878" y="158521"/>
                    <a:pt x="435058" y="162331"/>
                    <a:pt x="347428" y="125184"/>
                  </a:cubicBezTo>
                  <a:cubicBezTo>
                    <a:pt x="325521" y="116611"/>
                    <a:pt x="306471" y="111849"/>
                    <a:pt x="284563" y="119469"/>
                  </a:cubicBezTo>
                  <a:cubicBezTo>
                    <a:pt x="278848" y="118516"/>
                    <a:pt x="272181" y="118516"/>
                    <a:pt x="266466" y="117564"/>
                  </a:cubicBezTo>
                  <a:cubicBezTo>
                    <a:pt x="177883" y="132804"/>
                    <a:pt x="87396" y="134709"/>
                    <a:pt x="1671" y="168046"/>
                  </a:cubicBezTo>
                  <a:cubicBezTo>
                    <a:pt x="-5949" y="193764"/>
                    <a:pt x="14053" y="195669"/>
                    <a:pt x="30246" y="200431"/>
                  </a:cubicBezTo>
                  <a:cubicBezTo>
                    <a:pt x="67393" y="211861"/>
                    <a:pt x="91206" y="235674"/>
                    <a:pt x="108351" y="269011"/>
                  </a:cubicBezTo>
                  <a:cubicBezTo>
                    <a:pt x="117876" y="287109"/>
                    <a:pt x="125496" y="306159"/>
                    <a:pt x="140736" y="319494"/>
                  </a:cubicBezTo>
                  <a:cubicBezTo>
                    <a:pt x="147403" y="436651"/>
                    <a:pt x="140736" y="553809"/>
                    <a:pt x="116923" y="669061"/>
                  </a:cubicBezTo>
                  <a:cubicBezTo>
                    <a:pt x="72156" y="890994"/>
                    <a:pt x="40723" y="1114831"/>
                    <a:pt x="35961" y="1342479"/>
                  </a:cubicBezTo>
                  <a:cubicBezTo>
                    <a:pt x="35008" y="1416774"/>
                    <a:pt x="60726" y="1468209"/>
                    <a:pt x="131211" y="1492974"/>
                  </a:cubicBezTo>
                  <a:cubicBezTo>
                    <a:pt x="170263" y="1500594"/>
                    <a:pt x="170263" y="1472019"/>
                    <a:pt x="172168" y="1447254"/>
                  </a:cubicBezTo>
                  <a:cubicBezTo>
                    <a:pt x="176931" y="1376769"/>
                    <a:pt x="157881" y="1307236"/>
                    <a:pt x="160738" y="1236751"/>
                  </a:cubicBezTo>
                  <a:cubicBezTo>
                    <a:pt x="162643" y="1217701"/>
                    <a:pt x="162643" y="1198651"/>
                    <a:pt x="159786" y="1180554"/>
                  </a:cubicBezTo>
                  <a:cubicBezTo>
                    <a:pt x="154071" y="1148169"/>
                    <a:pt x="135973" y="1119594"/>
                    <a:pt x="135973" y="1085304"/>
                  </a:cubicBezTo>
                  <a:cubicBezTo>
                    <a:pt x="136926" y="1024344"/>
                    <a:pt x="137878" y="962431"/>
                    <a:pt x="135021" y="901471"/>
                  </a:cubicBezTo>
                  <a:cubicBezTo>
                    <a:pt x="134068" y="873849"/>
                    <a:pt x="145498" y="860514"/>
                    <a:pt x="169311" y="852894"/>
                  </a:cubicBezTo>
                  <a:cubicBezTo>
                    <a:pt x="193123" y="840511"/>
                    <a:pt x="212173" y="850036"/>
                    <a:pt x="228366" y="868134"/>
                  </a:cubicBezTo>
                  <a:cubicBezTo>
                    <a:pt x="256941" y="899566"/>
                    <a:pt x="274086" y="936714"/>
                    <a:pt x="277896" y="978624"/>
                  </a:cubicBezTo>
                  <a:cubicBezTo>
                    <a:pt x="283611" y="1051014"/>
                    <a:pt x="290278" y="1123404"/>
                    <a:pt x="289326" y="1196746"/>
                  </a:cubicBezTo>
                  <a:cubicBezTo>
                    <a:pt x="287421" y="1268184"/>
                    <a:pt x="284563" y="1339621"/>
                    <a:pt x="291231" y="1411059"/>
                  </a:cubicBezTo>
                  <a:cubicBezTo>
                    <a:pt x="307423" y="1601559"/>
                    <a:pt x="298851" y="1791106"/>
                    <a:pt x="282658" y="1980654"/>
                  </a:cubicBezTo>
                  <a:cubicBezTo>
                    <a:pt x="277896" y="2033041"/>
                    <a:pt x="276943" y="2085429"/>
                    <a:pt x="282658" y="2136864"/>
                  </a:cubicBezTo>
                  <a:cubicBezTo>
                    <a:pt x="287421" y="2173059"/>
                    <a:pt x="306471" y="2197824"/>
                    <a:pt x="348381" y="2198776"/>
                  </a:cubicBezTo>
                  <a:cubicBezTo>
                    <a:pt x="395053" y="2199729"/>
                    <a:pt x="418866" y="2184489"/>
                    <a:pt x="429343" y="2143531"/>
                  </a:cubicBezTo>
                  <a:cubicBezTo>
                    <a:pt x="434106" y="2123529"/>
                    <a:pt x="440773" y="2103526"/>
                    <a:pt x="437916" y="2082571"/>
                  </a:cubicBezTo>
                  <a:cubicBezTo>
                    <a:pt x="426486" y="1985416"/>
                    <a:pt x="424581" y="1886356"/>
                    <a:pt x="415056" y="1789201"/>
                  </a:cubicBezTo>
                  <a:cubicBezTo>
                    <a:pt x="396006" y="1587271"/>
                    <a:pt x="369336" y="1386294"/>
                    <a:pt x="356001" y="1183411"/>
                  </a:cubicBezTo>
                  <a:cubicBezTo>
                    <a:pt x="352191" y="1126261"/>
                    <a:pt x="350286" y="1069111"/>
                    <a:pt x="357906" y="1011961"/>
                  </a:cubicBezTo>
                  <a:cubicBezTo>
                    <a:pt x="363621" y="968146"/>
                    <a:pt x="380766" y="959574"/>
                    <a:pt x="421723" y="971004"/>
                  </a:cubicBezTo>
                  <a:cubicBezTo>
                    <a:pt x="429343" y="982434"/>
                    <a:pt x="437916" y="992911"/>
                    <a:pt x="445536" y="1004341"/>
                  </a:cubicBezTo>
                  <a:cubicBezTo>
                    <a:pt x="476968" y="1101496"/>
                    <a:pt x="462681" y="1200556"/>
                    <a:pt x="456013" y="1298664"/>
                  </a:cubicBezTo>
                  <a:cubicBezTo>
                    <a:pt x="445536" y="1430109"/>
                    <a:pt x="437916" y="1560601"/>
                    <a:pt x="441726" y="1692046"/>
                  </a:cubicBezTo>
                  <a:cubicBezTo>
                    <a:pt x="442678" y="1727289"/>
                    <a:pt x="450298" y="1761579"/>
                    <a:pt x="460776" y="1793964"/>
                  </a:cubicBezTo>
                  <a:cubicBezTo>
                    <a:pt x="469348" y="1818729"/>
                    <a:pt x="484588" y="1835874"/>
                    <a:pt x="512211" y="1833969"/>
                  </a:cubicBezTo>
                  <a:cubicBezTo>
                    <a:pt x="542691" y="1832064"/>
                    <a:pt x="548406" y="1807299"/>
                    <a:pt x="553168" y="1783486"/>
                  </a:cubicBezTo>
                  <a:cubicBezTo>
                    <a:pt x="555073" y="1773009"/>
                    <a:pt x="554121" y="1761579"/>
                    <a:pt x="554121" y="1750149"/>
                  </a:cubicBezTo>
                  <a:cubicBezTo>
                    <a:pt x="556026" y="1685379"/>
                    <a:pt x="542691" y="1622514"/>
                    <a:pt x="541738" y="1557744"/>
                  </a:cubicBezTo>
                  <a:cubicBezTo>
                    <a:pt x="537928" y="1425346"/>
                    <a:pt x="524593" y="1291996"/>
                    <a:pt x="549358" y="1160551"/>
                  </a:cubicBezTo>
                  <a:cubicBezTo>
                    <a:pt x="554121" y="1137691"/>
                    <a:pt x="560788" y="1122451"/>
                    <a:pt x="584601" y="1118641"/>
                  </a:cubicBezTo>
                  <a:cubicBezTo>
                    <a:pt x="625558" y="1111021"/>
                    <a:pt x="625558" y="1142454"/>
                    <a:pt x="630321" y="1168171"/>
                  </a:cubicBezTo>
                  <a:cubicBezTo>
                    <a:pt x="655086" y="1307236"/>
                    <a:pt x="631273" y="1446301"/>
                    <a:pt x="625558" y="1584414"/>
                  </a:cubicBezTo>
                  <a:cubicBezTo>
                    <a:pt x="622701" y="1653946"/>
                    <a:pt x="620796" y="1723479"/>
                    <a:pt x="615081" y="1793011"/>
                  </a:cubicBezTo>
                  <a:cubicBezTo>
                    <a:pt x="606508" y="1906359"/>
                    <a:pt x="602698" y="2020659"/>
                    <a:pt x="622701" y="2134006"/>
                  </a:cubicBezTo>
                  <a:cubicBezTo>
                    <a:pt x="628416" y="2165439"/>
                    <a:pt x="634131" y="2197824"/>
                    <a:pt x="672231" y="2208301"/>
                  </a:cubicBezTo>
                  <a:cubicBezTo>
                    <a:pt x="688423" y="2211159"/>
                    <a:pt x="701758" y="2206396"/>
                    <a:pt x="710331" y="2192109"/>
                  </a:cubicBezTo>
                  <a:cubicBezTo>
                    <a:pt x="740811" y="2147341"/>
                    <a:pt x="743668" y="2094954"/>
                    <a:pt x="751288" y="2043519"/>
                  </a:cubicBezTo>
                  <a:cubicBezTo>
                    <a:pt x="756051" y="1807299"/>
                    <a:pt x="737001" y="1572031"/>
                    <a:pt x="713188" y="1337716"/>
                  </a:cubicBezTo>
                  <a:cubicBezTo>
                    <a:pt x="699853" y="1205319"/>
                    <a:pt x="693186" y="1072921"/>
                    <a:pt x="684613" y="940524"/>
                  </a:cubicBezTo>
                  <a:cubicBezTo>
                    <a:pt x="682708" y="917664"/>
                    <a:pt x="680803" y="893851"/>
                    <a:pt x="700806" y="877659"/>
                  </a:cubicBezTo>
                  <a:cubicBezTo>
                    <a:pt x="701758" y="878611"/>
                    <a:pt x="702711" y="879564"/>
                    <a:pt x="703663" y="881469"/>
                  </a:cubicBezTo>
                  <a:cubicBezTo>
                    <a:pt x="759861" y="915759"/>
                    <a:pt x="778911" y="967194"/>
                    <a:pt x="775101" y="1030059"/>
                  </a:cubicBezTo>
                  <a:cubicBezTo>
                    <a:pt x="773196" y="1056729"/>
                    <a:pt x="773196" y="1083399"/>
                    <a:pt x="769386" y="1110069"/>
                  </a:cubicBezTo>
                  <a:cubicBezTo>
                    <a:pt x="761766" y="1165314"/>
                    <a:pt x="762718" y="1220559"/>
                    <a:pt x="767481" y="1274851"/>
                  </a:cubicBezTo>
                  <a:cubicBezTo>
                    <a:pt x="772243" y="1324381"/>
                    <a:pt x="795103" y="1340574"/>
                    <a:pt x="835108" y="1329144"/>
                  </a:cubicBezTo>
                  <a:cubicBezTo>
                    <a:pt x="852253" y="1321524"/>
                    <a:pt x="869398" y="1312951"/>
                    <a:pt x="876066" y="1291996"/>
                  </a:cubicBezTo>
                  <a:cubicBezTo>
                    <a:pt x="874161" y="1254849"/>
                    <a:pt x="876066" y="1215796"/>
                    <a:pt x="872256" y="1176744"/>
                  </a:cubicBezTo>
                  <a:close/>
                </a:path>
              </a:pathLst>
            </a:custGeom>
            <a:gradFill>
              <a:gsLst>
                <a:gs pos="59000">
                  <a:schemeClr val="accent3"/>
                </a:gs>
                <a:gs pos="0">
                  <a:schemeClr val="accent3">
                    <a:lumMod val="50000"/>
                  </a:schemeClr>
                </a:gs>
                <a:gs pos="40000">
                  <a:schemeClr val="accent3">
                    <a:lumMod val="75000"/>
                  </a:schemeClr>
                </a:gs>
                <a:gs pos="8400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16800000" scaled="0"/>
            </a:gradFill>
            <a:ln w="45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32339D-A61A-4AEC-B458-36BE341EFF24}"/>
              </a:ext>
            </a:extLst>
          </p:cNvPr>
          <p:cNvSpPr txBox="1"/>
          <p:nvPr/>
        </p:nvSpPr>
        <p:spPr>
          <a:xfrm>
            <a:off x="872664" y="1961334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</a:t>
            </a:r>
            <a:r>
              <a:rPr lang="en-US" altLang="ko-KR" sz="360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직사각형 31">
            <a:extLst>
              <a:ext uri="{FF2B5EF4-FFF2-40B4-BE49-F238E27FC236}">
                <a16:creationId xmlns:a16="http://schemas.microsoft.com/office/drawing/2014/main" id="{E060D5FC-AE54-4E05-92D4-91D6339E435E}"/>
              </a:ext>
            </a:extLst>
          </p:cNvPr>
          <p:cNvSpPr/>
          <p:nvPr/>
        </p:nvSpPr>
        <p:spPr>
          <a:xfrm flipH="1">
            <a:off x="872664" y="3984168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Content Here </a:t>
            </a:r>
            <a:r>
              <a:rPr lang="en-US" altLang="ko-KR" sz="1200">
                <a:solidFill>
                  <a:schemeClr val="bg1"/>
                </a:solidFill>
              </a:rPr>
              <a:t>: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2" name="직사각형 32">
            <a:extLst>
              <a:ext uri="{FF2B5EF4-FFF2-40B4-BE49-F238E27FC236}">
                <a16:creationId xmlns:a16="http://schemas.microsoft.com/office/drawing/2014/main" id="{0B5A0531-73A6-419D-9993-13B94C1D5337}"/>
              </a:ext>
            </a:extLst>
          </p:cNvPr>
          <p:cNvSpPr/>
          <p:nvPr/>
        </p:nvSpPr>
        <p:spPr>
          <a:xfrm flipH="1">
            <a:off x="872664" y="4360238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Content Here </a:t>
            </a:r>
            <a:r>
              <a:rPr lang="en-US" altLang="ko-KR" sz="1200">
                <a:solidFill>
                  <a:schemeClr val="bg1"/>
                </a:solidFill>
              </a:rPr>
              <a:t>: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3" name="직사각형 33">
            <a:extLst>
              <a:ext uri="{FF2B5EF4-FFF2-40B4-BE49-F238E27FC236}">
                <a16:creationId xmlns:a16="http://schemas.microsoft.com/office/drawing/2014/main" id="{D991290D-DA13-43E1-9AFB-1272B9313A60}"/>
              </a:ext>
            </a:extLst>
          </p:cNvPr>
          <p:cNvSpPr/>
          <p:nvPr/>
        </p:nvSpPr>
        <p:spPr>
          <a:xfrm flipH="1">
            <a:off x="872664" y="4736310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Content Here </a:t>
            </a:r>
            <a:r>
              <a:rPr lang="en-US" altLang="ko-KR" sz="1200">
                <a:solidFill>
                  <a:schemeClr val="bg1"/>
                </a:solidFill>
              </a:rPr>
              <a:t>: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7BAB8-0D3B-470C-9666-B95C9E31EFD3}"/>
              </a:ext>
            </a:extLst>
          </p:cNvPr>
          <p:cNvSpPr txBox="1"/>
          <p:nvPr/>
        </p:nvSpPr>
        <p:spPr>
          <a:xfrm>
            <a:off x="8604478" y="1915167"/>
            <a:ext cx="29207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400">
                <a:cs typeface="Arial" pitchFamily="34" charset="0"/>
              </a:rPr>
              <a:t> </a:t>
            </a:r>
            <a:r>
              <a:rPr lang="en-GB" altLang="ko-KR" sz="240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40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2400">
                <a:solidFill>
                  <a:schemeClr val="bg1"/>
                </a:solidFill>
                <a:cs typeface="Arial" pitchFamily="34" charset="0"/>
              </a:rPr>
              <a:t>Slide for your Presentation</a:t>
            </a:r>
            <a:endParaRPr lang="ko-KR" altLang="en-US" sz="240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sp>
        <p:nvSpPr>
          <p:cNvPr id="3" name="Up Arrow 5">
            <a:extLst>
              <a:ext uri="{FF2B5EF4-FFF2-40B4-BE49-F238E27FC236}">
                <a16:creationId xmlns:a16="http://schemas.microsoft.com/office/drawing/2014/main" id="{BF7A608D-777F-4AF0-B7AE-A2B10E4FC0E7}"/>
              </a:ext>
            </a:extLst>
          </p:cNvPr>
          <p:cNvSpPr/>
          <p:nvPr/>
        </p:nvSpPr>
        <p:spPr>
          <a:xfrm>
            <a:off x="5256031" y="1517551"/>
            <a:ext cx="1632181" cy="19944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4" name="Up Arrow 6">
            <a:extLst>
              <a:ext uri="{FF2B5EF4-FFF2-40B4-BE49-F238E27FC236}">
                <a16:creationId xmlns:a16="http://schemas.microsoft.com/office/drawing/2014/main" id="{75C0F733-B961-438E-8BF5-0E295129FAFE}"/>
              </a:ext>
            </a:extLst>
          </p:cNvPr>
          <p:cNvSpPr/>
          <p:nvPr/>
        </p:nvSpPr>
        <p:spPr>
          <a:xfrm rot="5400000">
            <a:off x="6681006" y="2936070"/>
            <a:ext cx="1632181" cy="1994485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5" name="Up Arrow 7">
            <a:extLst>
              <a:ext uri="{FF2B5EF4-FFF2-40B4-BE49-F238E27FC236}">
                <a16:creationId xmlns:a16="http://schemas.microsoft.com/office/drawing/2014/main" id="{889FCDD0-D440-4D6A-B582-C2B559FFD3D7}"/>
              </a:ext>
            </a:extLst>
          </p:cNvPr>
          <p:cNvSpPr/>
          <p:nvPr/>
        </p:nvSpPr>
        <p:spPr>
          <a:xfrm rot="10800000">
            <a:off x="5256031" y="4347071"/>
            <a:ext cx="1632181" cy="1994485"/>
          </a:xfrm>
          <a:prstGeom prst="upArrow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6" name="Up Arrow 8">
            <a:extLst>
              <a:ext uri="{FF2B5EF4-FFF2-40B4-BE49-F238E27FC236}">
                <a16:creationId xmlns:a16="http://schemas.microsoft.com/office/drawing/2014/main" id="{DDA5B187-36DA-4B9B-8CAE-58EB6D16F36B}"/>
              </a:ext>
            </a:extLst>
          </p:cNvPr>
          <p:cNvSpPr/>
          <p:nvPr/>
        </p:nvSpPr>
        <p:spPr>
          <a:xfrm rot="16200000">
            <a:off x="3829040" y="2936070"/>
            <a:ext cx="1632181" cy="1994485"/>
          </a:xfrm>
          <a:prstGeom prst="up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0BFDB-4235-482B-9E62-B0FE4366F07E}"/>
              </a:ext>
            </a:extLst>
          </p:cNvPr>
          <p:cNvSpPr txBox="1"/>
          <p:nvPr/>
        </p:nvSpPr>
        <p:spPr>
          <a:xfrm>
            <a:off x="3811555" y="3565493"/>
            <a:ext cx="1136792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267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267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2E14F-EA01-4CE0-B4EC-9C0CA19D4618}"/>
              </a:ext>
            </a:extLst>
          </p:cNvPr>
          <p:cNvSpPr txBox="1"/>
          <p:nvPr/>
        </p:nvSpPr>
        <p:spPr>
          <a:xfrm>
            <a:off x="5503725" y="1754111"/>
            <a:ext cx="1136792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267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267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774BC-735D-46DC-BC27-E8E2529CD89B}"/>
              </a:ext>
            </a:extLst>
          </p:cNvPr>
          <p:cNvSpPr txBox="1"/>
          <p:nvPr/>
        </p:nvSpPr>
        <p:spPr>
          <a:xfrm>
            <a:off x="7195896" y="3558817"/>
            <a:ext cx="1136792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267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267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5177F-BD6A-45FA-8A9E-309614231C96}"/>
              </a:ext>
            </a:extLst>
          </p:cNvPr>
          <p:cNvSpPr txBox="1"/>
          <p:nvPr/>
        </p:nvSpPr>
        <p:spPr>
          <a:xfrm>
            <a:off x="5503724" y="5244813"/>
            <a:ext cx="1136792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267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267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2FFB61C-E107-4E96-A184-7A05A2E80480}"/>
              </a:ext>
            </a:extLst>
          </p:cNvPr>
          <p:cNvSpPr/>
          <p:nvPr/>
        </p:nvSpPr>
        <p:spPr>
          <a:xfrm>
            <a:off x="6640518" y="3753961"/>
            <a:ext cx="397449" cy="37204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EA32EEF-5958-48A9-92DE-BCD600E4C01E}"/>
              </a:ext>
            </a:extLst>
          </p:cNvPr>
          <p:cNvSpPr/>
          <p:nvPr/>
        </p:nvSpPr>
        <p:spPr>
          <a:xfrm rot="2700000">
            <a:off x="5131750" y="3670068"/>
            <a:ext cx="301111" cy="53983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3" name="Pie 24">
            <a:extLst>
              <a:ext uri="{FF2B5EF4-FFF2-40B4-BE49-F238E27FC236}">
                <a16:creationId xmlns:a16="http://schemas.microsoft.com/office/drawing/2014/main" id="{7E9BDF7E-B73B-44C2-8DDA-475150A29B44}"/>
              </a:ext>
            </a:extLst>
          </p:cNvPr>
          <p:cNvSpPr/>
          <p:nvPr/>
        </p:nvSpPr>
        <p:spPr>
          <a:xfrm>
            <a:off x="5870775" y="4526541"/>
            <a:ext cx="448205" cy="4457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C72046B7-8129-45F6-86A0-4147C534F05E}"/>
              </a:ext>
            </a:extLst>
          </p:cNvPr>
          <p:cNvSpPr/>
          <p:nvPr/>
        </p:nvSpPr>
        <p:spPr>
          <a:xfrm>
            <a:off x="5870775" y="2884412"/>
            <a:ext cx="402692" cy="4026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DF1FB8-E484-446E-92E3-313DA9AA5D77}"/>
              </a:ext>
            </a:extLst>
          </p:cNvPr>
          <p:cNvGrpSpPr/>
          <p:nvPr/>
        </p:nvGrpSpPr>
        <p:grpSpPr>
          <a:xfrm>
            <a:off x="7037968" y="4823429"/>
            <a:ext cx="2915657" cy="796271"/>
            <a:chOff x="1062658" y="3986014"/>
            <a:chExt cx="1728192" cy="5972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D4D7F1-4419-468A-BE51-FB6D819565C0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C49000-85F8-4C26-99E1-26886885A696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C8A0A0-CA5D-4FD4-A207-3CC81105E4E2}"/>
              </a:ext>
            </a:extLst>
          </p:cNvPr>
          <p:cNvGrpSpPr/>
          <p:nvPr/>
        </p:nvGrpSpPr>
        <p:grpSpPr>
          <a:xfrm>
            <a:off x="8649496" y="3335125"/>
            <a:ext cx="2915657" cy="796271"/>
            <a:chOff x="1062658" y="3986014"/>
            <a:chExt cx="1728192" cy="5972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8174A-A3CF-4A9F-8C14-F6BA858E810F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F624CD-E36F-4B48-89CA-299C0EAA82F6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389EFE-6147-438C-9726-F16D7D9EDD39}"/>
              </a:ext>
            </a:extLst>
          </p:cNvPr>
          <p:cNvGrpSpPr/>
          <p:nvPr/>
        </p:nvGrpSpPr>
        <p:grpSpPr>
          <a:xfrm>
            <a:off x="664104" y="3341798"/>
            <a:ext cx="2899903" cy="796271"/>
            <a:chOff x="1062658" y="3986014"/>
            <a:chExt cx="1728192" cy="5972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B45F11-9DD2-4ED6-BC28-81AF8AFF4840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1924E8-5ACF-4BB9-8407-983BD0DB8BD3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63A0FC-2296-4EFA-B786-9F1CFED1DCE1}"/>
              </a:ext>
            </a:extLst>
          </p:cNvPr>
          <p:cNvGrpSpPr/>
          <p:nvPr/>
        </p:nvGrpSpPr>
        <p:grpSpPr>
          <a:xfrm>
            <a:off x="2200275" y="1793219"/>
            <a:ext cx="2899903" cy="796271"/>
            <a:chOff x="1062658" y="3986014"/>
            <a:chExt cx="1728192" cy="5972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EA50AD-6B69-4276-84BF-6F720AD8DDB0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F1EC6D-8A38-4579-BCFB-4D112AEB6E39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6FF116F-0A54-441E-B1F2-1EE70DBFBBE0}"/>
              </a:ext>
            </a:extLst>
          </p:cNvPr>
          <p:cNvSpPr/>
          <p:nvPr/>
        </p:nvSpPr>
        <p:spPr>
          <a:xfrm>
            <a:off x="7061816" y="969990"/>
            <a:ext cx="5130185" cy="962387"/>
          </a:xfrm>
          <a:custGeom>
            <a:avLst/>
            <a:gdLst>
              <a:gd name="connsiteX0" fmla="*/ 160401 w 5130185"/>
              <a:gd name="connsiteY0" fmla="*/ 0 h 962387"/>
              <a:gd name="connsiteX1" fmla="*/ 5130185 w 5130185"/>
              <a:gd name="connsiteY1" fmla="*/ 0 h 962387"/>
              <a:gd name="connsiteX2" fmla="*/ 5130185 w 5130185"/>
              <a:gd name="connsiteY2" fmla="*/ 962387 h 962387"/>
              <a:gd name="connsiteX3" fmla="*/ 160401 w 5130185"/>
              <a:gd name="connsiteY3" fmla="*/ 962387 h 962387"/>
              <a:gd name="connsiteX4" fmla="*/ 0 w 5130185"/>
              <a:gd name="connsiteY4" fmla="*/ 801986 h 962387"/>
              <a:gd name="connsiteX5" fmla="*/ 0 w 5130185"/>
              <a:gd name="connsiteY5" fmla="*/ 160401 h 962387"/>
              <a:gd name="connsiteX6" fmla="*/ 160401 w 5130185"/>
              <a:gd name="connsiteY6" fmla="*/ 0 h 96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0185" h="962387">
                <a:moveTo>
                  <a:pt x="160401" y="0"/>
                </a:moveTo>
                <a:lnTo>
                  <a:pt x="5130185" y="0"/>
                </a:lnTo>
                <a:lnTo>
                  <a:pt x="5130185" y="962387"/>
                </a:lnTo>
                <a:lnTo>
                  <a:pt x="160401" y="962387"/>
                </a:lnTo>
                <a:cubicBezTo>
                  <a:pt x="71814" y="962387"/>
                  <a:pt x="0" y="890573"/>
                  <a:pt x="0" y="801986"/>
                </a:cubicBezTo>
                <a:lnTo>
                  <a:pt x="0" y="160401"/>
                </a:lnTo>
                <a:cubicBezTo>
                  <a:pt x="0" y="71814"/>
                  <a:pt x="71814" y="0"/>
                  <a:pt x="1604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F66580-0CAF-4BA5-A208-65326D3377ED}"/>
              </a:ext>
            </a:extLst>
          </p:cNvPr>
          <p:cNvSpPr/>
          <p:nvPr/>
        </p:nvSpPr>
        <p:spPr>
          <a:xfrm>
            <a:off x="8015146" y="5162285"/>
            <a:ext cx="4176854" cy="962387"/>
          </a:xfrm>
          <a:custGeom>
            <a:avLst/>
            <a:gdLst>
              <a:gd name="connsiteX0" fmla="*/ 160401 w 4176854"/>
              <a:gd name="connsiteY0" fmla="*/ 0 h 962387"/>
              <a:gd name="connsiteX1" fmla="*/ 4176854 w 4176854"/>
              <a:gd name="connsiteY1" fmla="*/ 0 h 962387"/>
              <a:gd name="connsiteX2" fmla="*/ 4176854 w 4176854"/>
              <a:gd name="connsiteY2" fmla="*/ 962387 h 962387"/>
              <a:gd name="connsiteX3" fmla="*/ 160401 w 4176854"/>
              <a:gd name="connsiteY3" fmla="*/ 962387 h 962387"/>
              <a:gd name="connsiteX4" fmla="*/ 0 w 4176854"/>
              <a:gd name="connsiteY4" fmla="*/ 801986 h 962387"/>
              <a:gd name="connsiteX5" fmla="*/ 0 w 4176854"/>
              <a:gd name="connsiteY5" fmla="*/ 160401 h 962387"/>
              <a:gd name="connsiteX6" fmla="*/ 160401 w 4176854"/>
              <a:gd name="connsiteY6" fmla="*/ 0 h 96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6854" h="962387">
                <a:moveTo>
                  <a:pt x="160401" y="0"/>
                </a:moveTo>
                <a:lnTo>
                  <a:pt x="4176854" y="0"/>
                </a:lnTo>
                <a:lnTo>
                  <a:pt x="4176854" y="962387"/>
                </a:lnTo>
                <a:lnTo>
                  <a:pt x="160401" y="962387"/>
                </a:lnTo>
                <a:cubicBezTo>
                  <a:pt x="71814" y="962387"/>
                  <a:pt x="0" y="890573"/>
                  <a:pt x="0" y="801986"/>
                </a:cubicBezTo>
                <a:lnTo>
                  <a:pt x="0" y="160401"/>
                </a:lnTo>
                <a:cubicBezTo>
                  <a:pt x="0" y="71814"/>
                  <a:pt x="71814" y="0"/>
                  <a:pt x="160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F9EC52-D2F7-47C3-BFBA-B2416049DE05}"/>
              </a:ext>
            </a:extLst>
          </p:cNvPr>
          <p:cNvGrpSpPr/>
          <p:nvPr/>
        </p:nvGrpSpPr>
        <p:grpSpPr>
          <a:xfrm>
            <a:off x="8011561" y="1095942"/>
            <a:ext cx="3625632" cy="710483"/>
            <a:chOff x="6210998" y="1433695"/>
            <a:chExt cx="2688349" cy="7104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4AE12C-0115-45A0-B4EF-8EDB32888A17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71173F-E076-4F7D-8A58-361024262934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04715A-CB80-4B0C-B370-520C3D62E815}"/>
              </a:ext>
            </a:extLst>
          </p:cNvPr>
          <p:cNvGrpSpPr/>
          <p:nvPr/>
        </p:nvGrpSpPr>
        <p:grpSpPr>
          <a:xfrm>
            <a:off x="8914650" y="5288237"/>
            <a:ext cx="3022792" cy="710483"/>
            <a:chOff x="6210998" y="1433695"/>
            <a:chExt cx="2688349" cy="71048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924AA7-BF5C-49C1-9B07-B2987085015C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9B98FF-60C6-403A-AD8A-71292D6FACD0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:a16="http://schemas.microsoft.com/office/drawing/2014/main" id="{45248AAA-13F5-4DE1-8C95-96EB8057334A}"/>
              </a:ext>
            </a:extLst>
          </p:cNvPr>
          <p:cNvSpPr/>
          <p:nvPr/>
        </p:nvSpPr>
        <p:spPr>
          <a:xfrm>
            <a:off x="8344092" y="548927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011CC2B5-14AA-42AD-94B9-0BD8F5DDD097}"/>
              </a:ext>
            </a:extLst>
          </p:cNvPr>
          <p:cNvSpPr/>
          <p:nvPr/>
        </p:nvSpPr>
        <p:spPr>
          <a:xfrm>
            <a:off x="7432535" y="131814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4E21F5-6803-43CA-A62A-A0C115F2E69D}"/>
              </a:ext>
            </a:extLst>
          </p:cNvPr>
          <p:cNvSpPr/>
          <p:nvPr/>
        </p:nvSpPr>
        <p:spPr>
          <a:xfrm>
            <a:off x="6314468" y="2367422"/>
            <a:ext cx="5877532" cy="962387"/>
          </a:xfrm>
          <a:custGeom>
            <a:avLst/>
            <a:gdLst>
              <a:gd name="connsiteX0" fmla="*/ 160401 w 5877532"/>
              <a:gd name="connsiteY0" fmla="*/ 0 h 962387"/>
              <a:gd name="connsiteX1" fmla="*/ 5877532 w 5877532"/>
              <a:gd name="connsiteY1" fmla="*/ 0 h 962387"/>
              <a:gd name="connsiteX2" fmla="*/ 5877532 w 5877532"/>
              <a:gd name="connsiteY2" fmla="*/ 962387 h 962387"/>
              <a:gd name="connsiteX3" fmla="*/ 160401 w 5877532"/>
              <a:gd name="connsiteY3" fmla="*/ 962387 h 962387"/>
              <a:gd name="connsiteX4" fmla="*/ 0 w 5877532"/>
              <a:gd name="connsiteY4" fmla="*/ 801986 h 962387"/>
              <a:gd name="connsiteX5" fmla="*/ 0 w 5877532"/>
              <a:gd name="connsiteY5" fmla="*/ 160401 h 962387"/>
              <a:gd name="connsiteX6" fmla="*/ 160401 w 5877532"/>
              <a:gd name="connsiteY6" fmla="*/ 0 h 96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7532" h="962387">
                <a:moveTo>
                  <a:pt x="160401" y="0"/>
                </a:moveTo>
                <a:lnTo>
                  <a:pt x="5877532" y="0"/>
                </a:lnTo>
                <a:lnTo>
                  <a:pt x="5877532" y="962387"/>
                </a:lnTo>
                <a:lnTo>
                  <a:pt x="160401" y="962387"/>
                </a:lnTo>
                <a:cubicBezTo>
                  <a:pt x="71814" y="962387"/>
                  <a:pt x="0" y="890573"/>
                  <a:pt x="0" y="801986"/>
                </a:cubicBezTo>
                <a:lnTo>
                  <a:pt x="0" y="160401"/>
                </a:lnTo>
                <a:cubicBezTo>
                  <a:pt x="0" y="71814"/>
                  <a:pt x="71814" y="0"/>
                  <a:pt x="1604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CC2903-84C3-4BB7-86C8-FC185E5524A6}"/>
              </a:ext>
            </a:extLst>
          </p:cNvPr>
          <p:cNvGrpSpPr/>
          <p:nvPr/>
        </p:nvGrpSpPr>
        <p:grpSpPr>
          <a:xfrm>
            <a:off x="7264214" y="2493374"/>
            <a:ext cx="3648296" cy="710483"/>
            <a:chOff x="6210998" y="1433695"/>
            <a:chExt cx="2688349" cy="7104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7CEA3B-FBAA-4C9A-8028-B39066D65BAA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33B891-9F32-46A3-BD6F-D528A7555BAC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03F4E050-02BA-48A5-B015-5420E1BD13A3}"/>
              </a:ext>
            </a:extLst>
          </p:cNvPr>
          <p:cNvSpPr>
            <a:spLocks noChangeAspect="1"/>
          </p:cNvSpPr>
          <p:nvPr/>
        </p:nvSpPr>
        <p:spPr>
          <a:xfrm rot="9900000">
            <a:off x="6660386" y="268045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D4DFF3-D633-4AEF-9F73-DEA8A07004E7}"/>
              </a:ext>
            </a:extLst>
          </p:cNvPr>
          <p:cNvSpPr/>
          <p:nvPr/>
        </p:nvSpPr>
        <p:spPr>
          <a:xfrm>
            <a:off x="7483843" y="3764854"/>
            <a:ext cx="4708157" cy="962387"/>
          </a:xfrm>
          <a:custGeom>
            <a:avLst/>
            <a:gdLst>
              <a:gd name="connsiteX0" fmla="*/ 160401 w 4708157"/>
              <a:gd name="connsiteY0" fmla="*/ 0 h 962387"/>
              <a:gd name="connsiteX1" fmla="*/ 4708157 w 4708157"/>
              <a:gd name="connsiteY1" fmla="*/ 0 h 962387"/>
              <a:gd name="connsiteX2" fmla="*/ 4708157 w 4708157"/>
              <a:gd name="connsiteY2" fmla="*/ 962387 h 962387"/>
              <a:gd name="connsiteX3" fmla="*/ 160401 w 4708157"/>
              <a:gd name="connsiteY3" fmla="*/ 962387 h 962387"/>
              <a:gd name="connsiteX4" fmla="*/ 0 w 4708157"/>
              <a:gd name="connsiteY4" fmla="*/ 801986 h 962387"/>
              <a:gd name="connsiteX5" fmla="*/ 0 w 4708157"/>
              <a:gd name="connsiteY5" fmla="*/ 160401 h 962387"/>
              <a:gd name="connsiteX6" fmla="*/ 160401 w 4708157"/>
              <a:gd name="connsiteY6" fmla="*/ 0 h 96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8157" h="962387">
                <a:moveTo>
                  <a:pt x="160401" y="0"/>
                </a:moveTo>
                <a:lnTo>
                  <a:pt x="4708157" y="0"/>
                </a:lnTo>
                <a:lnTo>
                  <a:pt x="4708157" y="962387"/>
                </a:lnTo>
                <a:lnTo>
                  <a:pt x="160401" y="962387"/>
                </a:lnTo>
                <a:cubicBezTo>
                  <a:pt x="71814" y="962387"/>
                  <a:pt x="0" y="890573"/>
                  <a:pt x="0" y="801986"/>
                </a:cubicBezTo>
                <a:lnTo>
                  <a:pt x="0" y="160401"/>
                </a:lnTo>
                <a:cubicBezTo>
                  <a:pt x="0" y="71814"/>
                  <a:pt x="71814" y="0"/>
                  <a:pt x="160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A5F6A8-34A2-48FF-9BD0-2FFB3ADA76BE}"/>
              </a:ext>
            </a:extLst>
          </p:cNvPr>
          <p:cNvGrpSpPr/>
          <p:nvPr/>
        </p:nvGrpSpPr>
        <p:grpSpPr>
          <a:xfrm>
            <a:off x="8433589" y="3890806"/>
            <a:ext cx="3292837" cy="710483"/>
            <a:chOff x="6210998" y="1433695"/>
            <a:chExt cx="2688349" cy="710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94F1E0-46DD-4FFE-A6A6-F53000081D0E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313ADB-8053-4652-A9D3-01F3B31DE779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zin.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CD4EBC32-6646-4FA6-8AF1-D6ED08318D5E}"/>
              </a:ext>
            </a:extLst>
          </p:cNvPr>
          <p:cNvSpPr/>
          <p:nvPr/>
        </p:nvSpPr>
        <p:spPr>
          <a:xfrm flipH="1">
            <a:off x="7831921" y="40844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501956-E548-45DB-8CAC-C32A54CDF9BB}"/>
              </a:ext>
            </a:extLst>
          </p:cNvPr>
          <p:cNvSpPr txBox="1"/>
          <p:nvPr/>
        </p:nvSpPr>
        <p:spPr>
          <a:xfrm>
            <a:off x="720637" y="583522"/>
            <a:ext cx="358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>
                <a:solidFill>
                  <a:schemeClr val="accent5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 </a:t>
            </a:r>
            <a:endParaRPr lang="ko-KR" altLang="en-US" sz="36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421262-4ACE-444F-BB85-942DDCCF9D3F}"/>
              </a:ext>
            </a:extLst>
          </p:cNvPr>
          <p:cNvGrpSpPr/>
          <p:nvPr/>
        </p:nvGrpSpPr>
        <p:grpSpPr>
          <a:xfrm>
            <a:off x="720634" y="2551272"/>
            <a:ext cx="3521013" cy="2579796"/>
            <a:chOff x="720634" y="2408397"/>
            <a:chExt cx="4752883" cy="257979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DE2D13C-DF3B-4F7D-A4AC-B5B764C9E5C5}"/>
                </a:ext>
              </a:extLst>
            </p:cNvPr>
            <p:cNvSpPr txBox="1"/>
            <p:nvPr/>
          </p:nvSpPr>
          <p:spPr>
            <a:xfrm>
              <a:off x="720635" y="2864535"/>
              <a:ext cx="475288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4CA78C-7397-4C88-80F8-01E485040AAC}"/>
                </a:ext>
              </a:extLst>
            </p:cNvPr>
            <p:cNvSpPr txBox="1"/>
            <p:nvPr/>
          </p:nvSpPr>
          <p:spPr>
            <a:xfrm>
              <a:off x="720634" y="2408397"/>
              <a:ext cx="4752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7B25579-755A-4EE9-8A63-789C1E979C53}"/>
              </a:ext>
            </a:extLst>
          </p:cNvPr>
          <p:cNvSpPr/>
          <p:nvPr/>
        </p:nvSpPr>
        <p:spPr>
          <a:xfrm>
            <a:off x="0" y="2411459"/>
            <a:ext cx="374904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634AAC4-8C27-4BED-87D4-68BC9719B2AE}"/>
              </a:ext>
            </a:extLst>
          </p:cNvPr>
          <p:cNvGrpSpPr/>
          <p:nvPr/>
        </p:nvGrpSpPr>
        <p:grpSpPr>
          <a:xfrm rot="3066841">
            <a:off x="5263141" y="2244029"/>
            <a:ext cx="1376475" cy="1394074"/>
            <a:chOff x="646749" y="3124500"/>
            <a:chExt cx="3290703" cy="3332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4BF2B1-8655-45EF-9CBE-86E1247AD3B0}"/>
                </a:ext>
              </a:extLst>
            </p:cNvPr>
            <p:cNvSpPr/>
            <p:nvPr/>
          </p:nvSpPr>
          <p:spPr>
            <a:xfrm flipH="1">
              <a:off x="646749" y="5037719"/>
              <a:ext cx="1260852" cy="1419558"/>
            </a:xfrm>
            <a:custGeom>
              <a:avLst/>
              <a:gdLst>
                <a:gd name="connsiteX0" fmla="*/ 376825 w 1283915"/>
                <a:gd name="connsiteY0" fmla="*/ 233296 h 1475011"/>
                <a:gd name="connsiteX1" fmla="*/ 1212402 w 1283915"/>
                <a:gd name="connsiteY1" fmla="*/ 1137254 h 1475011"/>
                <a:gd name="connsiteX2" fmla="*/ 1274112 w 1283915"/>
                <a:gd name="connsiteY2" fmla="*/ 1297365 h 1475011"/>
                <a:gd name="connsiteX3" fmla="*/ 1078977 w 1283915"/>
                <a:gd name="connsiteY3" fmla="*/ 1442465 h 1475011"/>
                <a:gd name="connsiteX4" fmla="*/ 925538 w 1283915"/>
                <a:gd name="connsiteY4" fmla="*/ 1419116 h 1475011"/>
                <a:gd name="connsiteX5" fmla="*/ 33254 w 1283915"/>
                <a:gd name="connsiteY5" fmla="*/ 174922 h 1475011"/>
                <a:gd name="connsiteX6" fmla="*/ 4902 w 1283915"/>
                <a:gd name="connsiteY6" fmla="*/ 103206 h 1475011"/>
                <a:gd name="connsiteX7" fmla="*/ 123317 w 1283915"/>
                <a:gd name="connsiteY7" fmla="*/ 6473 h 1475011"/>
                <a:gd name="connsiteX8" fmla="*/ 186694 w 1283915"/>
                <a:gd name="connsiteY8" fmla="*/ 39829 h 1475011"/>
                <a:gd name="connsiteX9" fmla="*/ 376825 w 1283915"/>
                <a:gd name="connsiteY9" fmla="*/ 233296 h 1475011"/>
                <a:gd name="connsiteX0" fmla="*/ 186694 w 1323395"/>
                <a:gd name="connsiteY0" fmla="*/ 39829 h 1475011"/>
                <a:gd name="connsiteX1" fmla="*/ 1212402 w 1323395"/>
                <a:gd name="connsiteY1" fmla="*/ 1137254 h 1475011"/>
                <a:gd name="connsiteX2" fmla="*/ 1274112 w 1323395"/>
                <a:gd name="connsiteY2" fmla="*/ 1297365 h 1475011"/>
                <a:gd name="connsiteX3" fmla="*/ 1078977 w 1323395"/>
                <a:gd name="connsiteY3" fmla="*/ 1442465 h 1475011"/>
                <a:gd name="connsiteX4" fmla="*/ 925538 w 1323395"/>
                <a:gd name="connsiteY4" fmla="*/ 1419116 h 1475011"/>
                <a:gd name="connsiteX5" fmla="*/ 33254 w 1323395"/>
                <a:gd name="connsiteY5" fmla="*/ 174922 h 1475011"/>
                <a:gd name="connsiteX6" fmla="*/ 4902 w 1323395"/>
                <a:gd name="connsiteY6" fmla="*/ 103206 h 1475011"/>
                <a:gd name="connsiteX7" fmla="*/ 123317 w 1323395"/>
                <a:gd name="connsiteY7" fmla="*/ 6473 h 1475011"/>
                <a:gd name="connsiteX8" fmla="*/ 186694 w 1323395"/>
                <a:gd name="connsiteY8" fmla="*/ 39829 h 1475011"/>
                <a:gd name="connsiteX0" fmla="*/ 234958 w 1371659"/>
                <a:gd name="connsiteY0" fmla="*/ 39829 h 1449814"/>
                <a:gd name="connsiteX1" fmla="*/ 1260666 w 1371659"/>
                <a:gd name="connsiteY1" fmla="*/ 1137254 h 1449814"/>
                <a:gd name="connsiteX2" fmla="*/ 1322376 w 1371659"/>
                <a:gd name="connsiteY2" fmla="*/ 1297365 h 1449814"/>
                <a:gd name="connsiteX3" fmla="*/ 1127241 w 1371659"/>
                <a:gd name="connsiteY3" fmla="*/ 1442465 h 1449814"/>
                <a:gd name="connsiteX4" fmla="*/ 980026 w 1371659"/>
                <a:gd name="connsiteY4" fmla="*/ 1385281 h 1449814"/>
                <a:gd name="connsiteX5" fmla="*/ 81518 w 1371659"/>
                <a:gd name="connsiteY5" fmla="*/ 174922 h 1449814"/>
                <a:gd name="connsiteX6" fmla="*/ 53166 w 1371659"/>
                <a:gd name="connsiteY6" fmla="*/ 103206 h 1449814"/>
                <a:gd name="connsiteX7" fmla="*/ 171581 w 1371659"/>
                <a:gd name="connsiteY7" fmla="*/ 6473 h 1449814"/>
                <a:gd name="connsiteX8" fmla="*/ 234958 w 1371659"/>
                <a:gd name="connsiteY8" fmla="*/ 39829 h 1449814"/>
                <a:gd name="connsiteX0" fmla="*/ 234958 w 1371659"/>
                <a:gd name="connsiteY0" fmla="*/ 39829 h 1515808"/>
                <a:gd name="connsiteX1" fmla="*/ 1260666 w 1371659"/>
                <a:gd name="connsiteY1" fmla="*/ 1137254 h 1515808"/>
                <a:gd name="connsiteX2" fmla="*/ 1322376 w 1371659"/>
                <a:gd name="connsiteY2" fmla="*/ 1297365 h 1515808"/>
                <a:gd name="connsiteX3" fmla="*/ 1100715 w 1371659"/>
                <a:gd name="connsiteY3" fmla="*/ 1472566 h 1515808"/>
                <a:gd name="connsiteX4" fmla="*/ 980026 w 1371659"/>
                <a:gd name="connsiteY4" fmla="*/ 1385281 h 1515808"/>
                <a:gd name="connsiteX5" fmla="*/ 81518 w 1371659"/>
                <a:gd name="connsiteY5" fmla="*/ 174922 h 1515808"/>
                <a:gd name="connsiteX6" fmla="*/ 53166 w 1371659"/>
                <a:gd name="connsiteY6" fmla="*/ 103206 h 1515808"/>
                <a:gd name="connsiteX7" fmla="*/ 171581 w 1371659"/>
                <a:gd name="connsiteY7" fmla="*/ 6473 h 1515808"/>
                <a:gd name="connsiteX8" fmla="*/ 234958 w 1371659"/>
                <a:gd name="connsiteY8" fmla="*/ 39829 h 1515808"/>
                <a:gd name="connsiteX0" fmla="*/ 234958 w 1346401"/>
                <a:gd name="connsiteY0" fmla="*/ 39829 h 1518077"/>
                <a:gd name="connsiteX1" fmla="*/ 1260666 w 1346401"/>
                <a:gd name="connsiteY1" fmla="*/ 1137254 h 1518077"/>
                <a:gd name="connsiteX2" fmla="*/ 1266452 w 1346401"/>
                <a:gd name="connsiteY2" fmla="*/ 1259093 h 1518077"/>
                <a:gd name="connsiteX3" fmla="*/ 1100715 w 1346401"/>
                <a:gd name="connsiteY3" fmla="*/ 1472566 h 1518077"/>
                <a:gd name="connsiteX4" fmla="*/ 980026 w 1346401"/>
                <a:gd name="connsiteY4" fmla="*/ 1385281 h 1518077"/>
                <a:gd name="connsiteX5" fmla="*/ 81518 w 1346401"/>
                <a:gd name="connsiteY5" fmla="*/ 174922 h 1518077"/>
                <a:gd name="connsiteX6" fmla="*/ 53166 w 1346401"/>
                <a:gd name="connsiteY6" fmla="*/ 103206 h 1518077"/>
                <a:gd name="connsiteX7" fmla="*/ 171581 w 1346401"/>
                <a:gd name="connsiteY7" fmla="*/ 6473 h 1518077"/>
                <a:gd name="connsiteX8" fmla="*/ 234958 w 1346401"/>
                <a:gd name="connsiteY8" fmla="*/ 39829 h 1518077"/>
                <a:gd name="connsiteX0" fmla="*/ 234958 w 1274320"/>
                <a:gd name="connsiteY0" fmla="*/ 39829 h 1518077"/>
                <a:gd name="connsiteX1" fmla="*/ 1062955 w 1274320"/>
                <a:gd name="connsiteY1" fmla="*/ 918984 h 1518077"/>
                <a:gd name="connsiteX2" fmla="*/ 1266452 w 1274320"/>
                <a:gd name="connsiteY2" fmla="*/ 1259093 h 1518077"/>
                <a:gd name="connsiteX3" fmla="*/ 1100715 w 1274320"/>
                <a:gd name="connsiteY3" fmla="*/ 1472566 h 1518077"/>
                <a:gd name="connsiteX4" fmla="*/ 980026 w 1274320"/>
                <a:gd name="connsiteY4" fmla="*/ 1385281 h 1518077"/>
                <a:gd name="connsiteX5" fmla="*/ 81518 w 1274320"/>
                <a:gd name="connsiteY5" fmla="*/ 174922 h 1518077"/>
                <a:gd name="connsiteX6" fmla="*/ 53166 w 1274320"/>
                <a:gd name="connsiteY6" fmla="*/ 103206 h 1518077"/>
                <a:gd name="connsiteX7" fmla="*/ 171581 w 1274320"/>
                <a:gd name="connsiteY7" fmla="*/ 6473 h 1518077"/>
                <a:gd name="connsiteX8" fmla="*/ 234958 w 1274320"/>
                <a:gd name="connsiteY8" fmla="*/ 39829 h 1518077"/>
                <a:gd name="connsiteX0" fmla="*/ 221490 w 1260852"/>
                <a:gd name="connsiteY0" fmla="*/ 39829 h 1474731"/>
                <a:gd name="connsiteX1" fmla="*/ 1049487 w 1260852"/>
                <a:gd name="connsiteY1" fmla="*/ 918984 h 1474731"/>
                <a:gd name="connsiteX2" fmla="*/ 1252984 w 1260852"/>
                <a:gd name="connsiteY2" fmla="*/ 1259093 h 1474731"/>
                <a:gd name="connsiteX3" fmla="*/ 1087247 w 1260852"/>
                <a:gd name="connsiteY3" fmla="*/ 1472566 h 1474731"/>
                <a:gd name="connsiteX4" fmla="*/ 777560 w 1260852"/>
                <a:gd name="connsiteY4" fmla="*/ 1119640 h 1474731"/>
                <a:gd name="connsiteX5" fmla="*/ 68050 w 1260852"/>
                <a:gd name="connsiteY5" fmla="*/ 174922 h 1474731"/>
                <a:gd name="connsiteX6" fmla="*/ 39698 w 1260852"/>
                <a:gd name="connsiteY6" fmla="*/ 103206 h 1474731"/>
                <a:gd name="connsiteX7" fmla="*/ 158113 w 1260852"/>
                <a:gd name="connsiteY7" fmla="*/ 6473 h 1474731"/>
                <a:gd name="connsiteX8" fmla="*/ 221490 w 1260852"/>
                <a:gd name="connsiteY8" fmla="*/ 39829 h 1474731"/>
                <a:gd name="connsiteX0" fmla="*/ 221490 w 1260852"/>
                <a:gd name="connsiteY0" fmla="*/ 39829 h 1419559"/>
                <a:gd name="connsiteX1" fmla="*/ 1049487 w 1260852"/>
                <a:gd name="connsiteY1" fmla="*/ 918984 h 1419559"/>
                <a:gd name="connsiteX2" fmla="*/ 1252984 w 1260852"/>
                <a:gd name="connsiteY2" fmla="*/ 1259093 h 1419559"/>
                <a:gd name="connsiteX3" fmla="*/ 1048592 w 1260852"/>
                <a:gd name="connsiteY3" fmla="*/ 1416483 h 1419559"/>
                <a:gd name="connsiteX4" fmla="*/ 777560 w 1260852"/>
                <a:gd name="connsiteY4" fmla="*/ 1119640 h 1419559"/>
                <a:gd name="connsiteX5" fmla="*/ 68050 w 1260852"/>
                <a:gd name="connsiteY5" fmla="*/ 174922 h 1419559"/>
                <a:gd name="connsiteX6" fmla="*/ 39698 w 1260852"/>
                <a:gd name="connsiteY6" fmla="*/ 103206 h 1419559"/>
                <a:gd name="connsiteX7" fmla="*/ 158113 w 1260852"/>
                <a:gd name="connsiteY7" fmla="*/ 6473 h 1419559"/>
                <a:gd name="connsiteX8" fmla="*/ 221490 w 1260852"/>
                <a:gd name="connsiteY8" fmla="*/ 39829 h 1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852" h="1419559">
                  <a:moveTo>
                    <a:pt x="221490" y="39829"/>
                  </a:moveTo>
                  <a:cubicBezTo>
                    <a:pt x="403004" y="228292"/>
                    <a:pt x="877571" y="715773"/>
                    <a:pt x="1049487" y="918984"/>
                  </a:cubicBezTo>
                  <a:cubicBezTo>
                    <a:pt x="1221403" y="1122195"/>
                    <a:pt x="1284672" y="1200719"/>
                    <a:pt x="1252984" y="1259093"/>
                  </a:cubicBezTo>
                  <a:cubicBezTo>
                    <a:pt x="1216292" y="1325806"/>
                    <a:pt x="1127829" y="1439725"/>
                    <a:pt x="1048592" y="1416483"/>
                  </a:cubicBezTo>
                  <a:cubicBezTo>
                    <a:pt x="969355" y="1393241"/>
                    <a:pt x="940984" y="1326567"/>
                    <a:pt x="777560" y="1119640"/>
                  </a:cubicBezTo>
                  <a:cubicBezTo>
                    <a:pt x="614136" y="912713"/>
                    <a:pt x="191027" y="344328"/>
                    <a:pt x="68050" y="174922"/>
                  </a:cubicBezTo>
                  <a:cubicBezTo>
                    <a:pt x="-54927" y="5516"/>
                    <a:pt x="23019" y="136563"/>
                    <a:pt x="39698" y="103206"/>
                  </a:cubicBezTo>
                  <a:cubicBezTo>
                    <a:pt x="61379" y="56507"/>
                    <a:pt x="106410" y="19815"/>
                    <a:pt x="158113" y="6473"/>
                  </a:cubicBezTo>
                  <a:cubicBezTo>
                    <a:pt x="194805" y="-15209"/>
                    <a:pt x="206479" y="23151"/>
                    <a:pt x="221490" y="39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0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A72FB83-BC05-4849-A3E4-DD559A85F04C}"/>
                </a:ext>
              </a:extLst>
            </p:cNvPr>
            <p:cNvSpPr/>
            <p:nvPr/>
          </p:nvSpPr>
          <p:spPr>
            <a:xfrm flipH="1">
              <a:off x="1434549" y="3124500"/>
              <a:ext cx="634516" cy="2016426"/>
            </a:xfrm>
            <a:custGeom>
              <a:avLst/>
              <a:gdLst>
                <a:gd name="connsiteX0" fmla="*/ 321244 w 634516"/>
                <a:gd name="connsiteY0" fmla="*/ 1919694 h 2016426"/>
                <a:gd name="connsiteX1" fmla="*/ 202829 w 634516"/>
                <a:gd name="connsiteY1" fmla="*/ 2016427 h 2016426"/>
                <a:gd name="connsiteX2" fmla="*/ 66068 w 634516"/>
                <a:gd name="connsiteY2" fmla="*/ 1824628 h 2016426"/>
                <a:gd name="connsiteX3" fmla="*/ 29376 w 634516"/>
                <a:gd name="connsiteY3" fmla="*/ 1574455 h 2016426"/>
                <a:gd name="connsiteX4" fmla="*/ 456338 w 634516"/>
                <a:gd name="connsiteY4" fmla="*/ 608788 h 2016426"/>
                <a:gd name="connsiteX5" fmla="*/ 409639 w 634516"/>
                <a:gd name="connsiteY5" fmla="*/ 348608 h 2016426"/>
                <a:gd name="connsiteX6" fmla="*/ 277881 w 634516"/>
                <a:gd name="connsiteY6" fmla="*/ 155141 h 2016426"/>
                <a:gd name="connsiteX7" fmla="*/ 182815 w 634516"/>
                <a:gd name="connsiteY7" fmla="*/ 31722 h 2016426"/>
                <a:gd name="connsiteX8" fmla="*/ 449666 w 634516"/>
                <a:gd name="connsiteY8" fmla="*/ 165148 h 2016426"/>
                <a:gd name="connsiteX9" fmla="*/ 619784 w 634516"/>
                <a:gd name="connsiteY9" fmla="*/ 542075 h 2016426"/>
                <a:gd name="connsiteX10" fmla="*/ 144455 w 634516"/>
                <a:gd name="connsiteY10" fmla="*/ 1626157 h 2016426"/>
                <a:gd name="connsiteX11" fmla="*/ 157798 w 634516"/>
                <a:gd name="connsiteY11" fmla="*/ 1736233 h 2016426"/>
                <a:gd name="connsiteX12" fmla="*/ 321244 w 634516"/>
                <a:gd name="connsiteY12" fmla="*/ 1919694 h 201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516" h="2016426">
                  <a:moveTo>
                    <a:pt x="321244" y="1919694"/>
                  </a:moveTo>
                  <a:cubicBezTo>
                    <a:pt x="281217" y="1951382"/>
                    <a:pt x="242857" y="1984738"/>
                    <a:pt x="202829" y="2016427"/>
                  </a:cubicBezTo>
                  <a:cubicBezTo>
                    <a:pt x="186151" y="1933036"/>
                    <a:pt x="119438" y="1879666"/>
                    <a:pt x="66068" y="1824628"/>
                  </a:cubicBezTo>
                  <a:cubicBezTo>
                    <a:pt x="-10652" y="1744572"/>
                    <a:pt x="-17323" y="1676192"/>
                    <a:pt x="29376" y="1574455"/>
                  </a:cubicBezTo>
                  <a:cubicBezTo>
                    <a:pt x="177812" y="1255901"/>
                    <a:pt x="314573" y="930677"/>
                    <a:pt x="456338" y="608788"/>
                  </a:cubicBezTo>
                  <a:cubicBezTo>
                    <a:pt x="519715" y="463687"/>
                    <a:pt x="519715" y="463687"/>
                    <a:pt x="409639" y="348608"/>
                  </a:cubicBezTo>
                  <a:cubicBezTo>
                    <a:pt x="391293" y="266885"/>
                    <a:pt x="321244" y="220186"/>
                    <a:pt x="277881" y="155141"/>
                  </a:cubicBezTo>
                  <a:cubicBezTo>
                    <a:pt x="249528" y="111777"/>
                    <a:pt x="214504" y="73418"/>
                    <a:pt x="182815" y="31722"/>
                  </a:cubicBezTo>
                  <a:cubicBezTo>
                    <a:pt x="257867" y="-73351"/>
                    <a:pt x="406303" y="111777"/>
                    <a:pt x="449666" y="165148"/>
                  </a:cubicBezTo>
                  <a:cubicBezTo>
                    <a:pt x="534725" y="265217"/>
                    <a:pt x="681493" y="403646"/>
                    <a:pt x="619784" y="542075"/>
                  </a:cubicBezTo>
                  <a:cubicBezTo>
                    <a:pt x="461341" y="903992"/>
                    <a:pt x="302898" y="1265908"/>
                    <a:pt x="144455" y="1626157"/>
                  </a:cubicBezTo>
                  <a:cubicBezTo>
                    <a:pt x="126109" y="1669521"/>
                    <a:pt x="122774" y="1699541"/>
                    <a:pt x="157798" y="1736233"/>
                  </a:cubicBezTo>
                  <a:cubicBezTo>
                    <a:pt x="214504" y="1794607"/>
                    <a:pt x="251196" y="1871327"/>
                    <a:pt x="321244" y="1919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F64714-A41E-439B-9A9A-D531EE5A70E3}"/>
                </a:ext>
              </a:extLst>
            </p:cNvPr>
            <p:cNvSpPr/>
            <p:nvPr/>
          </p:nvSpPr>
          <p:spPr>
            <a:xfrm flipH="1">
              <a:off x="3610775" y="4587210"/>
              <a:ext cx="213330" cy="226350"/>
            </a:xfrm>
            <a:custGeom>
              <a:avLst/>
              <a:gdLst>
                <a:gd name="connsiteX0" fmla="*/ 74902 w 213330"/>
                <a:gd name="connsiteY0" fmla="*/ 0 h 226350"/>
                <a:gd name="connsiteX1" fmla="*/ 213331 w 213330"/>
                <a:gd name="connsiteY1" fmla="*/ 168450 h 226350"/>
                <a:gd name="connsiteX2" fmla="*/ 43213 w 213330"/>
                <a:gd name="connsiteY2" fmla="*/ 180124 h 226350"/>
                <a:gd name="connsiteX3" fmla="*/ 74902 w 213330"/>
                <a:gd name="connsiteY3" fmla="*/ 0 h 22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0" h="226350">
                  <a:moveTo>
                    <a:pt x="74902" y="0"/>
                  </a:moveTo>
                  <a:cubicBezTo>
                    <a:pt x="126604" y="50035"/>
                    <a:pt x="171635" y="108408"/>
                    <a:pt x="213331" y="168450"/>
                  </a:cubicBezTo>
                  <a:cubicBezTo>
                    <a:pt x="136611" y="241834"/>
                    <a:pt x="99919" y="245169"/>
                    <a:pt x="43213" y="180124"/>
                  </a:cubicBezTo>
                  <a:cubicBezTo>
                    <a:pt x="-21832" y="103405"/>
                    <a:pt x="-15161" y="65045"/>
                    <a:pt x="7490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4CADDBA-8AA1-436A-93F5-1106DBD95D6E}"/>
                </a:ext>
              </a:extLst>
            </p:cNvPr>
            <p:cNvSpPr/>
            <p:nvPr/>
          </p:nvSpPr>
          <p:spPr>
            <a:xfrm rot="2273346">
              <a:off x="1556587" y="3644709"/>
              <a:ext cx="2380865" cy="619887"/>
            </a:xfrm>
            <a:prstGeom prst="roundRect">
              <a:avLst>
                <a:gd name="adj" fmla="val 9202"/>
              </a:avLst>
            </a:prstGeom>
            <a:gradFill>
              <a:gsLst>
                <a:gs pos="41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50000"/>
                  </a:schemeClr>
                </a:gs>
                <a:gs pos="11000">
                  <a:schemeClr val="accent1">
                    <a:lumMod val="75000"/>
                  </a:schemeClr>
                </a:gs>
                <a:gs pos="23000">
                  <a:schemeClr val="accent1"/>
                </a:gs>
                <a:gs pos="62000">
                  <a:schemeClr val="accent1"/>
                </a:gs>
                <a:gs pos="84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2B8F85F-46AE-4C39-A3EF-9F6CF7553E44}"/>
              </a:ext>
            </a:extLst>
          </p:cNvPr>
          <p:cNvGrpSpPr/>
          <p:nvPr/>
        </p:nvGrpSpPr>
        <p:grpSpPr>
          <a:xfrm rot="3066841">
            <a:off x="5979776" y="827206"/>
            <a:ext cx="1376475" cy="1394074"/>
            <a:chOff x="646749" y="3124500"/>
            <a:chExt cx="3290703" cy="3332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B1DC071-85AA-4F47-BF19-CD839C19DA0C}"/>
                </a:ext>
              </a:extLst>
            </p:cNvPr>
            <p:cNvSpPr/>
            <p:nvPr/>
          </p:nvSpPr>
          <p:spPr>
            <a:xfrm flipH="1">
              <a:off x="646749" y="5037719"/>
              <a:ext cx="1260852" cy="1419558"/>
            </a:xfrm>
            <a:custGeom>
              <a:avLst/>
              <a:gdLst>
                <a:gd name="connsiteX0" fmla="*/ 376825 w 1283915"/>
                <a:gd name="connsiteY0" fmla="*/ 233296 h 1475011"/>
                <a:gd name="connsiteX1" fmla="*/ 1212402 w 1283915"/>
                <a:gd name="connsiteY1" fmla="*/ 1137254 h 1475011"/>
                <a:gd name="connsiteX2" fmla="*/ 1274112 w 1283915"/>
                <a:gd name="connsiteY2" fmla="*/ 1297365 h 1475011"/>
                <a:gd name="connsiteX3" fmla="*/ 1078977 w 1283915"/>
                <a:gd name="connsiteY3" fmla="*/ 1442465 h 1475011"/>
                <a:gd name="connsiteX4" fmla="*/ 925538 w 1283915"/>
                <a:gd name="connsiteY4" fmla="*/ 1419116 h 1475011"/>
                <a:gd name="connsiteX5" fmla="*/ 33254 w 1283915"/>
                <a:gd name="connsiteY5" fmla="*/ 174922 h 1475011"/>
                <a:gd name="connsiteX6" fmla="*/ 4902 w 1283915"/>
                <a:gd name="connsiteY6" fmla="*/ 103206 h 1475011"/>
                <a:gd name="connsiteX7" fmla="*/ 123317 w 1283915"/>
                <a:gd name="connsiteY7" fmla="*/ 6473 h 1475011"/>
                <a:gd name="connsiteX8" fmla="*/ 186694 w 1283915"/>
                <a:gd name="connsiteY8" fmla="*/ 39829 h 1475011"/>
                <a:gd name="connsiteX9" fmla="*/ 376825 w 1283915"/>
                <a:gd name="connsiteY9" fmla="*/ 233296 h 1475011"/>
                <a:gd name="connsiteX0" fmla="*/ 186694 w 1323395"/>
                <a:gd name="connsiteY0" fmla="*/ 39829 h 1475011"/>
                <a:gd name="connsiteX1" fmla="*/ 1212402 w 1323395"/>
                <a:gd name="connsiteY1" fmla="*/ 1137254 h 1475011"/>
                <a:gd name="connsiteX2" fmla="*/ 1274112 w 1323395"/>
                <a:gd name="connsiteY2" fmla="*/ 1297365 h 1475011"/>
                <a:gd name="connsiteX3" fmla="*/ 1078977 w 1323395"/>
                <a:gd name="connsiteY3" fmla="*/ 1442465 h 1475011"/>
                <a:gd name="connsiteX4" fmla="*/ 925538 w 1323395"/>
                <a:gd name="connsiteY4" fmla="*/ 1419116 h 1475011"/>
                <a:gd name="connsiteX5" fmla="*/ 33254 w 1323395"/>
                <a:gd name="connsiteY5" fmla="*/ 174922 h 1475011"/>
                <a:gd name="connsiteX6" fmla="*/ 4902 w 1323395"/>
                <a:gd name="connsiteY6" fmla="*/ 103206 h 1475011"/>
                <a:gd name="connsiteX7" fmla="*/ 123317 w 1323395"/>
                <a:gd name="connsiteY7" fmla="*/ 6473 h 1475011"/>
                <a:gd name="connsiteX8" fmla="*/ 186694 w 1323395"/>
                <a:gd name="connsiteY8" fmla="*/ 39829 h 1475011"/>
                <a:gd name="connsiteX0" fmla="*/ 234958 w 1371659"/>
                <a:gd name="connsiteY0" fmla="*/ 39829 h 1449814"/>
                <a:gd name="connsiteX1" fmla="*/ 1260666 w 1371659"/>
                <a:gd name="connsiteY1" fmla="*/ 1137254 h 1449814"/>
                <a:gd name="connsiteX2" fmla="*/ 1322376 w 1371659"/>
                <a:gd name="connsiteY2" fmla="*/ 1297365 h 1449814"/>
                <a:gd name="connsiteX3" fmla="*/ 1127241 w 1371659"/>
                <a:gd name="connsiteY3" fmla="*/ 1442465 h 1449814"/>
                <a:gd name="connsiteX4" fmla="*/ 980026 w 1371659"/>
                <a:gd name="connsiteY4" fmla="*/ 1385281 h 1449814"/>
                <a:gd name="connsiteX5" fmla="*/ 81518 w 1371659"/>
                <a:gd name="connsiteY5" fmla="*/ 174922 h 1449814"/>
                <a:gd name="connsiteX6" fmla="*/ 53166 w 1371659"/>
                <a:gd name="connsiteY6" fmla="*/ 103206 h 1449814"/>
                <a:gd name="connsiteX7" fmla="*/ 171581 w 1371659"/>
                <a:gd name="connsiteY7" fmla="*/ 6473 h 1449814"/>
                <a:gd name="connsiteX8" fmla="*/ 234958 w 1371659"/>
                <a:gd name="connsiteY8" fmla="*/ 39829 h 1449814"/>
                <a:gd name="connsiteX0" fmla="*/ 234958 w 1371659"/>
                <a:gd name="connsiteY0" fmla="*/ 39829 h 1515808"/>
                <a:gd name="connsiteX1" fmla="*/ 1260666 w 1371659"/>
                <a:gd name="connsiteY1" fmla="*/ 1137254 h 1515808"/>
                <a:gd name="connsiteX2" fmla="*/ 1322376 w 1371659"/>
                <a:gd name="connsiteY2" fmla="*/ 1297365 h 1515808"/>
                <a:gd name="connsiteX3" fmla="*/ 1100715 w 1371659"/>
                <a:gd name="connsiteY3" fmla="*/ 1472566 h 1515808"/>
                <a:gd name="connsiteX4" fmla="*/ 980026 w 1371659"/>
                <a:gd name="connsiteY4" fmla="*/ 1385281 h 1515808"/>
                <a:gd name="connsiteX5" fmla="*/ 81518 w 1371659"/>
                <a:gd name="connsiteY5" fmla="*/ 174922 h 1515808"/>
                <a:gd name="connsiteX6" fmla="*/ 53166 w 1371659"/>
                <a:gd name="connsiteY6" fmla="*/ 103206 h 1515808"/>
                <a:gd name="connsiteX7" fmla="*/ 171581 w 1371659"/>
                <a:gd name="connsiteY7" fmla="*/ 6473 h 1515808"/>
                <a:gd name="connsiteX8" fmla="*/ 234958 w 1371659"/>
                <a:gd name="connsiteY8" fmla="*/ 39829 h 1515808"/>
                <a:gd name="connsiteX0" fmla="*/ 234958 w 1346401"/>
                <a:gd name="connsiteY0" fmla="*/ 39829 h 1518077"/>
                <a:gd name="connsiteX1" fmla="*/ 1260666 w 1346401"/>
                <a:gd name="connsiteY1" fmla="*/ 1137254 h 1518077"/>
                <a:gd name="connsiteX2" fmla="*/ 1266452 w 1346401"/>
                <a:gd name="connsiteY2" fmla="*/ 1259093 h 1518077"/>
                <a:gd name="connsiteX3" fmla="*/ 1100715 w 1346401"/>
                <a:gd name="connsiteY3" fmla="*/ 1472566 h 1518077"/>
                <a:gd name="connsiteX4" fmla="*/ 980026 w 1346401"/>
                <a:gd name="connsiteY4" fmla="*/ 1385281 h 1518077"/>
                <a:gd name="connsiteX5" fmla="*/ 81518 w 1346401"/>
                <a:gd name="connsiteY5" fmla="*/ 174922 h 1518077"/>
                <a:gd name="connsiteX6" fmla="*/ 53166 w 1346401"/>
                <a:gd name="connsiteY6" fmla="*/ 103206 h 1518077"/>
                <a:gd name="connsiteX7" fmla="*/ 171581 w 1346401"/>
                <a:gd name="connsiteY7" fmla="*/ 6473 h 1518077"/>
                <a:gd name="connsiteX8" fmla="*/ 234958 w 1346401"/>
                <a:gd name="connsiteY8" fmla="*/ 39829 h 1518077"/>
                <a:gd name="connsiteX0" fmla="*/ 234958 w 1274320"/>
                <a:gd name="connsiteY0" fmla="*/ 39829 h 1518077"/>
                <a:gd name="connsiteX1" fmla="*/ 1062955 w 1274320"/>
                <a:gd name="connsiteY1" fmla="*/ 918984 h 1518077"/>
                <a:gd name="connsiteX2" fmla="*/ 1266452 w 1274320"/>
                <a:gd name="connsiteY2" fmla="*/ 1259093 h 1518077"/>
                <a:gd name="connsiteX3" fmla="*/ 1100715 w 1274320"/>
                <a:gd name="connsiteY3" fmla="*/ 1472566 h 1518077"/>
                <a:gd name="connsiteX4" fmla="*/ 980026 w 1274320"/>
                <a:gd name="connsiteY4" fmla="*/ 1385281 h 1518077"/>
                <a:gd name="connsiteX5" fmla="*/ 81518 w 1274320"/>
                <a:gd name="connsiteY5" fmla="*/ 174922 h 1518077"/>
                <a:gd name="connsiteX6" fmla="*/ 53166 w 1274320"/>
                <a:gd name="connsiteY6" fmla="*/ 103206 h 1518077"/>
                <a:gd name="connsiteX7" fmla="*/ 171581 w 1274320"/>
                <a:gd name="connsiteY7" fmla="*/ 6473 h 1518077"/>
                <a:gd name="connsiteX8" fmla="*/ 234958 w 1274320"/>
                <a:gd name="connsiteY8" fmla="*/ 39829 h 1518077"/>
                <a:gd name="connsiteX0" fmla="*/ 221490 w 1260852"/>
                <a:gd name="connsiteY0" fmla="*/ 39829 h 1474731"/>
                <a:gd name="connsiteX1" fmla="*/ 1049487 w 1260852"/>
                <a:gd name="connsiteY1" fmla="*/ 918984 h 1474731"/>
                <a:gd name="connsiteX2" fmla="*/ 1252984 w 1260852"/>
                <a:gd name="connsiteY2" fmla="*/ 1259093 h 1474731"/>
                <a:gd name="connsiteX3" fmla="*/ 1087247 w 1260852"/>
                <a:gd name="connsiteY3" fmla="*/ 1472566 h 1474731"/>
                <a:gd name="connsiteX4" fmla="*/ 777560 w 1260852"/>
                <a:gd name="connsiteY4" fmla="*/ 1119640 h 1474731"/>
                <a:gd name="connsiteX5" fmla="*/ 68050 w 1260852"/>
                <a:gd name="connsiteY5" fmla="*/ 174922 h 1474731"/>
                <a:gd name="connsiteX6" fmla="*/ 39698 w 1260852"/>
                <a:gd name="connsiteY6" fmla="*/ 103206 h 1474731"/>
                <a:gd name="connsiteX7" fmla="*/ 158113 w 1260852"/>
                <a:gd name="connsiteY7" fmla="*/ 6473 h 1474731"/>
                <a:gd name="connsiteX8" fmla="*/ 221490 w 1260852"/>
                <a:gd name="connsiteY8" fmla="*/ 39829 h 1474731"/>
                <a:gd name="connsiteX0" fmla="*/ 221490 w 1260852"/>
                <a:gd name="connsiteY0" fmla="*/ 39829 h 1419559"/>
                <a:gd name="connsiteX1" fmla="*/ 1049487 w 1260852"/>
                <a:gd name="connsiteY1" fmla="*/ 918984 h 1419559"/>
                <a:gd name="connsiteX2" fmla="*/ 1252984 w 1260852"/>
                <a:gd name="connsiteY2" fmla="*/ 1259093 h 1419559"/>
                <a:gd name="connsiteX3" fmla="*/ 1048592 w 1260852"/>
                <a:gd name="connsiteY3" fmla="*/ 1416483 h 1419559"/>
                <a:gd name="connsiteX4" fmla="*/ 777560 w 1260852"/>
                <a:gd name="connsiteY4" fmla="*/ 1119640 h 1419559"/>
                <a:gd name="connsiteX5" fmla="*/ 68050 w 1260852"/>
                <a:gd name="connsiteY5" fmla="*/ 174922 h 1419559"/>
                <a:gd name="connsiteX6" fmla="*/ 39698 w 1260852"/>
                <a:gd name="connsiteY6" fmla="*/ 103206 h 1419559"/>
                <a:gd name="connsiteX7" fmla="*/ 158113 w 1260852"/>
                <a:gd name="connsiteY7" fmla="*/ 6473 h 1419559"/>
                <a:gd name="connsiteX8" fmla="*/ 221490 w 1260852"/>
                <a:gd name="connsiteY8" fmla="*/ 39829 h 1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852" h="1419559">
                  <a:moveTo>
                    <a:pt x="221490" y="39829"/>
                  </a:moveTo>
                  <a:cubicBezTo>
                    <a:pt x="403004" y="228292"/>
                    <a:pt x="877571" y="715773"/>
                    <a:pt x="1049487" y="918984"/>
                  </a:cubicBezTo>
                  <a:cubicBezTo>
                    <a:pt x="1221403" y="1122195"/>
                    <a:pt x="1284672" y="1200719"/>
                    <a:pt x="1252984" y="1259093"/>
                  </a:cubicBezTo>
                  <a:cubicBezTo>
                    <a:pt x="1216292" y="1325806"/>
                    <a:pt x="1127829" y="1439725"/>
                    <a:pt x="1048592" y="1416483"/>
                  </a:cubicBezTo>
                  <a:cubicBezTo>
                    <a:pt x="969355" y="1393241"/>
                    <a:pt x="940984" y="1326567"/>
                    <a:pt x="777560" y="1119640"/>
                  </a:cubicBezTo>
                  <a:cubicBezTo>
                    <a:pt x="614136" y="912713"/>
                    <a:pt x="191027" y="344328"/>
                    <a:pt x="68050" y="174922"/>
                  </a:cubicBezTo>
                  <a:cubicBezTo>
                    <a:pt x="-54927" y="5516"/>
                    <a:pt x="23019" y="136563"/>
                    <a:pt x="39698" y="103206"/>
                  </a:cubicBezTo>
                  <a:cubicBezTo>
                    <a:pt x="61379" y="56507"/>
                    <a:pt x="106410" y="19815"/>
                    <a:pt x="158113" y="6473"/>
                  </a:cubicBezTo>
                  <a:cubicBezTo>
                    <a:pt x="194805" y="-15209"/>
                    <a:pt x="206479" y="23151"/>
                    <a:pt x="221490" y="39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0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527209-9674-4D16-9023-C9451440A054}"/>
                </a:ext>
              </a:extLst>
            </p:cNvPr>
            <p:cNvSpPr/>
            <p:nvPr/>
          </p:nvSpPr>
          <p:spPr>
            <a:xfrm flipH="1">
              <a:off x="1434549" y="3124500"/>
              <a:ext cx="634516" cy="2016426"/>
            </a:xfrm>
            <a:custGeom>
              <a:avLst/>
              <a:gdLst>
                <a:gd name="connsiteX0" fmla="*/ 321244 w 634516"/>
                <a:gd name="connsiteY0" fmla="*/ 1919694 h 2016426"/>
                <a:gd name="connsiteX1" fmla="*/ 202829 w 634516"/>
                <a:gd name="connsiteY1" fmla="*/ 2016427 h 2016426"/>
                <a:gd name="connsiteX2" fmla="*/ 66068 w 634516"/>
                <a:gd name="connsiteY2" fmla="*/ 1824628 h 2016426"/>
                <a:gd name="connsiteX3" fmla="*/ 29376 w 634516"/>
                <a:gd name="connsiteY3" fmla="*/ 1574455 h 2016426"/>
                <a:gd name="connsiteX4" fmla="*/ 456338 w 634516"/>
                <a:gd name="connsiteY4" fmla="*/ 608788 h 2016426"/>
                <a:gd name="connsiteX5" fmla="*/ 409639 w 634516"/>
                <a:gd name="connsiteY5" fmla="*/ 348608 h 2016426"/>
                <a:gd name="connsiteX6" fmla="*/ 277881 w 634516"/>
                <a:gd name="connsiteY6" fmla="*/ 155141 h 2016426"/>
                <a:gd name="connsiteX7" fmla="*/ 182815 w 634516"/>
                <a:gd name="connsiteY7" fmla="*/ 31722 h 2016426"/>
                <a:gd name="connsiteX8" fmla="*/ 449666 w 634516"/>
                <a:gd name="connsiteY8" fmla="*/ 165148 h 2016426"/>
                <a:gd name="connsiteX9" fmla="*/ 619784 w 634516"/>
                <a:gd name="connsiteY9" fmla="*/ 542075 h 2016426"/>
                <a:gd name="connsiteX10" fmla="*/ 144455 w 634516"/>
                <a:gd name="connsiteY10" fmla="*/ 1626157 h 2016426"/>
                <a:gd name="connsiteX11" fmla="*/ 157798 w 634516"/>
                <a:gd name="connsiteY11" fmla="*/ 1736233 h 2016426"/>
                <a:gd name="connsiteX12" fmla="*/ 321244 w 634516"/>
                <a:gd name="connsiteY12" fmla="*/ 1919694 h 201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516" h="2016426">
                  <a:moveTo>
                    <a:pt x="321244" y="1919694"/>
                  </a:moveTo>
                  <a:cubicBezTo>
                    <a:pt x="281217" y="1951382"/>
                    <a:pt x="242857" y="1984738"/>
                    <a:pt x="202829" y="2016427"/>
                  </a:cubicBezTo>
                  <a:cubicBezTo>
                    <a:pt x="186151" y="1933036"/>
                    <a:pt x="119438" y="1879666"/>
                    <a:pt x="66068" y="1824628"/>
                  </a:cubicBezTo>
                  <a:cubicBezTo>
                    <a:pt x="-10652" y="1744572"/>
                    <a:pt x="-17323" y="1676192"/>
                    <a:pt x="29376" y="1574455"/>
                  </a:cubicBezTo>
                  <a:cubicBezTo>
                    <a:pt x="177812" y="1255901"/>
                    <a:pt x="314573" y="930677"/>
                    <a:pt x="456338" y="608788"/>
                  </a:cubicBezTo>
                  <a:cubicBezTo>
                    <a:pt x="519715" y="463687"/>
                    <a:pt x="519715" y="463687"/>
                    <a:pt x="409639" y="348608"/>
                  </a:cubicBezTo>
                  <a:cubicBezTo>
                    <a:pt x="391293" y="266885"/>
                    <a:pt x="321244" y="220186"/>
                    <a:pt x="277881" y="155141"/>
                  </a:cubicBezTo>
                  <a:cubicBezTo>
                    <a:pt x="249528" y="111777"/>
                    <a:pt x="214504" y="73418"/>
                    <a:pt x="182815" y="31722"/>
                  </a:cubicBezTo>
                  <a:cubicBezTo>
                    <a:pt x="257867" y="-73351"/>
                    <a:pt x="406303" y="111777"/>
                    <a:pt x="449666" y="165148"/>
                  </a:cubicBezTo>
                  <a:cubicBezTo>
                    <a:pt x="534725" y="265217"/>
                    <a:pt x="681493" y="403646"/>
                    <a:pt x="619784" y="542075"/>
                  </a:cubicBezTo>
                  <a:cubicBezTo>
                    <a:pt x="461341" y="903992"/>
                    <a:pt x="302898" y="1265908"/>
                    <a:pt x="144455" y="1626157"/>
                  </a:cubicBezTo>
                  <a:cubicBezTo>
                    <a:pt x="126109" y="1669521"/>
                    <a:pt x="122774" y="1699541"/>
                    <a:pt x="157798" y="1736233"/>
                  </a:cubicBezTo>
                  <a:cubicBezTo>
                    <a:pt x="214504" y="1794607"/>
                    <a:pt x="251196" y="1871327"/>
                    <a:pt x="321244" y="1919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0D661D-884E-4094-A49A-FE0FB4805C34}"/>
                </a:ext>
              </a:extLst>
            </p:cNvPr>
            <p:cNvSpPr/>
            <p:nvPr/>
          </p:nvSpPr>
          <p:spPr>
            <a:xfrm flipH="1">
              <a:off x="3610775" y="4587210"/>
              <a:ext cx="213330" cy="226350"/>
            </a:xfrm>
            <a:custGeom>
              <a:avLst/>
              <a:gdLst>
                <a:gd name="connsiteX0" fmla="*/ 74902 w 213330"/>
                <a:gd name="connsiteY0" fmla="*/ 0 h 226350"/>
                <a:gd name="connsiteX1" fmla="*/ 213331 w 213330"/>
                <a:gd name="connsiteY1" fmla="*/ 168450 h 226350"/>
                <a:gd name="connsiteX2" fmla="*/ 43213 w 213330"/>
                <a:gd name="connsiteY2" fmla="*/ 180124 h 226350"/>
                <a:gd name="connsiteX3" fmla="*/ 74902 w 213330"/>
                <a:gd name="connsiteY3" fmla="*/ 0 h 22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0" h="226350">
                  <a:moveTo>
                    <a:pt x="74902" y="0"/>
                  </a:moveTo>
                  <a:cubicBezTo>
                    <a:pt x="126604" y="50035"/>
                    <a:pt x="171635" y="108408"/>
                    <a:pt x="213331" y="168450"/>
                  </a:cubicBezTo>
                  <a:cubicBezTo>
                    <a:pt x="136611" y="241834"/>
                    <a:pt x="99919" y="245169"/>
                    <a:pt x="43213" y="180124"/>
                  </a:cubicBezTo>
                  <a:cubicBezTo>
                    <a:pt x="-21832" y="103405"/>
                    <a:pt x="-15161" y="65045"/>
                    <a:pt x="7490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09D425F-5FB4-47A2-B45F-2088C1083F19}"/>
                </a:ext>
              </a:extLst>
            </p:cNvPr>
            <p:cNvSpPr/>
            <p:nvPr/>
          </p:nvSpPr>
          <p:spPr>
            <a:xfrm rot="2273346">
              <a:off x="1556587" y="3644709"/>
              <a:ext cx="2380865" cy="619887"/>
            </a:xfrm>
            <a:prstGeom prst="roundRect">
              <a:avLst>
                <a:gd name="adj" fmla="val 9202"/>
              </a:avLst>
            </a:prstGeom>
            <a:gradFill>
              <a:gsLst>
                <a:gs pos="41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50000"/>
                  </a:schemeClr>
                </a:gs>
                <a:gs pos="11000">
                  <a:schemeClr val="accent2">
                    <a:lumMod val="75000"/>
                  </a:schemeClr>
                </a:gs>
                <a:gs pos="23000">
                  <a:schemeClr val="accent2"/>
                </a:gs>
                <a:gs pos="62000">
                  <a:schemeClr val="accent2"/>
                </a:gs>
                <a:gs pos="84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44A32CE-EEE3-4601-ADF4-6CA3AC209D29}"/>
              </a:ext>
            </a:extLst>
          </p:cNvPr>
          <p:cNvGrpSpPr/>
          <p:nvPr/>
        </p:nvGrpSpPr>
        <p:grpSpPr>
          <a:xfrm rot="3066841">
            <a:off x="6404926" y="3610773"/>
            <a:ext cx="1376475" cy="1394074"/>
            <a:chOff x="646749" y="3124500"/>
            <a:chExt cx="3290703" cy="3332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498F6A-5D35-4128-8A3E-3BD540045B57}"/>
                </a:ext>
              </a:extLst>
            </p:cNvPr>
            <p:cNvSpPr/>
            <p:nvPr/>
          </p:nvSpPr>
          <p:spPr>
            <a:xfrm flipH="1">
              <a:off x="646749" y="5037719"/>
              <a:ext cx="1260852" cy="1419558"/>
            </a:xfrm>
            <a:custGeom>
              <a:avLst/>
              <a:gdLst>
                <a:gd name="connsiteX0" fmla="*/ 376825 w 1283915"/>
                <a:gd name="connsiteY0" fmla="*/ 233296 h 1475011"/>
                <a:gd name="connsiteX1" fmla="*/ 1212402 w 1283915"/>
                <a:gd name="connsiteY1" fmla="*/ 1137254 h 1475011"/>
                <a:gd name="connsiteX2" fmla="*/ 1274112 w 1283915"/>
                <a:gd name="connsiteY2" fmla="*/ 1297365 h 1475011"/>
                <a:gd name="connsiteX3" fmla="*/ 1078977 w 1283915"/>
                <a:gd name="connsiteY3" fmla="*/ 1442465 h 1475011"/>
                <a:gd name="connsiteX4" fmla="*/ 925538 w 1283915"/>
                <a:gd name="connsiteY4" fmla="*/ 1419116 h 1475011"/>
                <a:gd name="connsiteX5" fmla="*/ 33254 w 1283915"/>
                <a:gd name="connsiteY5" fmla="*/ 174922 h 1475011"/>
                <a:gd name="connsiteX6" fmla="*/ 4902 w 1283915"/>
                <a:gd name="connsiteY6" fmla="*/ 103206 h 1475011"/>
                <a:gd name="connsiteX7" fmla="*/ 123317 w 1283915"/>
                <a:gd name="connsiteY7" fmla="*/ 6473 h 1475011"/>
                <a:gd name="connsiteX8" fmla="*/ 186694 w 1283915"/>
                <a:gd name="connsiteY8" fmla="*/ 39829 h 1475011"/>
                <a:gd name="connsiteX9" fmla="*/ 376825 w 1283915"/>
                <a:gd name="connsiteY9" fmla="*/ 233296 h 1475011"/>
                <a:gd name="connsiteX0" fmla="*/ 186694 w 1323395"/>
                <a:gd name="connsiteY0" fmla="*/ 39829 h 1475011"/>
                <a:gd name="connsiteX1" fmla="*/ 1212402 w 1323395"/>
                <a:gd name="connsiteY1" fmla="*/ 1137254 h 1475011"/>
                <a:gd name="connsiteX2" fmla="*/ 1274112 w 1323395"/>
                <a:gd name="connsiteY2" fmla="*/ 1297365 h 1475011"/>
                <a:gd name="connsiteX3" fmla="*/ 1078977 w 1323395"/>
                <a:gd name="connsiteY3" fmla="*/ 1442465 h 1475011"/>
                <a:gd name="connsiteX4" fmla="*/ 925538 w 1323395"/>
                <a:gd name="connsiteY4" fmla="*/ 1419116 h 1475011"/>
                <a:gd name="connsiteX5" fmla="*/ 33254 w 1323395"/>
                <a:gd name="connsiteY5" fmla="*/ 174922 h 1475011"/>
                <a:gd name="connsiteX6" fmla="*/ 4902 w 1323395"/>
                <a:gd name="connsiteY6" fmla="*/ 103206 h 1475011"/>
                <a:gd name="connsiteX7" fmla="*/ 123317 w 1323395"/>
                <a:gd name="connsiteY7" fmla="*/ 6473 h 1475011"/>
                <a:gd name="connsiteX8" fmla="*/ 186694 w 1323395"/>
                <a:gd name="connsiteY8" fmla="*/ 39829 h 1475011"/>
                <a:gd name="connsiteX0" fmla="*/ 234958 w 1371659"/>
                <a:gd name="connsiteY0" fmla="*/ 39829 h 1449814"/>
                <a:gd name="connsiteX1" fmla="*/ 1260666 w 1371659"/>
                <a:gd name="connsiteY1" fmla="*/ 1137254 h 1449814"/>
                <a:gd name="connsiteX2" fmla="*/ 1322376 w 1371659"/>
                <a:gd name="connsiteY2" fmla="*/ 1297365 h 1449814"/>
                <a:gd name="connsiteX3" fmla="*/ 1127241 w 1371659"/>
                <a:gd name="connsiteY3" fmla="*/ 1442465 h 1449814"/>
                <a:gd name="connsiteX4" fmla="*/ 980026 w 1371659"/>
                <a:gd name="connsiteY4" fmla="*/ 1385281 h 1449814"/>
                <a:gd name="connsiteX5" fmla="*/ 81518 w 1371659"/>
                <a:gd name="connsiteY5" fmla="*/ 174922 h 1449814"/>
                <a:gd name="connsiteX6" fmla="*/ 53166 w 1371659"/>
                <a:gd name="connsiteY6" fmla="*/ 103206 h 1449814"/>
                <a:gd name="connsiteX7" fmla="*/ 171581 w 1371659"/>
                <a:gd name="connsiteY7" fmla="*/ 6473 h 1449814"/>
                <a:gd name="connsiteX8" fmla="*/ 234958 w 1371659"/>
                <a:gd name="connsiteY8" fmla="*/ 39829 h 1449814"/>
                <a:gd name="connsiteX0" fmla="*/ 234958 w 1371659"/>
                <a:gd name="connsiteY0" fmla="*/ 39829 h 1515808"/>
                <a:gd name="connsiteX1" fmla="*/ 1260666 w 1371659"/>
                <a:gd name="connsiteY1" fmla="*/ 1137254 h 1515808"/>
                <a:gd name="connsiteX2" fmla="*/ 1322376 w 1371659"/>
                <a:gd name="connsiteY2" fmla="*/ 1297365 h 1515808"/>
                <a:gd name="connsiteX3" fmla="*/ 1100715 w 1371659"/>
                <a:gd name="connsiteY3" fmla="*/ 1472566 h 1515808"/>
                <a:gd name="connsiteX4" fmla="*/ 980026 w 1371659"/>
                <a:gd name="connsiteY4" fmla="*/ 1385281 h 1515808"/>
                <a:gd name="connsiteX5" fmla="*/ 81518 w 1371659"/>
                <a:gd name="connsiteY5" fmla="*/ 174922 h 1515808"/>
                <a:gd name="connsiteX6" fmla="*/ 53166 w 1371659"/>
                <a:gd name="connsiteY6" fmla="*/ 103206 h 1515808"/>
                <a:gd name="connsiteX7" fmla="*/ 171581 w 1371659"/>
                <a:gd name="connsiteY7" fmla="*/ 6473 h 1515808"/>
                <a:gd name="connsiteX8" fmla="*/ 234958 w 1371659"/>
                <a:gd name="connsiteY8" fmla="*/ 39829 h 1515808"/>
                <a:gd name="connsiteX0" fmla="*/ 234958 w 1346401"/>
                <a:gd name="connsiteY0" fmla="*/ 39829 h 1518077"/>
                <a:gd name="connsiteX1" fmla="*/ 1260666 w 1346401"/>
                <a:gd name="connsiteY1" fmla="*/ 1137254 h 1518077"/>
                <a:gd name="connsiteX2" fmla="*/ 1266452 w 1346401"/>
                <a:gd name="connsiteY2" fmla="*/ 1259093 h 1518077"/>
                <a:gd name="connsiteX3" fmla="*/ 1100715 w 1346401"/>
                <a:gd name="connsiteY3" fmla="*/ 1472566 h 1518077"/>
                <a:gd name="connsiteX4" fmla="*/ 980026 w 1346401"/>
                <a:gd name="connsiteY4" fmla="*/ 1385281 h 1518077"/>
                <a:gd name="connsiteX5" fmla="*/ 81518 w 1346401"/>
                <a:gd name="connsiteY5" fmla="*/ 174922 h 1518077"/>
                <a:gd name="connsiteX6" fmla="*/ 53166 w 1346401"/>
                <a:gd name="connsiteY6" fmla="*/ 103206 h 1518077"/>
                <a:gd name="connsiteX7" fmla="*/ 171581 w 1346401"/>
                <a:gd name="connsiteY7" fmla="*/ 6473 h 1518077"/>
                <a:gd name="connsiteX8" fmla="*/ 234958 w 1346401"/>
                <a:gd name="connsiteY8" fmla="*/ 39829 h 1518077"/>
                <a:gd name="connsiteX0" fmla="*/ 234958 w 1274320"/>
                <a:gd name="connsiteY0" fmla="*/ 39829 h 1518077"/>
                <a:gd name="connsiteX1" fmla="*/ 1062955 w 1274320"/>
                <a:gd name="connsiteY1" fmla="*/ 918984 h 1518077"/>
                <a:gd name="connsiteX2" fmla="*/ 1266452 w 1274320"/>
                <a:gd name="connsiteY2" fmla="*/ 1259093 h 1518077"/>
                <a:gd name="connsiteX3" fmla="*/ 1100715 w 1274320"/>
                <a:gd name="connsiteY3" fmla="*/ 1472566 h 1518077"/>
                <a:gd name="connsiteX4" fmla="*/ 980026 w 1274320"/>
                <a:gd name="connsiteY4" fmla="*/ 1385281 h 1518077"/>
                <a:gd name="connsiteX5" fmla="*/ 81518 w 1274320"/>
                <a:gd name="connsiteY5" fmla="*/ 174922 h 1518077"/>
                <a:gd name="connsiteX6" fmla="*/ 53166 w 1274320"/>
                <a:gd name="connsiteY6" fmla="*/ 103206 h 1518077"/>
                <a:gd name="connsiteX7" fmla="*/ 171581 w 1274320"/>
                <a:gd name="connsiteY7" fmla="*/ 6473 h 1518077"/>
                <a:gd name="connsiteX8" fmla="*/ 234958 w 1274320"/>
                <a:gd name="connsiteY8" fmla="*/ 39829 h 1518077"/>
                <a:gd name="connsiteX0" fmla="*/ 221490 w 1260852"/>
                <a:gd name="connsiteY0" fmla="*/ 39829 h 1474731"/>
                <a:gd name="connsiteX1" fmla="*/ 1049487 w 1260852"/>
                <a:gd name="connsiteY1" fmla="*/ 918984 h 1474731"/>
                <a:gd name="connsiteX2" fmla="*/ 1252984 w 1260852"/>
                <a:gd name="connsiteY2" fmla="*/ 1259093 h 1474731"/>
                <a:gd name="connsiteX3" fmla="*/ 1087247 w 1260852"/>
                <a:gd name="connsiteY3" fmla="*/ 1472566 h 1474731"/>
                <a:gd name="connsiteX4" fmla="*/ 777560 w 1260852"/>
                <a:gd name="connsiteY4" fmla="*/ 1119640 h 1474731"/>
                <a:gd name="connsiteX5" fmla="*/ 68050 w 1260852"/>
                <a:gd name="connsiteY5" fmla="*/ 174922 h 1474731"/>
                <a:gd name="connsiteX6" fmla="*/ 39698 w 1260852"/>
                <a:gd name="connsiteY6" fmla="*/ 103206 h 1474731"/>
                <a:gd name="connsiteX7" fmla="*/ 158113 w 1260852"/>
                <a:gd name="connsiteY7" fmla="*/ 6473 h 1474731"/>
                <a:gd name="connsiteX8" fmla="*/ 221490 w 1260852"/>
                <a:gd name="connsiteY8" fmla="*/ 39829 h 1474731"/>
                <a:gd name="connsiteX0" fmla="*/ 221490 w 1260852"/>
                <a:gd name="connsiteY0" fmla="*/ 39829 h 1419559"/>
                <a:gd name="connsiteX1" fmla="*/ 1049487 w 1260852"/>
                <a:gd name="connsiteY1" fmla="*/ 918984 h 1419559"/>
                <a:gd name="connsiteX2" fmla="*/ 1252984 w 1260852"/>
                <a:gd name="connsiteY2" fmla="*/ 1259093 h 1419559"/>
                <a:gd name="connsiteX3" fmla="*/ 1048592 w 1260852"/>
                <a:gd name="connsiteY3" fmla="*/ 1416483 h 1419559"/>
                <a:gd name="connsiteX4" fmla="*/ 777560 w 1260852"/>
                <a:gd name="connsiteY4" fmla="*/ 1119640 h 1419559"/>
                <a:gd name="connsiteX5" fmla="*/ 68050 w 1260852"/>
                <a:gd name="connsiteY5" fmla="*/ 174922 h 1419559"/>
                <a:gd name="connsiteX6" fmla="*/ 39698 w 1260852"/>
                <a:gd name="connsiteY6" fmla="*/ 103206 h 1419559"/>
                <a:gd name="connsiteX7" fmla="*/ 158113 w 1260852"/>
                <a:gd name="connsiteY7" fmla="*/ 6473 h 1419559"/>
                <a:gd name="connsiteX8" fmla="*/ 221490 w 1260852"/>
                <a:gd name="connsiteY8" fmla="*/ 39829 h 1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852" h="1419559">
                  <a:moveTo>
                    <a:pt x="221490" y="39829"/>
                  </a:moveTo>
                  <a:cubicBezTo>
                    <a:pt x="403004" y="228292"/>
                    <a:pt x="877571" y="715773"/>
                    <a:pt x="1049487" y="918984"/>
                  </a:cubicBezTo>
                  <a:cubicBezTo>
                    <a:pt x="1221403" y="1122195"/>
                    <a:pt x="1284672" y="1200719"/>
                    <a:pt x="1252984" y="1259093"/>
                  </a:cubicBezTo>
                  <a:cubicBezTo>
                    <a:pt x="1216292" y="1325806"/>
                    <a:pt x="1127829" y="1439725"/>
                    <a:pt x="1048592" y="1416483"/>
                  </a:cubicBezTo>
                  <a:cubicBezTo>
                    <a:pt x="969355" y="1393241"/>
                    <a:pt x="940984" y="1326567"/>
                    <a:pt x="777560" y="1119640"/>
                  </a:cubicBezTo>
                  <a:cubicBezTo>
                    <a:pt x="614136" y="912713"/>
                    <a:pt x="191027" y="344328"/>
                    <a:pt x="68050" y="174922"/>
                  </a:cubicBezTo>
                  <a:cubicBezTo>
                    <a:pt x="-54927" y="5516"/>
                    <a:pt x="23019" y="136563"/>
                    <a:pt x="39698" y="103206"/>
                  </a:cubicBezTo>
                  <a:cubicBezTo>
                    <a:pt x="61379" y="56507"/>
                    <a:pt x="106410" y="19815"/>
                    <a:pt x="158113" y="6473"/>
                  </a:cubicBezTo>
                  <a:cubicBezTo>
                    <a:pt x="194805" y="-15209"/>
                    <a:pt x="206479" y="23151"/>
                    <a:pt x="221490" y="39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0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30B9950-C869-4C62-9695-97F107F462B8}"/>
                </a:ext>
              </a:extLst>
            </p:cNvPr>
            <p:cNvSpPr/>
            <p:nvPr/>
          </p:nvSpPr>
          <p:spPr>
            <a:xfrm flipH="1">
              <a:off x="1434549" y="3124500"/>
              <a:ext cx="634516" cy="2016426"/>
            </a:xfrm>
            <a:custGeom>
              <a:avLst/>
              <a:gdLst>
                <a:gd name="connsiteX0" fmla="*/ 321244 w 634516"/>
                <a:gd name="connsiteY0" fmla="*/ 1919694 h 2016426"/>
                <a:gd name="connsiteX1" fmla="*/ 202829 w 634516"/>
                <a:gd name="connsiteY1" fmla="*/ 2016427 h 2016426"/>
                <a:gd name="connsiteX2" fmla="*/ 66068 w 634516"/>
                <a:gd name="connsiteY2" fmla="*/ 1824628 h 2016426"/>
                <a:gd name="connsiteX3" fmla="*/ 29376 w 634516"/>
                <a:gd name="connsiteY3" fmla="*/ 1574455 h 2016426"/>
                <a:gd name="connsiteX4" fmla="*/ 456338 w 634516"/>
                <a:gd name="connsiteY4" fmla="*/ 608788 h 2016426"/>
                <a:gd name="connsiteX5" fmla="*/ 409639 w 634516"/>
                <a:gd name="connsiteY5" fmla="*/ 348608 h 2016426"/>
                <a:gd name="connsiteX6" fmla="*/ 277881 w 634516"/>
                <a:gd name="connsiteY6" fmla="*/ 155141 h 2016426"/>
                <a:gd name="connsiteX7" fmla="*/ 182815 w 634516"/>
                <a:gd name="connsiteY7" fmla="*/ 31722 h 2016426"/>
                <a:gd name="connsiteX8" fmla="*/ 449666 w 634516"/>
                <a:gd name="connsiteY8" fmla="*/ 165148 h 2016426"/>
                <a:gd name="connsiteX9" fmla="*/ 619784 w 634516"/>
                <a:gd name="connsiteY9" fmla="*/ 542075 h 2016426"/>
                <a:gd name="connsiteX10" fmla="*/ 144455 w 634516"/>
                <a:gd name="connsiteY10" fmla="*/ 1626157 h 2016426"/>
                <a:gd name="connsiteX11" fmla="*/ 157798 w 634516"/>
                <a:gd name="connsiteY11" fmla="*/ 1736233 h 2016426"/>
                <a:gd name="connsiteX12" fmla="*/ 321244 w 634516"/>
                <a:gd name="connsiteY12" fmla="*/ 1919694 h 201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516" h="2016426">
                  <a:moveTo>
                    <a:pt x="321244" y="1919694"/>
                  </a:moveTo>
                  <a:cubicBezTo>
                    <a:pt x="281217" y="1951382"/>
                    <a:pt x="242857" y="1984738"/>
                    <a:pt x="202829" y="2016427"/>
                  </a:cubicBezTo>
                  <a:cubicBezTo>
                    <a:pt x="186151" y="1933036"/>
                    <a:pt x="119438" y="1879666"/>
                    <a:pt x="66068" y="1824628"/>
                  </a:cubicBezTo>
                  <a:cubicBezTo>
                    <a:pt x="-10652" y="1744572"/>
                    <a:pt x="-17323" y="1676192"/>
                    <a:pt x="29376" y="1574455"/>
                  </a:cubicBezTo>
                  <a:cubicBezTo>
                    <a:pt x="177812" y="1255901"/>
                    <a:pt x="314573" y="930677"/>
                    <a:pt x="456338" y="608788"/>
                  </a:cubicBezTo>
                  <a:cubicBezTo>
                    <a:pt x="519715" y="463687"/>
                    <a:pt x="519715" y="463687"/>
                    <a:pt x="409639" y="348608"/>
                  </a:cubicBezTo>
                  <a:cubicBezTo>
                    <a:pt x="391293" y="266885"/>
                    <a:pt x="321244" y="220186"/>
                    <a:pt x="277881" y="155141"/>
                  </a:cubicBezTo>
                  <a:cubicBezTo>
                    <a:pt x="249528" y="111777"/>
                    <a:pt x="214504" y="73418"/>
                    <a:pt x="182815" y="31722"/>
                  </a:cubicBezTo>
                  <a:cubicBezTo>
                    <a:pt x="257867" y="-73351"/>
                    <a:pt x="406303" y="111777"/>
                    <a:pt x="449666" y="165148"/>
                  </a:cubicBezTo>
                  <a:cubicBezTo>
                    <a:pt x="534725" y="265217"/>
                    <a:pt x="681493" y="403646"/>
                    <a:pt x="619784" y="542075"/>
                  </a:cubicBezTo>
                  <a:cubicBezTo>
                    <a:pt x="461341" y="903992"/>
                    <a:pt x="302898" y="1265908"/>
                    <a:pt x="144455" y="1626157"/>
                  </a:cubicBezTo>
                  <a:cubicBezTo>
                    <a:pt x="126109" y="1669521"/>
                    <a:pt x="122774" y="1699541"/>
                    <a:pt x="157798" y="1736233"/>
                  </a:cubicBezTo>
                  <a:cubicBezTo>
                    <a:pt x="214504" y="1794607"/>
                    <a:pt x="251196" y="1871327"/>
                    <a:pt x="321244" y="1919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43A174A-3C5B-4CE1-A4C6-04CCDAF06279}"/>
                </a:ext>
              </a:extLst>
            </p:cNvPr>
            <p:cNvSpPr/>
            <p:nvPr/>
          </p:nvSpPr>
          <p:spPr>
            <a:xfrm flipH="1">
              <a:off x="3610775" y="4587210"/>
              <a:ext cx="213330" cy="226350"/>
            </a:xfrm>
            <a:custGeom>
              <a:avLst/>
              <a:gdLst>
                <a:gd name="connsiteX0" fmla="*/ 74902 w 213330"/>
                <a:gd name="connsiteY0" fmla="*/ 0 h 226350"/>
                <a:gd name="connsiteX1" fmla="*/ 213331 w 213330"/>
                <a:gd name="connsiteY1" fmla="*/ 168450 h 226350"/>
                <a:gd name="connsiteX2" fmla="*/ 43213 w 213330"/>
                <a:gd name="connsiteY2" fmla="*/ 180124 h 226350"/>
                <a:gd name="connsiteX3" fmla="*/ 74902 w 213330"/>
                <a:gd name="connsiteY3" fmla="*/ 0 h 22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0" h="226350">
                  <a:moveTo>
                    <a:pt x="74902" y="0"/>
                  </a:moveTo>
                  <a:cubicBezTo>
                    <a:pt x="126604" y="50035"/>
                    <a:pt x="171635" y="108408"/>
                    <a:pt x="213331" y="168450"/>
                  </a:cubicBezTo>
                  <a:cubicBezTo>
                    <a:pt x="136611" y="241834"/>
                    <a:pt x="99919" y="245169"/>
                    <a:pt x="43213" y="180124"/>
                  </a:cubicBezTo>
                  <a:cubicBezTo>
                    <a:pt x="-21832" y="103405"/>
                    <a:pt x="-15161" y="65045"/>
                    <a:pt x="7490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EB2B582-528E-4E2B-A73B-A8692EB306FB}"/>
                </a:ext>
              </a:extLst>
            </p:cNvPr>
            <p:cNvSpPr/>
            <p:nvPr/>
          </p:nvSpPr>
          <p:spPr>
            <a:xfrm rot="2273346">
              <a:off x="1556587" y="3644709"/>
              <a:ext cx="2380865" cy="619887"/>
            </a:xfrm>
            <a:prstGeom prst="roundRect">
              <a:avLst>
                <a:gd name="adj" fmla="val 9202"/>
              </a:avLst>
            </a:prstGeom>
            <a:gradFill>
              <a:gsLst>
                <a:gs pos="41000">
                  <a:schemeClr val="accent6">
                    <a:lumMod val="60000"/>
                    <a:lumOff val="40000"/>
                  </a:schemeClr>
                </a:gs>
                <a:gs pos="0">
                  <a:schemeClr val="accent6">
                    <a:lumMod val="50000"/>
                  </a:schemeClr>
                </a:gs>
                <a:gs pos="11000">
                  <a:schemeClr val="accent6">
                    <a:lumMod val="75000"/>
                  </a:schemeClr>
                </a:gs>
                <a:gs pos="23000">
                  <a:schemeClr val="accent6"/>
                </a:gs>
                <a:gs pos="62000">
                  <a:schemeClr val="accent6"/>
                </a:gs>
                <a:gs pos="84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FC75A0-DD63-40A1-AE38-E62C5DEBE6E8}"/>
              </a:ext>
            </a:extLst>
          </p:cNvPr>
          <p:cNvGrpSpPr/>
          <p:nvPr/>
        </p:nvGrpSpPr>
        <p:grpSpPr>
          <a:xfrm rot="3066841">
            <a:off x="6934952" y="5022416"/>
            <a:ext cx="1376475" cy="1394074"/>
            <a:chOff x="646749" y="3124500"/>
            <a:chExt cx="3290703" cy="3332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A365185-57CB-463E-A536-AF32F4FDC1CE}"/>
                </a:ext>
              </a:extLst>
            </p:cNvPr>
            <p:cNvSpPr/>
            <p:nvPr/>
          </p:nvSpPr>
          <p:spPr>
            <a:xfrm flipH="1">
              <a:off x="646749" y="5037719"/>
              <a:ext cx="1260852" cy="1419558"/>
            </a:xfrm>
            <a:custGeom>
              <a:avLst/>
              <a:gdLst>
                <a:gd name="connsiteX0" fmla="*/ 376825 w 1283915"/>
                <a:gd name="connsiteY0" fmla="*/ 233296 h 1475011"/>
                <a:gd name="connsiteX1" fmla="*/ 1212402 w 1283915"/>
                <a:gd name="connsiteY1" fmla="*/ 1137254 h 1475011"/>
                <a:gd name="connsiteX2" fmla="*/ 1274112 w 1283915"/>
                <a:gd name="connsiteY2" fmla="*/ 1297365 h 1475011"/>
                <a:gd name="connsiteX3" fmla="*/ 1078977 w 1283915"/>
                <a:gd name="connsiteY3" fmla="*/ 1442465 h 1475011"/>
                <a:gd name="connsiteX4" fmla="*/ 925538 w 1283915"/>
                <a:gd name="connsiteY4" fmla="*/ 1419116 h 1475011"/>
                <a:gd name="connsiteX5" fmla="*/ 33254 w 1283915"/>
                <a:gd name="connsiteY5" fmla="*/ 174922 h 1475011"/>
                <a:gd name="connsiteX6" fmla="*/ 4902 w 1283915"/>
                <a:gd name="connsiteY6" fmla="*/ 103206 h 1475011"/>
                <a:gd name="connsiteX7" fmla="*/ 123317 w 1283915"/>
                <a:gd name="connsiteY7" fmla="*/ 6473 h 1475011"/>
                <a:gd name="connsiteX8" fmla="*/ 186694 w 1283915"/>
                <a:gd name="connsiteY8" fmla="*/ 39829 h 1475011"/>
                <a:gd name="connsiteX9" fmla="*/ 376825 w 1283915"/>
                <a:gd name="connsiteY9" fmla="*/ 233296 h 1475011"/>
                <a:gd name="connsiteX0" fmla="*/ 186694 w 1323395"/>
                <a:gd name="connsiteY0" fmla="*/ 39829 h 1475011"/>
                <a:gd name="connsiteX1" fmla="*/ 1212402 w 1323395"/>
                <a:gd name="connsiteY1" fmla="*/ 1137254 h 1475011"/>
                <a:gd name="connsiteX2" fmla="*/ 1274112 w 1323395"/>
                <a:gd name="connsiteY2" fmla="*/ 1297365 h 1475011"/>
                <a:gd name="connsiteX3" fmla="*/ 1078977 w 1323395"/>
                <a:gd name="connsiteY3" fmla="*/ 1442465 h 1475011"/>
                <a:gd name="connsiteX4" fmla="*/ 925538 w 1323395"/>
                <a:gd name="connsiteY4" fmla="*/ 1419116 h 1475011"/>
                <a:gd name="connsiteX5" fmla="*/ 33254 w 1323395"/>
                <a:gd name="connsiteY5" fmla="*/ 174922 h 1475011"/>
                <a:gd name="connsiteX6" fmla="*/ 4902 w 1323395"/>
                <a:gd name="connsiteY6" fmla="*/ 103206 h 1475011"/>
                <a:gd name="connsiteX7" fmla="*/ 123317 w 1323395"/>
                <a:gd name="connsiteY7" fmla="*/ 6473 h 1475011"/>
                <a:gd name="connsiteX8" fmla="*/ 186694 w 1323395"/>
                <a:gd name="connsiteY8" fmla="*/ 39829 h 1475011"/>
                <a:gd name="connsiteX0" fmla="*/ 234958 w 1371659"/>
                <a:gd name="connsiteY0" fmla="*/ 39829 h 1449814"/>
                <a:gd name="connsiteX1" fmla="*/ 1260666 w 1371659"/>
                <a:gd name="connsiteY1" fmla="*/ 1137254 h 1449814"/>
                <a:gd name="connsiteX2" fmla="*/ 1322376 w 1371659"/>
                <a:gd name="connsiteY2" fmla="*/ 1297365 h 1449814"/>
                <a:gd name="connsiteX3" fmla="*/ 1127241 w 1371659"/>
                <a:gd name="connsiteY3" fmla="*/ 1442465 h 1449814"/>
                <a:gd name="connsiteX4" fmla="*/ 980026 w 1371659"/>
                <a:gd name="connsiteY4" fmla="*/ 1385281 h 1449814"/>
                <a:gd name="connsiteX5" fmla="*/ 81518 w 1371659"/>
                <a:gd name="connsiteY5" fmla="*/ 174922 h 1449814"/>
                <a:gd name="connsiteX6" fmla="*/ 53166 w 1371659"/>
                <a:gd name="connsiteY6" fmla="*/ 103206 h 1449814"/>
                <a:gd name="connsiteX7" fmla="*/ 171581 w 1371659"/>
                <a:gd name="connsiteY7" fmla="*/ 6473 h 1449814"/>
                <a:gd name="connsiteX8" fmla="*/ 234958 w 1371659"/>
                <a:gd name="connsiteY8" fmla="*/ 39829 h 1449814"/>
                <a:gd name="connsiteX0" fmla="*/ 234958 w 1371659"/>
                <a:gd name="connsiteY0" fmla="*/ 39829 h 1515808"/>
                <a:gd name="connsiteX1" fmla="*/ 1260666 w 1371659"/>
                <a:gd name="connsiteY1" fmla="*/ 1137254 h 1515808"/>
                <a:gd name="connsiteX2" fmla="*/ 1322376 w 1371659"/>
                <a:gd name="connsiteY2" fmla="*/ 1297365 h 1515808"/>
                <a:gd name="connsiteX3" fmla="*/ 1100715 w 1371659"/>
                <a:gd name="connsiteY3" fmla="*/ 1472566 h 1515808"/>
                <a:gd name="connsiteX4" fmla="*/ 980026 w 1371659"/>
                <a:gd name="connsiteY4" fmla="*/ 1385281 h 1515808"/>
                <a:gd name="connsiteX5" fmla="*/ 81518 w 1371659"/>
                <a:gd name="connsiteY5" fmla="*/ 174922 h 1515808"/>
                <a:gd name="connsiteX6" fmla="*/ 53166 w 1371659"/>
                <a:gd name="connsiteY6" fmla="*/ 103206 h 1515808"/>
                <a:gd name="connsiteX7" fmla="*/ 171581 w 1371659"/>
                <a:gd name="connsiteY7" fmla="*/ 6473 h 1515808"/>
                <a:gd name="connsiteX8" fmla="*/ 234958 w 1371659"/>
                <a:gd name="connsiteY8" fmla="*/ 39829 h 1515808"/>
                <a:gd name="connsiteX0" fmla="*/ 234958 w 1346401"/>
                <a:gd name="connsiteY0" fmla="*/ 39829 h 1518077"/>
                <a:gd name="connsiteX1" fmla="*/ 1260666 w 1346401"/>
                <a:gd name="connsiteY1" fmla="*/ 1137254 h 1518077"/>
                <a:gd name="connsiteX2" fmla="*/ 1266452 w 1346401"/>
                <a:gd name="connsiteY2" fmla="*/ 1259093 h 1518077"/>
                <a:gd name="connsiteX3" fmla="*/ 1100715 w 1346401"/>
                <a:gd name="connsiteY3" fmla="*/ 1472566 h 1518077"/>
                <a:gd name="connsiteX4" fmla="*/ 980026 w 1346401"/>
                <a:gd name="connsiteY4" fmla="*/ 1385281 h 1518077"/>
                <a:gd name="connsiteX5" fmla="*/ 81518 w 1346401"/>
                <a:gd name="connsiteY5" fmla="*/ 174922 h 1518077"/>
                <a:gd name="connsiteX6" fmla="*/ 53166 w 1346401"/>
                <a:gd name="connsiteY6" fmla="*/ 103206 h 1518077"/>
                <a:gd name="connsiteX7" fmla="*/ 171581 w 1346401"/>
                <a:gd name="connsiteY7" fmla="*/ 6473 h 1518077"/>
                <a:gd name="connsiteX8" fmla="*/ 234958 w 1346401"/>
                <a:gd name="connsiteY8" fmla="*/ 39829 h 1518077"/>
                <a:gd name="connsiteX0" fmla="*/ 234958 w 1274320"/>
                <a:gd name="connsiteY0" fmla="*/ 39829 h 1518077"/>
                <a:gd name="connsiteX1" fmla="*/ 1062955 w 1274320"/>
                <a:gd name="connsiteY1" fmla="*/ 918984 h 1518077"/>
                <a:gd name="connsiteX2" fmla="*/ 1266452 w 1274320"/>
                <a:gd name="connsiteY2" fmla="*/ 1259093 h 1518077"/>
                <a:gd name="connsiteX3" fmla="*/ 1100715 w 1274320"/>
                <a:gd name="connsiteY3" fmla="*/ 1472566 h 1518077"/>
                <a:gd name="connsiteX4" fmla="*/ 980026 w 1274320"/>
                <a:gd name="connsiteY4" fmla="*/ 1385281 h 1518077"/>
                <a:gd name="connsiteX5" fmla="*/ 81518 w 1274320"/>
                <a:gd name="connsiteY5" fmla="*/ 174922 h 1518077"/>
                <a:gd name="connsiteX6" fmla="*/ 53166 w 1274320"/>
                <a:gd name="connsiteY6" fmla="*/ 103206 h 1518077"/>
                <a:gd name="connsiteX7" fmla="*/ 171581 w 1274320"/>
                <a:gd name="connsiteY7" fmla="*/ 6473 h 1518077"/>
                <a:gd name="connsiteX8" fmla="*/ 234958 w 1274320"/>
                <a:gd name="connsiteY8" fmla="*/ 39829 h 1518077"/>
                <a:gd name="connsiteX0" fmla="*/ 221490 w 1260852"/>
                <a:gd name="connsiteY0" fmla="*/ 39829 h 1474731"/>
                <a:gd name="connsiteX1" fmla="*/ 1049487 w 1260852"/>
                <a:gd name="connsiteY1" fmla="*/ 918984 h 1474731"/>
                <a:gd name="connsiteX2" fmla="*/ 1252984 w 1260852"/>
                <a:gd name="connsiteY2" fmla="*/ 1259093 h 1474731"/>
                <a:gd name="connsiteX3" fmla="*/ 1087247 w 1260852"/>
                <a:gd name="connsiteY3" fmla="*/ 1472566 h 1474731"/>
                <a:gd name="connsiteX4" fmla="*/ 777560 w 1260852"/>
                <a:gd name="connsiteY4" fmla="*/ 1119640 h 1474731"/>
                <a:gd name="connsiteX5" fmla="*/ 68050 w 1260852"/>
                <a:gd name="connsiteY5" fmla="*/ 174922 h 1474731"/>
                <a:gd name="connsiteX6" fmla="*/ 39698 w 1260852"/>
                <a:gd name="connsiteY6" fmla="*/ 103206 h 1474731"/>
                <a:gd name="connsiteX7" fmla="*/ 158113 w 1260852"/>
                <a:gd name="connsiteY7" fmla="*/ 6473 h 1474731"/>
                <a:gd name="connsiteX8" fmla="*/ 221490 w 1260852"/>
                <a:gd name="connsiteY8" fmla="*/ 39829 h 1474731"/>
                <a:gd name="connsiteX0" fmla="*/ 221490 w 1260852"/>
                <a:gd name="connsiteY0" fmla="*/ 39829 h 1419559"/>
                <a:gd name="connsiteX1" fmla="*/ 1049487 w 1260852"/>
                <a:gd name="connsiteY1" fmla="*/ 918984 h 1419559"/>
                <a:gd name="connsiteX2" fmla="*/ 1252984 w 1260852"/>
                <a:gd name="connsiteY2" fmla="*/ 1259093 h 1419559"/>
                <a:gd name="connsiteX3" fmla="*/ 1048592 w 1260852"/>
                <a:gd name="connsiteY3" fmla="*/ 1416483 h 1419559"/>
                <a:gd name="connsiteX4" fmla="*/ 777560 w 1260852"/>
                <a:gd name="connsiteY4" fmla="*/ 1119640 h 1419559"/>
                <a:gd name="connsiteX5" fmla="*/ 68050 w 1260852"/>
                <a:gd name="connsiteY5" fmla="*/ 174922 h 1419559"/>
                <a:gd name="connsiteX6" fmla="*/ 39698 w 1260852"/>
                <a:gd name="connsiteY6" fmla="*/ 103206 h 1419559"/>
                <a:gd name="connsiteX7" fmla="*/ 158113 w 1260852"/>
                <a:gd name="connsiteY7" fmla="*/ 6473 h 1419559"/>
                <a:gd name="connsiteX8" fmla="*/ 221490 w 1260852"/>
                <a:gd name="connsiteY8" fmla="*/ 39829 h 1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852" h="1419559">
                  <a:moveTo>
                    <a:pt x="221490" y="39829"/>
                  </a:moveTo>
                  <a:cubicBezTo>
                    <a:pt x="403004" y="228292"/>
                    <a:pt x="877571" y="715773"/>
                    <a:pt x="1049487" y="918984"/>
                  </a:cubicBezTo>
                  <a:cubicBezTo>
                    <a:pt x="1221403" y="1122195"/>
                    <a:pt x="1284672" y="1200719"/>
                    <a:pt x="1252984" y="1259093"/>
                  </a:cubicBezTo>
                  <a:cubicBezTo>
                    <a:pt x="1216292" y="1325806"/>
                    <a:pt x="1127829" y="1439725"/>
                    <a:pt x="1048592" y="1416483"/>
                  </a:cubicBezTo>
                  <a:cubicBezTo>
                    <a:pt x="969355" y="1393241"/>
                    <a:pt x="940984" y="1326567"/>
                    <a:pt x="777560" y="1119640"/>
                  </a:cubicBezTo>
                  <a:cubicBezTo>
                    <a:pt x="614136" y="912713"/>
                    <a:pt x="191027" y="344328"/>
                    <a:pt x="68050" y="174922"/>
                  </a:cubicBezTo>
                  <a:cubicBezTo>
                    <a:pt x="-54927" y="5516"/>
                    <a:pt x="23019" y="136563"/>
                    <a:pt x="39698" y="103206"/>
                  </a:cubicBezTo>
                  <a:cubicBezTo>
                    <a:pt x="61379" y="56507"/>
                    <a:pt x="106410" y="19815"/>
                    <a:pt x="158113" y="6473"/>
                  </a:cubicBezTo>
                  <a:cubicBezTo>
                    <a:pt x="194805" y="-15209"/>
                    <a:pt x="206479" y="23151"/>
                    <a:pt x="221490" y="39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0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1D713DD-3D05-46EE-BEFC-F2207E52AB84}"/>
                </a:ext>
              </a:extLst>
            </p:cNvPr>
            <p:cNvSpPr/>
            <p:nvPr/>
          </p:nvSpPr>
          <p:spPr>
            <a:xfrm flipH="1">
              <a:off x="1434549" y="3124500"/>
              <a:ext cx="634516" cy="2016426"/>
            </a:xfrm>
            <a:custGeom>
              <a:avLst/>
              <a:gdLst>
                <a:gd name="connsiteX0" fmla="*/ 321244 w 634516"/>
                <a:gd name="connsiteY0" fmla="*/ 1919694 h 2016426"/>
                <a:gd name="connsiteX1" fmla="*/ 202829 w 634516"/>
                <a:gd name="connsiteY1" fmla="*/ 2016427 h 2016426"/>
                <a:gd name="connsiteX2" fmla="*/ 66068 w 634516"/>
                <a:gd name="connsiteY2" fmla="*/ 1824628 h 2016426"/>
                <a:gd name="connsiteX3" fmla="*/ 29376 w 634516"/>
                <a:gd name="connsiteY3" fmla="*/ 1574455 h 2016426"/>
                <a:gd name="connsiteX4" fmla="*/ 456338 w 634516"/>
                <a:gd name="connsiteY4" fmla="*/ 608788 h 2016426"/>
                <a:gd name="connsiteX5" fmla="*/ 409639 w 634516"/>
                <a:gd name="connsiteY5" fmla="*/ 348608 h 2016426"/>
                <a:gd name="connsiteX6" fmla="*/ 277881 w 634516"/>
                <a:gd name="connsiteY6" fmla="*/ 155141 h 2016426"/>
                <a:gd name="connsiteX7" fmla="*/ 182815 w 634516"/>
                <a:gd name="connsiteY7" fmla="*/ 31722 h 2016426"/>
                <a:gd name="connsiteX8" fmla="*/ 449666 w 634516"/>
                <a:gd name="connsiteY8" fmla="*/ 165148 h 2016426"/>
                <a:gd name="connsiteX9" fmla="*/ 619784 w 634516"/>
                <a:gd name="connsiteY9" fmla="*/ 542075 h 2016426"/>
                <a:gd name="connsiteX10" fmla="*/ 144455 w 634516"/>
                <a:gd name="connsiteY10" fmla="*/ 1626157 h 2016426"/>
                <a:gd name="connsiteX11" fmla="*/ 157798 w 634516"/>
                <a:gd name="connsiteY11" fmla="*/ 1736233 h 2016426"/>
                <a:gd name="connsiteX12" fmla="*/ 321244 w 634516"/>
                <a:gd name="connsiteY12" fmla="*/ 1919694 h 201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516" h="2016426">
                  <a:moveTo>
                    <a:pt x="321244" y="1919694"/>
                  </a:moveTo>
                  <a:cubicBezTo>
                    <a:pt x="281217" y="1951382"/>
                    <a:pt x="242857" y="1984738"/>
                    <a:pt x="202829" y="2016427"/>
                  </a:cubicBezTo>
                  <a:cubicBezTo>
                    <a:pt x="186151" y="1933036"/>
                    <a:pt x="119438" y="1879666"/>
                    <a:pt x="66068" y="1824628"/>
                  </a:cubicBezTo>
                  <a:cubicBezTo>
                    <a:pt x="-10652" y="1744572"/>
                    <a:pt x="-17323" y="1676192"/>
                    <a:pt x="29376" y="1574455"/>
                  </a:cubicBezTo>
                  <a:cubicBezTo>
                    <a:pt x="177812" y="1255901"/>
                    <a:pt x="314573" y="930677"/>
                    <a:pt x="456338" y="608788"/>
                  </a:cubicBezTo>
                  <a:cubicBezTo>
                    <a:pt x="519715" y="463687"/>
                    <a:pt x="519715" y="463687"/>
                    <a:pt x="409639" y="348608"/>
                  </a:cubicBezTo>
                  <a:cubicBezTo>
                    <a:pt x="391293" y="266885"/>
                    <a:pt x="321244" y="220186"/>
                    <a:pt x="277881" y="155141"/>
                  </a:cubicBezTo>
                  <a:cubicBezTo>
                    <a:pt x="249528" y="111777"/>
                    <a:pt x="214504" y="73418"/>
                    <a:pt x="182815" y="31722"/>
                  </a:cubicBezTo>
                  <a:cubicBezTo>
                    <a:pt x="257867" y="-73351"/>
                    <a:pt x="406303" y="111777"/>
                    <a:pt x="449666" y="165148"/>
                  </a:cubicBezTo>
                  <a:cubicBezTo>
                    <a:pt x="534725" y="265217"/>
                    <a:pt x="681493" y="403646"/>
                    <a:pt x="619784" y="542075"/>
                  </a:cubicBezTo>
                  <a:cubicBezTo>
                    <a:pt x="461341" y="903992"/>
                    <a:pt x="302898" y="1265908"/>
                    <a:pt x="144455" y="1626157"/>
                  </a:cubicBezTo>
                  <a:cubicBezTo>
                    <a:pt x="126109" y="1669521"/>
                    <a:pt x="122774" y="1699541"/>
                    <a:pt x="157798" y="1736233"/>
                  </a:cubicBezTo>
                  <a:cubicBezTo>
                    <a:pt x="214504" y="1794607"/>
                    <a:pt x="251196" y="1871327"/>
                    <a:pt x="321244" y="1919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516B23F-C705-48F4-AE25-424CE70067AE}"/>
                </a:ext>
              </a:extLst>
            </p:cNvPr>
            <p:cNvSpPr/>
            <p:nvPr/>
          </p:nvSpPr>
          <p:spPr>
            <a:xfrm flipH="1">
              <a:off x="3610775" y="4587210"/>
              <a:ext cx="213330" cy="226350"/>
            </a:xfrm>
            <a:custGeom>
              <a:avLst/>
              <a:gdLst>
                <a:gd name="connsiteX0" fmla="*/ 74902 w 213330"/>
                <a:gd name="connsiteY0" fmla="*/ 0 h 226350"/>
                <a:gd name="connsiteX1" fmla="*/ 213331 w 213330"/>
                <a:gd name="connsiteY1" fmla="*/ 168450 h 226350"/>
                <a:gd name="connsiteX2" fmla="*/ 43213 w 213330"/>
                <a:gd name="connsiteY2" fmla="*/ 180124 h 226350"/>
                <a:gd name="connsiteX3" fmla="*/ 74902 w 213330"/>
                <a:gd name="connsiteY3" fmla="*/ 0 h 22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0" h="226350">
                  <a:moveTo>
                    <a:pt x="74902" y="0"/>
                  </a:moveTo>
                  <a:cubicBezTo>
                    <a:pt x="126604" y="50035"/>
                    <a:pt x="171635" y="108408"/>
                    <a:pt x="213331" y="168450"/>
                  </a:cubicBezTo>
                  <a:cubicBezTo>
                    <a:pt x="136611" y="241834"/>
                    <a:pt x="99919" y="245169"/>
                    <a:pt x="43213" y="180124"/>
                  </a:cubicBezTo>
                  <a:cubicBezTo>
                    <a:pt x="-21832" y="103405"/>
                    <a:pt x="-15161" y="65045"/>
                    <a:pt x="7490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E6F213B-19F0-414B-AE3D-C571794F4B1E}"/>
                </a:ext>
              </a:extLst>
            </p:cNvPr>
            <p:cNvSpPr/>
            <p:nvPr/>
          </p:nvSpPr>
          <p:spPr>
            <a:xfrm rot="2273346">
              <a:off x="1556587" y="3644709"/>
              <a:ext cx="2380865" cy="619887"/>
            </a:xfrm>
            <a:prstGeom prst="roundRect">
              <a:avLst>
                <a:gd name="adj" fmla="val 9202"/>
              </a:avLst>
            </a:prstGeom>
            <a:gradFill>
              <a:gsLst>
                <a:gs pos="41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50000"/>
                  </a:schemeClr>
                </a:gs>
                <a:gs pos="11000">
                  <a:schemeClr val="accent5">
                    <a:lumMod val="75000"/>
                  </a:schemeClr>
                </a:gs>
                <a:gs pos="23000">
                  <a:schemeClr val="accent5"/>
                </a:gs>
                <a:gs pos="62000">
                  <a:schemeClr val="accent5"/>
                </a:gs>
                <a:gs pos="84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B18214B-D386-4509-98E2-0B70CC7C7F60}"/>
              </a:ext>
            </a:extLst>
          </p:cNvPr>
          <p:cNvGrpSpPr/>
          <p:nvPr/>
        </p:nvGrpSpPr>
        <p:grpSpPr>
          <a:xfrm>
            <a:off x="774089" y="5162569"/>
            <a:ext cx="2341804" cy="1407000"/>
            <a:chOff x="774089" y="5162569"/>
            <a:chExt cx="2341804" cy="14070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75B931B-A08D-45D5-9B39-2EC15A1F4696}"/>
                </a:ext>
              </a:extLst>
            </p:cNvPr>
            <p:cNvSpPr/>
            <p:nvPr/>
          </p:nvSpPr>
          <p:spPr>
            <a:xfrm>
              <a:off x="1385267" y="5372935"/>
              <a:ext cx="145410" cy="8763"/>
            </a:xfrm>
            <a:custGeom>
              <a:avLst/>
              <a:gdLst>
                <a:gd name="connsiteX0" fmla="*/ 0 w 205674"/>
                <a:gd name="connsiteY0" fmla="*/ 9182 h 12395"/>
                <a:gd name="connsiteX1" fmla="*/ 53714 w 205674"/>
                <a:gd name="connsiteY1" fmla="*/ 12396 h 12395"/>
                <a:gd name="connsiteX2" fmla="*/ 205674 w 205674"/>
                <a:gd name="connsiteY2" fmla="*/ 2755 h 12395"/>
                <a:gd name="connsiteX3" fmla="*/ 0 w 205674"/>
                <a:gd name="connsiteY3" fmla="*/ 0 h 12395"/>
                <a:gd name="connsiteX4" fmla="*/ 0 w 205674"/>
                <a:gd name="connsiteY4" fmla="*/ 9182 h 1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674" h="12395">
                  <a:moveTo>
                    <a:pt x="0" y="9182"/>
                  </a:moveTo>
                  <a:lnTo>
                    <a:pt x="53714" y="12396"/>
                  </a:lnTo>
                  <a:lnTo>
                    <a:pt x="205674" y="2755"/>
                  </a:lnTo>
                  <a:lnTo>
                    <a:pt x="0" y="0"/>
                  </a:lnTo>
                  <a:cubicBezTo>
                    <a:pt x="0" y="2755"/>
                    <a:pt x="0" y="5968"/>
                    <a:pt x="0" y="9182"/>
                  </a:cubicBezTo>
                  <a:close/>
                </a:path>
              </a:pathLst>
            </a:custGeom>
            <a:noFill/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F5D96C0-FB9E-4668-8241-924C88EEB004}"/>
                </a:ext>
              </a:extLst>
            </p:cNvPr>
            <p:cNvSpPr/>
            <p:nvPr/>
          </p:nvSpPr>
          <p:spPr>
            <a:xfrm>
              <a:off x="774089" y="5301528"/>
              <a:ext cx="1278508" cy="1067209"/>
            </a:xfrm>
            <a:custGeom>
              <a:avLst/>
              <a:gdLst>
                <a:gd name="connsiteX0" fmla="*/ 1597647 w 1808371"/>
                <a:gd name="connsiteY0" fmla="*/ 18364 h 1509501"/>
                <a:gd name="connsiteX1" fmla="*/ 1545310 w 1808371"/>
                <a:gd name="connsiteY1" fmla="*/ 41318 h 1509501"/>
                <a:gd name="connsiteX2" fmla="*/ 1540260 w 1808371"/>
                <a:gd name="connsiteY2" fmla="*/ 37646 h 1509501"/>
                <a:gd name="connsiteX3" fmla="*/ 1496646 w 1808371"/>
                <a:gd name="connsiteY3" fmla="*/ 76669 h 1509501"/>
                <a:gd name="connsiteX4" fmla="*/ 918188 w 1808371"/>
                <a:gd name="connsiteY4" fmla="*/ 113396 h 1509501"/>
                <a:gd name="connsiteX5" fmla="*/ 343402 w 1808371"/>
                <a:gd name="connsiteY5" fmla="*/ 76669 h 1509501"/>
                <a:gd name="connsiteX6" fmla="*/ 238729 w 1808371"/>
                <a:gd name="connsiteY6" fmla="*/ 0 h 1509501"/>
                <a:gd name="connsiteX7" fmla="*/ 0 w 1808371"/>
                <a:gd name="connsiteY7" fmla="*/ 754751 h 1509501"/>
                <a:gd name="connsiteX8" fmla="*/ 238729 w 1808371"/>
                <a:gd name="connsiteY8" fmla="*/ 1509501 h 1509501"/>
                <a:gd name="connsiteX9" fmla="*/ 342484 w 1808371"/>
                <a:gd name="connsiteY9" fmla="*/ 1434669 h 1509501"/>
                <a:gd name="connsiteX10" fmla="*/ 939306 w 1808371"/>
                <a:gd name="connsiteY10" fmla="*/ 1401614 h 1509501"/>
                <a:gd name="connsiteX11" fmla="*/ 1513174 w 1808371"/>
                <a:gd name="connsiteY11" fmla="*/ 1436046 h 1509501"/>
                <a:gd name="connsiteX12" fmla="*/ 1597188 w 1808371"/>
                <a:gd name="connsiteY12" fmla="*/ 1497106 h 1509501"/>
                <a:gd name="connsiteX13" fmla="*/ 1808371 w 1808371"/>
                <a:gd name="connsiteY13" fmla="*/ 757964 h 1509501"/>
                <a:gd name="connsiteX14" fmla="*/ 1597647 w 1808371"/>
                <a:gd name="connsiteY14" fmla="*/ 18364 h 15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08371" h="1509501">
                  <a:moveTo>
                    <a:pt x="1597647" y="18364"/>
                  </a:moveTo>
                  <a:cubicBezTo>
                    <a:pt x="1579742" y="18364"/>
                    <a:pt x="1562297" y="26168"/>
                    <a:pt x="1545310" y="41318"/>
                  </a:cubicBezTo>
                  <a:cubicBezTo>
                    <a:pt x="1543474" y="39941"/>
                    <a:pt x="1542097" y="39023"/>
                    <a:pt x="1540260" y="37646"/>
                  </a:cubicBezTo>
                  <a:lnTo>
                    <a:pt x="1496646" y="76669"/>
                  </a:lnTo>
                  <a:lnTo>
                    <a:pt x="918188" y="113396"/>
                  </a:lnTo>
                  <a:lnTo>
                    <a:pt x="343402" y="76669"/>
                  </a:lnTo>
                  <a:cubicBezTo>
                    <a:pt x="312184" y="27546"/>
                    <a:pt x="276375" y="0"/>
                    <a:pt x="238729" y="0"/>
                  </a:cubicBezTo>
                  <a:cubicBezTo>
                    <a:pt x="106969" y="0"/>
                    <a:pt x="0" y="337893"/>
                    <a:pt x="0" y="754751"/>
                  </a:cubicBezTo>
                  <a:cubicBezTo>
                    <a:pt x="0" y="1171608"/>
                    <a:pt x="106969" y="1509501"/>
                    <a:pt x="238729" y="1509501"/>
                  </a:cubicBezTo>
                  <a:cubicBezTo>
                    <a:pt x="275915" y="1509501"/>
                    <a:pt x="311266" y="1482415"/>
                    <a:pt x="342484" y="1434669"/>
                  </a:cubicBezTo>
                  <a:lnTo>
                    <a:pt x="939306" y="1401614"/>
                  </a:lnTo>
                  <a:lnTo>
                    <a:pt x="1513174" y="1436046"/>
                  </a:lnTo>
                  <a:cubicBezTo>
                    <a:pt x="1538883" y="1475528"/>
                    <a:pt x="1567347" y="1497106"/>
                    <a:pt x="1597188" y="1497106"/>
                  </a:cubicBezTo>
                  <a:cubicBezTo>
                    <a:pt x="1713798" y="1497106"/>
                    <a:pt x="1808371" y="1166099"/>
                    <a:pt x="1808371" y="757964"/>
                  </a:cubicBezTo>
                  <a:cubicBezTo>
                    <a:pt x="1808371" y="349830"/>
                    <a:pt x="1714257" y="18364"/>
                    <a:pt x="1597647" y="18364"/>
                  </a:cubicBezTo>
                  <a:close/>
                </a:path>
              </a:pathLst>
            </a:custGeom>
            <a:gradFill>
              <a:gsLst>
                <a:gs pos="41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50000"/>
                  </a:schemeClr>
                </a:gs>
                <a:gs pos="11000">
                  <a:schemeClr val="accent5">
                    <a:lumMod val="75000"/>
                  </a:schemeClr>
                </a:gs>
                <a:gs pos="23000">
                  <a:schemeClr val="accent5"/>
                </a:gs>
                <a:gs pos="62000">
                  <a:schemeClr val="accent5"/>
                </a:gs>
                <a:gs pos="84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C0C0205-6E8C-40C2-8831-A0E4899FD93B}"/>
                </a:ext>
              </a:extLst>
            </p:cNvPr>
            <p:cNvSpPr/>
            <p:nvPr/>
          </p:nvSpPr>
          <p:spPr>
            <a:xfrm>
              <a:off x="1785146" y="5314836"/>
              <a:ext cx="266153" cy="1045137"/>
            </a:xfrm>
            <a:custGeom>
              <a:avLst/>
              <a:gdLst>
                <a:gd name="connsiteX0" fmla="*/ 376457 w 376457"/>
                <a:gd name="connsiteY0" fmla="*/ 739141 h 1478282"/>
                <a:gd name="connsiteX1" fmla="*/ 188229 w 376457"/>
                <a:gd name="connsiteY1" fmla="*/ 1478283 h 1478282"/>
                <a:gd name="connsiteX2" fmla="*/ 0 w 376457"/>
                <a:gd name="connsiteY2" fmla="*/ 739141 h 1478282"/>
                <a:gd name="connsiteX3" fmla="*/ 188229 w 376457"/>
                <a:gd name="connsiteY3" fmla="*/ 0 h 1478282"/>
                <a:gd name="connsiteX4" fmla="*/ 376457 w 376457"/>
                <a:gd name="connsiteY4" fmla="*/ 739141 h 147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457" h="1478282">
                  <a:moveTo>
                    <a:pt x="376457" y="739141"/>
                  </a:moveTo>
                  <a:cubicBezTo>
                    <a:pt x="376457" y="1147358"/>
                    <a:pt x="292184" y="1478283"/>
                    <a:pt x="188229" y="1478283"/>
                  </a:cubicBezTo>
                  <a:cubicBezTo>
                    <a:pt x="84273" y="1478283"/>
                    <a:pt x="0" y="1147358"/>
                    <a:pt x="0" y="739141"/>
                  </a:cubicBezTo>
                  <a:cubicBezTo>
                    <a:pt x="0" y="330925"/>
                    <a:pt x="84273" y="0"/>
                    <a:pt x="188229" y="0"/>
                  </a:cubicBezTo>
                  <a:cubicBezTo>
                    <a:pt x="292184" y="0"/>
                    <a:pt x="376457" y="330925"/>
                    <a:pt x="376457" y="739141"/>
                  </a:cubicBezTo>
                  <a:close/>
                </a:path>
              </a:pathLst>
            </a:custGeom>
            <a:gradFill>
              <a:gsLst>
                <a:gs pos="41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50000"/>
                  </a:schemeClr>
                </a:gs>
                <a:gs pos="11000">
                  <a:schemeClr val="accent5">
                    <a:lumMod val="75000"/>
                  </a:schemeClr>
                </a:gs>
                <a:gs pos="23000">
                  <a:schemeClr val="accent5"/>
                </a:gs>
                <a:gs pos="62000">
                  <a:schemeClr val="accent5"/>
                </a:gs>
                <a:gs pos="84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1400000" scaled="0"/>
            </a:gradFill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AF0093F-A28A-460A-B567-752443F11F2F}"/>
                </a:ext>
              </a:extLst>
            </p:cNvPr>
            <p:cNvSpPr/>
            <p:nvPr/>
          </p:nvSpPr>
          <p:spPr>
            <a:xfrm>
              <a:off x="1835780" y="5370014"/>
              <a:ext cx="168130" cy="949062"/>
            </a:xfrm>
            <a:custGeom>
              <a:avLst/>
              <a:gdLst>
                <a:gd name="connsiteX0" fmla="*/ 237811 w 237810"/>
                <a:gd name="connsiteY0" fmla="*/ 671195 h 1342390"/>
                <a:gd name="connsiteX1" fmla="*/ 118905 w 237810"/>
                <a:gd name="connsiteY1" fmla="*/ 1342391 h 1342390"/>
                <a:gd name="connsiteX2" fmla="*/ 0 w 237810"/>
                <a:gd name="connsiteY2" fmla="*/ 671195 h 1342390"/>
                <a:gd name="connsiteX3" fmla="*/ 118905 w 237810"/>
                <a:gd name="connsiteY3" fmla="*/ 0 h 1342390"/>
                <a:gd name="connsiteX4" fmla="*/ 237811 w 237810"/>
                <a:gd name="connsiteY4" fmla="*/ 671195 h 134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0" h="1342390">
                  <a:moveTo>
                    <a:pt x="237811" y="671195"/>
                  </a:moveTo>
                  <a:cubicBezTo>
                    <a:pt x="237811" y="1041886"/>
                    <a:pt x="184575" y="1342391"/>
                    <a:pt x="118905" y="1342391"/>
                  </a:cubicBezTo>
                  <a:cubicBezTo>
                    <a:pt x="53236" y="1342391"/>
                    <a:pt x="0" y="1041886"/>
                    <a:pt x="0" y="671195"/>
                  </a:cubicBezTo>
                  <a:cubicBezTo>
                    <a:pt x="0" y="300504"/>
                    <a:pt x="53236" y="0"/>
                    <a:pt x="118905" y="0"/>
                  </a:cubicBezTo>
                  <a:cubicBezTo>
                    <a:pt x="184575" y="0"/>
                    <a:pt x="237811" y="300504"/>
                    <a:pt x="237811" y="67119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0307616-3F7A-4C3E-9B57-52B78310E9AA}"/>
                </a:ext>
              </a:extLst>
            </p:cNvPr>
            <p:cNvSpPr/>
            <p:nvPr/>
          </p:nvSpPr>
          <p:spPr>
            <a:xfrm>
              <a:off x="774089" y="5301852"/>
              <a:ext cx="250898" cy="1077920"/>
            </a:xfrm>
            <a:custGeom>
              <a:avLst/>
              <a:gdLst>
                <a:gd name="connsiteX0" fmla="*/ 287393 w 354879"/>
                <a:gd name="connsiteY0" fmla="*/ 1441097 h 1524651"/>
                <a:gd name="connsiteX1" fmla="*/ 246993 w 354879"/>
                <a:gd name="connsiteY1" fmla="*/ 1465429 h 1524651"/>
                <a:gd name="connsiteX2" fmla="*/ 93196 w 354879"/>
                <a:gd name="connsiteY2" fmla="*/ 773115 h 1524651"/>
                <a:gd name="connsiteX3" fmla="*/ 246993 w 354879"/>
                <a:gd name="connsiteY3" fmla="*/ 80801 h 1524651"/>
                <a:gd name="connsiteX4" fmla="*/ 246993 w 354879"/>
                <a:gd name="connsiteY4" fmla="*/ 71160 h 1524651"/>
                <a:gd name="connsiteX5" fmla="*/ 346616 w 354879"/>
                <a:gd name="connsiteY5" fmla="*/ 71160 h 1524651"/>
                <a:gd name="connsiteX6" fmla="*/ 243779 w 354879"/>
                <a:gd name="connsiteY6" fmla="*/ 0 h 1524651"/>
                <a:gd name="connsiteX7" fmla="*/ 0 w 354879"/>
                <a:gd name="connsiteY7" fmla="*/ 762097 h 1524651"/>
                <a:gd name="connsiteX8" fmla="*/ 243779 w 354879"/>
                <a:gd name="connsiteY8" fmla="*/ 1524652 h 1524651"/>
                <a:gd name="connsiteX9" fmla="*/ 354880 w 354879"/>
                <a:gd name="connsiteY9" fmla="*/ 1440637 h 1524651"/>
                <a:gd name="connsiteX10" fmla="*/ 287393 w 354879"/>
                <a:gd name="connsiteY10" fmla="*/ 1440637 h 152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4879" h="1524651">
                  <a:moveTo>
                    <a:pt x="287393" y="1441097"/>
                  </a:moveTo>
                  <a:cubicBezTo>
                    <a:pt x="274538" y="1456706"/>
                    <a:pt x="260765" y="1465429"/>
                    <a:pt x="246993" y="1465429"/>
                  </a:cubicBezTo>
                  <a:cubicBezTo>
                    <a:pt x="162060" y="1465429"/>
                    <a:pt x="93196" y="1155540"/>
                    <a:pt x="93196" y="773115"/>
                  </a:cubicBezTo>
                  <a:cubicBezTo>
                    <a:pt x="93196" y="390690"/>
                    <a:pt x="162060" y="80801"/>
                    <a:pt x="246993" y="80801"/>
                  </a:cubicBezTo>
                  <a:lnTo>
                    <a:pt x="246993" y="71160"/>
                  </a:lnTo>
                  <a:lnTo>
                    <a:pt x="346616" y="71160"/>
                  </a:lnTo>
                  <a:cubicBezTo>
                    <a:pt x="315398" y="25710"/>
                    <a:pt x="280506" y="0"/>
                    <a:pt x="243779" y="0"/>
                  </a:cubicBezTo>
                  <a:cubicBezTo>
                    <a:pt x="109264" y="-459"/>
                    <a:pt x="0" y="341107"/>
                    <a:pt x="0" y="762097"/>
                  </a:cubicBezTo>
                  <a:cubicBezTo>
                    <a:pt x="0" y="1183086"/>
                    <a:pt x="109264" y="1524652"/>
                    <a:pt x="243779" y="1524652"/>
                  </a:cubicBezTo>
                  <a:cubicBezTo>
                    <a:pt x="283720" y="1524652"/>
                    <a:pt x="321825" y="1494352"/>
                    <a:pt x="354880" y="1440637"/>
                  </a:cubicBezTo>
                  <a:lnTo>
                    <a:pt x="287393" y="1440637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50000"/>
                  </a:schemeClr>
                </a:gs>
                <a:gs pos="11000">
                  <a:schemeClr val="accent5">
                    <a:lumMod val="75000"/>
                  </a:schemeClr>
                </a:gs>
                <a:gs pos="23000">
                  <a:schemeClr val="accent5"/>
                </a:gs>
                <a:gs pos="62000">
                  <a:schemeClr val="accent5"/>
                </a:gs>
                <a:gs pos="84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1400000" scaled="0"/>
            </a:gradFill>
            <a:ln w="458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FD4EBC6-82EF-4D9B-91D4-483EADE13CF8}"/>
                </a:ext>
              </a:extLst>
            </p:cNvPr>
            <p:cNvSpPr/>
            <p:nvPr/>
          </p:nvSpPr>
          <p:spPr>
            <a:xfrm>
              <a:off x="1837385" y="5946138"/>
              <a:ext cx="1278508" cy="623431"/>
            </a:xfrm>
            <a:custGeom>
              <a:avLst/>
              <a:gdLst>
                <a:gd name="connsiteX0" fmla="*/ 754660 w 918895"/>
                <a:gd name="connsiteY0" fmla="*/ 550159 h 623431"/>
                <a:gd name="connsiteX1" fmla="*/ 784196 w 918895"/>
                <a:gd name="connsiteY1" fmla="*/ 550808 h 623431"/>
                <a:gd name="connsiteX2" fmla="*/ 893578 w 918895"/>
                <a:gd name="connsiteY2" fmla="*/ 565089 h 623431"/>
                <a:gd name="connsiteX3" fmla="*/ 918895 w 918895"/>
                <a:gd name="connsiteY3" fmla="*/ 584888 h 623431"/>
                <a:gd name="connsiteX4" fmla="*/ 893903 w 918895"/>
                <a:gd name="connsiteY4" fmla="*/ 605986 h 623431"/>
                <a:gd name="connsiteX5" fmla="*/ 848462 w 918895"/>
                <a:gd name="connsiteY5" fmla="*/ 615723 h 623431"/>
                <a:gd name="connsiteX6" fmla="*/ 812434 w 918895"/>
                <a:gd name="connsiteY6" fmla="*/ 620267 h 623431"/>
                <a:gd name="connsiteX7" fmla="*/ 764072 w 918895"/>
                <a:gd name="connsiteY7" fmla="*/ 620267 h 623431"/>
                <a:gd name="connsiteX8" fmla="*/ 677086 w 918895"/>
                <a:gd name="connsiteY8" fmla="*/ 606310 h 623431"/>
                <a:gd name="connsiteX9" fmla="*/ 663129 w 918895"/>
                <a:gd name="connsiteY9" fmla="*/ 598520 h 623431"/>
                <a:gd name="connsiteX10" fmla="*/ 667348 w 918895"/>
                <a:gd name="connsiteY10" fmla="*/ 568659 h 623431"/>
                <a:gd name="connsiteX11" fmla="*/ 725123 w 918895"/>
                <a:gd name="connsiteY11" fmla="*/ 555352 h 623431"/>
                <a:gd name="connsiteX12" fmla="*/ 754660 w 918895"/>
                <a:gd name="connsiteY12" fmla="*/ 550159 h 623431"/>
                <a:gd name="connsiteX13" fmla="*/ 58442 w 918895"/>
                <a:gd name="connsiteY13" fmla="*/ 0 h 623431"/>
                <a:gd name="connsiteX14" fmla="*/ 93821 w 918895"/>
                <a:gd name="connsiteY14" fmla="*/ 2273 h 623431"/>
                <a:gd name="connsiteX15" fmla="*/ 175615 w 918895"/>
                <a:gd name="connsiteY15" fmla="*/ 8764 h 623431"/>
                <a:gd name="connsiteX16" fmla="*/ 313235 w 918895"/>
                <a:gd name="connsiteY16" fmla="*/ 48687 h 623431"/>
                <a:gd name="connsiteX17" fmla="*/ 343096 w 918895"/>
                <a:gd name="connsiteY17" fmla="*/ 88286 h 623431"/>
                <a:gd name="connsiteX18" fmla="*/ 368088 w 918895"/>
                <a:gd name="connsiteY18" fmla="*/ 116848 h 623431"/>
                <a:gd name="connsiteX19" fmla="*/ 410283 w 918895"/>
                <a:gd name="connsiteY19" fmla="*/ 130480 h 623431"/>
                <a:gd name="connsiteX20" fmla="*/ 663778 w 918895"/>
                <a:gd name="connsiteY20" fmla="*/ 171053 h 623431"/>
                <a:gd name="connsiteX21" fmla="*/ 788416 w 918895"/>
                <a:gd name="connsiteY21" fmla="*/ 229152 h 623431"/>
                <a:gd name="connsiteX22" fmla="*/ 780301 w 918895"/>
                <a:gd name="connsiteY22" fmla="*/ 265505 h 623431"/>
                <a:gd name="connsiteX23" fmla="*/ 705648 w 918895"/>
                <a:gd name="connsiteY23" fmla="*/ 294716 h 623431"/>
                <a:gd name="connsiteX24" fmla="*/ 621259 w 918895"/>
                <a:gd name="connsiteY24" fmla="*/ 321656 h 623431"/>
                <a:gd name="connsiteX25" fmla="*/ 637487 w 918895"/>
                <a:gd name="connsiteY25" fmla="*/ 344377 h 623431"/>
                <a:gd name="connsiteX26" fmla="*/ 834181 w 918895"/>
                <a:gd name="connsiteY26" fmla="*/ 380080 h 623431"/>
                <a:gd name="connsiteX27" fmla="*/ 884490 w 918895"/>
                <a:gd name="connsiteY27" fmla="*/ 397283 h 623431"/>
                <a:gd name="connsiteX28" fmla="*/ 906237 w 918895"/>
                <a:gd name="connsiteY28" fmla="*/ 422924 h 623431"/>
                <a:gd name="connsiteX29" fmla="*/ 884166 w 918895"/>
                <a:gd name="connsiteY29" fmla="*/ 451812 h 623431"/>
                <a:gd name="connsiteX30" fmla="*/ 737132 w 918895"/>
                <a:gd name="connsiteY30" fmla="*/ 493682 h 623431"/>
                <a:gd name="connsiteX31" fmla="*/ 686174 w 918895"/>
                <a:gd name="connsiteY31" fmla="*/ 500174 h 623431"/>
                <a:gd name="connsiteX32" fmla="*/ 580362 w 918895"/>
                <a:gd name="connsiteY32" fmla="*/ 505691 h 623431"/>
                <a:gd name="connsiteX33" fmla="*/ 546930 w 918895"/>
                <a:gd name="connsiteY33" fmla="*/ 521596 h 623431"/>
                <a:gd name="connsiteX34" fmla="*/ 507332 w 918895"/>
                <a:gd name="connsiteY34" fmla="*/ 543667 h 623431"/>
                <a:gd name="connsiteX35" fmla="*/ 434952 w 918895"/>
                <a:gd name="connsiteY35" fmla="*/ 558273 h 623431"/>
                <a:gd name="connsiteX36" fmla="*/ 404766 w 918895"/>
                <a:gd name="connsiteY36" fmla="*/ 562817 h 623431"/>
                <a:gd name="connsiteX37" fmla="*/ 302848 w 918895"/>
                <a:gd name="connsiteY37" fmla="*/ 545615 h 623431"/>
                <a:gd name="connsiteX38" fmla="*/ 261627 w 918895"/>
                <a:gd name="connsiteY38" fmla="*/ 529061 h 623431"/>
                <a:gd name="connsiteX39" fmla="*/ 263899 w 918895"/>
                <a:gd name="connsiteY39" fmla="*/ 487191 h 623431"/>
                <a:gd name="connsiteX40" fmla="*/ 340175 w 918895"/>
                <a:gd name="connsiteY40" fmla="*/ 464471 h 623431"/>
                <a:gd name="connsiteX41" fmla="*/ 423915 w 918895"/>
                <a:gd name="connsiteY41" fmla="*/ 460575 h 623431"/>
                <a:gd name="connsiteX42" fmla="*/ 450855 w 918895"/>
                <a:gd name="connsiteY42" fmla="*/ 462198 h 623431"/>
                <a:gd name="connsiteX43" fmla="*/ 464163 w 918895"/>
                <a:gd name="connsiteY43" fmla="*/ 452136 h 623431"/>
                <a:gd name="connsiteX44" fmla="*/ 499542 w 918895"/>
                <a:gd name="connsiteY44" fmla="*/ 429416 h 623431"/>
                <a:gd name="connsiteX45" fmla="*/ 498893 w 918895"/>
                <a:gd name="connsiteY45" fmla="*/ 403125 h 623431"/>
                <a:gd name="connsiteX46" fmla="*/ 434302 w 918895"/>
                <a:gd name="connsiteY46" fmla="*/ 386247 h 623431"/>
                <a:gd name="connsiteX47" fmla="*/ 369712 w 918895"/>
                <a:gd name="connsiteY47" fmla="*/ 369369 h 623431"/>
                <a:gd name="connsiteX48" fmla="*/ 348289 w 918895"/>
                <a:gd name="connsiteY48" fmla="*/ 315165 h 623431"/>
                <a:gd name="connsiteX49" fmla="*/ 380423 w 918895"/>
                <a:gd name="connsiteY49" fmla="*/ 288874 h 623431"/>
                <a:gd name="connsiteX50" fmla="*/ 403142 w 918895"/>
                <a:gd name="connsiteY50" fmla="*/ 275891 h 623431"/>
                <a:gd name="connsiteX51" fmla="*/ 400222 w 918895"/>
                <a:gd name="connsiteY51" fmla="*/ 268426 h 623431"/>
                <a:gd name="connsiteX52" fmla="*/ 367764 w 918895"/>
                <a:gd name="connsiteY52" fmla="*/ 268426 h 623431"/>
                <a:gd name="connsiteX53" fmla="*/ 348614 w 918895"/>
                <a:gd name="connsiteY53" fmla="*/ 282383 h 623431"/>
                <a:gd name="connsiteX54" fmla="*/ 316156 w 918895"/>
                <a:gd name="connsiteY54" fmla="*/ 318410 h 623431"/>
                <a:gd name="connsiteX55" fmla="*/ 267145 w 918895"/>
                <a:gd name="connsiteY55" fmla="*/ 351193 h 623431"/>
                <a:gd name="connsiteX56" fmla="*/ 211967 w 918895"/>
                <a:gd name="connsiteY56" fmla="*/ 364825 h 623431"/>
                <a:gd name="connsiteX57" fmla="*/ 81162 w 918895"/>
                <a:gd name="connsiteY57" fmla="*/ 374238 h 623431"/>
                <a:gd name="connsiteX58" fmla="*/ 29555 w 918895"/>
                <a:gd name="connsiteY58" fmla="*/ 267777 h 623431"/>
                <a:gd name="connsiteX59" fmla="*/ 18 w 918895"/>
                <a:gd name="connsiteY59" fmla="*/ 29862 h 623431"/>
                <a:gd name="connsiteX60" fmla="*/ 3589 w 918895"/>
                <a:gd name="connsiteY60" fmla="*/ 12659 h 623431"/>
                <a:gd name="connsiteX61" fmla="*/ 58442 w 918895"/>
                <a:gd name="connsiteY61" fmla="*/ 0 h 62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18895" h="623431">
                  <a:moveTo>
                    <a:pt x="754660" y="550159"/>
                  </a:moveTo>
                  <a:cubicBezTo>
                    <a:pt x="764640" y="549915"/>
                    <a:pt x="774621" y="550645"/>
                    <a:pt x="784196" y="550808"/>
                  </a:cubicBezTo>
                  <a:cubicBezTo>
                    <a:pt x="820873" y="551457"/>
                    <a:pt x="858524" y="550808"/>
                    <a:pt x="893578" y="565089"/>
                  </a:cubicBezTo>
                  <a:cubicBezTo>
                    <a:pt x="903965" y="569308"/>
                    <a:pt x="918895" y="570606"/>
                    <a:pt x="918895" y="584888"/>
                  </a:cubicBezTo>
                  <a:cubicBezTo>
                    <a:pt x="918895" y="599818"/>
                    <a:pt x="904289" y="601441"/>
                    <a:pt x="893903" y="605986"/>
                  </a:cubicBezTo>
                  <a:cubicBezTo>
                    <a:pt x="879622" y="612153"/>
                    <a:pt x="864042" y="613775"/>
                    <a:pt x="848462" y="615723"/>
                  </a:cubicBezTo>
                  <a:cubicBezTo>
                    <a:pt x="836453" y="617345"/>
                    <a:pt x="824444" y="618644"/>
                    <a:pt x="812434" y="620267"/>
                  </a:cubicBezTo>
                  <a:cubicBezTo>
                    <a:pt x="796206" y="624486"/>
                    <a:pt x="780301" y="624486"/>
                    <a:pt x="764072" y="620267"/>
                  </a:cubicBezTo>
                  <a:cubicBezTo>
                    <a:pt x="734536" y="619293"/>
                    <a:pt x="705324" y="616372"/>
                    <a:pt x="677086" y="606310"/>
                  </a:cubicBezTo>
                  <a:cubicBezTo>
                    <a:pt x="671893" y="604362"/>
                    <a:pt x="667348" y="602091"/>
                    <a:pt x="663129" y="598520"/>
                  </a:cubicBezTo>
                  <a:cubicBezTo>
                    <a:pt x="649172" y="586835"/>
                    <a:pt x="650470" y="575475"/>
                    <a:pt x="667348" y="568659"/>
                  </a:cubicBezTo>
                  <a:cubicBezTo>
                    <a:pt x="685850" y="561519"/>
                    <a:pt x="704999" y="555352"/>
                    <a:pt x="725123" y="555352"/>
                  </a:cubicBezTo>
                  <a:cubicBezTo>
                    <a:pt x="734698" y="551619"/>
                    <a:pt x="744679" y="550402"/>
                    <a:pt x="754660" y="550159"/>
                  </a:cubicBezTo>
                  <a:close/>
                  <a:moveTo>
                    <a:pt x="58442" y="0"/>
                  </a:moveTo>
                  <a:cubicBezTo>
                    <a:pt x="70127" y="0"/>
                    <a:pt x="82136" y="1948"/>
                    <a:pt x="93821" y="2273"/>
                  </a:cubicBezTo>
                  <a:cubicBezTo>
                    <a:pt x="121086" y="2597"/>
                    <a:pt x="148675" y="4869"/>
                    <a:pt x="175615" y="8764"/>
                  </a:cubicBezTo>
                  <a:cubicBezTo>
                    <a:pt x="221380" y="15580"/>
                    <a:pt x="273961" y="24344"/>
                    <a:pt x="313235" y="48687"/>
                  </a:cubicBezTo>
                  <a:cubicBezTo>
                    <a:pt x="328166" y="57775"/>
                    <a:pt x="338877" y="70109"/>
                    <a:pt x="343096" y="88286"/>
                  </a:cubicBezTo>
                  <a:cubicBezTo>
                    <a:pt x="346342" y="101593"/>
                    <a:pt x="358026" y="108734"/>
                    <a:pt x="368088" y="116848"/>
                  </a:cubicBezTo>
                  <a:cubicBezTo>
                    <a:pt x="382694" y="119769"/>
                    <a:pt x="395028" y="130156"/>
                    <a:pt x="410283" y="130480"/>
                  </a:cubicBezTo>
                  <a:cubicBezTo>
                    <a:pt x="493700" y="151253"/>
                    <a:pt x="580362" y="150279"/>
                    <a:pt x="663778" y="171053"/>
                  </a:cubicBezTo>
                  <a:cubicBezTo>
                    <a:pt x="706946" y="181764"/>
                    <a:pt x="760827" y="191176"/>
                    <a:pt x="788416" y="229152"/>
                  </a:cubicBezTo>
                  <a:cubicBezTo>
                    <a:pt x="797828" y="241810"/>
                    <a:pt x="794258" y="254794"/>
                    <a:pt x="780301" y="265505"/>
                  </a:cubicBezTo>
                  <a:cubicBezTo>
                    <a:pt x="758230" y="282383"/>
                    <a:pt x="731290" y="287575"/>
                    <a:pt x="705648" y="294716"/>
                  </a:cubicBezTo>
                  <a:cubicBezTo>
                    <a:pt x="677086" y="302831"/>
                    <a:pt x="648198" y="308673"/>
                    <a:pt x="621259" y="321656"/>
                  </a:cubicBezTo>
                  <a:cubicBezTo>
                    <a:pt x="615416" y="337236"/>
                    <a:pt x="629697" y="338534"/>
                    <a:pt x="637487" y="344377"/>
                  </a:cubicBezTo>
                  <a:cubicBezTo>
                    <a:pt x="702403" y="359632"/>
                    <a:pt x="769265" y="364501"/>
                    <a:pt x="834181" y="380080"/>
                  </a:cubicBezTo>
                  <a:cubicBezTo>
                    <a:pt x="851383" y="384300"/>
                    <a:pt x="868586" y="389169"/>
                    <a:pt x="884490" y="397283"/>
                  </a:cubicBezTo>
                  <a:cubicBezTo>
                    <a:pt x="895201" y="402801"/>
                    <a:pt x="906237" y="408967"/>
                    <a:pt x="906237" y="422924"/>
                  </a:cubicBezTo>
                  <a:cubicBezTo>
                    <a:pt x="906237" y="437531"/>
                    <a:pt x="896824" y="446294"/>
                    <a:pt x="884166" y="451812"/>
                  </a:cubicBezTo>
                  <a:cubicBezTo>
                    <a:pt x="844243" y="481024"/>
                    <a:pt x="784845" y="486217"/>
                    <a:pt x="737132" y="493682"/>
                  </a:cubicBezTo>
                  <a:cubicBezTo>
                    <a:pt x="720254" y="496279"/>
                    <a:pt x="703376" y="498551"/>
                    <a:pt x="686174" y="500174"/>
                  </a:cubicBezTo>
                  <a:cubicBezTo>
                    <a:pt x="650795" y="504069"/>
                    <a:pt x="615092" y="505691"/>
                    <a:pt x="580362" y="505691"/>
                  </a:cubicBezTo>
                  <a:cubicBezTo>
                    <a:pt x="566730" y="505691"/>
                    <a:pt x="554395" y="503420"/>
                    <a:pt x="546930" y="521596"/>
                  </a:cubicBezTo>
                  <a:cubicBezTo>
                    <a:pt x="540763" y="535553"/>
                    <a:pt x="522263" y="539772"/>
                    <a:pt x="507332" y="543667"/>
                  </a:cubicBezTo>
                  <a:cubicBezTo>
                    <a:pt x="483638" y="550158"/>
                    <a:pt x="458970" y="553404"/>
                    <a:pt x="434952" y="558273"/>
                  </a:cubicBezTo>
                  <a:cubicBezTo>
                    <a:pt x="424890" y="560220"/>
                    <a:pt x="414828" y="562168"/>
                    <a:pt x="404766" y="562817"/>
                  </a:cubicBezTo>
                  <a:cubicBezTo>
                    <a:pt x="370036" y="565089"/>
                    <a:pt x="336280" y="552106"/>
                    <a:pt x="302848" y="545615"/>
                  </a:cubicBezTo>
                  <a:cubicBezTo>
                    <a:pt x="287918" y="542693"/>
                    <a:pt x="273961" y="538474"/>
                    <a:pt x="261627" y="529061"/>
                  </a:cubicBezTo>
                  <a:cubicBezTo>
                    <a:pt x="244100" y="515429"/>
                    <a:pt x="244750" y="498226"/>
                    <a:pt x="263899" y="487191"/>
                  </a:cubicBezTo>
                  <a:cubicBezTo>
                    <a:pt x="287593" y="473558"/>
                    <a:pt x="314209" y="470313"/>
                    <a:pt x="340175" y="464471"/>
                  </a:cubicBezTo>
                  <a:cubicBezTo>
                    <a:pt x="368088" y="458304"/>
                    <a:pt x="395353" y="458953"/>
                    <a:pt x="423915" y="460575"/>
                  </a:cubicBezTo>
                  <a:cubicBezTo>
                    <a:pt x="431381" y="460900"/>
                    <a:pt x="443715" y="464145"/>
                    <a:pt x="450855" y="462198"/>
                  </a:cubicBezTo>
                  <a:cubicBezTo>
                    <a:pt x="456373" y="460575"/>
                    <a:pt x="459619" y="456031"/>
                    <a:pt x="464163" y="452136"/>
                  </a:cubicBezTo>
                  <a:cubicBezTo>
                    <a:pt x="475199" y="443373"/>
                    <a:pt x="488182" y="437531"/>
                    <a:pt x="499542" y="429416"/>
                  </a:cubicBezTo>
                  <a:cubicBezTo>
                    <a:pt x="514797" y="418705"/>
                    <a:pt x="515122" y="412213"/>
                    <a:pt x="498893" y="403125"/>
                  </a:cubicBezTo>
                  <a:cubicBezTo>
                    <a:pt x="478769" y="392090"/>
                    <a:pt x="456049" y="390791"/>
                    <a:pt x="434302" y="386247"/>
                  </a:cubicBezTo>
                  <a:cubicBezTo>
                    <a:pt x="412555" y="381703"/>
                    <a:pt x="390809" y="376834"/>
                    <a:pt x="369712" y="369369"/>
                  </a:cubicBezTo>
                  <a:cubicBezTo>
                    <a:pt x="345368" y="360605"/>
                    <a:pt x="336280" y="337561"/>
                    <a:pt x="348289" y="315165"/>
                  </a:cubicBezTo>
                  <a:cubicBezTo>
                    <a:pt x="355755" y="302507"/>
                    <a:pt x="367764" y="295041"/>
                    <a:pt x="380423" y="288874"/>
                  </a:cubicBezTo>
                  <a:cubicBezTo>
                    <a:pt x="386914" y="282383"/>
                    <a:pt x="395677" y="280110"/>
                    <a:pt x="403142" y="275891"/>
                  </a:cubicBezTo>
                  <a:cubicBezTo>
                    <a:pt x="405090" y="272321"/>
                    <a:pt x="405415" y="269399"/>
                    <a:pt x="400222" y="268426"/>
                  </a:cubicBezTo>
                  <a:cubicBezTo>
                    <a:pt x="389510" y="268750"/>
                    <a:pt x="378475" y="262583"/>
                    <a:pt x="367764" y="268426"/>
                  </a:cubicBezTo>
                  <a:cubicBezTo>
                    <a:pt x="361597" y="272970"/>
                    <a:pt x="355105" y="277839"/>
                    <a:pt x="348614" y="282383"/>
                  </a:cubicBezTo>
                  <a:cubicBezTo>
                    <a:pt x="338877" y="295366"/>
                    <a:pt x="329139" y="308348"/>
                    <a:pt x="316156" y="318410"/>
                  </a:cubicBezTo>
                  <a:cubicBezTo>
                    <a:pt x="299927" y="331069"/>
                    <a:pt x="286944" y="343403"/>
                    <a:pt x="267145" y="351193"/>
                  </a:cubicBezTo>
                  <a:cubicBezTo>
                    <a:pt x="249293" y="358334"/>
                    <a:pt x="230793" y="362229"/>
                    <a:pt x="211967" y="364825"/>
                  </a:cubicBezTo>
                  <a:cubicBezTo>
                    <a:pt x="169448" y="370992"/>
                    <a:pt x="124007" y="384624"/>
                    <a:pt x="81162" y="374238"/>
                  </a:cubicBezTo>
                  <a:cubicBezTo>
                    <a:pt x="50327" y="366448"/>
                    <a:pt x="34424" y="292769"/>
                    <a:pt x="29555" y="267777"/>
                  </a:cubicBezTo>
                  <a:cubicBezTo>
                    <a:pt x="16247" y="198642"/>
                    <a:pt x="-631" y="78224"/>
                    <a:pt x="18" y="29862"/>
                  </a:cubicBezTo>
                  <a:cubicBezTo>
                    <a:pt x="18" y="24019"/>
                    <a:pt x="18" y="17852"/>
                    <a:pt x="3589" y="12659"/>
                  </a:cubicBezTo>
                  <a:cubicBezTo>
                    <a:pt x="10729" y="2597"/>
                    <a:pt x="46757" y="325"/>
                    <a:pt x="58442" y="0"/>
                  </a:cubicBezTo>
                  <a:close/>
                </a:path>
              </a:pathLst>
            </a:custGeom>
            <a:gradFill>
              <a:gsLst>
                <a:gs pos="41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50000"/>
                  </a:schemeClr>
                </a:gs>
                <a:gs pos="11000">
                  <a:schemeClr val="accent2">
                    <a:lumMod val="75000"/>
                  </a:schemeClr>
                </a:gs>
                <a:gs pos="23000">
                  <a:schemeClr val="accent2"/>
                </a:gs>
                <a:gs pos="62000">
                  <a:schemeClr val="accent2"/>
                </a:gs>
                <a:gs pos="84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10800000" scaled="0"/>
            </a:gradFill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3202032-D5FA-4553-8226-D44892117D9E}"/>
                </a:ext>
              </a:extLst>
            </p:cNvPr>
            <p:cNvSpPr/>
            <p:nvPr/>
          </p:nvSpPr>
          <p:spPr>
            <a:xfrm>
              <a:off x="1343867" y="5162569"/>
              <a:ext cx="519177" cy="744045"/>
            </a:xfrm>
            <a:custGeom>
              <a:avLst/>
              <a:gdLst>
                <a:gd name="connsiteX0" fmla="*/ 104926 w 734344"/>
                <a:gd name="connsiteY0" fmla="*/ 122636 h 1052406"/>
                <a:gd name="connsiteX1" fmla="*/ 274332 w 734344"/>
                <a:gd name="connsiteY1" fmla="*/ 59281 h 1052406"/>
                <a:gd name="connsiteX2" fmla="*/ 447870 w 734344"/>
                <a:gd name="connsiteY2" fmla="*/ 114831 h 1052406"/>
                <a:gd name="connsiteX3" fmla="*/ 690730 w 734344"/>
                <a:gd name="connsiteY3" fmla="*/ 273218 h 1052406"/>
                <a:gd name="connsiteX4" fmla="*/ 734344 w 734344"/>
                <a:gd name="connsiteY4" fmla="*/ 234195 h 1052406"/>
                <a:gd name="connsiteX5" fmla="*/ 417110 w 734344"/>
                <a:gd name="connsiteY5" fmla="*/ 39999 h 1052406"/>
                <a:gd name="connsiteX6" fmla="*/ 254591 w 734344"/>
                <a:gd name="connsiteY6" fmla="*/ 58 h 1052406"/>
                <a:gd name="connsiteX7" fmla="*/ 118240 w 734344"/>
                <a:gd name="connsiteY7" fmla="*/ 28521 h 1052406"/>
                <a:gd name="connsiteX8" fmla="*/ 39276 w 734344"/>
                <a:gd name="connsiteY8" fmla="*/ 114372 h 1052406"/>
                <a:gd name="connsiteX9" fmla="*/ 129258 w 734344"/>
                <a:gd name="connsiteY9" fmla="*/ 601471 h 1052406"/>
                <a:gd name="connsiteX10" fmla="*/ 335392 w 734344"/>
                <a:gd name="connsiteY10" fmla="*/ 946250 h 1052406"/>
                <a:gd name="connsiteX11" fmla="*/ 356969 w 734344"/>
                <a:gd name="connsiteY11" fmla="*/ 980223 h 1052406"/>
                <a:gd name="connsiteX12" fmla="*/ 398746 w 734344"/>
                <a:gd name="connsiteY12" fmla="*/ 1035774 h 1052406"/>
                <a:gd name="connsiteX13" fmla="*/ 452460 w 734344"/>
                <a:gd name="connsiteY13" fmla="*/ 1041283 h 1052406"/>
                <a:gd name="connsiteX14" fmla="*/ 442360 w 734344"/>
                <a:gd name="connsiteY14" fmla="*/ 977928 h 1052406"/>
                <a:gd name="connsiteX15" fmla="*/ 437769 w 734344"/>
                <a:gd name="connsiteY15" fmla="*/ 967369 h 1052406"/>
                <a:gd name="connsiteX16" fmla="*/ 297287 w 734344"/>
                <a:gd name="connsiteY16" fmla="*/ 757104 h 1052406"/>
                <a:gd name="connsiteX17" fmla="*/ 140736 w 734344"/>
                <a:gd name="connsiteY17" fmla="*/ 472006 h 1052406"/>
                <a:gd name="connsiteX18" fmla="*/ 65903 w 734344"/>
                <a:gd name="connsiteY18" fmla="*/ 230064 h 1052406"/>
                <a:gd name="connsiteX19" fmla="*/ 104926 w 734344"/>
                <a:gd name="connsiteY19" fmla="*/ 122636 h 105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4344" h="1052406">
                  <a:moveTo>
                    <a:pt x="104926" y="122636"/>
                  </a:moveTo>
                  <a:cubicBezTo>
                    <a:pt x="136604" y="71676"/>
                    <a:pt x="206845" y="47803"/>
                    <a:pt x="274332" y="59281"/>
                  </a:cubicBezTo>
                  <a:cubicBezTo>
                    <a:pt x="334932" y="69381"/>
                    <a:pt x="392319" y="90040"/>
                    <a:pt x="447870" y="114831"/>
                  </a:cubicBezTo>
                  <a:cubicBezTo>
                    <a:pt x="523161" y="148345"/>
                    <a:pt x="652166" y="242918"/>
                    <a:pt x="690730" y="273218"/>
                  </a:cubicBezTo>
                  <a:lnTo>
                    <a:pt x="734344" y="234195"/>
                  </a:lnTo>
                  <a:cubicBezTo>
                    <a:pt x="637016" y="158904"/>
                    <a:pt x="536015" y="89581"/>
                    <a:pt x="417110" y="39999"/>
                  </a:cubicBezTo>
                  <a:cubicBezTo>
                    <a:pt x="365692" y="18421"/>
                    <a:pt x="312437" y="976"/>
                    <a:pt x="254591" y="58"/>
                  </a:cubicBezTo>
                  <a:cubicBezTo>
                    <a:pt x="214191" y="-861"/>
                    <a:pt x="154968" y="9239"/>
                    <a:pt x="118240" y="28521"/>
                  </a:cubicBezTo>
                  <a:cubicBezTo>
                    <a:pt x="81972" y="48262"/>
                    <a:pt x="59935" y="84990"/>
                    <a:pt x="39276" y="114372"/>
                  </a:cubicBezTo>
                  <a:cubicBezTo>
                    <a:pt x="-71825" y="272759"/>
                    <a:pt x="83349" y="514243"/>
                    <a:pt x="129258" y="601471"/>
                  </a:cubicBezTo>
                  <a:cubicBezTo>
                    <a:pt x="192154" y="720835"/>
                    <a:pt x="260559" y="835609"/>
                    <a:pt x="335392" y="946250"/>
                  </a:cubicBezTo>
                  <a:cubicBezTo>
                    <a:pt x="342737" y="957269"/>
                    <a:pt x="353755" y="965991"/>
                    <a:pt x="356969" y="980223"/>
                  </a:cubicBezTo>
                  <a:cubicBezTo>
                    <a:pt x="371660" y="997669"/>
                    <a:pt x="382678" y="1019246"/>
                    <a:pt x="398746" y="1035774"/>
                  </a:cubicBezTo>
                  <a:cubicBezTo>
                    <a:pt x="418488" y="1056433"/>
                    <a:pt x="428588" y="1057351"/>
                    <a:pt x="452460" y="1041283"/>
                  </a:cubicBezTo>
                  <a:cubicBezTo>
                    <a:pt x="467611" y="1016492"/>
                    <a:pt x="455674" y="997210"/>
                    <a:pt x="442360" y="977928"/>
                  </a:cubicBezTo>
                  <a:cubicBezTo>
                    <a:pt x="440983" y="974255"/>
                    <a:pt x="440065" y="970582"/>
                    <a:pt x="437769" y="967369"/>
                  </a:cubicBezTo>
                  <a:cubicBezTo>
                    <a:pt x="386810" y="900341"/>
                    <a:pt x="341819" y="829181"/>
                    <a:pt x="297287" y="757104"/>
                  </a:cubicBezTo>
                  <a:cubicBezTo>
                    <a:pt x="240359" y="665285"/>
                    <a:pt x="188940" y="569793"/>
                    <a:pt x="140736" y="472006"/>
                  </a:cubicBezTo>
                  <a:cubicBezTo>
                    <a:pt x="114567" y="418751"/>
                    <a:pt x="57640" y="307191"/>
                    <a:pt x="65903" y="230064"/>
                  </a:cubicBezTo>
                  <a:cubicBezTo>
                    <a:pt x="70953" y="189663"/>
                    <a:pt x="84267" y="156149"/>
                    <a:pt x="104926" y="122636"/>
                  </a:cubicBezTo>
                  <a:close/>
                </a:path>
              </a:pathLst>
            </a:custGeom>
            <a:gradFill>
              <a:gsLst>
                <a:gs pos="41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50000"/>
                  </a:schemeClr>
                </a:gs>
                <a:gs pos="11000">
                  <a:schemeClr val="accent5">
                    <a:lumMod val="75000"/>
                  </a:schemeClr>
                </a:gs>
                <a:gs pos="23000">
                  <a:schemeClr val="accent5"/>
                </a:gs>
                <a:gs pos="62000">
                  <a:schemeClr val="accent5"/>
                </a:gs>
                <a:gs pos="84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5000000" scaled="0"/>
            </a:gradFill>
            <a:ln w="458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7412EB-2D2D-4B31-828A-A013EBCD7668}"/>
                </a:ext>
              </a:extLst>
            </p:cNvPr>
            <p:cNvSpPr/>
            <p:nvPr/>
          </p:nvSpPr>
          <p:spPr>
            <a:xfrm>
              <a:off x="1331712" y="6295708"/>
              <a:ext cx="12334" cy="974"/>
            </a:xfrm>
            <a:custGeom>
              <a:avLst/>
              <a:gdLst>
                <a:gd name="connsiteX0" fmla="*/ 0 w 17445"/>
                <a:gd name="connsiteY0" fmla="*/ 1377 h 1377"/>
                <a:gd name="connsiteX1" fmla="*/ 17446 w 17445"/>
                <a:gd name="connsiteY1" fmla="*/ 0 h 1377"/>
                <a:gd name="connsiteX2" fmla="*/ 0 w 17445"/>
                <a:gd name="connsiteY2" fmla="*/ 1377 h 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" h="1377">
                  <a:moveTo>
                    <a:pt x="0" y="1377"/>
                  </a:moveTo>
                  <a:cubicBezTo>
                    <a:pt x="5968" y="918"/>
                    <a:pt x="11477" y="459"/>
                    <a:pt x="17446" y="0"/>
                  </a:cubicBezTo>
                  <a:cubicBezTo>
                    <a:pt x="11477" y="459"/>
                    <a:pt x="5968" y="918"/>
                    <a:pt x="0" y="1377"/>
                  </a:cubicBezTo>
                  <a:close/>
                </a:path>
              </a:pathLst>
            </a:custGeom>
            <a:noFill/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1FB9E91-86CC-4896-975F-54EC5889204C}"/>
                </a:ext>
              </a:extLst>
            </p:cNvPr>
            <p:cNvSpPr/>
            <p:nvPr/>
          </p:nvSpPr>
          <p:spPr>
            <a:xfrm>
              <a:off x="800379" y="5906864"/>
              <a:ext cx="325" cy="649"/>
            </a:xfrm>
            <a:custGeom>
              <a:avLst/>
              <a:gdLst>
                <a:gd name="connsiteX0" fmla="*/ 0 w 459"/>
                <a:gd name="connsiteY0" fmla="*/ 918 h 918"/>
                <a:gd name="connsiteX1" fmla="*/ 459 w 459"/>
                <a:gd name="connsiteY1" fmla="*/ 0 h 918"/>
                <a:gd name="connsiteX2" fmla="*/ 0 w 459"/>
                <a:gd name="connsiteY2" fmla="*/ 0 h 918"/>
                <a:gd name="connsiteX3" fmla="*/ 0 w 459"/>
                <a:gd name="connsiteY3" fmla="*/ 918 h 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" h="918">
                  <a:moveTo>
                    <a:pt x="0" y="918"/>
                  </a:moveTo>
                  <a:cubicBezTo>
                    <a:pt x="0" y="459"/>
                    <a:pt x="0" y="459"/>
                    <a:pt x="459" y="0"/>
                  </a:cubicBezTo>
                  <a:cubicBezTo>
                    <a:pt x="459" y="0"/>
                    <a:pt x="0" y="0"/>
                    <a:pt x="0" y="0"/>
                  </a:cubicBezTo>
                  <a:cubicBezTo>
                    <a:pt x="0" y="459"/>
                    <a:pt x="0" y="459"/>
                    <a:pt x="0" y="918"/>
                  </a:cubicBezTo>
                  <a:close/>
                </a:path>
              </a:pathLst>
            </a:custGeom>
            <a:noFill/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73B07D-ACC4-4347-A595-68A971EBECF3}"/>
                </a:ext>
              </a:extLst>
            </p:cNvPr>
            <p:cNvSpPr/>
            <p:nvPr/>
          </p:nvSpPr>
          <p:spPr>
            <a:xfrm>
              <a:off x="855233" y="5855581"/>
              <a:ext cx="3245" cy="325"/>
            </a:xfrm>
            <a:custGeom>
              <a:avLst/>
              <a:gdLst>
                <a:gd name="connsiteX0" fmla="*/ 0 w 4590"/>
                <a:gd name="connsiteY0" fmla="*/ 459 h 459"/>
                <a:gd name="connsiteX1" fmla="*/ 0 w 4590"/>
                <a:gd name="connsiteY1" fmla="*/ 459 h 459"/>
                <a:gd name="connsiteX2" fmla="*/ 0 w 4590"/>
                <a:gd name="connsiteY2" fmla="*/ 0 h 459"/>
                <a:gd name="connsiteX3" fmla="*/ 0 w 4590"/>
                <a:gd name="connsiteY3" fmla="*/ 459 h 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0" h="459">
                  <a:moveTo>
                    <a:pt x="0" y="459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59"/>
                    <a:pt x="0" y="459"/>
                  </a:cubicBezTo>
                  <a:close/>
                </a:path>
              </a:pathLst>
            </a:custGeom>
            <a:noFill/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33DE776-1D14-4788-8D9E-C7010B620E04}"/>
              </a:ext>
            </a:extLst>
          </p:cNvPr>
          <p:cNvSpPr/>
          <p:nvPr/>
        </p:nvSpPr>
        <p:spPr>
          <a:xfrm rot="17771021" flipH="1">
            <a:off x="7810630" y="730629"/>
            <a:ext cx="2595675" cy="5534197"/>
          </a:xfrm>
          <a:custGeom>
            <a:avLst/>
            <a:gdLst>
              <a:gd name="connsiteX0" fmla="*/ 2084740 w 2206604"/>
              <a:gd name="connsiteY0" fmla="*/ 581124 h 4704665"/>
              <a:gd name="connsiteX1" fmla="*/ 2019577 w 2206604"/>
              <a:gd name="connsiteY1" fmla="*/ 652644 h 4704665"/>
              <a:gd name="connsiteX2" fmla="*/ 1892430 w 2206604"/>
              <a:gd name="connsiteY2" fmla="*/ 738468 h 4704665"/>
              <a:gd name="connsiteX3" fmla="*/ 1818525 w 2206604"/>
              <a:gd name="connsiteY3" fmla="*/ 833034 h 4704665"/>
              <a:gd name="connsiteX4" fmla="*/ 1699325 w 2206604"/>
              <a:gd name="connsiteY4" fmla="*/ 1026933 h 4704665"/>
              <a:gd name="connsiteX5" fmla="*/ 1688994 w 2206604"/>
              <a:gd name="connsiteY5" fmla="*/ 1045211 h 4704665"/>
              <a:gd name="connsiteX6" fmla="*/ 1594428 w 2206604"/>
              <a:gd name="connsiteY6" fmla="*/ 1217654 h 4704665"/>
              <a:gd name="connsiteX7" fmla="*/ 1565821 w 2206604"/>
              <a:gd name="connsiteY7" fmla="*/ 1262950 h 4704665"/>
              <a:gd name="connsiteX8" fmla="*/ 1518935 w 2206604"/>
              <a:gd name="connsiteY8" fmla="*/ 1318577 h 4704665"/>
              <a:gd name="connsiteX9" fmla="*/ 1483175 w 2206604"/>
              <a:gd name="connsiteY9" fmla="*/ 1368641 h 4704665"/>
              <a:gd name="connsiteX10" fmla="*/ 1404503 w 2206604"/>
              <a:gd name="connsiteY10" fmla="*/ 1500557 h 4704665"/>
              <a:gd name="connsiteX11" fmla="*/ 1327420 w 2206604"/>
              <a:gd name="connsiteY11" fmla="*/ 1625320 h 4704665"/>
              <a:gd name="connsiteX12" fmla="*/ 1259078 w 2206604"/>
              <a:gd name="connsiteY12" fmla="*/ 1753262 h 4704665"/>
              <a:gd name="connsiteX13" fmla="*/ 1112064 w 2206604"/>
              <a:gd name="connsiteY13" fmla="*/ 2063183 h 4704665"/>
              <a:gd name="connsiteX14" fmla="*/ 1006373 w 2206604"/>
              <a:gd name="connsiteY14" fmla="*/ 2284101 h 4704665"/>
              <a:gd name="connsiteX15" fmla="*/ 916575 w 2206604"/>
              <a:gd name="connsiteY15" fmla="*/ 2499457 h 4704665"/>
              <a:gd name="connsiteX16" fmla="*/ 845850 w 2206604"/>
              <a:gd name="connsiteY16" fmla="*/ 2733884 h 4704665"/>
              <a:gd name="connsiteX17" fmla="*/ 783865 w 2206604"/>
              <a:gd name="connsiteY17" fmla="*/ 2954008 h 4704665"/>
              <a:gd name="connsiteX18" fmla="*/ 729828 w 2206604"/>
              <a:gd name="connsiteY18" fmla="*/ 3171747 h 4704665"/>
              <a:gd name="connsiteX19" fmla="*/ 719497 w 2206604"/>
              <a:gd name="connsiteY19" fmla="*/ 3279028 h 4704665"/>
              <a:gd name="connsiteX20" fmla="*/ 705988 w 2206604"/>
              <a:gd name="connsiteY20" fmla="*/ 3312404 h 4704665"/>
              <a:gd name="connsiteX21" fmla="*/ 701220 w 2206604"/>
              <a:gd name="connsiteY21" fmla="*/ 3206713 h 4704665"/>
              <a:gd name="connsiteX22" fmla="*/ 658308 w 2206604"/>
              <a:gd name="connsiteY22" fmla="*/ 3646960 h 4704665"/>
              <a:gd name="connsiteX23" fmla="*/ 663870 w 2206604"/>
              <a:gd name="connsiteY23" fmla="*/ 3642192 h 4704665"/>
              <a:gd name="connsiteX24" fmla="*/ 675790 w 2206604"/>
              <a:gd name="connsiteY24" fmla="*/ 3486436 h 4704665"/>
              <a:gd name="connsiteX25" fmla="*/ 690889 w 2206604"/>
              <a:gd name="connsiteY25" fmla="*/ 3398228 h 4704665"/>
              <a:gd name="connsiteX26" fmla="*/ 701220 w 2206604"/>
              <a:gd name="connsiteY26" fmla="*/ 3399817 h 4704665"/>
              <a:gd name="connsiteX27" fmla="*/ 676585 w 2206604"/>
              <a:gd name="connsiteY27" fmla="*/ 3820197 h 4704665"/>
              <a:gd name="connsiteX28" fmla="*/ 663870 w 2206604"/>
              <a:gd name="connsiteY28" fmla="*/ 4241373 h 4704665"/>
              <a:gd name="connsiteX29" fmla="*/ 644004 w 2206604"/>
              <a:gd name="connsiteY29" fmla="*/ 4188924 h 4704665"/>
              <a:gd name="connsiteX30" fmla="*/ 639236 w 2206604"/>
              <a:gd name="connsiteY30" fmla="*/ 4337528 h 4704665"/>
              <a:gd name="connsiteX31" fmla="*/ 628110 w 2206604"/>
              <a:gd name="connsiteY31" fmla="*/ 4375672 h 4704665"/>
              <a:gd name="connsiteX32" fmla="*/ 621753 w 2206604"/>
              <a:gd name="connsiteY32" fmla="*/ 4402691 h 4704665"/>
              <a:gd name="connsiteX33" fmla="*/ 623342 w 2206604"/>
              <a:gd name="connsiteY33" fmla="*/ 4577518 h 4704665"/>
              <a:gd name="connsiteX34" fmla="*/ 591556 w 2206604"/>
              <a:gd name="connsiteY34" fmla="*/ 4529043 h 4704665"/>
              <a:gd name="connsiteX35" fmla="*/ 562947 w 2206604"/>
              <a:gd name="connsiteY35" fmla="*/ 4551294 h 4704665"/>
              <a:gd name="connsiteX36" fmla="*/ 526393 w 2206604"/>
              <a:gd name="connsiteY36" fmla="*/ 4578313 h 4704665"/>
              <a:gd name="connsiteX37" fmla="*/ 495400 w 2206604"/>
              <a:gd name="connsiteY37" fmla="*/ 4641092 h 4704665"/>
              <a:gd name="connsiteX38" fmla="*/ 470766 w 2206604"/>
              <a:gd name="connsiteY38" fmla="*/ 4606126 h 4704665"/>
              <a:gd name="connsiteX39" fmla="*/ 456462 w 2206604"/>
              <a:gd name="connsiteY39" fmla="*/ 4698308 h 4704665"/>
              <a:gd name="connsiteX40" fmla="*/ 411960 w 2206604"/>
              <a:gd name="connsiteY40" fmla="*/ 4537785 h 4704665"/>
              <a:gd name="connsiteX41" fmla="*/ 412755 w 2206604"/>
              <a:gd name="connsiteY41" fmla="*/ 4602153 h 4704665"/>
              <a:gd name="connsiteX42" fmla="*/ 413549 w 2206604"/>
              <a:gd name="connsiteY42" fmla="*/ 4667316 h 4704665"/>
              <a:gd name="connsiteX43" fmla="*/ 404808 w 2206604"/>
              <a:gd name="connsiteY43" fmla="*/ 4669700 h 4704665"/>
              <a:gd name="connsiteX44" fmla="*/ 380968 w 2206604"/>
              <a:gd name="connsiteY44" fmla="*/ 4639502 h 4704665"/>
              <a:gd name="connsiteX45" fmla="*/ 334877 w 2206604"/>
              <a:gd name="connsiteY45" fmla="*/ 4678441 h 4704665"/>
              <a:gd name="connsiteX46" fmla="*/ 327725 w 2206604"/>
              <a:gd name="connsiteY46" fmla="*/ 4704665 h 4704665"/>
              <a:gd name="connsiteX47" fmla="*/ 311037 w 2206604"/>
              <a:gd name="connsiteY47" fmla="*/ 4635529 h 4704665"/>
              <a:gd name="connsiteX48" fmla="*/ 279250 w 2206604"/>
              <a:gd name="connsiteY48" fmla="*/ 4618841 h 4704665"/>
              <a:gd name="connsiteX49" fmla="*/ 280045 w 2206604"/>
              <a:gd name="connsiteY49" fmla="*/ 4678441 h 4704665"/>
              <a:gd name="connsiteX50" fmla="*/ 223623 w 2206604"/>
              <a:gd name="connsiteY50" fmla="*/ 4629172 h 4704665"/>
              <a:gd name="connsiteX51" fmla="*/ 129058 w 2206604"/>
              <a:gd name="connsiteY51" fmla="*/ 4480568 h 4704665"/>
              <a:gd name="connsiteX52" fmla="*/ 106807 w 2206604"/>
              <a:gd name="connsiteY52" fmla="*/ 4447987 h 4704665"/>
              <a:gd name="connsiteX53" fmla="*/ 93298 w 2206604"/>
              <a:gd name="connsiteY53" fmla="*/ 4401102 h 4704665"/>
              <a:gd name="connsiteX54" fmla="*/ 71047 w 2206604"/>
              <a:gd name="connsiteY54" fmla="*/ 4361368 h 4704665"/>
              <a:gd name="connsiteX55" fmla="*/ 82967 w 2206604"/>
              <a:gd name="connsiteY55" fmla="*/ 4334349 h 4704665"/>
              <a:gd name="connsiteX56" fmla="*/ 71047 w 2206604"/>
              <a:gd name="connsiteY56" fmla="*/ 4210381 h 4704665"/>
              <a:gd name="connsiteX57" fmla="*/ 45617 w 2206604"/>
              <a:gd name="connsiteY57" fmla="*/ 4182567 h 4704665"/>
              <a:gd name="connsiteX58" fmla="*/ 27340 w 2206604"/>
              <a:gd name="connsiteY58" fmla="*/ 4099127 h 4704665"/>
              <a:gd name="connsiteX59" fmla="*/ 26545 w 2206604"/>
              <a:gd name="connsiteY59" fmla="*/ 4057804 h 4704665"/>
              <a:gd name="connsiteX60" fmla="*/ 9062 w 2206604"/>
              <a:gd name="connsiteY60" fmla="*/ 3962444 h 4704665"/>
              <a:gd name="connsiteX61" fmla="*/ 8268 w 2206604"/>
              <a:gd name="connsiteY61" fmla="*/ 3916353 h 4704665"/>
              <a:gd name="connsiteX62" fmla="*/ 17009 w 2206604"/>
              <a:gd name="connsiteY62" fmla="*/ 3841654 h 4704665"/>
              <a:gd name="connsiteX63" fmla="*/ 4294 w 2206604"/>
              <a:gd name="connsiteY63" fmla="*/ 3784437 h 4704665"/>
              <a:gd name="connsiteX64" fmla="*/ 17804 w 2206604"/>
              <a:gd name="connsiteY64" fmla="*/ 3713712 h 4704665"/>
              <a:gd name="connsiteX65" fmla="*/ 28929 w 2206604"/>
              <a:gd name="connsiteY65" fmla="*/ 3630272 h 4704665"/>
              <a:gd name="connsiteX66" fmla="*/ 28134 w 2206604"/>
              <a:gd name="connsiteY66" fmla="*/ 3523786 h 4704665"/>
              <a:gd name="connsiteX67" fmla="*/ 28929 w 2206604"/>
              <a:gd name="connsiteY67" fmla="*/ 3479284 h 4704665"/>
              <a:gd name="connsiteX68" fmla="*/ 36081 w 2206604"/>
              <a:gd name="connsiteY68" fmla="*/ 3410943 h 4704665"/>
              <a:gd name="connsiteX69" fmla="*/ 40849 w 2206604"/>
              <a:gd name="connsiteY69" fmla="*/ 3317172 h 4704665"/>
              <a:gd name="connsiteX70" fmla="*/ 54358 w 2206604"/>
              <a:gd name="connsiteY70" fmla="*/ 3271081 h 4704665"/>
              <a:gd name="connsiteX71" fmla="*/ 69457 w 2206604"/>
              <a:gd name="connsiteY71" fmla="*/ 3239294 h 4704665"/>
              <a:gd name="connsiteX72" fmla="*/ 98065 w 2206604"/>
              <a:gd name="connsiteY72" fmla="*/ 3082744 h 4704665"/>
              <a:gd name="connsiteX73" fmla="*/ 94887 w 2206604"/>
              <a:gd name="connsiteY73" fmla="*/ 3048573 h 4704665"/>
              <a:gd name="connsiteX74" fmla="*/ 96476 w 2206604"/>
              <a:gd name="connsiteY74" fmla="*/ 3008045 h 4704665"/>
              <a:gd name="connsiteX75" fmla="*/ 133031 w 2206604"/>
              <a:gd name="connsiteY75" fmla="*/ 2947650 h 4704665"/>
              <a:gd name="connsiteX76" fmla="*/ 135415 w 2206604"/>
              <a:gd name="connsiteY76" fmla="*/ 2884077 h 4704665"/>
              <a:gd name="connsiteX77" fmla="*/ 152103 w 2206604"/>
              <a:gd name="connsiteY77" fmla="*/ 2811762 h 4704665"/>
              <a:gd name="connsiteX78" fmla="*/ 187863 w 2206604"/>
              <a:gd name="connsiteY78" fmla="*/ 2751367 h 4704665"/>
              <a:gd name="connsiteX79" fmla="*/ 192631 w 2206604"/>
              <a:gd name="connsiteY79" fmla="*/ 2615478 h 4704665"/>
              <a:gd name="connsiteX80" fmla="*/ 212498 w 2206604"/>
              <a:gd name="connsiteY80" fmla="*/ 2563030 h 4704665"/>
              <a:gd name="connsiteX81" fmla="*/ 253821 w 2206604"/>
              <a:gd name="connsiteY81" fmla="*/ 2442240 h 4704665"/>
              <a:gd name="connsiteX82" fmla="*/ 275277 w 2206604"/>
              <a:gd name="connsiteY82" fmla="*/ 2354827 h 4704665"/>
              <a:gd name="connsiteX83" fmla="*/ 315805 w 2206604"/>
              <a:gd name="connsiteY83" fmla="*/ 2228474 h 4704665"/>
              <a:gd name="connsiteX84" fmla="*/ 344413 w 2206604"/>
              <a:gd name="connsiteY84" fmla="*/ 2150597 h 4704665"/>
              <a:gd name="connsiteX85" fmla="*/ 376995 w 2206604"/>
              <a:gd name="connsiteY85" fmla="*/ 2065567 h 4704665"/>
              <a:gd name="connsiteX86" fmla="*/ 490632 w 2206604"/>
              <a:gd name="connsiteY86" fmla="*/ 1761208 h 4704665"/>
              <a:gd name="connsiteX87" fmla="*/ 585993 w 2206604"/>
              <a:gd name="connsiteY87" fmla="*/ 1539495 h 4704665"/>
              <a:gd name="connsiteX88" fmla="*/ 752873 w 2206604"/>
              <a:gd name="connsiteY88" fmla="*/ 1195403 h 4704665"/>
              <a:gd name="connsiteX89" fmla="*/ 863332 w 2206604"/>
              <a:gd name="connsiteY89" fmla="*/ 943493 h 4704665"/>
              <a:gd name="connsiteX90" fmla="*/ 918959 w 2206604"/>
              <a:gd name="connsiteY90" fmla="*/ 836213 h 4704665"/>
              <a:gd name="connsiteX91" fmla="*/ 1089019 w 2206604"/>
              <a:gd name="connsiteY91" fmla="*/ 569204 h 4704665"/>
              <a:gd name="connsiteX92" fmla="*/ 1353644 w 2206604"/>
              <a:gd name="connsiteY92" fmla="*/ 226701 h 4704665"/>
              <a:gd name="connsiteX93" fmla="*/ 1599197 w 2206604"/>
              <a:gd name="connsiteY93" fmla="*/ 30417 h 4704665"/>
              <a:gd name="connsiteX94" fmla="*/ 1752568 w 2206604"/>
              <a:gd name="connsiteY94" fmla="*/ 4988 h 4704665"/>
              <a:gd name="connsiteX95" fmla="*/ 1856669 w 2206604"/>
              <a:gd name="connsiteY95" fmla="*/ 13729 h 4704665"/>
              <a:gd name="connsiteX96" fmla="*/ 2034676 w 2206604"/>
              <a:gd name="connsiteY96" fmla="*/ 87634 h 4704665"/>
              <a:gd name="connsiteX97" fmla="*/ 2165002 w 2206604"/>
              <a:gd name="connsiteY97" fmla="*/ 210013 h 4704665"/>
              <a:gd name="connsiteX98" fmla="*/ 2206324 w 2206604"/>
              <a:gd name="connsiteY98" fmla="*/ 323651 h 4704665"/>
              <a:gd name="connsiteX99" fmla="*/ 2172154 w 2206604"/>
              <a:gd name="connsiteY99" fmla="*/ 444440 h 4704665"/>
              <a:gd name="connsiteX100" fmla="*/ 2172948 w 2206604"/>
              <a:gd name="connsiteY100" fmla="*/ 445235 h 4704665"/>
              <a:gd name="connsiteX101" fmla="*/ 2174537 w 2206604"/>
              <a:gd name="connsiteY101" fmla="*/ 405502 h 4704665"/>
              <a:gd name="connsiteX102" fmla="*/ 2181690 w 2206604"/>
              <a:gd name="connsiteY102" fmla="*/ 372125 h 4704665"/>
              <a:gd name="connsiteX103" fmla="*/ 2173743 w 2206604"/>
              <a:gd name="connsiteY103" fmla="*/ 370536 h 4704665"/>
              <a:gd name="connsiteX104" fmla="*/ 2146724 w 2206604"/>
              <a:gd name="connsiteY104" fmla="*/ 470665 h 4704665"/>
              <a:gd name="connsiteX105" fmla="*/ 2147519 w 2206604"/>
              <a:gd name="connsiteY105" fmla="*/ 469075 h 4704665"/>
              <a:gd name="connsiteX106" fmla="*/ 2067257 w 2206604"/>
              <a:gd name="connsiteY106" fmla="*/ 580329 h 4704665"/>
              <a:gd name="connsiteX107" fmla="*/ 2074409 w 2206604"/>
              <a:gd name="connsiteY107" fmla="*/ 586686 h 4704665"/>
              <a:gd name="connsiteX108" fmla="*/ 2084740 w 2206604"/>
              <a:gd name="connsiteY108" fmla="*/ 581124 h 4704665"/>
              <a:gd name="connsiteX109" fmla="*/ 1072331 w 2206604"/>
              <a:gd name="connsiteY109" fmla="*/ 802042 h 4704665"/>
              <a:gd name="connsiteX110" fmla="*/ 1092198 w 2206604"/>
              <a:gd name="connsiteY110" fmla="*/ 775818 h 4704665"/>
              <a:gd name="connsiteX111" fmla="*/ 1084251 w 2206604"/>
              <a:gd name="connsiteY111" fmla="*/ 771844 h 4704665"/>
              <a:gd name="connsiteX112" fmla="*/ 1073125 w 2206604"/>
              <a:gd name="connsiteY112" fmla="*/ 802836 h 4704665"/>
              <a:gd name="connsiteX113" fmla="*/ 1049285 w 2206604"/>
              <a:gd name="connsiteY113" fmla="*/ 835418 h 4704665"/>
              <a:gd name="connsiteX114" fmla="*/ 1057232 w 2206604"/>
              <a:gd name="connsiteY114" fmla="*/ 839391 h 4704665"/>
              <a:gd name="connsiteX115" fmla="*/ 1072331 w 2206604"/>
              <a:gd name="connsiteY115" fmla="*/ 802042 h 4704665"/>
              <a:gd name="connsiteX116" fmla="*/ 591556 w 2206604"/>
              <a:gd name="connsiteY116" fmla="*/ 1694456 h 4704665"/>
              <a:gd name="connsiteX117" fmla="*/ 612217 w 2206604"/>
              <a:gd name="connsiteY117" fmla="*/ 1653928 h 4704665"/>
              <a:gd name="connsiteX118" fmla="*/ 604270 w 2206604"/>
              <a:gd name="connsiteY118" fmla="*/ 1650749 h 4704665"/>
              <a:gd name="connsiteX119" fmla="*/ 593145 w 2206604"/>
              <a:gd name="connsiteY119" fmla="*/ 1696045 h 4704665"/>
              <a:gd name="connsiteX120" fmla="*/ 568510 w 2206604"/>
              <a:gd name="connsiteY120" fmla="*/ 1746110 h 4704665"/>
              <a:gd name="connsiteX121" fmla="*/ 541491 w 2206604"/>
              <a:gd name="connsiteY121" fmla="*/ 1758824 h 4704665"/>
              <a:gd name="connsiteX122" fmla="*/ 556590 w 2206604"/>
              <a:gd name="connsiteY122" fmla="*/ 1714323 h 4704665"/>
              <a:gd name="connsiteX123" fmla="*/ 547054 w 2206604"/>
              <a:gd name="connsiteY123" fmla="*/ 1711144 h 4704665"/>
              <a:gd name="connsiteX124" fmla="*/ 389709 w 2206604"/>
              <a:gd name="connsiteY124" fmla="*/ 2143445 h 4704665"/>
              <a:gd name="connsiteX125" fmla="*/ 438184 w 2206604"/>
              <a:gd name="connsiteY125" fmla="*/ 2042521 h 4704665"/>
              <a:gd name="connsiteX126" fmla="*/ 523214 w 2206604"/>
              <a:gd name="connsiteY126" fmla="*/ 1843854 h 4704665"/>
              <a:gd name="connsiteX127" fmla="*/ 567715 w 2206604"/>
              <a:gd name="connsiteY127" fmla="*/ 1745315 h 4704665"/>
              <a:gd name="connsiteX128" fmla="*/ 591556 w 2206604"/>
              <a:gd name="connsiteY128" fmla="*/ 1694456 h 4704665"/>
              <a:gd name="connsiteX129" fmla="*/ 377789 w 2206604"/>
              <a:gd name="connsiteY129" fmla="*/ 4215149 h 4704665"/>
              <a:gd name="connsiteX130" fmla="*/ 384146 w 2206604"/>
              <a:gd name="connsiteY130" fmla="*/ 4268392 h 4704665"/>
              <a:gd name="connsiteX131" fmla="*/ 377789 w 2206604"/>
              <a:gd name="connsiteY131" fmla="*/ 4215149 h 4704665"/>
              <a:gd name="connsiteX132" fmla="*/ 376995 w 2206604"/>
              <a:gd name="connsiteY132" fmla="*/ 4153959 h 4704665"/>
              <a:gd name="connsiteX133" fmla="*/ 373021 w 2206604"/>
              <a:gd name="connsiteY133" fmla="*/ 4153959 h 4704665"/>
              <a:gd name="connsiteX134" fmla="*/ 377789 w 2206604"/>
              <a:gd name="connsiteY134" fmla="*/ 4215149 h 4704665"/>
              <a:gd name="connsiteX135" fmla="*/ 1229675 w 2206604"/>
              <a:gd name="connsiteY135" fmla="*/ 542185 h 4704665"/>
              <a:gd name="connsiteX136" fmla="*/ 1249542 w 2206604"/>
              <a:gd name="connsiteY136" fmla="*/ 513577 h 4704665"/>
              <a:gd name="connsiteX137" fmla="*/ 1231265 w 2206604"/>
              <a:gd name="connsiteY137" fmla="*/ 542979 h 4704665"/>
              <a:gd name="connsiteX138" fmla="*/ 1196299 w 2206604"/>
              <a:gd name="connsiteY138" fmla="*/ 605758 h 4704665"/>
              <a:gd name="connsiteX139" fmla="*/ 1229675 w 2206604"/>
              <a:gd name="connsiteY139" fmla="*/ 542185 h 4704665"/>
              <a:gd name="connsiteX140" fmla="*/ 1220139 w 2206604"/>
              <a:gd name="connsiteY140" fmla="*/ 491326 h 4704665"/>
              <a:gd name="connsiteX141" fmla="*/ 1196299 w 2206604"/>
              <a:gd name="connsiteY141" fmla="*/ 540595 h 4704665"/>
              <a:gd name="connsiteX142" fmla="*/ 1219345 w 2206604"/>
              <a:gd name="connsiteY142" fmla="*/ 490531 h 4704665"/>
              <a:gd name="connsiteX143" fmla="*/ 1286892 w 2206604"/>
              <a:gd name="connsiteY143" fmla="*/ 405502 h 4704665"/>
              <a:gd name="connsiteX144" fmla="*/ 1309142 w 2206604"/>
              <a:gd name="connsiteY144" fmla="*/ 370536 h 4704665"/>
              <a:gd name="connsiteX145" fmla="*/ 1250337 w 2206604"/>
              <a:gd name="connsiteY145" fmla="*/ 438878 h 4704665"/>
              <a:gd name="connsiteX146" fmla="*/ 1220139 w 2206604"/>
              <a:gd name="connsiteY146" fmla="*/ 491326 h 4704665"/>
              <a:gd name="connsiteX147" fmla="*/ 1442647 w 2206604"/>
              <a:gd name="connsiteY147" fmla="*/ 213192 h 4704665"/>
              <a:gd name="connsiteX148" fmla="*/ 1400529 w 2206604"/>
              <a:gd name="connsiteY148" fmla="*/ 261666 h 4704665"/>
              <a:gd name="connsiteX149" fmla="*/ 1441852 w 2206604"/>
              <a:gd name="connsiteY149" fmla="*/ 212397 h 4704665"/>
              <a:gd name="connsiteX150" fmla="*/ 1504631 w 2206604"/>
              <a:gd name="connsiteY150" fmla="*/ 173458 h 4704665"/>
              <a:gd name="connsiteX151" fmla="*/ 1531650 w 2206604"/>
              <a:gd name="connsiteY151" fmla="*/ 160743 h 4704665"/>
              <a:gd name="connsiteX152" fmla="*/ 1552311 w 2206604"/>
              <a:gd name="connsiteY152" fmla="*/ 159949 h 4704665"/>
              <a:gd name="connsiteX153" fmla="*/ 1593634 w 2206604"/>
              <a:gd name="connsiteY153" fmla="*/ 113858 h 4704665"/>
              <a:gd name="connsiteX154" fmla="*/ 1602375 w 2206604"/>
              <a:gd name="connsiteY154" fmla="*/ 82866 h 4704665"/>
              <a:gd name="connsiteX155" fmla="*/ 1578535 w 2206604"/>
              <a:gd name="connsiteY155" fmla="*/ 93196 h 4704665"/>
              <a:gd name="connsiteX156" fmla="*/ 1502247 w 2206604"/>
              <a:gd name="connsiteY156" fmla="*/ 150413 h 4704665"/>
              <a:gd name="connsiteX157" fmla="*/ 1442647 w 2206604"/>
              <a:gd name="connsiteY157" fmla="*/ 213192 h 4704665"/>
              <a:gd name="connsiteX158" fmla="*/ 288786 w 2206604"/>
              <a:gd name="connsiteY158" fmla="*/ 4597385 h 4704665"/>
              <a:gd name="connsiteX159" fmla="*/ 299912 w 2206604"/>
              <a:gd name="connsiteY159" fmla="*/ 4573545 h 4704665"/>
              <a:gd name="connsiteX160" fmla="*/ 295143 w 2206604"/>
              <a:gd name="connsiteY160" fmla="*/ 4511560 h 4704665"/>
              <a:gd name="connsiteX161" fmla="*/ 275277 w 2206604"/>
              <a:gd name="connsiteY161" fmla="*/ 4376466 h 4704665"/>
              <a:gd name="connsiteX162" fmla="*/ 256999 w 2206604"/>
              <a:gd name="connsiteY162" fmla="*/ 4174621 h 4704665"/>
              <a:gd name="connsiteX163" fmla="*/ 247463 w 2206604"/>
              <a:gd name="connsiteY163" fmla="*/ 4037937 h 4704665"/>
              <a:gd name="connsiteX164" fmla="*/ 235543 w 2206604"/>
              <a:gd name="connsiteY164" fmla="*/ 3919531 h 4704665"/>
              <a:gd name="connsiteX165" fmla="*/ 225212 w 2206604"/>
              <a:gd name="connsiteY165" fmla="*/ 3920326 h 4704665"/>
              <a:gd name="connsiteX166" fmla="*/ 234749 w 2206604"/>
              <a:gd name="connsiteY166" fmla="*/ 4097537 h 4704665"/>
              <a:gd name="connsiteX167" fmla="*/ 237133 w 2206604"/>
              <a:gd name="connsiteY167" fmla="*/ 4155548 h 4704665"/>
              <a:gd name="connsiteX168" fmla="*/ 248258 w 2206604"/>
              <a:gd name="connsiteY168" fmla="*/ 4272365 h 4704665"/>
              <a:gd name="connsiteX169" fmla="*/ 261768 w 2206604"/>
              <a:gd name="connsiteY169" fmla="*/ 4399512 h 4704665"/>
              <a:gd name="connsiteX170" fmla="*/ 288786 w 2206604"/>
              <a:gd name="connsiteY170" fmla="*/ 4597385 h 4704665"/>
              <a:gd name="connsiteX171" fmla="*/ 227596 w 2206604"/>
              <a:gd name="connsiteY171" fmla="*/ 3880593 h 4704665"/>
              <a:gd name="connsiteX172" fmla="*/ 238722 w 2206604"/>
              <a:gd name="connsiteY172" fmla="*/ 3880593 h 4704665"/>
              <a:gd name="connsiteX173" fmla="*/ 248258 w 2206604"/>
              <a:gd name="connsiteY173" fmla="*/ 3729605 h 4704665"/>
              <a:gd name="connsiteX174" fmla="*/ 237928 w 2206604"/>
              <a:gd name="connsiteY174" fmla="*/ 3728810 h 4704665"/>
              <a:gd name="connsiteX175" fmla="*/ 227596 w 2206604"/>
              <a:gd name="connsiteY175" fmla="*/ 3880593 h 4704665"/>
              <a:gd name="connsiteX176" fmla="*/ 370637 w 2206604"/>
              <a:gd name="connsiteY176" fmla="*/ 3716096 h 4704665"/>
              <a:gd name="connsiteX177" fmla="*/ 376200 w 2206604"/>
              <a:gd name="connsiteY177" fmla="*/ 3716096 h 4704665"/>
              <a:gd name="connsiteX178" fmla="*/ 384941 w 2206604"/>
              <a:gd name="connsiteY178" fmla="*/ 3575439 h 4704665"/>
              <a:gd name="connsiteX179" fmla="*/ 378584 w 2206604"/>
              <a:gd name="connsiteY179" fmla="*/ 3575439 h 4704665"/>
              <a:gd name="connsiteX180" fmla="*/ 370637 w 2206604"/>
              <a:gd name="connsiteY180" fmla="*/ 3716096 h 4704665"/>
              <a:gd name="connsiteX181" fmla="*/ 365869 w 2206604"/>
              <a:gd name="connsiteY181" fmla="*/ 4089591 h 4704665"/>
              <a:gd name="connsiteX182" fmla="*/ 369048 w 2206604"/>
              <a:gd name="connsiteY182" fmla="*/ 4091180 h 4704665"/>
              <a:gd name="connsiteX183" fmla="*/ 367459 w 2206604"/>
              <a:gd name="connsiteY183" fmla="*/ 3944166 h 4704665"/>
              <a:gd name="connsiteX184" fmla="*/ 364280 w 2206604"/>
              <a:gd name="connsiteY184" fmla="*/ 3944166 h 4704665"/>
              <a:gd name="connsiteX185" fmla="*/ 365869 w 2206604"/>
              <a:gd name="connsiteY185" fmla="*/ 4089591 h 4704665"/>
              <a:gd name="connsiteX186" fmla="*/ 1378279 w 2206604"/>
              <a:gd name="connsiteY186" fmla="*/ 274381 h 4704665"/>
              <a:gd name="connsiteX187" fmla="*/ 1319473 w 2206604"/>
              <a:gd name="connsiteY187" fmla="*/ 344312 h 4704665"/>
              <a:gd name="connsiteX188" fmla="*/ 1378279 w 2206604"/>
              <a:gd name="connsiteY188" fmla="*/ 274381 h 4704665"/>
              <a:gd name="connsiteX189" fmla="*/ 1435495 w 2206604"/>
              <a:gd name="connsiteY189" fmla="*/ 278354 h 4704665"/>
              <a:gd name="connsiteX190" fmla="*/ 1427548 w 2206604"/>
              <a:gd name="connsiteY190" fmla="*/ 271997 h 4704665"/>
              <a:gd name="connsiteX191" fmla="*/ 1369537 w 2206604"/>
              <a:gd name="connsiteY191" fmla="*/ 337955 h 4704665"/>
              <a:gd name="connsiteX192" fmla="*/ 1376689 w 2206604"/>
              <a:gd name="connsiteY192" fmla="*/ 343517 h 4704665"/>
              <a:gd name="connsiteX193" fmla="*/ 1435495 w 2206604"/>
              <a:gd name="connsiteY193" fmla="*/ 278354 h 4704665"/>
              <a:gd name="connsiteX194" fmla="*/ 1261462 w 2206604"/>
              <a:gd name="connsiteY194" fmla="*/ 477817 h 4704665"/>
              <a:gd name="connsiteX195" fmla="*/ 1270998 w 2206604"/>
              <a:gd name="connsiteY195" fmla="*/ 484174 h 4704665"/>
              <a:gd name="connsiteX196" fmla="*/ 1315500 w 2206604"/>
              <a:gd name="connsiteY196" fmla="*/ 415832 h 4704665"/>
              <a:gd name="connsiteX197" fmla="*/ 1307553 w 2206604"/>
              <a:gd name="connsiteY197" fmla="*/ 410270 h 4704665"/>
              <a:gd name="connsiteX198" fmla="*/ 1261462 w 2206604"/>
              <a:gd name="connsiteY198" fmla="*/ 477817 h 4704665"/>
              <a:gd name="connsiteX199" fmla="*/ 253821 w 2206604"/>
              <a:gd name="connsiteY199" fmla="*/ 3603253 h 4704665"/>
              <a:gd name="connsiteX200" fmla="*/ 245874 w 2206604"/>
              <a:gd name="connsiteY200" fmla="*/ 3604842 h 4704665"/>
              <a:gd name="connsiteX201" fmla="*/ 246669 w 2206604"/>
              <a:gd name="connsiteY201" fmla="*/ 3666032 h 4704665"/>
              <a:gd name="connsiteX202" fmla="*/ 250642 w 2206604"/>
              <a:gd name="connsiteY202" fmla="*/ 3666032 h 4704665"/>
              <a:gd name="connsiteX203" fmla="*/ 253821 w 2206604"/>
              <a:gd name="connsiteY203" fmla="*/ 3603253 h 4704665"/>
              <a:gd name="connsiteX204" fmla="*/ 399245 w 2206604"/>
              <a:gd name="connsiteY204" fmla="*/ 3312404 h 4704665"/>
              <a:gd name="connsiteX205" fmla="*/ 402424 w 2206604"/>
              <a:gd name="connsiteY205" fmla="*/ 3312404 h 4704665"/>
              <a:gd name="connsiteX206" fmla="*/ 412755 w 2206604"/>
              <a:gd name="connsiteY206" fmla="*/ 3240089 h 4704665"/>
              <a:gd name="connsiteX207" fmla="*/ 406397 w 2206604"/>
              <a:gd name="connsiteY207" fmla="*/ 3239294 h 4704665"/>
              <a:gd name="connsiteX208" fmla="*/ 399245 w 2206604"/>
              <a:gd name="connsiteY208" fmla="*/ 3312404 h 4704665"/>
              <a:gd name="connsiteX209" fmla="*/ 660691 w 2206604"/>
              <a:gd name="connsiteY209" fmla="*/ 1469564 h 4704665"/>
              <a:gd name="connsiteX210" fmla="*/ 668638 w 2206604"/>
              <a:gd name="connsiteY210" fmla="*/ 1473538 h 4704665"/>
              <a:gd name="connsiteX211" fmla="*/ 702014 w 2206604"/>
              <a:gd name="connsiteY211" fmla="*/ 1405991 h 4704665"/>
              <a:gd name="connsiteX212" fmla="*/ 694068 w 2206604"/>
              <a:gd name="connsiteY212" fmla="*/ 1402017 h 4704665"/>
              <a:gd name="connsiteX213" fmla="*/ 660691 w 2206604"/>
              <a:gd name="connsiteY213" fmla="*/ 1469564 h 4704665"/>
              <a:gd name="connsiteX214" fmla="*/ 1039749 w 2206604"/>
              <a:gd name="connsiteY214" fmla="*/ 796479 h 4704665"/>
              <a:gd name="connsiteX215" fmla="*/ 1010346 w 2206604"/>
              <a:gd name="connsiteY215" fmla="*/ 856874 h 4704665"/>
              <a:gd name="connsiteX216" fmla="*/ 1039749 w 2206604"/>
              <a:gd name="connsiteY216" fmla="*/ 796479 h 4704665"/>
              <a:gd name="connsiteX217" fmla="*/ 640825 w 2206604"/>
              <a:gd name="connsiteY217" fmla="*/ 3969596 h 4704665"/>
              <a:gd name="connsiteX218" fmla="*/ 644004 w 2206604"/>
              <a:gd name="connsiteY218" fmla="*/ 3969596 h 4704665"/>
              <a:gd name="connsiteX219" fmla="*/ 643209 w 2206604"/>
              <a:gd name="connsiteY219" fmla="*/ 3905227 h 4704665"/>
              <a:gd name="connsiteX220" fmla="*/ 640030 w 2206604"/>
              <a:gd name="connsiteY220" fmla="*/ 3905227 h 4704665"/>
              <a:gd name="connsiteX221" fmla="*/ 640825 w 2206604"/>
              <a:gd name="connsiteY221" fmla="*/ 3969596 h 4704665"/>
              <a:gd name="connsiteX222" fmla="*/ 646387 w 2206604"/>
              <a:gd name="connsiteY222" fmla="*/ 3811456 h 4704665"/>
              <a:gd name="connsiteX223" fmla="*/ 651950 w 2206604"/>
              <a:gd name="connsiteY223" fmla="*/ 3813046 h 4704665"/>
              <a:gd name="connsiteX224" fmla="*/ 651156 w 2206604"/>
              <a:gd name="connsiteY224" fmla="*/ 3755829 h 4704665"/>
              <a:gd name="connsiteX225" fmla="*/ 645593 w 2206604"/>
              <a:gd name="connsiteY225" fmla="*/ 3755829 h 4704665"/>
              <a:gd name="connsiteX226" fmla="*/ 646387 w 2206604"/>
              <a:gd name="connsiteY226" fmla="*/ 3811456 h 4704665"/>
              <a:gd name="connsiteX227" fmla="*/ 602681 w 2206604"/>
              <a:gd name="connsiteY227" fmla="*/ 3378361 h 4704665"/>
              <a:gd name="connsiteX228" fmla="*/ 606654 w 2206604"/>
              <a:gd name="connsiteY228" fmla="*/ 3326708 h 4704665"/>
              <a:gd name="connsiteX229" fmla="*/ 602681 w 2206604"/>
              <a:gd name="connsiteY229" fmla="*/ 3378361 h 4704665"/>
              <a:gd name="connsiteX230" fmla="*/ 1131136 w 2206604"/>
              <a:gd name="connsiteY230" fmla="*/ 643108 h 4704665"/>
              <a:gd name="connsiteX231" fmla="*/ 1121600 w 2206604"/>
              <a:gd name="connsiteY231" fmla="*/ 635956 h 4704665"/>
              <a:gd name="connsiteX232" fmla="*/ 1093787 w 2206604"/>
              <a:gd name="connsiteY232" fmla="*/ 682047 h 4704665"/>
              <a:gd name="connsiteX233" fmla="*/ 1101733 w 2206604"/>
              <a:gd name="connsiteY233" fmla="*/ 686815 h 4704665"/>
              <a:gd name="connsiteX234" fmla="*/ 1131136 w 2206604"/>
              <a:gd name="connsiteY234" fmla="*/ 643108 h 4704665"/>
              <a:gd name="connsiteX235" fmla="*/ 661486 w 2206604"/>
              <a:gd name="connsiteY235" fmla="*/ 3679541 h 4704665"/>
              <a:gd name="connsiteX236" fmla="*/ 651156 w 2206604"/>
              <a:gd name="connsiteY236" fmla="*/ 3677157 h 4704665"/>
              <a:gd name="connsiteX237" fmla="*/ 646387 w 2206604"/>
              <a:gd name="connsiteY237" fmla="*/ 3718480 h 4704665"/>
              <a:gd name="connsiteX238" fmla="*/ 655129 w 2206604"/>
              <a:gd name="connsiteY238" fmla="*/ 3720069 h 4704665"/>
              <a:gd name="connsiteX239" fmla="*/ 661486 w 2206604"/>
              <a:gd name="connsiteY239" fmla="*/ 3679541 h 4704665"/>
              <a:gd name="connsiteX240" fmla="*/ 710756 w 2206604"/>
              <a:gd name="connsiteY240" fmla="*/ 1372615 h 4704665"/>
              <a:gd name="connsiteX241" fmla="*/ 728238 w 2206604"/>
              <a:gd name="connsiteY241" fmla="*/ 1332087 h 4704665"/>
              <a:gd name="connsiteX242" fmla="*/ 710756 w 2206604"/>
              <a:gd name="connsiteY242" fmla="*/ 1372615 h 4704665"/>
              <a:gd name="connsiteX243" fmla="*/ 706783 w 2206604"/>
              <a:gd name="connsiteY243" fmla="*/ 3142344 h 4704665"/>
              <a:gd name="connsiteX244" fmla="*/ 714729 w 2206604"/>
              <a:gd name="connsiteY244" fmla="*/ 3143139 h 4704665"/>
              <a:gd name="connsiteX245" fmla="*/ 718703 w 2206604"/>
              <a:gd name="connsiteY245" fmla="*/ 3116120 h 4704665"/>
              <a:gd name="connsiteX246" fmla="*/ 710756 w 2206604"/>
              <a:gd name="connsiteY246" fmla="*/ 3115326 h 4704665"/>
              <a:gd name="connsiteX247" fmla="*/ 706783 w 2206604"/>
              <a:gd name="connsiteY247" fmla="*/ 3142344 h 4704665"/>
              <a:gd name="connsiteX248" fmla="*/ 1137493 w 2206604"/>
              <a:gd name="connsiteY248" fmla="*/ 608937 h 4704665"/>
              <a:gd name="connsiteX249" fmla="*/ 1146235 w 2206604"/>
              <a:gd name="connsiteY249" fmla="*/ 616089 h 4704665"/>
              <a:gd name="connsiteX250" fmla="*/ 1170075 w 2206604"/>
              <a:gd name="connsiteY250" fmla="*/ 573177 h 4704665"/>
              <a:gd name="connsiteX251" fmla="*/ 1162923 w 2206604"/>
              <a:gd name="connsiteY251" fmla="*/ 569204 h 4704665"/>
              <a:gd name="connsiteX252" fmla="*/ 1137493 w 2206604"/>
              <a:gd name="connsiteY252" fmla="*/ 608937 h 4704665"/>
              <a:gd name="connsiteX253" fmla="*/ 404013 w 2206604"/>
              <a:gd name="connsiteY253" fmla="*/ 4477390 h 4704665"/>
              <a:gd name="connsiteX254" fmla="*/ 406397 w 2206604"/>
              <a:gd name="connsiteY254" fmla="*/ 4477390 h 4704665"/>
              <a:gd name="connsiteX255" fmla="*/ 405603 w 2206604"/>
              <a:gd name="connsiteY255" fmla="*/ 4437656 h 4704665"/>
              <a:gd name="connsiteX256" fmla="*/ 403219 w 2206604"/>
              <a:gd name="connsiteY256" fmla="*/ 4437656 h 4704665"/>
              <a:gd name="connsiteX257" fmla="*/ 404013 w 2206604"/>
              <a:gd name="connsiteY257" fmla="*/ 4477390 h 4704665"/>
              <a:gd name="connsiteX258" fmla="*/ 335672 w 2206604"/>
              <a:gd name="connsiteY258" fmla="*/ 2882487 h 4704665"/>
              <a:gd name="connsiteX259" fmla="*/ 342824 w 2206604"/>
              <a:gd name="connsiteY259" fmla="*/ 2884871 h 4704665"/>
              <a:gd name="connsiteX260" fmla="*/ 347592 w 2206604"/>
              <a:gd name="connsiteY260" fmla="*/ 2870567 h 4704665"/>
              <a:gd name="connsiteX261" fmla="*/ 343618 w 2206604"/>
              <a:gd name="connsiteY261" fmla="*/ 2854674 h 4704665"/>
              <a:gd name="connsiteX262" fmla="*/ 338056 w 2206604"/>
              <a:gd name="connsiteY262" fmla="*/ 2855469 h 4704665"/>
              <a:gd name="connsiteX263" fmla="*/ 335672 w 2206604"/>
              <a:gd name="connsiteY263" fmla="*/ 2882487 h 4704665"/>
              <a:gd name="connsiteX264" fmla="*/ 405603 w 2206604"/>
              <a:gd name="connsiteY264" fmla="*/ 2625809 h 4704665"/>
              <a:gd name="connsiteX265" fmla="*/ 400040 w 2206604"/>
              <a:gd name="connsiteY265" fmla="*/ 2624220 h 4704665"/>
              <a:gd name="connsiteX266" fmla="*/ 393683 w 2206604"/>
              <a:gd name="connsiteY266" fmla="*/ 2648060 h 4704665"/>
              <a:gd name="connsiteX267" fmla="*/ 399245 w 2206604"/>
              <a:gd name="connsiteY267" fmla="*/ 2649649 h 4704665"/>
              <a:gd name="connsiteX268" fmla="*/ 405603 w 2206604"/>
              <a:gd name="connsiteY268" fmla="*/ 2625809 h 4704665"/>
              <a:gd name="connsiteX269" fmla="*/ 262562 w 2206604"/>
              <a:gd name="connsiteY269" fmla="*/ 3494383 h 4704665"/>
              <a:gd name="connsiteX270" fmla="*/ 254615 w 2206604"/>
              <a:gd name="connsiteY270" fmla="*/ 3492794 h 4704665"/>
              <a:gd name="connsiteX271" fmla="*/ 254615 w 2206604"/>
              <a:gd name="connsiteY271" fmla="*/ 3508687 h 4704665"/>
              <a:gd name="connsiteX272" fmla="*/ 260178 w 2206604"/>
              <a:gd name="connsiteY272" fmla="*/ 3509482 h 4704665"/>
              <a:gd name="connsiteX273" fmla="*/ 262562 w 2206604"/>
              <a:gd name="connsiteY273" fmla="*/ 3494383 h 4704665"/>
              <a:gd name="connsiteX274" fmla="*/ 388120 w 2206604"/>
              <a:gd name="connsiteY274" fmla="*/ 3495972 h 4704665"/>
              <a:gd name="connsiteX275" fmla="*/ 386530 w 2206604"/>
              <a:gd name="connsiteY275" fmla="*/ 3496767 h 4704665"/>
              <a:gd name="connsiteX276" fmla="*/ 385736 w 2206604"/>
              <a:gd name="connsiteY276" fmla="*/ 3523786 h 4704665"/>
              <a:gd name="connsiteX277" fmla="*/ 388915 w 2206604"/>
              <a:gd name="connsiteY277" fmla="*/ 3523786 h 4704665"/>
              <a:gd name="connsiteX278" fmla="*/ 388120 w 2206604"/>
              <a:gd name="connsiteY278" fmla="*/ 3495972 h 4704665"/>
              <a:gd name="connsiteX279" fmla="*/ 150514 w 2206604"/>
              <a:gd name="connsiteY279" fmla="*/ 4451960 h 4704665"/>
              <a:gd name="connsiteX280" fmla="*/ 144156 w 2206604"/>
              <a:gd name="connsiteY280" fmla="*/ 4450371 h 4704665"/>
              <a:gd name="connsiteX281" fmla="*/ 137004 w 2206604"/>
              <a:gd name="connsiteY281" fmla="*/ 4469443 h 4704665"/>
              <a:gd name="connsiteX282" fmla="*/ 147335 w 2206604"/>
              <a:gd name="connsiteY282" fmla="*/ 4471827 h 4704665"/>
              <a:gd name="connsiteX283" fmla="*/ 150514 w 2206604"/>
              <a:gd name="connsiteY283" fmla="*/ 4451960 h 4704665"/>
              <a:gd name="connsiteX284" fmla="*/ 184685 w 2206604"/>
              <a:gd name="connsiteY284" fmla="*/ 4210381 h 4704665"/>
              <a:gd name="connsiteX285" fmla="*/ 186274 w 2206604"/>
              <a:gd name="connsiteY285" fmla="*/ 4210381 h 4704665"/>
              <a:gd name="connsiteX286" fmla="*/ 186274 w 2206604"/>
              <a:gd name="connsiteY286" fmla="*/ 4186541 h 4704665"/>
              <a:gd name="connsiteX287" fmla="*/ 184685 w 2206604"/>
              <a:gd name="connsiteY287" fmla="*/ 4186541 h 4704665"/>
              <a:gd name="connsiteX288" fmla="*/ 184685 w 2206604"/>
              <a:gd name="connsiteY288" fmla="*/ 4210381 h 4704665"/>
              <a:gd name="connsiteX289" fmla="*/ 194221 w 2206604"/>
              <a:gd name="connsiteY289" fmla="*/ 4294616 h 4704665"/>
              <a:gd name="connsiteX290" fmla="*/ 195810 w 2206604"/>
              <a:gd name="connsiteY290" fmla="*/ 4294616 h 4704665"/>
              <a:gd name="connsiteX291" fmla="*/ 195810 w 2206604"/>
              <a:gd name="connsiteY291" fmla="*/ 4270775 h 4704665"/>
              <a:gd name="connsiteX292" fmla="*/ 194221 w 2206604"/>
              <a:gd name="connsiteY292" fmla="*/ 4270775 h 4704665"/>
              <a:gd name="connsiteX293" fmla="*/ 194221 w 2206604"/>
              <a:gd name="connsiteY293" fmla="*/ 4294616 h 4704665"/>
              <a:gd name="connsiteX294" fmla="*/ 1048491 w 2206604"/>
              <a:gd name="connsiteY294" fmla="*/ 759130 h 4704665"/>
              <a:gd name="connsiteX295" fmla="*/ 1056437 w 2206604"/>
              <a:gd name="connsiteY295" fmla="*/ 763898 h 4704665"/>
              <a:gd name="connsiteX296" fmla="*/ 1069946 w 2206604"/>
              <a:gd name="connsiteY296" fmla="*/ 736879 h 4704665"/>
              <a:gd name="connsiteX297" fmla="*/ 1063589 w 2206604"/>
              <a:gd name="connsiteY297" fmla="*/ 733700 h 4704665"/>
              <a:gd name="connsiteX298" fmla="*/ 1048491 w 2206604"/>
              <a:gd name="connsiteY298" fmla="*/ 759130 h 4704665"/>
              <a:gd name="connsiteX299" fmla="*/ 214087 w 2206604"/>
              <a:gd name="connsiteY299" fmla="*/ 4453550 h 4704665"/>
              <a:gd name="connsiteX300" fmla="*/ 210909 w 2206604"/>
              <a:gd name="connsiteY300" fmla="*/ 4453550 h 4704665"/>
              <a:gd name="connsiteX301" fmla="*/ 212498 w 2206604"/>
              <a:gd name="connsiteY301" fmla="*/ 4477390 h 4704665"/>
              <a:gd name="connsiteX302" fmla="*/ 214087 w 2206604"/>
              <a:gd name="connsiteY302" fmla="*/ 4477390 h 4704665"/>
              <a:gd name="connsiteX303" fmla="*/ 214087 w 2206604"/>
              <a:gd name="connsiteY303" fmla="*/ 4453550 h 4704665"/>
              <a:gd name="connsiteX304" fmla="*/ 324546 w 2206604"/>
              <a:gd name="connsiteY304" fmla="*/ 4000588 h 4704665"/>
              <a:gd name="connsiteX305" fmla="*/ 326136 w 2206604"/>
              <a:gd name="connsiteY305" fmla="*/ 4000588 h 4704665"/>
              <a:gd name="connsiteX306" fmla="*/ 326136 w 2206604"/>
              <a:gd name="connsiteY306" fmla="*/ 3976748 h 4704665"/>
              <a:gd name="connsiteX307" fmla="*/ 324546 w 2206604"/>
              <a:gd name="connsiteY307" fmla="*/ 3976748 h 4704665"/>
              <a:gd name="connsiteX308" fmla="*/ 324546 w 2206604"/>
              <a:gd name="connsiteY308" fmla="*/ 4000588 h 4704665"/>
              <a:gd name="connsiteX309" fmla="*/ 365075 w 2206604"/>
              <a:gd name="connsiteY309" fmla="*/ 3890129 h 4704665"/>
              <a:gd name="connsiteX310" fmla="*/ 366664 w 2206604"/>
              <a:gd name="connsiteY310" fmla="*/ 3890129 h 4704665"/>
              <a:gd name="connsiteX311" fmla="*/ 366664 w 2206604"/>
              <a:gd name="connsiteY311" fmla="*/ 3863904 h 4704665"/>
              <a:gd name="connsiteX312" fmla="*/ 365075 w 2206604"/>
              <a:gd name="connsiteY312" fmla="*/ 3863904 h 4704665"/>
              <a:gd name="connsiteX313" fmla="*/ 365075 w 2206604"/>
              <a:gd name="connsiteY313" fmla="*/ 3890129 h 4704665"/>
              <a:gd name="connsiteX314" fmla="*/ 395272 w 2206604"/>
              <a:gd name="connsiteY314" fmla="*/ 4363752 h 4704665"/>
              <a:gd name="connsiteX315" fmla="*/ 397656 w 2206604"/>
              <a:gd name="connsiteY315" fmla="*/ 4362957 h 4704665"/>
              <a:gd name="connsiteX316" fmla="*/ 396067 w 2206604"/>
              <a:gd name="connsiteY316" fmla="*/ 4344680 h 4704665"/>
              <a:gd name="connsiteX317" fmla="*/ 395272 w 2206604"/>
              <a:gd name="connsiteY317" fmla="*/ 4344680 h 4704665"/>
              <a:gd name="connsiteX318" fmla="*/ 395272 w 2206604"/>
              <a:gd name="connsiteY318" fmla="*/ 4363752 h 4704665"/>
              <a:gd name="connsiteX319" fmla="*/ 393683 w 2206604"/>
              <a:gd name="connsiteY319" fmla="*/ 3422863 h 4704665"/>
              <a:gd name="connsiteX320" fmla="*/ 395272 w 2206604"/>
              <a:gd name="connsiteY320" fmla="*/ 3421274 h 4704665"/>
              <a:gd name="connsiteX321" fmla="*/ 396067 w 2206604"/>
              <a:gd name="connsiteY321" fmla="*/ 3400612 h 4704665"/>
              <a:gd name="connsiteX322" fmla="*/ 394477 w 2206604"/>
              <a:gd name="connsiteY322" fmla="*/ 3398228 h 4704665"/>
              <a:gd name="connsiteX323" fmla="*/ 393683 w 2206604"/>
              <a:gd name="connsiteY323" fmla="*/ 3414121 h 4704665"/>
              <a:gd name="connsiteX324" fmla="*/ 393683 w 2206604"/>
              <a:gd name="connsiteY324" fmla="*/ 3422863 h 4704665"/>
              <a:gd name="connsiteX325" fmla="*/ 203756 w 2206604"/>
              <a:gd name="connsiteY325" fmla="*/ 4412227 h 4704665"/>
              <a:gd name="connsiteX326" fmla="*/ 208525 w 2206604"/>
              <a:gd name="connsiteY326" fmla="*/ 4412227 h 4704665"/>
              <a:gd name="connsiteX327" fmla="*/ 206141 w 2206604"/>
              <a:gd name="connsiteY327" fmla="*/ 4386003 h 4704665"/>
              <a:gd name="connsiteX328" fmla="*/ 202962 w 2206604"/>
              <a:gd name="connsiteY328" fmla="*/ 4386003 h 4704665"/>
              <a:gd name="connsiteX329" fmla="*/ 203756 w 2206604"/>
              <a:gd name="connsiteY329" fmla="*/ 4412227 h 4704665"/>
              <a:gd name="connsiteX330" fmla="*/ 1136699 w 2206604"/>
              <a:gd name="connsiteY330" fmla="*/ 699529 h 4704665"/>
              <a:gd name="connsiteX331" fmla="*/ 1129547 w 2206604"/>
              <a:gd name="connsiteY331" fmla="*/ 696351 h 4704665"/>
              <a:gd name="connsiteX332" fmla="*/ 1113653 w 2206604"/>
              <a:gd name="connsiteY332" fmla="*/ 728932 h 4704665"/>
              <a:gd name="connsiteX333" fmla="*/ 1122395 w 2206604"/>
              <a:gd name="connsiteY333" fmla="*/ 732906 h 4704665"/>
              <a:gd name="connsiteX334" fmla="*/ 1136699 w 2206604"/>
              <a:gd name="connsiteY334" fmla="*/ 699529 h 4704665"/>
              <a:gd name="connsiteX335" fmla="*/ 485864 w 2206604"/>
              <a:gd name="connsiteY335" fmla="*/ 2782359 h 4704665"/>
              <a:gd name="connsiteX336" fmla="*/ 493016 w 2206604"/>
              <a:gd name="connsiteY336" fmla="*/ 2783948 h 4704665"/>
              <a:gd name="connsiteX337" fmla="*/ 496990 w 2206604"/>
              <a:gd name="connsiteY337" fmla="*/ 2766466 h 4704665"/>
              <a:gd name="connsiteX338" fmla="*/ 493016 w 2206604"/>
              <a:gd name="connsiteY338" fmla="*/ 2765671 h 4704665"/>
              <a:gd name="connsiteX339" fmla="*/ 485864 w 2206604"/>
              <a:gd name="connsiteY339" fmla="*/ 2782359 h 470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</a:cxnLst>
            <a:rect l="l" t="t" r="r" b="b"/>
            <a:pathLst>
              <a:path w="2206604" h="4704665">
                <a:moveTo>
                  <a:pt x="2084740" y="581124"/>
                </a:moveTo>
                <a:cubicBezTo>
                  <a:pt x="2075204" y="616089"/>
                  <a:pt x="2045801" y="633572"/>
                  <a:pt x="2019577" y="652644"/>
                </a:cubicBezTo>
                <a:cubicBezTo>
                  <a:pt x="1978254" y="682047"/>
                  <a:pt x="1931369" y="705092"/>
                  <a:pt x="1892430" y="738468"/>
                </a:cubicBezTo>
                <a:cubicBezTo>
                  <a:pt x="1863027" y="763898"/>
                  <a:pt x="1840776" y="799658"/>
                  <a:pt x="1818525" y="833034"/>
                </a:cubicBezTo>
                <a:cubicBezTo>
                  <a:pt x="1777203" y="896608"/>
                  <a:pt x="1739058" y="961770"/>
                  <a:pt x="1699325" y="1026933"/>
                </a:cubicBezTo>
                <a:cubicBezTo>
                  <a:pt x="1695352" y="1032496"/>
                  <a:pt x="1690584" y="1038853"/>
                  <a:pt x="1688994" y="1045211"/>
                </a:cubicBezTo>
                <a:cubicBezTo>
                  <a:pt x="1675485" y="1112758"/>
                  <a:pt x="1627010" y="1160438"/>
                  <a:pt x="1594428" y="1217654"/>
                </a:cubicBezTo>
                <a:cubicBezTo>
                  <a:pt x="1585687" y="1233548"/>
                  <a:pt x="1576946" y="1249441"/>
                  <a:pt x="1565821" y="1262950"/>
                </a:cubicBezTo>
                <a:cubicBezTo>
                  <a:pt x="1550722" y="1281228"/>
                  <a:pt x="1544364" y="1305863"/>
                  <a:pt x="1518935" y="1318577"/>
                </a:cubicBezTo>
                <a:cubicBezTo>
                  <a:pt x="1503041" y="1327319"/>
                  <a:pt x="1494300" y="1351159"/>
                  <a:pt x="1483175" y="1368641"/>
                </a:cubicBezTo>
                <a:cubicBezTo>
                  <a:pt x="1456156" y="1412348"/>
                  <a:pt x="1426753" y="1454466"/>
                  <a:pt x="1404503" y="1500557"/>
                </a:cubicBezTo>
                <a:cubicBezTo>
                  <a:pt x="1383046" y="1545058"/>
                  <a:pt x="1350465" y="1582408"/>
                  <a:pt x="1327420" y="1625320"/>
                </a:cubicBezTo>
                <a:cubicBezTo>
                  <a:pt x="1305169" y="1668232"/>
                  <a:pt x="1280534" y="1710349"/>
                  <a:pt x="1259078" y="1753262"/>
                </a:cubicBezTo>
                <a:cubicBezTo>
                  <a:pt x="1209014" y="1856569"/>
                  <a:pt x="1161333" y="1959876"/>
                  <a:pt x="1112064" y="2063183"/>
                </a:cubicBezTo>
                <a:cubicBezTo>
                  <a:pt x="1077099" y="2137087"/>
                  <a:pt x="1040544" y="2209402"/>
                  <a:pt x="1006373" y="2284101"/>
                </a:cubicBezTo>
                <a:cubicBezTo>
                  <a:pt x="974586" y="2354827"/>
                  <a:pt x="942799" y="2426347"/>
                  <a:pt x="916575" y="2499457"/>
                </a:cubicBezTo>
                <a:cubicBezTo>
                  <a:pt x="889557" y="2576540"/>
                  <a:pt x="868101" y="2656007"/>
                  <a:pt x="845850" y="2733884"/>
                </a:cubicBezTo>
                <a:cubicBezTo>
                  <a:pt x="824394" y="2806994"/>
                  <a:pt x="803732" y="2880103"/>
                  <a:pt x="783865" y="2954008"/>
                </a:cubicBezTo>
                <a:cubicBezTo>
                  <a:pt x="764793" y="3026323"/>
                  <a:pt x="745721" y="3098637"/>
                  <a:pt x="729828" y="3171747"/>
                </a:cubicBezTo>
                <a:cubicBezTo>
                  <a:pt x="722676" y="3206713"/>
                  <a:pt x="723471" y="3243267"/>
                  <a:pt x="719497" y="3279028"/>
                </a:cubicBezTo>
                <a:cubicBezTo>
                  <a:pt x="717908" y="3290153"/>
                  <a:pt x="713934" y="3301278"/>
                  <a:pt x="705988" y="3312404"/>
                </a:cubicBezTo>
                <a:cubicBezTo>
                  <a:pt x="688505" y="3276644"/>
                  <a:pt x="717908" y="3240089"/>
                  <a:pt x="701220" y="3206713"/>
                </a:cubicBezTo>
                <a:cubicBezTo>
                  <a:pt x="676585" y="3257571"/>
                  <a:pt x="643209" y="3599279"/>
                  <a:pt x="658308" y="3646960"/>
                </a:cubicBezTo>
                <a:cubicBezTo>
                  <a:pt x="659897" y="3645370"/>
                  <a:pt x="663870" y="3643781"/>
                  <a:pt x="663870" y="3642192"/>
                </a:cubicBezTo>
                <a:cubicBezTo>
                  <a:pt x="662281" y="3589743"/>
                  <a:pt x="678969" y="3538885"/>
                  <a:pt x="675790" y="3486436"/>
                </a:cubicBezTo>
                <a:cubicBezTo>
                  <a:pt x="674201" y="3457828"/>
                  <a:pt x="685327" y="3427631"/>
                  <a:pt x="690889" y="3398228"/>
                </a:cubicBezTo>
                <a:cubicBezTo>
                  <a:pt x="694068" y="3399023"/>
                  <a:pt x="698041" y="3399023"/>
                  <a:pt x="701220" y="3399817"/>
                </a:cubicBezTo>
                <a:cubicBezTo>
                  <a:pt x="692478" y="3539679"/>
                  <a:pt x="682148" y="3679541"/>
                  <a:pt x="676585" y="3820197"/>
                </a:cubicBezTo>
                <a:cubicBezTo>
                  <a:pt x="671023" y="3960060"/>
                  <a:pt x="671023" y="4099921"/>
                  <a:pt x="663870" y="4241373"/>
                </a:cubicBezTo>
                <a:cubicBezTo>
                  <a:pt x="658308" y="4227069"/>
                  <a:pt x="652745" y="4212765"/>
                  <a:pt x="644004" y="4188924"/>
                </a:cubicBezTo>
                <a:cubicBezTo>
                  <a:pt x="642414" y="4244551"/>
                  <a:pt x="640825" y="4290642"/>
                  <a:pt x="639236" y="4337528"/>
                </a:cubicBezTo>
                <a:cubicBezTo>
                  <a:pt x="638441" y="4351037"/>
                  <a:pt x="641620" y="4364546"/>
                  <a:pt x="628110" y="4375672"/>
                </a:cubicBezTo>
                <a:cubicBezTo>
                  <a:pt x="622547" y="4380440"/>
                  <a:pt x="621753" y="4393155"/>
                  <a:pt x="621753" y="4402691"/>
                </a:cubicBezTo>
                <a:cubicBezTo>
                  <a:pt x="621753" y="4462291"/>
                  <a:pt x="622547" y="4521891"/>
                  <a:pt x="623342" y="4577518"/>
                </a:cubicBezTo>
                <a:cubicBezTo>
                  <a:pt x="614601" y="4564009"/>
                  <a:pt x="603476" y="4547320"/>
                  <a:pt x="591556" y="4529043"/>
                </a:cubicBezTo>
                <a:cubicBezTo>
                  <a:pt x="579636" y="4537785"/>
                  <a:pt x="566921" y="4542553"/>
                  <a:pt x="562947" y="4551294"/>
                </a:cubicBezTo>
                <a:cubicBezTo>
                  <a:pt x="555000" y="4567187"/>
                  <a:pt x="545464" y="4575134"/>
                  <a:pt x="526393" y="4578313"/>
                </a:cubicBezTo>
                <a:cubicBezTo>
                  <a:pt x="497784" y="4583876"/>
                  <a:pt x="500963" y="4612483"/>
                  <a:pt x="495400" y="4641092"/>
                </a:cubicBezTo>
                <a:cubicBezTo>
                  <a:pt x="486659" y="4628377"/>
                  <a:pt x="480302" y="4619636"/>
                  <a:pt x="470766" y="4606126"/>
                </a:cubicBezTo>
                <a:cubicBezTo>
                  <a:pt x="465203" y="4639502"/>
                  <a:pt x="461230" y="4668905"/>
                  <a:pt x="456462" y="4698308"/>
                </a:cubicBezTo>
                <a:cubicBezTo>
                  <a:pt x="427853" y="4679236"/>
                  <a:pt x="427853" y="4679236"/>
                  <a:pt x="411960" y="4537785"/>
                </a:cubicBezTo>
                <a:cubicBezTo>
                  <a:pt x="411960" y="4559240"/>
                  <a:pt x="412755" y="4580697"/>
                  <a:pt x="412755" y="4602153"/>
                </a:cubicBezTo>
                <a:cubicBezTo>
                  <a:pt x="412755" y="4623609"/>
                  <a:pt x="413549" y="4645860"/>
                  <a:pt x="413549" y="4667316"/>
                </a:cubicBezTo>
                <a:cubicBezTo>
                  <a:pt x="410370" y="4668110"/>
                  <a:pt x="407987" y="4668905"/>
                  <a:pt x="404808" y="4669700"/>
                </a:cubicBezTo>
                <a:cubicBezTo>
                  <a:pt x="396861" y="4659369"/>
                  <a:pt x="388915" y="4649833"/>
                  <a:pt x="380968" y="4639502"/>
                </a:cubicBezTo>
                <a:cubicBezTo>
                  <a:pt x="365075" y="4652217"/>
                  <a:pt x="348386" y="4664137"/>
                  <a:pt x="334877" y="4678441"/>
                </a:cubicBezTo>
                <a:cubicBezTo>
                  <a:pt x="330109" y="4683209"/>
                  <a:pt x="333288" y="4694334"/>
                  <a:pt x="327725" y="4704665"/>
                </a:cubicBezTo>
                <a:cubicBezTo>
                  <a:pt x="322162" y="4681620"/>
                  <a:pt x="315010" y="4658574"/>
                  <a:pt x="311037" y="4635529"/>
                </a:cubicBezTo>
                <a:cubicBezTo>
                  <a:pt x="307858" y="4617252"/>
                  <a:pt x="299912" y="4611689"/>
                  <a:pt x="279250" y="4618841"/>
                </a:cubicBezTo>
                <a:cubicBezTo>
                  <a:pt x="279250" y="4637119"/>
                  <a:pt x="279250" y="4655396"/>
                  <a:pt x="280045" y="4678441"/>
                </a:cubicBezTo>
                <a:cubicBezTo>
                  <a:pt x="260178" y="4660959"/>
                  <a:pt x="245079" y="4648244"/>
                  <a:pt x="223623" y="4629172"/>
                </a:cubicBezTo>
                <a:cubicBezTo>
                  <a:pt x="210909" y="4576723"/>
                  <a:pt x="195810" y="4514739"/>
                  <a:pt x="129058" y="4480568"/>
                </a:cubicBezTo>
                <a:cubicBezTo>
                  <a:pt x="123495" y="4471827"/>
                  <a:pt x="134620" y="4446398"/>
                  <a:pt x="106807" y="4447987"/>
                </a:cubicBezTo>
                <a:cubicBezTo>
                  <a:pt x="102039" y="4432093"/>
                  <a:pt x="96476" y="4416995"/>
                  <a:pt x="93298" y="4401102"/>
                </a:cubicBezTo>
                <a:cubicBezTo>
                  <a:pt x="90119" y="4384413"/>
                  <a:pt x="90914" y="4366931"/>
                  <a:pt x="71047" y="4361368"/>
                </a:cubicBezTo>
                <a:cubicBezTo>
                  <a:pt x="75815" y="4351037"/>
                  <a:pt x="83761" y="4342296"/>
                  <a:pt x="82967" y="4334349"/>
                </a:cubicBezTo>
                <a:cubicBezTo>
                  <a:pt x="80582" y="4293026"/>
                  <a:pt x="75815" y="4251704"/>
                  <a:pt x="71047" y="4210381"/>
                </a:cubicBezTo>
                <a:cubicBezTo>
                  <a:pt x="69457" y="4194487"/>
                  <a:pt x="65484" y="4178594"/>
                  <a:pt x="45617" y="4182567"/>
                </a:cubicBezTo>
                <a:cubicBezTo>
                  <a:pt x="39260" y="4153164"/>
                  <a:pt x="32108" y="4126145"/>
                  <a:pt x="27340" y="4099127"/>
                </a:cubicBezTo>
                <a:cubicBezTo>
                  <a:pt x="24956" y="4085617"/>
                  <a:pt x="24161" y="4071313"/>
                  <a:pt x="26545" y="4057804"/>
                </a:cubicBezTo>
                <a:cubicBezTo>
                  <a:pt x="31313" y="4023633"/>
                  <a:pt x="32108" y="3991846"/>
                  <a:pt x="9062" y="3962444"/>
                </a:cubicBezTo>
                <a:cubicBezTo>
                  <a:pt x="-2063" y="3948140"/>
                  <a:pt x="-3652" y="3929862"/>
                  <a:pt x="8268" y="3916353"/>
                </a:cubicBezTo>
                <a:cubicBezTo>
                  <a:pt x="29724" y="3892513"/>
                  <a:pt x="21777" y="3867083"/>
                  <a:pt x="17009" y="3841654"/>
                </a:cubicBezTo>
                <a:cubicBezTo>
                  <a:pt x="13831" y="3822582"/>
                  <a:pt x="7473" y="3803510"/>
                  <a:pt x="4294" y="3784437"/>
                </a:cubicBezTo>
                <a:cubicBezTo>
                  <a:pt x="321" y="3759803"/>
                  <a:pt x="321" y="3736757"/>
                  <a:pt x="17804" y="3713712"/>
                </a:cubicBezTo>
                <a:cubicBezTo>
                  <a:pt x="35287" y="3689872"/>
                  <a:pt x="38465" y="3661264"/>
                  <a:pt x="28929" y="3630272"/>
                </a:cubicBezTo>
                <a:cubicBezTo>
                  <a:pt x="18598" y="3595306"/>
                  <a:pt x="17009" y="3559546"/>
                  <a:pt x="28134" y="3523786"/>
                </a:cubicBezTo>
                <a:cubicBezTo>
                  <a:pt x="32108" y="3509482"/>
                  <a:pt x="32902" y="3492794"/>
                  <a:pt x="28929" y="3479284"/>
                </a:cubicBezTo>
                <a:cubicBezTo>
                  <a:pt x="20982" y="3454649"/>
                  <a:pt x="24956" y="3432399"/>
                  <a:pt x="36081" y="3410943"/>
                </a:cubicBezTo>
                <a:cubicBezTo>
                  <a:pt x="51975" y="3380745"/>
                  <a:pt x="63100" y="3351342"/>
                  <a:pt x="40849" y="3317172"/>
                </a:cubicBezTo>
                <a:cubicBezTo>
                  <a:pt x="31313" y="3302073"/>
                  <a:pt x="33697" y="3283795"/>
                  <a:pt x="54358" y="3271081"/>
                </a:cubicBezTo>
                <a:cubicBezTo>
                  <a:pt x="63100" y="3266313"/>
                  <a:pt x="70252" y="3249625"/>
                  <a:pt x="69457" y="3239294"/>
                </a:cubicBezTo>
                <a:cubicBezTo>
                  <a:pt x="67073" y="3184462"/>
                  <a:pt x="80582" y="3133603"/>
                  <a:pt x="98065" y="3082744"/>
                </a:cubicBezTo>
                <a:cubicBezTo>
                  <a:pt x="102834" y="3069235"/>
                  <a:pt x="105218" y="3058904"/>
                  <a:pt x="94887" y="3048573"/>
                </a:cubicBezTo>
                <a:cubicBezTo>
                  <a:pt x="80582" y="3034269"/>
                  <a:pt x="86145" y="3022349"/>
                  <a:pt x="96476" y="3008045"/>
                </a:cubicBezTo>
                <a:cubicBezTo>
                  <a:pt x="109985" y="2988973"/>
                  <a:pt x="121905" y="2968312"/>
                  <a:pt x="133031" y="2947650"/>
                </a:cubicBezTo>
                <a:cubicBezTo>
                  <a:pt x="144156" y="2926989"/>
                  <a:pt x="147335" y="2906328"/>
                  <a:pt x="135415" y="2884077"/>
                </a:cubicBezTo>
                <a:cubicBezTo>
                  <a:pt x="115548" y="2848316"/>
                  <a:pt x="117932" y="2831629"/>
                  <a:pt x="152103" y="2811762"/>
                </a:cubicBezTo>
                <a:cubicBezTo>
                  <a:pt x="177532" y="2796663"/>
                  <a:pt x="182301" y="2777591"/>
                  <a:pt x="187863" y="2751367"/>
                </a:cubicBezTo>
                <a:cubicBezTo>
                  <a:pt x="197399" y="2706071"/>
                  <a:pt x="202962" y="2661569"/>
                  <a:pt x="192631" y="2615478"/>
                </a:cubicBezTo>
                <a:cubicBezTo>
                  <a:pt x="187863" y="2594022"/>
                  <a:pt x="198988" y="2576540"/>
                  <a:pt x="212498" y="2563030"/>
                </a:cubicBezTo>
                <a:cubicBezTo>
                  <a:pt x="246669" y="2528859"/>
                  <a:pt x="260178" y="2490715"/>
                  <a:pt x="253821" y="2442240"/>
                </a:cubicBezTo>
                <a:cubicBezTo>
                  <a:pt x="249848" y="2411248"/>
                  <a:pt x="261768" y="2384229"/>
                  <a:pt x="275277" y="2354827"/>
                </a:cubicBezTo>
                <a:cubicBezTo>
                  <a:pt x="294349" y="2315093"/>
                  <a:pt x="301501" y="2270592"/>
                  <a:pt x="315805" y="2228474"/>
                </a:cubicBezTo>
                <a:cubicBezTo>
                  <a:pt x="324546" y="2202250"/>
                  <a:pt x="334082" y="2176821"/>
                  <a:pt x="344413" y="2150597"/>
                </a:cubicBezTo>
                <a:cubicBezTo>
                  <a:pt x="355539" y="2121988"/>
                  <a:pt x="368253" y="2094175"/>
                  <a:pt x="376995" y="2065567"/>
                </a:cubicBezTo>
                <a:cubicBezTo>
                  <a:pt x="407192" y="1961465"/>
                  <a:pt x="448515" y="1861337"/>
                  <a:pt x="490632" y="1761208"/>
                </a:cubicBezTo>
                <a:cubicBezTo>
                  <a:pt x="521624" y="1687304"/>
                  <a:pt x="551822" y="1612605"/>
                  <a:pt x="585993" y="1539495"/>
                </a:cubicBezTo>
                <a:cubicBezTo>
                  <a:pt x="640030" y="1424268"/>
                  <a:pt x="698836" y="1310630"/>
                  <a:pt x="752873" y="1195403"/>
                </a:cubicBezTo>
                <a:cubicBezTo>
                  <a:pt x="791812" y="1112758"/>
                  <a:pt x="825188" y="1026933"/>
                  <a:pt x="863332" y="943493"/>
                </a:cubicBezTo>
                <a:cubicBezTo>
                  <a:pt x="880021" y="906938"/>
                  <a:pt x="897503" y="870383"/>
                  <a:pt x="918959" y="836213"/>
                </a:cubicBezTo>
                <a:cubicBezTo>
                  <a:pt x="974586" y="746415"/>
                  <a:pt x="1029418" y="656617"/>
                  <a:pt x="1089019" y="569204"/>
                </a:cubicBezTo>
                <a:cubicBezTo>
                  <a:pt x="1170075" y="449208"/>
                  <a:pt x="1263846" y="339544"/>
                  <a:pt x="1353644" y="226701"/>
                </a:cubicBezTo>
                <a:cubicBezTo>
                  <a:pt x="1421986" y="141671"/>
                  <a:pt x="1507015" y="82071"/>
                  <a:pt x="1599197" y="30417"/>
                </a:cubicBezTo>
                <a:cubicBezTo>
                  <a:pt x="1645288" y="4988"/>
                  <a:pt x="1696941" y="-7727"/>
                  <a:pt x="1752568" y="4988"/>
                </a:cubicBezTo>
                <a:cubicBezTo>
                  <a:pt x="1785944" y="12935"/>
                  <a:pt x="1821704" y="11345"/>
                  <a:pt x="1856669" y="13729"/>
                </a:cubicBezTo>
                <a:cubicBezTo>
                  <a:pt x="1924216" y="18497"/>
                  <a:pt x="1983817" y="43927"/>
                  <a:pt x="2034676" y="87634"/>
                </a:cubicBezTo>
                <a:cubicBezTo>
                  <a:pt x="2079972" y="126573"/>
                  <a:pt x="2122884" y="167895"/>
                  <a:pt x="2165002" y="210013"/>
                </a:cubicBezTo>
                <a:cubicBezTo>
                  <a:pt x="2195994" y="241005"/>
                  <a:pt x="2208709" y="280738"/>
                  <a:pt x="2206324" y="323651"/>
                </a:cubicBezTo>
                <a:cubicBezTo>
                  <a:pt x="2204735" y="366563"/>
                  <a:pt x="2202351" y="409475"/>
                  <a:pt x="2172154" y="444440"/>
                </a:cubicBezTo>
                <a:cubicBezTo>
                  <a:pt x="2172154" y="444440"/>
                  <a:pt x="2172948" y="445235"/>
                  <a:pt x="2172948" y="445235"/>
                </a:cubicBezTo>
                <a:cubicBezTo>
                  <a:pt x="2173743" y="431726"/>
                  <a:pt x="2172948" y="419011"/>
                  <a:pt x="2174537" y="405502"/>
                </a:cubicBezTo>
                <a:cubicBezTo>
                  <a:pt x="2176127" y="394376"/>
                  <a:pt x="2179306" y="383251"/>
                  <a:pt x="2181690" y="372125"/>
                </a:cubicBezTo>
                <a:cubicBezTo>
                  <a:pt x="2179306" y="371331"/>
                  <a:pt x="2176127" y="370536"/>
                  <a:pt x="2173743" y="370536"/>
                </a:cubicBezTo>
                <a:cubicBezTo>
                  <a:pt x="2165002" y="403912"/>
                  <a:pt x="2133215" y="430931"/>
                  <a:pt x="2146724" y="470665"/>
                </a:cubicBezTo>
                <a:lnTo>
                  <a:pt x="2147519" y="469075"/>
                </a:lnTo>
                <a:cubicBezTo>
                  <a:pt x="2120500" y="506425"/>
                  <a:pt x="2094276" y="542979"/>
                  <a:pt x="2067257" y="580329"/>
                </a:cubicBezTo>
                <a:cubicBezTo>
                  <a:pt x="2069641" y="582713"/>
                  <a:pt x="2072025" y="584302"/>
                  <a:pt x="2074409" y="586686"/>
                </a:cubicBezTo>
                <a:cubicBezTo>
                  <a:pt x="2077588" y="586686"/>
                  <a:pt x="2081561" y="583508"/>
                  <a:pt x="2084740" y="581124"/>
                </a:cubicBezTo>
                <a:close/>
                <a:moveTo>
                  <a:pt x="1072331" y="802042"/>
                </a:moveTo>
                <a:cubicBezTo>
                  <a:pt x="1081866" y="794890"/>
                  <a:pt x="1090608" y="787738"/>
                  <a:pt x="1092198" y="775818"/>
                </a:cubicBezTo>
                <a:cubicBezTo>
                  <a:pt x="1089813" y="774228"/>
                  <a:pt x="1087429" y="773434"/>
                  <a:pt x="1084251" y="771844"/>
                </a:cubicBezTo>
                <a:cubicBezTo>
                  <a:pt x="1080278" y="782175"/>
                  <a:pt x="1076304" y="792506"/>
                  <a:pt x="1073125" y="802836"/>
                </a:cubicBezTo>
                <a:cubicBezTo>
                  <a:pt x="1061205" y="811578"/>
                  <a:pt x="1052464" y="821909"/>
                  <a:pt x="1049285" y="835418"/>
                </a:cubicBezTo>
                <a:cubicBezTo>
                  <a:pt x="1051669" y="837007"/>
                  <a:pt x="1054053" y="837802"/>
                  <a:pt x="1057232" y="839391"/>
                </a:cubicBezTo>
                <a:cubicBezTo>
                  <a:pt x="1062795" y="826677"/>
                  <a:pt x="1067562" y="814757"/>
                  <a:pt x="1072331" y="802042"/>
                </a:cubicBezTo>
                <a:close/>
                <a:moveTo>
                  <a:pt x="591556" y="1694456"/>
                </a:moveTo>
                <a:cubicBezTo>
                  <a:pt x="598707" y="1680947"/>
                  <a:pt x="605065" y="1667437"/>
                  <a:pt x="612217" y="1653928"/>
                </a:cubicBezTo>
                <a:cubicBezTo>
                  <a:pt x="609833" y="1653133"/>
                  <a:pt x="606654" y="1651544"/>
                  <a:pt x="604270" y="1650749"/>
                </a:cubicBezTo>
                <a:cubicBezTo>
                  <a:pt x="599502" y="1665053"/>
                  <a:pt x="584403" y="1676179"/>
                  <a:pt x="593145" y="1696045"/>
                </a:cubicBezTo>
                <a:cubicBezTo>
                  <a:pt x="572483" y="1706376"/>
                  <a:pt x="560563" y="1721475"/>
                  <a:pt x="568510" y="1746110"/>
                </a:cubicBezTo>
                <a:cubicBezTo>
                  <a:pt x="560563" y="1750083"/>
                  <a:pt x="551822" y="1754056"/>
                  <a:pt x="541491" y="1758824"/>
                </a:cubicBezTo>
                <a:cubicBezTo>
                  <a:pt x="547054" y="1742931"/>
                  <a:pt x="551822" y="1728627"/>
                  <a:pt x="556590" y="1714323"/>
                </a:cubicBezTo>
                <a:cubicBezTo>
                  <a:pt x="553411" y="1713528"/>
                  <a:pt x="550233" y="1711939"/>
                  <a:pt x="547054" y="1711144"/>
                </a:cubicBezTo>
                <a:cubicBezTo>
                  <a:pt x="487454" y="1852595"/>
                  <a:pt x="426264" y="1993252"/>
                  <a:pt x="389709" y="2143445"/>
                </a:cubicBezTo>
                <a:cubicBezTo>
                  <a:pt x="408782" y="2110863"/>
                  <a:pt x="423880" y="2076692"/>
                  <a:pt x="438184" y="2042521"/>
                </a:cubicBezTo>
                <a:cubicBezTo>
                  <a:pt x="466792" y="1976564"/>
                  <a:pt x="494606" y="1909812"/>
                  <a:pt x="523214" y="1843854"/>
                </a:cubicBezTo>
                <a:cubicBezTo>
                  <a:pt x="537518" y="1810478"/>
                  <a:pt x="552617" y="1778691"/>
                  <a:pt x="567715" y="1745315"/>
                </a:cubicBezTo>
                <a:cubicBezTo>
                  <a:pt x="574867" y="1727832"/>
                  <a:pt x="583609" y="1711144"/>
                  <a:pt x="591556" y="1694456"/>
                </a:cubicBezTo>
                <a:close/>
                <a:moveTo>
                  <a:pt x="377789" y="4215149"/>
                </a:moveTo>
                <a:cubicBezTo>
                  <a:pt x="380173" y="4232631"/>
                  <a:pt x="382557" y="4250909"/>
                  <a:pt x="384146" y="4268392"/>
                </a:cubicBezTo>
                <a:cubicBezTo>
                  <a:pt x="388915" y="4249319"/>
                  <a:pt x="399245" y="4229453"/>
                  <a:pt x="377789" y="4215149"/>
                </a:cubicBezTo>
                <a:cubicBezTo>
                  <a:pt x="377789" y="4195282"/>
                  <a:pt x="377789" y="4174621"/>
                  <a:pt x="376995" y="4153959"/>
                </a:cubicBezTo>
                <a:cubicBezTo>
                  <a:pt x="375405" y="4153959"/>
                  <a:pt x="374610" y="4153959"/>
                  <a:pt x="373021" y="4153959"/>
                </a:cubicBezTo>
                <a:cubicBezTo>
                  <a:pt x="375405" y="4174621"/>
                  <a:pt x="376995" y="4194487"/>
                  <a:pt x="377789" y="4215149"/>
                </a:cubicBezTo>
                <a:close/>
                <a:moveTo>
                  <a:pt x="1229675" y="542185"/>
                </a:moveTo>
                <a:cubicBezTo>
                  <a:pt x="1236033" y="532649"/>
                  <a:pt x="1243185" y="523113"/>
                  <a:pt x="1249542" y="513577"/>
                </a:cubicBezTo>
                <a:cubicBezTo>
                  <a:pt x="1231265" y="518345"/>
                  <a:pt x="1221729" y="527086"/>
                  <a:pt x="1231265" y="542979"/>
                </a:cubicBezTo>
                <a:cubicBezTo>
                  <a:pt x="1203451" y="554105"/>
                  <a:pt x="1197889" y="578740"/>
                  <a:pt x="1196299" y="605758"/>
                </a:cubicBezTo>
                <a:cubicBezTo>
                  <a:pt x="1207425" y="585097"/>
                  <a:pt x="1218550" y="563641"/>
                  <a:pt x="1229675" y="542185"/>
                </a:cubicBezTo>
                <a:close/>
                <a:moveTo>
                  <a:pt x="1220139" y="491326"/>
                </a:moveTo>
                <a:cubicBezTo>
                  <a:pt x="1203451" y="502451"/>
                  <a:pt x="1191531" y="516755"/>
                  <a:pt x="1196299" y="540595"/>
                </a:cubicBezTo>
                <a:cubicBezTo>
                  <a:pt x="1204246" y="523907"/>
                  <a:pt x="1211398" y="507219"/>
                  <a:pt x="1219345" y="490531"/>
                </a:cubicBezTo>
                <a:cubicBezTo>
                  <a:pt x="1254310" y="472254"/>
                  <a:pt x="1263052" y="432520"/>
                  <a:pt x="1286892" y="405502"/>
                </a:cubicBezTo>
                <a:cubicBezTo>
                  <a:pt x="1295633" y="395171"/>
                  <a:pt x="1301990" y="382456"/>
                  <a:pt x="1309142" y="370536"/>
                </a:cubicBezTo>
                <a:cubicBezTo>
                  <a:pt x="1285302" y="390403"/>
                  <a:pt x="1267025" y="414243"/>
                  <a:pt x="1250337" y="438878"/>
                </a:cubicBezTo>
                <a:cubicBezTo>
                  <a:pt x="1238416" y="454771"/>
                  <a:pt x="1229675" y="473049"/>
                  <a:pt x="1220139" y="491326"/>
                </a:cubicBezTo>
                <a:close/>
                <a:moveTo>
                  <a:pt x="1442647" y="213192"/>
                </a:moveTo>
                <a:cubicBezTo>
                  <a:pt x="1425959" y="224317"/>
                  <a:pt x="1406092" y="233058"/>
                  <a:pt x="1400529" y="261666"/>
                </a:cubicBezTo>
                <a:cubicBezTo>
                  <a:pt x="1425959" y="249746"/>
                  <a:pt x="1440263" y="236237"/>
                  <a:pt x="1441852" y="212397"/>
                </a:cubicBezTo>
                <a:cubicBezTo>
                  <a:pt x="1462513" y="199682"/>
                  <a:pt x="1483175" y="186173"/>
                  <a:pt x="1504631" y="173458"/>
                </a:cubicBezTo>
                <a:cubicBezTo>
                  <a:pt x="1513373" y="167895"/>
                  <a:pt x="1528471" y="158359"/>
                  <a:pt x="1531650" y="160743"/>
                </a:cubicBezTo>
                <a:cubicBezTo>
                  <a:pt x="1540391" y="168690"/>
                  <a:pt x="1545954" y="166306"/>
                  <a:pt x="1552311" y="159949"/>
                </a:cubicBezTo>
                <a:cubicBezTo>
                  <a:pt x="1566615" y="144850"/>
                  <a:pt x="1580919" y="129751"/>
                  <a:pt x="1593634" y="113858"/>
                </a:cubicBezTo>
                <a:cubicBezTo>
                  <a:pt x="1598402" y="107500"/>
                  <a:pt x="1598402" y="97170"/>
                  <a:pt x="1602375" y="82866"/>
                </a:cubicBezTo>
                <a:cubicBezTo>
                  <a:pt x="1590455" y="88428"/>
                  <a:pt x="1583303" y="90018"/>
                  <a:pt x="1578535" y="93196"/>
                </a:cubicBezTo>
                <a:cubicBezTo>
                  <a:pt x="1553106" y="111474"/>
                  <a:pt x="1526087" y="129751"/>
                  <a:pt x="1502247" y="150413"/>
                </a:cubicBezTo>
                <a:cubicBezTo>
                  <a:pt x="1479996" y="169485"/>
                  <a:pt x="1461719" y="192530"/>
                  <a:pt x="1442647" y="213192"/>
                </a:cubicBezTo>
                <a:close/>
                <a:moveTo>
                  <a:pt x="288786" y="4597385"/>
                </a:moveTo>
                <a:cubicBezTo>
                  <a:pt x="294349" y="4587054"/>
                  <a:pt x="300706" y="4579902"/>
                  <a:pt x="299912" y="4573545"/>
                </a:cubicBezTo>
                <a:cubicBezTo>
                  <a:pt x="299912" y="4552883"/>
                  <a:pt x="298322" y="4532222"/>
                  <a:pt x="295143" y="4511560"/>
                </a:cubicBezTo>
                <a:cubicBezTo>
                  <a:pt x="288786" y="4466265"/>
                  <a:pt x="280045" y="4421763"/>
                  <a:pt x="275277" y="4376466"/>
                </a:cubicBezTo>
                <a:cubicBezTo>
                  <a:pt x="268125" y="4308920"/>
                  <a:pt x="262562" y="4242168"/>
                  <a:pt x="256999" y="4174621"/>
                </a:cubicBezTo>
                <a:cubicBezTo>
                  <a:pt x="253026" y="4129324"/>
                  <a:pt x="251436" y="4083233"/>
                  <a:pt x="247463" y="4037937"/>
                </a:cubicBezTo>
                <a:cubicBezTo>
                  <a:pt x="244285" y="3998204"/>
                  <a:pt x="239516" y="3959265"/>
                  <a:pt x="235543" y="3919531"/>
                </a:cubicBezTo>
                <a:cubicBezTo>
                  <a:pt x="232365" y="3919531"/>
                  <a:pt x="228391" y="3920326"/>
                  <a:pt x="225212" y="3920326"/>
                </a:cubicBezTo>
                <a:cubicBezTo>
                  <a:pt x="228391" y="3979131"/>
                  <a:pt x="231570" y="4038732"/>
                  <a:pt x="234749" y="4097537"/>
                </a:cubicBezTo>
                <a:cubicBezTo>
                  <a:pt x="235543" y="4116610"/>
                  <a:pt x="240311" y="4137271"/>
                  <a:pt x="237133" y="4155548"/>
                </a:cubicBezTo>
                <a:cubicBezTo>
                  <a:pt x="229981" y="4196077"/>
                  <a:pt x="242695" y="4233426"/>
                  <a:pt x="248258" y="4272365"/>
                </a:cubicBezTo>
                <a:cubicBezTo>
                  <a:pt x="253821" y="4314482"/>
                  <a:pt x="264946" y="4357395"/>
                  <a:pt x="261768" y="4399512"/>
                </a:cubicBezTo>
                <a:cubicBezTo>
                  <a:pt x="258589" y="4466265"/>
                  <a:pt x="274482" y="4528249"/>
                  <a:pt x="288786" y="4597385"/>
                </a:cubicBezTo>
                <a:close/>
                <a:moveTo>
                  <a:pt x="227596" y="3880593"/>
                </a:moveTo>
                <a:cubicBezTo>
                  <a:pt x="231570" y="3880593"/>
                  <a:pt x="235543" y="3880593"/>
                  <a:pt x="238722" y="3880593"/>
                </a:cubicBezTo>
                <a:cubicBezTo>
                  <a:pt x="241901" y="3830529"/>
                  <a:pt x="245079" y="3779670"/>
                  <a:pt x="248258" y="3729605"/>
                </a:cubicBezTo>
                <a:cubicBezTo>
                  <a:pt x="245079" y="3729605"/>
                  <a:pt x="241901" y="3728810"/>
                  <a:pt x="237928" y="3728810"/>
                </a:cubicBezTo>
                <a:cubicBezTo>
                  <a:pt x="235543" y="3779670"/>
                  <a:pt x="231570" y="3830529"/>
                  <a:pt x="227596" y="3880593"/>
                </a:cubicBezTo>
                <a:close/>
                <a:moveTo>
                  <a:pt x="370637" y="3716096"/>
                </a:moveTo>
                <a:cubicBezTo>
                  <a:pt x="372226" y="3716096"/>
                  <a:pt x="374610" y="3716096"/>
                  <a:pt x="376200" y="3716096"/>
                </a:cubicBezTo>
                <a:cubicBezTo>
                  <a:pt x="379379" y="3669210"/>
                  <a:pt x="381763" y="3622325"/>
                  <a:pt x="384941" y="3575439"/>
                </a:cubicBezTo>
                <a:cubicBezTo>
                  <a:pt x="382557" y="3575439"/>
                  <a:pt x="380173" y="3575439"/>
                  <a:pt x="378584" y="3575439"/>
                </a:cubicBezTo>
                <a:cubicBezTo>
                  <a:pt x="375405" y="3622325"/>
                  <a:pt x="373021" y="3669210"/>
                  <a:pt x="370637" y="3716096"/>
                </a:cubicBezTo>
                <a:close/>
                <a:moveTo>
                  <a:pt x="365869" y="4089591"/>
                </a:moveTo>
                <a:cubicBezTo>
                  <a:pt x="366664" y="4090385"/>
                  <a:pt x="367459" y="4090385"/>
                  <a:pt x="369048" y="4091180"/>
                </a:cubicBezTo>
                <a:cubicBezTo>
                  <a:pt x="368253" y="4041911"/>
                  <a:pt x="368253" y="3993436"/>
                  <a:pt x="367459" y="3944166"/>
                </a:cubicBezTo>
                <a:cubicBezTo>
                  <a:pt x="366664" y="3944166"/>
                  <a:pt x="365869" y="3944166"/>
                  <a:pt x="364280" y="3944166"/>
                </a:cubicBezTo>
                <a:cubicBezTo>
                  <a:pt x="365075" y="3992641"/>
                  <a:pt x="365869" y="4041116"/>
                  <a:pt x="365869" y="4089591"/>
                </a:cubicBezTo>
                <a:close/>
                <a:moveTo>
                  <a:pt x="1378279" y="274381"/>
                </a:moveTo>
                <a:cubicBezTo>
                  <a:pt x="1358412" y="297427"/>
                  <a:pt x="1339340" y="320472"/>
                  <a:pt x="1319473" y="344312"/>
                </a:cubicBezTo>
                <a:cubicBezTo>
                  <a:pt x="1349670" y="330008"/>
                  <a:pt x="1374305" y="310936"/>
                  <a:pt x="1378279" y="274381"/>
                </a:cubicBezTo>
                <a:close/>
                <a:moveTo>
                  <a:pt x="1435495" y="278354"/>
                </a:moveTo>
                <a:cubicBezTo>
                  <a:pt x="1433111" y="275971"/>
                  <a:pt x="1430727" y="273586"/>
                  <a:pt x="1427548" y="271997"/>
                </a:cubicBezTo>
                <a:cubicBezTo>
                  <a:pt x="1408476" y="294248"/>
                  <a:pt x="1388609" y="316499"/>
                  <a:pt x="1369537" y="337955"/>
                </a:cubicBezTo>
                <a:cubicBezTo>
                  <a:pt x="1371921" y="339544"/>
                  <a:pt x="1374305" y="341928"/>
                  <a:pt x="1376689" y="343517"/>
                </a:cubicBezTo>
                <a:cubicBezTo>
                  <a:pt x="1395761" y="322061"/>
                  <a:pt x="1415628" y="300605"/>
                  <a:pt x="1435495" y="278354"/>
                </a:cubicBezTo>
                <a:close/>
                <a:moveTo>
                  <a:pt x="1261462" y="477817"/>
                </a:moveTo>
                <a:cubicBezTo>
                  <a:pt x="1264641" y="480201"/>
                  <a:pt x="1267819" y="481790"/>
                  <a:pt x="1270998" y="484174"/>
                </a:cubicBezTo>
                <a:cubicBezTo>
                  <a:pt x="1286097" y="461128"/>
                  <a:pt x="1300401" y="438878"/>
                  <a:pt x="1315500" y="415832"/>
                </a:cubicBezTo>
                <a:cubicBezTo>
                  <a:pt x="1313116" y="414243"/>
                  <a:pt x="1309937" y="411859"/>
                  <a:pt x="1307553" y="410270"/>
                </a:cubicBezTo>
                <a:cubicBezTo>
                  <a:pt x="1292454" y="433315"/>
                  <a:pt x="1276561" y="455566"/>
                  <a:pt x="1261462" y="477817"/>
                </a:cubicBezTo>
                <a:close/>
                <a:moveTo>
                  <a:pt x="253821" y="3603253"/>
                </a:moveTo>
                <a:cubicBezTo>
                  <a:pt x="251436" y="3604048"/>
                  <a:pt x="248258" y="3604048"/>
                  <a:pt x="245874" y="3604842"/>
                </a:cubicBezTo>
                <a:cubicBezTo>
                  <a:pt x="245874" y="3625503"/>
                  <a:pt x="246669" y="3645370"/>
                  <a:pt x="246669" y="3666032"/>
                </a:cubicBezTo>
                <a:cubicBezTo>
                  <a:pt x="248258" y="3666032"/>
                  <a:pt x="249053" y="3666032"/>
                  <a:pt x="250642" y="3666032"/>
                </a:cubicBezTo>
                <a:cubicBezTo>
                  <a:pt x="251436" y="3645370"/>
                  <a:pt x="252231" y="3623914"/>
                  <a:pt x="253821" y="3603253"/>
                </a:cubicBezTo>
                <a:close/>
                <a:moveTo>
                  <a:pt x="399245" y="3312404"/>
                </a:moveTo>
                <a:cubicBezTo>
                  <a:pt x="400040" y="3312404"/>
                  <a:pt x="401629" y="3312404"/>
                  <a:pt x="402424" y="3312404"/>
                </a:cubicBezTo>
                <a:cubicBezTo>
                  <a:pt x="405603" y="3288564"/>
                  <a:pt x="409576" y="3263929"/>
                  <a:pt x="412755" y="3240089"/>
                </a:cubicBezTo>
                <a:cubicBezTo>
                  <a:pt x="410370" y="3240089"/>
                  <a:pt x="408782" y="3239294"/>
                  <a:pt x="406397" y="3239294"/>
                </a:cubicBezTo>
                <a:cubicBezTo>
                  <a:pt x="404013" y="3263929"/>
                  <a:pt x="401629" y="3287769"/>
                  <a:pt x="399245" y="3312404"/>
                </a:cubicBezTo>
                <a:close/>
                <a:moveTo>
                  <a:pt x="660691" y="1469564"/>
                </a:moveTo>
                <a:cubicBezTo>
                  <a:pt x="663076" y="1471154"/>
                  <a:pt x="666254" y="1471949"/>
                  <a:pt x="668638" y="1473538"/>
                </a:cubicBezTo>
                <a:cubicBezTo>
                  <a:pt x="679764" y="1451287"/>
                  <a:pt x="690889" y="1429036"/>
                  <a:pt x="702014" y="1405991"/>
                </a:cubicBezTo>
                <a:cubicBezTo>
                  <a:pt x="699630" y="1404402"/>
                  <a:pt x="696452" y="1403607"/>
                  <a:pt x="694068" y="1402017"/>
                </a:cubicBezTo>
                <a:cubicBezTo>
                  <a:pt x="682943" y="1425063"/>
                  <a:pt x="671817" y="1447314"/>
                  <a:pt x="660691" y="1469564"/>
                </a:cubicBezTo>
                <a:close/>
                <a:moveTo>
                  <a:pt x="1039749" y="796479"/>
                </a:moveTo>
                <a:cubicBezTo>
                  <a:pt x="1010346" y="820319"/>
                  <a:pt x="1007962" y="826677"/>
                  <a:pt x="1010346" y="856874"/>
                </a:cubicBezTo>
                <a:cubicBezTo>
                  <a:pt x="1021472" y="834623"/>
                  <a:pt x="1030213" y="815551"/>
                  <a:pt x="1039749" y="796479"/>
                </a:cubicBezTo>
                <a:close/>
                <a:moveTo>
                  <a:pt x="640825" y="3969596"/>
                </a:moveTo>
                <a:cubicBezTo>
                  <a:pt x="641620" y="3969596"/>
                  <a:pt x="643209" y="3969596"/>
                  <a:pt x="644004" y="3969596"/>
                </a:cubicBezTo>
                <a:cubicBezTo>
                  <a:pt x="644004" y="3948140"/>
                  <a:pt x="643209" y="3926683"/>
                  <a:pt x="643209" y="3905227"/>
                </a:cubicBezTo>
                <a:cubicBezTo>
                  <a:pt x="642414" y="3905227"/>
                  <a:pt x="640825" y="3905227"/>
                  <a:pt x="640030" y="3905227"/>
                </a:cubicBezTo>
                <a:cubicBezTo>
                  <a:pt x="640030" y="3926683"/>
                  <a:pt x="640030" y="3948140"/>
                  <a:pt x="640825" y="3969596"/>
                </a:cubicBezTo>
                <a:close/>
                <a:moveTo>
                  <a:pt x="646387" y="3811456"/>
                </a:moveTo>
                <a:cubicBezTo>
                  <a:pt x="647977" y="3812251"/>
                  <a:pt x="649566" y="3812251"/>
                  <a:pt x="651950" y="3813046"/>
                </a:cubicBezTo>
                <a:cubicBezTo>
                  <a:pt x="651950" y="3793973"/>
                  <a:pt x="651156" y="3774902"/>
                  <a:pt x="651156" y="3755829"/>
                </a:cubicBezTo>
                <a:cubicBezTo>
                  <a:pt x="649566" y="3755829"/>
                  <a:pt x="647977" y="3755829"/>
                  <a:pt x="645593" y="3755829"/>
                </a:cubicBezTo>
                <a:cubicBezTo>
                  <a:pt x="645593" y="3774107"/>
                  <a:pt x="645593" y="3792384"/>
                  <a:pt x="646387" y="3811456"/>
                </a:cubicBezTo>
                <a:close/>
                <a:moveTo>
                  <a:pt x="602681" y="3378361"/>
                </a:moveTo>
                <a:cubicBezTo>
                  <a:pt x="621753" y="3353727"/>
                  <a:pt x="621753" y="3353727"/>
                  <a:pt x="606654" y="3326708"/>
                </a:cubicBezTo>
                <a:cubicBezTo>
                  <a:pt x="604270" y="3347369"/>
                  <a:pt x="603476" y="3362468"/>
                  <a:pt x="602681" y="3378361"/>
                </a:cubicBezTo>
                <a:close/>
                <a:moveTo>
                  <a:pt x="1131136" y="643108"/>
                </a:moveTo>
                <a:cubicBezTo>
                  <a:pt x="1127958" y="640724"/>
                  <a:pt x="1124779" y="638340"/>
                  <a:pt x="1121600" y="635956"/>
                </a:cubicBezTo>
                <a:cubicBezTo>
                  <a:pt x="1112064" y="651055"/>
                  <a:pt x="1103323" y="666948"/>
                  <a:pt x="1093787" y="682047"/>
                </a:cubicBezTo>
                <a:cubicBezTo>
                  <a:pt x="1096171" y="683636"/>
                  <a:pt x="1098555" y="685225"/>
                  <a:pt x="1101733" y="686815"/>
                </a:cubicBezTo>
                <a:cubicBezTo>
                  <a:pt x="1112064" y="671716"/>
                  <a:pt x="1121600" y="657412"/>
                  <a:pt x="1131136" y="643108"/>
                </a:cubicBezTo>
                <a:close/>
                <a:moveTo>
                  <a:pt x="661486" y="3679541"/>
                </a:moveTo>
                <a:cubicBezTo>
                  <a:pt x="658308" y="3678746"/>
                  <a:pt x="654334" y="3677952"/>
                  <a:pt x="651156" y="3677157"/>
                </a:cubicBezTo>
                <a:cubicBezTo>
                  <a:pt x="649566" y="3690666"/>
                  <a:pt x="647977" y="3704176"/>
                  <a:pt x="646387" y="3718480"/>
                </a:cubicBezTo>
                <a:cubicBezTo>
                  <a:pt x="649566" y="3719275"/>
                  <a:pt x="651950" y="3719275"/>
                  <a:pt x="655129" y="3720069"/>
                </a:cubicBezTo>
                <a:cubicBezTo>
                  <a:pt x="657513" y="3706560"/>
                  <a:pt x="659102" y="3693050"/>
                  <a:pt x="661486" y="3679541"/>
                </a:cubicBezTo>
                <a:close/>
                <a:moveTo>
                  <a:pt x="710756" y="1372615"/>
                </a:moveTo>
                <a:cubicBezTo>
                  <a:pt x="729828" y="1355132"/>
                  <a:pt x="729828" y="1355132"/>
                  <a:pt x="728238" y="1332087"/>
                </a:cubicBezTo>
                <a:cubicBezTo>
                  <a:pt x="721087" y="1349569"/>
                  <a:pt x="715524" y="1361490"/>
                  <a:pt x="710756" y="1372615"/>
                </a:cubicBezTo>
                <a:close/>
                <a:moveTo>
                  <a:pt x="706783" y="3142344"/>
                </a:moveTo>
                <a:cubicBezTo>
                  <a:pt x="709167" y="3142344"/>
                  <a:pt x="712345" y="3143139"/>
                  <a:pt x="714729" y="3143139"/>
                </a:cubicBezTo>
                <a:cubicBezTo>
                  <a:pt x="716318" y="3134398"/>
                  <a:pt x="717113" y="3125656"/>
                  <a:pt x="718703" y="3116120"/>
                </a:cubicBezTo>
                <a:cubicBezTo>
                  <a:pt x="716318" y="3116120"/>
                  <a:pt x="713140" y="3115326"/>
                  <a:pt x="710756" y="3115326"/>
                </a:cubicBezTo>
                <a:cubicBezTo>
                  <a:pt x="709167" y="3124861"/>
                  <a:pt x="708372" y="3133603"/>
                  <a:pt x="706783" y="3142344"/>
                </a:cubicBezTo>
                <a:close/>
                <a:moveTo>
                  <a:pt x="1137493" y="608937"/>
                </a:moveTo>
                <a:cubicBezTo>
                  <a:pt x="1140672" y="611321"/>
                  <a:pt x="1143851" y="613705"/>
                  <a:pt x="1146235" y="616089"/>
                </a:cubicBezTo>
                <a:cubicBezTo>
                  <a:pt x="1154182" y="601785"/>
                  <a:pt x="1162128" y="587481"/>
                  <a:pt x="1170075" y="573177"/>
                </a:cubicBezTo>
                <a:cubicBezTo>
                  <a:pt x="1167691" y="571588"/>
                  <a:pt x="1165307" y="570793"/>
                  <a:pt x="1162923" y="569204"/>
                </a:cubicBezTo>
                <a:cubicBezTo>
                  <a:pt x="1154976" y="582713"/>
                  <a:pt x="1146235" y="596222"/>
                  <a:pt x="1137493" y="608937"/>
                </a:cubicBezTo>
                <a:close/>
                <a:moveTo>
                  <a:pt x="404013" y="4477390"/>
                </a:moveTo>
                <a:cubicBezTo>
                  <a:pt x="404808" y="4477390"/>
                  <a:pt x="405603" y="4477390"/>
                  <a:pt x="406397" y="4477390"/>
                </a:cubicBezTo>
                <a:cubicBezTo>
                  <a:pt x="406397" y="4463880"/>
                  <a:pt x="406397" y="4451166"/>
                  <a:pt x="405603" y="4437656"/>
                </a:cubicBezTo>
                <a:cubicBezTo>
                  <a:pt x="404808" y="4437656"/>
                  <a:pt x="404013" y="4437656"/>
                  <a:pt x="403219" y="4437656"/>
                </a:cubicBezTo>
                <a:cubicBezTo>
                  <a:pt x="404013" y="4451166"/>
                  <a:pt x="404013" y="4463880"/>
                  <a:pt x="404013" y="4477390"/>
                </a:cubicBezTo>
                <a:close/>
                <a:moveTo>
                  <a:pt x="335672" y="2882487"/>
                </a:moveTo>
                <a:cubicBezTo>
                  <a:pt x="338056" y="2883282"/>
                  <a:pt x="340440" y="2884077"/>
                  <a:pt x="342824" y="2884871"/>
                </a:cubicBezTo>
                <a:cubicBezTo>
                  <a:pt x="344413" y="2880103"/>
                  <a:pt x="347592" y="2875335"/>
                  <a:pt x="347592" y="2870567"/>
                </a:cubicBezTo>
                <a:cubicBezTo>
                  <a:pt x="347592" y="2865005"/>
                  <a:pt x="345208" y="2860237"/>
                  <a:pt x="343618" y="2854674"/>
                </a:cubicBezTo>
                <a:cubicBezTo>
                  <a:pt x="342029" y="2854674"/>
                  <a:pt x="339645" y="2855469"/>
                  <a:pt x="338056" y="2855469"/>
                </a:cubicBezTo>
                <a:cubicBezTo>
                  <a:pt x="337261" y="2864210"/>
                  <a:pt x="336466" y="2873746"/>
                  <a:pt x="335672" y="2882487"/>
                </a:cubicBezTo>
                <a:close/>
                <a:moveTo>
                  <a:pt x="405603" y="2625809"/>
                </a:moveTo>
                <a:cubicBezTo>
                  <a:pt x="404013" y="2625014"/>
                  <a:pt x="401629" y="2625014"/>
                  <a:pt x="400040" y="2624220"/>
                </a:cubicBezTo>
                <a:cubicBezTo>
                  <a:pt x="397656" y="2632166"/>
                  <a:pt x="396067" y="2640113"/>
                  <a:pt x="393683" y="2648060"/>
                </a:cubicBezTo>
                <a:cubicBezTo>
                  <a:pt x="395272" y="2648855"/>
                  <a:pt x="397656" y="2648855"/>
                  <a:pt x="399245" y="2649649"/>
                </a:cubicBezTo>
                <a:cubicBezTo>
                  <a:pt x="400835" y="2641702"/>
                  <a:pt x="403219" y="2633756"/>
                  <a:pt x="405603" y="2625809"/>
                </a:cubicBezTo>
                <a:close/>
                <a:moveTo>
                  <a:pt x="262562" y="3494383"/>
                </a:moveTo>
                <a:cubicBezTo>
                  <a:pt x="260178" y="3493588"/>
                  <a:pt x="256999" y="3493588"/>
                  <a:pt x="254615" y="3492794"/>
                </a:cubicBezTo>
                <a:cubicBezTo>
                  <a:pt x="254615" y="3498356"/>
                  <a:pt x="254615" y="3503919"/>
                  <a:pt x="254615" y="3508687"/>
                </a:cubicBezTo>
                <a:cubicBezTo>
                  <a:pt x="256205" y="3508687"/>
                  <a:pt x="257794" y="3509482"/>
                  <a:pt x="260178" y="3509482"/>
                </a:cubicBezTo>
                <a:cubicBezTo>
                  <a:pt x="260178" y="3504714"/>
                  <a:pt x="260973" y="3499946"/>
                  <a:pt x="262562" y="3494383"/>
                </a:cubicBezTo>
                <a:close/>
                <a:moveTo>
                  <a:pt x="388120" y="3495972"/>
                </a:moveTo>
                <a:cubicBezTo>
                  <a:pt x="387325" y="3495972"/>
                  <a:pt x="387325" y="3496767"/>
                  <a:pt x="386530" y="3496767"/>
                </a:cubicBezTo>
                <a:cubicBezTo>
                  <a:pt x="386530" y="3505508"/>
                  <a:pt x="385736" y="3514250"/>
                  <a:pt x="385736" y="3523786"/>
                </a:cubicBezTo>
                <a:cubicBezTo>
                  <a:pt x="386530" y="3523786"/>
                  <a:pt x="388120" y="3523786"/>
                  <a:pt x="388915" y="3523786"/>
                </a:cubicBezTo>
                <a:cubicBezTo>
                  <a:pt x="388120" y="3515045"/>
                  <a:pt x="388120" y="3505508"/>
                  <a:pt x="388120" y="3495972"/>
                </a:cubicBezTo>
                <a:close/>
                <a:moveTo>
                  <a:pt x="150514" y="4451960"/>
                </a:moveTo>
                <a:cubicBezTo>
                  <a:pt x="148129" y="4451166"/>
                  <a:pt x="146540" y="4451166"/>
                  <a:pt x="144156" y="4450371"/>
                </a:cubicBezTo>
                <a:cubicBezTo>
                  <a:pt x="141772" y="4456728"/>
                  <a:pt x="139388" y="4463086"/>
                  <a:pt x="137004" y="4469443"/>
                </a:cubicBezTo>
                <a:cubicBezTo>
                  <a:pt x="140183" y="4470238"/>
                  <a:pt x="144156" y="4471032"/>
                  <a:pt x="147335" y="4471827"/>
                </a:cubicBezTo>
                <a:cubicBezTo>
                  <a:pt x="148129" y="4465470"/>
                  <a:pt x="149719" y="4459112"/>
                  <a:pt x="150514" y="4451960"/>
                </a:cubicBezTo>
                <a:close/>
                <a:moveTo>
                  <a:pt x="184685" y="4210381"/>
                </a:moveTo>
                <a:cubicBezTo>
                  <a:pt x="185479" y="4210381"/>
                  <a:pt x="186274" y="4210381"/>
                  <a:pt x="186274" y="4210381"/>
                </a:cubicBezTo>
                <a:cubicBezTo>
                  <a:pt x="186274" y="4202434"/>
                  <a:pt x="186274" y="4194487"/>
                  <a:pt x="186274" y="4186541"/>
                </a:cubicBezTo>
                <a:cubicBezTo>
                  <a:pt x="185479" y="4186541"/>
                  <a:pt x="184685" y="4186541"/>
                  <a:pt x="184685" y="4186541"/>
                </a:cubicBezTo>
                <a:cubicBezTo>
                  <a:pt x="184685" y="4194487"/>
                  <a:pt x="184685" y="4202434"/>
                  <a:pt x="184685" y="4210381"/>
                </a:cubicBezTo>
                <a:close/>
                <a:moveTo>
                  <a:pt x="194221" y="4294616"/>
                </a:moveTo>
                <a:cubicBezTo>
                  <a:pt x="195015" y="4294616"/>
                  <a:pt x="195015" y="4294616"/>
                  <a:pt x="195810" y="4294616"/>
                </a:cubicBezTo>
                <a:cubicBezTo>
                  <a:pt x="195810" y="4286669"/>
                  <a:pt x="195810" y="4278722"/>
                  <a:pt x="195810" y="4270775"/>
                </a:cubicBezTo>
                <a:cubicBezTo>
                  <a:pt x="195015" y="4270775"/>
                  <a:pt x="195015" y="4270775"/>
                  <a:pt x="194221" y="4270775"/>
                </a:cubicBezTo>
                <a:cubicBezTo>
                  <a:pt x="193426" y="4278722"/>
                  <a:pt x="194221" y="4286669"/>
                  <a:pt x="194221" y="4294616"/>
                </a:cubicBezTo>
                <a:close/>
                <a:moveTo>
                  <a:pt x="1048491" y="759130"/>
                </a:moveTo>
                <a:cubicBezTo>
                  <a:pt x="1050875" y="760719"/>
                  <a:pt x="1054053" y="762308"/>
                  <a:pt x="1056437" y="763898"/>
                </a:cubicBezTo>
                <a:cubicBezTo>
                  <a:pt x="1061205" y="755156"/>
                  <a:pt x="1065179" y="745620"/>
                  <a:pt x="1069946" y="736879"/>
                </a:cubicBezTo>
                <a:cubicBezTo>
                  <a:pt x="1067562" y="736084"/>
                  <a:pt x="1065973" y="734495"/>
                  <a:pt x="1063589" y="733700"/>
                </a:cubicBezTo>
                <a:cubicBezTo>
                  <a:pt x="1058026" y="742442"/>
                  <a:pt x="1053259" y="751183"/>
                  <a:pt x="1048491" y="759130"/>
                </a:cubicBezTo>
                <a:close/>
                <a:moveTo>
                  <a:pt x="214087" y="4453550"/>
                </a:moveTo>
                <a:cubicBezTo>
                  <a:pt x="213292" y="4453550"/>
                  <a:pt x="211703" y="4453550"/>
                  <a:pt x="210909" y="4453550"/>
                </a:cubicBezTo>
                <a:cubicBezTo>
                  <a:pt x="211703" y="4461496"/>
                  <a:pt x="212498" y="4469443"/>
                  <a:pt x="212498" y="4477390"/>
                </a:cubicBezTo>
                <a:cubicBezTo>
                  <a:pt x="213292" y="4477390"/>
                  <a:pt x="214087" y="4477390"/>
                  <a:pt x="214087" y="4477390"/>
                </a:cubicBezTo>
                <a:cubicBezTo>
                  <a:pt x="214087" y="4469443"/>
                  <a:pt x="214087" y="4461496"/>
                  <a:pt x="214087" y="4453550"/>
                </a:cubicBezTo>
                <a:close/>
                <a:moveTo>
                  <a:pt x="324546" y="4000588"/>
                </a:moveTo>
                <a:cubicBezTo>
                  <a:pt x="325341" y="4000588"/>
                  <a:pt x="325341" y="4000588"/>
                  <a:pt x="326136" y="4000588"/>
                </a:cubicBezTo>
                <a:cubicBezTo>
                  <a:pt x="326136" y="3992641"/>
                  <a:pt x="326136" y="3984694"/>
                  <a:pt x="326136" y="3976748"/>
                </a:cubicBezTo>
                <a:cubicBezTo>
                  <a:pt x="325341" y="3976748"/>
                  <a:pt x="325341" y="3976748"/>
                  <a:pt x="324546" y="3976748"/>
                </a:cubicBezTo>
                <a:cubicBezTo>
                  <a:pt x="324546" y="3984694"/>
                  <a:pt x="324546" y="3992641"/>
                  <a:pt x="324546" y="4000588"/>
                </a:cubicBezTo>
                <a:close/>
                <a:moveTo>
                  <a:pt x="365075" y="3890129"/>
                </a:moveTo>
                <a:cubicBezTo>
                  <a:pt x="365869" y="3890129"/>
                  <a:pt x="365869" y="3890129"/>
                  <a:pt x="366664" y="3890129"/>
                </a:cubicBezTo>
                <a:cubicBezTo>
                  <a:pt x="366664" y="3881387"/>
                  <a:pt x="366664" y="3872646"/>
                  <a:pt x="366664" y="3863904"/>
                </a:cubicBezTo>
                <a:cubicBezTo>
                  <a:pt x="365869" y="3863904"/>
                  <a:pt x="365869" y="3863904"/>
                  <a:pt x="365075" y="3863904"/>
                </a:cubicBezTo>
                <a:cubicBezTo>
                  <a:pt x="365075" y="3872646"/>
                  <a:pt x="365075" y="3881387"/>
                  <a:pt x="365075" y="3890129"/>
                </a:cubicBezTo>
                <a:close/>
                <a:moveTo>
                  <a:pt x="395272" y="4363752"/>
                </a:moveTo>
                <a:cubicBezTo>
                  <a:pt x="396067" y="4363752"/>
                  <a:pt x="396861" y="4362957"/>
                  <a:pt x="397656" y="4362957"/>
                </a:cubicBezTo>
                <a:cubicBezTo>
                  <a:pt x="396861" y="4356600"/>
                  <a:pt x="396861" y="4351037"/>
                  <a:pt x="396067" y="4344680"/>
                </a:cubicBezTo>
                <a:cubicBezTo>
                  <a:pt x="396067" y="4344680"/>
                  <a:pt x="395272" y="4344680"/>
                  <a:pt x="395272" y="4344680"/>
                </a:cubicBezTo>
                <a:cubicBezTo>
                  <a:pt x="395272" y="4351037"/>
                  <a:pt x="395272" y="4357395"/>
                  <a:pt x="395272" y="4363752"/>
                </a:cubicBezTo>
                <a:close/>
                <a:moveTo>
                  <a:pt x="393683" y="3422863"/>
                </a:moveTo>
                <a:cubicBezTo>
                  <a:pt x="394477" y="3422068"/>
                  <a:pt x="395272" y="3422068"/>
                  <a:pt x="395272" y="3421274"/>
                </a:cubicBezTo>
                <a:cubicBezTo>
                  <a:pt x="396067" y="3414121"/>
                  <a:pt x="396067" y="3407764"/>
                  <a:pt x="396067" y="3400612"/>
                </a:cubicBezTo>
                <a:cubicBezTo>
                  <a:pt x="396067" y="3399817"/>
                  <a:pt x="395272" y="3399023"/>
                  <a:pt x="394477" y="3398228"/>
                </a:cubicBezTo>
                <a:cubicBezTo>
                  <a:pt x="394477" y="3403791"/>
                  <a:pt x="393683" y="3408559"/>
                  <a:pt x="393683" y="3414121"/>
                </a:cubicBezTo>
                <a:cubicBezTo>
                  <a:pt x="392888" y="3417300"/>
                  <a:pt x="393683" y="3420479"/>
                  <a:pt x="393683" y="3422863"/>
                </a:cubicBezTo>
                <a:close/>
                <a:moveTo>
                  <a:pt x="203756" y="4412227"/>
                </a:moveTo>
                <a:cubicBezTo>
                  <a:pt x="205346" y="4412227"/>
                  <a:pt x="206935" y="4412227"/>
                  <a:pt x="208525" y="4412227"/>
                </a:cubicBezTo>
                <a:cubicBezTo>
                  <a:pt x="207730" y="4403485"/>
                  <a:pt x="206935" y="4394744"/>
                  <a:pt x="206141" y="4386003"/>
                </a:cubicBezTo>
                <a:cubicBezTo>
                  <a:pt x="205346" y="4386003"/>
                  <a:pt x="203756" y="4386003"/>
                  <a:pt x="202962" y="4386003"/>
                </a:cubicBezTo>
                <a:cubicBezTo>
                  <a:pt x="202962" y="4394744"/>
                  <a:pt x="202962" y="4403485"/>
                  <a:pt x="203756" y="4412227"/>
                </a:cubicBezTo>
                <a:close/>
                <a:moveTo>
                  <a:pt x="1136699" y="699529"/>
                </a:moveTo>
                <a:cubicBezTo>
                  <a:pt x="1134315" y="698735"/>
                  <a:pt x="1131931" y="697146"/>
                  <a:pt x="1129547" y="696351"/>
                </a:cubicBezTo>
                <a:cubicBezTo>
                  <a:pt x="1123984" y="707476"/>
                  <a:pt x="1119216" y="718602"/>
                  <a:pt x="1113653" y="728932"/>
                </a:cubicBezTo>
                <a:cubicBezTo>
                  <a:pt x="1116832" y="730522"/>
                  <a:pt x="1119216" y="731316"/>
                  <a:pt x="1122395" y="732906"/>
                </a:cubicBezTo>
                <a:cubicBezTo>
                  <a:pt x="1127163" y="721780"/>
                  <a:pt x="1131931" y="710655"/>
                  <a:pt x="1136699" y="699529"/>
                </a:cubicBezTo>
                <a:close/>
                <a:moveTo>
                  <a:pt x="485864" y="2782359"/>
                </a:moveTo>
                <a:cubicBezTo>
                  <a:pt x="488248" y="2783154"/>
                  <a:pt x="490632" y="2783154"/>
                  <a:pt x="493016" y="2783948"/>
                </a:cubicBezTo>
                <a:cubicBezTo>
                  <a:pt x="494606" y="2778386"/>
                  <a:pt x="495400" y="2772028"/>
                  <a:pt x="496990" y="2766466"/>
                </a:cubicBezTo>
                <a:cubicBezTo>
                  <a:pt x="495400" y="2766466"/>
                  <a:pt x="494606" y="2765671"/>
                  <a:pt x="493016" y="2765671"/>
                </a:cubicBezTo>
                <a:cubicBezTo>
                  <a:pt x="490632" y="2771234"/>
                  <a:pt x="488248" y="2776796"/>
                  <a:pt x="485864" y="2782359"/>
                </a:cubicBezTo>
                <a:close/>
              </a:path>
            </a:pathLst>
          </a:custGeom>
          <a:solidFill>
            <a:schemeClr val="accent2"/>
          </a:solidFill>
          <a:ln w="7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90148" y="2632521"/>
            <a:ext cx="580185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>
                <a:solidFill>
                  <a:schemeClr val="accent5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>
              <a:solidFill>
                <a:schemeClr val="accent5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390149" y="3395605"/>
            <a:ext cx="580178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EF253AE-7F47-4395-ACA9-B1449BFB4B57}"/>
              </a:ext>
            </a:extLst>
          </p:cNvPr>
          <p:cNvGrpSpPr/>
          <p:nvPr/>
        </p:nvGrpSpPr>
        <p:grpSpPr>
          <a:xfrm flipH="1">
            <a:off x="0" y="0"/>
            <a:ext cx="9149963" cy="6856675"/>
            <a:chOff x="3071770" y="47993"/>
            <a:chExt cx="9149963" cy="6856675"/>
          </a:xfrm>
        </p:grpSpPr>
        <p:grpSp>
          <p:nvGrpSpPr>
            <p:cNvPr id="10" name="Graphic 72">
              <a:extLst>
                <a:ext uri="{FF2B5EF4-FFF2-40B4-BE49-F238E27FC236}">
                  <a16:creationId xmlns:a16="http://schemas.microsoft.com/office/drawing/2014/main" id="{BE243A89-86C0-49F1-949B-89C3A0B05D4B}"/>
                </a:ext>
              </a:extLst>
            </p:cNvPr>
            <p:cNvGrpSpPr/>
            <p:nvPr/>
          </p:nvGrpSpPr>
          <p:grpSpPr>
            <a:xfrm>
              <a:off x="3071770" y="47993"/>
              <a:ext cx="9149963" cy="6856675"/>
              <a:chOff x="1517373" y="0"/>
              <a:chExt cx="9149963" cy="6856675"/>
            </a:xfrm>
            <a:solidFill>
              <a:schemeClr val="accent2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9E14F4F-51CA-4D9F-B86C-662847921045}"/>
                  </a:ext>
                </a:extLst>
              </p:cNvPr>
              <p:cNvSpPr/>
              <p:nvPr/>
            </p:nvSpPr>
            <p:spPr>
              <a:xfrm>
                <a:off x="1517373" y="2527"/>
                <a:ext cx="9149963" cy="6854147"/>
              </a:xfrm>
              <a:custGeom>
                <a:avLst/>
                <a:gdLst>
                  <a:gd name="connsiteX0" fmla="*/ 9071113 w 9149963"/>
                  <a:gd name="connsiteY0" fmla="*/ 25965 h 6854147"/>
                  <a:gd name="connsiteX1" fmla="*/ 9044609 w 9149963"/>
                  <a:gd name="connsiteY1" fmla="*/ 50481 h 6854147"/>
                  <a:gd name="connsiteX2" fmla="*/ 9035994 w 9149963"/>
                  <a:gd name="connsiteY2" fmla="*/ 55120 h 6854147"/>
                  <a:gd name="connsiteX3" fmla="*/ 9035332 w 9149963"/>
                  <a:gd name="connsiteY3" fmla="*/ 42530 h 6854147"/>
                  <a:gd name="connsiteX4" fmla="*/ 9042620 w 9149963"/>
                  <a:gd name="connsiteY4" fmla="*/ 33916 h 6854147"/>
                  <a:gd name="connsiteX5" fmla="*/ 9027381 w 9149963"/>
                  <a:gd name="connsiteY5" fmla="*/ 33253 h 6854147"/>
                  <a:gd name="connsiteX6" fmla="*/ 8997564 w 9149963"/>
                  <a:gd name="connsiteY6" fmla="*/ 44518 h 6854147"/>
                  <a:gd name="connsiteX7" fmla="*/ 8990275 w 9149963"/>
                  <a:gd name="connsiteY7" fmla="*/ 66384 h 6854147"/>
                  <a:gd name="connsiteX8" fmla="*/ 8954494 w 9149963"/>
                  <a:gd name="connsiteY8" fmla="*/ 74998 h 6854147"/>
                  <a:gd name="connsiteX9" fmla="*/ 8899497 w 9149963"/>
                  <a:gd name="connsiteY9" fmla="*/ 90900 h 6854147"/>
                  <a:gd name="connsiteX10" fmla="*/ 8888233 w 9149963"/>
                  <a:gd name="connsiteY10" fmla="*/ 112104 h 6854147"/>
                  <a:gd name="connsiteX11" fmla="*/ 8896184 w 9149963"/>
                  <a:gd name="connsiteY11" fmla="*/ 127344 h 6854147"/>
                  <a:gd name="connsiteX12" fmla="*/ 8875643 w 9149963"/>
                  <a:gd name="connsiteY12" fmla="*/ 125356 h 6854147"/>
                  <a:gd name="connsiteX13" fmla="*/ 8821310 w 9149963"/>
                  <a:gd name="connsiteY13" fmla="*/ 128669 h 6854147"/>
                  <a:gd name="connsiteX14" fmla="*/ 8792155 w 9149963"/>
                  <a:gd name="connsiteY14" fmla="*/ 128006 h 6854147"/>
                  <a:gd name="connsiteX15" fmla="*/ 8765651 w 9149963"/>
                  <a:gd name="connsiteY15" fmla="*/ 130657 h 6854147"/>
                  <a:gd name="connsiteX16" fmla="*/ 8763662 w 9149963"/>
                  <a:gd name="connsiteY16" fmla="*/ 165113 h 6854147"/>
                  <a:gd name="connsiteX17" fmla="*/ 8727219 w 9149963"/>
                  <a:gd name="connsiteY17" fmla="*/ 198243 h 6854147"/>
                  <a:gd name="connsiteX18" fmla="*/ 8719930 w 9149963"/>
                  <a:gd name="connsiteY18" fmla="*/ 203544 h 6854147"/>
                  <a:gd name="connsiteX19" fmla="*/ 8696739 w 9149963"/>
                  <a:gd name="connsiteY19" fmla="*/ 262516 h 6854147"/>
                  <a:gd name="connsiteX20" fmla="*/ 8656983 w 9149963"/>
                  <a:gd name="connsiteY20" fmla="*/ 280407 h 6854147"/>
                  <a:gd name="connsiteX21" fmla="*/ 8662284 w 9149963"/>
                  <a:gd name="connsiteY21" fmla="*/ 298960 h 6854147"/>
                  <a:gd name="connsiteX22" fmla="*/ 8635779 w 9149963"/>
                  <a:gd name="connsiteY22" fmla="*/ 308236 h 6854147"/>
                  <a:gd name="connsiteX23" fmla="*/ 8658971 w 9149963"/>
                  <a:gd name="connsiteY23" fmla="*/ 341367 h 6854147"/>
                  <a:gd name="connsiteX24" fmla="*/ 8625840 w 9149963"/>
                  <a:gd name="connsiteY24" fmla="*/ 347993 h 6854147"/>
                  <a:gd name="connsiteX25" fmla="*/ 8644393 w 9149963"/>
                  <a:gd name="connsiteY25" fmla="*/ 351968 h 6854147"/>
                  <a:gd name="connsiteX26" fmla="*/ 8622527 w 9149963"/>
                  <a:gd name="connsiteY26" fmla="*/ 355944 h 6854147"/>
                  <a:gd name="connsiteX27" fmla="*/ 8586084 w 9149963"/>
                  <a:gd name="connsiteY27" fmla="*/ 368533 h 6854147"/>
                  <a:gd name="connsiteX28" fmla="*/ 8564880 w 9149963"/>
                  <a:gd name="connsiteY28" fmla="*/ 399013 h 6854147"/>
                  <a:gd name="connsiteX29" fmla="*/ 8551628 w 9149963"/>
                  <a:gd name="connsiteY29" fmla="*/ 424193 h 6854147"/>
                  <a:gd name="connsiteX30" fmla="*/ 8546990 w 9149963"/>
                  <a:gd name="connsiteY30" fmla="*/ 427506 h 6854147"/>
                  <a:gd name="connsiteX31" fmla="*/ 8513197 w 9149963"/>
                  <a:gd name="connsiteY31" fmla="*/ 436782 h 6854147"/>
                  <a:gd name="connsiteX32" fmla="*/ 8512534 w 9149963"/>
                  <a:gd name="connsiteY32" fmla="*/ 430156 h 6854147"/>
                  <a:gd name="connsiteX33" fmla="*/ 8469464 w 9149963"/>
                  <a:gd name="connsiteY33" fmla="*/ 448047 h 6854147"/>
                  <a:gd name="connsiteX34" fmla="*/ 8421756 w 9149963"/>
                  <a:gd name="connsiteY34" fmla="*/ 467262 h 6854147"/>
                  <a:gd name="connsiteX35" fmla="*/ 8383988 w 9149963"/>
                  <a:gd name="connsiteY35" fmla="*/ 460636 h 6854147"/>
                  <a:gd name="connsiteX36" fmla="*/ 8379350 w 9149963"/>
                  <a:gd name="connsiteY36" fmla="*/ 458648 h 6854147"/>
                  <a:gd name="connsiteX37" fmla="*/ 8377362 w 9149963"/>
                  <a:gd name="connsiteY37" fmla="*/ 448709 h 6854147"/>
                  <a:gd name="connsiteX38" fmla="*/ 8365435 w 9149963"/>
                  <a:gd name="connsiteY38" fmla="*/ 465274 h 6854147"/>
                  <a:gd name="connsiteX39" fmla="*/ 8365435 w 9149963"/>
                  <a:gd name="connsiteY39" fmla="*/ 465274 h 6854147"/>
                  <a:gd name="connsiteX40" fmla="*/ 8324354 w 9149963"/>
                  <a:gd name="connsiteY40" fmla="*/ 456660 h 6854147"/>
                  <a:gd name="connsiteX41" fmla="*/ 8315077 w 9149963"/>
                  <a:gd name="connsiteY41" fmla="*/ 450034 h 6854147"/>
                  <a:gd name="connsiteX42" fmla="*/ 8246165 w 9149963"/>
                  <a:gd name="connsiteY42" fmla="*/ 479852 h 6854147"/>
                  <a:gd name="connsiteX43" fmla="*/ 8246165 w 9149963"/>
                  <a:gd name="connsiteY43" fmla="*/ 479852 h 6854147"/>
                  <a:gd name="connsiteX44" fmla="*/ 8193819 w 9149963"/>
                  <a:gd name="connsiteY44" fmla="*/ 502380 h 6854147"/>
                  <a:gd name="connsiteX45" fmla="*/ 8227612 w 9149963"/>
                  <a:gd name="connsiteY45" fmla="*/ 495754 h 6854147"/>
                  <a:gd name="connsiteX46" fmla="*/ 8197132 w 9149963"/>
                  <a:gd name="connsiteY46" fmla="*/ 509669 h 6854147"/>
                  <a:gd name="connsiteX47" fmla="*/ 8178580 w 9149963"/>
                  <a:gd name="connsiteY47" fmla="*/ 521596 h 6854147"/>
                  <a:gd name="connsiteX48" fmla="*/ 8184542 w 9149963"/>
                  <a:gd name="connsiteY48" fmla="*/ 526234 h 6854147"/>
                  <a:gd name="connsiteX49" fmla="*/ 8177254 w 9149963"/>
                  <a:gd name="connsiteY49" fmla="*/ 524909 h 6854147"/>
                  <a:gd name="connsiteX50" fmla="*/ 8149425 w 9149963"/>
                  <a:gd name="connsiteY50" fmla="*/ 536836 h 6854147"/>
                  <a:gd name="connsiteX51" fmla="*/ 8084489 w 9149963"/>
                  <a:gd name="connsiteY51" fmla="*/ 562678 h 6854147"/>
                  <a:gd name="connsiteX52" fmla="*/ 8084489 w 9149963"/>
                  <a:gd name="connsiteY52" fmla="*/ 562015 h 6854147"/>
                  <a:gd name="connsiteX53" fmla="*/ 8165327 w 9149963"/>
                  <a:gd name="connsiteY53" fmla="*/ 510994 h 6854147"/>
                  <a:gd name="connsiteX54" fmla="*/ 8111656 w 9149963"/>
                  <a:gd name="connsiteY54" fmla="*/ 525572 h 6854147"/>
                  <a:gd name="connsiteX55" fmla="*/ 8111656 w 9149963"/>
                  <a:gd name="connsiteY55" fmla="*/ 525572 h 6854147"/>
                  <a:gd name="connsiteX56" fmla="*/ 8111656 w 9149963"/>
                  <a:gd name="connsiteY56" fmla="*/ 525572 h 6854147"/>
                  <a:gd name="connsiteX57" fmla="*/ 8111656 w 9149963"/>
                  <a:gd name="connsiteY57" fmla="*/ 525572 h 6854147"/>
                  <a:gd name="connsiteX58" fmla="*/ 8111656 w 9149963"/>
                  <a:gd name="connsiteY58" fmla="*/ 525572 h 6854147"/>
                  <a:gd name="connsiteX59" fmla="*/ 8078525 w 9149963"/>
                  <a:gd name="connsiteY59" fmla="*/ 547438 h 6854147"/>
                  <a:gd name="connsiteX60" fmla="*/ 8081176 w 9149963"/>
                  <a:gd name="connsiteY60" fmla="*/ 531535 h 6854147"/>
                  <a:gd name="connsiteX61" fmla="*/ 8010939 w 9149963"/>
                  <a:gd name="connsiteY61" fmla="*/ 577255 h 6854147"/>
                  <a:gd name="connsiteX62" fmla="*/ 8010939 w 9149963"/>
                  <a:gd name="connsiteY62" fmla="*/ 577255 h 6854147"/>
                  <a:gd name="connsiteX63" fmla="*/ 7991723 w 9149963"/>
                  <a:gd name="connsiteY63" fmla="*/ 589182 h 6854147"/>
                  <a:gd name="connsiteX64" fmla="*/ 7927451 w 9149963"/>
                  <a:gd name="connsiteY64" fmla="*/ 640866 h 6854147"/>
                  <a:gd name="connsiteX65" fmla="*/ 7927451 w 9149963"/>
                  <a:gd name="connsiteY65" fmla="*/ 640866 h 6854147"/>
                  <a:gd name="connsiteX66" fmla="*/ 7927451 w 9149963"/>
                  <a:gd name="connsiteY66" fmla="*/ 640866 h 6854147"/>
                  <a:gd name="connsiteX67" fmla="*/ 7938052 w 9149963"/>
                  <a:gd name="connsiteY67" fmla="*/ 622975 h 6854147"/>
                  <a:gd name="connsiteX68" fmla="*/ 7934077 w 9149963"/>
                  <a:gd name="connsiteY68" fmla="*/ 619000 h 6854147"/>
                  <a:gd name="connsiteX69" fmla="*/ 7816795 w 9149963"/>
                  <a:gd name="connsiteY69" fmla="*/ 727005 h 6854147"/>
                  <a:gd name="connsiteX70" fmla="*/ 7816795 w 9149963"/>
                  <a:gd name="connsiteY70" fmla="*/ 727005 h 6854147"/>
                  <a:gd name="connsiteX71" fmla="*/ 7770412 w 9149963"/>
                  <a:gd name="connsiteY71" fmla="*/ 795916 h 6854147"/>
                  <a:gd name="connsiteX72" fmla="*/ 7713428 w 9149963"/>
                  <a:gd name="connsiteY72" fmla="*/ 804530 h 6854147"/>
                  <a:gd name="connsiteX73" fmla="*/ 7696863 w 9149963"/>
                  <a:gd name="connsiteY73" fmla="*/ 807180 h 6854147"/>
                  <a:gd name="connsiteX74" fmla="*/ 7690899 w 9149963"/>
                  <a:gd name="connsiteY74" fmla="*/ 843624 h 6854147"/>
                  <a:gd name="connsiteX75" fmla="*/ 7646505 w 9149963"/>
                  <a:gd name="connsiteY75" fmla="*/ 864165 h 6854147"/>
                  <a:gd name="connsiteX76" fmla="*/ 7655119 w 9149963"/>
                  <a:gd name="connsiteY76" fmla="*/ 882055 h 6854147"/>
                  <a:gd name="connsiteX77" fmla="*/ 7638554 w 9149963"/>
                  <a:gd name="connsiteY77" fmla="*/ 895307 h 6854147"/>
                  <a:gd name="connsiteX78" fmla="*/ 7651142 w 9149963"/>
                  <a:gd name="connsiteY78" fmla="*/ 921149 h 6854147"/>
                  <a:gd name="connsiteX79" fmla="*/ 7608073 w 9149963"/>
                  <a:gd name="connsiteY79" fmla="*/ 959580 h 6854147"/>
                  <a:gd name="connsiteX80" fmla="*/ 7598797 w 9149963"/>
                  <a:gd name="connsiteY80" fmla="*/ 968194 h 6854147"/>
                  <a:gd name="connsiteX81" fmla="*/ 7594158 w 9149963"/>
                  <a:gd name="connsiteY81" fmla="*/ 978796 h 6854147"/>
                  <a:gd name="connsiteX82" fmla="*/ 7559703 w 9149963"/>
                  <a:gd name="connsiteY82" fmla="*/ 985422 h 6854147"/>
                  <a:gd name="connsiteX83" fmla="*/ 7592833 w 9149963"/>
                  <a:gd name="connsiteY83" fmla="*/ 987410 h 6854147"/>
                  <a:gd name="connsiteX84" fmla="*/ 7602110 w 9149963"/>
                  <a:gd name="connsiteY84" fmla="*/ 990060 h 6854147"/>
                  <a:gd name="connsiteX85" fmla="*/ 7596809 w 9149963"/>
                  <a:gd name="connsiteY85" fmla="*/ 998012 h 6854147"/>
                  <a:gd name="connsiteX86" fmla="*/ 7579581 w 9149963"/>
                  <a:gd name="connsiteY86" fmla="*/ 1001987 h 6854147"/>
                  <a:gd name="connsiteX87" fmla="*/ 7519284 w 9149963"/>
                  <a:gd name="connsiteY87" fmla="*/ 1013914 h 6854147"/>
                  <a:gd name="connsiteX88" fmla="*/ 7516633 w 9149963"/>
                  <a:gd name="connsiteY88" fmla="*/ 1016565 h 6854147"/>
                  <a:gd name="connsiteX89" fmla="*/ 7494105 w 9149963"/>
                  <a:gd name="connsiteY89" fmla="*/ 1029154 h 6854147"/>
                  <a:gd name="connsiteX90" fmla="*/ 7505369 w 9149963"/>
                  <a:gd name="connsiteY90" fmla="*/ 1048370 h 6854147"/>
                  <a:gd name="connsiteX91" fmla="*/ 7484828 w 9149963"/>
                  <a:gd name="connsiteY91" fmla="*/ 1038431 h 6854147"/>
                  <a:gd name="connsiteX92" fmla="*/ 7476214 w 9149963"/>
                  <a:gd name="connsiteY92" fmla="*/ 1026504 h 6854147"/>
                  <a:gd name="connsiteX93" fmla="*/ 7511332 w 9149963"/>
                  <a:gd name="connsiteY93" fmla="*/ 1010601 h 6854147"/>
                  <a:gd name="connsiteX94" fmla="*/ 7496093 w 9149963"/>
                  <a:gd name="connsiteY94" fmla="*/ 970182 h 6854147"/>
                  <a:gd name="connsiteX95" fmla="*/ 7460312 w 9149963"/>
                  <a:gd name="connsiteY95" fmla="*/ 1019215 h 6854147"/>
                  <a:gd name="connsiteX96" fmla="*/ 7449710 w 9149963"/>
                  <a:gd name="connsiteY96" fmla="*/ 1029154 h 6854147"/>
                  <a:gd name="connsiteX97" fmla="*/ 7425193 w 9149963"/>
                  <a:gd name="connsiteY97" fmla="*/ 1056984 h 6854147"/>
                  <a:gd name="connsiteX98" fmla="*/ 7436458 w 9149963"/>
                  <a:gd name="connsiteY98" fmla="*/ 1068248 h 6854147"/>
                  <a:gd name="connsiteX99" fmla="*/ 7357607 w 9149963"/>
                  <a:gd name="connsiteY99" fmla="*/ 1091440 h 6854147"/>
                  <a:gd name="connsiteX100" fmla="*/ 7318513 w 9149963"/>
                  <a:gd name="connsiteY100" fmla="*/ 1096078 h 6854147"/>
                  <a:gd name="connsiteX101" fmla="*/ 7308574 w 9149963"/>
                  <a:gd name="connsiteY101" fmla="*/ 1122582 h 6854147"/>
                  <a:gd name="connsiteX102" fmla="*/ 7267493 w 9149963"/>
                  <a:gd name="connsiteY102" fmla="*/ 1159026 h 6854147"/>
                  <a:gd name="connsiteX103" fmla="*/ 7249602 w 9149963"/>
                  <a:gd name="connsiteY103" fmla="*/ 1175591 h 6854147"/>
                  <a:gd name="connsiteX104" fmla="*/ 7209183 w 9149963"/>
                  <a:gd name="connsiteY104" fmla="*/ 1196794 h 6854147"/>
                  <a:gd name="connsiteX105" fmla="*/ 7199244 w 9149963"/>
                  <a:gd name="connsiteY105" fmla="*/ 1198120 h 6854147"/>
                  <a:gd name="connsiteX106" fmla="*/ 7174064 w 9149963"/>
                  <a:gd name="connsiteY106" fmla="*/ 1200107 h 6854147"/>
                  <a:gd name="connsiteX107" fmla="*/ 7180028 w 9149963"/>
                  <a:gd name="connsiteY107" fmla="*/ 1220648 h 6854147"/>
                  <a:gd name="connsiteX108" fmla="*/ 7179365 w 9149963"/>
                  <a:gd name="connsiteY108" fmla="*/ 1233238 h 6854147"/>
                  <a:gd name="connsiteX109" fmla="*/ 7150210 w 9149963"/>
                  <a:gd name="connsiteY109" fmla="*/ 1255767 h 6854147"/>
                  <a:gd name="connsiteX110" fmla="*/ 7160812 w 9149963"/>
                  <a:gd name="connsiteY110" fmla="*/ 1198782 h 6854147"/>
                  <a:gd name="connsiteX111" fmla="*/ 7146897 w 9149963"/>
                  <a:gd name="connsiteY111" fmla="*/ 1234563 h 6854147"/>
                  <a:gd name="connsiteX112" fmla="*/ 7138946 w 9149963"/>
                  <a:gd name="connsiteY112" fmla="*/ 1259742 h 6854147"/>
                  <a:gd name="connsiteX113" fmla="*/ 7119731 w 9149963"/>
                  <a:gd name="connsiteY113" fmla="*/ 1271669 h 6854147"/>
                  <a:gd name="connsiteX114" fmla="*/ 7077986 w 9149963"/>
                  <a:gd name="connsiteY114" fmla="*/ 1316727 h 6854147"/>
                  <a:gd name="connsiteX115" fmla="*/ 7079974 w 9149963"/>
                  <a:gd name="connsiteY115" fmla="*/ 1333292 h 6854147"/>
                  <a:gd name="connsiteX116" fmla="*/ 7086600 w 9149963"/>
                  <a:gd name="connsiteY116" fmla="*/ 1347869 h 6854147"/>
                  <a:gd name="connsiteX117" fmla="*/ 7067384 w 9149963"/>
                  <a:gd name="connsiteY117" fmla="*/ 1347869 h 6854147"/>
                  <a:gd name="connsiteX118" fmla="*/ 7052145 w 9149963"/>
                  <a:gd name="connsiteY118" fmla="*/ 1337930 h 6854147"/>
                  <a:gd name="connsiteX119" fmla="*/ 7040218 w 9149963"/>
                  <a:gd name="connsiteY119" fmla="*/ 1330641 h 6854147"/>
                  <a:gd name="connsiteX120" fmla="*/ 7054132 w 9149963"/>
                  <a:gd name="connsiteY120" fmla="*/ 1327991 h 6854147"/>
                  <a:gd name="connsiteX121" fmla="*/ 7067384 w 9149963"/>
                  <a:gd name="connsiteY121" fmla="*/ 1322690 h 6854147"/>
                  <a:gd name="connsiteX122" fmla="*/ 7055458 w 9149963"/>
                  <a:gd name="connsiteY122" fmla="*/ 1312751 h 6854147"/>
                  <a:gd name="connsiteX123" fmla="*/ 7021002 w 9149963"/>
                  <a:gd name="connsiteY123" fmla="*/ 1324678 h 6854147"/>
                  <a:gd name="connsiteX124" fmla="*/ 7003112 w 9149963"/>
                  <a:gd name="connsiteY124" fmla="*/ 1326003 h 6854147"/>
                  <a:gd name="connsiteX125" fmla="*/ 6972632 w 9149963"/>
                  <a:gd name="connsiteY125" fmla="*/ 1337930 h 6854147"/>
                  <a:gd name="connsiteX126" fmla="*/ 6948115 w 9149963"/>
                  <a:gd name="connsiteY126" fmla="*/ 1337267 h 6854147"/>
                  <a:gd name="connsiteX127" fmla="*/ 6920286 w 9149963"/>
                  <a:gd name="connsiteY127" fmla="*/ 1365760 h 6854147"/>
                  <a:gd name="connsiteX128" fmla="*/ 6909684 w 9149963"/>
                  <a:gd name="connsiteY128" fmla="*/ 1365097 h 6854147"/>
                  <a:gd name="connsiteX129" fmla="*/ 6893781 w 9149963"/>
                  <a:gd name="connsiteY129" fmla="*/ 1369735 h 6854147"/>
                  <a:gd name="connsiteX130" fmla="*/ 6889806 w 9149963"/>
                  <a:gd name="connsiteY130" fmla="*/ 1380337 h 6854147"/>
                  <a:gd name="connsiteX131" fmla="*/ 6866614 w 9149963"/>
                  <a:gd name="connsiteY131" fmla="*/ 1374374 h 6854147"/>
                  <a:gd name="connsiteX132" fmla="*/ 6852699 w 9149963"/>
                  <a:gd name="connsiteY132" fmla="*/ 1386963 h 6854147"/>
                  <a:gd name="connsiteX133" fmla="*/ 6799028 w 9149963"/>
                  <a:gd name="connsiteY133" fmla="*/ 1412805 h 6854147"/>
                  <a:gd name="connsiteX134" fmla="*/ 6795052 w 9149963"/>
                  <a:gd name="connsiteY134" fmla="*/ 1413467 h 6854147"/>
                  <a:gd name="connsiteX135" fmla="*/ 6755296 w 9149963"/>
                  <a:gd name="connsiteY135" fmla="*/ 1391601 h 6854147"/>
                  <a:gd name="connsiteX136" fmla="*/ 6734092 w 9149963"/>
                  <a:gd name="connsiteY136" fmla="*/ 1412142 h 6854147"/>
                  <a:gd name="connsiteX137" fmla="*/ 6708913 w 9149963"/>
                  <a:gd name="connsiteY137" fmla="*/ 1402203 h 6854147"/>
                  <a:gd name="connsiteX138" fmla="*/ 6697649 w 9149963"/>
                  <a:gd name="connsiteY138" fmla="*/ 1420756 h 6854147"/>
                  <a:gd name="connsiteX139" fmla="*/ 6677771 w 9149963"/>
                  <a:gd name="connsiteY139" fmla="*/ 1457200 h 6854147"/>
                  <a:gd name="connsiteX140" fmla="*/ 6657892 w 9149963"/>
                  <a:gd name="connsiteY140" fmla="*/ 1460513 h 6854147"/>
                  <a:gd name="connsiteX141" fmla="*/ 6604884 w 9149963"/>
                  <a:gd name="connsiteY141" fmla="*/ 1496293 h 6854147"/>
                  <a:gd name="connsiteX142" fmla="*/ 6545249 w 9149963"/>
                  <a:gd name="connsiteY142" fmla="*/ 1531412 h 6854147"/>
                  <a:gd name="connsiteX143" fmla="*/ 6608859 w 9149963"/>
                  <a:gd name="connsiteY143" fmla="*/ 1499607 h 6854147"/>
                  <a:gd name="connsiteX144" fmla="*/ 6608859 w 9149963"/>
                  <a:gd name="connsiteY144" fmla="*/ 1499607 h 6854147"/>
                  <a:gd name="connsiteX145" fmla="*/ 6702950 w 9149963"/>
                  <a:gd name="connsiteY145" fmla="*/ 1472440 h 6854147"/>
                  <a:gd name="connsiteX146" fmla="*/ 6714877 w 9149963"/>
                  <a:gd name="connsiteY146" fmla="*/ 1474427 h 6854147"/>
                  <a:gd name="connsiteX147" fmla="*/ 6707588 w 9149963"/>
                  <a:gd name="connsiteY147" fmla="*/ 1481716 h 6854147"/>
                  <a:gd name="connsiteX148" fmla="*/ 6602233 w 9149963"/>
                  <a:gd name="connsiteY148" fmla="*/ 1549302 h 6854147"/>
                  <a:gd name="connsiteX149" fmla="*/ 6543924 w 9149963"/>
                  <a:gd name="connsiteY149" fmla="*/ 1585083 h 6854147"/>
                  <a:gd name="connsiteX150" fmla="*/ 6509468 w 9149963"/>
                  <a:gd name="connsiteY150" fmla="*/ 1595685 h 6854147"/>
                  <a:gd name="connsiteX151" fmla="*/ 6483626 w 9149963"/>
                  <a:gd name="connsiteY151" fmla="*/ 1609600 h 6854147"/>
                  <a:gd name="connsiteX152" fmla="*/ 6471037 w 9149963"/>
                  <a:gd name="connsiteY152" fmla="*/ 1604299 h 6854147"/>
                  <a:gd name="connsiteX153" fmla="*/ 6462423 w 9149963"/>
                  <a:gd name="connsiteY153" fmla="*/ 1594360 h 6854147"/>
                  <a:gd name="connsiteX154" fmla="*/ 6463086 w 9149963"/>
                  <a:gd name="connsiteY154" fmla="*/ 1616888 h 6854147"/>
                  <a:gd name="connsiteX155" fmla="*/ 6448508 w 9149963"/>
                  <a:gd name="connsiteY155" fmla="*/ 1636104 h 6854147"/>
                  <a:gd name="connsiteX156" fmla="*/ 6420016 w 9149963"/>
                  <a:gd name="connsiteY156" fmla="*/ 1666584 h 6854147"/>
                  <a:gd name="connsiteX157" fmla="*/ 6380259 w 9149963"/>
                  <a:gd name="connsiteY157" fmla="*/ 1708328 h 6854147"/>
                  <a:gd name="connsiteX158" fmla="*/ 6357731 w 9149963"/>
                  <a:gd name="connsiteY158" fmla="*/ 1744772 h 6854147"/>
                  <a:gd name="connsiteX159" fmla="*/ 6315986 w 9149963"/>
                  <a:gd name="connsiteY159" fmla="*/ 1784528 h 6854147"/>
                  <a:gd name="connsiteX160" fmla="*/ 6294120 w 9149963"/>
                  <a:gd name="connsiteY160" fmla="*/ 1775914 h 6854147"/>
                  <a:gd name="connsiteX161" fmla="*/ 6278218 w 9149963"/>
                  <a:gd name="connsiteY161" fmla="*/ 1802419 h 6854147"/>
                  <a:gd name="connsiteX162" fmla="*/ 6269604 w 9149963"/>
                  <a:gd name="connsiteY162" fmla="*/ 1816996 h 6854147"/>
                  <a:gd name="connsiteX163" fmla="*/ 6259002 w 9149963"/>
                  <a:gd name="connsiteY163" fmla="*/ 1821634 h 6854147"/>
                  <a:gd name="connsiteX164" fmla="*/ 6251051 w 9149963"/>
                  <a:gd name="connsiteY164" fmla="*/ 1824285 h 6854147"/>
                  <a:gd name="connsiteX165" fmla="*/ 6232497 w 9149963"/>
                  <a:gd name="connsiteY165" fmla="*/ 1830911 h 6854147"/>
                  <a:gd name="connsiteX166" fmla="*/ 6223221 w 9149963"/>
                  <a:gd name="connsiteY166" fmla="*/ 1832236 h 6854147"/>
                  <a:gd name="connsiteX167" fmla="*/ 6211294 w 9149963"/>
                  <a:gd name="connsiteY167" fmla="*/ 1830911 h 6854147"/>
                  <a:gd name="connsiteX168" fmla="*/ 6211294 w 9149963"/>
                  <a:gd name="connsiteY168" fmla="*/ 1838200 h 6854147"/>
                  <a:gd name="connsiteX169" fmla="*/ 6204005 w 9149963"/>
                  <a:gd name="connsiteY169" fmla="*/ 1913737 h 6854147"/>
                  <a:gd name="connsiteX170" fmla="*/ 6172200 w 9149963"/>
                  <a:gd name="connsiteY170" fmla="*/ 1877956 h 6854147"/>
                  <a:gd name="connsiteX171" fmla="*/ 6145696 w 9149963"/>
                  <a:gd name="connsiteY171" fmla="*/ 1898497 h 6854147"/>
                  <a:gd name="connsiteX172" fmla="*/ 6182139 w 9149963"/>
                  <a:gd name="connsiteY172" fmla="*/ 1901147 h 6854147"/>
                  <a:gd name="connsiteX173" fmla="*/ 6140395 w 9149963"/>
                  <a:gd name="connsiteY173" fmla="*/ 1905123 h 6854147"/>
                  <a:gd name="connsiteX174" fmla="*/ 6129131 w 9149963"/>
                  <a:gd name="connsiteY174" fmla="*/ 1917713 h 6854147"/>
                  <a:gd name="connsiteX175" fmla="*/ 6117866 w 9149963"/>
                  <a:gd name="connsiteY175" fmla="*/ 1928977 h 6854147"/>
                  <a:gd name="connsiteX176" fmla="*/ 6111240 w 9149963"/>
                  <a:gd name="connsiteY176" fmla="*/ 1934278 h 6854147"/>
                  <a:gd name="connsiteX177" fmla="*/ 6075459 w 9149963"/>
                  <a:gd name="connsiteY177" fmla="*/ 1944217 h 6854147"/>
                  <a:gd name="connsiteX178" fmla="*/ 6068171 w 9149963"/>
                  <a:gd name="connsiteY178" fmla="*/ 1936266 h 6854147"/>
                  <a:gd name="connsiteX179" fmla="*/ 6096663 w 9149963"/>
                  <a:gd name="connsiteY179" fmla="*/ 1920363 h 6854147"/>
                  <a:gd name="connsiteX180" fmla="*/ 6081423 w 9149963"/>
                  <a:gd name="connsiteY180" fmla="*/ 1910424 h 6854147"/>
                  <a:gd name="connsiteX181" fmla="*/ 6094675 w 9149963"/>
                  <a:gd name="connsiteY181" fmla="*/ 1897172 h 6854147"/>
                  <a:gd name="connsiteX182" fmla="*/ 6121179 w 9149963"/>
                  <a:gd name="connsiteY182" fmla="*/ 1885907 h 6854147"/>
                  <a:gd name="connsiteX183" fmla="*/ 6082748 w 9149963"/>
                  <a:gd name="connsiteY183" fmla="*/ 1872655 h 6854147"/>
                  <a:gd name="connsiteX184" fmla="*/ 6040341 w 9149963"/>
                  <a:gd name="connsiteY184" fmla="*/ 1871993 h 6854147"/>
                  <a:gd name="connsiteX185" fmla="*/ 6034378 w 9149963"/>
                  <a:gd name="connsiteY185" fmla="*/ 1873318 h 6854147"/>
                  <a:gd name="connsiteX186" fmla="*/ 5993958 w 9149963"/>
                  <a:gd name="connsiteY186" fmla="*/ 1903798 h 6854147"/>
                  <a:gd name="connsiteX187" fmla="*/ 5976068 w 9149963"/>
                  <a:gd name="connsiteY187" fmla="*/ 1906448 h 6854147"/>
                  <a:gd name="connsiteX188" fmla="*/ 5946251 w 9149963"/>
                  <a:gd name="connsiteY188" fmla="*/ 1919038 h 6854147"/>
                  <a:gd name="connsiteX189" fmla="*/ 5918421 w 9149963"/>
                  <a:gd name="connsiteY189" fmla="*/ 1927652 h 6854147"/>
                  <a:gd name="connsiteX190" fmla="*/ 5914445 w 9149963"/>
                  <a:gd name="connsiteY190" fmla="*/ 1940241 h 6854147"/>
                  <a:gd name="connsiteX191" fmla="*/ 5927697 w 9149963"/>
                  <a:gd name="connsiteY191" fmla="*/ 1954156 h 6854147"/>
                  <a:gd name="connsiteX192" fmla="*/ 5895230 w 9149963"/>
                  <a:gd name="connsiteY192" fmla="*/ 1952831 h 6854147"/>
                  <a:gd name="connsiteX193" fmla="*/ 5852160 w 9149963"/>
                  <a:gd name="connsiteY193" fmla="*/ 1952831 h 6854147"/>
                  <a:gd name="connsiteX194" fmla="*/ 5811078 w 9149963"/>
                  <a:gd name="connsiteY194" fmla="*/ 1950843 h 6854147"/>
                  <a:gd name="connsiteX195" fmla="*/ 5795839 w 9149963"/>
                  <a:gd name="connsiteY195" fmla="*/ 1952168 h 6854147"/>
                  <a:gd name="connsiteX196" fmla="*/ 5787225 w 9149963"/>
                  <a:gd name="connsiteY196" fmla="*/ 1989937 h 6854147"/>
                  <a:gd name="connsiteX197" fmla="*/ 5776623 w 9149963"/>
                  <a:gd name="connsiteY197" fmla="*/ 1991262 h 6854147"/>
                  <a:gd name="connsiteX198" fmla="*/ 5742830 w 9149963"/>
                  <a:gd name="connsiteY198" fmla="*/ 2015116 h 6854147"/>
                  <a:gd name="connsiteX199" fmla="*/ 5740842 w 9149963"/>
                  <a:gd name="connsiteY199" fmla="*/ 2036982 h 6854147"/>
                  <a:gd name="connsiteX200" fmla="*/ 5724939 w 9149963"/>
                  <a:gd name="connsiteY200" fmla="*/ 2043608 h 6854147"/>
                  <a:gd name="connsiteX201" fmla="*/ 5737529 w 9149963"/>
                  <a:gd name="connsiteY201" fmla="*/ 2050897 h 6854147"/>
                  <a:gd name="connsiteX202" fmla="*/ 5735541 w 9149963"/>
                  <a:gd name="connsiteY202" fmla="*/ 2052222 h 6854147"/>
                  <a:gd name="connsiteX203" fmla="*/ 5735541 w 9149963"/>
                  <a:gd name="connsiteY203" fmla="*/ 2054210 h 6854147"/>
                  <a:gd name="connsiteX204" fmla="*/ 5752769 w 9149963"/>
                  <a:gd name="connsiteY204" fmla="*/ 2060173 h 6854147"/>
                  <a:gd name="connsiteX205" fmla="*/ 5783249 w 9149963"/>
                  <a:gd name="connsiteY205" fmla="*/ 2064812 h 6854147"/>
                  <a:gd name="connsiteX206" fmla="*/ 5757407 w 9149963"/>
                  <a:gd name="connsiteY206" fmla="*/ 2069450 h 6854147"/>
                  <a:gd name="connsiteX207" fmla="*/ 5744155 w 9149963"/>
                  <a:gd name="connsiteY207" fmla="*/ 2075414 h 6854147"/>
                  <a:gd name="connsiteX208" fmla="*/ 5722952 w 9149963"/>
                  <a:gd name="connsiteY208" fmla="*/ 2094629 h 6854147"/>
                  <a:gd name="connsiteX209" fmla="*/ 5711025 w 9149963"/>
                  <a:gd name="connsiteY209" fmla="*/ 2124447 h 6854147"/>
                  <a:gd name="connsiteX210" fmla="*/ 5707712 w 9149963"/>
                  <a:gd name="connsiteY210" fmla="*/ 2129747 h 6854147"/>
                  <a:gd name="connsiteX211" fmla="*/ 5706386 w 9149963"/>
                  <a:gd name="connsiteY211" fmla="*/ 2142337 h 6854147"/>
                  <a:gd name="connsiteX212" fmla="*/ 5686508 w 9149963"/>
                  <a:gd name="connsiteY212" fmla="*/ 2160890 h 6854147"/>
                  <a:gd name="connsiteX213" fmla="*/ 5686508 w 9149963"/>
                  <a:gd name="connsiteY213" fmla="*/ 2160890 h 6854147"/>
                  <a:gd name="connsiteX214" fmla="*/ 5657353 w 9149963"/>
                  <a:gd name="connsiteY214" fmla="*/ 2157577 h 6854147"/>
                  <a:gd name="connsiteX215" fmla="*/ 5649402 w 9149963"/>
                  <a:gd name="connsiteY215" fmla="*/ 2196671 h 6854147"/>
                  <a:gd name="connsiteX216" fmla="*/ 5601031 w 9149963"/>
                  <a:gd name="connsiteY216" fmla="*/ 2219200 h 6854147"/>
                  <a:gd name="connsiteX217" fmla="*/ 5614946 w 9149963"/>
                  <a:gd name="connsiteY217" fmla="*/ 2235102 h 6854147"/>
                  <a:gd name="connsiteX218" fmla="*/ 5600369 w 9149963"/>
                  <a:gd name="connsiteY218" fmla="*/ 2244379 h 6854147"/>
                  <a:gd name="connsiteX219" fmla="*/ 5600369 w 9149963"/>
                  <a:gd name="connsiteY219" fmla="*/ 2244379 h 6854147"/>
                  <a:gd name="connsiteX220" fmla="*/ 5597718 w 9149963"/>
                  <a:gd name="connsiteY220" fmla="*/ 2262269 h 6854147"/>
                  <a:gd name="connsiteX221" fmla="*/ 5589767 w 9149963"/>
                  <a:gd name="connsiteY221" fmla="*/ 2295400 h 6854147"/>
                  <a:gd name="connsiteX222" fmla="*/ 5565251 w 9149963"/>
                  <a:gd name="connsiteY222" fmla="*/ 2326542 h 6854147"/>
                  <a:gd name="connsiteX223" fmla="*/ 5559950 w 9149963"/>
                  <a:gd name="connsiteY223" fmla="*/ 2331843 h 6854147"/>
                  <a:gd name="connsiteX224" fmla="*/ 5540734 w 9149963"/>
                  <a:gd name="connsiteY224" fmla="*/ 2333831 h 6854147"/>
                  <a:gd name="connsiteX225" fmla="*/ 5535433 w 9149963"/>
                  <a:gd name="connsiteY225" fmla="*/ 2349071 h 6854147"/>
                  <a:gd name="connsiteX226" fmla="*/ 5503628 w 9149963"/>
                  <a:gd name="connsiteY226" fmla="*/ 2350396 h 6854147"/>
                  <a:gd name="connsiteX227" fmla="*/ 5490376 w 9149963"/>
                  <a:gd name="connsiteY227" fmla="*/ 2374913 h 6854147"/>
                  <a:gd name="connsiteX228" fmla="*/ 5492364 w 9149963"/>
                  <a:gd name="connsiteY228" fmla="*/ 2384852 h 6854147"/>
                  <a:gd name="connsiteX229" fmla="*/ 5479774 w 9149963"/>
                  <a:gd name="connsiteY229" fmla="*/ 2386177 h 6854147"/>
                  <a:gd name="connsiteX230" fmla="*/ 5436042 w 9149963"/>
                  <a:gd name="connsiteY230" fmla="*/ 2381539 h 6854147"/>
                  <a:gd name="connsiteX231" fmla="*/ 5377070 w 9149963"/>
                  <a:gd name="connsiteY231" fmla="*/ 2382201 h 6854147"/>
                  <a:gd name="connsiteX232" fmla="*/ 5375082 w 9149963"/>
                  <a:gd name="connsiteY232" fmla="*/ 2382864 h 6854147"/>
                  <a:gd name="connsiteX233" fmla="*/ 5370444 w 9149963"/>
                  <a:gd name="connsiteY233" fmla="*/ 2382201 h 6854147"/>
                  <a:gd name="connsiteX234" fmla="*/ 5370444 w 9149963"/>
                  <a:gd name="connsiteY234" fmla="*/ 2377563 h 6854147"/>
                  <a:gd name="connsiteX235" fmla="*/ 5390984 w 9149963"/>
                  <a:gd name="connsiteY235" fmla="*/ 2361660 h 6854147"/>
                  <a:gd name="connsiteX236" fmla="*/ 5349903 w 9149963"/>
                  <a:gd name="connsiteY236" fmla="*/ 2343107 h 6854147"/>
                  <a:gd name="connsiteX237" fmla="*/ 5322073 w 9149963"/>
                  <a:gd name="connsiteY237" fmla="*/ 2381539 h 6854147"/>
                  <a:gd name="connsiteX238" fmla="*/ 5297557 w 9149963"/>
                  <a:gd name="connsiteY238" fmla="*/ 2411356 h 6854147"/>
                  <a:gd name="connsiteX239" fmla="*/ 5322736 w 9149963"/>
                  <a:gd name="connsiteY239" fmla="*/ 2399429 h 6854147"/>
                  <a:gd name="connsiteX240" fmla="*/ 5356529 w 9149963"/>
                  <a:gd name="connsiteY240" fmla="*/ 2390815 h 6854147"/>
                  <a:gd name="connsiteX241" fmla="*/ 5352553 w 9149963"/>
                  <a:gd name="connsiteY241" fmla="*/ 2412019 h 6854147"/>
                  <a:gd name="connsiteX242" fmla="*/ 5310809 w 9149963"/>
                  <a:gd name="connsiteY242" fmla="*/ 2454426 h 6854147"/>
                  <a:gd name="connsiteX243" fmla="*/ 5291593 w 9149963"/>
                  <a:gd name="connsiteY243" fmla="*/ 2463040 h 6854147"/>
                  <a:gd name="connsiteX244" fmla="*/ 5260451 w 9149963"/>
                  <a:gd name="connsiteY244" fmla="*/ 2474967 h 6854147"/>
                  <a:gd name="connsiteX245" fmla="*/ 5208767 w 9149963"/>
                  <a:gd name="connsiteY245" fmla="*/ 2504784 h 6854147"/>
                  <a:gd name="connsiteX246" fmla="*/ 5201478 w 9149963"/>
                  <a:gd name="connsiteY246" fmla="*/ 2501471 h 6854147"/>
                  <a:gd name="connsiteX247" fmla="*/ 5193527 w 9149963"/>
                  <a:gd name="connsiteY247" fmla="*/ 2498821 h 6854147"/>
                  <a:gd name="connsiteX248" fmla="*/ 5176962 w 9149963"/>
                  <a:gd name="connsiteY248" fmla="*/ 2492194 h 6854147"/>
                  <a:gd name="connsiteX249" fmla="*/ 5169673 w 9149963"/>
                  <a:gd name="connsiteY249" fmla="*/ 2487556 h 6854147"/>
                  <a:gd name="connsiteX250" fmla="*/ 5137205 w 9149963"/>
                  <a:gd name="connsiteY250" fmla="*/ 2497495 h 6854147"/>
                  <a:gd name="connsiteX251" fmla="*/ 5131905 w 9149963"/>
                  <a:gd name="connsiteY251" fmla="*/ 2494845 h 6854147"/>
                  <a:gd name="connsiteX252" fmla="*/ 5129917 w 9149963"/>
                  <a:gd name="connsiteY252" fmla="*/ 2449125 h 6854147"/>
                  <a:gd name="connsiteX253" fmla="*/ 5170999 w 9149963"/>
                  <a:gd name="connsiteY253" fmla="*/ 2425934 h 6854147"/>
                  <a:gd name="connsiteX254" fmla="*/ 5124616 w 9149963"/>
                  <a:gd name="connsiteY254" fmla="*/ 2445149 h 6854147"/>
                  <a:gd name="connsiteX255" fmla="*/ 5124616 w 9149963"/>
                  <a:gd name="connsiteY255" fmla="*/ 2445149 h 6854147"/>
                  <a:gd name="connsiteX256" fmla="*/ 5116665 w 9149963"/>
                  <a:gd name="connsiteY256" fmla="*/ 2437198 h 6854147"/>
                  <a:gd name="connsiteX257" fmla="*/ 5123953 w 9149963"/>
                  <a:gd name="connsiteY257" fmla="*/ 2421295 h 6854147"/>
                  <a:gd name="connsiteX258" fmla="*/ 5196178 w 9149963"/>
                  <a:gd name="connsiteY258" fmla="*/ 2378226 h 6854147"/>
                  <a:gd name="connsiteX259" fmla="*/ 5204792 w 9149963"/>
                  <a:gd name="connsiteY259" fmla="*/ 2374913 h 6854147"/>
                  <a:gd name="connsiteX260" fmla="*/ 5220031 w 9149963"/>
                  <a:gd name="connsiteY260" fmla="*/ 2372925 h 6854147"/>
                  <a:gd name="connsiteX261" fmla="*/ 5290268 w 9149963"/>
                  <a:gd name="connsiteY261" fmla="*/ 2333168 h 6854147"/>
                  <a:gd name="connsiteX262" fmla="*/ 5369118 w 9149963"/>
                  <a:gd name="connsiteY262" fmla="*/ 2306664 h 6854147"/>
                  <a:gd name="connsiteX263" fmla="*/ 5377732 w 9149963"/>
                  <a:gd name="connsiteY263" fmla="*/ 2300701 h 6854147"/>
                  <a:gd name="connsiteX264" fmla="*/ 5383696 w 9149963"/>
                  <a:gd name="connsiteY264" fmla="*/ 2290099 h 6854147"/>
                  <a:gd name="connsiteX265" fmla="*/ 5414176 w 9149963"/>
                  <a:gd name="connsiteY265" fmla="*/ 2282147 h 6854147"/>
                  <a:gd name="connsiteX266" fmla="*/ 5424115 w 9149963"/>
                  <a:gd name="connsiteY266" fmla="*/ 2260281 h 6854147"/>
                  <a:gd name="connsiteX267" fmla="*/ 5407550 w 9149963"/>
                  <a:gd name="connsiteY267" fmla="*/ 2258956 h 6854147"/>
                  <a:gd name="connsiteX268" fmla="*/ 5383033 w 9149963"/>
                  <a:gd name="connsiteY268" fmla="*/ 2260944 h 6854147"/>
                  <a:gd name="connsiteX269" fmla="*/ 5359179 w 9149963"/>
                  <a:gd name="connsiteY269" fmla="*/ 2272871 h 6854147"/>
                  <a:gd name="connsiteX270" fmla="*/ 5333338 w 9149963"/>
                  <a:gd name="connsiteY270" fmla="*/ 2272871 h 6854147"/>
                  <a:gd name="connsiteX271" fmla="*/ 5302858 w 9149963"/>
                  <a:gd name="connsiteY271" fmla="*/ 2300038 h 6854147"/>
                  <a:gd name="connsiteX272" fmla="*/ 5273040 w 9149963"/>
                  <a:gd name="connsiteY272" fmla="*/ 2317266 h 6854147"/>
                  <a:gd name="connsiteX273" fmla="*/ 5258463 w 9149963"/>
                  <a:gd name="connsiteY273" fmla="*/ 2298050 h 6854147"/>
                  <a:gd name="connsiteX274" fmla="*/ 5215393 w 9149963"/>
                  <a:gd name="connsiteY274" fmla="*/ 2329193 h 6854147"/>
                  <a:gd name="connsiteX275" fmla="*/ 5191539 w 9149963"/>
                  <a:gd name="connsiteY275" fmla="*/ 2335156 h 6854147"/>
                  <a:gd name="connsiteX276" fmla="*/ 5166360 w 9149963"/>
                  <a:gd name="connsiteY276" fmla="*/ 2349071 h 6854147"/>
                  <a:gd name="connsiteX277" fmla="*/ 5139856 w 9149963"/>
                  <a:gd name="connsiteY277" fmla="*/ 2325880 h 6854147"/>
                  <a:gd name="connsiteX278" fmla="*/ 5119978 w 9149963"/>
                  <a:gd name="connsiteY278" fmla="*/ 2348408 h 6854147"/>
                  <a:gd name="connsiteX279" fmla="*/ 5096124 w 9149963"/>
                  <a:gd name="connsiteY279" fmla="*/ 2338469 h 6854147"/>
                  <a:gd name="connsiteX280" fmla="*/ 5083534 w 9149963"/>
                  <a:gd name="connsiteY280" fmla="*/ 2357022 h 6854147"/>
                  <a:gd name="connsiteX281" fmla="*/ 5063656 w 9149963"/>
                  <a:gd name="connsiteY281" fmla="*/ 2393466 h 6854147"/>
                  <a:gd name="connsiteX282" fmla="*/ 5043778 w 9149963"/>
                  <a:gd name="connsiteY282" fmla="*/ 2395454 h 6854147"/>
                  <a:gd name="connsiteX283" fmla="*/ 5006009 w 9149963"/>
                  <a:gd name="connsiteY283" fmla="*/ 2423283 h 6854147"/>
                  <a:gd name="connsiteX284" fmla="*/ 4866861 w 9149963"/>
                  <a:gd name="connsiteY284" fmla="*/ 2498158 h 6854147"/>
                  <a:gd name="connsiteX285" fmla="*/ 4866861 w 9149963"/>
                  <a:gd name="connsiteY285" fmla="*/ 2498158 h 6854147"/>
                  <a:gd name="connsiteX286" fmla="*/ 4850958 w 9149963"/>
                  <a:gd name="connsiteY286" fmla="*/ 2508097 h 6854147"/>
                  <a:gd name="connsiteX287" fmla="*/ 4868186 w 9149963"/>
                  <a:gd name="connsiteY287" fmla="*/ 2500808 h 6854147"/>
                  <a:gd name="connsiteX288" fmla="*/ 5009984 w 9149963"/>
                  <a:gd name="connsiteY288" fmla="*/ 2426596 h 6854147"/>
                  <a:gd name="connsiteX289" fmla="*/ 5009984 w 9149963"/>
                  <a:gd name="connsiteY289" fmla="*/ 2426596 h 6854147"/>
                  <a:gd name="connsiteX290" fmla="*/ 5092148 w 9149963"/>
                  <a:gd name="connsiteY290" fmla="*/ 2407381 h 6854147"/>
                  <a:gd name="connsiteX291" fmla="*/ 5101425 w 9149963"/>
                  <a:gd name="connsiteY291" fmla="*/ 2409368 h 6854147"/>
                  <a:gd name="connsiteX292" fmla="*/ 5098774 w 9149963"/>
                  <a:gd name="connsiteY292" fmla="*/ 2416657 h 6854147"/>
                  <a:gd name="connsiteX293" fmla="*/ 5073595 w 9149963"/>
                  <a:gd name="connsiteY293" fmla="*/ 2433885 h 6854147"/>
                  <a:gd name="connsiteX294" fmla="*/ 4965590 w 9149963"/>
                  <a:gd name="connsiteY294" fmla="*/ 2500146 h 6854147"/>
                  <a:gd name="connsiteX295" fmla="*/ 4965590 w 9149963"/>
                  <a:gd name="connsiteY295" fmla="*/ 2500146 h 6854147"/>
                  <a:gd name="connsiteX296" fmla="*/ 4911918 w 9149963"/>
                  <a:gd name="connsiteY296" fmla="*/ 2525325 h 6854147"/>
                  <a:gd name="connsiteX297" fmla="*/ 4895353 w 9149963"/>
                  <a:gd name="connsiteY297" fmla="*/ 2531288 h 6854147"/>
                  <a:gd name="connsiteX298" fmla="*/ 4847645 w 9149963"/>
                  <a:gd name="connsiteY298" fmla="*/ 2529301 h 6854147"/>
                  <a:gd name="connsiteX299" fmla="*/ 4829092 w 9149963"/>
                  <a:gd name="connsiteY299" fmla="*/ 2590923 h 6854147"/>
                  <a:gd name="connsiteX300" fmla="*/ 4821141 w 9149963"/>
                  <a:gd name="connsiteY300" fmla="*/ 2596224 h 6854147"/>
                  <a:gd name="connsiteX301" fmla="*/ 4758856 w 9149963"/>
                  <a:gd name="connsiteY301" fmla="*/ 2662485 h 6854147"/>
                  <a:gd name="connsiteX302" fmla="*/ 4750242 w 9149963"/>
                  <a:gd name="connsiteY302" fmla="*/ 2672424 h 6854147"/>
                  <a:gd name="connsiteX303" fmla="*/ 4714461 w 9149963"/>
                  <a:gd name="connsiteY303" fmla="*/ 2703567 h 6854147"/>
                  <a:gd name="connsiteX304" fmla="*/ 4691270 w 9149963"/>
                  <a:gd name="connsiteY304" fmla="*/ 2707542 h 6854147"/>
                  <a:gd name="connsiteX305" fmla="*/ 4678680 w 9149963"/>
                  <a:gd name="connsiteY305" fmla="*/ 2715494 h 6854147"/>
                  <a:gd name="connsiteX306" fmla="*/ 4661452 w 9149963"/>
                  <a:gd name="connsiteY306" fmla="*/ 2683688 h 6854147"/>
                  <a:gd name="connsiteX307" fmla="*/ 4664103 w 9149963"/>
                  <a:gd name="connsiteY307" fmla="*/ 2739347 h 6854147"/>
                  <a:gd name="connsiteX308" fmla="*/ 4664103 w 9149963"/>
                  <a:gd name="connsiteY308" fmla="*/ 2739347 h 6854147"/>
                  <a:gd name="connsiteX309" fmla="*/ 4664103 w 9149963"/>
                  <a:gd name="connsiteY309" fmla="*/ 2739347 h 6854147"/>
                  <a:gd name="connsiteX310" fmla="*/ 4660127 w 9149963"/>
                  <a:gd name="connsiteY310" fmla="*/ 2744648 h 6854147"/>
                  <a:gd name="connsiteX311" fmla="*/ 4640912 w 9149963"/>
                  <a:gd name="connsiteY311" fmla="*/ 2761876 h 6854147"/>
                  <a:gd name="connsiteX312" fmla="*/ 4623684 w 9149963"/>
                  <a:gd name="connsiteY312" fmla="*/ 2742660 h 6854147"/>
                  <a:gd name="connsiteX313" fmla="*/ 4640912 w 9149963"/>
                  <a:gd name="connsiteY313" fmla="*/ 2657847 h 6854147"/>
                  <a:gd name="connsiteX314" fmla="*/ 4658139 w 9149963"/>
                  <a:gd name="connsiteY314" fmla="*/ 2649233 h 6854147"/>
                  <a:gd name="connsiteX315" fmla="*/ 4662778 w 9149963"/>
                  <a:gd name="connsiteY315" fmla="*/ 2635318 h 6854147"/>
                  <a:gd name="connsiteX316" fmla="*/ 4650851 w 9149963"/>
                  <a:gd name="connsiteY316" fmla="*/ 2639294 h 6854147"/>
                  <a:gd name="connsiteX317" fmla="*/ 4640912 w 9149963"/>
                  <a:gd name="connsiteY317" fmla="*/ 2637968 h 6854147"/>
                  <a:gd name="connsiteX318" fmla="*/ 4626997 w 9149963"/>
                  <a:gd name="connsiteY318" fmla="*/ 2637968 h 6854147"/>
                  <a:gd name="connsiteX319" fmla="*/ 4626997 w 9149963"/>
                  <a:gd name="connsiteY319" fmla="*/ 2637968 h 6854147"/>
                  <a:gd name="connsiteX320" fmla="*/ 4626997 w 9149963"/>
                  <a:gd name="connsiteY320" fmla="*/ 2637968 h 6854147"/>
                  <a:gd name="connsiteX321" fmla="*/ 4622358 w 9149963"/>
                  <a:gd name="connsiteY321" fmla="*/ 2629355 h 6854147"/>
                  <a:gd name="connsiteX322" fmla="*/ 4610431 w 9149963"/>
                  <a:gd name="connsiteY322" fmla="*/ 2590260 h 6854147"/>
                  <a:gd name="connsiteX323" fmla="*/ 4589891 w 9149963"/>
                  <a:gd name="connsiteY323" fmla="*/ 2508760 h 6854147"/>
                  <a:gd name="connsiteX324" fmla="*/ 4577964 w 9149963"/>
                  <a:gd name="connsiteY324" fmla="*/ 2494845 h 6854147"/>
                  <a:gd name="connsiteX325" fmla="*/ 4570675 w 9149963"/>
                  <a:gd name="connsiteY325" fmla="*/ 2508760 h 6854147"/>
                  <a:gd name="connsiteX326" fmla="*/ 4588565 w 9149963"/>
                  <a:gd name="connsiteY326" fmla="*/ 2620078 h 6854147"/>
                  <a:gd name="connsiteX327" fmla="*/ 4597179 w 9149963"/>
                  <a:gd name="connsiteY327" fmla="*/ 2688327 h 6854147"/>
                  <a:gd name="connsiteX328" fmla="*/ 4604468 w 9149963"/>
                  <a:gd name="connsiteY328" fmla="*/ 2802958 h 6854147"/>
                  <a:gd name="connsiteX329" fmla="*/ 4597179 w 9149963"/>
                  <a:gd name="connsiteY329" fmla="*/ 2846690 h 6854147"/>
                  <a:gd name="connsiteX330" fmla="*/ 4570012 w 9149963"/>
                  <a:gd name="connsiteY330" fmla="*/ 2904337 h 6854147"/>
                  <a:gd name="connsiteX331" fmla="*/ 4569350 w 9149963"/>
                  <a:gd name="connsiteY331" fmla="*/ 2906988 h 6854147"/>
                  <a:gd name="connsiteX332" fmla="*/ 4564049 w 9149963"/>
                  <a:gd name="connsiteY332" fmla="*/ 2912951 h 6854147"/>
                  <a:gd name="connsiteX333" fmla="*/ 4549471 w 9149963"/>
                  <a:gd name="connsiteY333" fmla="*/ 2916264 h 6854147"/>
                  <a:gd name="connsiteX334" fmla="*/ 4548146 w 9149963"/>
                  <a:gd name="connsiteY334" fmla="*/ 2898373 h 6854147"/>
                  <a:gd name="connsiteX335" fmla="*/ 4562061 w 9149963"/>
                  <a:gd name="connsiteY335" fmla="*/ 2865243 h 6854147"/>
                  <a:gd name="connsiteX336" fmla="*/ 4562061 w 9149963"/>
                  <a:gd name="connsiteY336" fmla="*/ 2865243 h 6854147"/>
                  <a:gd name="connsiteX337" fmla="*/ 4580614 w 9149963"/>
                  <a:gd name="connsiteY337" fmla="*/ 2838739 h 6854147"/>
                  <a:gd name="connsiteX338" fmla="*/ 4577964 w 9149963"/>
                  <a:gd name="connsiteY338" fmla="*/ 2836751 h 6854147"/>
                  <a:gd name="connsiteX339" fmla="*/ 4552784 w 9149963"/>
                  <a:gd name="connsiteY339" fmla="*/ 2859280 h 6854147"/>
                  <a:gd name="connsiteX340" fmla="*/ 4542845 w 9149963"/>
                  <a:gd name="connsiteY340" fmla="*/ 2873194 h 6854147"/>
                  <a:gd name="connsiteX341" fmla="*/ 4534231 w 9149963"/>
                  <a:gd name="connsiteY341" fmla="*/ 2854641 h 6854147"/>
                  <a:gd name="connsiteX342" fmla="*/ 4521642 w 9149963"/>
                  <a:gd name="connsiteY342" fmla="*/ 2865906 h 6854147"/>
                  <a:gd name="connsiteX343" fmla="*/ 4512365 w 9149963"/>
                  <a:gd name="connsiteY343" fmla="*/ 2855967 h 6854147"/>
                  <a:gd name="connsiteX344" fmla="*/ 4501101 w 9149963"/>
                  <a:gd name="connsiteY344" fmla="*/ 2874520 h 6854147"/>
                  <a:gd name="connsiteX345" fmla="*/ 4502426 w 9149963"/>
                  <a:gd name="connsiteY345" fmla="*/ 2904337 h 6854147"/>
                  <a:gd name="connsiteX346" fmla="*/ 4507065 w 9149963"/>
                  <a:gd name="connsiteY346" fmla="*/ 2926203 h 6854147"/>
                  <a:gd name="connsiteX347" fmla="*/ 4517004 w 9149963"/>
                  <a:gd name="connsiteY347" fmla="*/ 2932829 h 6854147"/>
                  <a:gd name="connsiteX348" fmla="*/ 4534894 w 9149963"/>
                  <a:gd name="connsiteY348" fmla="*/ 2913614 h 6854147"/>
                  <a:gd name="connsiteX349" fmla="*/ 4540858 w 9149963"/>
                  <a:gd name="connsiteY349" fmla="*/ 2936805 h 6854147"/>
                  <a:gd name="connsiteX350" fmla="*/ 4530256 w 9149963"/>
                  <a:gd name="connsiteY350" fmla="*/ 2942768 h 6854147"/>
                  <a:gd name="connsiteX351" fmla="*/ 4540858 w 9149963"/>
                  <a:gd name="connsiteY351" fmla="*/ 2939455 h 6854147"/>
                  <a:gd name="connsiteX352" fmla="*/ 4523630 w 9149963"/>
                  <a:gd name="connsiteY352" fmla="*/ 2965297 h 6854147"/>
                  <a:gd name="connsiteX353" fmla="*/ 4545496 w 9149963"/>
                  <a:gd name="connsiteY353" fmla="*/ 2972586 h 6854147"/>
                  <a:gd name="connsiteX354" fmla="*/ 4533569 w 9149963"/>
                  <a:gd name="connsiteY354" fmla="*/ 2997102 h 6854147"/>
                  <a:gd name="connsiteX355" fmla="*/ 4544833 w 9149963"/>
                  <a:gd name="connsiteY355" fmla="*/ 3023607 h 6854147"/>
                  <a:gd name="connsiteX356" fmla="*/ 4605131 w 9149963"/>
                  <a:gd name="connsiteY356" fmla="*/ 3105107 h 6854147"/>
                  <a:gd name="connsiteX357" fmla="*/ 4852284 w 9149963"/>
                  <a:gd name="connsiteY357" fmla="*/ 3449002 h 6854147"/>
                  <a:gd name="connsiteX358" fmla="*/ 5236597 w 9149963"/>
                  <a:gd name="connsiteY358" fmla="*/ 3985715 h 6854147"/>
                  <a:gd name="connsiteX359" fmla="*/ 5193527 w 9149963"/>
                  <a:gd name="connsiteY359" fmla="*/ 4012219 h 6854147"/>
                  <a:gd name="connsiteX360" fmla="*/ 5155758 w 9149963"/>
                  <a:gd name="connsiteY360" fmla="*/ 4039386 h 6854147"/>
                  <a:gd name="connsiteX361" fmla="*/ 5143169 w 9149963"/>
                  <a:gd name="connsiteY361" fmla="*/ 4044687 h 6854147"/>
                  <a:gd name="connsiteX362" fmla="*/ 5141181 w 9149963"/>
                  <a:gd name="connsiteY362" fmla="*/ 4032097 h 6854147"/>
                  <a:gd name="connsiteX363" fmla="*/ 5151120 w 9149963"/>
                  <a:gd name="connsiteY363" fmla="*/ 4022821 h 6854147"/>
                  <a:gd name="connsiteX364" fmla="*/ 5129254 w 9149963"/>
                  <a:gd name="connsiteY364" fmla="*/ 4023483 h 6854147"/>
                  <a:gd name="connsiteX365" fmla="*/ 5086184 w 9149963"/>
                  <a:gd name="connsiteY365" fmla="*/ 4038060 h 6854147"/>
                  <a:gd name="connsiteX366" fmla="*/ 5076908 w 9149963"/>
                  <a:gd name="connsiteY366" fmla="*/ 4060589 h 6854147"/>
                  <a:gd name="connsiteX367" fmla="*/ 5025225 w 9149963"/>
                  <a:gd name="connsiteY367" fmla="*/ 4073179 h 6854147"/>
                  <a:gd name="connsiteX368" fmla="*/ 4945712 w 9149963"/>
                  <a:gd name="connsiteY368" fmla="*/ 4094382 h 6854147"/>
                  <a:gd name="connsiteX369" fmla="*/ 4931134 w 9149963"/>
                  <a:gd name="connsiteY369" fmla="*/ 4116248 h 6854147"/>
                  <a:gd name="connsiteX370" fmla="*/ 4943724 w 9149963"/>
                  <a:gd name="connsiteY370" fmla="*/ 4130826 h 6854147"/>
                  <a:gd name="connsiteX371" fmla="*/ 4913906 w 9149963"/>
                  <a:gd name="connsiteY371" fmla="*/ 4130826 h 6854147"/>
                  <a:gd name="connsiteX372" fmla="*/ 4833731 w 9149963"/>
                  <a:gd name="connsiteY372" fmla="*/ 4139439 h 6854147"/>
                  <a:gd name="connsiteX373" fmla="*/ 4790661 w 9149963"/>
                  <a:gd name="connsiteY373" fmla="*/ 4141428 h 6854147"/>
                  <a:gd name="connsiteX374" fmla="*/ 4752230 w 9149963"/>
                  <a:gd name="connsiteY374" fmla="*/ 4146728 h 6854147"/>
                  <a:gd name="connsiteX375" fmla="*/ 4752230 w 9149963"/>
                  <a:gd name="connsiteY375" fmla="*/ 4181184 h 6854147"/>
                  <a:gd name="connsiteX376" fmla="*/ 4700546 w 9149963"/>
                  <a:gd name="connsiteY376" fmla="*/ 4217628 h 6854147"/>
                  <a:gd name="connsiteX377" fmla="*/ 4690607 w 9149963"/>
                  <a:gd name="connsiteY377" fmla="*/ 4223591 h 6854147"/>
                  <a:gd name="connsiteX378" fmla="*/ 4660790 w 9149963"/>
                  <a:gd name="connsiteY378" fmla="*/ 4285214 h 6854147"/>
                  <a:gd name="connsiteX379" fmla="*/ 4603805 w 9149963"/>
                  <a:gd name="connsiteY379" fmla="*/ 4307080 h 6854147"/>
                  <a:gd name="connsiteX380" fmla="*/ 4613082 w 9149963"/>
                  <a:gd name="connsiteY380" fmla="*/ 4324970 h 6854147"/>
                  <a:gd name="connsiteX381" fmla="*/ 4575313 w 9149963"/>
                  <a:gd name="connsiteY381" fmla="*/ 4337560 h 6854147"/>
                  <a:gd name="connsiteX382" fmla="*/ 4612419 w 9149963"/>
                  <a:gd name="connsiteY382" fmla="*/ 4368040 h 6854147"/>
                  <a:gd name="connsiteX383" fmla="*/ 4564049 w 9149963"/>
                  <a:gd name="connsiteY383" fmla="*/ 4378642 h 6854147"/>
                  <a:gd name="connsiteX384" fmla="*/ 4591216 w 9149963"/>
                  <a:gd name="connsiteY384" fmla="*/ 4380629 h 6854147"/>
                  <a:gd name="connsiteX385" fmla="*/ 4559410 w 9149963"/>
                  <a:gd name="connsiteY385" fmla="*/ 4386593 h 6854147"/>
                  <a:gd name="connsiteX386" fmla="*/ 4506402 w 9149963"/>
                  <a:gd name="connsiteY386" fmla="*/ 4403158 h 6854147"/>
                  <a:gd name="connsiteX387" fmla="*/ 4477247 w 9149963"/>
                  <a:gd name="connsiteY387" fmla="*/ 4435626 h 6854147"/>
                  <a:gd name="connsiteX388" fmla="*/ 4459357 w 9149963"/>
                  <a:gd name="connsiteY388" fmla="*/ 4462130 h 6854147"/>
                  <a:gd name="connsiteX389" fmla="*/ 4452731 w 9149963"/>
                  <a:gd name="connsiteY389" fmla="*/ 4466106 h 6854147"/>
                  <a:gd name="connsiteX390" fmla="*/ 4403697 w 9149963"/>
                  <a:gd name="connsiteY390" fmla="*/ 4478695 h 6854147"/>
                  <a:gd name="connsiteX391" fmla="*/ 4369242 w 9149963"/>
                  <a:gd name="connsiteY391" fmla="*/ 4487972 h 6854147"/>
                  <a:gd name="connsiteX392" fmla="*/ 4368579 w 9149963"/>
                  <a:gd name="connsiteY392" fmla="*/ 4498574 h 6854147"/>
                  <a:gd name="connsiteX393" fmla="*/ 4420263 w 9149963"/>
                  <a:gd name="connsiteY393" fmla="*/ 4493935 h 6854147"/>
                  <a:gd name="connsiteX394" fmla="*/ 4392433 w 9149963"/>
                  <a:gd name="connsiteY394" fmla="*/ 4515139 h 6854147"/>
                  <a:gd name="connsiteX395" fmla="*/ 4275152 w 9149963"/>
                  <a:gd name="connsiteY395" fmla="*/ 4540981 h 6854147"/>
                  <a:gd name="connsiteX396" fmla="*/ 4256599 w 9149963"/>
                  <a:gd name="connsiteY396" fmla="*/ 4558871 h 6854147"/>
                  <a:gd name="connsiteX397" fmla="*/ 4270513 w 9149963"/>
                  <a:gd name="connsiteY397" fmla="*/ 4563509 h 6854147"/>
                  <a:gd name="connsiteX398" fmla="*/ 4285091 w 9149963"/>
                  <a:gd name="connsiteY398" fmla="*/ 4575436 h 6854147"/>
                  <a:gd name="connsiteX399" fmla="*/ 4266538 w 9149963"/>
                  <a:gd name="connsiteY399" fmla="*/ 4580737 h 6854147"/>
                  <a:gd name="connsiteX400" fmla="*/ 4186362 w 9149963"/>
                  <a:gd name="connsiteY400" fmla="*/ 4584713 h 6854147"/>
                  <a:gd name="connsiteX401" fmla="*/ 4230757 w 9149963"/>
                  <a:gd name="connsiteY401" fmla="*/ 4564172 h 6854147"/>
                  <a:gd name="connsiteX402" fmla="*/ 4244671 w 9149963"/>
                  <a:gd name="connsiteY402" fmla="*/ 4534355 h 6854147"/>
                  <a:gd name="connsiteX403" fmla="*/ 4202927 w 9149963"/>
                  <a:gd name="connsiteY403" fmla="*/ 4535680 h 6854147"/>
                  <a:gd name="connsiteX404" fmla="*/ 4204915 w 9149963"/>
                  <a:gd name="connsiteY404" fmla="*/ 4531704 h 6854147"/>
                  <a:gd name="connsiteX405" fmla="*/ 4187687 w 9149963"/>
                  <a:gd name="connsiteY405" fmla="*/ 4523090 h 6854147"/>
                  <a:gd name="connsiteX406" fmla="*/ 4126727 w 9149963"/>
                  <a:gd name="connsiteY406" fmla="*/ 4519115 h 6854147"/>
                  <a:gd name="connsiteX407" fmla="*/ 4045889 w 9149963"/>
                  <a:gd name="connsiteY407" fmla="*/ 4562847 h 6854147"/>
                  <a:gd name="connsiteX408" fmla="*/ 4013421 w 9149963"/>
                  <a:gd name="connsiteY408" fmla="*/ 4550920 h 6854147"/>
                  <a:gd name="connsiteX409" fmla="*/ 3937883 w 9149963"/>
                  <a:gd name="connsiteY409" fmla="*/ 4578750 h 6854147"/>
                  <a:gd name="connsiteX410" fmla="*/ 3987579 w 9149963"/>
                  <a:gd name="connsiteY410" fmla="*/ 4568148 h 6854147"/>
                  <a:gd name="connsiteX411" fmla="*/ 3943847 w 9149963"/>
                  <a:gd name="connsiteY411" fmla="*/ 4585376 h 6854147"/>
                  <a:gd name="connsiteX412" fmla="*/ 3918005 w 9149963"/>
                  <a:gd name="connsiteY412" fmla="*/ 4599290 h 6854147"/>
                  <a:gd name="connsiteX413" fmla="*/ 3926619 w 9149963"/>
                  <a:gd name="connsiteY413" fmla="*/ 4603266 h 6854147"/>
                  <a:gd name="connsiteX414" fmla="*/ 3916017 w 9149963"/>
                  <a:gd name="connsiteY414" fmla="*/ 4603266 h 6854147"/>
                  <a:gd name="connsiteX415" fmla="*/ 3897465 w 9149963"/>
                  <a:gd name="connsiteY415" fmla="*/ 4605916 h 6854147"/>
                  <a:gd name="connsiteX416" fmla="*/ 3906741 w 9149963"/>
                  <a:gd name="connsiteY416" fmla="*/ 4592664 h 6854147"/>
                  <a:gd name="connsiteX417" fmla="*/ 3906078 w 9149963"/>
                  <a:gd name="connsiteY417" fmla="*/ 4581400 h 6854147"/>
                  <a:gd name="connsiteX418" fmla="*/ 3886200 w 9149963"/>
                  <a:gd name="connsiteY418" fmla="*/ 4589351 h 6854147"/>
                  <a:gd name="connsiteX419" fmla="*/ 3868972 w 9149963"/>
                  <a:gd name="connsiteY419" fmla="*/ 4621819 h 6854147"/>
                  <a:gd name="connsiteX420" fmla="*/ 3872948 w 9149963"/>
                  <a:gd name="connsiteY420" fmla="*/ 4621156 h 6854147"/>
                  <a:gd name="connsiteX421" fmla="*/ 3798073 w 9149963"/>
                  <a:gd name="connsiteY421" fmla="*/ 4648986 h 6854147"/>
                  <a:gd name="connsiteX422" fmla="*/ 3817289 w 9149963"/>
                  <a:gd name="connsiteY422" fmla="*/ 4622482 h 6854147"/>
                  <a:gd name="connsiteX423" fmla="*/ 3818614 w 9149963"/>
                  <a:gd name="connsiteY423" fmla="*/ 4621156 h 6854147"/>
                  <a:gd name="connsiteX424" fmla="*/ 3813976 w 9149963"/>
                  <a:gd name="connsiteY424" fmla="*/ 4619168 h 6854147"/>
                  <a:gd name="connsiteX425" fmla="*/ 3839155 w 9149963"/>
                  <a:gd name="connsiteY425" fmla="*/ 4581400 h 6854147"/>
                  <a:gd name="connsiteX426" fmla="*/ 3827228 w 9149963"/>
                  <a:gd name="connsiteY426" fmla="*/ 4580737 h 6854147"/>
                  <a:gd name="connsiteX427" fmla="*/ 3825240 w 9149963"/>
                  <a:gd name="connsiteY427" fmla="*/ 4579412 h 6854147"/>
                  <a:gd name="connsiteX428" fmla="*/ 3825903 w 9149963"/>
                  <a:gd name="connsiteY428" fmla="*/ 4577424 h 6854147"/>
                  <a:gd name="connsiteX429" fmla="*/ 3827891 w 9149963"/>
                  <a:gd name="connsiteY429" fmla="*/ 4574111 h 6854147"/>
                  <a:gd name="connsiteX430" fmla="*/ 3827891 w 9149963"/>
                  <a:gd name="connsiteY430" fmla="*/ 4574111 h 6854147"/>
                  <a:gd name="connsiteX431" fmla="*/ 3817951 w 9149963"/>
                  <a:gd name="connsiteY431" fmla="*/ 4576099 h 6854147"/>
                  <a:gd name="connsiteX432" fmla="*/ 3776207 w 9149963"/>
                  <a:gd name="connsiteY432" fmla="*/ 4645010 h 6854147"/>
                  <a:gd name="connsiteX433" fmla="*/ 3766268 w 9149963"/>
                  <a:gd name="connsiteY433" fmla="*/ 4648323 h 6854147"/>
                  <a:gd name="connsiteX434" fmla="*/ 3765605 w 9149963"/>
                  <a:gd name="connsiteY434" fmla="*/ 4648986 h 6854147"/>
                  <a:gd name="connsiteX435" fmla="*/ 3765605 w 9149963"/>
                  <a:gd name="connsiteY435" fmla="*/ 4660250 h 6854147"/>
                  <a:gd name="connsiteX436" fmla="*/ 3742414 w 9149963"/>
                  <a:gd name="connsiteY436" fmla="*/ 4674165 h 6854147"/>
                  <a:gd name="connsiteX437" fmla="*/ 3743077 w 9149963"/>
                  <a:gd name="connsiteY437" fmla="*/ 4673502 h 6854147"/>
                  <a:gd name="connsiteX438" fmla="*/ 3743739 w 9149963"/>
                  <a:gd name="connsiteY438" fmla="*/ 4667539 h 6854147"/>
                  <a:gd name="connsiteX439" fmla="*/ 3677478 w 9149963"/>
                  <a:gd name="connsiteY439" fmla="*/ 4682779 h 6854147"/>
                  <a:gd name="connsiteX440" fmla="*/ 3675491 w 9149963"/>
                  <a:gd name="connsiteY440" fmla="*/ 4676153 h 6854147"/>
                  <a:gd name="connsiteX441" fmla="*/ 3647661 w 9149963"/>
                  <a:gd name="connsiteY441" fmla="*/ 4690068 h 6854147"/>
                  <a:gd name="connsiteX442" fmla="*/ 3556883 w 9149963"/>
                  <a:gd name="connsiteY442" fmla="*/ 4748377 h 6854147"/>
                  <a:gd name="connsiteX443" fmla="*/ 3552245 w 9149963"/>
                  <a:gd name="connsiteY443" fmla="*/ 4749040 h 6854147"/>
                  <a:gd name="connsiteX444" fmla="*/ 3488635 w 9149963"/>
                  <a:gd name="connsiteY444" fmla="*/ 4795422 h 6854147"/>
                  <a:gd name="connsiteX445" fmla="*/ 3480021 w 9149963"/>
                  <a:gd name="connsiteY445" fmla="*/ 4785483 h 6854147"/>
                  <a:gd name="connsiteX446" fmla="*/ 3450866 w 9149963"/>
                  <a:gd name="connsiteY446" fmla="*/ 4771568 h 6854147"/>
                  <a:gd name="connsiteX447" fmla="*/ 3464118 w 9149963"/>
                  <a:gd name="connsiteY447" fmla="*/ 4770243 h 6854147"/>
                  <a:gd name="connsiteX448" fmla="*/ 3432313 w 9149963"/>
                  <a:gd name="connsiteY448" fmla="*/ 4753016 h 6854147"/>
                  <a:gd name="connsiteX449" fmla="*/ 3433638 w 9149963"/>
                  <a:gd name="connsiteY449" fmla="*/ 4778195 h 6854147"/>
                  <a:gd name="connsiteX450" fmla="*/ 3386593 w 9149963"/>
                  <a:gd name="connsiteY450" fmla="*/ 4761629 h 6854147"/>
                  <a:gd name="connsiteX451" fmla="*/ 3380630 w 9149963"/>
                  <a:gd name="connsiteY451" fmla="*/ 4786808 h 6854147"/>
                  <a:gd name="connsiteX452" fmla="*/ 3411110 w 9149963"/>
                  <a:gd name="connsiteY452" fmla="*/ 4800061 h 6854147"/>
                  <a:gd name="connsiteX453" fmla="*/ 3314369 w 9149963"/>
                  <a:gd name="connsiteY453" fmla="*/ 4807350 h 6854147"/>
                  <a:gd name="connsiteX454" fmla="*/ 3381292 w 9149963"/>
                  <a:gd name="connsiteY454" fmla="*/ 4814638 h 6854147"/>
                  <a:gd name="connsiteX455" fmla="*/ 3339548 w 9149963"/>
                  <a:gd name="connsiteY455" fmla="*/ 4861021 h 6854147"/>
                  <a:gd name="connsiteX456" fmla="*/ 3324308 w 9149963"/>
                  <a:gd name="connsiteY456" fmla="*/ 4898789 h 6854147"/>
                  <a:gd name="connsiteX457" fmla="*/ 3326296 w 9149963"/>
                  <a:gd name="connsiteY457" fmla="*/ 4912704 h 6854147"/>
                  <a:gd name="connsiteX458" fmla="*/ 3331597 w 9149963"/>
                  <a:gd name="connsiteY458" fmla="*/ 4921981 h 6854147"/>
                  <a:gd name="connsiteX459" fmla="*/ 3331597 w 9149963"/>
                  <a:gd name="connsiteY459" fmla="*/ 4921981 h 6854147"/>
                  <a:gd name="connsiteX460" fmla="*/ 3252083 w 9149963"/>
                  <a:gd name="connsiteY460" fmla="*/ 4933908 h 6854147"/>
                  <a:gd name="connsiteX461" fmla="*/ 3227567 w 9149963"/>
                  <a:gd name="connsiteY461" fmla="*/ 4937883 h 6854147"/>
                  <a:gd name="connsiteX462" fmla="*/ 3220941 w 9149963"/>
                  <a:gd name="connsiteY462" fmla="*/ 4974989 h 6854147"/>
                  <a:gd name="connsiteX463" fmla="*/ 3157331 w 9149963"/>
                  <a:gd name="connsiteY463" fmla="*/ 5000831 h 6854147"/>
                  <a:gd name="connsiteX464" fmla="*/ 3171245 w 9149963"/>
                  <a:gd name="connsiteY464" fmla="*/ 5018059 h 6854147"/>
                  <a:gd name="connsiteX465" fmla="*/ 3148054 w 9149963"/>
                  <a:gd name="connsiteY465" fmla="*/ 5032636 h 6854147"/>
                  <a:gd name="connsiteX466" fmla="*/ 3168595 w 9149963"/>
                  <a:gd name="connsiteY466" fmla="*/ 5057153 h 6854147"/>
                  <a:gd name="connsiteX467" fmla="*/ 3150704 w 9149963"/>
                  <a:gd name="connsiteY467" fmla="*/ 5075043 h 6854147"/>
                  <a:gd name="connsiteX468" fmla="*/ 3138115 w 9149963"/>
                  <a:gd name="connsiteY468" fmla="*/ 5081007 h 6854147"/>
                  <a:gd name="connsiteX469" fmla="*/ 3122875 w 9149963"/>
                  <a:gd name="connsiteY469" fmla="*/ 5090946 h 6854147"/>
                  <a:gd name="connsiteX470" fmla="*/ 3107635 w 9149963"/>
                  <a:gd name="connsiteY470" fmla="*/ 5099560 h 6854147"/>
                  <a:gd name="connsiteX471" fmla="*/ 3094383 w 9149963"/>
                  <a:gd name="connsiteY471" fmla="*/ 5109499 h 6854147"/>
                  <a:gd name="connsiteX472" fmla="*/ 3088419 w 9149963"/>
                  <a:gd name="connsiteY472" fmla="*/ 5120763 h 6854147"/>
                  <a:gd name="connsiteX473" fmla="*/ 3038061 w 9149963"/>
                  <a:gd name="connsiteY473" fmla="*/ 5131365 h 6854147"/>
                  <a:gd name="connsiteX474" fmla="*/ 3086431 w 9149963"/>
                  <a:gd name="connsiteY474" fmla="*/ 5130040 h 6854147"/>
                  <a:gd name="connsiteX475" fmla="*/ 3101009 w 9149963"/>
                  <a:gd name="connsiteY475" fmla="*/ 5131365 h 6854147"/>
                  <a:gd name="connsiteX476" fmla="*/ 3093720 w 9149963"/>
                  <a:gd name="connsiteY476" fmla="*/ 5139979 h 6854147"/>
                  <a:gd name="connsiteX477" fmla="*/ 3068541 w 9149963"/>
                  <a:gd name="connsiteY477" fmla="*/ 5145942 h 6854147"/>
                  <a:gd name="connsiteX478" fmla="*/ 2980414 w 9149963"/>
                  <a:gd name="connsiteY478" fmla="*/ 5164495 h 6854147"/>
                  <a:gd name="connsiteX479" fmla="*/ 2977101 w 9149963"/>
                  <a:gd name="connsiteY479" fmla="*/ 5167146 h 6854147"/>
                  <a:gd name="connsiteX480" fmla="*/ 2945296 w 9149963"/>
                  <a:gd name="connsiteY480" fmla="*/ 5181723 h 6854147"/>
                  <a:gd name="connsiteX481" fmla="*/ 2963849 w 9149963"/>
                  <a:gd name="connsiteY481" fmla="*/ 5199614 h 6854147"/>
                  <a:gd name="connsiteX482" fmla="*/ 2932706 w 9149963"/>
                  <a:gd name="connsiteY482" fmla="*/ 5192325 h 6854147"/>
                  <a:gd name="connsiteX483" fmla="*/ 2918791 w 9149963"/>
                  <a:gd name="connsiteY483" fmla="*/ 5181061 h 6854147"/>
                  <a:gd name="connsiteX484" fmla="*/ 2969150 w 9149963"/>
                  <a:gd name="connsiteY484" fmla="*/ 5161845 h 6854147"/>
                  <a:gd name="connsiteX485" fmla="*/ 2943970 w 9149963"/>
                  <a:gd name="connsiteY485" fmla="*/ 5122751 h 6854147"/>
                  <a:gd name="connsiteX486" fmla="*/ 2894937 w 9149963"/>
                  <a:gd name="connsiteY486" fmla="*/ 5175760 h 6854147"/>
                  <a:gd name="connsiteX487" fmla="*/ 2880360 w 9149963"/>
                  <a:gd name="connsiteY487" fmla="*/ 5187024 h 6854147"/>
                  <a:gd name="connsiteX488" fmla="*/ 2846567 w 9149963"/>
                  <a:gd name="connsiteY488" fmla="*/ 5217504 h 6854147"/>
                  <a:gd name="connsiteX489" fmla="*/ 2863795 w 9149963"/>
                  <a:gd name="connsiteY489" fmla="*/ 5228106 h 6854147"/>
                  <a:gd name="connsiteX490" fmla="*/ 2749826 w 9149963"/>
                  <a:gd name="connsiteY490" fmla="*/ 5259911 h 6854147"/>
                  <a:gd name="connsiteX491" fmla="*/ 2692179 w 9149963"/>
                  <a:gd name="connsiteY491" fmla="*/ 5268525 h 6854147"/>
                  <a:gd name="connsiteX492" fmla="*/ 2679590 w 9149963"/>
                  <a:gd name="connsiteY492" fmla="*/ 5296355 h 6854147"/>
                  <a:gd name="connsiteX493" fmla="*/ 2621943 w 9149963"/>
                  <a:gd name="connsiteY493" fmla="*/ 5336774 h 6854147"/>
                  <a:gd name="connsiteX494" fmla="*/ 2596764 w 9149963"/>
                  <a:gd name="connsiteY494" fmla="*/ 5355327 h 6854147"/>
                  <a:gd name="connsiteX495" fmla="*/ 2538454 w 9149963"/>
                  <a:gd name="connsiteY495" fmla="*/ 5380506 h 6854147"/>
                  <a:gd name="connsiteX496" fmla="*/ 2523214 w 9149963"/>
                  <a:gd name="connsiteY496" fmla="*/ 5382494 h 6854147"/>
                  <a:gd name="connsiteX497" fmla="*/ 2486108 w 9149963"/>
                  <a:gd name="connsiteY497" fmla="*/ 5387132 h 6854147"/>
                  <a:gd name="connsiteX498" fmla="*/ 2496047 w 9149963"/>
                  <a:gd name="connsiteY498" fmla="*/ 5407010 h 6854147"/>
                  <a:gd name="connsiteX499" fmla="*/ 2496047 w 9149963"/>
                  <a:gd name="connsiteY499" fmla="*/ 5419600 h 6854147"/>
                  <a:gd name="connsiteX500" fmla="*/ 2454965 w 9149963"/>
                  <a:gd name="connsiteY500" fmla="*/ 5445442 h 6854147"/>
                  <a:gd name="connsiteX501" fmla="*/ 2466892 w 9149963"/>
                  <a:gd name="connsiteY501" fmla="*/ 5387795 h 6854147"/>
                  <a:gd name="connsiteX502" fmla="*/ 2449002 w 9149963"/>
                  <a:gd name="connsiteY502" fmla="*/ 5424900 h 6854147"/>
                  <a:gd name="connsiteX503" fmla="*/ 2439063 w 9149963"/>
                  <a:gd name="connsiteY503" fmla="*/ 5450742 h 6854147"/>
                  <a:gd name="connsiteX504" fmla="*/ 2411233 w 9149963"/>
                  <a:gd name="connsiteY504" fmla="*/ 5464657 h 6854147"/>
                  <a:gd name="connsiteX505" fmla="*/ 2352924 w 9149963"/>
                  <a:gd name="connsiteY505" fmla="*/ 5513690 h 6854147"/>
                  <a:gd name="connsiteX506" fmla="*/ 2356899 w 9149963"/>
                  <a:gd name="connsiteY506" fmla="*/ 5530255 h 6854147"/>
                  <a:gd name="connsiteX507" fmla="*/ 2367501 w 9149963"/>
                  <a:gd name="connsiteY507" fmla="*/ 5544170 h 6854147"/>
                  <a:gd name="connsiteX508" fmla="*/ 2339009 w 9149963"/>
                  <a:gd name="connsiteY508" fmla="*/ 5546158 h 6854147"/>
                  <a:gd name="connsiteX509" fmla="*/ 2315817 w 9149963"/>
                  <a:gd name="connsiteY509" fmla="*/ 5537544 h 6854147"/>
                  <a:gd name="connsiteX510" fmla="*/ 2297265 w 9149963"/>
                  <a:gd name="connsiteY510" fmla="*/ 5531581 h 6854147"/>
                  <a:gd name="connsiteX511" fmla="*/ 2317143 w 9149963"/>
                  <a:gd name="connsiteY511" fmla="*/ 5527605 h 6854147"/>
                  <a:gd name="connsiteX512" fmla="*/ 2336358 w 9149963"/>
                  <a:gd name="connsiteY512" fmla="*/ 5520979 h 6854147"/>
                  <a:gd name="connsiteX513" fmla="*/ 2318468 w 9149963"/>
                  <a:gd name="connsiteY513" fmla="*/ 5512365 h 6854147"/>
                  <a:gd name="connsiteX514" fmla="*/ 2268772 w 9149963"/>
                  <a:gd name="connsiteY514" fmla="*/ 5527605 h 6854147"/>
                  <a:gd name="connsiteX515" fmla="*/ 2242268 w 9149963"/>
                  <a:gd name="connsiteY515" fmla="*/ 5530918 h 6854147"/>
                  <a:gd name="connsiteX516" fmla="*/ 2198536 w 9149963"/>
                  <a:gd name="connsiteY516" fmla="*/ 5546158 h 6854147"/>
                  <a:gd name="connsiteX517" fmla="*/ 2162755 w 9149963"/>
                  <a:gd name="connsiteY517" fmla="*/ 5548146 h 6854147"/>
                  <a:gd name="connsiteX518" fmla="*/ 2161430 w 9149963"/>
                  <a:gd name="connsiteY518" fmla="*/ 5549471 h 6854147"/>
                  <a:gd name="connsiteX519" fmla="*/ 2156129 w 9149963"/>
                  <a:gd name="connsiteY519" fmla="*/ 5549471 h 6854147"/>
                  <a:gd name="connsiteX520" fmla="*/ 2144202 w 9149963"/>
                  <a:gd name="connsiteY520" fmla="*/ 5565374 h 6854147"/>
                  <a:gd name="connsiteX521" fmla="*/ 2135588 w 9149963"/>
                  <a:gd name="connsiteY521" fmla="*/ 5571337 h 6854147"/>
                  <a:gd name="connsiteX522" fmla="*/ 2118360 w 9149963"/>
                  <a:gd name="connsiteY522" fmla="*/ 5557422 h 6854147"/>
                  <a:gd name="connsiteX523" fmla="*/ 2115710 w 9149963"/>
                  <a:gd name="connsiteY523" fmla="*/ 5555434 h 6854147"/>
                  <a:gd name="connsiteX524" fmla="*/ 2113059 w 9149963"/>
                  <a:gd name="connsiteY524" fmla="*/ 5575313 h 6854147"/>
                  <a:gd name="connsiteX525" fmla="*/ 2110409 w 9149963"/>
                  <a:gd name="connsiteY525" fmla="*/ 5579289 h 6854147"/>
                  <a:gd name="connsiteX526" fmla="*/ 2109746 w 9149963"/>
                  <a:gd name="connsiteY526" fmla="*/ 5579289 h 6854147"/>
                  <a:gd name="connsiteX527" fmla="*/ 2086555 w 9149963"/>
                  <a:gd name="connsiteY527" fmla="*/ 5585915 h 6854147"/>
                  <a:gd name="connsiteX528" fmla="*/ 2081917 w 9149963"/>
                  <a:gd name="connsiteY528" fmla="*/ 5597179 h 6854147"/>
                  <a:gd name="connsiteX529" fmla="*/ 2057400 w 9149963"/>
                  <a:gd name="connsiteY529" fmla="*/ 5585915 h 6854147"/>
                  <a:gd name="connsiteX530" fmla="*/ 2053424 w 9149963"/>
                  <a:gd name="connsiteY530" fmla="*/ 5533568 h 6854147"/>
                  <a:gd name="connsiteX531" fmla="*/ 2044148 w 9149963"/>
                  <a:gd name="connsiteY531" fmla="*/ 5577963 h 6854147"/>
                  <a:gd name="connsiteX532" fmla="*/ 2045473 w 9149963"/>
                  <a:gd name="connsiteY532" fmla="*/ 5597179 h 6854147"/>
                  <a:gd name="connsiteX533" fmla="*/ 2028245 w 9149963"/>
                  <a:gd name="connsiteY533" fmla="*/ 5608443 h 6854147"/>
                  <a:gd name="connsiteX534" fmla="*/ 1951383 w 9149963"/>
                  <a:gd name="connsiteY534" fmla="*/ 5640248 h 6854147"/>
                  <a:gd name="connsiteX535" fmla="*/ 1945419 w 9149963"/>
                  <a:gd name="connsiteY535" fmla="*/ 5641574 h 6854147"/>
                  <a:gd name="connsiteX536" fmla="*/ 1885784 w 9149963"/>
                  <a:gd name="connsiteY536" fmla="*/ 5623683 h 6854147"/>
                  <a:gd name="connsiteX537" fmla="*/ 1856630 w 9149963"/>
                  <a:gd name="connsiteY537" fmla="*/ 5646874 h 6854147"/>
                  <a:gd name="connsiteX538" fmla="*/ 1818861 w 9149963"/>
                  <a:gd name="connsiteY538" fmla="*/ 5639586 h 6854147"/>
                  <a:gd name="connsiteX539" fmla="*/ 1802958 w 9149963"/>
                  <a:gd name="connsiteY539" fmla="*/ 5659464 h 6854147"/>
                  <a:gd name="connsiteX540" fmla="*/ 1777117 w 9149963"/>
                  <a:gd name="connsiteY540" fmla="*/ 5697895 h 6854147"/>
                  <a:gd name="connsiteX541" fmla="*/ 1747962 w 9149963"/>
                  <a:gd name="connsiteY541" fmla="*/ 5703196 h 6854147"/>
                  <a:gd name="connsiteX542" fmla="*/ 1673087 w 9149963"/>
                  <a:gd name="connsiteY542" fmla="*/ 5744278 h 6854147"/>
                  <a:gd name="connsiteX543" fmla="*/ 1679713 w 9149963"/>
                  <a:gd name="connsiteY543" fmla="*/ 5747591 h 6854147"/>
                  <a:gd name="connsiteX544" fmla="*/ 1816211 w 9149963"/>
                  <a:gd name="connsiteY544" fmla="*/ 5710485 h 6854147"/>
                  <a:gd name="connsiteX545" fmla="*/ 1834101 w 9149963"/>
                  <a:gd name="connsiteY545" fmla="*/ 5711148 h 6854147"/>
                  <a:gd name="connsiteX546" fmla="*/ 1824162 w 9149963"/>
                  <a:gd name="connsiteY546" fmla="*/ 5719099 h 6854147"/>
                  <a:gd name="connsiteX547" fmla="*/ 1673750 w 9149963"/>
                  <a:gd name="connsiteY547" fmla="*/ 5797950 h 6854147"/>
                  <a:gd name="connsiteX548" fmla="*/ 1590261 w 9149963"/>
                  <a:gd name="connsiteY548" fmla="*/ 5839694 h 6854147"/>
                  <a:gd name="connsiteX549" fmla="*/ 1540565 w 9149963"/>
                  <a:gd name="connsiteY549" fmla="*/ 5853608 h 6854147"/>
                  <a:gd name="connsiteX550" fmla="*/ 1504122 w 9149963"/>
                  <a:gd name="connsiteY550" fmla="*/ 5870836 h 6854147"/>
                  <a:gd name="connsiteX551" fmla="*/ 1485569 w 9149963"/>
                  <a:gd name="connsiteY551" fmla="*/ 5866861 h 6854147"/>
                  <a:gd name="connsiteX552" fmla="*/ 1471654 w 9149963"/>
                  <a:gd name="connsiteY552" fmla="*/ 5857584 h 6854147"/>
                  <a:gd name="connsiteX553" fmla="*/ 1474304 w 9149963"/>
                  <a:gd name="connsiteY553" fmla="*/ 5879450 h 6854147"/>
                  <a:gd name="connsiteX554" fmla="*/ 1454426 w 9149963"/>
                  <a:gd name="connsiteY554" fmla="*/ 5899991 h 6854147"/>
                  <a:gd name="connsiteX555" fmla="*/ 1414007 w 9149963"/>
                  <a:gd name="connsiteY555" fmla="*/ 5933121 h 6854147"/>
                  <a:gd name="connsiteX556" fmla="*/ 1358348 w 9149963"/>
                  <a:gd name="connsiteY556" fmla="*/ 5978842 h 6854147"/>
                  <a:gd name="connsiteX557" fmla="*/ 1328530 w 9149963"/>
                  <a:gd name="connsiteY557" fmla="*/ 6017273 h 6854147"/>
                  <a:gd name="connsiteX558" fmla="*/ 1270221 w 9149963"/>
                  <a:gd name="connsiteY558" fmla="*/ 6061668 h 6854147"/>
                  <a:gd name="connsiteX559" fmla="*/ 1237753 w 9149963"/>
                  <a:gd name="connsiteY559" fmla="*/ 6055704 h 6854147"/>
                  <a:gd name="connsiteX560" fmla="*/ 1216550 w 9149963"/>
                  <a:gd name="connsiteY560" fmla="*/ 6083534 h 6854147"/>
                  <a:gd name="connsiteX561" fmla="*/ 1204623 w 9149963"/>
                  <a:gd name="connsiteY561" fmla="*/ 6099436 h 6854147"/>
                  <a:gd name="connsiteX562" fmla="*/ 1188720 w 9149963"/>
                  <a:gd name="connsiteY562" fmla="*/ 6105400 h 6854147"/>
                  <a:gd name="connsiteX563" fmla="*/ 1177456 w 9149963"/>
                  <a:gd name="connsiteY563" fmla="*/ 6108713 h 6854147"/>
                  <a:gd name="connsiteX564" fmla="*/ 1158903 w 9149963"/>
                  <a:gd name="connsiteY564" fmla="*/ 6106063 h 6854147"/>
                  <a:gd name="connsiteX565" fmla="*/ 1194684 w 9149963"/>
                  <a:gd name="connsiteY565" fmla="*/ 6076908 h 6854147"/>
                  <a:gd name="connsiteX566" fmla="*/ 1209261 w 9149963"/>
                  <a:gd name="connsiteY566" fmla="*/ 6056367 h 6854147"/>
                  <a:gd name="connsiteX567" fmla="*/ 1193358 w 9149963"/>
                  <a:gd name="connsiteY567" fmla="*/ 6032513 h 6854147"/>
                  <a:gd name="connsiteX568" fmla="*/ 1171492 w 9149963"/>
                  <a:gd name="connsiteY568" fmla="*/ 6049741 h 6854147"/>
                  <a:gd name="connsiteX569" fmla="*/ 1155590 w 9149963"/>
                  <a:gd name="connsiteY569" fmla="*/ 6024561 h 6854147"/>
                  <a:gd name="connsiteX570" fmla="*/ 1154927 w 9149963"/>
                  <a:gd name="connsiteY570" fmla="*/ 6023236 h 6854147"/>
                  <a:gd name="connsiteX571" fmla="*/ 1183419 w 9149963"/>
                  <a:gd name="connsiteY571" fmla="*/ 6029200 h 6854147"/>
                  <a:gd name="connsiteX572" fmla="*/ 1212574 w 9149963"/>
                  <a:gd name="connsiteY572" fmla="*/ 5992756 h 6854147"/>
                  <a:gd name="connsiteX573" fmla="*/ 1204623 w 9149963"/>
                  <a:gd name="connsiteY573" fmla="*/ 5984142 h 6854147"/>
                  <a:gd name="connsiteX574" fmla="*/ 1186732 w 9149963"/>
                  <a:gd name="connsiteY574" fmla="*/ 5984805 h 6854147"/>
                  <a:gd name="connsiteX575" fmla="*/ 1210586 w 9149963"/>
                  <a:gd name="connsiteY575" fmla="*/ 5951012 h 6854147"/>
                  <a:gd name="connsiteX576" fmla="*/ 1211911 w 9149963"/>
                  <a:gd name="connsiteY576" fmla="*/ 5949687 h 6854147"/>
                  <a:gd name="connsiteX577" fmla="*/ 1207273 w 9149963"/>
                  <a:gd name="connsiteY577" fmla="*/ 5947699 h 6854147"/>
                  <a:gd name="connsiteX578" fmla="*/ 1232452 w 9149963"/>
                  <a:gd name="connsiteY578" fmla="*/ 5909930 h 6854147"/>
                  <a:gd name="connsiteX579" fmla="*/ 1220525 w 9149963"/>
                  <a:gd name="connsiteY579" fmla="*/ 5909268 h 6854147"/>
                  <a:gd name="connsiteX580" fmla="*/ 1218537 w 9149963"/>
                  <a:gd name="connsiteY580" fmla="*/ 5907942 h 6854147"/>
                  <a:gd name="connsiteX581" fmla="*/ 1219200 w 9149963"/>
                  <a:gd name="connsiteY581" fmla="*/ 5905955 h 6854147"/>
                  <a:gd name="connsiteX582" fmla="*/ 1221188 w 9149963"/>
                  <a:gd name="connsiteY582" fmla="*/ 5902642 h 6854147"/>
                  <a:gd name="connsiteX583" fmla="*/ 1221188 w 9149963"/>
                  <a:gd name="connsiteY583" fmla="*/ 5902642 h 6854147"/>
                  <a:gd name="connsiteX584" fmla="*/ 1211249 w 9149963"/>
                  <a:gd name="connsiteY584" fmla="*/ 5904629 h 6854147"/>
                  <a:gd name="connsiteX585" fmla="*/ 1169504 w 9149963"/>
                  <a:gd name="connsiteY585" fmla="*/ 5973541 h 6854147"/>
                  <a:gd name="connsiteX586" fmla="*/ 1159565 w 9149963"/>
                  <a:gd name="connsiteY586" fmla="*/ 5976854 h 6854147"/>
                  <a:gd name="connsiteX587" fmla="*/ 1154927 w 9149963"/>
                  <a:gd name="connsiteY587" fmla="*/ 5999382 h 6854147"/>
                  <a:gd name="connsiteX588" fmla="*/ 1152939 w 9149963"/>
                  <a:gd name="connsiteY588" fmla="*/ 6021911 h 6854147"/>
                  <a:gd name="connsiteX589" fmla="*/ 1152277 w 9149963"/>
                  <a:gd name="connsiteY589" fmla="*/ 6021911 h 6854147"/>
                  <a:gd name="connsiteX590" fmla="*/ 1152277 w 9149963"/>
                  <a:gd name="connsiteY590" fmla="*/ 6022574 h 6854147"/>
                  <a:gd name="connsiteX591" fmla="*/ 1141675 w 9149963"/>
                  <a:gd name="connsiteY591" fmla="*/ 6039139 h 6854147"/>
                  <a:gd name="connsiteX592" fmla="*/ 1136374 w 9149963"/>
                  <a:gd name="connsiteY592" fmla="*/ 6042452 h 6854147"/>
                  <a:gd name="connsiteX593" fmla="*/ 1113845 w 9149963"/>
                  <a:gd name="connsiteY593" fmla="*/ 6068956 h 6854147"/>
                  <a:gd name="connsiteX594" fmla="*/ 1093967 w 9149963"/>
                  <a:gd name="connsiteY594" fmla="*/ 6080883 h 6854147"/>
                  <a:gd name="connsiteX595" fmla="*/ 1092642 w 9149963"/>
                  <a:gd name="connsiteY595" fmla="*/ 6070282 h 6854147"/>
                  <a:gd name="connsiteX596" fmla="*/ 1082040 w 9149963"/>
                  <a:gd name="connsiteY596" fmla="*/ 6064981 h 6854147"/>
                  <a:gd name="connsiteX597" fmla="*/ 1073426 w 9149963"/>
                  <a:gd name="connsiteY597" fmla="*/ 6046428 h 6854147"/>
                  <a:gd name="connsiteX598" fmla="*/ 1104569 w 9149963"/>
                  <a:gd name="connsiteY598" fmla="*/ 5975529 h 6854147"/>
                  <a:gd name="connsiteX599" fmla="*/ 1077402 w 9149963"/>
                  <a:gd name="connsiteY599" fmla="*/ 6011972 h 6854147"/>
                  <a:gd name="connsiteX600" fmla="*/ 1070113 w 9149963"/>
                  <a:gd name="connsiteY600" fmla="*/ 6041127 h 6854147"/>
                  <a:gd name="connsiteX601" fmla="*/ 1058186 w 9149963"/>
                  <a:gd name="connsiteY601" fmla="*/ 6066306 h 6854147"/>
                  <a:gd name="connsiteX602" fmla="*/ 1044934 w 9149963"/>
                  <a:gd name="connsiteY602" fmla="*/ 6070944 h 6854147"/>
                  <a:gd name="connsiteX603" fmla="*/ 1031682 w 9149963"/>
                  <a:gd name="connsiteY603" fmla="*/ 6069619 h 6854147"/>
                  <a:gd name="connsiteX604" fmla="*/ 1031019 w 9149963"/>
                  <a:gd name="connsiteY604" fmla="*/ 6081546 h 6854147"/>
                  <a:gd name="connsiteX605" fmla="*/ 1038308 w 9149963"/>
                  <a:gd name="connsiteY605" fmla="*/ 6113351 h 6854147"/>
                  <a:gd name="connsiteX606" fmla="*/ 1042284 w 9149963"/>
                  <a:gd name="connsiteY606" fmla="*/ 6114676 h 6854147"/>
                  <a:gd name="connsiteX607" fmla="*/ 1038970 w 9149963"/>
                  <a:gd name="connsiteY607" fmla="*/ 6126603 h 6854147"/>
                  <a:gd name="connsiteX608" fmla="*/ 993913 w 9149963"/>
                  <a:gd name="connsiteY608" fmla="*/ 6167685 h 6854147"/>
                  <a:gd name="connsiteX609" fmla="*/ 964758 w 9149963"/>
                  <a:gd name="connsiteY609" fmla="*/ 6160396 h 6854147"/>
                  <a:gd name="connsiteX610" fmla="*/ 995901 w 9149963"/>
                  <a:gd name="connsiteY610" fmla="*/ 6222682 h 6854147"/>
                  <a:gd name="connsiteX611" fmla="*/ 974697 w 9149963"/>
                  <a:gd name="connsiteY611" fmla="*/ 6218706 h 6854147"/>
                  <a:gd name="connsiteX612" fmla="*/ 983974 w 9149963"/>
                  <a:gd name="connsiteY612" fmla="*/ 6233946 h 6854147"/>
                  <a:gd name="connsiteX613" fmla="*/ 985962 w 9149963"/>
                  <a:gd name="connsiteY613" fmla="*/ 6239909 h 6854147"/>
                  <a:gd name="connsiteX614" fmla="*/ 938917 w 9149963"/>
                  <a:gd name="connsiteY614" fmla="*/ 6267739 h 6854147"/>
                  <a:gd name="connsiteX615" fmla="*/ 913075 w 9149963"/>
                  <a:gd name="connsiteY615" fmla="*/ 6280991 h 6854147"/>
                  <a:gd name="connsiteX616" fmla="*/ 891871 w 9149963"/>
                  <a:gd name="connsiteY616" fmla="*/ 6294243 h 6854147"/>
                  <a:gd name="connsiteX617" fmla="*/ 882595 w 9149963"/>
                  <a:gd name="connsiteY617" fmla="*/ 6298219 h 6854147"/>
                  <a:gd name="connsiteX618" fmla="*/ 854103 w 9149963"/>
                  <a:gd name="connsiteY618" fmla="*/ 6312796 h 6854147"/>
                  <a:gd name="connsiteX619" fmla="*/ 868680 w 9149963"/>
                  <a:gd name="connsiteY619" fmla="*/ 6284304 h 6854147"/>
                  <a:gd name="connsiteX620" fmla="*/ 870005 w 9149963"/>
                  <a:gd name="connsiteY620" fmla="*/ 6266414 h 6854147"/>
                  <a:gd name="connsiteX621" fmla="*/ 864042 w 9149963"/>
                  <a:gd name="connsiteY621" fmla="*/ 6273040 h 6854147"/>
                  <a:gd name="connsiteX622" fmla="*/ 811033 w 9149963"/>
                  <a:gd name="connsiteY622" fmla="*/ 6302857 h 6854147"/>
                  <a:gd name="connsiteX623" fmla="*/ 845489 w 9149963"/>
                  <a:gd name="connsiteY623" fmla="*/ 6270389 h 6854147"/>
                  <a:gd name="connsiteX624" fmla="*/ 819647 w 9149963"/>
                  <a:gd name="connsiteY624" fmla="*/ 6267076 h 6854147"/>
                  <a:gd name="connsiteX625" fmla="*/ 780553 w 9149963"/>
                  <a:gd name="connsiteY625" fmla="*/ 6298219 h 6854147"/>
                  <a:gd name="connsiteX626" fmla="*/ 722906 w 9149963"/>
                  <a:gd name="connsiteY626" fmla="*/ 6324723 h 6854147"/>
                  <a:gd name="connsiteX627" fmla="*/ 766638 w 9149963"/>
                  <a:gd name="connsiteY627" fmla="*/ 6280329 h 6854147"/>
                  <a:gd name="connsiteX628" fmla="*/ 722906 w 9149963"/>
                  <a:gd name="connsiteY628" fmla="*/ 6297556 h 6854147"/>
                  <a:gd name="connsiteX629" fmla="*/ 703690 w 9149963"/>
                  <a:gd name="connsiteY629" fmla="*/ 6316772 h 6854147"/>
                  <a:gd name="connsiteX630" fmla="*/ 703690 w 9149963"/>
                  <a:gd name="connsiteY630" fmla="*/ 6316772 h 6854147"/>
                  <a:gd name="connsiteX631" fmla="*/ 703690 w 9149963"/>
                  <a:gd name="connsiteY631" fmla="*/ 6316772 h 6854147"/>
                  <a:gd name="connsiteX632" fmla="*/ 669897 w 9149963"/>
                  <a:gd name="connsiteY632" fmla="*/ 6320748 h 6854147"/>
                  <a:gd name="connsiteX633" fmla="*/ 649357 w 9149963"/>
                  <a:gd name="connsiteY633" fmla="*/ 6313459 h 6854147"/>
                  <a:gd name="connsiteX634" fmla="*/ 636104 w 9149963"/>
                  <a:gd name="connsiteY634" fmla="*/ 6261113 h 6854147"/>
                  <a:gd name="connsiteX635" fmla="*/ 640743 w 9149963"/>
                  <a:gd name="connsiteY635" fmla="*/ 6240572 h 6854147"/>
                  <a:gd name="connsiteX636" fmla="*/ 650019 w 9149963"/>
                  <a:gd name="connsiteY636" fmla="*/ 6224007 h 6854147"/>
                  <a:gd name="connsiteX637" fmla="*/ 636104 w 9149963"/>
                  <a:gd name="connsiteY637" fmla="*/ 6178950 h 6854147"/>
                  <a:gd name="connsiteX638" fmla="*/ 624177 w 9149963"/>
                  <a:gd name="connsiteY638" fmla="*/ 6165697 h 6854147"/>
                  <a:gd name="connsiteX639" fmla="*/ 547977 w 9149963"/>
                  <a:gd name="connsiteY639" fmla="*/ 6139193 h 6854147"/>
                  <a:gd name="connsiteX640" fmla="*/ 499607 w 9149963"/>
                  <a:gd name="connsiteY640" fmla="*/ 6153108 h 6854147"/>
                  <a:gd name="connsiteX641" fmla="*/ 497619 w 9149963"/>
                  <a:gd name="connsiteY641" fmla="*/ 6159071 h 6854147"/>
                  <a:gd name="connsiteX642" fmla="*/ 502920 w 9149963"/>
                  <a:gd name="connsiteY642" fmla="*/ 6180274 h 6854147"/>
                  <a:gd name="connsiteX643" fmla="*/ 520148 w 9149963"/>
                  <a:gd name="connsiteY643" fmla="*/ 6219368 h 6854147"/>
                  <a:gd name="connsiteX644" fmla="*/ 536713 w 9149963"/>
                  <a:gd name="connsiteY644" fmla="*/ 6320085 h 6854147"/>
                  <a:gd name="connsiteX645" fmla="*/ 534725 w 9149963"/>
                  <a:gd name="connsiteY645" fmla="*/ 6337976 h 6854147"/>
                  <a:gd name="connsiteX646" fmla="*/ 540026 w 9149963"/>
                  <a:gd name="connsiteY646" fmla="*/ 6363155 h 6854147"/>
                  <a:gd name="connsiteX647" fmla="*/ 545327 w 9149963"/>
                  <a:gd name="connsiteY647" fmla="*/ 6377069 h 6854147"/>
                  <a:gd name="connsiteX648" fmla="*/ 562555 w 9149963"/>
                  <a:gd name="connsiteY648" fmla="*/ 6420139 h 6854147"/>
                  <a:gd name="connsiteX649" fmla="*/ 544664 w 9149963"/>
                  <a:gd name="connsiteY649" fmla="*/ 6429416 h 6854147"/>
                  <a:gd name="connsiteX650" fmla="*/ 507558 w 9149963"/>
                  <a:gd name="connsiteY650" fmla="*/ 6436042 h 6854147"/>
                  <a:gd name="connsiteX651" fmla="*/ 487680 w 9149963"/>
                  <a:gd name="connsiteY651" fmla="*/ 6427428 h 6854147"/>
                  <a:gd name="connsiteX652" fmla="*/ 480391 w 9149963"/>
                  <a:gd name="connsiteY652" fmla="*/ 6434716 h 6854147"/>
                  <a:gd name="connsiteX653" fmla="*/ 489668 w 9149963"/>
                  <a:gd name="connsiteY653" fmla="*/ 6434054 h 6854147"/>
                  <a:gd name="connsiteX654" fmla="*/ 504245 w 9149963"/>
                  <a:gd name="connsiteY654" fmla="*/ 6453269 h 6854147"/>
                  <a:gd name="connsiteX655" fmla="*/ 496957 w 9149963"/>
                  <a:gd name="connsiteY655" fmla="*/ 6459233 h 6854147"/>
                  <a:gd name="connsiteX656" fmla="*/ 474428 w 9149963"/>
                  <a:gd name="connsiteY656" fmla="*/ 6457245 h 6854147"/>
                  <a:gd name="connsiteX657" fmla="*/ 468464 w 9149963"/>
                  <a:gd name="connsiteY657" fmla="*/ 6456582 h 6854147"/>
                  <a:gd name="connsiteX658" fmla="*/ 436659 w 9149963"/>
                  <a:gd name="connsiteY658" fmla="*/ 6459233 h 6854147"/>
                  <a:gd name="connsiteX659" fmla="*/ 422082 w 9149963"/>
                  <a:gd name="connsiteY659" fmla="*/ 6470497 h 6854147"/>
                  <a:gd name="connsiteX660" fmla="*/ 437322 w 9149963"/>
                  <a:gd name="connsiteY660" fmla="*/ 6481099 h 6854147"/>
                  <a:gd name="connsiteX661" fmla="*/ 402203 w 9149963"/>
                  <a:gd name="connsiteY661" fmla="*/ 6473810 h 6854147"/>
                  <a:gd name="connsiteX662" fmla="*/ 432021 w 9149963"/>
                  <a:gd name="connsiteY662" fmla="*/ 6520193 h 6854147"/>
                  <a:gd name="connsiteX663" fmla="*/ 386301 w 9149963"/>
                  <a:gd name="connsiteY663" fmla="*/ 6522843 h 6854147"/>
                  <a:gd name="connsiteX664" fmla="*/ 381000 w 9149963"/>
                  <a:gd name="connsiteY664" fmla="*/ 6504290 h 6854147"/>
                  <a:gd name="connsiteX665" fmla="*/ 363110 w 9149963"/>
                  <a:gd name="connsiteY665" fmla="*/ 6526156 h 6854147"/>
                  <a:gd name="connsiteX666" fmla="*/ 341243 w 9149963"/>
                  <a:gd name="connsiteY666" fmla="*/ 6525494 h 6854147"/>
                  <a:gd name="connsiteX667" fmla="*/ 340581 w 9149963"/>
                  <a:gd name="connsiteY667" fmla="*/ 6507603 h 6854147"/>
                  <a:gd name="connsiteX668" fmla="*/ 326003 w 9149963"/>
                  <a:gd name="connsiteY668" fmla="*/ 6519530 h 6854147"/>
                  <a:gd name="connsiteX669" fmla="*/ 308113 w 9149963"/>
                  <a:gd name="connsiteY669" fmla="*/ 6539408 h 6854147"/>
                  <a:gd name="connsiteX670" fmla="*/ 308113 w 9149963"/>
                  <a:gd name="connsiteY670" fmla="*/ 6659341 h 6854147"/>
                  <a:gd name="connsiteX671" fmla="*/ 308113 w 9149963"/>
                  <a:gd name="connsiteY671" fmla="*/ 6689821 h 6854147"/>
                  <a:gd name="connsiteX672" fmla="*/ 294861 w 9149963"/>
                  <a:gd name="connsiteY672" fmla="*/ 6687170 h 6854147"/>
                  <a:gd name="connsiteX673" fmla="*/ 264381 w 9149963"/>
                  <a:gd name="connsiteY673" fmla="*/ 6698434 h 6854147"/>
                  <a:gd name="connsiteX674" fmla="*/ 300162 w 9149963"/>
                  <a:gd name="connsiteY674" fmla="*/ 6729577 h 6854147"/>
                  <a:gd name="connsiteX675" fmla="*/ 274983 w 9149963"/>
                  <a:gd name="connsiteY675" fmla="*/ 6730240 h 6854147"/>
                  <a:gd name="connsiteX676" fmla="*/ 216010 w 9149963"/>
                  <a:gd name="connsiteY676" fmla="*/ 6718313 h 6854147"/>
                  <a:gd name="connsiteX677" fmla="*/ 214023 w 9149963"/>
                  <a:gd name="connsiteY677" fmla="*/ 6719638 h 6854147"/>
                  <a:gd name="connsiteX678" fmla="*/ 145774 w 9149963"/>
                  <a:gd name="connsiteY678" fmla="*/ 6732890 h 6854147"/>
                  <a:gd name="connsiteX679" fmla="*/ 113306 w 9149963"/>
                  <a:gd name="connsiteY679" fmla="*/ 6731565 h 6854147"/>
                  <a:gd name="connsiteX680" fmla="*/ 52346 w 9149963"/>
                  <a:gd name="connsiteY680" fmla="*/ 6738854 h 6854147"/>
                  <a:gd name="connsiteX681" fmla="*/ 49033 w 9149963"/>
                  <a:gd name="connsiteY681" fmla="*/ 6796500 h 6854147"/>
                  <a:gd name="connsiteX682" fmla="*/ 0 w 9149963"/>
                  <a:gd name="connsiteY682" fmla="*/ 6817704 h 6854147"/>
                  <a:gd name="connsiteX683" fmla="*/ 13915 w 9149963"/>
                  <a:gd name="connsiteY683" fmla="*/ 6854148 h 6854147"/>
                  <a:gd name="connsiteX684" fmla="*/ 9149964 w 9149963"/>
                  <a:gd name="connsiteY684" fmla="*/ 6853485 h 6854147"/>
                  <a:gd name="connsiteX685" fmla="*/ 9149964 w 9149963"/>
                  <a:gd name="connsiteY685" fmla="*/ 26627 h 6854147"/>
                  <a:gd name="connsiteX686" fmla="*/ 9149964 w 9149963"/>
                  <a:gd name="connsiteY686" fmla="*/ 3436 h 6854147"/>
                  <a:gd name="connsiteX687" fmla="*/ 9071113 w 9149963"/>
                  <a:gd name="connsiteY687" fmla="*/ 25965 h 6854147"/>
                  <a:gd name="connsiteX688" fmla="*/ 5029863 w 9149963"/>
                  <a:gd name="connsiteY688" fmla="*/ 2522674 h 6854147"/>
                  <a:gd name="connsiteX689" fmla="*/ 5029863 w 9149963"/>
                  <a:gd name="connsiteY689" fmla="*/ 2522674 h 6854147"/>
                  <a:gd name="connsiteX690" fmla="*/ 5029863 w 9149963"/>
                  <a:gd name="connsiteY690" fmla="*/ 2522012 h 6854147"/>
                  <a:gd name="connsiteX691" fmla="*/ 5029863 w 9149963"/>
                  <a:gd name="connsiteY691" fmla="*/ 2522012 h 6854147"/>
                  <a:gd name="connsiteX692" fmla="*/ 5029863 w 9149963"/>
                  <a:gd name="connsiteY692" fmla="*/ 2522674 h 6854147"/>
                  <a:gd name="connsiteX693" fmla="*/ 4903967 w 9149963"/>
                  <a:gd name="connsiteY693" fmla="*/ 2582972 h 6854147"/>
                  <a:gd name="connsiteX694" fmla="*/ 4903967 w 9149963"/>
                  <a:gd name="connsiteY694" fmla="*/ 2582972 h 6854147"/>
                  <a:gd name="connsiteX695" fmla="*/ 4903967 w 9149963"/>
                  <a:gd name="connsiteY695" fmla="*/ 2582972 h 6854147"/>
                  <a:gd name="connsiteX696" fmla="*/ 4903967 w 9149963"/>
                  <a:gd name="connsiteY696" fmla="*/ 2582972 h 6854147"/>
                  <a:gd name="connsiteX697" fmla="*/ 4903967 w 9149963"/>
                  <a:gd name="connsiteY697" fmla="*/ 2582972 h 6854147"/>
                  <a:gd name="connsiteX698" fmla="*/ 4903967 w 9149963"/>
                  <a:gd name="connsiteY698" fmla="*/ 2582972 h 6854147"/>
                  <a:gd name="connsiteX699" fmla="*/ 8056659 w 9149963"/>
                  <a:gd name="connsiteY699" fmla="*/ 579906 h 6854147"/>
                  <a:gd name="connsiteX700" fmla="*/ 8056659 w 9149963"/>
                  <a:gd name="connsiteY700" fmla="*/ 579906 h 6854147"/>
                  <a:gd name="connsiteX701" fmla="*/ 8056659 w 9149963"/>
                  <a:gd name="connsiteY701" fmla="*/ 579906 h 6854147"/>
                  <a:gd name="connsiteX702" fmla="*/ 8056659 w 9149963"/>
                  <a:gd name="connsiteY702" fmla="*/ 579906 h 6854147"/>
                  <a:gd name="connsiteX703" fmla="*/ 8056659 w 9149963"/>
                  <a:gd name="connsiteY703" fmla="*/ 579906 h 6854147"/>
                  <a:gd name="connsiteX704" fmla="*/ 8410492 w 9149963"/>
                  <a:gd name="connsiteY704" fmla="*/ 505693 h 6854147"/>
                  <a:gd name="connsiteX705" fmla="*/ 8412480 w 9149963"/>
                  <a:gd name="connsiteY705" fmla="*/ 507681 h 6854147"/>
                  <a:gd name="connsiteX706" fmla="*/ 8410492 w 9149963"/>
                  <a:gd name="connsiteY706" fmla="*/ 508344 h 6854147"/>
                  <a:gd name="connsiteX707" fmla="*/ 8410492 w 9149963"/>
                  <a:gd name="connsiteY707" fmla="*/ 508344 h 6854147"/>
                  <a:gd name="connsiteX708" fmla="*/ 8410492 w 9149963"/>
                  <a:gd name="connsiteY708" fmla="*/ 505693 h 6854147"/>
                  <a:gd name="connsiteX709" fmla="*/ 8375374 w 9149963"/>
                  <a:gd name="connsiteY709" fmla="*/ 482502 h 6854147"/>
                  <a:gd name="connsiteX710" fmla="*/ 8374712 w 9149963"/>
                  <a:gd name="connsiteY710" fmla="*/ 482502 h 6854147"/>
                  <a:gd name="connsiteX711" fmla="*/ 8374712 w 9149963"/>
                  <a:gd name="connsiteY711" fmla="*/ 482502 h 6854147"/>
                  <a:gd name="connsiteX712" fmla="*/ 8374712 w 9149963"/>
                  <a:gd name="connsiteY712" fmla="*/ 482502 h 6854147"/>
                  <a:gd name="connsiteX713" fmla="*/ 8374712 w 9149963"/>
                  <a:gd name="connsiteY713" fmla="*/ 482502 h 6854147"/>
                  <a:gd name="connsiteX714" fmla="*/ 8375374 w 9149963"/>
                  <a:gd name="connsiteY714" fmla="*/ 482502 h 6854147"/>
                  <a:gd name="connsiteX715" fmla="*/ 8375374 w 9149963"/>
                  <a:gd name="connsiteY715" fmla="*/ 482502 h 6854147"/>
                  <a:gd name="connsiteX716" fmla="*/ 8375374 w 9149963"/>
                  <a:gd name="connsiteY716" fmla="*/ 482502 h 6854147"/>
                  <a:gd name="connsiteX717" fmla="*/ 8374712 w 9149963"/>
                  <a:gd name="connsiteY717" fmla="*/ 482502 h 6854147"/>
                  <a:gd name="connsiteX718" fmla="*/ 8374712 w 9149963"/>
                  <a:gd name="connsiteY718" fmla="*/ 482502 h 6854147"/>
                  <a:gd name="connsiteX719" fmla="*/ 8374712 w 9149963"/>
                  <a:gd name="connsiteY719" fmla="*/ 482502 h 6854147"/>
                  <a:gd name="connsiteX720" fmla="*/ 8374712 w 9149963"/>
                  <a:gd name="connsiteY720" fmla="*/ 482502 h 6854147"/>
                  <a:gd name="connsiteX721" fmla="*/ 8374712 w 9149963"/>
                  <a:gd name="connsiteY721" fmla="*/ 482502 h 6854147"/>
                  <a:gd name="connsiteX722" fmla="*/ 9134061 w 9149963"/>
                  <a:gd name="connsiteY722" fmla="*/ 49819 h 6854147"/>
                  <a:gd name="connsiteX723" fmla="*/ 9134061 w 9149963"/>
                  <a:gd name="connsiteY723" fmla="*/ 48493 h 6854147"/>
                  <a:gd name="connsiteX724" fmla="*/ 9134061 w 9149963"/>
                  <a:gd name="connsiteY724" fmla="*/ 49819 h 6854147"/>
                  <a:gd name="connsiteX725" fmla="*/ 9134061 w 9149963"/>
                  <a:gd name="connsiteY725" fmla="*/ 49819 h 6854147"/>
                  <a:gd name="connsiteX726" fmla="*/ 6981908 w 9149963"/>
                  <a:gd name="connsiteY726" fmla="*/ 1381000 h 6854147"/>
                  <a:gd name="connsiteX727" fmla="*/ 6974619 w 9149963"/>
                  <a:gd name="connsiteY727" fmla="*/ 1379012 h 6854147"/>
                  <a:gd name="connsiteX728" fmla="*/ 6981908 w 9149963"/>
                  <a:gd name="connsiteY728" fmla="*/ 1381000 h 6854147"/>
                  <a:gd name="connsiteX729" fmla="*/ 3438277 w 9149963"/>
                  <a:gd name="connsiteY729" fmla="*/ 4825240 h 6854147"/>
                  <a:gd name="connsiteX730" fmla="*/ 3433638 w 9149963"/>
                  <a:gd name="connsiteY730" fmla="*/ 4827890 h 6854147"/>
                  <a:gd name="connsiteX731" fmla="*/ 3421049 w 9149963"/>
                  <a:gd name="connsiteY731" fmla="*/ 4838492 h 6854147"/>
                  <a:gd name="connsiteX732" fmla="*/ 3422374 w 9149963"/>
                  <a:gd name="connsiteY732" fmla="*/ 4833191 h 6854147"/>
                  <a:gd name="connsiteX733" fmla="*/ 3438277 w 9149963"/>
                  <a:gd name="connsiteY733" fmla="*/ 4825240 h 6854147"/>
                  <a:gd name="connsiteX734" fmla="*/ 1121797 w 9149963"/>
                  <a:gd name="connsiteY734" fmla="*/ 6129916 h 6854147"/>
                  <a:gd name="connsiteX735" fmla="*/ 1125110 w 9149963"/>
                  <a:gd name="connsiteY735" fmla="*/ 6132567 h 6854147"/>
                  <a:gd name="connsiteX736" fmla="*/ 1139024 w 9149963"/>
                  <a:gd name="connsiteY736" fmla="*/ 6175636 h 6854147"/>
                  <a:gd name="connsiteX737" fmla="*/ 1133061 w 9149963"/>
                  <a:gd name="connsiteY737" fmla="*/ 6169673 h 6854147"/>
                  <a:gd name="connsiteX738" fmla="*/ 1130411 w 9149963"/>
                  <a:gd name="connsiteY738" fmla="*/ 6169010 h 6854147"/>
                  <a:gd name="connsiteX739" fmla="*/ 1109870 w 9149963"/>
                  <a:gd name="connsiteY739" fmla="*/ 6127929 h 6854147"/>
                  <a:gd name="connsiteX740" fmla="*/ 1121797 w 9149963"/>
                  <a:gd name="connsiteY740" fmla="*/ 6129916 h 6854147"/>
                  <a:gd name="connsiteX741" fmla="*/ 1042946 w 9149963"/>
                  <a:gd name="connsiteY741" fmla="*/ 6151782 h 6854147"/>
                  <a:gd name="connsiteX742" fmla="*/ 1055536 w 9149963"/>
                  <a:gd name="connsiteY742" fmla="*/ 6121302 h 6854147"/>
                  <a:gd name="connsiteX743" fmla="*/ 1090654 w 9149963"/>
                  <a:gd name="connsiteY743" fmla="*/ 6126603 h 6854147"/>
                  <a:gd name="connsiteX744" fmla="*/ 1077402 w 9149963"/>
                  <a:gd name="connsiteY744" fmla="*/ 6149132 h 6854147"/>
                  <a:gd name="connsiteX745" fmla="*/ 1077402 w 9149963"/>
                  <a:gd name="connsiteY745" fmla="*/ 6149132 h 6854147"/>
                  <a:gd name="connsiteX746" fmla="*/ 1061499 w 9149963"/>
                  <a:gd name="connsiteY746" fmla="*/ 6161721 h 6854147"/>
                  <a:gd name="connsiteX747" fmla="*/ 1047584 w 9149963"/>
                  <a:gd name="connsiteY747" fmla="*/ 6166360 h 6854147"/>
                  <a:gd name="connsiteX748" fmla="*/ 1042946 w 9149963"/>
                  <a:gd name="connsiteY748" fmla="*/ 6151782 h 685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</a:cxnLst>
                <a:rect l="l" t="t" r="r" b="b"/>
                <a:pathLst>
                  <a:path w="9149963" h="6854147">
                    <a:moveTo>
                      <a:pt x="9071113" y="25965"/>
                    </a:moveTo>
                    <a:cubicBezTo>
                      <a:pt x="9064487" y="35241"/>
                      <a:pt x="9053223" y="41867"/>
                      <a:pt x="9044609" y="50481"/>
                    </a:cubicBezTo>
                    <a:cubicBezTo>
                      <a:pt x="9041958" y="53132"/>
                      <a:pt x="9039971" y="57770"/>
                      <a:pt x="9035994" y="55120"/>
                    </a:cubicBezTo>
                    <a:cubicBezTo>
                      <a:pt x="9032019" y="52469"/>
                      <a:pt x="9032681" y="46506"/>
                      <a:pt x="9035332" y="42530"/>
                    </a:cubicBezTo>
                    <a:cubicBezTo>
                      <a:pt x="9037320" y="39217"/>
                      <a:pt x="9045271" y="40542"/>
                      <a:pt x="9042620" y="33916"/>
                    </a:cubicBezTo>
                    <a:cubicBezTo>
                      <a:pt x="9037983" y="28615"/>
                      <a:pt x="9034007" y="35904"/>
                      <a:pt x="9027381" y="33253"/>
                    </a:cubicBezTo>
                    <a:cubicBezTo>
                      <a:pt x="9016116" y="28615"/>
                      <a:pt x="9008165" y="41867"/>
                      <a:pt x="8997564" y="44518"/>
                    </a:cubicBezTo>
                    <a:cubicBezTo>
                      <a:pt x="9014129" y="58433"/>
                      <a:pt x="8989612" y="57770"/>
                      <a:pt x="8990275" y="66384"/>
                    </a:cubicBezTo>
                    <a:lnTo>
                      <a:pt x="8954494" y="74998"/>
                    </a:lnTo>
                    <a:cubicBezTo>
                      <a:pt x="8941242" y="98189"/>
                      <a:pt x="8918713" y="88250"/>
                      <a:pt x="8899497" y="90900"/>
                    </a:cubicBezTo>
                    <a:cubicBezTo>
                      <a:pt x="8909436" y="104815"/>
                      <a:pt x="8874981" y="95539"/>
                      <a:pt x="8888233" y="112104"/>
                    </a:cubicBezTo>
                    <a:cubicBezTo>
                      <a:pt x="8892209" y="116742"/>
                      <a:pt x="8902148" y="119393"/>
                      <a:pt x="8896184" y="127344"/>
                    </a:cubicBezTo>
                    <a:cubicBezTo>
                      <a:pt x="8890220" y="134633"/>
                      <a:pt x="8880945" y="128006"/>
                      <a:pt x="8875643" y="125356"/>
                    </a:cubicBezTo>
                    <a:cubicBezTo>
                      <a:pt x="8855765" y="114754"/>
                      <a:pt x="8832574" y="117405"/>
                      <a:pt x="8821310" y="128669"/>
                    </a:cubicBezTo>
                    <a:cubicBezTo>
                      <a:pt x="8806732" y="142584"/>
                      <a:pt x="8800768" y="134633"/>
                      <a:pt x="8792155" y="128006"/>
                    </a:cubicBezTo>
                    <a:cubicBezTo>
                      <a:pt x="8781553" y="120055"/>
                      <a:pt x="8774264" y="124031"/>
                      <a:pt x="8765651" y="130657"/>
                    </a:cubicBezTo>
                    <a:cubicBezTo>
                      <a:pt x="8751073" y="141259"/>
                      <a:pt x="8761675" y="153186"/>
                      <a:pt x="8763662" y="165113"/>
                    </a:cubicBezTo>
                    <a:cubicBezTo>
                      <a:pt x="8727219" y="155836"/>
                      <a:pt x="8721919" y="160474"/>
                      <a:pt x="8727219" y="198243"/>
                    </a:cubicBezTo>
                    <a:cubicBezTo>
                      <a:pt x="8727881" y="204869"/>
                      <a:pt x="8722581" y="201556"/>
                      <a:pt x="8719930" y="203544"/>
                    </a:cubicBezTo>
                    <a:cubicBezTo>
                      <a:pt x="8702040" y="218121"/>
                      <a:pt x="8691438" y="245288"/>
                      <a:pt x="8696739" y="262516"/>
                    </a:cubicBezTo>
                    <a:cubicBezTo>
                      <a:pt x="8675536" y="249926"/>
                      <a:pt x="8670897" y="275106"/>
                      <a:pt x="8656983" y="280407"/>
                    </a:cubicBezTo>
                    <a:cubicBezTo>
                      <a:pt x="8644393" y="285707"/>
                      <a:pt x="8664934" y="291008"/>
                      <a:pt x="8662284" y="298960"/>
                    </a:cubicBezTo>
                    <a:cubicBezTo>
                      <a:pt x="8652345" y="300947"/>
                      <a:pt x="8635116" y="302935"/>
                      <a:pt x="8635779" y="308236"/>
                    </a:cubicBezTo>
                    <a:cubicBezTo>
                      <a:pt x="8637767" y="320826"/>
                      <a:pt x="8643730" y="335403"/>
                      <a:pt x="8658971" y="341367"/>
                    </a:cubicBezTo>
                    <a:cubicBezTo>
                      <a:pt x="8641080" y="340704"/>
                      <a:pt x="8641080" y="340704"/>
                      <a:pt x="8625840" y="347993"/>
                    </a:cubicBezTo>
                    <a:cubicBezTo>
                      <a:pt x="8631803" y="351306"/>
                      <a:pt x="8639092" y="346005"/>
                      <a:pt x="8644393" y="351968"/>
                    </a:cubicBezTo>
                    <a:cubicBezTo>
                      <a:pt x="8634454" y="363233"/>
                      <a:pt x="8634454" y="363233"/>
                      <a:pt x="8622527" y="355944"/>
                    </a:cubicBezTo>
                    <a:cubicBezTo>
                      <a:pt x="8607287" y="346005"/>
                      <a:pt x="8583433" y="353293"/>
                      <a:pt x="8586084" y="368533"/>
                    </a:cubicBezTo>
                    <a:cubicBezTo>
                      <a:pt x="8589397" y="389737"/>
                      <a:pt x="8573494" y="389737"/>
                      <a:pt x="8564880" y="399013"/>
                    </a:cubicBezTo>
                    <a:cubicBezTo>
                      <a:pt x="8558254" y="405640"/>
                      <a:pt x="8530424" y="402326"/>
                      <a:pt x="8551628" y="424193"/>
                    </a:cubicBezTo>
                    <a:cubicBezTo>
                      <a:pt x="8554941" y="428168"/>
                      <a:pt x="8548315" y="427506"/>
                      <a:pt x="8546990" y="427506"/>
                    </a:cubicBezTo>
                    <a:cubicBezTo>
                      <a:pt x="8535062" y="428831"/>
                      <a:pt x="8525786" y="438107"/>
                      <a:pt x="8513197" y="436782"/>
                    </a:cubicBezTo>
                    <a:cubicBezTo>
                      <a:pt x="8513197" y="434794"/>
                      <a:pt x="8512534" y="432144"/>
                      <a:pt x="8512534" y="430156"/>
                    </a:cubicBezTo>
                    <a:cubicBezTo>
                      <a:pt x="8497956" y="435457"/>
                      <a:pt x="8480729" y="432806"/>
                      <a:pt x="8469464" y="448047"/>
                    </a:cubicBezTo>
                    <a:cubicBezTo>
                      <a:pt x="8457537" y="463949"/>
                      <a:pt x="8438322" y="471238"/>
                      <a:pt x="8421756" y="467262"/>
                    </a:cubicBezTo>
                    <a:cubicBezTo>
                      <a:pt x="8409167" y="463949"/>
                      <a:pt x="8397903" y="457323"/>
                      <a:pt x="8383988" y="460636"/>
                    </a:cubicBezTo>
                    <a:cubicBezTo>
                      <a:pt x="8382000" y="461299"/>
                      <a:pt x="8378025" y="461299"/>
                      <a:pt x="8379350" y="458648"/>
                    </a:cubicBezTo>
                    <a:cubicBezTo>
                      <a:pt x="8382000" y="454010"/>
                      <a:pt x="8386638" y="448047"/>
                      <a:pt x="8377362" y="448709"/>
                    </a:cubicBezTo>
                    <a:cubicBezTo>
                      <a:pt x="8370073" y="449372"/>
                      <a:pt x="8363447" y="455335"/>
                      <a:pt x="8365435" y="465274"/>
                    </a:cubicBezTo>
                    <a:lnTo>
                      <a:pt x="8365435" y="465274"/>
                    </a:lnTo>
                    <a:cubicBezTo>
                      <a:pt x="8352845" y="458648"/>
                      <a:pt x="8339593" y="453347"/>
                      <a:pt x="8324354" y="456660"/>
                    </a:cubicBezTo>
                    <a:cubicBezTo>
                      <a:pt x="8321040" y="454673"/>
                      <a:pt x="8326341" y="444071"/>
                      <a:pt x="8315077" y="450034"/>
                    </a:cubicBezTo>
                    <a:cubicBezTo>
                      <a:pt x="8292548" y="461299"/>
                      <a:pt x="8269357" y="469913"/>
                      <a:pt x="8246165" y="479852"/>
                    </a:cubicBezTo>
                    <a:cubicBezTo>
                      <a:pt x="8246165" y="479852"/>
                      <a:pt x="8246165" y="479852"/>
                      <a:pt x="8246165" y="479852"/>
                    </a:cubicBezTo>
                    <a:cubicBezTo>
                      <a:pt x="8231588" y="494429"/>
                      <a:pt x="8206409" y="482502"/>
                      <a:pt x="8193819" y="502380"/>
                    </a:cubicBezTo>
                    <a:cubicBezTo>
                      <a:pt x="8206409" y="507019"/>
                      <a:pt x="8215686" y="493767"/>
                      <a:pt x="8227612" y="495754"/>
                    </a:cubicBezTo>
                    <a:cubicBezTo>
                      <a:pt x="8217010" y="512320"/>
                      <a:pt x="8217010" y="510994"/>
                      <a:pt x="8197132" y="509669"/>
                    </a:cubicBezTo>
                    <a:cubicBezTo>
                      <a:pt x="8189844" y="509006"/>
                      <a:pt x="8181229" y="512982"/>
                      <a:pt x="8178580" y="521596"/>
                    </a:cubicBezTo>
                    <a:cubicBezTo>
                      <a:pt x="8178580" y="522921"/>
                      <a:pt x="8185868" y="522921"/>
                      <a:pt x="8184542" y="526234"/>
                    </a:cubicBezTo>
                    <a:cubicBezTo>
                      <a:pt x="8182555" y="530210"/>
                      <a:pt x="8179905" y="525572"/>
                      <a:pt x="8177254" y="524909"/>
                    </a:cubicBezTo>
                    <a:cubicBezTo>
                      <a:pt x="8165327" y="522259"/>
                      <a:pt x="8156051" y="530873"/>
                      <a:pt x="8149425" y="536836"/>
                    </a:cubicBezTo>
                    <a:cubicBezTo>
                      <a:pt x="8130871" y="554727"/>
                      <a:pt x="8108342" y="560027"/>
                      <a:pt x="8084489" y="562678"/>
                    </a:cubicBezTo>
                    <a:cubicBezTo>
                      <a:pt x="8084489" y="562678"/>
                      <a:pt x="8084489" y="562678"/>
                      <a:pt x="8084489" y="562015"/>
                    </a:cubicBezTo>
                    <a:cubicBezTo>
                      <a:pt x="8107680" y="540149"/>
                      <a:pt x="8139486" y="530873"/>
                      <a:pt x="8165327" y="510994"/>
                    </a:cubicBezTo>
                    <a:cubicBezTo>
                      <a:pt x="8149425" y="523584"/>
                      <a:pt x="8130209" y="523584"/>
                      <a:pt x="8111656" y="525572"/>
                    </a:cubicBezTo>
                    <a:lnTo>
                      <a:pt x="8111656" y="525572"/>
                    </a:ln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00391" y="532860"/>
                      <a:pt x="8089790" y="540149"/>
                      <a:pt x="8078525" y="547438"/>
                    </a:cubicBezTo>
                    <a:cubicBezTo>
                      <a:pt x="8079851" y="542800"/>
                      <a:pt x="8083826" y="538161"/>
                      <a:pt x="8081176" y="531535"/>
                    </a:cubicBezTo>
                    <a:cubicBezTo>
                      <a:pt x="8055334" y="544125"/>
                      <a:pt x="8032806" y="560027"/>
                      <a:pt x="8010939" y="577255"/>
                    </a:cubicBezTo>
                    <a:cubicBezTo>
                      <a:pt x="8010939" y="577255"/>
                      <a:pt x="8010939" y="577255"/>
                      <a:pt x="8010939" y="577255"/>
                    </a:cubicBezTo>
                    <a:cubicBezTo>
                      <a:pt x="8004313" y="581231"/>
                      <a:pt x="7998350" y="586532"/>
                      <a:pt x="7991723" y="589182"/>
                    </a:cubicBezTo>
                    <a:cubicBezTo>
                      <a:pt x="7964557" y="599121"/>
                      <a:pt x="7953955" y="629601"/>
                      <a:pt x="7927451" y="640866"/>
                    </a:cubicBezTo>
                    <a:cubicBezTo>
                      <a:pt x="7927451" y="640866"/>
                      <a:pt x="7927451" y="640866"/>
                      <a:pt x="7927451" y="640866"/>
                    </a:cubicBezTo>
                    <a:cubicBezTo>
                      <a:pt x="7927451" y="640866"/>
                      <a:pt x="7927451" y="640866"/>
                      <a:pt x="7927451" y="640866"/>
                    </a:cubicBezTo>
                    <a:cubicBezTo>
                      <a:pt x="7930764" y="634902"/>
                      <a:pt x="7934077" y="628939"/>
                      <a:pt x="7938052" y="622975"/>
                    </a:cubicBezTo>
                    <a:cubicBezTo>
                      <a:pt x="7936727" y="621650"/>
                      <a:pt x="7935402" y="620325"/>
                      <a:pt x="7934077" y="619000"/>
                    </a:cubicBezTo>
                    <a:cubicBezTo>
                      <a:pt x="7894983" y="654780"/>
                      <a:pt x="7847275" y="681285"/>
                      <a:pt x="7816795" y="727005"/>
                    </a:cubicBezTo>
                    <a:lnTo>
                      <a:pt x="7816795" y="727005"/>
                    </a:lnTo>
                    <a:cubicBezTo>
                      <a:pt x="7804868" y="752847"/>
                      <a:pt x="7790954" y="778688"/>
                      <a:pt x="7770412" y="795916"/>
                    </a:cubicBezTo>
                    <a:cubicBezTo>
                      <a:pt x="7759148" y="805193"/>
                      <a:pt x="7736619" y="833022"/>
                      <a:pt x="7713428" y="804530"/>
                    </a:cubicBezTo>
                    <a:cubicBezTo>
                      <a:pt x="7708127" y="798567"/>
                      <a:pt x="7701501" y="804530"/>
                      <a:pt x="7696863" y="807180"/>
                    </a:cubicBezTo>
                    <a:cubicBezTo>
                      <a:pt x="7679635" y="815794"/>
                      <a:pt x="7684936" y="830372"/>
                      <a:pt x="7690899" y="843624"/>
                    </a:cubicBezTo>
                    <a:cubicBezTo>
                      <a:pt x="7673009" y="844287"/>
                      <a:pt x="7658432" y="852900"/>
                      <a:pt x="7646505" y="864165"/>
                    </a:cubicBezTo>
                    <a:cubicBezTo>
                      <a:pt x="7639216" y="871453"/>
                      <a:pt x="7657106" y="872779"/>
                      <a:pt x="7655119" y="882055"/>
                    </a:cubicBezTo>
                    <a:cubicBezTo>
                      <a:pt x="7643191" y="877417"/>
                      <a:pt x="7640541" y="888019"/>
                      <a:pt x="7638554" y="895307"/>
                    </a:cubicBezTo>
                    <a:cubicBezTo>
                      <a:pt x="7636565" y="905909"/>
                      <a:pt x="7635903" y="917836"/>
                      <a:pt x="7651142" y="921149"/>
                    </a:cubicBezTo>
                    <a:cubicBezTo>
                      <a:pt x="7642529" y="939702"/>
                      <a:pt x="7623976" y="948316"/>
                      <a:pt x="7608073" y="959580"/>
                    </a:cubicBezTo>
                    <a:cubicBezTo>
                      <a:pt x="7604760" y="962231"/>
                      <a:pt x="7592833" y="963556"/>
                      <a:pt x="7598797" y="968194"/>
                    </a:cubicBezTo>
                    <a:cubicBezTo>
                      <a:pt x="7610723" y="979459"/>
                      <a:pt x="7599459" y="978796"/>
                      <a:pt x="7594158" y="978796"/>
                    </a:cubicBezTo>
                    <a:cubicBezTo>
                      <a:pt x="7582232" y="979459"/>
                      <a:pt x="7571629" y="986085"/>
                      <a:pt x="7559703" y="985422"/>
                    </a:cubicBezTo>
                    <a:cubicBezTo>
                      <a:pt x="7570967" y="986747"/>
                      <a:pt x="7580906" y="996687"/>
                      <a:pt x="7592833" y="987410"/>
                    </a:cubicBezTo>
                    <a:cubicBezTo>
                      <a:pt x="7596146" y="984760"/>
                      <a:pt x="7600784" y="986085"/>
                      <a:pt x="7602110" y="990060"/>
                    </a:cubicBezTo>
                    <a:cubicBezTo>
                      <a:pt x="7604097" y="994699"/>
                      <a:pt x="7599459" y="996024"/>
                      <a:pt x="7596809" y="998012"/>
                    </a:cubicBezTo>
                    <a:cubicBezTo>
                      <a:pt x="7591508" y="1001325"/>
                      <a:pt x="7585545" y="1002650"/>
                      <a:pt x="7579581" y="1001987"/>
                    </a:cubicBezTo>
                    <a:cubicBezTo>
                      <a:pt x="7558377" y="1000000"/>
                      <a:pt x="7541812" y="1022528"/>
                      <a:pt x="7519284" y="1013914"/>
                    </a:cubicBezTo>
                    <a:cubicBezTo>
                      <a:pt x="7518621" y="1013914"/>
                      <a:pt x="7516633" y="1015902"/>
                      <a:pt x="7516633" y="1016565"/>
                    </a:cubicBezTo>
                    <a:cubicBezTo>
                      <a:pt x="7520609" y="1041081"/>
                      <a:pt x="7500068" y="1022528"/>
                      <a:pt x="7494105" y="1029154"/>
                    </a:cubicBezTo>
                    <a:cubicBezTo>
                      <a:pt x="7498742" y="1035780"/>
                      <a:pt x="7515971" y="1036443"/>
                      <a:pt x="7505369" y="1048370"/>
                    </a:cubicBezTo>
                    <a:cubicBezTo>
                      <a:pt x="7500731" y="1053671"/>
                      <a:pt x="7490129" y="1044394"/>
                      <a:pt x="7484828" y="1038431"/>
                    </a:cubicBezTo>
                    <a:cubicBezTo>
                      <a:pt x="7481515" y="1035118"/>
                      <a:pt x="7470251" y="1035118"/>
                      <a:pt x="7476214" y="1026504"/>
                    </a:cubicBezTo>
                    <a:cubicBezTo>
                      <a:pt x="7483503" y="1016565"/>
                      <a:pt x="7488141" y="1001325"/>
                      <a:pt x="7511332" y="1010601"/>
                    </a:cubicBezTo>
                    <a:cubicBezTo>
                      <a:pt x="7498742" y="996024"/>
                      <a:pt x="7487478" y="986085"/>
                      <a:pt x="7496093" y="970182"/>
                    </a:cubicBezTo>
                    <a:cubicBezTo>
                      <a:pt x="7479527" y="984097"/>
                      <a:pt x="7448384" y="986085"/>
                      <a:pt x="7460312" y="1019215"/>
                    </a:cubicBezTo>
                    <a:cubicBezTo>
                      <a:pt x="7463625" y="1027829"/>
                      <a:pt x="7455673" y="1031142"/>
                      <a:pt x="7449710" y="1029154"/>
                    </a:cubicBezTo>
                    <a:cubicBezTo>
                      <a:pt x="7423868" y="1021866"/>
                      <a:pt x="7441096" y="1053008"/>
                      <a:pt x="7425193" y="1056984"/>
                    </a:cubicBezTo>
                    <a:cubicBezTo>
                      <a:pt x="7420555" y="1058309"/>
                      <a:pt x="7439108" y="1054996"/>
                      <a:pt x="7436458" y="1068248"/>
                    </a:cubicBezTo>
                    <a:cubicBezTo>
                      <a:pt x="7407965" y="1066923"/>
                      <a:pt x="7384112" y="1082826"/>
                      <a:pt x="7357607" y="1091440"/>
                    </a:cubicBezTo>
                    <a:cubicBezTo>
                      <a:pt x="7345018" y="1095415"/>
                      <a:pt x="7334416" y="1111980"/>
                      <a:pt x="7318513" y="1096078"/>
                    </a:cubicBezTo>
                    <a:cubicBezTo>
                      <a:pt x="7314538" y="1106017"/>
                      <a:pt x="7322489" y="1120594"/>
                      <a:pt x="7308574" y="1122582"/>
                    </a:cubicBezTo>
                    <a:cubicBezTo>
                      <a:pt x="7286708" y="1125895"/>
                      <a:pt x="7274119" y="1138485"/>
                      <a:pt x="7267493" y="1159026"/>
                    </a:cubicBezTo>
                    <a:cubicBezTo>
                      <a:pt x="7264842" y="1166314"/>
                      <a:pt x="7256228" y="1174928"/>
                      <a:pt x="7249602" y="1175591"/>
                    </a:cubicBezTo>
                    <a:cubicBezTo>
                      <a:pt x="7232374" y="1176253"/>
                      <a:pt x="7222435" y="1189506"/>
                      <a:pt x="7209183" y="1196794"/>
                    </a:cubicBezTo>
                    <a:cubicBezTo>
                      <a:pt x="7205207" y="1198782"/>
                      <a:pt x="7203882" y="1202758"/>
                      <a:pt x="7199244" y="1198120"/>
                    </a:cubicBezTo>
                    <a:cubicBezTo>
                      <a:pt x="7190629" y="1190831"/>
                      <a:pt x="7179365" y="1194807"/>
                      <a:pt x="7174064" y="1200107"/>
                    </a:cubicBezTo>
                    <a:cubicBezTo>
                      <a:pt x="7168101" y="1206071"/>
                      <a:pt x="7170751" y="1215347"/>
                      <a:pt x="7180028" y="1220648"/>
                    </a:cubicBezTo>
                    <a:cubicBezTo>
                      <a:pt x="7185991" y="1223961"/>
                      <a:pt x="7182678" y="1227937"/>
                      <a:pt x="7179365" y="1233238"/>
                    </a:cubicBezTo>
                    <a:cubicBezTo>
                      <a:pt x="7173402" y="1243177"/>
                      <a:pt x="7164788" y="1247153"/>
                      <a:pt x="7150210" y="1255767"/>
                    </a:cubicBezTo>
                    <a:cubicBezTo>
                      <a:pt x="7162138" y="1233901"/>
                      <a:pt x="7174727" y="1217998"/>
                      <a:pt x="7160812" y="1198782"/>
                    </a:cubicBezTo>
                    <a:cubicBezTo>
                      <a:pt x="7136296" y="1215347"/>
                      <a:pt x="7136958" y="1215347"/>
                      <a:pt x="7146897" y="1234563"/>
                    </a:cubicBezTo>
                    <a:cubicBezTo>
                      <a:pt x="7152199" y="1245165"/>
                      <a:pt x="7146897" y="1253779"/>
                      <a:pt x="7138946" y="1259742"/>
                    </a:cubicBezTo>
                    <a:cubicBezTo>
                      <a:pt x="7132983" y="1264380"/>
                      <a:pt x="7126357" y="1269019"/>
                      <a:pt x="7119731" y="1271669"/>
                    </a:cubicBezTo>
                    <a:cubicBezTo>
                      <a:pt x="7097864" y="1279620"/>
                      <a:pt x="7092564" y="1302812"/>
                      <a:pt x="7077986" y="1316727"/>
                    </a:cubicBezTo>
                    <a:cubicBezTo>
                      <a:pt x="7069373" y="1324678"/>
                      <a:pt x="7086600" y="1326003"/>
                      <a:pt x="7079974" y="1333292"/>
                    </a:cubicBezTo>
                    <a:cubicBezTo>
                      <a:pt x="7073348" y="1340580"/>
                      <a:pt x="7074673" y="1343231"/>
                      <a:pt x="7086600" y="1347869"/>
                    </a:cubicBezTo>
                    <a:cubicBezTo>
                      <a:pt x="7078649" y="1347869"/>
                      <a:pt x="7072686" y="1347869"/>
                      <a:pt x="7067384" y="1347869"/>
                    </a:cubicBezTo>
                    <a:cubicBezTo>
                      <a:pt x="7068710" y="1335280"/>
                      <a:pt x="7059433" y="1338593"/>
                      <a:pt x="7052145" y="1337930"/>
                    </a:cubicBezTo>
                    <a:cubicBezTo>
                      <a:pt x="7046844" y="1337267"/>
                      <a:pt x="7038229" y="1341906"/>
                      <a:pt x="7040218" y="1330641"/>
                    </a:cubicBezTo>
                    <a:cubicBezTo>
                      <a:pt x="7042206" y="1322027"/>
                      <a:pt x="7047506" y="1323353"/>
                      <a:pt x="7054132" y="1327991"/>
                    </a:cubicBezTo>
                    <a:cubicBezTo>
                      <a:pt x="7060096" y="1332629"/>
                      <a:pt x="7066722" y="1331304"/>
                      <a:pt x="7067384" y="1322690"/>
                    </a:cubicBezTo>
                    <a:cubicBezTo>
                      <a:pt x="7068710" y="1314739"/>
                      <a:pt x="7063409" y="1312088"/>
                      <a:pt x="7055458" y="1312751"/>
                    </a:cubicBezTo>
                    <a:cubicBezTo>
                      <a:pt x="7053470" y="1312751"/>
                      <a:pt x="7022990" y="1323353"/>
                      <a:pt x="7021002" y="1324678"/>
                    </a:cubicBezTo>
                    <a:cubicBezTo>
                      <a:pt x="7015038" y="1327991"/>
                      <a:pt x="7011063" y="1331304"/>
                      <a:pt x="7003112" y="1326003"/>
                    </a:cubicBezTo>
                    <a:cubicBezTo>
                      <a:pt x="6989859" y="1317389"/>
                      <a:pt x="6977932" y="1320702"/>
                      <a:pt x="6972632" y="1337930"/>
                    </a:cubicBezTo>
                    <a:cubicBezTo>
                      <a:pt x="6963355" y="1323353"/>
                      <a:pt x="6958054" y="1316727"/>
                      <a:pt x="6948115" y="1337267"/>
                    </a:cubicBezTo>
                    <a:cubicBezTo>
                      <a:pt x="6942814" y="1348532"/>
                      <a:pt x="6930225" y="1356483"/>
                      <a:pt x="6920286" y="1365760"/>
                    </a:cubicBezTo>
                    <a:cubicBezTo>
                      <a:pt x="6916973" y="1368410"/>
                      <a:pt x="6912997" y="1367747"/>
                      <a:pt x="6909684" y="1365097"/>
                    </a:cubicBezTo>
                    <a:cubicBezTo>
                      <a:pt x="6900407" y="1358471"/>
                      <a:pt x="6896432" y="1359134"/>
                      <a:pt x="6893781" y="1369735"/>
                    </a:cubicBezTo>
                    <a:cubicBezTo>
                      <a:pt x="6892456" y="1374374"/>
                      <a:pt x="6893781" y="1379012"/>
                      <a:pt x="6889806" y="1380337"/>
                    </a:cubicBezTo>
                    <a:cubicBezTo>
                      <a:pt x="6879203" y="1382987"/>
                      <a:pt x="6877878" y="1353833"/>
                      <a:pt x="6866614" y="1374374"/>
                    </a:cubicBezTo>
                    <a:cubicBezTo>
                      <a:pt x="6862638" y="1381662"/>
                      <a:pt x="6858663" y="1384975"/>
                      <a:pt x="6852699" y="1386963"/>
                    </a:cubicBezTo>
                    <a:cubicBezTo>
                      <a:pt x="6834146" y="1394252"/>
                      <a:pt x="6814268" y="1398227"/>
                      <a:pt x="6799028" y="1412805"/>
                    </a:cubicBezTo>
                    <a:cubicBezTo>
                      <a:pt x="6798365" y="1413467"/>
                      <a:pt x="6796377" y="1413467"/>
                      <a:pt x="6795052" y="1413467"/>
                    </a:cubicBezTo>
                    <a:cubicBezTo>
                      <a:pt x="6778487" y="1412142"/>
                      <a:pt x="6759271" y="1416118"/>
                      <a:pt x="6755296" y="1391601"/>
                    </a:cubicBezTo>
                    <a:cubicBezTo>
                      <a:pt x="6746682" y="1398227"/>
                      <a:pt x="6759934" y="1424732"/>
                      <a:pt x="6734092" y="1412142"/>
                    </a:cubicBezTo>
                    <a:cubicBezTo>
                      <a:pt x="6714214" y="1443285"/>
                      <a:pt x="6715539" y="1412142"/>
                      <a:pt x="6708913" y="1402203"/>
                    </a:cubicBezTo>
                    <a:cubicBezTo>
                      <a:pt x="6704275" y="1408829"/>
                      <a:pt x="6697649" y="1412142"/>
                      <a:pt x="6697649" y="1420756"/>
                    </a:cubicBezTo>
                    <a:cubicBezTo>
                      <a:pt x="6696986" y="1435334"/>
                      <a:pt x="6686384" y="1445935"/>
                      <a:pt x="6677771" y="1457200"/>
                    </a:cubicBezTo>
                    <a:cubicBezTo>
                      <a:pt x="6670482" y="1466476"/>
                      <a:pt x="6657892" y="1459187"/>
                      <a:pt x="6657892" y="1460513"/>
                    </a:cubicBezTo>
                    <a:cubicBezTo>
                      <a:pt x="6648616" y="1485029"/>
                      <a:pt x="6621449" y="1482379"/>
                      <a:pt x="6604884" y="1496293"/>
                    </a:cubicBezTo>
                    <a:cubicBezTo>
                      <a:pt x="6583680" y="1505570"/>
                      <a:pt x="6560489" y="1511534"/>
                      <a:pt x="6545249" y="1531412"/>
                    </a:cubicBezTo>
                    <a:cubicBezTo>
                      <a:pt x="6567778" y="1524123"/>
                      <a:pt x="6588318" y="1511534"/>
                      <a:pt x="6608859" y="1499607"/>
                    </a:cubicBezTo>
                    <a:cubicBezTo>
                      <a:pt x="6608859" y="1499607"/>
                      <a:pt x="6608859" y="1499607"/>
                      <a:pt x="6608859" y="1499607"/>
                    </a:cubicBezTo>
                    <a:cubicBezTo>
                      <a:pt x="6639339" y="1486354"/>
                      <a:pt x="6669157" y="1473102"/>
                      <a:pt x="6702950" y="1472440"/>
                    </a:cubicBezTo>
                    <a:cubicBezTo>
                      <a:pt x="6706925" y="1472440"/>
                      <a:pt x="6712889" y="1468464"/>
                      <a:pt x="6714877" y="1474427"/>
                    </a:cubicBezTo>
                    <a:cubicBezTo>
                      <a:pt x="6717527" y="1481716"/>
                      <a:pt x="6710239" y="1479066"/>
                      <a:pt x="6707588" y="1481716"/>
                    </a:cubicBezTo>
                    <a:cubicBezTo>
                      <a:pt x="6676445" y="1510208"/>
                      <a:pt x="6635364" y="1524123"/>
                      <a:pt x="6602233" y="1549302"/>
                    </a:cubicBezTo>
                    <a:cubicBezTo>
                      <a:pt x="6584343" y="1563217"/>
                      <a:pt x="6563802" y="1573819"/>
                      <a:pt x="6543924" y="1585083"/>
                    </a:cubicBezTo>
                    <a:cubicBezTo>
                      <a:pt x="6533322" y="1591047"/>
                      <a:pt x="6518744" y="1583758"/>
                      <a:pt x="6509468" y="1595685"/>
                    </a:cubicBezTo>
                    <a:cubicBezTo>
                      <a:pt x="6503505" y="1602974"/>
                      <a:pt x="6487602" y="1593697"/>
                      <a:pt x="6483626" y="1609600"/>
                    </a:cubicBezTo>
                    <a:cubicBezTo>
                      <a:pt x="6482301" y="1614238"/>
                      <a:pt x="6473025" y="1613575"/>
                      <a:pt x="6471037" y="1604299"/>
                    </a:cubicBezTo>
                    <a:cubicBezTo>
                      <a:pt x="6470374" y="1599660"/>
                      <a:pt x="6470374" y="1593034"/>
                      <a:pt x="6462423" y="1594360"/>
                    </a:cubicBezTo>
                    <a:cubicBezTo>
                      <a:pt x="6459110" y="1602311"/>
                      <a:pt x="6465073" y="1610262"/>
                      <a:pt x="6463086" y="1616888"/>
                    </a:cubicBezTo>
                    <a:cubicBezTo>
                      <a:pt x="6460435" y="1624177"/>
                      <a:pt x="6448508" y="1629478"/>
                      <a:pt x="6448508" y="1636104"/>
                    </a:cubicBezTo>
                    <a:cubicBezTo>
                      <a:pt x="6448508" y="1657307"/>
                      <a:pt x="6431943" y="1657970"/>
                      <a:pt x="6420016" y="1666584"/>
                    </a:cubicBezTo>
                    <a:cubicBezTo>
                      <a:pt x="6404113" y="1677848"/>
                      <a:pt x="6382247" y="1687787"/>
                      <a:pt x="6380259" y="1708328"/>
                    </a:cubicBezTo>
                    <a:cubicBezTo>
                      <a:pt x="6378271" y="1726219"/>
                      <a:pt x="6368332" y="1734833"/>
                      <a:pt x="6357731" y="1744772"/>
                    </a:cubicBezTo>
                    <a:cubicBezTo>
                      <a:pt x="6343816" y="1758024"/>
                      <a:pt x="6327251" y="1769288"/>
                      <a:pt x="6315986" y="1784528"/>
                    </a:cubicBezTo>
                    <a:cubicBezTo>
                      <a:pt x="6308035" y="1783203"/>
                      <a:pt x="6311348" y="1763325"/>
                      <a:pt x="6294120" y="1775914"/>
                    </a:cubicBezTo>
                    <a:cubicBezTo>
                      <a:pt x="6282193" y="1784528"/>
                      <a:pt x="6281531" y="1791817"/>
                      <a:pt x="6278218" y="1802419"/>
                    </a:cubicBezTo>
                    <a:cubicBezTo>
                      <a:pt x="6276892" y="1807720"/>
                      <a:pt x="6279543" y="1819647"/>
                      <a:pt x="6269604" y="1816996"/>
                    </a:cubicBezTo>
                    <a:cubicBezTo>
                      <a:pt x="6262315" y="1815008"/>
                      <a:pt x="6257677" y="1806394"/>
                      <a:pt x="6259002" y="1821634"/>
                    </a:cubicBezTo>
                    <a:cubicBezTo>
                      <a:pt x="6259665" y="1827598"/>
                      <a:pt x="6254364" y="1827598"/>
                      <a:pt x="6251051" y="1824285"/>
                    </a:cubicBezTo>
                    <a:cubicBezTo>
                      <a:pt x="6239124" y="1811033"/>
                      <a:pt x="6233160" y="1826935"/>
                      <a:pt x="6232497" y="1830911"/>
                    </a:cubicBezTo>
                    <a:cubicBezTo>
                      <a:pt x="6229184" y="1843501"/>
                      <a:pt x="6227859" y="1837537"/>
                      <a:pt x="6223221" y="1832236"/>
                    </a:cubicBezTo>
                    <a:cubicBezTo>
                      <a:pt x="6220571" y="1828923"/>
                      <a:pt x="6215932" y="1826935"/>
                      <a:pt x="6211294" y="1830911"/>
                    </a:cubicBezTo>
                    <a:cubicBezTo>
                      <a:pt x="6207981" y="1833561"/>
                      <a:pt x="6209306" y="1835549"/>
                      <a:pt x="6211294" y="1838200"/>
                    </a:cubicBezTo>
                    <a:cubicBezTo>
                      <a:pt x="6225209" y="1856753"/>
                      <a:pt x="6221896" y="1895847"/>
                      <a:pt x="6204005" y="1913737"/>
                    </a:cubicBezTo>
                    <a:cubicBezTo>
                      <a:pt x="6204005" y="1891871"/>
                      <a:pt x="6188765" y="1883257"/>
                      <a:pt x="6172200" y="1877956"/>
                    </a:cubicBezTo>
                    <a:cubicBezTo>
                      <a:pt x="6155635" y="1873318"/>
                      <a:pt x="6155635" y="1892534"/>
                      <a:pt x="6145696" y="1898497"/>
                    </a:cubicBezTo>
                    <a:cubicBezTo>
                      <a:pt x="6157623" y="1896509"/>
                      <a:pt x="6167562" y="1899160"/>
                      <a:pt x="6182139" y="1901147"/>
                    </a:cubicBezTo>
                    <a:cubicBezTo>
                      <a:pt x="6166237" y="1907773"/>
                      <a:pt x="6152984" y="1905786"/>
                      <a:pt x="6140395" y="1905123"/>
                    </a:cubicBezTo>
                    <a:cubicBezTo>
                      <a:pt x="6127805" y="1904460"/>
                      <a:pt x="6129793" y="1911086"/>
                      <a:pt x="6129131" y="1917713"/>
                    </a:cubicBezTo>
                    <a:cubicBezTo>
                      <a:pt x="6126480" y="1922351"/>
                      <a:pt x="6103289" y="1907111"/>
                      <a:pt x="6117866" y="1928977"/>
                    </a:cubicBezTo>
                    <a:cubicBezTo>
                      <a:pt x="6119191" y="1930302"/>
                      <a:pt x="6115878" y="1932953"/>
                      <a:pt x="6111240" y="1934278"/>
                    </a:cubicBezTo>
                    <a:cubicBezTo>
                      <a:pt x="6099313" y="1938253"/>
                      <a:pt x="6085399" y="1932290"/>
                      <a:pt x="6075459" y="1944217"/>
                    </a:cubicBezTo>
                    <a:cubicBezTo>
                      <a:pt x="6072146" y="1948193"/>
                      <a:pt x="6067508" y="1945542"/>
                      <a:pt x="6068171" y="1936266"/>
                    </a:cubicBezTo>
                    <a:cubicBezTo>
                      <a:pt x="6069496" y="1915725"/>
                      <a:pt x="6088049" y="1926989"/>
                      <a:pt x="6096663" y="1920363"/>
                    </a:cubicBezTo>
                    <a:cubicBezTo>
                      <a:pt x="6093350" y="1913737"/>
                      <a:pt x="6081423" y="1922351"/>
                      <a:pt x="6081423" y="1910424"/>
                    </a:cubicBezTo>
                    <a:cubicBezTo>
                      <a:pt x="6081423" y="1901147"/>
                      <a:pt x="6089374" y="1900485"/>
                      <a:pt x="6094675" y="1897172"/>
                    </a:cubicBezTo>
                    <a:cubicBezTo>
                      <a:pt x="6102626" y="1892534"/>
                      <a:pt x="6114553" y="1897834"/>
                      <a:pt x="6121179" y="1885907"/>
                    </a:cubicBezTo>
                    <a:cubicBezTo>
                      <a:pt x="6107927" y="1880607"/>
                      <a:pt x="6095338" y="1872655"/>
                      <a:pt x="6082748" y="1872655"/>
                    </a:cubicBezTo>
                    <a:cubicBezTo>
                      <a:pt x="6068833" y="1872655"/>
                      <a:pt x="6054918" y="1895184"/>
                      <a:pt x="6040341" y="1871993"/>
                    </a:cubicBezTo>
                    <a:cubicBezTo>
                      <a:pt x="6039678" y="1871330"/>
                      <a:pt x="6034378" y="1871993"/>
                      <a:pt x="6034378" y="1873318"/>
                    </a:cubicBezTo>
                    <a:cubicBezTo>
                      <a:pt x="6027089" y="1893196"/>
                      <a:pt x="6005223" y="1892534"/>
                      <a:pt x="5993958" y="1903798"/>
                    </a:cubicBezTo>
                    <a:cubicBezTo>
                      <a:pt x="5985344" y="1911749"/>
                      <a:pt x="5978056" y="1897172"/>
                      <a:pt x="5976068" y="1906448"/>
                    </a:cubicBezTo>
                    <a:cubicBezTo>
                      <a:pt x="5971430" y="1925001"/>
                      <a:pt x="5956852" y="1916387"/>
                      <a:pt x="5946251" y="1919038"/>
                    </a:cubicBezTo>
                    <a:cubicBezTo>
                      <a:pt x="5934324" y="1915725"/>
                      <a:pt x="5927035" y="1925664"/>
                      <a:pt x="5918421" y="1927652"/>
                    </a:cubicBezTo>
                    <a:cubicBezTo>
                      <a:pt x="5903181" y="1930965"/>
                      <a:pt x="5909144" y="1934278"/>
                      <a:pt x="5914445" y="1940241"/>
                    </a:cubicBezTo>
                    <a:cubicBezTo>
                      <a:pt x="5919084" y="1944880"/>
                      <a:pt x="5923059" y="1949518"/>
                      <a:pt x="5927697" y="1954156"/>
                    </a:cubicBezTo>
                    <a:cubicBezTo>
                      <a:pt x="5917096" y="1957469"/>
                      <a:pt x="5907157" y="1956807"/>
                      <a:pt x="5895230" y="1952831"/>
                    </a:cubicBezTo>
                    <a:cubicBezTo>
                      <a:pt x="5881978" y="1948193"/>
                      <a:pt x="5866075" y="1945542"/>
                      <a:pt x="5852160" y="1952831"/>
                    </a:cubicBezTo>
                    <a:cubicBezTo>
                      <a:pt x="5837583" y="1960120"/>
                      <a:pt x="5824331" y="1970059"/>
                      <a:pt x="5811078" y="1950843"/>
                    </a:cubicBezTo>
                    <a:cubicBezTo>
                      <a:pt x="5808428" y="1946867"/>
                      <a:pt x="5801139" y="1950181"/>
                      <a:pt x="5795839" y="1952168"/>
                    </a:cubicBezTo>
                    <a:cubicBezTo>
                      <a:pt x="5776623" y="1960782"/>
                      <a:pt x="5781261" y="1974034"/>
                      <a:pt x="5787225" y="1989937"/>
                    </a:cubicBezTo>
                    <a:cubicBezTo>
                      <a:pt x="5783249" y="1990600"/>
                      <a:pt x="5779273" y="1989274"/>
                      <a:pt x="5776623" y="1991262"/>
                    </a:cubicBezTo>
                    <a:cubicBezTo>
                      <a:pt x="5764696" y="1998551"/>
                      <a:pt x="5748793" y="1999214"/>
                      <a:pt x="5742830" y="2015116"/>
                    </a:cubicBezTo>
                    <a:cubicBezTo>
                      <a:pt x="5742167" y="2017104"/>
                      <a:pt x="5741505" y="2036320"/>
                      <a:pt x="5740842" y="2036982"/>
                    </a:cubicBezTo>
                    <a:cubicBezTo>
                      <a:pt x="5736866" y="2042283"/>
                      <a:pt x="5730903" y="2042283"/>
                      <a:pt x="5724939" y="2043608"/>
                    </a:cubicBezTo>
                    <a:cubicBezTo>
                      <a:pt x="5728252" y="2048247"/>
                      <a:pt x="5736204" y="2042946"/>
                      <a:pt x="5737529" y="2050897"/>
                    </a:cubicBezTo>
                    <a:cubicBezTo>
                      <a:pt x="5736866" y="2051560"/>
                      <a:pt x="5736204" y="2051560"/>
                      <a:pt x="5735541" y="2052222"/>
                    </a:cubicBezTo>
                    <a:cubicBezTo>
                      <a:pt x="5735541" y="2052885"/>
                      <a:pt x="5734878" y="2053547"/>
                      <a:pt x="5735541" y="2054210"/>
                    </a:cubicBezTo>
                    <a:cubicBezTo>
                      <a:pt x="5739517" y="2061499"/>
                      <a:pt x="5746143" y="2063486"/>
                      <a:pt x="5752769" y="2060173"/>
                    </a:cubicBezTo>
                    <a:cubicBezTo>
                      <a:pt x="5764033" y="2054210"/>
                      <a:pt x="5772647" y="2058848"/>
                      <a:pt x="5783249" y="2064812"/>
                    </a:cubicBezTo>
                    <a:cubicBezTo>
                      <a:pt x="5773973" y="2069450"/>
                      <a:pt x="5765358" y="2070775"/>
                      <a:pt x="5757407" y="2069450"/>
                    </a:cubicBezTo>
                    <a:cubicBezTo>
                      <a:pt x="5750781" y="2068787"/>
                      <a:pt x="5744818" y="2070775"/>
                      <a:pt x="5744155" y="2075414"/>
                    </a:cubicBezTo>
                    <a:cubicBezTo>
                      <a:pt x="5742167" y="2088666"/>
                      <a:pt x="5731565" y="2089328"/>
                      <a:pt x="5722952" y="2094629"/>
                    </a:cubicBezTo>
                    <a:cubicBezTo>
                      <a:pt x="5713012" y="2100593"/>
                      <a:pt x="5695784" y="2107219"/>
                      <a:pt x="5711025" y="2124447"/>
                    </a:cubicBezTo>
                    <a:cubicBezTo>
                      <a:pt x="5709699" y="2125772"/>
                      <a:pt x="5708374" y="2127760"/>
                      <a:pt x="5707712" y="2129747"/>
                    </a:cubicBezTo>
                    <a:cubicBezTo>
                      <a:pt x="5703736" y="2133723"/>
                      <a:pt x="5701086" y="2137699"/>
                      <a:pt x="5706386" y="2142337"/>
                    </a:cubicBezTo>
                    <a:cubicBezTo>
                      <a:pt x="5696447" y="2144988"/>
                      <a:pt x="5690484" y="2152276"/>
                      <a:pt x="5686508" y="2160890"/>
                    </a:cubicBezTo>
                    <a:cubicBezTo>
                      <a:pt x="5686508" y="2160890"/>
                      <a:pt x="5686508" y="2160890"/>
                      <a:pt x="5686508" y="2160890"/>
                    </a:cubicBezTo>
                    <a:cubicBezTo>
                      <a:pt x="5679219" y="2140349"/>
                      <a:pt x="5666630" y="2154264"/>
                      <a:pt x="5657353" y="2157577"/>
                    </a:cubicBezTo>
                    <a:cubicBezTo>
                      <a:pt x="5636150" y="2165528"/>
                      <a:pt x="5642776" y="2181431"/>
                      <a:pt x="5649402" y="2196671"/>
                    </a:cubicBezTo>
                    <a:cubicBezTo>
                      <a:pt x="5633499" y="2195346"/>
                      <a:pt x="5626210" y="2198659"/>
                      <a:pt x="5601031" y="2219200"/>
                    </a:cubicBezTo>
                    <a:cubicBezTo>
                      <a:pt x="5606332" y="2223838"/>
                      <a:pt x="5614946" y="2225826"/>
                      <a:pt x="5614946" y="2235102"/>
                    </a:cubicBezTo>
                    <a:cubicBezTo>
                      <a:pt x="5605670" y="2231127"/>
                      <a:pt x="5599706" y="2233114"/>
                      <a:pt x="5600369" y="2244379"/>
                    </a:cubicBezTo>
                    <a:lnTo>
                      <a:pt x="5600369" y="2244379"/>
                    </a:lnTo>
                    <a:cubicBezTo>
                      <a:pt x="5593080" y="2249680"/>
                      <a:pt x="5595068" y="2256968"/>
                      <a:pt x="5597718" y="2262269"/>
                    </a:cubicBezTo>
                    <a:cubicBezTo>
                      <a:pt x="5603682" y="2275521"/>
                      <a:pt x="5601031" y="2290099"/>
                      <a:pt x="5589767" y="2295400"/>
                    </a:cubicBezTo>
                    <a:cubicBezTo>
                      <a:pt x="5571214" y="2304676"/>
                      <a:pt x="5569226" y="2308652"/>
                      <a:pt x="5565251" y="2326542"/>
                    </a:cubicBezTo>
                    <a:cubicBezTo>
                      <a:pt x="5564588" y="2328530"/>
                      <a:pt x="5561275" y="2332506"/>
                      <a:pt x="5559950" y="2331843"/>
                    </a:cubicBezTo>
                    <a:cubicBezTo>
                      <a:pt x="5553986" y="2330518"/>
                      <a:pt x="5548023" y="2331181"/>
                      <a:pt x="5540734" y="2333831"/>
                    </a:cubicBezTo>
                    <a:cubicBezTo>
                      <a:pt x="5552661" y="2343770"/>
                      <a:pt x="5553324" y="2350396"/>
                      <a:pt x="5535433" y="2349071"/>
                    </a:cubicBezTo>
                    <a:cubicBezTo>
                      <a:pt x="5524831" y="2348408"/>
                      <a:pt x="5513567" y="2347083"/>
                      <a:pt x="5503628" y="2350396"/>
                    </a:cubicBezTo>
                    <a:cubicBezTo>
                      <a:pt x="5493026" y="2353709"/>
                      <a:pt x="5473148" y="2355697"/>
                      <a:pt x="5490376" y="2374913"/>
                    </a:cubicBezTo>
                    <a:cubicBezTo>
                      <a:pt x="5492364" y="2377563"/>
                      <a:pt x="5497002" y="2380876"/>
                      <a:pt x="5492364" y="2384852"/>
                    </a:cubicBezTo>
                    <a:cubicBezTo>
                      <a:pt x="5489051" y="2387502"/>
                      <a:pt x="5484412" y="2388827"/>
                      <a:pt x="5479774" y="2386177"/>
                    </a:cubicBezTo>
                    <a:cubicBezTo>
                      <a:pt x="5465859" y="2378888"/>
                      <a:pt x="5450619" y="2379551"/>
                      <a:pt x="5436042" y="2381539"/>
                    </a:cubicBezTo>
                    <a:cubicBezTo>
                      <a:pt x="5416164" y="2384852"/>
                      <a:pt x="5396948" y="2397441"/>
                      <a:pt x="5377070" y="2382201"/>
                    </a:cubicBezTo>
                    <a:cubicBezTo>
                      <a:pt x="5377070" y="2382201"/>
                      <a:pt x="5375744" y="2382864"/>
                      <a:pt x="5375082" y="2382864"/>
                    </a:cubicBezTo>
                    <a:cubicBezTo>
                      <a:pt x="5373757" y="2382864"/>
                      <a:pt x="5371769" y="2382864"/>
                      <a:pt x="5370444" y="2382201"/>
                    </a:cubicBezTo>
                    <a:cubicBezTo>
                      <a:pt x="5365805" y="2380876"/>
                      <a:pt x="5365805" y="2378888"/>
                      <a:pt x="5370444" y="2377563"/>
                    </a:cubicBezTo>
                    <a:cubicBezTo>
                      <a:pt x="5376407" y="2376238"/>
                      <a:pt x="5381708" y="2374250"/>
                      <a:pt x="5390984" y="2361660"/>
                    </a:cubicBezTo>
                    <a:cubicBezTo>
                      <a:pt x="5361167" y="2378888"/>
                      <a:pt x="5353216" y="2364973"/>
                      <a:pt x="5349903" y="2343107"/>
                    </a:cubicBezTo>
                    <a:cubicBezTo>
                      <a:pt x="5350565" y="2364973"/>
                      <a:pt x="5346590" y="2378226"/>
                      <a:pt x="5322073" y="2381539"/>
                    </a:cubicBezTo>
                    <a:cubicBezTo>
                      <a:pt x="5314784" y="2382201"/>
                      <a:pt x="5297557" y="2392140"/>
                      <a:pt x="5297557" y="2411356"/>
                    </a:cubicBezTo>
                    <a:cubicBezTo>
                      <a:pt x="5306833" y="2404730"/>
                      <a:pt x="5315447" y="2402080"/>
                      <a:pt x="5322736" y="2399429"/>
                    </a:cubicBezTo>
                    <a:cubicBezTo>
                      <a:pt x="5333338" y="2396116"/>
                      <a:pt x="5342614" y="2382201"/>
                      <a:pt x="5356529" y="2390815"/>
                    </a:cubicBezTo>
                    <a:cubicBezTo>
                      <a:pt x="5353216" y="2397441"/>
                      <a:pt x="5360505" y="2406718"/>
                      <a:pt x="5352553" y="2412019"/>
                    </a:cubicBezTo>
                    <a:cubicBezTo>
                      <a:pt x="5335988" y="2423283"/>
                      <a:pt x="5319423" y="2433885"/>
                      <a:pt x="5310809" y="2454426"/>
                    </a:cubicBezTo>
                    <a:cubicBezTo>
                      <a:pt x="5308821" y="2459727"/>
                      <a:pt x="5297557" y="2467015"/>
                      <a:pt x="5291593" y="2463040"/>
                    </a:cubicBezTo>
                    <a:cubicBezTo>
                      <a:pt x="5274365" y="2453101"/>
                      <a:pt x="5268402" y="2465690"/>
                      <a:pt x="5260451" y="2474967"/>
                    </a:cubicBezTo>
                    <a:cubicBezTo>
                      <a:pt x="5247199" y="2491532"/>
                      <a:pt x="5222019" y="2487556"/>
                      <a:pt x="5208767" y="2504784"/>
                    </a:cubicBezTo>
                    <a:cubicBezTo>
                      <a:pt x="5208105" y="2505447"/>
                      <a:pt x="5202804" y="2503459"/>
                      <a:pt x="5201478" y="2501471"/>
                    </a:cubicBezTo>
                    <a:cubicBezTo>
                      <a:pt x="5199491" y="2497495"/>
                      <a:pt x="5197503" y="2494182"/>
                      <a:pt x="5193527" y="2498821"/>
                    </a:cubicBezTo>
                    <a:cubicBezTo>
                      <a:pt x="5182263" y="2512073"/>
                      <a:pt x="5178950" y="2502796"/>
                      <a:pt x="5176962" y="2492194"/>
                    </a:cubicBezTo>
                    <a:cubicBezTo>
                      <a:pt x="5176299" y="2487556"/>
                      <a:pt x="5172986" y="2483581"/>
                      <a:pt x="5169673" y="2487556"/>
                    </a:cubicBezTo>
                    <a:cubicBezTo>
                      <a:pt x="5160397" y="2498821"/>
                      <a:pt x="5141181" y="2472316"/>
                      <a:pt x="5137205" y="2497495"/>
                    </a:cubicBezTo>
                    <a:cubicBezTo>
                      <a:pt x="5135218" y="2496833"/>
                      <a:pt x="5132567" y="2496170"/>
                      <a:pt x="5131905" y="2494845"/>
                    </a:cubicBezTo>
                    <a:cubicBezTo>
                      <a:pt x="5124616" y="2479605"/>
                      <a:pt x="5125278" y="2464365"/>
                      <a:pt x="5129917" y="2449125"/>
                    </a:cubicBezTo>
                    <a:cubicBezTo>
                      <a:pt x="5143831" y="2441173"/>
                      <a:pt x="5157084" y="2433222"/>
                      <a:pt x="5170999" y="2425934"/>
                    </a:cubicBezTo>
                    <a:cubicBezTo>
                      <a:pt x="5151120" y="2423946"/>
                      <a:pt x="5139193" y="2437860"/>
                      <a:pt x="5124616" y="2445149"/>
                    </a:cubicBezTo>
                    <a:cubicBezTo>
                      <a:pt x="5124616" y="2445149"/>
                      <a:pt x="5124616" y="2445149"/>
                      <a:pt x="5124616" y="2445149"/>
                    </a:cubicBezTo>
                    <a:cubicBezTo>
                      <a:pt x="5120640" y="2443824"/>
                      <a:pt x="5123291" y="2435873"/>
                      <a:pt x="5116665" y="2437198"/>
                    </a:cubicBezTo>
                    <a:cubicBezTo>
                      <a:pt x="5106725" y="2425934"/>
                      <a:pt x="5120640" y="2425934"/>
                      <a:pt x="5123953" y="2421295"/>
                    </a:cubicBezTo>
                    <a:cubicBezTo>
                      <a:pt x="5142506" y="2398767"/>
                      <a:pt x="5180938" y="2408043"/>
                      <a:pt x="5196178" y="2378226"/>
                    </a:cubicBezTo>
                    <a:cubicBezTo>
                      <a:pt x="5196840" y="2376238"/>
                      <a:pt x="5202141" y="2376238"/>
                      <a:pt x="5204792" y="2374913"/>
                    </a:cubicBezTo>
                    <a:cubicBezTo>
                      <a:pt x="5209430" y="2372262"/>
                      <a:pt x="5216718" y="2378226"/>
                      <a:pt x="5220031" y="2372925"/>
                    </a:cubicBezTo>
                    <a:cubicBezTo>
                      <a:pt x="5235934" y="2345758"/>
                      <a:pt x="5264426" y="2338469"/>
                      <a:pt x="5290268" y="2333168"/>
                    </a:cubicBezTo>
                    <a:cubicBezTo>
                      <a:pt x="5318097" y="2327205"/>
                      <a:pt x="5337976" y="2301363"/>
                      <a:pt x="5369118" y="2306664"/>
                    </a:cubicBezTo>
                    <a:cubicBezTo>
                      <a:pt x="5371769" y="2307327"/>
                      <a:pt x="5375082" y="2302688"/>
                      <a:pt x="5377732" y="2300701"/>
                    </a:cubicBezTo>
                    <a:cubicBezTo>
                      <a:pt x="5367131" y="2290099"/>
                      <a:pt x="5378395" y="2289436"/>
                      <a:pt x="5383696" y="2290099"/>
                    </a:cubicBezTo>
                    <a:cubicBezTo>
                      <a:pt x="5394960" y="2291424"/>
                      <a:pt x="5402912" y="2282810"/>
                      <a:pt x="5414176" y="2282147"/>
                    </a:cubicBezTo>
                    <a:cubicBezTo>
                      <a:pt x="5426103" y="2281485"/>
                      <a:pt x="5425440" y="2266907"/>
                      <a:pt x="5424115" y="2260281"/>
                    </a:cubicBezTo>
                    <a:cubicBezTo>
                      <a:pt x="5422790" y="2251668"/>
                      <a:pt x="5412851" y="2254981"/>
                      <a:pt x="5407550" y="2258956"/>
                    </a:cubicBezTo>
                    <a:cubicBezTo>
                      <a:pt x="5399599" y="2265582"/>
                      <a:pt x="5390984" y="2266245"/>
                      <a:pt x="5383033" y="2260944"/>
                    </a:cubicBezTo>
                    <a:cubicBezTo>
                      <a:pt x="5368456" y="2251668"/>
                      <a:pt x="5361830" y="2257631"/>
                      <a:pt x="5359179" y="2272871"/>
                    </a:cubicBezTo>
                    <a:cubicBezTo>
                      <a:pt x="5345265" y="2255643"/>
                      <a:pt x="5345927" y="2256968"/>
                      <a:pt x="5333338" y="2272871"/>
                    </a:cubicBezTo>
                    <a:cubicBezTo>
                      <a:pt x="5324724" y="2284135"/>
                      <a:pt x="5306833" y="2302688"/>
                      <a:pt x="5302858" y="2300038"/>
                    </a:cubicBezTo>
                    <a:cubicBezTo>
                      <a:pt x="5281654" y="2288111"/>
                      <a:pt x="5282317" y="2309314"/>
                      <a:pt x="5273040" y="2317266"/>
                    </a:cubicBezTo>
                    <a:cubicBezTo>
                      <a:pt x="5267739" y="2310640"/>
                      <a:pt x="5263764" y="2305339"/>
                      <a:pt x="5258463" y="2298050"/>
                    </a:cubicBezTo>
                    <a:cubicBezTo>
                      <a:pt x="5252499" y="2321241"/>
                      <a:pt x="5231958" y="2321904"/>
                      <a:pt x="5215393" y="2329193"/>
                    </a:cubicBezTo>
                    <a:cubicBezTo>
                      <a:pt x="5208105" y="2332506"/>
                      <a:pt x="5202804" y="2346421"/>
                      <a:pt x="5191539" y="2335156"/>
                    </a:cubicBezTo>
                    <a:cubicBezTo>
                      <a:pt x="5190214" y="2351721"/>
                      <a:pt x="5173649" y="2349071"/>
                      <a:pt x="5166360" y="2349071"/>
                    </a:cubicBezTo>
                    <a:cubicBezTo>
                      <a:pt x="5155758" y="2349071"/>
                      <a:pt x="5144494" y="2341120"/>
                      <a:pt x="5139856" y="2325880"/>
                    </a:cubicBezTo>
                    <a:cubicBezTo>
                      <a:pt x="5138531" y="2331181"/>
                      <a:pt x="5123291" y="2344433"/>
                      <a:pt x="5119978" y="2348408"/>
                    </a:cubicBezTo>
                    <a:cubicBezTo>
                      <a:pt x="5100762" y="2374250"/>
                      <a:pt x="5100099" y="2351721"/>
                      <a:pt x="5096124" y="2338469"/>
                    </a:cubicBezTo>
                    <a:cubicBezTo>
                      <a:pt x="5088835" y="2343770"/>
                      <a:pt x="5084197" y="2347746"/>
                      <a:pt x="5083534" y="2357022"/>
                    </a:cubicBezTo>
                    <a:cubicBezTo>
                      <a:pt x="5081546" y="2370937"/>
                      <a:pt x="5073595" y="2382864"/>
                      <a:pt x="5063656" y="2393466"/>
                    </a:cubicBezTo>
                    <a:cubicBezTo>
                      <a:pt x="5056367" y="2402080"/>
                      <a:pt x="5043778" y="2393466"/>
                      <a:pt x="5043778" y="2395454"/>
                    </a:cubicBezTo>
                    <a:cubicBezTo>
                      <a:pt x="5039139" y="2415994"/>
                      <a:pt x="5017936" y="2413344"/>
                      <a:pt x="5006009" y="2423283"/>
                    </a:cubicBezTo>
                    <a:cubicBezTo>
                      <a:pt x="4957639" y="2445149"/>
                      <a:pt x="4911256" y="2469666"/>
                      <a:pt x="4866861" y="2498158"/>
                    </a:cubicBezTo>
                    <a:cubicBezTo>
                      <a:pt x="4866861" y="2498158"/>
                      <a:pt x="4866861" y="2498158"/>
                      <a:pt x="4866861" y="2498158"/>
                    </a:cubicBezTo>
                    <a:cubicBezTo>
                      <a:pt x="4844995" y="2476955"/>
                      <a:pt x="4859573" y="2509422"/>
                      <a:pt x="4850958" y="2508097"/>
                    </a:cubicBezTo>
                    <a:cubicBezTo>
                      <a:pt x="4858910" y="2510747"/>
                      <a:pt x="4864210" y="2506772"/>
                      <a:pt x="4868186" y="2500808"/>
                    </a:cubicBezTo>
                    <a:cubicBezTo>
                      <a:pt x="4915231" y="2476292"/>
                      <a:pt x="4962939" y="2451113"/>
                      <a:pt x="5009984" y="2426596"/>
                    </a:cubicBezTo>
                    <a:cubicBezTo>
                      <a:pt x="5009984" y="2426596"/>
                      <a:pt x="5009984" y="2426596"/>
                      <a:pt x="5009984" y="2426596"/>
                    </a:cubicBezTo>
                    <a:cubicBezTo>
                      <a:pt x="5036489" y="2416657"/>
                      <a:pt x="5063656" y="2409368"/>
                      <a:pt x="5092148" y="2407381"/>
                    </a:cubicBezTo>
                    <a:cubicBezTo>
                      <a:pt x="5095461" y="2407381"/>
                      <a:pt x="5099437" y="2402742"/>
                      <a:pt x="5101425" y="2409368"/>
                    </a:cubicBezTo>
                    <a:cubicBezTo>
                      <a:pt x="5102087" y="2412019"/>
                      <a:pt x="5103412" y="2416657"/>
                      <a:pt x="5098774" y="2416657"/>
                    </a:cubicBezTo>
                    <a:cubicBezTo>
                      <a:pt x="5085522" y="2414669"/>
                      <a:pt x="5082871" y="2428584"/>
                      <a:pt x="5073595" y="2433885"/>
                    </a:cubicBezTo>
                    <a:cubicBezTo>
                      <a:pt x="5037152" y="2454426"/>
                      <a:pt x="5001371" y="2478280"/>
                      <a:pt x="4965590" y="2500146"/>
                    </a:cubicBezTo>
                    <a:cubicBezTo>
                      <a:pt x="4965590" y="2500146"/>
                      <a:pt x="4965590" y="2500146"/>
                      <a:pt x="4965590" y="2500146"/>
                    </a:cubicBezTo>
                    <a:cubicBezTo>
                      <a:pt x="4945712" y="2504784"/>
                      <a:pt x="4934447" y="2527975"/>
                      <a:pt x="4911918" y="2525325"/>
                    </a:cubicBezTo>
                    <a:cubicBezTo>
                      <a:pt x="4903967" y="2524662"/>
                      <a:pt x="4901317" y="2527975"/>
                      <a:pt x="4895353" y="2531288"/>
                    </a:cubicBezTo>
                    <a:cubicBezTo>
                      <a:pt x="4882101" y="2538577"/>
                      <a:pt x="4866861" y="2564419"/>
                      <a:pt x="4847645" y="2529301"/>
                    </a:cubicBezTo>
                    <a:cubicBezTo>
                      <a:pt x="4862223" y="2559781"/>
                      <a:pt x="4827767" y="2568394"/>
                      <a:pt x="4829092" y="2590923"/>
                    </a:cubicBezTo>
                    <a:cubicBezTo>
                      <a:pt x="4829092" y="2596224"/>
                      <a:pt x="4825117" y="2594899"/>
                      <a:pt x="4821141" y="2596224"/>
                    </a:cubicBezTo>
                    <a:cubicBezTo>
                      <a:pt x="4789336" y="2608151"/>
                      <a:pt x="4764819" y="2626704"/>
                      <a:pt x="4758856" y="2662485"/>
                    </a:cubicBezTo>
                    <a:cubicBezTo>
                      <a:pt x="4758193" y="2666460"/>
                      <a:pt x="4753555" y="2669773"/>
                      <a:pt x="4750242" y="2672424"/>
                    </a:cubicBezTo>
                    <a:cubicBezTo>
                      <a:pt x="4738315" y="2683026"/>
                      <a:pt x="4727051" y="2694290"/>
                      <a:pt x="4714461" y="2703567"/>
                    </a:cubicBezTo>
                    <a:cubicBezTo>
                      <a:pt x="4708497" y="2708205"/>
                      <a:pt x="4703859" y="2730071"/>
                      <a:pt x="4691270" y="2707542"/>
                    </a:cubicBezTo>
                    <a:cubicBezTo>
                      <a:pt x="4688619" y="2702904"/>
                      <a:pt x="4680668" y="2708868"/>
                      <a:pt x="4678680" y="2715494"/>
                    </a:cubicBezTo>
                    <a:cubicBezTo>
                      <a:pt x="4669404" y="2708205"/>
                      <a:pt x="4674705" y="2692965"/>
                      <a:pt x="4661452" y="2683688"/>
                    </a:cubicBezTo>
                    <a:cubicBezTo>
                      <a:pt x="4671392" y="2703567"/>
                      <a:pt x="4662115" y="2721457"/>
                      <a:pt x="4664103" y="2739347"/>
                    </a:cubicBezTo>
                    <a:cubicBezTo>
                      <a:pt x="4664103" y="2739347"/>
                      <a:pt x="4664103" y="2739347"/>
                      <a:pt x="4664103" y="2739347"/>
                    </a:cubicBezTo>
                    <a:lnTo>
                      <a:pt x="4664103" y="2739347"/>
                    </a:lnTo>
                    <a:cubicBezTo>
                      <a:pt x="4662778" y="2741335"/>
                      <a:pt x="4660127" y="2742660"/>
                      <a:pt x="4660127" y="2744648"/>
                    </a:cubicBezTo>
                    <a:cubicBezTo>
                      <a:pt x="4658139" y="2755913"/>
                      <a:pt x="4644225" y="2752600"/>
                      <a:pt x="4640912" y="2761876"/>
                    </a:cubicBezTo>
                    <a:cubicBezTo>
                      <a:pt x="4634948" y="2755250"/>
                      <a:pt x="4626997" y="2749949"/>
                      <a:pt x="4623684" y="2742660"/>
                    </a:cubicBezTo>
                    <a:cubicBezTo>
                      <a:pt x="4612419" y="2718144"/>
                      <a:pt x="4621696" y="2677725"/>
                      <a:pt x="4640912" y="2657847"/>
                    </a:cubicBezTo>
                    <a:cubicBezTo>
                      <a:pt x="4646875" y="2655196"/>
                      <a:pt x="4654164" y="2653871"/>
                      <a:pt x="4658139" y="2649233"/>
                    </a:cubicBezTo>
                    <a:cubicBezTo>
                      <a:pt x="4660790" y="2646582"/>
                      <a:pt x="4668741" y="2641281"/>
                      <a:pt x="4662778" y="2635318"/>
                    </a:cubicBezTo>
                    <a:cubicBezTo>
                      <a:pt x="4657477" y="2630017"/>
                      <a:pt x="4654164" y="2634655"/>
                      <a:pt x="4650851" y="2639294"/>
                    </a:cubicBezTo>
                    <a:cubicBezTo>
                      <a:pt x="4646875" y="2645920"/>
                      <a:pt x="4643562" y="2641281"/>
                      <a:pt x="4640912" y="2637968"/>
                    </a:cubicBezTo>
                    <a:cubicBezTo>
                      <a:pt x="4636273" y="2628692"/>
                      <a:pt x="4631635" y="2635981"/>
                      <a:pt x="4626997" y="2637968"/>
                    </a:cubicBezTo>
                    <a:lnTo>
                      <a:pt x="4626997" y="2637968"/>
                    </a:lnTo>
                    <a:lnTo>
                      <a:pt x="4626997" y="2637968"/>
                    </a:lnTo>
                    <a:cubicBezTo>
                      <a:pt x="4626997" y="2633993"/>
                      <a:pt x="4626997" y="2630680"/>
                      <a:pt x="4622358" y="2629355"/>
                    </a:cubicBezTo>
                    <a:cubicBezTo>
                      <a:pt x="4616395" y="2616765"/>
                      <a:pt x="4617058" y="2598874"/>
                      <a:pt x="4610431" y="2590260"/>
                    </a:cubicBezTo>
                    <a:cubicBezTo>
                      <a:pt x="4591878" y="2564419"/>
                      <a:pt x="4584590" y="2539240"/>
                      <a:pt x="4589891" y="2508760"/>
                    </a:cubicBezTo>
                    <a:cubicBezTo>
                      <a:pt x="4591216" y="2502134"/>
                      <a:pt x="4586578" y="2494845"/>
                      <a:pt x="4577964" y="2494845"/>
                    </a:cubicBezTo>
                    <a:cubicBezTo>
                      <a:pt x="4568025" y="2494845"/>
                      <a:pt x="4570012" y="2503459"/>
                      <a:pt x="4570675" y="2508760"/>
                    </a:cubicBezTo>
                    <a:cubicBezTo>
                      <a:pt x="4575976" y="2545866"/>
                      <a:pt x="4581939" y="2582972"/>
                      <a:pt x="4588565" y="2620078"/>
                    </a:cubicBezTo>
                    <a:cubicBezTo>
                      <a:pt x="4592541" y="2642607"/>
                      <a:pt x="4591878" y="2667123"/>
                      <a:pt x="4597179" y="2688327"/>
                    </a:cubicBezTo>
                    <a:cubicBezTo>
                      <a:pt x="4606456" y="2726758"/>
                      <a:pt x="4619045" y="2762539"/>
                      <a:pt x="4604468" y="2802958"/>
                    </a:cubicBezTo>
                    <a:cubicBezTo>
                      <a:pt x="4599830" y="2815547"/>
                      <a:pt x="4603143" y="2832775"/>
                      <a:pt x="4597179" y="2846690"/>
                    </a:cubicBezTo>
                    <a:cubicBezTo>
                      <a:pt x="4588565" y="2865906"/>
                      <a:pt x="4571338" y="2880483"/>
                      <a:pt x="4570012" y="2904337"/>
                    </a:cubicBezTo>
                    <a:cubicBezTo>
                      <a:pt x="4570012" y="2905662"/>
                      <a:pt x="4569350" y="2906325"/>
                      <a:pt x="4569350" y="2906988"/>
                    </a:cubicBezTo>
                    <a:cubicBezTo>
                      <a:pt x="4567362" y="2908975"/>
                      <a:pt x="4566037" y="2910963"/>
                      <a:pt x="4564049" y="2912951"/>
                    </a:cubicBezTo>
                    <a:cubicBezTo>
                      <a:pt x="4559410" y="2916264"/>
                      <a:pt x="4552784" y="2916927"/>
                      <a:pt x="4549471" y="2916264"/>
                    </a:cubicBezTo>
                    <a:cubicBezTo>
                      <a:pt x="4538870" y="2913614"/>
                      <a:pt x="4544171" y="2905662"/>
                      <a:pt x="4548146" y="2898373"/>
                    </a:cubicBezTo>
                    <a:cubicBezTo>
                      <a:pt x="4554110" y="2887772"/>
                      <a:pt x="4557423" y="2876507"/>
                      <a:pt x="4562061" y="2865243"/>
                    </a:cubicBezTo>
                    <a:lnTo>
                      <a:pt x="4562061" y="2865243"/>
                    </a:lnTo>
                    <a:cubicBezTo>
                      <a:pt x="4568025" y="2856629"/>
                      <a:pt x="4574651" y="2848015"/>
                      <a:pt x="4580614" y="2838739"/>
                    </a:cubicBezTo>
                    <a:cubicBezTo>
                      <a:pt x="4579952" y="2838076"/>
                      <a:pt x="4579289" y="2837414"/>
                      <a:pt x="4577964" y="2836751"/>
                    </a:cubicBezTo>
                    <a:cubicBezTo>
                      <a:pt x="4569350" y="2844040"/>
                      <a:pt x="4561399" y="2851991"/>
                      <a:pt x="4552784" y="2859280"/>
                    </a:cubicBezTo>
                    <a:cubicBezTo>
                      <a:pt x="4550134" y="2863255"/>
                      <a:pt x="4546821" y="2867231"/>
                      <a:pt x="4542845" y="2873194"/>
                    </a:cubicBezTo>
                    <a:cubicBezTo>
                      <a:pt x="4539532" y="2866568"/>
                      <a:pt x="4538870" y="2857955"/>
                      <a:pt x="4534231" y="2854641"/>
                    </a:cubicBezTo>
                    <a:cubicBezTo>
                      <a:pt x="4517004" y="2843377"/>
                      <a:pt x="4528931" y="2864581"/>
                      <a:pt x="4521642" y="2865906"/>
                    </a:cubicBezTo>
                    <a:cubicBezTo>
                      <a:pt x="4515678" y="2865906"/>
                      <a:pt x="4513691" y="2854641"/>
                      <a:pt x="4512365" y="2855967"/>
                    </a:cubicBezTo>
                    <a:cubicBezTo>
                      <a:pt x="4507727" y="2861268"/>
                      <a:pt x="4502426" y="2867894"/>
                      <a:pt x="4501101" y="2874520"/>
                    </a:cubicBezTo>
                    <a:cubicBezTo>
                      <a:pt x="4499776" y="2883796"/>
                      <a:pt x="4501764" y="2894398"/>
                      <a:pt x="4502426" y="2904337"/>
                    </a:cubicBezTo>
                    <a:cubicBezTo>
                      <a:pt x="4502426" y="2911626"/>
                      <a:pt x="4513028" y="2916927"/>
                      <a:pt x="4507065" y="2926203"/>
                    </a:cubicBezTo>
                    <a:cubicBezTo>
                      <a:pt x="4505739" y="2928191"/>
                      <a:pt x="4512365" y="2932167"/>
                      <a:pt x="4517004" y="2932829"/>
                    </a:cubicBezTo>
                    <a:cubicBezTo>
                      <a:pt x="4533569" y="2936805"/>
                      <a:pt x="4526280" y="2918914"/>
                      <a:pt x="4534894" y="2913614"/>
                    </a:cubicBezTo>
                    <a:cubicBezTo>
                      <a:pt x="4537544" y="2921565"/>
                      <a:pt x="4540195" y="2929516"/>
                      <a:pt x="4540858" y="2936805"/>
                    </a:cubicBezTo>
                    <a:cubicBezTo>
                      <a:pt x="4537544" y="2938793"/>
                      <a:pt x="4534231" y="2940781"/>
                      <a:pt x="4530256" y="2942768"/>
                    </a:cubicBezTo>
                    <a:cubicBezTo>
                      <a:pt x="4534231" y="2941443"/>
                      <a:pt x="4537544" y="2940118"/>
                      <a:pt x="4540858" y="2939455"/>
                    </a:cubicBezTo>
                    <a:cubicBezTo>
                      <a:pt x="4540858" y="2950057"/>
                      <a:pt x="4536882" y="2958671"/>
                      <a:pt x="4523630" y="2965297"/>
                    </a:cubicBezTo>
                    <a:cubicBezTo>
                      <a:pt x="4530256" y="2973248"/>
                      <a:pt x="4538207" y="2967285"/>
                      <a:pt x="4545496" y="2972586"/>
                    </a:cubicBezTo>
                    <a:cubicBezTo>
                      <a:pt x="4537544" y="2979212"/>
                      <a:pt x="4544171" y="2991801"/>
                      <a:pt x="4533569" y="2997102"/>
                    </a:cubicBezTo>
                    <a:cubicBezTo>
                      <a:pt x="4530918" y="3008367"/>
                      <a:pt x="4539532" y="3015655"/>
                      <a:pt x="4544833" y="3023607"/>
                    </a:cubicBezTo>
                    <a:cubicBezTo>
                      <a:pt x="4562724" y="3052099"/>
                      <a:pt x="4585252" y="3077278"/>
                      <a:pt x="4605131" y="3105107"/>
                    </a:cubicBezTo>
                    <a:cubicBezTo>
                      <a:pt x="4686631" y="3220401"/>
                      <a:pt x="4769458" y="3334370"/>
                      <a:pt x="4852284" y="3449002"/>
                    </a:cubicBezTo>
                    <a:cubicBezTo>
                      <a:pt x="4980830" y="3627243"/>
                      <a:pt x="5108713" y="3806810"/>
                      <a:pt x="5236597" y="3985715"/>
                    </a:cubicBezTo>
                    <a:cubicBezTo>
                      <a:pt x="5220694" y="3990353"/>
                      <a:pt x="5206117" y="3998304"/>
                      <a:pt x="5193527" y="4012219"/>
                    </a:cubicBezTo>
                    <a:cubicBezTo>
                      <a:pt x="5184251" y="4022821"/>
                      <a:pt x="5168348" y="4030109"/>
                      <a:pt x="5155758" y="4039386"/>
                    </a:cubicBezTo>
                    <a:cubicBezTo>
                      <a:pt x="5151783" y="4042036"/>
                      <a:pt x="5149132" y="4047337"/>
                      <a:pt x="5143169" y="4044687"/>
                    </a:cubicBezTo>
                    <a:cubicBezTo>
                      <a:pt x="5137205" y="4042036"/>
                      <a:pt x="5137868" y="4036735"/>
                      <a:pt x="5141181" y="4032097"/>
                    </a:cubicBezTo>
                    <a:cubicBezTo>
                      <a:pt x="5143831" y="4028784"/>
                      <a:pt x="5155096" y="4028784"/>
                      <a:pt x="5151120" y="4022821"/>
                    </a:cubicBezTo>
                    <a:cubicBezTo>
                      <a:pt x="5143169" y="4018182"/>
                      <a:pt x="5138531" y="4025471"/>
                      <a:pt x="5129254" y="4023483"/>
                    </a:cubicBezTo>
                    <a:cubicBezTo>
                      <a:pt x="5112689" y="4020170"/>
                      <a:pt x="5101425" y="4034085"/>
                      <a:pt x="5086184" y="4038060"/>
                    </a:cubicBezTo>
                    <a:cubicBezTo>
                      <a:pt x="5111364" y="4049987"/>
                      <a:pt x="5074920" y="4052638"/>
                      <a:pt x="5076908" y="4060589"/>
                    </a:cubicBezTo>
                    <a:lnTo>
                      <a:pt x="5025225" y="4073179"/>
                    </a:lnTo>
                    <a:cubicBezTo>
                      <a:pt x="5007997" y="4098358"/>
                      <a:pt x="4973541" y="4090407"/>
                      <a:pt x="4945712" y="4094382"/>
                    </a:cubicBezTo>
                    <a:cubicBezTo>
                      <a:pt x="4961614" y="4107634"/>
                      <a:pt x="4909931" y="4101671"/>
                      <a:pt x="4931134" y="4116248"/>
                    </a:cubicBezTo>
                    <a:cubicBezTo>
                      <a:pt x="4937097" y="4120224"/>
                      <a:pt x="4952338" y="4122212"/>
                      <a:pt x="4943724" y="4130826"/>
                    </a:cubicBezTo>
                    <a:cubicBezTo>
                      <a:pt x="4935773" y="4138777"/>
                      <a:pt x="4921195" y="4133476"/>
                      <a:pt x="4913906" y="4130826"/>
                    </a:cubicBezTo>
                    <a:cubicBezTo>
                      <a:pt x="4884089" y="4122212"/>
                      <a:pt x="4849633" y="4127513"/>
                      <a:pt x="4833731" y="4139439"/>
                    </a:cubicBezTo>
                    <a:cubicBezTo>
                      <a:pt x="4813190" y="4154680"/>
                      <a:pt x="4803913" y="4147391"/>
                      <a:pt x="4790661" y="4141428"/>
                    </a:cubicBezTo>
                    <a:cubicBezTo>
                      <a:pt x="4774758" y="4134802"/>
                      <a:pt x="4764819" y="4139439"/>
                      <a:pt x="4752230" y="4146728"/>
                    </a:cubicBezTo>
                    <a:cubicBezTo>
                      <a:pt x="4731689" y="4158655"/>
                      <a:pt x="4748254" y="4169257"/>
                      <a:pt x="4752230" y="4181184"/>
                    </a:cubicBezTo>
                    <a:cubicBezTo>
                      <a:pt x="4697233" y="4175883"/>
                      <a:pt x="4689944" y="4181184"/>
                      <a:pt x="4700546" y="4217628"/>
                    </a:cubicBezTo>
                    <a:cubicBezTo>
                      <a:pt x="4702534" y="4224254"/>
                      <a:pt x="4693258" y="4221603"/>
                      <a:pt x="4690607" y="4223591"/>
                    </a:cubicBezTo>
                    <a:cubicBezTo>
                      <a:pt x="4665428" y="4240156"/>
                      <a:pt x="4651513" y="4268648"/>
                      <a:pt x="4660790" y="4285214"/>
                    </a:cubicBezTo>
                    <a:cubicBezTo>
                      <a:pt x="4628984" y="4274612"/>
                      <a:pt x="4623021" y="4300454"/>
                      <a:pt x="4603805" y="4307080"/>
                    </a:cubicBezTo>
                    <a:cubicBezTo>
                      <a:pt x="4585252" y="4313706"/>
                      <a:pt x="4616395" y="4317019"/>
                      <a:pt x="4613082" y="4324970"/>
                    </a:cubicBezTo>
                    <a:cubicBezTo>
                      <a:pt x="4598505" y="4327621"/>
                      <a:pt x="4573326" y="4332259"/>
                      <a:pt x="4575313" y="4337560"/>
                    </a:cubicBezTo>
                    <a:cubicBezTo>
                      <a:pt x="4579952" y="4350150"/>
                      <a:pt x="4589228" y="4363402"/>
                      <a:pt x="4612419" y="4368040"/>
                    </a:cubicBezTo>
                    <a:cubicBezTo>
                      <a:pt x="4586578" y="4369365"/>
                      <a:pt x="4586578" y="4369365"/>
                      <a:pt x="4564049" y="4378642"/>
                    </a:cubicBezTo>
                    <a:cubicBezTo>
                      <a:pt x="4572663" y="4381292"/>
                      <a:pt x="4583927" y="4375329"/>
                      <a:pt x="4591216" y="4380629"/>
                    </a:cubicBezTo>
                    <a:cubicBezTo>
                      <a:pt x="4577301" y="4393219"/>
                      <a:pt x="4577301" y="4393219"/>
                      <a:pt x="4559410" y="4386593"/>
                    </a:cubicBezTo>
                    <a:cubicBezTo>
                      <a:pt x="4535557" y="4378642"/>
                      <a:pt x="4501764" y="4387918"/>
                      <a:pt x="4506402" y="4403158"/>
                    </a:cubicBezTo>
                    <a:cubicBezTo>
                      <a:pt x="4513028" y="4423699"/>
                      <a:pt x="4489837" y="4425687"/>
                      <a:pt x="4477247" y="4435626"/>
                    </a:cubicBezTo>
                    <a:cubicBezTo>
                      <a:pt x="4467971" y="4442915"/>
                      <a:pt x="4426889" y="4442252"/>
                      <a:pt x="4459357" y="4462130"/>
                    </a:cubicBezTo>
                    <a:cubicBezTo>
                      <a:pt x="4464658" y="4465443"/>
                      <a:pt x="4454718" y="4465443"/>
                      <a:pt x="4452731" y="4466106"/>
                    </a:cubicBezTo>
                    <a:cubicBezTo>
                      <a:pt x="4435503" y="4468756"/>
                      <a:pt x="4422251" y="4478695"/>
                      <a:pt x="4403697" y="4478695"/>
                    </a:cubicBezTo>
                    <a:cubicBezTo>
                      <a:pt x="4390445" y="4478033"/>
                      <a:pt x="4379844" y="4483334"/>
                      <a:pt x="4369242" y="4487972"/>
                    </a:cubicBezTo>
                    <a:cubicBezTo>
                      <a:pt x="4361953" y="4490622"/>
                      <a:pt x="4360628" y="4495261"/>
                      <a:pt x="4368579" y="4498574"/>
                    </a:cubicBezTo>
                    <a:cubicBezTo>
                      <a:pt x="4385144" y="4502550"/>
                      <a:pt x="4401047" y="4493273"/>
                      <a:pt x="4420263" y="4493935"/>
                    </a:cubicBezTo>
                    <a:cubicBezTo>
                      <a:pt x="4412312" y="4502550"/>
                      <a:pt x="4403035" y="4508513"/>
                      <a:pt x="4392433" y="4515139"/>
                    </a:cubicBezTo>
                    <a:cubicBezTo>
                      <a:pt x="4357978" y="4537005"/>
                      <a:pt x="4313583" y="4531704"/>
                      <a:pt x="4275152" y="4540981"/>
                    </a:cubicBezTo>
                    <a:cubicBezTo>
                      <a:pt x="4263887" y="4544294"/>
                      <a:pt x="4252623" y="4548269"/>
                      <a:pt x="4256599" y="4558871"/>
                    </a:cubicBezTo>
                    <a:cubicBezTo>
                      <a:pt x="4259912" y="4562184"/>
                      <a:pt x="4265212" y="4563509"/>
                      <a:pt x="4270513" y="4563509"/>
                    </a:cubicBezTo>
                    <a:cubicBezTo>
                      <a:pt x="4280452" y="4564834"/>
                      <a:pt x="4287741" y="4566822"/>
                      <a:pt x="4285091" y="4575436"/>
                    </a:cubicBezTo>
                    <a:cubicBezTo>
                      <a:pt x="4282440" y="4584050"/>
                      <a:pt x="4272501" y="4578750"/>
                      <a:pt x="4266538" y="4580737"/>
                    </a:cubicBezTo>
                    <a:cubicBezTo>
                      <a:pt x="4239371" y="4588026"/>
                      <a:pt x="4212866" y="4581400"/>
                      <a:pt x="4186362" y="4584713"/>
                    </a:cubicBezTo>
                    <a:cubicBezTo>
                      <a:pt x="4195639" y="4571461"/>
                      <a:pt x="4210878" y="4564834"/>
                      <a:pt x="4230757" y="4564172"/>
                    </a:cubicBezTo>
                    <a:cubicBezTo>
                      <a:pt x="4251960" y="4556883"/>
                      <a:pt x="4256599" y="4546282"/>
                      <a:pt x="4244671" y="4534355"/>
                    </a:cubicBezTo>
                    <a:cubicBezTo>
                      <a:pt x="4232082" y="4521765"/>
                      <a:pt x="4216842" y="4526403"/>
                      <a:pt x="4202927" y="4535680"/>
                    </a:cubicBezTo>
                    <a:cubicBezTo>
                      <a:pt x="4203590" y="4534355"/>
                      <a:pt x="4204252" y="4533029"/>
                      <a:pt x="4204915" y="4531704"/>
                    </a:cubicBezTo>
                    <a:cubicBezTo>
                      <a:pt x="4214854" y="4515802"/>
                      <a:pt x="4202265" y="4517789"/>
                      <a:pt x="4187687" y="4523090"/>
                    </a:cubicBezTo>
                    <a:cubicBezTo>
                      <a:pt x="4168471" y="4517789"/>
                      <a:pt x="4148593" y="4513814"/>
                      <a:pt x="4126727" y="4519115"/>
                    </a:cubicBezTo>
                    <a:cubicBezTo>
                      <a:pt x="4089621" y="4525741"/>
                      <a:pt x="4076369" y="4553570"/>
                      <a:pt x="4045889" y="4562847"/>
                    </a:cubicBezTo>
                    <a:cubicBezTo>
                      <a:pt x="4027999" y="4564172"/>
                      <a:pt x="4036612" y="4541643"/>
                      <a:pt x="4013421" y="4550920"/>
                    </a:cubicBezTo>
                    <a:cubicBezTo>
                      <a:pt x="3993543" y="4567485"/>
                      <a:pt x="3955112" y="4557546"/>
                      <a:pt x="3937883" y="4578750"/>
                    </a:cubicBezTo>
                    <a:cubicBezTo>
                      <a:pt x="3957099" y="4582063"/>
                      <a:pt x="3969689" y="4568148"/>
                      <a:pt x="3987579" y="4568148"/>
                    </a:cubicBezTo>
                    <a:cubicBezTo>
                      <a:pt x="3973665" y="4585376"/>
                      <a:pt x="3973665" y="4584713"/>
                      <a:pt x="3943847" y="4585376"/>
                    </a:cubicBezTo>
                    <a:cubicBezTo>
                      <a:pt x="3933245" y="4585376"/>
                      <a:pt x="3921318" y="4590014"/>
                      <a:pt x="3918005" y="4599290"/>
                    </a:cubicBezTo>
                    <a:cubicBezTo>
                      <a:pt x="3917343" y="4600616"/>
                      <a:pt x="3928607" y="4599953"/>
                      <a:pt x="3926619" y="4603266"/>
                    </a:cubicBezTo>
                    <a:cubicBezTo>
                      <a:pt x="3924631" y="4607904"/>
                      <a:pt x="3919331" y="4603266"/>
                      <a:pt x="3916017" y="4603266"/>
                    </a:cubicBezTo>
                    <a:cubicBezTo>
                      <a:pt x="3909391" y="4602603"/>
                      <a:pt x="3902765" y="4603929"/>
                      <a:pt x="3897465" y="4605916"/>
                    </a:cubicBezTo>
                    <a:cubicBezTo>
                      <a:pt x="3900115" y="4601278"/>
                      <a:pt x="3903428" y="4597302"/>
                      <a:pt x="3906741" y="4592664"/>
                    </a:cubicBezTo>
                    <a:cubicBezTo>
                      <a:pt x="3909391" y="4589351"/>
                      <a:pt x="3914030" y="4584050"/>
                      <a:pt x="3906078" y="4581400"/>
                    </a:cubicBezTo>
                    <a:cubicBezTo>
                      <a:pt x="3898790" y="4584050"/>
                      <a:pt x="3893489" y="4586038"/>
                      <a:pt x="3886200" y="4589351"/>
                    </a:cubicBezTo>
                    <a:cubicBezTo>
                      <a:pt x="3879574" y="4599290"/>
                      <a:pt x="3859033" y="4602603"/>
                      <a:pt x="3868972" y="4621819"/>
                    </a:cubicBezTo>
                    <a:cubicBezTo>
                      <a:pt x="3870297" y="4621819"/>
                      <a:pt x="3871623" y="4621156"/>
                      <a:pt x="3872948" y="4621156"/>
                    </a:cubicBezTo>
                    <a:cubicBezTo>
                      <a:pt x="3851744" y="4636396"/>
                      <a:pt x="3825903" y="4643685"/>
                      <a:pt x="3798073" y="4648986"/>
                    </a:cubicBezTo>
                    <a:cubicBezTo>
                      <a:pt x="3804036" y="4639709"/>
                      <a:pt x="3810000" y="4630433"/>
                      <a:pt x="3817289" y="4622482"/>
                    </a:cubicBezTo>
                    <a:cubicBezTo>
                      <a:pt x="3817951" y="4621819"/>
                      <a:pt x="3817951" y="4621156"/>
                      <a:pt x="3818614" y="4621156"/>
                    </a:cubicBezTo>
                    <a:cubicBezTo>
                      <a:pt x="3817289" y="4620494"/>
                      <a:pt x="3815301" y="4619831"/>
                      <a:pt x="3813976" y="4619168"/>
                    </a:cubicBezTo>
                    <a:cubicBezTo>
                      <a:pt x="3825903" y="4608567"/>
                      <a:pt x="3829878" y="4593989"/>
                      <a:pt x="3839155" y="4581400"/>
                    </a:cubicBezTo>
                    <a:cubicBezTo>
                      <a:pt x="3835179" y="4577424"/>
                      <a:pt x="3831204" y="4581400"/>
                      <a:pt x="3827228" y="4580737"/>
                    </a:cubicBezTo>
                    <a:cubicBezTo>
                      <a:pt x="3826565" y="4580737"/>
                      <a:pt x="3825240" y="4580074"/>
                      <a:pt x="3825240" y="4579412"/>
                    </a:cubicBezTo>
                    <a:cubicBezTo>
                      <a:pt x="3825240" y="4578750"/>
                      <a:pt x="3825903" y="4578087"/>
                      <a:pt x="3825903" y="4577424"/>
                    </a:cubicBezTo>
                    <a:cubicBezTo>
                      <a:pt x="3826565" y="4576099"/>
                      <a:pt x="3827228" y="4574774"/>
                      <a:pt x="3827891" y="4574111"/>
                    </a:cubicBezTo>
                    <a:cubicBezTo>
                      <a:pt x="3827891" y="4574111"/>
                      <a:pt x="3827891" y="4574111"/>
                      <a:pt x="3827891" y="4574111"/>
                    </a:cubicBezTo>
                    <a:cubicBezTo>
                      <a:pt x="3823915" y="4572123"/>
                      <a:pt x="3820602" y="4570798"/>
                      <a:pt x="3817951" y="4576099"/>
                    </a:cubicBezTo>
                    <a:cubicBezTo>
                      <a:pt x="3804036" y="4599290"/>
                      <a:pt x="3784158" y="4618506"/>
                      <a:pt x="3776207" y="4645010"/>
                    </a:cubicBezTo>
                    <a:cubicBezTo>
                      <a:pt x="3775544" y="4646998"/>
                      <a:pt x="3770244" y="4646998"/>
                      <a:pt x="3766268" y="4648323"/>
                    </a:cubicBezTo>
                    <a:cubicBezTo>
                      <a:pt x="3766268" y="4648323"/>
                      <a:pt x="3765605" y="4648323"/>
                      <a:pt x="3765605" y="4648986"/>
                    </a:cubicBezTo>
                    <a:cubicBezTo>
                      <a:pt x="3764943" y="4652299"/>
                      <a:pt x="3765605" y="4656274"/>
                      <a:pt x="3765605" y="4660250"/>
                    </a:cubicBezTo>
                    <a:cubicBezTo>
                      <a:pt x="3756991" y="4664226"/>
                      <a:pt x="3748378" y="4668202"/>
                      <a:pt x="3742414" y="4674165"/>
                    </a:cubicBezTo>
                    <a:cubicBezTo>
                      <a:pt x="3742414" y="4674165"/>
                      <a:pt x="3743077" y="4673502"/>
                      <a:pt x="3743077" y="4673502"/>
                    </a:cubicBezTo>
                    <a:cubicBezTo>
                      <a:pt x="3745065" y="4671515"/>
                      <a:pt x="3745065" y="4669527"/>
                      <a:pt x="3743739" y="4667539"/>
                    </a:cubicBezTo>
                    <a:cubicBezTo>
                      <a:pt x="3720548" y="4657600"/>
                      <a:pt x="3712597" y="4658925"/>
                      <a:pt x="3677478" y="4682779"/>
                    </a:cubicBezTo>
                    <a:cubicBezTo>
                      <a:pt x="3678804" y="4680791"/>
                      <a:pt x="3678141" y="4678803"/>
                      <a:pt x="3675491" y="4676153"/>
                    </a:cubicBezTo>
                    <a:cubicBezTo>
                      <a:pt x="3666214" y="4680791"/>
                      <a:pt x="3658263" y="4686755"/>
                      <a:pt x="3647661" y="4690068"/>
                    </a:cubicBezTo>
                    <a:cubicBezTo>
                      <a:pt x="3607904" y="4702657"/>
                      <a:pt x="3595315" y="4734463"/>
                      <a:pt x="3556883" y="4748377"/>
                    </a:cubicBezTo>
                    <a:cubicBezTo>
                      <a:pt x="3555558" y="4748377"/>
                      <a:pt x="3553570" y="4749040"/>
                      <a:pt x="3552245" y="4749040"/>
                    </a:cubicBezTo>
                    <a:cubicBezTo>
                      <a:pt x="3529054" y="4762955"/>
                      <a:pt x="3508513" y="4779520"/>
                      <a:pt x="3488635" y="4795422"/>
                    </a:cubicBezTo>
                    <a:cubicBezTo>
                      <a:pt x="3489960" y="4791447"/>
                      <a:pt x="3488635" y="4786808"/>
                      <a:pt x="3480021" y="4785483"/>
                    </a:cubicBezTo>
                    <a:cubicBezTo>
                      <a:pt x="3468757" y="4782833"/>
                      <a:pt x="3456830" y="4785483"/>
                      <a:pt x="3450866" y="4771568"/>
                    </a:cubicBezTo>
                    <a:cubicBezTo>
                      <a:pt x="3455504" y="4770906"/>
                      <a:pt x="3460143" y="4770906"/>
                      <a:pt x="3464118" y="4770243"/>
                    </a:cubicBezTo>
                    <a:cubicBezTo>
                      <a:pt x="3459480" y="4753678"/>
                      <a:pt x="3438277" y="4767593"/>
                      <a:pt x="3432313" y="4753016"/>
                    </a:cubicBezTo>
                    <a:cubicBezTo>
                      <a:pt x="3410447" y="4762955"/>
                      <a:pt x="3436951" y="4769581"/>
                      <a:pt x="3433638" y="4778195"/>
                    </a:cubicBezTo>
                    <a:cubicBezTo>
                      <a:pt x="3412435" y="4793434"/>
                      <a:pt x="3404483" y="4770243"/>
                      <a:pt x="3386593" y="4761629"/>
                    </a:cubicBezTo>
                    <a:cubicBezTo>
                      <a:pt x="3400508" y="4776869"/>
                      <a:pt x="3390569" y="4782170"/>
                      <a:pt x="3380630" y="4786808"/>
                    </a:cubicBezTo>
                    <a:cubicBezTo>
                      <a:pt x="3387918" y="4794760"/>
                      <a:pt x="3398520" y="4792109"/>
                      <a:pt x="3411110" y="4800061"/>
                    </a:cubicBezTo>
                    <a:cubicBezTo>
                      <a:pt x="3374666" y="4802711"/>
                      <a:pt x="3344849" y="4805361"/>
                      <a:pt x="3314369" y="4807350"/>
                    </a:cubicBezTo>
                    <a:cubicBezTo>
                      <a:pt x="3335572" y="4819276"/>
                      <a:pt x="3358101" y="4816626"/>
                      <a:pt x="3381292" y="4814638"/>
                    </a:cubicBezTo>
                    <a:cubicBezTo>
                      <a:pt x="3360089" y="4824577"/>
                      <a:pt x="3352800" y="4845781"/>
                      <a:pt x="3339548" y="4861021"/>
                    </a:cubicBezTo>
                    <a:cubicBezTo>
                      <a:pt x="3331597" y="4869634"/>
                      <a:pt x="3319007" y="4882224"/>
                      <a:pt x="3324308" y="4898789"/>
                    </a:cubicBezTo>
                    <a:cubicBezTo>
                      <a:pt x="3330934" y="4902765"/>
                      <a:pt x="3330934" y="4907403"/>
                      <a:pt x="3326296" y="4912704"/>
                    </a:cubicBezTo>
                    <a:cubicBezTo>
                      <a:pt x="3322983" y="4918668"/>
                      <a:pt x="3328283" y="4919993"/>
                      <a:pt x="3331597" y="4921981"/>
                    </a:cubicBezTo>
                    <a:cubicBezTo>
                      <a:pt x="3331597" y="4921981"/>
                      <a:pt x="3331597" y="4921981"/>
                      <a:pt x="3331597" y="4921981"/>
                    </a:cubicBezTo>
                    <a:cubicBezTo>
                      <a:pt x="3314369" y="4933908"/>
                      <a:pt x="3285877" y="4957761"/>
                      <a:pt x="3252083" y="4933908"/>
                    </a:cubicBezTo>
                    <a:cubicBezTo>
                      <a:pt x="3244132" y="4927944"/>
                      <a:pt x="3234193" y="4935233"/>
                      <a:pt x="3227567" y="4937883"/>
                    </a:cubicBezTo>
                    <a:cubicBezTo>
                      <a:pt x="3203050" y="4948485"/>
                      <a:pt x="3212327" y="4962400"/>
                      <a:pt x="3220941" y="4974989"/>
                    </a:cubicBezTo>
                    <a:cubicBezTo>
                      <a:pt x="3194437" y="4977640"/>
                      <a:pt x="3173233" y="4987579"/>
                      <a:pt x="3157331" y="5000831"/>
                    </a:cubicBezTo>
                    <a:cubicBezTo>
                      <a:pt x="3146729" y="5009445"/>
                      <a:pt x="3173896" y="5008120"/>
                      <a:pt x="3171245" y="5018059"/>
                    </a:cubicBezTo>
                    <a:cubicBezTo>
                      <a:pt x="3152692" y="5014746"/>
                      <a:pt x="3150042" y="5025348"/>
                      <a:pt x="3148054" y="5032636"/>
                    </a:cubicBezTo>
                    <a:cubicBezTo>
                      <a:pt x="3145404" y="5043900"/>
                      <a:pt x="3146066" y="5055828"/>
                      <a:pt x="3168595" y="5057153"/>
                    </a:cubicBezTo>
                    <a:cubicBezTo>
                      <a:pt x="3164619" y="5064442"/>
                      <a:pt x="3157993" y="5070405"/>
                      <a:pt x="3150704" y="5075043"/>
                    </a:cubicBezTo>
                    <a:cubicBezTo>
                      <a:pt x="3146729" y="5077031"/>
                      <a:pt x="3142753" y="5079019"/>
                      <a:pt x="3138115" y="5081007"/>
                    </a:cubicBezTo>
                    <a:cubicBezTo>
                      <a:pt x="3132151" y="5083657"/>
                      <a:pt x="3126850" y="5086970"/>
                      <a:pt x="3122875" y="5090946"/>
                    </a:cubicBezTo>
                    <a:cubicBezTo>
                      <a:pt x="3117574" y="5093596"/>
                      <a:pt x="3112273" y="5096247"/>
                      <a:pt x="3107635" y="5099560"/>
                    </a:cubicBezTo>
                    <a:cubicBezTo>
                      <a:pt x="3102997" y="5102210"/>
                      <a:pt x="3085769" y="5104861"/>
                      <a:pt x="3094383" y="5109499"/>
                    </a:cubicBezTo>
                    <a:cubicBezTo>
                      <a:pt x="3112936" y="5119438"/>
                      <a:pt x="3095708" y="5120100"/>
                      <a:pt x="3088419" y="5120763"/>
                    </a:cubicBezTo>
                    <a:cubicBezTo>
                      <a:pt x="3071191" y="5122751"/>
                      <a:pt x="3055951" y="5130702"/>
                      <a:pt x="3038061" y="5131365"/>
                    </a:cubicBezTo>
                    <a:cubicBezTo>
                      <a:pt x="3054626" y="5132028"/>
                      <a:pt x="3069866" y="5139979"/>
                      <a:pt x="3086431" y="5130040"/>
                    </a:cubicBezTo>
                    <a:cubicBezTo>
                      <a:pt x="3091732" y="5126727"/>
                      <a:pt x="3097696" y="5128052"/>
                      <a:pt x="3101009" y="5131365"/>
                    </a:cubicBezTo>
                    <a:cubicBezTo>
                      <a:pt x="3104984" y="5136003"/>
                      <a:pt x="3097696" y="5137991"/>
                      <a:pt x="3093720" y="5139979"/>
                    </a:cubicBezTo>
                    <a:cubicBezTo>
                      <a:pt x="3086431" y="5143955"/>
                      <a:pt x="3077817" y="5145942"/>
                      <a:pt x="3068541" y="5145942"/>
                    </a:cubicBezTo>
                    <a:cubicBezTo>
                      <a:pt x="3037398" y="5145942"/>
                      <a:pt x="3014207" y="5170459"/>
                      <a:pt x="2980414" y="5164495"/>
                    </a:cubicBezTo>
                    <a:cubicBezTo>
                      <a:pt x="2979751" y="5164495"/>
                      <a:pt x="2977101" y="5166483"/>
                      <a:pt x="2977101" y="5167146"/>
                    </a:cubicBezTo>
                    <a:cubicBezTo>
                      <a:pt x="2984390" y="5191000"/>
                      <a:pt x="2953247" y="5175097"/>
                      <a:pt x="2945296" y="5181723"/>
                    </a:cubicBezTo>
                    <a:cubicBezTo>
                      <a:pt x="2952584" y="5187687"/>
                      <a:pt x="2977764" y="5186361"/>
                      <a:pt x="2963849" y="5199614"/>
                    </a:cubicBezTo>
                    <a:cubicBezTo>
                      <a:pt x="2957223" y="5205577"/>
                      <a:pt x="2941320" y="5197626"/>
                      <a:pt x="2932706" y="5192325"/>
                    </a:cubicBezTo>
                    <a:cubicBezTo>
                      <a:pt x="2927405" y="5189012"/>
                      <a:pt x="2910840" y="5190337"/>
                      <a:pt x="2918791" y="5181061"/>
                    </a:cubicBezTo>
                    <a:cubicBezTo>
                      <a:pt x="2928731" y="5170459"/>
                      <a:pt x="2934694" y="5154556"/>
                      <a:pt x="2969150" y="5161845"/>
                    </a:cubicBezTo>
                    <a:cubicBezTo>
                      <a:pt x="2949934" y="5148593"/>
                      <a:pt x="2932706" y="5139979"/>
                      <a:pt x="2943970" y="5122751"/>
                    </a:cubicBezTo>
                    <a:cubicBezTo>
                      <a:pt x="2920779" y="5138654"/>
                      <a:pt x="2875059" y="5143292"/>
                      <a:pt x="2894937" y="5175760"/>
                    </a:cubicBezTo>
                    <a:cubicBezTo>
                      <a:pt x="2900238" y="5183711"/>
                      <a:pt x="2889637" y="5188350"/>
                      <a:pt x="2880360" y="5187024"/>
                    </a:cubicBezTo>
                    <a:cubicBezTo>
                      <a:pt x="2841266" y="5183048"/>
                      <a:pt x="2869758" y="5211541"/>
                      <a:pt x="2846567" y="5217504"/>
                    </a:cubicBezTo>
                    <a:cubicBezTo>
                      <a:pt x="2839941" y="5219492"/>
                      <a:pt x="2867108" y="5214191"/>
                      <a:pt x="2863795" y="5228106"/>
                    </a:cubicBezTo>
                    <a:cubicBezTo>
                      <a:pt x="2822050" y="5229431"/>
                      <a:pt x="2787595" y="5248647"/>
                      <a:pt x="2749826" y="5259911"/>
                    </a:cubicBezTo>
                    <a:cubicBezTo>
                      <a:pt x="2731273" y="5265212"/>
                      <a:pt x="2717358" y="5283102"/>
                      <a:pt x="2692179" y="5268525"/>
                    </a:cubicBezTo>
                    <a:cubicBezTo>
                      <a:pt x="2686878" y="5279127"/>
                      <a:pt x="2699468" y="5292379"/>
                      <a:pt x="2679590" y="5296355"/>
                    </a:cubicBezTo>
                    <a:cubicBezTo>
                      <a:pt x="2647122" y="5302318"/>
                      <a:pt x="2630557" y="5315570"/>
                      <a:pt x="2621943" y="5336774"/>
                    </a:cubicBezTo>
                    <a:cubicBezTo>
                      <a:pt x="2619292" y="5344063"/>
                      <a:pt x="2606703" y="5354002"/>
                      <a:pt x="2596764" y="5355327"/>
                    </a:cubicBezTo>
                    <a:cubicBezTo>
                      <a:pt x="2571584" y="5357977"/>
                      <a:pt x="2557670" y="5371892"/>
                      <a:pt x="2538454" y="5380506"/>
                    </a:cubicBezTo>
                    <a:cubicBezTo>
                      <a:pt x="2532491" y="5383156"/>
                      <a:pt x="2531828" y="5387132"/>
                      <a:pt x="2523214" y="5382494"/>
                    </a:cubicBezTo>
                    <a:cubicBezTo>
                      <a:pt x="2510624" y="5375868"/>
                      <a:pt x="2494059" y="5381168"/>
                      <a:pt x="2486108" y="5387132"/>
                    </a:cubicBezTo>
                    <a:cubicBezTo>
                      <a:pt x="2478157" y="5393758"/>
                      <a:pt x="2482132" y="5402372"/>
                      <a:pt x="2496047" y="5407010"/>
                    </a:cubicBezTo>
                    <a:cubicBezTo>
                      <a:pt x="2504661" y="5409661"/>
                      <a:pt x="2500023" y="5414299"/>
                      <a:pt x="2496047" y="5419600"/>
                    </a:cubicBezTo>
                    <a:cubicBezTo>
                      <a:pt x="2488096" y="5430202"/>
                      <a:pt x="2475506" y="5434840"/>
                      <a:pt x="2454965" y="5445442"/>
                    </a:cubicBezTo>
                    <a:cubicBezTo>
                      <a:pt x="2470868" y="5422250"/>
                      <a:pt x="2488096" y="5405022"/>
                      <a:pt x="2466892" y="5387795"/>
                    </a:cubicBezTo>
                    <a:cubicBezTo>
                      <a:pt x="2432437" y="5407010"/>
                      <a:pt x="2433099" y="5407010"/>
                      <a:pt x="2449002" y="5424900"/>
                    </a:cubicBezTo>
                    <a:cubicBezTo>
                      <a:pt x="2457616" y="5434840"/>
                      <a:pt x="2450327" y="5444116"/>
                      <a:pt x="2439063" y="5450742"/>
                    </a:cubicBezTo>
                    <a:cubicBezTo>
                      <a:pt x="2430449" y="5456043"/>
                      <a:pt x="2421172" y="5461344"/>
                      <a:pt x="2411233" y="5464657"/>
                    </a:cubicBezTo>
                    <a:cubicBezTo>
                      <a:pt x="2379428" y="5474596"/>
                      <a:pt x="2374127" y="5498450"/>
                      <a:pt x="2352924" y="5513690"/>
                    </a:cubicBezTo>
                    <a:cubicBezTo>
                      <a:pt x="2340997" y="5522304"/>
                      <a:pt x="2366176" y="5522304"/>
                      <a:pt x="2356899" y="5530255"/>
                    </a:cubicBezTo>
                    <a:cubicBezTo>
                      <a:pt x="2347623" y="5538207"/>
                      <a:pt x="2349611" y="5540195"/>
                      <a:pt x="2367501" y="5544170"/>
                    </a:cubicBezTo>
                    <a:cubicBezTo>
                      <a:pt x="2356237" y="5544833"/>
                      <a:pt x="2347623" y="5545495"/>
                      <a:pt x="2339009" y="5546158"/>
                    </a:cubicBezTo>
                    <a:cubicBezTo>
                      <a:pt x="2339671" y="5533568"/>
                      <a:pt x="2326419" y="5537544"/>
                      <a:pt x="2315817" y="5537544"/>
                    </a:cubicBezTo>
                    <a:cubicBezTo>
                      <a:pt x="2307866" y="5537544"/>
                      <a:pt x="2295277" y="5542845"/>
                      <a:pt x="2297265" y="5531581"/>
                    </a:cubicBezTo>
                    <a:cubicBezTo>
                      <a:pt x="2299252" y="5522304"/>
                      <a:pt x="2307866" y="5523629"/>
                      <a:pt x="2317143" y="5527605"/>
                    </a:cubicBezTo>
                    <a:cubicBezTo>
                      <a:pt x="2326419" y="5531581"/>
                      <a:pt x="2335696" y="5529593"/>
                      <a:pt x="2336358" y="5520979"/>
                    </a:cubicBezTo>
                    <a:cubicBezTo>
                      <a:pt x="2337684" y="5513028"/>
                      <a:pt x="2329732" y="5510377"/>
                      <a:pt x="2318468" y="5512365"/>
                    </a:cubicBezTo>
                    <a:cubicBezTo>
                      <a:pt x="2315155" y="5513028"/>
                      <a:pt x="2272085" y="5526280"/>
                      <a:pt x="2268772" y="5527605"/>
                    </a:cubicBezTo>
                    <a:cubicBezTo>
                      <a:pt x="2260821" y="5531581"/>
                      <a:pt x="2254195" y="5534894"/>
                      <a:pt x="2242268" y="5530918"/>
                    </a:cubicBezTo>
                    <a:cubicBezTo>
                      <a:pt x="2222390" y="5523629"/>
                      <a:pt x="2205162" y="5528268"/>
                      <a:pt x="2198536" y="5546158"/>
                    </a:cubicBezTo>
                    <a:cubicBezTo>
                      <a:pt x="2183958" y="5532906"/>
                      <a:pt x="2175344" y="5526942"/>
                      <a:pt x="2162755" y="5548146"/>
                    </a:cubicBezTo>
                    <a:cubicBezTo>
                      <a:pt x="2162755" y="5548808"/>
                      <a:pt x="2162092" y="5548808"/>
                      <a:pt x="2161430" y="5549471"/>
                    </a:cubicBezTo>
                    <a:cubicBezTo>
                      <a:pt x="2159442" y="5549471"/>
                      <a:pt x="2158117" y="5548808"/>
                      <a:pt x="2156129" y="5549471"/>
                    </a:cubicBezTo>
                    <a:cubicBezTo>
                      <a:pt x="2146190" y="5550796"/>
                      <a:pt x="2144865" y="5558085"/>
                      <a:pt x="2144202" y="5565374"/>
                    </a:cubicBezTo>
                    <a:cubicBezTo>
                      <a:pt x="2141551" y="5567361"/>
                      <a:pt x="2138238" y="5569350"/>
                      <a:pt x="2135588" y="5571337"/>
                    </a:cubicBezTo>
                    <a:cubicBezTo>
                      <a:pt x="2127637" y="5569350"/>
                      <a:pt x="2120348" y="5568024"/>
                      <a:pt x="2118360" y="5557422"/>
                    </a:cubicBezTo>
                    <a:cubicBezTo>
                      <a:pt x="2117698" y="5556760"/>
                      <a:pt x="2116372" y="5556097"/>
                      <a:pt x="2115710" y="5555434"/>
                    </a:cubicBezTo>
                    <a:cubicBezTo>
                      <a:pt x="2116372" y="5562061"/>
                      <a:pt x="2089868" y="5565374"/>
                      <a:pt x="2113059" y="5575313"/>
                    </a:cubicBezTo>
                    <a:cubicBezTo>
                      <a:pt x="2112397" y="5576638"/>
                      <a:pt x="2111071" y="5577963"/>
                      <a:pt x="2110409" y="5579289"/>
                    </a:cubicBezTo>
                    <a:cubicBezTo>
                      <a:pt x="2110409" y="5579289"/>
                      <a:pt x="2109746" y="5579289"/>
                      <a:pt x="2109746" y="5579289"/>
                    </a:cubicBezTo>
                    <a:cubicBezTo>
                      <a:pt x="2095831" y="5573325"/>
                      <a:pt x="2089868" y="5575313"/>
                      <a:pt x="2086555" y="5585915"/>
                    </a:cubicBezTo>
                    <a:cubicBezTo>
                      <a:pt x="2085230" y="5590553"/>
                      <a:pt x="2087217" y="5595191"/>
                      <a:pt x="2081917" y="5597179"/>
                    </a:cubicBezTo>
                    <a:cubicBezTo>
                      <a:pt x="2070652" y="5599829"/>
                      <a:pt x="2065351" y="5584589"/>
                      <a:pt x="2057400" y="5585915"/>
                    </a:cubicBezTo>
                    <a:cubicBezTo>
                      <a:pt x="2059388" y="5569350"/>
                      <a:pt x="2060713" y="5552121"/>
                      <a:pt x="2053424" y="5533568"/>
                    </a:cubicBezTo>
                    <a:cubicBezTo>
                      <a:pt x="2047461" y="5550796"/>
                      <a:pt x="2040835" y="5564048"/>
                      <a:pt x="2044148" y="5577963"/>
                    </a:cubicBezTo>
                    <a:cubicBezTo>
                      <a:pt x="2045473" y="5583927"/>
                      <a:pt x="2044811" y="5590553"/>
                      <a:pt x="2045473" y="5597179"/>
                    </a:cubicBezTo>
                    <a:cubicBezTo>
                      <a:pt x="2040835" y="5602480"/>
                      <a:pt x="2035534" y="5605793"/>
                      <a:pt x="2028245" y="5608443"/>
                    </a:cubicBezTo>
                    <a:cubicBezTo>
                      <a:pt x="2001741" y="5617720"/>
                      <a:pt x="1971924" y="5623683"/>
                      <a:pt x="1951383" y="5640248"/>
                    </a:cubicBezTo>
                    <a:cubicBezTo>
                      <a:pt x="1950057" y="5640911"/>
                      <a:pt x="1947407" y="5640911"/>
                      <a:pt x="1945419" y="5641574"/>
                    </a:cubicBezTo>
                    <a:cubicBezTo>
                      <a:pt x="1920903" y="5641574"/>
                      <a:pt x="1892411" y="5648200"/>
                      <a:pt x="1885784" y="5623683"/>
                    </a:cubicBezTo>
                    <a:cubicBezTo>
                      <a:pt x="1873195" y="5631634"/>
                      <a:pt x="1894398" y="5656151"/>
                      <a:pt x="1856630" y="5646874"/>
                    </a:cubicBezTo>
                    <a:cubicBezTo>
                      <a:pt x="1830125" y="5680005"/>
                      <a:pt x="1828800" y="5648863"/>
                      <a:pt x="1818861" y="5639586"/>
                    </a:cubicBezTo>
                    <a:cubicBezTo>
                      <a:pt x="1812235" y="5646874"/>
                      <a:pt x="1802958" y="5650850"/>
                      <a:pt x="1802958" y="5659464"/>
                    </a:cubicBezTo>
                    <a:cubicBezTo>
                      <a:pt x="1802958" y="5674042"/>
                      <a:pt x="1788381" y="5685306"/>
                      <a:pt x="1777117" y="5697895"/>
                    </a:cubicBezTo>
                    <a:cubicBezTo>
                      <a:pt x="1767178" y="5707834"/>
                      <a:pt x="1747962" y="5702534"/>
                      <a:pt x="1747962" y="5703196"/>
                    </a:cubicBezTo>
                    <a:cubicBezTo>
                      <a:pt x="1736035" y="5729038"/>
                      <a:pt x="1695616" y="5729038"/>
                      <a:pt x="1673087" y="5744278"/>
                    </a:cubicBezTo>
                    <a:cubicBezTo>
                      <a:pt x="1673087" y="5747591"/>
                      <a:pt x="1673087" y="5750904"/>
                      <a:pt x="1679713" y="5747591"/>
                    </a:cubicBezTo>
                    <a:cubicBezTo>
                      <a:pt x="1723445" y="5731689"/>
                      <a:pt x="1766515" y="5714461"/>
                      <a:pt x="1816211" y="5710485"/>
                    </a:cubicBezTo>
                    <a:cubicBezTo>
                      <a:pt x="1822174" y="5709822"/>
                      <a:pt x="1830125" y="5705847"/>
                      <a:pt x="1834101" y="5711148"/>
                    </a:cubicBezTo>
                    <a:cubicBezTo>
                      <a:pt x="1838739" y="5717774"/>
                      <a:pt x="1827475" y="5716448"/>
                      <a:pt x="1824162" y="5719099"/>
                    </a:cubicBezTo>
                    <a:cubicBezTo>
                      <a:pt x="1780430" y="5750904"/>
                      <a:pt x="1721457" y="5769457"/>
                      <a:pt x="1673750" y="5797950"/>
                    </a:cubicBezTo>
                    <a:cubicBezTo>
                      <a:pt x="1647908" y="5813189"/>
                      <a:pt x="1618753" y="5826442"/>
                      <a:pt x="1590261" y="5839694"/>
                    </a:cubicBezTo>
                    <a:cubicBezTo>
                      <a:pt x="1575021" y="5846320"/>
                      <a:pt x="1553155" y="5841019"/>
                      <a:pt x="1540565" y="5853608"/>
                    </a:cubicBezTo>
                    <a:cubicBezTo>
                      <a:pt x="1531951" y="5861560"/>
                      <a:pt x="1508097" y="5854271"/>
                      <a:pt x="1504122" y="5870836"/>
                    </a:cubicBezTo>
                    <a:cubicBezTo>
                      <a:pt x="1502797" y="5875474"/>
                      <a:pt x="1488219" y="5875474"/>
                      <a:pt x="1485569" y="5866861"/>
                    </a:cubicBezTo>
                    <a:cubicBezTo>
                      <a:pt x="1484244" y="5862222"/>
                      <a:pt x="1483581" y="5856259"/>
                      <a:pt x="1471654" y="5857584"/>
                    </a:cubicBezTo>
                    <a:cubicBezTo>
                      <a:pt x="1467678" y="5865535"/>
                      <a:pt x="1476955" y="5872824"/>
                      <a:pt x="1474304" y="5879450"/>
                    </a:cubicBezTo>
                    <a:cubicBezTo>
                      <a:pt x="1471654" y="5886739"/>
                      <a:pt x="1453763" y="5894028"/>
                      <a:pt x="1454426" y="5899991"/>
                    </a:cubicBezTo>
                    <a:cubicBezTo>
                      <a:pt x="1455751" y="5921195"/>
                      <a:pt x="1431235" y="5923845"/>
                      <a:pt x="1414007" y="5933121"/>
                    </a:cubicBezTo>
                    <a:cubicBezTo>
                      <a:pt x="1391478" y="5945711"/>
                      <a:pt x="1359673" y="5958300"/>
                      <a:pt x="1358348" y="5978842"/>
                    </a:cubicBezTo>
                    <a:cubicBezTo>
                      <a:pt x="1357023" y="5996732"/>
                      <a:pt x="1343108" y="6006671"/>
                      <a:pt x="1328530" y="6017273"/>
                    </a:cubicBezTo>
                    <a:cubicBezTo>
                      <a:pt x="1308652" y="6031850"/>
                      <a:pt x="1285461" y="6045102"/>
                      <a:pt x="1270221" y="6061668"/>
                    </a:cubicBezTo>
                    <a:cubicBezTo>
                      <a:pt x="1258294" y="6061668"/>
                      <a:pt x="1262270" y="6041127"/>
                      <a:pt x="1237753" y="6055704"/>
                    </a:cubicBezTo>
                    <a:cubicBezTo>
                      <a:pt x="1221188" y="6064981"/>
                      <a:pt x="1219863" y="6072932"/>
                      <a:pt x="1216550" y="6083534"/>
                    </a:cubicBezTo>
                    <a:cubicBezTo>
                      <a:pt x="1214562" y="6088834"/>
                      <a:pt x="1220525" y="6100761"/>
                      <a:pt x="1204623" y="6099436"/>
                    </a:cubicBezTo>
                    <a:cubicBezTo>
                      <a:pt x="1194021" y="6098111"/>
                      <a:pt x="1186070" y="6090160"/>
                      <a:pt x="1188720" y="6105400"/>
                    </a:cubicBezTo>
                    <a:cubicBezTo>
                      <a:pt x="1189383" y="6110700"/>
                      <a:pt x="1182094" y="6112026"/>
                      <a:pt x="1177456" y="6108713"/>
                    </a:cubicBezTo>
                    <a:cubicBezTo>
                      <a:pt x="1169504" y="6103412"/>
                      <a:pt x="1163541" y="6103412"/>
                      <a:pt x="1158903" y="6106063"/>
                    </a:cubicBezTo>
                    <a:cubicBezTo>
                      <a:pt x="1164866" y="6089497"/>
                      <a:pt x="1178781" y="6082871"/>
                      <a:pt x="1194684" y="6076908"/>
                    </a:cubicBezTo>
                    <a:cubicBezTo>
                      <a:pt x="1203297" y="6073595"/>
                      <a:pt x="1211911" y="6067631"/>
                      <a:pt x="1209261" y="6056367"/>
                    </a:cubicBezTo>
                    <a:cubicBezTo>
                      <a:pt x="1207273" y="6047090"/>
                      <a:pt x="1203960" y="6035826"/>
                      <a:pt x="1193358" y="6032513"/>
                    </a:cubicBezTo>
                    <a:cubicBezTo>
                      <a:pt x="1180769" y="6028537"/>
                      <a:pt x="1177456" y="6040464"/>
                      <a:pt x="1171492" y="6049741"/>
                    </a:cubicBezTo>
                    <a:cubicBezTo>
                      <a:pt x="1164204" y="6041789"/>
                      <a:pt x="1152277" y="6038476"/>
                      <a:pt x="1155590" y="6024561"/>
                    </a:cubicBezTo>
                    <a:cubicBezTo>
                      <a:pt x="1155590" y="6023899"/>
                      <a:pt x="1154927" y="6023899"/>
                      <a:pt x="1154927" y="6023236"/>
                    </a:cubicBezTo>
                    <a:cubicBezTo>
                      <a:pt x="1162216" y="6033176"/>
                      <a:pt x="1172155" y="6037814"/>
                      <a:pt x="1183419" y="6029200"/>
                    </a:cubicBezTo>
                    <a:cubicBezTo>
                      <a:pt x="1196009" y="6019923"/>
                      <a:pt x="1202635" y="6004683"/>
                      <a:pt x="1212574" y="5992756"/>
                    </a:cubicBezTo>
                    <a:cubicBezTo>
                      <a:pt x="1215224" y="5989443"/>
                      <a:pt x="1209924" y="5985468"/>
                      <a:pt x="1204623" y="5984142"/>
                    </a:cubicBezTo>
                    <a:cubicBezTo>
                      <a:pt x="1198659" y="5982817"/>
                      <a:pt x="1193358" y="5986793"/>
                      <a:pt x="1186732" y="5984805"/>
                    </a:cubicBezTo>
                    <a:cubicBezTo>
                      <a:pt x="1194021" y="5972878"/>
                      <a:pt x="1201310" y="5961614"/>
                      <a:pt x="1210586" y="5951012"/>
                    </a:cubicBezTo>
                    <a:cubicBezTo>
                      <a:pt x="1211249" y="5950350"/>
                      <a:pt x="1211249" y="5949687"/>
                      <a:pt x="1211911" y="5949687"/>
                    </a:cubicBezTo>
                    <a:cubicBezTo>
                      <a:pt x="1210586" y="5949024"/>
                      <a:pt x="1208598" y="5948361"/>
                      <a:pt x="1207273" y="5947699"/>
                    </a:cubicBezTo>
                    <a:cubicBezTo>
                      <a:pt x="1219200" y="5937097"/>
                      <a:pt x="1223176" y="5922520"/>
                      <a:pt x="1232452" y="5909930"/>
                    </a:cubicBezTo>
                    <a:cubicBezTo>
                      <a:pt x="1228477" y="5905955"/>
                      <a:pt x="1224501" y="5909930"/>
                      <a:pt x="1220525" y="5909268"/>
                    </a:cubicBezTo>
                    <a:cubicBezTo>
                      <a:pt x="1219863" y="5909268"/>
                      <a:pt x="1218537" y="5908605"/>
                      <a:pt x="1218537" y="5907942"/>
                    </a:cubicBezTo>
                    <a:cubicBezTo>
                      <a:pt x="1218537" y="5907280"/>
                      <a:pt x="1219200" y="5906617"/>
                      <a:pt x="1219200" y="5905955"/>
                    </a:cubicBezTo>
                    <a:cubicBezTo>
                      <a:pt x="1219863" y="5904629"/>
                      <a:pt x="1220525" y="5903304"/>
                      <a:pt x="1221188" y="5902642"/>
                    </a:cubicBezTo>
                    <a:cubicBezTo>
                      <a:pt x="1221188" y="5902642"/>
                      <a:pt x="1221188" y="5902642"/>
                      <a:pt x="1221188" y="5902642"/>
                    </a:cubicBezTo>
                    <a:cubicBezTo>
                      <a:pt x="1217212" y="5900654"/>
                      <a:pt x="1213899" y="5899329"/>
                      <a:pt x="1211249" y="5904629"/>
                    </a:cubicBezTo>
                    <a:cubicBezTo>
                      <a:pt x="1197334" y="5927821"/>
                      <a:pt x="1177456" y="5947036"/>
                      <a:pt x="1169504" y="5973541"/>
                    </a:cubicBezTo>
                    <a:cubicBezTo>
                      <a:pt x="1168842" y="5975529"/>
                      <a:pt x="1162878" y="5976191"/>
                      <a:pt x="1159565" y="5976854"/>
                    </a:cubicBezTo>
                    <a:cubicBezTo>
                      <a:pt x="1157577" y="5984142"/>
                      <a:pt x="1162878" y="5993419"/>
                      <a:pt x="1154927" y="5999382"/>
                    </a:cubicBezTo>
                    <a:cubicBezTo>
                      <a:pt x="1146313" y="6006671"/>
                      <a:pt x="1149626" y="6013960"/>
                      <a:pt x="1152939" y="6021911"/>
                    </a:cubicBezTo>
                    <a:cubicBezTo>
                      <a:pt x="1152939" y="6021911"/>
                      <a:pt x="1152277" y="6021911"/>
                      <a:pt x="1152277" y="6021911"/>
                    </a:cubicBezTo>
                    <a:cubicBezTo>
                      <a:pt x="1152277" y="6021911"/>
                      <a:pt x="1152277" y="6021911"/>
                      <a:pt x="1152277" y="6022574"/>
                    </a:cubicBezTo>
                    <a:cubicBezTo>
                      <a:pt x="1149626" y="6028537"/>
                      <a:pt x="1124447" y="6020586"/>
                      <a:pt x="1141675" y="6039139"/>
                    </a:cubicBezTo>
                    <a:cubicBezTo>
                      <a:pt x="1139687" y="6040464"/>
                      <a:pt x="1138362" y="6041789"/>
                      <a:pt x="1136374" y="6042452"/>
                    </a:cubicBezTo>
                    <a:cubicBezTo>
                      <a:pt x="1125110" y="6047753"/>
                      <a:pt x="1115171" y="6053716"/>
                      <a:pt x="1113845" y="6068956"/>
                    </a:cubicBezTo>
                    <a:cubicBezTo>
                      <a:pt x="1113183" y="6078895"/>
                      <a:pt x="1102581" y="6081546"/>
                      <a:pt x="1093967" y="6080883"/>
                    </a:cubicBezTo>
                    <a:cubicBezTo>
                      <a:pt x="1083365" y="6080221"/>
                      <a:pt x="1093304" y="6073595"/>
                      <a:pt x="1092642" y="6070282"/>
                    </a:cubicBezTo>
                    <a:cubicBezTo>
                      <a:pt x="1091979" y="6062993"/>
                      <a:pt x="1085353" y="6064981"/>
                      <a:pt x="1082040" y="6064981"/>
                    </a:cubicBezTo>
                    <a:cubicBezTo>
                      <a:pt x="1064150" y="6064981"/>
                      <a:pt x="1066137" y="6059017"/>
                      <a:pt x="1073426" y="6046428"/>
                    </a:cubicBezTo>
                    <a:cubicBezTo>
                      <a:pt x="1084690" y="6025224"/>
                      <a:pt x="1103244" y="6006671"/>
                      <a:pt x="1104569" y="5975529"/>
                    </a:cubicBezTo>
                    <a:cubicBezTo>
                      <a:pt x="1091979" y="5988781"/>
                      <a:pt x="1080715" y="5998057"/>
                      <a:pt x="1077402" y="6011972"/>
                    </a:cubicBezTo>
                    <a:cubicBezTo>
                      <a:pt x="1075414" y="6021911"/>
                      <a:pt x="1067463" y="6029863"/>
                      <a:pt x="1070113" y="6041127"/>
                    </a:cubicBezTo>
                    <a:cubicBezTo>
                      <a:pt x="1048247" y="6041789"/>
                      <a:pt x="1060174" y="6057029"/>
                      <a:pt x="1058186" y="6066306"/>
                    </a:cubicBezTo>
                    <a:cubicBezTo>
                      <a:pt x="1056861" y="6070944"/>
                      <a:pt x="1055536" y="6086847"/>
                      <a:pt x="1044934" y="6070944"/>
                    </a:cubicBezTo>
                    <a:cubicBezTo>
                      <a:pt x="1042284" y="6066968"/>
                      <a:pt x="1036320" y="6063655"/>
                      <a:pt x="1031682" y="6069619"/>
                    </a:cubicBezTo>
                    <a:cubicBezTo>
                      <a:pt x="1029031" y="6073595"/>
                      <a:pt x="1027043" y="6080883"/>
                      <a:pt x="1031019" y="6081546"/>
                    </a:cubicBezTo>
                    <a:cubicBezTo>
                      <a:pt x="1061499" y="6086184"/>
                      <a:pt x="1038970" y="6102087"/>
                      <a:pt x="1038308" y="6113351"/>
                    </a:cubicBezTo>
                    <a:cubicBezTo>
                      <a:pt x="1039633" y="6114014"/>
                      <a:pt x="1040958" y="6114014"/>
                      <a:pt x="1042284" y="6114676"/>
                    </a:cubicBezTo>
                    <a:cubicBezTo>
                      <a:pt x="1040296" y="6117989"/>
                      <a:pt x="1040296" y="6122628"/>
                      <a:pt x="1038970" y="6126603"/>
                    </a:cubicBezTo>
                    <a:cubicBezTo>
                      <a:pt x="1031682" y="6145819"/>
                      <a:pt x="1007165" y="6166360"/>
                      <a:pt x="993913" y="6167685"/>
                    </a:cubicBezTo>
                    <a:cubicBezTo>
                      <a:pt x="982649" y="6169010"/>
                      <a:pt x="978673" y="6153770"/>
                      <a:pt x="964758" y="6160396"/>
                    </a:cubicBezTo>
                    <a:cubicBezTo>
                      <a:pt x="972710" y="6182263"/>
                      <a:pt x="997889" y="6196177"/>
                      <a:pt x="995901" y="6222682"/>
                    </a:cubicBezTo>
                    <a:cubicBezTo>
                      <a:pt x="988612" y="6222682"/>
                      <a:pt x="982649" y="6208104"/>
                      <a:pt x="974697" y="6218706"/>
                    </a:cubicBezTo>
                    <a:cubicBezTo>
                      <a:pt x="966746" y="6229308"/>
                      <a:pt x="978010" y="6230633"/>
                      <a:pt x="983974" y="6233946"/>
                    </a:cubicBezTo>
                    <a:cubicBezTo>
                      <a:pt x="985299" y="6234608"/>
                      <a:pt x="985962" y="6237921"/>
                      <a:pt x="985962" y="6239909"/>
                    </a:cubicBezTo>
                    <a:cubicBezTo>
                      <a:pt x="985299" y="6254487"/>
                      <a:pt x="952831" y="6273702"/>
                      <a:pt x="938917" y="6267739"/>
                    </a:cubicBezTo>
                    <a:cubicBezTo>
                      <a:pt x="914400" y="6256474"/>
                      <a:pt x="913737" y="6257137"/>
                      <a:pt x="913075" y="6280991"/>
                    </a:cubicBezTo>
                    <a:cubicBezTo>
                      <a:pt x="909099" y="6290930"/>
                      <a:pt x="880607" y="6257800"/>
                      <a:pt x="891871" y="6294243"/>
                    </a:cubicBezTo>
                    <a:cubicBezTo>
                      <a:pt x="891871" y="6294906"/>
                      <a:pt x="885908" y="6298219"/>
                      <a:pt x="882595" y="6298219"/>
                    </a:cubicBezTo>
                    <a:cubicBezTo>
                      <a:pt x="870005" y="6295568"/>
                      <a:pt x="863379" y="6306833"/>
                      <a:pt x="854103" y="6312796"/>
                    </a:cubicBezTo>
                    <a:cubicBezTo>
                      <a:pt x="852115" y="6298219"/>
                      <a:pt x="857416" y="6289605"/>
                      <a:pt x="868680" y="6284304"/>
                    </a:cubicBezTo>
                    <a:cubicBezTo>
                      <a:pt x="880607" y="6279003"/>
                      <a:pt x="874644" y="6271052"/>
                      <a:pt x="870005" y="6266414"/>
                    </a:cubicBezTo>
                    <a:cubicBezTo>
                      <a:pt x="861391" y="6259125"/>
                      <a:pt x="868017" y="6271052"/>
                      <a:pt x="864042" y="6273040"/>
                    </a:cubicBezTo>
                    <a:cubicBezTo>
                      <a:pt x="847477" y="6280991"/>
                      <a:pt x="835550" y="6297556"/>
                      <a:pt x="811033" y="6302857"/>
                    </a:cubicBezTo>
                    <a:cubicBezTo>
                      <a:pt x="824948" y="6289605"/>
                      <a:pt x="834887" y="6280329"/>
                      <a:pt x="845489" y="6270389"/>
                    </a:cubicBezTo>
                    <a:cubicBezTo>
                      <a:pt x="836212" y="6271715"/>
                      <a:pt x="828261" y="6259787"/>
                      <a:pt x="819647" y="6267076"/>
                    </a:cubicBezTo>
                    <a:cubicBezTo>
                      <a:pt x="807720" y="6278341"/>
                      <a:pt x="791817" y="6284304"/>
                      <a:pt x="780553" y="6298219"/>
                    </a:cubicBezTo>
                    <a:cubicBezTo>
                      <a:pt x="766638" y="6315447"/>
                      <a:pt x="750073" y="6334663"/>
                      <a:pt x="722906" y="6324723"/>
                    </a:cubicBezTo>
                    <a:cubicBezTo>
                      <a:pt x="741459" y="6314121"/>
                      <a:pt x="755374" y="6298882"/>
                      <a:pt x="766638" y="6280329"/>
                    </a:cubicBezTo>
                    <a:cubicBezTo>
                      <a:pt x="746097" y="6274365"/>
                      <a:pt x="734833" y="6288280"/>
                      <a:pt x="722906" y="6297556"/>
                    </a:cubicBezTo>
                    <a:cubicBezTo>
                      <a:pt x="716280" y="6302857"/>
                      <a:pt x="702365" y="6302857"/>
                      <a:pt x="703690" y="6316772"/>
                    </a:cubicBezTo>
                    <a:lnTo>
                      <a:pt x="703690" y="6316772"/>
                    </a:lnTo>
                    <a:cubicBezTo>
                      <a:pt x="703690" y="6316772"/>
                      <a:pt x="703690" y="6316772"/>
                      <a:pt x="703690" y="6316772"/>
                    </a:cubicBezTo>
                    <a:cubicBezTo>
                      <a:pt x="690438" y="6297556"/>
                      <a:pt x="678511" y="6313459"/>
                      <a:pt x="669897" y="6320748"/>
                    </a:cubicBezTo>
                    <a:cubicBezTo>
                      <a:pt x="655983" y="6332012"/>
                      <a:pt x="648694" y="6320748"/>
                      <a:pt x="649357" y="6313459"/>
                    </a:cubicBezTo>
                    <a:cubicBezTo>
                      <a:pt x="650682" y="6294243"/>
                      <a:pt x="640743" y="6278341"/>
                      <a:pt x="636104" y="6261113"/>
                    </a:cubicBezTo>
                    <a:cubicBezTo>
                      <a:pt x="634117" y="6252499"/>
                      <a:pt x="640080" y="6239909"/>
                      <a:pt x="640743" y="6240572"/>
                    </a:cubicBezTo>
                    <a:cubicBezTo>
                      <a:pt x="662609" y="6245210"/>
                      <a:pt x="650019" y="6224007"/>
                      <a:pt x="650019" y="6224007"/>
                    </a:cubicBezTo>
                    <a:cubicBezTo>
                      <a:pt x="641405" y="6210092"/>
                      <a:pt x="640080" y="6194189"/>
                      <a:pt x="636104" y="6178950"/>
                    </a:cubicBezTo>
                    <a:cubicBezTo>
                      <a:pt x="634117" y="6172986"/>
                      <a:pt x="630141" y="6165697"/>
                      <a:pt x="624177" y="6165697"/>
                    </a:cubicBezTo>
                    <a:cubicBezTo>
                      <a:pt x="595685" y="6166360"/>
                      <a:pt x="575807" y="6143831"/>
                      <a:pt x="547977" y="6139193"/>
                    </a:cubicBezTo>
                    <a:cubicBezTo>
                      <a:pt x="528099" y="6135880"/>
                      <a:pt x="518160" y="6157746"/>
                      <a:pt x="499607" y="6153108"/>
                    </a:cubicBezTo>
                    <a:cubicBezTo>
                      <a:pt x="499607" y="6153108"/>
                      <a:pt x="498282" y="6157083"/>
                      <a:pt x="497619" y="6159071"/>
                    </a:cubicBezTo>
                    <a:cubicBezTo>
                      <a:pt x="517497" y="6160396"/>
                      <a:pt x="502257" y="6174974"/>
                      <a:pt x="502920" y="6180274"/>
                    </a:cubicBezTo>
                    <a:cubicBezTo>
                      <a:pt x="504245" y="6196177"/>
                      <a:pt x="517497" y="6205454"/>
                      <a:pt x="520148" y="6219368"/>
                    </a:cubicBezTo>
                    <a:cubicBezTo>
                      <a:pt x="526111" y="6252499"/>
                      <a:pt x="530750" y="6286292"/>
                      <a:pt x="536713" y="6320085"/>
                    </a:cubicBezTo>
                    <a:cubicBezTo>
                      <a:pt x="538038" y="6326711"/>
                      <a:pt x="537376" y="6334000"/>
                      <a:pt x="534725" y="6337976"/>
                    </a:cubicBezTo>
                    <a:cubicBezTo>
                      <a:pt x="524786" y="6349902"/>
                      <a:pt x="522136" y="6357191"/>
                      <a:pt x="540026" y="6363155"/>
                    </a:cubicBezTo>
                    <a:cubicBezTo>
                      <a:pt x="545327" y="6364480"/>
                      <a:pt x="546652" y="6371106"/>
                      <a:pt x="545327" y="6377069"/>
                    </a:cubicBezTo>
                    <a:cubicBezTo>
                      <a:pt x="539364" y="6400261"/>
                      <a:pt x="542014" y="6408874"/>
                      <a:pt x="562555" y="6420139"/>
                    </a:cubicBezTo>
                    <a:cubicBezTo>
                      <a:pt x="555929" y="6423452"/>
                      <a:pt x="547315" y="6424777"/>
                      <a:pt x="544664" y="6429416"/>
                    </a:cubicBezTo>
                    <a:cubicBezTo>
                      <a:pt x="534063" y="6446643"/>
                      <a:pt x="518160" y="6426102"/>
                      <a:pt x="507558" y="6436042"/>
                    </a:cubicBezTo>
                    <a:cubicBezTo>
                      <a:pt x="506233" y="6419476"/>
                      <a:pt x="496294" y="6424777"/>
                      <a:pt x="487680" y="6427428"/>
                    </a:cubicBezTo>
                    <a:cubicBezTo>
                      <a:pt x="484367" y="6428753"/>
                      <a:pt x="479066" y="6430078"/>
                      <a:pt x="480391" y="6434716"/>
                    </a:cubicBezTo>
                    <a:cubicBezTo>
                      <a:pt x="483704" y="6443330"/>
                      <a:pt x="486355" y="6435379"/>
                      <a:pt x="489668" y="6434054"/>
                    </a:cubicBezTo>
                    <a:cubicBezTo>
                      <a:pt x="509546" y="6428090"/>
                      <a:pt x="488343" y="6453932"/>
                      <a:pt x="504245" y="6453269"/>
                    </a:cubicBezTo>
                    <a:cubicBezTo>
                      <a:pt x="506896" y="6453269"/>
                      <a:pt x="499607" y="6457245"/>
                      <a:pt x="496957" y="6459233"/>
                    </a:cubicBezTo>
                    <a:cubicBezTo>
                      <a:pt x="490330" y="6451282"/>
                      <a:pt x="479066" y="6483087"/>
                      <a:pt x="474428" y="6457245"/>
                    </a:cubicBezTo>
                    <a:cubicBezTo>
                      <a:pt x="474428" y="6456582"/>
                      <a:pt x="469127" y="6455920"/>
                      <a:pt x="468464" y="6456582"/>
                    </a:cubicBezTo>
                    <a:cubicBezTo>
                      <a:pt x="458525" y="6465859"/>
                      <a:pt x="448586" y="6465859"/>
                      <a:pt x="436659" y="6459233"/>
                    </a:cubicBezTo>
                    <a:cubicBezTo>
                      <a:pt x="430696" y="6455920"/>
                      <a:pt x="424732" y="6464534"/>
                      <a:pt x="422082" y="6470497"/>
                    </a:cubicBezTo>
                    <a:cubicBezTo>
                      <a:pt x="426057" y="6477123"/>
                      <a:pt x="435997" y="6472485"/>
                      <a:pt x="437322" y="6481099"/>
                    </a:cubicBezTo>
                    <a:cubicBezTo>
                      <a:pt x="425395" y="6480436"/>
                      <a:pt x="413468" y="6485074"/>
                      <a:pt x="402203" y="6473810"/>
                    </a:cubicBezTo>
                    <a:cubicBezTo>
                      <a:pt x="400878" y="6499652"/>
                      <a:pt x="418106" y="6508266"/>
                      <a:pt x="432021" y="6520193"/>
                    </a:cubicBezTo>
                    <a:cubicBezTo>
                      <a:pt x="418106" y="6540734"/>
                      <a:pt x="401541" y="6524168"/>
                      <a:pt x="386301" y="6522843"/>
                    </a:cubicBezTo>
                    <a:cubicBezTo>
                      <a:pt x="374374" y="6522181"/>
                      <a:pt x="388289" y="6508929"/>
                      <a:pt x="381000" y="6504290"/>
                    </a:cubicBezTo>
                    <a:cubicBezTo>
                      <a:pt x="375699" y="6510916"/>
                      <a:pt x="370398" y="6517542"/>
                      <a:pt x="363110" y="6526156"/>
                    </a:cubicBezTo>
                    <a:cubicBezTo>
                      <a:pt x="355821" y="6494351"/>
                      <a:pt x="349195" y="6517542"/>
                      <a:pt x="341243" y="6525494"/>
                    </a:cubicBezTo>
                    <a:cubicBezTo>
                      <a:pt x="340581" y="6517542"/>
                      <a:pt x="340581" y="6512904"/>
                      <a:pt x="340581" y="6507603"/>
                    </a:cubicBezTo>
                    <a:cubicBezTo>
                      <a:pt x="330642" y="6506941"/>
                      <a:pt x="333292" y="6522181"/>
                      <a:pt x="326003" y="6519530"/>
                    </a:cubicBezTo>
                    <a:cubicBezTo>
                      <a:pt x="303475" y="6511579"/>
                      <a:pt x="308113" y="6528144"/>
                      <a:pt x="308113" y="6539408"/>
                    </a:cubicBezTo>
                    <a:cubicBezTo>
                      <a:pt x="308113" y="6579165"/>
                      <a:pt x="308113" y="6618921"/>
                      <a:pt x="308113" y="6659341"/>
                    </a:cubicBezTo>
                    <a:cubicBezTo>
                      <a:pt x="308113" y="6669280"/>
                      <a:pt x="308113" y="6679219"/>
                      <a:pt x="308113" y="6689821"/>
                    </a:cubicBezTo>
                    <a:cubicBezTo>
                      <a:pt x="303475" y="6689158"/>
                      <a:pt x="299499" y="6687833"/>
                      <a:pt x="294861" y="6687170"/>
                    </a:cubicBezTo>
                    <a:cubicBezTo>
                      <a:pt x="282271" y="6685182"/>
                      <a:pt x="269682" y="6682532"/>
                      <a:pt x="264381" y="6698434"/>
                    </a:cubicBezTo>
                    <a:cubicBezTo>
                      <a:pt x="272332" y="6721626"/>
                      <a:pt x="283597" y="6730902"/>
                      <a:pt x="300162" y="6729577"/>
                    </a:cubicBezTo>
                    <a:cubicBezTo>
                      <a:pt x="291548" y="6732228"/>
                      <a:pt x="282934" y="6734878"/>
                      <a:pt x="274983" y="6730240"/>
                    </a:cubicBezTo>
                    <a:cubicBezTo>
                      <a:pt x="256430" y="6717650"/>
                      <a:pt x="237214" y="6713674"/>
                      <a:pt x="216010" y="6718313"/>
                    </a:cubicBezTo>
                    <a:cubicBezTo>
                      <a:pt x="215348" y="6718313"/>
                      <a:pt x="214685" y="6719638"/>
                      <a:pt x="214023" y="6719638"/>
                    </a:cubicBezTo>
                    <a:cubicBezTo>
                      <a:pt x="189506" y="6715000"/>
                      <a:pt x="166315" y="6720963"/>
                      <a:pt x="145774" y="6732890"/>
                    </a:cubicBezTo>
                    <a:cubicBezTo>
                      <a:pt x="132522" y="6740179"/>
                      <a:pt x="124570" y="6740179"/>
                      <a:pt x="113306" y="6731565"/>
                    </a:cubicBezTo>
                    <a:cubicBezTo>
                      <a:pt x="94090" y="6716325"/>
                      <a:pt x="68911" y="6722289"/>
                      <a:pt x="52346" y="6738854"/>
                    </a:cubicBezTo>
                    <a:cubicBezTo>
                      <a:pt x="32468" y="6758732"/>
                      <a:pt x="47045" y="6778610"/>
                      <a:pt x="49033" y="6796500"/>
                    </a:cubicBezTo>
                    <a:cubicBezTo>
                      <a:pt x="25179" y="6786561"/>
                      <a:pt x="15240" y="6808428"/>
                      <a:pt x="0" y="6817704"/>
                    </a:cubicBezTo>
                    <a:cubicBezTo>
                      <a:pt x="3313" y="6830293"/>
                      <a:pt x="8614" y="6842221"/>
                      <a:pt x="13915" y="6854148"/>
                    </a:cubicBezTo>
                    <a:cubicBezTo>
                      <a:pt x="13915" y="6854148"/>
                      <a:pt x="9142012" y="6853485"/>
                      <a:pt x="9149964" y="6853485"/>
                    </a:cubicBezTo>
                    <a:cubicBezTo>
                      <a:pt x="9149964" y="4633083"/>
                      <a:pt x="9149964" y="33916"/>
                      <a:pt x="9149964" y="26627"/>
                    </a:cubicBezTo>
                    <a:cubicBezTo>
                      <a:pt x="9149964" y="18676"/>
                      <a:pt x="9149964" y="11387"/>
                      <a:pt x="9149964" y="3436"/>
                    </a:cubicBezTo>
                    <a:cubicBezTo>
                      <a:pt x="9122134" y="-2527"/>
                      <a:pt x="9092316" y="-3853"/>
                      <a:pt x="9071113" y="25965"/>
                    </a:cubicBezTo>
                    <a:close/>
                    <a:moveTo>
                      <a:pt x="5029863" y="2522674"/>
                    </a:moveTo>
                    <a:cubicBezTo>
                      <a:pt x="5029863" y="2522674"/>
                      <a:pt x="5029863" y="2522674"/>
                      <a:pt x="5029863" y="2522674"/>
                    </a:cubicBezTo>
                    <a:cubicBezTo>
                      <a:pt x="5029863" y="2522012"/>
                      <a:pt x="5029863" y="2522012"/>
                      <a:pt x="5029863" y="2522012"/>
                    </a:cubicBezTo>
                    <a:lnTo>
                      <a:pt x="5029863" y="2522012"/>
                    </a:lnTo>
                    <a:cubicBezTo>
                      <a:pt x="5029863" y="2522674"/>
                      <a:pt x="5029863" y="2522674"/>
                      <a:pt x="5029863" y="2522674"/>
                    </a:cubicBezTo>
                    <a:close/>
                    <a:moveTo>
                      <a:pt x="4903967" y="2582972"/>
                    </a:move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lose/>
                    <a:moveTo>
                      <a:pt x="8056659" y="579906"/>
                    </a:moveTo>
                    <a:lnTo>
                      <a:pt x="8056659" y="579906"/>
                    </a:lnTo>
                    <a:cubicBezTo>
                      <a:pt x="8056659" y="579906"/>
                      <a:pt x="8056659" y="579906"/>
                      <a:pt x="8056659" y="579906"/>
                    </a:cubicBezTo>
                    <a:cubicBezTo>
                      <a:pt x="8056659" y="579906"/>
                      <a:pt x="8056659" y="579906"/>
                      <a:pt x="8056659" y="579906"/>
                    </a:cubicBezTo>
                    <a:lnTo>
                      <a:pt x="8056659" y="579906"/>
                    </a:lnTo>
                    <a:close/>
                    <a:moveTo>
                      <a:pt x="8410492" y="505693"/>
                    </a:moveTo>
                    <a:cubicBezTo>
                      <a:pt x="8411155" y="506356"/>
                      <a:pt x="8411817" y="507019"/>
                      <a:pt x="8412480" y="507681"/>
                    </a:cubicBezTo>
                    <a:cubicBezTo>
                      <a:pt x="8411817" y="507681"/>
                      <a:pt x="8411155" y="508344"/>
                      <a:pt x="8410492" y="508344"/>
                    </a:cubicBezTo>
                    <a:cubicBezTo>
                      <a:pt x="8410492" y="508344"/>
                      <a:pt x="8410492" y="508344"/>
                      <a:pt x="8410492" y="508344"/>
                    </a:cubicBezTo>
                    <a:cubicBezTo>
                      <a:pt x="8409829" y="507681"/>
                      <a:pt x="8410492" y="506356"/>
                      <a:pt x="8410492" y="505693"/>
                    </a:cubicBezTo>
                    <a:close/>
                    <a:moveTo>
                      <a:pt x="8375374" y="482502"/>
                    </a:moveTo>
                    <a:cubicBezTo>
                      <a:pt x="8375374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3165"/>
                      <a:pt x="8374712" y="483165"/>
                      <a:pt x="8375374" y="482502"/>
                    </a:cubicBezTo>
                    <a:cubicBezTo>
                      <a:pt x="8374712" y="482502"/>
                      <a:pt x="8375374" y="482502"/>
                      <a:pt x="8375374" y="482502"/>
                    </a:cubicBezTo>
                    <a:cubicBezTo>
                      <a:pt x="8375374" y="482502"/>
                      <a:pt x="8375374" y="482502"/>
                      <a:pt x="8375374" y="482502"/>
                    </a:cubicBezTo>
                    <a:close/>
                    <a:moveTo>
                      <a:pt x="8374712" y="482502"/>
                    </a:moveTo>
                    <a:lnTo>
                      <a:pt x="8374712" y="482502"/>
                    </a:ln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lnTo>
                      <a:pt x="8374712" y="482502"/>
                    </a:lnTo>
                    <a:close/>
                    <a:moveTo>
                      <a:pt x="9134061" y="49819"/>
                    </a:moveTo>
                    <a:cubicBezTo>
                      <a:pt x="9134061" y="49156"/>
                      <a:pt x="9134061" y="49156"/>
                      <a:pt x="9134061" y="48493"/>
                    </a:cubicBezTo>
                    <a:cubicBezTo>
                      <a:pt x="9134723" y="49156"/>
                      <a:pt x="9134723" y="49156"/>
                      <a:pt x="9134061" y="49819"/>
                    </a:cubicBezTo>
                    <a:cubicBezTo>
                      <a:pt x="9134723" y="49819"/>
                      <a:pt x="9134723" y="49819"/>
                      <a:pt x="9134061" y="49819"/>
                    </a:cubicBezTo>
                    <a:close/>
                    <a:moveTo>
                      <a:pt x="6981908" y="1381000"/>
                    </a:moveTo>
                    <a:cubicBezTo>
                      <a:pt x="6979920" y="1382325"/>
                      <a:pt x="6976607" y="1381000"/>
                      <a:pt x="6974619" y="1379012"/>
                    </a:cubicBezTo>
                    <a:cubicBezTo>
                      <a:pt x="6976607" y="1379012"/>
                      <a:pt x="6979258" y="1379674"/>
                      <a:pt x="6981908" y="1381000"/>
                    </a:cubicBezTo>
                    <a:close/>
                    <a:moveTo>
                      <a:pt x="3438277" y="4825240"/>
                    </a:moveTo>
                    <a:cubicBezTo>
                      <a:pt x="3436951" y="4825902"/>
                      <a:pt x="3434964" y="4827228"/>
                      <a:pt x="3433638" y="4827890"/>
                    </a:cubicBezTo>
                    <a:cubicBezTo>
                      <a:pt x="3427012" y="4829878"/>
                      <a:pt x="3424362" y="4833854"/>
                      <a:pt x="3421049" y="4838492"/>
                    </a:cubicBezTo>
                    <a:cubicBezTo>
                      <a:pt x="3421049" y="4836504"/>
                      <a:pt x="3421049" y="4835179"/>
                      <a:pt x="3422374" y="4833191"/>
                    </a:cubicBezTo>
                    <a:cubicBezTo>
                      <a:pt x="3425687" y="4827228"/>
                      <a:pt x="3431651" y="4824577"/>
                      <a:pt x="3438277" y="4825240"/>
                    </a:cubicBezTo>
                    <a:close/>
                    <a:moveTo>
                      <a:pt x="1121797" y="6129916"/>
                    </a:moveTo>
                    <a:cubicBezTo>
                      <a:pt x="1122459" y="6130579"/>
                      <a:pt x="1123784" y="6131904"/>
                      <a:pt x="1125110" y="6132567"/>
                    </a:cubicBezTo>
                    <a:cubicBezTo>
                      <a:pt x="1137699" y="6142506"/>
                      <a:pt x="1142337" y="6159071"/>
                      <a:pt x="1139024" y="6175636"/>
                    </a:cubicBezTo>
                    <a:cubicBezTo>
                      <a:pt x="1137037" y="6173648"/>
                      <a:pt x="1135049" y="6171661"/>
                      <a:pt x="1133061" y="6169673"/>
                    </a:cubicBezTo>
                    <a:cubicBezTo>
                      <a:pt x="1132398" y="6169010"/>
                      <a:pt x="1131073" y="6169010"/>
                      <a:pt x="1130411" y="6169010"/>
                    </a:cubicBezTo>
                    <a:cubicBezTo>
                      <a:pt x="1123784" y="6155095"/>
                      <a:pt x="1116496" y="6141843"/>
                      <a:pt x="1109870" y="6127929"/>
                    </a:cubicBezTo>
                    <a:cubicBezTo>
                      <a:pt x="1113845" y="6128591"/>
                      <a:pt x="1117821" y="6129254"/>
                      <a:pt x="1121797" y="6129916"/>
                    </a:cubicBezTo>
                    <a:close/>
                    <a:moveTo>
                      <a:pt x="1042946" y="6151782"/>
                    </a:moveTo>
                    <a:cubicBezTo>
                      <a:pt x="1047584" y="6141843"/>
                      <a:pt x="1046922" y="6129254"/>
                      <a:pt x="1055536" y="6121302"/>
                    </a:cubicBezTo>
                    <a:cubicBezTo>
                      <a:pt x="1066800" y="6123953"/>
                      <a:pt x="1078727" y="6125278"/>
                      <a:pt x="1090654" y="6126603"/>
                    </a:cubicBezTo>
                    <a:cubicBezTo>
                      <a:pt x="1087341" y="6134555"/>
                      <a:pt x="1084028" y="6142506"/>
                      <a:pt x="1077402" y="6149132"/>
                    </a:cubicBezTo>
                    <a:cubicBezTo>
                      <a:pt x="1077402" y="6149132"/>
                      <a:pt x="1077402" y="6149132"/>
                      <a:pt x="1077402" y="6149132"/>
                    </a:cubicBezTo>
                    <a:cubicBezTo>
                      <a:pt x="1072101" y="6153108"/>
                      <a:pt x="1066800" y="6157746"/>
                      <a:pt x="1061499" y="6161721"/>
                    </a:cubicBezTo>
                    <a:cubicBezTo>
                      <a:pt x="1057524" y="6165034"/>
                      <a:pt x="1051560" y="6169010"/>
                      <a:pt x="1047584" y="6166360"/>
                    </a:cubicBezTo>
                    <a:cubicBezTo>
                      <a:pt x="1044271" y="6163709"/>
                      <a:pt x="1041621" y="6155095"/>
                      <a:pt x="1042946" y="615178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6978565-B3D3-4570-9571-E90108D477DC}"/>
                  </a:ext>
                </a:extLst>
              </p:cNvPr>
              <p:cNvSpPr/>
              <p:nvPr/>
            </p:nvSpPr>
            <p:spPr>
              <a:xfrm>
                <a:off x="9073763" y="987949"/>
                <a:ext cx="3313" cy="6626"/>
              </a:xfrm>
              <a:custGeom>
                <a:avLst/>
                <a:gdLst>
                  <a:gd name="connsiteX0" fmla="*/ 3313 w 3313"/>
                  <a:gd name="connsiteY0" fmla="*/ 0 h 6626"/>
                  <a:gd name="connsiteX1" fmla="*/ 0 w 3313"/>
                  <a:gd name="connsiteY1" fmla="*/ 0 h 6626"/>
                  <a:gd name="connsiteX2" fmla="*/ 3313 w 3313"/>
                  <a:gd name="connsiteY2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3" h="6626">
                    <a:moveTo>
                      <a:pt x="3313" y="0"/>
                    </a:moveTo>
                    <a:cubicBezTo>
                      <a:pt x="1987" y="0"/>
                      <a:pt x="1325" y="0"/>
                      <a:pt x="0" y="0"/>
                    </a:cubicBezTo>
                    <a:cubicBezTo>
                      <a:pt x="1325" y="0"/>
                      <a:pt x="2651" y="0"/>
                      <a:pt x="3313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147187F-21B3-4EA9-B8CB-C883DB2BC2CE}"/>
                  </a:ext>
                </a:extLst>
              </p:cNvPr>
              <p:cNvSpPr/>
              <p:nvPr/>
            </p:nvSpPr>
            <p:spPr>
              <a:xfrm>
                <a:off x="9022079" y="907773"/>
                <a:ext cx="59639" cy="60251"/>
              </a:xfrm>
              <a:custGeom>
                <a:avLst/>
                <a:gdLst>
                  <a:gd name="connsiteX0" fmla="*/ 57647 w 59639"/>
                  <a:gd name="connsiteY0" fmla="*/ 50358 h 60251"/>
                  <a:gd name="connsiteX1" fmla="*/ 51021 w 59639"/>
                  <a:gd name="connsiteY1" fmla="*/ 31143 h 60251"/>
                  <a:gd name="connsiteX2" fmla="*/ 41745 w 59639"/>
                  <a:gd name="connsiteY2" fmla="*/ 16565 h 60251"/>
                  <a:gd name="connsiteX3" fmla="*/ 37769 w 59639"/>
                  <a:gd name="connsiteY3" fmla="*/ 11927 h 60251"/>
                  <a:gd name="connsiteX4" fmla="*/ 22529 w 59639"/>
                  <a:gd name="connsiteY4" fmla="*/ 0 h 60251"/>
                  <a:gd name="connsiteX5" fmla="*/ 0 w 59639"/>
                  <a:gd name="connsiteY5" fmla="*/ 47708 h 60251"/>
                  <a:gd name="connsiteX6" fmla="*/ 35119 w 59639"/>
                  <a:gd name="connsiteY6" fmla="*/ 58972 h 60251"/>
                  <a:gd name="connsiteX7" fmla="*/ 57647 w 59639"/>
                  <a:gd name="connsiteY7" fmla="*/ 50358 h 6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39" h="60251">
                    <a:moveTo>
                      <a:pt x="57647" y="50358"/>
                    </a:moveTo>
                    <a:cubicBezTo>
                      <a:pt x="62285" y="43732"/>
                      <a:pt x="58310" y="36443"/>
                      <a:pt x="51021" y="31143"/>
                    </a:cubicBezTo>
                    <a:cubicBezTo>
                      <a:pt x="45720" y="27830"/>
                      <a:pt x="41745" y="23191"/>
                      <a:pt x="41745" y="16565"/>
                    </a:cubicBezTo>
                    <a:cubicBezTo>
                      <a:pt x="41745" y="9939"/>
                      <a:pt x="41082" y="9276"/>
                      <a:pt x="37769" y="11927"/>
                    </a:cubicBezTo>
                    <a:cubicBezTo>
                      <a:pt x="17891" y="28492"/>
                      <a:pt x="29155" y="5301"/>
                      <a:pt x="22529" y="0"/>
                    </a:cubicBezTo>
                    <a:cubicBezTo>
                      <a:pt x="19216" y="17890"/>
                      <a:pt x="9939" y="31805"/>
                      <a:pt x="0" y="47708"/>
                    </a:cubicBezTo>
                    <a:cubicBezTo>
                      <a:pt x="13252" y="51684"/>
                      <a:pt x="23854" y="55659"/>
                      <a:pt x="35119" y="58972"/>
                    </a:cubicBezTo>
                    <a:cubicBezTo>
                      <a:pt x="47045" y="62948"/>
                      <a:pt x="53009" y="56984"/>
                      <a:pt x="57647" y="5035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CB0E872-51E1-46E0-A597-48B4BA6A74F4}"/>
                  </a:ext>
                </a:extLst>
              </p:cNvPr>
              <p:cNvSpPr/>
              <p:nvPr/>
            </p:nvSpPr>
            <p:spPr>
              <a:xfrm>
                <a:off x="7684935" y="1840064"/>
                <a:ext cx="6626" cy="6626"/>
              </a:xfrm>
              <a:custGeom>
                <a:avLst/>
                <a:gdLst>
                  <a:gd name="connsiteX0" fmla="*/ 0 w 6626"/>
                  <a:gd name="connsiteY0" fmla="*/ 0 h 6626"/>
                  <a:gd name="connsiteX1" fmla="*/ 0 w 6626"/>
                  <a:gd name="connsiteY1" fmla="*/ 0 h 6626"/>
                  <a:gd name="connsiteX2" fmla="*/ 0 w 6626"/>
                  <a:gd name="connsiteY2" fmla="*/ 0 h 6626"/>
                  <a:gd name="connsiteX3" fmla="*/ 0 w 6626"/>
                  <a:gd name="connsiteY3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6" h="662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5375172-47B9-4D1F-B3C8-38D98F91BF13}"/>
                  </a:ext>
                </a:extLst>
              </p:cNvPr>
              <p:cNvSpPr/>
              <p:nvPr/>
            </p:nvSpPr>
            <p:spPr>
              <a:xfrm>
                <a:off x="7617805" y="1813885"/>
                <a:ext cx="80382" cy="57717"/>
              </a:xfrm>
              <a:custGeom>
                <a:avLst/>
                <a:gdLst>
                  <a:gd name="connsiteX0" fmla="*/ 35988 w 80382"/>
                  <a:gd name="connsiteY0" fmla="*/ 48045 h 57717"/>
                  <a:gd name="connsiteX1" fmla="*/ 18098 w 80382"/>
                  <a:gd name="connsiteY1" fmla="*/ 38106 h 57717"/>
                  <a:gd name="connsiteX2" fmla="*/ 47915 w 80382"/>
                  <a:gd name="connsiteY2" fmla="*/ 28829 h 57717"/>
                  <a:gd name="connsiteX3" fmla="*/ 66468 w 80382"/>
                  <a:gd name="connsiteY3" fmla="*/ 26841 h 57717"/>
                  <a:gd name="connsiteX4" fmla="*/ 80383 w 80382"/>
                  <a:gd name="connsiteY4" fmla="*/ 5638 h 57717"/>
                  <a:gd name="connsiteX5" fmla="*/ 17435 w 80382"/>
                  <a:gd name="connsiteY5" fmla="*/ 24853 h 57717"/>
                  <a:gd name="connsiteX6" fmla="*/ 4183 w 80382"/>
                  <a:gd name="connsiteY6" fmla="*/ 53346 h 57717"/>
                  <a:gd name="connsiteX7" fmla="*/ 35988 w 80382"/>
                  <a:gd name="connsiteY7" fmla="*/ 48045 h 57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82" h="57717">
                    <a:moveTo>
                      <a:pt x="35988" y="48045"/>
                    </a:moveTo>
                    <a:cubicBezTo>
                      <a:pt x="29362" y="38106"/>
                      <a:pt x="20748" y="43406"/>
                      <a:pt x="18098" y="38106"/>
                    </a:cubicBezTo>
                    <a:cubicBezTo>
                      <a:pt x="25386" y="23528"/>
                      <a:pt x="38638" y="24853"/>
                      <a:pt x="47915" y="28829"/>
                    </a:cubicBezTo>
                    <a:cubicBezTo>
                      <a:pt x="56529" y="32142"/>
                      <a:pt x="60504" y="27504"/>
                      <a:pt x="66468" y="26841"/>
                    </a:cubicBezTo>
                    <a:cubicBezTo>
                      <a:pt x="65143" y="16240"/>
                      <a:pt x="73757" y="11601"/>
                      <a:pt x="80383" y="5638"/>
                    </a:cubicBezTo>
                    <a:cubicBezTo>
                      <a:pt x="52553" y="-8277"/>
                      <a:pt x="34000" y="5638"/>
                      <a:pt x="17435" y="24853"/>
                    </a:cubicBezTo>
                    <a:cubicBezTo>
                      <a:pt x="10809" y="32805"/>
                      <a:pt x="-8407" y="38106"/>
                      <a:pt x="4183" y="53346"/>
                    </a:cubicBezTo>
                    <a:cubicBezTo>
                      <a:pt x="18098" y="67923"/>
                      <a:pt x="20748" y="40756"/>
                      <a:pt x="35988" y="4804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1776A6F-79B5-4826-96C3-25D1299A6E87}"/>
                  </a:ext>
                </a:extLst>
              </p:cNvPr>
              <p:cNvSpPr/>
              <p:nvPr/>
            </p:nvSpPr>
            <p:spPr>
              <a:xfrm>
                <a:off x="2641031" y="5943600"/>
                <a:ext cx="46529" cy="49766"/>
              </a:xfrm>
              <a:custGeom>
                <a:avLst/>
                <a:gdLst>
                  <a:gd name="connsiteX0" fmla="*/ 4765 w 46529"/>
                  <a:gd name="connsiteY0" fmla="*/ 49696 h 49766"/>
                  <a:gd name="connsiteX1" fmla="*/ 34583 w 46529"/>
                  <a:gd name="connsiteY1" fmla="*/ 38431 h 49766"/>
                  <a:gd name="connsiteX2" fmla="*/ 46510 w 46529"/>
                  <a:gd name="connsiteY2" fmla="*/ 0 h 49766"/>
                  <a:gd name="connsiteX3" fmla="*/ 20668 w 46529"/>
                  <a:gd name="connsiteY3" fmla="*/ 9939 h 49766"/>
                  <a:gd name="connsiteX4" fmla="*/ 790 w 46529"/>
                  <a:gd name="connsiteY4" fmla="*/ 39094 h 49766"/>
                  <a:gd name="connsiteX5" fmla="*/ 127 w 46529"/>
                  <a:gd name="connsiteY5" fmla="*/ 45720 h 49766"/>
                  <a:gd name="connsiteX6" fmla="*/ 4765 w 46529"/>
                  <a:gd name="connsiteY6" fmla="*/ 49696 h 4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29" h="49766">
                    <a:moveTo>
                      <a:pt x="4765" y="49696"/>
                    </a:moveTo>
                    <a:cubicBezTo>
                      <a:pt x="16692" y="50358"/>
                      <a:pt x="25969" y="46383"/>
                      <a:pt x="34583" y="38431"/>
                    </a:cubicBezTo>
                    <a:cubicBezTo>
                      <a:pt x="31270" y="23854"/>
                      <a:pt x="47172" y="14577"/>
                      <a:pt x="46510" y="0"/>
                    </a:cubicBezTo>
                    <a:cubicBezTo>
                      <a:pt x="36570" y="662"/>
                      <a:pt x="29282" y="662"/>
                      <a:pt x="20668" y="9939"/>
                    </a:cubicBezTo>
                    <a:cubicBezTo>
                      <a:pt x="12716" y="19216"/>
                      <a:pt x="10066" y="31805"/>
                      <a:pt x="790" y="39094"/>
                    </a:cubicBezTo>
                    <a:cubicBezTo>
                      <a:pt x="790" y="41082"/>
                      <a:pt x="127" y="43732"/>
                      <a:pt x="127" y="45720"/>
                    </a:cubicBezTo>
                    <a:cubicBezTo>
                      <a:pt x="-536" y="49033"/>
                      <a:pt x="1452" y="49033"/>
                      <a:pt x="4765" y="49696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BFE5C9-D9F3-43C9-8A64-D9C46E83E1E6}"/>
                  </a:ext>
                </a:extLst>
              </p:cNvPr>
              <p:cNvSpPr/>
              <p:nvPr/>
            </p:nvSpPr>
            <p:spPr>
              <a:xfrm>
                <a:off x="9758237" y="418106"/>
                <a:ext cx="54334" cy="36496"/>
              </a:xfrm>
              <a:custGeom>
                <a:avLst/>
                <a:gdLst>
                  <a:gd name="connsiteX0" fmla="*/ 38432 w 54334"/>
                  <a:gd name="connsiteY0" fmla="*/ 27167 h 36496"/>
                  <a:gd name="connsiteX1" fmla="*/ 54334 w 54334"/>
                  <a:gd name="connsiteY1" fmla="*/ 0 h 36496"/>
                  <a:gd name="connsiteX2" fmla="*/ 0 w 54334"/>
                  <a:gd name="connsiteY2" fmla="*/ 29817 h 36496"/>
                  <a:gd name="connsiteX3" fmla="*/ 38432 w 54334"/>
                  <a:gd name="connsiteY3" fmla="*/ 27167 h 3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334" h="36496">
                    <a:moveTo>
                      <a:pt x="38432" y="27167"/>
                    </a:moveTo>
                    <a:cubicBezTo>
                      <a:pt x="48371" y="24517"/>
                      <a:pt x="48371" y="23854"/>
                      <a:pt x="54334" y="0"/>
                    </a:cubicBezTo>
                    <a:cubicBezTo>
                      <a:pt x="37107" y="9939"/>
                      <a:pt x="21866" y="25179"/>
                      <a:pt x="0" y="29817"/>
                    </a:cubicBezTo>
                    <a:cubicBezTo>
                      <a:pt x="14578" y="45057"/>
                      <a:pt x="26504" y="29817"/>
                      <a:pt x="38432" y="27167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19A02CA-BBB1-405A-9C1E-59527B3B345C}"/>
                  </a:ext>
                </a:extLst>
              </p:cNvPr>
              <p:cNvSpPr/>
              <p:nvPr/>
            </p:nvSpPr>
            <p:spPr>
              <a:xfrm>
                <a:off x="9058523" y="901810"/>
                <a:ext cx="1988" cy="1325"/>
              </a:xfrm>
              <a:custGeom>
                <a:avLst/>
                <a:gdLst>
                  <a:gd name="connsiteX0" fmla="*/ 1988 w 1988"/>
                  <a:gd name="connsiteY0" fmla="*/ 0 h 1325"/>
                  <a:gd name="connsiteX1" fmla="*/ 0 w 1988"/>
                  <a:gd name="connsiteY1" fmla="*/ 1325 h 1325"/>
                  <a:gd name="connsiteX2" fmla="*/ 1988 w 1988"/>
                  <a:gd name="connsiteY2" fmla="*/ 0 h 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8" h="1325">
                    <a:moveTo>
                      <a:pt x="1988" y="0"/>
                    </a:moveTo>
                    <a:cubicBezTo>
                      <a:pt x="1326" y="0"/>
                      <a:pt x="662" y="663"/>
                      <a:pt x="0" y="1325"/>
                    </a:cubicBezTo>
                    <a:cubicBezTo>
                      <a:pt x="662" y="663"/>
                      <a:pt x="1326" y="663"/>
                      <a:pt x="1988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33DEF45-7A05-44B2-8284-F7DE6EC17BF0}"/>
                  </a:ext>
                </a:extLst>
              </p:cNvPr>
              <p:cNvSpPr/>
              <p:nvPr/>
            </p:nvSpPr>
            <p:spPr>
              <a:xfrm>
                <a:off x="9061173" y="844798"/>
                <a:ext cx="48691" cy="57674"/>
              </a:xfrm>
              <a:custGeom>
                <a:avLst/>
                <a:gdLst>
                  <a:gd name="connsiteX0" fmla="*/ 29155 w 48691"/>
                  <a:gd name="connsiteY0" fmla="*/ 45748 h 57674"/>
                  <a:gd name="connsiteX1" fmla="*/ 47708 w 48691"/>
                  <a:gd name="connsiteY1" fmla="*/ 14605 h 57674"/>
                  <a:gd name="connsiteX2" fmla="*/ 46383 w 48691"/>
                  <a:gd name="connsiteY2" fmla="*/ 2016 h 57674"/>
                  <a:gd name="connsiteX3" fmla="*/ 34455 w 48691"/>
                  <a:gd name="connsiteY3" fmla="*/ 3341 h 57674"/>
                  <a:gd name="connsiteX4" fmla="*/ 15903 w 48691"/>
                  <a:gd name="connsiteY4" fmla="*/ 10629 h 57674"/>
                  <a:gd name="connsiteX5" fmla="*/ 23854 w 48691"/>
                  <a:gd name="connsiteY5" fmla="*/ 31833 h 57674"/>
                  <a:gd name="connsiteX6" fmla="*/ 23854 w 48691"/>
                  <a:gd name="connsiteY6" fmla="*/ 31833 h 57674"/>
                  <a:gd name="connsiteX7" fmla="*/ 13915 w 48691"/>
                  <a:gd name="connsiteY7" fmla="*/ 19243 h 57674"/>
                  <a:gd name="connsiteX8" fmla="*/ 0 w 48691"/>
                  <a:gd name="connsiteY8" fmla="*/ 57675 h 57674"/>
                  <a:gd name="connsiteX9" fmla="*/ 29155 w 48691"/>
                  <a:gd name="connsiteY9" fmla="*/ 45748 h 5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91" h="57674">
                    <a:moveTo>
                      <a:pt x="29155" y="45748"/>
                    </a:moveTo>
                    <a:cubicBezTo>
                      <a:pt x="45058" y="41109"/>
                      <a:pt x="41081" y="24544"/>
                      <a:pt x="47708" y="14605"/>
                    </a:cubicBezTo>
                    <a:cubicBezTo>
                      <a:pt x="49696" y="11955"/>
                      <a:pt x="48371" y="5329"/>
                      <a:pt x="46383" y="2016"/>
                    </a:cubicBezTo>
                    <a:cubicBezTo>
                      <a:pt x="43070" y="-2623"/>
                      <a:pt x="38432" y="2016"/>
                      <a:pt x="34455" y="3341"/>
                    </a:cubicBezTo>
                    <a:cubicBezTo>
                      <a:pt x="29817" y="5329"/>
                      <a:pt x="24516" y="7316"/>
                      <a:pt x="15903" y="10629"/>
                    </a:cubicBezTo>
                    <a:cubicBezTo>
                      <a:pt x="35781" y="15268"/>
                      <a:pt x="31806" y="23219"/>
                      <a:pt x="23854" y="31833"/>
                    </a:cubicBezTo>
                    <a:cubicBezTo>
                      <a:pt x="23854" y="31833"/>
                      <a:pt x="23854" y="31833"/>
                      <a:pt x="23854" y="31833"/>
                    </a:cubicBezTo>
                    <a:cubicBezTo>
                      <a:pt x="11927" y="34483"/>
                      <a:pt x="20541" y="20569"/>
                      <a:pt x="13915" y="19243"/>
                    </a:cubicBezTo>
                    <a:cubicBezTo>
                      <a:pt x="-3975" y="26532"/>
                      <a:pt x="17228" y="49723"/>
                      <a:pt x="0" y="57675"/>
                    </a:cubicBezTo>
                    <a:cubicBezTo>
                      <a:pt x="9939" y="53699"/>
                      <a:pt x="24516" y="62313"/>
                      <a:pt x="29155" y="4574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48E65FE-DE48-4BD7-AD6A-9AF452C5AC05}"/>
                  </a:ext>
                </a:extLst>
              </p:cNvPr>
              <p:cNvSpPr/>
              <p:nvPr/>
            </p:nvSpPr>
            <p:spPr>
              <a:xfrm>
                <a:off x="8062788" y="1535264"/>
                <a:ext cx="497" cy="496"/>
              </a:xfrm>
              <a:custGeom>
                <a:avLst/>
                <a:gdLst>
                  <a:gd name="connsiteX0" fmla="*/ 497 w 497"/>
                  <a:gd name="connsiteY0" fmla="*/ 0 h 496"/>
                  <a:gd name="connsiteX1" fmla="*/ 497 w 497"/>
                  <a:gd name="connsiteY1" fmla="*/ 0 h 496"/>
                  <a:gd name="connsiteX2" fmla="*/ 497 w 497"/>
                  <a:gd name="connsiteY2" fmla="*/ 0 h 496"/>
                  <a:gd name="connsiteX3" fmla="*/ 497 w 497"/>
                  <a:gd name="connsiteY3" fmla="*/ 0 h 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" h="496">
                    <a:moveTo>
                      <a:pt x="497" y="0"/>
                    </a:moveTo>
                    <a:cubicBezTo>
                      <a:pt x="-166" y="663"/>
                      <a:pt x="-166" y="663"/>
                      <a:pt x="497" y="0"/>
                    </a:cubicBezTo>
                    <a:cubicBezTo>
                      <a:pt x="-166" y="663"/>
                      <a:pt x="497" y="663"/>
                      <a:pt x="497" y="0"/>
                    </a:cubicBezTo>
                    <a:lnTo>
                      <a:pt x="497" y="0"/>
                    </a:ln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BEEED42-B653-470C-9B4C-4B6A340FA127}"/>
                  </a:ext>
                </a:extLst>
              </p:cNvPr>
              <p:cNvSpPr/>
              <p:nvPr/>
            </p:nvSpPr>
            <p:spPr>
              <a:xfrm>
                <a:off x="7985571" y="1535839"/>
                <a:ext cx="77713" cy="42510"/>
              </a:xfrm>
              <a:custGeom>
                <a:avLst/>
                <a:gdLst>
                  <a:gd name="connsiteX0" fmla="*/ 9465 w 77713"/>
                  <a:gd name="connsiteY0" fmla="*/ 40507 h 42510"/>
                  <a:gd name="connsiteX1" fmla="*/ 77714 w 77713"/>
                  <a:gd name="connsiteY1" fmla="*/ 88 h 42510"/>
                  <a:gd name="connsiteX2" fmla="*/ 63137 w 77713"/>
                  <a:gd name="connsiteY2" fmla="*/ 2738 h 42510"/>
                  <a:gd name="connsiteX3" fmla="*/ 4164 w 77713"/>
                  <a:gd name="connsiteY3" fmla="*/ 23941 h 42510"/>
                  <a:gd name="connsiteX4" fmla="*/ 851 w 77713"/>
                  <a:gd name="connsiteY4" fmla="*/ 36531 h 42510"/>
                  <a:gd name="connsiteX5" fmla="*/ 9465 w 77713"/>
                  <a:gd name="connsiteY5" fmla="*/ 40507 h 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13" h="42510">
                    <a:moveTo>
                      <a:pt x="9465" y="40507"/>
                    </a:moveTo>
                    <a:cubicBezTo>
                      <a:pt x="31331" y="25267"/>
                      <a:pt x="57173" y="17315"/>
                      <a:pt x="77714" y="88"/>
                    </a:cubicBezTo>
                    <a:cubicBezTo>
                      <a:pt x="72413" y="-575"/>
                      <a:pt x="67775" y="2738"/>
                      <a:pt x="63137" y="2738"/>
                    </a:cubicBezTo>
                    <a:cubicBezTo>
                      <a:pt x="41933" y="4726"/>
                      <a:pt x="30006" y="31893"/>
                      <a:pt x="4164" y="23941"/>
                    </a:cubicBezTo>
                    <a:cubicBezTo>
                      <a:pt x="-3124" y="21954"/>
                      <a:pt x="1514" y="31893"/>
                      <a:pt x="851" y="36531"/>
                    </a:cubicBezTo>
                    <a:cubicBezTo>
                      <a:pt x="-474" y="45145"/>
                      <a:pt x="5489" y="42495"/>
                      <a:pt x="9465" y="40507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6C3F9FA-1B0C-4D8B-A384-923EF40C4511}"/>
                  </a:ext>
                </a:extLst>
              </p:cNvPr>
              <p:cNvSpPr/>
              <p:nvPr/>
            </p:nvSpPr>
            <p:spPr>
              <a:xfrm>
                <a:off x="8063285" y="1535264"/>
                <a:ext cx="662" cy="662"/>
              </a:xfrm>
              <a:custGeom>
                <a:avLst/>
                <a:gdLst>
                  <a:gd name="connsiteX0" fmla="*/ 0 w 662"/>
                  <a:gd name="connsiteY0" fmla="*/ 663 h 662"/>
                  <a:gd name="connsiteX1" fmla="*/ 662 w 662"/>
                  <a:gd name="connsiteY1" fmla="*/ 0 h 662"/>
                  <a:gd name="connsiteX2" fmla="*/ 0 w 662"/>
                  <a:gd name="connsiteY2" fmla="*/ 663 h 662"/>
                  <a:gd name="connsiteX3" fmla="*/ 0 w 662"/>
                  <a:gd name="connsiteY3" fmla="*/ 663 h 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" h="662">
                    <a:moveTo>
                      <a:pt x="0" y="663"/>
                    </a:moveTo>
                    <a:cubicBezTo>
                      <a:pt x="0" y="663"/>
                      <a:pt x="662" y="0"/>
                      <a:pt x="662" y="0"/>
                    </a:cubicBezTo>
                    <a:cubicBezTo>
                      <a:pt x="662" y="0"/>
                      <a:pt x="0" y="0"/>
                      <a:pt x="0" y="663"/>
                    </a:cubicBezTo>
                    <a:cubicBezTo>
                      <a:pt x="0" y="0"/>
                      <a:pt x="0" y="663"/>
                      <a:pt x="0" y="663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6296DFE-036C-46D9-B809-0EA273F583C1}"/>
                  </a:ext>
                </a:extLst>
              </p:cNvPr>
              <p:cNvSpPr/>
              <p:nvPr/>
            </p:nvSpPr>
            <p:spPr>
              <a:xfrm>
                <a:off x="7174064" y="2128846"/>
                <a:ext cx="54333" cy="13246"/>
              </a:xfrm>
              <a:custGeom>
                <a:avLst/>
                <a:gdLst>
                  <a:gd name="connsiteX0" fmla="*/ 0 w 54333"/>
                  <a:gd name="connsiteY0" fmla="*/ 7404 h 13246"/>
                  <a:gd name="connsiteX1" fmla="*/ 51021 w 54333"/>
                  <a:gd name="connsiteY1" fmla="*/ 5416 h 13246"/>
                  <a:gd name="connsiteX2" fmla="*/ 54334 w 54333"/>
                  <a:gd name="connsiteY2" fmla="*/ 115 h 13246"/>
                  <a:gd name="connsiteX3" fmla="*/ 0 w 54333"/>
                  <a:gd name="connsiteY3" fmla="*/ 7404 h 13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333" h="13246">
                    <a:moveTo>
                      <a:pt x="0" y="7404"/>
                    </a:moveTo>
                    <a:cubicBezTo>
                      <a:pt x="17891" y="19331"/>
                      <a:pt x="34456" y="10054"/>
                      <a:pt x="51021" y="5416"/>
                    </a:cubicBezTo>
                    <a:cubicBezTo>
                      <a:pt x="52346" y="3428"/>
                      <a:pt x="53671" y="2103"/>
                      <a:pt x="54334" y="115"/>
                    </a:cubicBezTo>
                    <a:cubicBezTo>
                      <a:pt x="35781" y="-1210"/>
                      <a:pt x="19215" y="9392"/>
                      <a:pt x="0" y="740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B238A91-C2CA-46B6-BB15-9D808585677A}"/>
                  </a:ext>
                </a:extLst>
              </p:cNvPr>
              <p:cNvSpPr/>
              <p:nvPr/>
            </p:nvSpPr>
            <p:spPr>
              <a:xfrm>
                <a:off x="2549718" y="6017812"/>
                <a:ext cx="21985" cy="25841"/>
              </a:xfrm>
              <a:custGeom>
                <a:avLst/>
                <a:gdLst>
                  <a:gd name="connsiteX0" fmla="*/ 21866 w 21985"/>
                  <a:gd name="connsiteY0" fmla="*/ 0 h 25841"/>
                  <a:gd name="connsiteX1" fmla="*/ 0 w 21985"/>
                  <a:gd name="connsiteY1" fmla="*/ 18553 h 25841"/>
                  <a:gd name="connsiteX2" fmla="*/ 3976 w 21985"/>
                  <a:gd name="connsiteY2" fmla="*/ 25841 h 25841"/>
                  <a:gd name="connsiteX3" fmla="*/ 21866 w 21985"/>
                  <a:gd name="connsiteY3" fmla="*/ 0 h 2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5" h="25841">
                    <a:moveTo>
                      <a:pt x="21866" y="0"/>
                    </a:moveTo>
                    <a:cubicBezTo>
                      <a:pt x="13915" y="7951"/>
                      <a:pt x="0" y="3975"/>
                      <a:pt x="0" y="18553"/>
                    </a:cubicBezTo>
                    <a:cubicBezTo>
                      <a:pt x="0" y="21204"/>
                      <a:pt x="2650" y="23191"/>
                      <a:pt x="3976" y="25841"/>
                    </a:cubicBezTo>
                    <a:cubicBezTo>
                      <a:pt x="13252" y="20541"/>
                      <a:pt x="23191" y="15902"/>
                      <a:pt x="21866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3DA3FE6-2D66-4F55-A5A9-271A4668DFEC}"/>
                  </a:ext>
                </a:extLst>
              </p:cNvPr>
              <p:cNvSpPr/>
              <p:nvPr/>
            </p:nvSpPr>
            <p:spPr>
              <a:xfrm>
                <a:off x="7930458" y="1593739"/>
                <a:ext cx="21508" cy="40253"/>
              </a:xfrm>
              <a:custGeom>
                <a:avLst/>
                <a:gdLst>
                  <a:gd name="connsiteX0" fmla="*/ 21509 w 21508"/>
                  <a:gd name="connsiteY0" fmla="*/ 5798 h 40253"/>
                  <a:gd name="connsiteX1" fmla="*/ 19521 w 21508"/>
                  <a:gd name="connsiteY1" fmla="*/ 497 h 40253"/>
                  <a:gd name="connsiteX2" fmla="*/ 13558 w 21508"/>
                  <a:gd name="connsiteY2" fmla="*/ 497 h 40253"/>
                  <a:gd name="connsiteX3" fmla="*/ 12895 w 21508"/>
                  <a:gd name="connsiteY3" fmla="*/ 40254 h 40253"/>
                  <a:gd name="connsiteX4" fmla="*/ 21509 w 21508"/>
                  <a:gd name="connsiteY4" fmla="*/ 5798 h 4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8" h="40253">
                    <a:moveTo>
                      <a:pt x="21509" y="5798"/>
                    </a:moveTo>
                    <a:cubicBezTo>
                      <a:pt x="21509" y="5798"/>
                      <a:pt x="20846" y="1160"/>
                      <a:pt x="19521" y="497"/>
                    </a:cubicBezTo>
                    <a:cubicBezTo>
                      <a:pt x="18196" y="-166"/>
                      <a:pt x="14883" y="-166"/>
                      <a:pt x="13558" y="497"/>
                    </a:cubicBezTo>
                    <a:cubicBezTo>
                      <a:pt x="-6983" y="11099"/>
                      <a:pt x="-1683" y="24351"/>
                      <a:pt x="12895" y="40254"/>
                    </a:cubicBezTo>
                    <a:cubicBezTo>
                      <a:pt x="4943" y="26339"/>
                      <a:pt x="2956" y="13087"/>
                      <a:pt x="21509" y="579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939B46B-6A6F-4F9B-A516-8CC6E418CA07}"/>
                  </a:ext>
                </a:extLst>
              </p:cNvPr>
              <p:cNvSpPr/>
              <p:nvPr/>
            </p:nvSpPr>
            <p:spPr>
              <a:xfrm>
                <a:off x="9617102" y="502257"/>
                <a:ext cx="32621" cy="24516"/>
              </a:xfrm>
              <a:custGeom>
                <a:avLst/>
                <a:gdLst>
                  <a:gd name="connsiteX0" fmla="*/ 32468 w 32621"/>
                  <a:gd name="connsiteY0" fmla="*/ 0 h 24516"/>
                  <a:gd name="connsiteX1" fmla="*/ 0 w 32621"/>
                  <a:gd name="connsiteY1" fmla="*/ 23191 h 24516"/>
                  <a:gd name="connsiteX2" fmla="*/ 12590 w 32621"/>
                  <a:gd name="connsiteY2" fmla="*/ 24517 h 24516"/>
                  <a:gd name="connsiteX3" fmla="*/ 32468 w 32621"/>
                  <a:gd name="connsiteY3" fmla="*/ 0 h 2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21" h="24516">
                    <a:moveTo>
                      <a:pt x="32468" y="0"/>
                    </a:moveTo>
                    <a:cubicBezTo>
                      <a:pt x="21203" y="7289"/>
                      <a:pt x="7289" y="9939"/>
                      <a:pt x="0" y="23191"/>
                    </a:cubicBezTo>
                    <a:cubicBezTo>
                      <a:pt x="5300" y="23854"/>
                      <a:pt x="8613" y="23854"/>
                      <a:pt x="12590" y="24517"/>
                    </a:cubicBezTo>
                    <a:cubicBezTo>
                      <a:pt x="16565" y="14577"/>
                      <a:pt x="34455" y="17228"/>
                      <a:pt x="32468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A85ACAE-4174-4F02-B202-29CCA734F70A}"/>
                  </a:ext>
                </a:extLst>
              </p:cNvPr>
              <p:cNvSpPr/>
              <p:nvPr/>
            </p:nvSpPr>
            <p:spPr>
              <a:xfrm>
                <a:off x="6268940" y="2515925"/>
                <a:ext cx="76199" cy="60959"/>
              </a:xfrm>
              <a:custGeom>
                <a:avLst/>
                <a:gdLst>
                  <a:gd name="connsiteX0" fmla="*/ 41082 w 76199"/>
                  <a:gd name="connsiteY0" fmla="*/ 37769 h 60959"/>
                  <a:gd name="connsiteX1" fmla="*/ 41082 w 76199"/>
                  <a:gd name="connsiteY1" fmla="*/ 37769 h 60959"/>
                  <a:gd name="connsiteX2" fmla="*/ 76200 w 76199"/>
                  <a:gd name="connsiteY2" fmla="*/ 16565 h 60959"/>
                  <a:gd name="connsiteX3" fmla="*/ 51684 w 76199"/>
                  <a:gd name="connsiteY3" fmla="*/ 21866 h 60959"/>
                  <a:gd name="connsiteX4" fmla="*/ 40419 w 76199"/>
                  <a:gd name="connsiteY4" fmla="*/ 0 h 60959"/>
                  <a:gd name="connsiteX5" fmla="*/ 34456 w 76199"/>
                  <a:gd name="connsiteY5" fmla="*/ 35781 h 60959"/>
                  <a:gd name="connsiteX6" fmla="*/ 34456 w 76199"/>
                  <a:gd name="connsiteY6" fmla="*/ 35781 h 60959"/>
                  <a:gd name="connsiteX7" fmla="*/ 0 w 76199"/>
                  <a:gd name="connsiteY7" fmla="*/ 60960 h 60959"/>
                  <a:gd name="connsiteX8" fmla="*/ 41082 w 76199"/>
                  <a:gd name="connsiteY8" fmla="*/ 37769 h 6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199" h="60959">
                    <a:moveTo>
                      <a:pt x="41082" y="37769"/>
                    </a:moveTo>
                    <a:cubicBezTo>
                      <a:pt x="41082" y="37769"/>
                      <a:pt x="41082" y="37769"/>
                      <a:pt x="41082" y="37769"/>
                    </a:cubicBezTo>
                    <a:cubicBezTo>
                      <a:pt x="58310" y="39757"/>
                      <a:pt x="64273" y="23854"/>
                      <a:pt x="76200" y="16565"/>
                    </a:cubicBezTo>
                    <a:cubicBezTo>
                      <a:pt x="64936" y="8614"/>
                      <a:pt x="60960" y="25842"/>
                      <a:pt x="51684" y="21866"/>
                    </a:cubicBezTo>
                    <a:cubicBezTo>
                      <a:pt x="47045" y="15903"/>
                      <a:pt x="51684" y="6626"/>
                      <a:pt x="40419" y="0"/>
                    </a:cubicBezTo>
                    <a:cubicBezTo>
                      <a:pt x="44395" y="15240"/>
                      <a:pt x="45720" y="27167"/>
                      <a:pt x="34456" y="35781"/>
                    </a:cubicBezTo>
                    <a:lnTo>
                      <a:pt x="34456" y="35781"/>
                    </a:lnTo>
                    <a:cubicBezTo>
                      <a:pt x="23191" y="44395"/>
                      <a:pt x="11264" y="52346"/>
                      <a:pt x="0" y="60960"/>
                    </a:cubicBezTo>
                    <a:cubicBezTo>
                      <a:pt x="15903" y="58972"/>
                      <a:pt x="28492" y="49033"/>
                      <a:pt x="41082" y="37769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8B23282-2BF9-4F5E-B083-6AD9EA83895E}"/>
                  </a:ext>
                </a:extLst>
              </p:cNvPr>
              <p:cNvSpPr/>
              <p:nvPr/>
            </p:nvSpPr>
            <p:spPr>
              <a:xfrm>
                <a:off x="5995054" y="2823375"/>
                <a:ext cx="19445" cy="34455"/>
              </a:xfrm>
              <a:custGeom>
                <a:avLst/>
                <a:gdLst>
                  <a:gd name="connsiteX0" fmla="*/ 19445 w 19445"/>
                  <a:gd name="connsiteY0" fmla="*/ 0 h 34455"/>
                  <a:gd name="connsiteX1" fmla="*/ 2217 w 19445"/>
                  <a:gd name="connsiteY1" fmla="*/ 34456 h 34455"/>
                  <a:gd name="connsiteX2" fmla="*/ 19445 w 19445"/>
                  <a:gd name="connsiteY2" fmla="*/ 0 h 3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45" h="34455">
                    <a:moveTo>
                      <a:pt x="19445" y="0"/>
                    </a:moveTo>
                    <a:cubicBezTo>
                      <a:pt x="9506" y="8614"/>
                      <a:pt x="-5734" y="15240"/>
                      <a:pt x="2217" y="34456"/>
                    </a:cubicBezTo>
                    <a:cubicBezTo>
                      <a:pt x="8843" y="21866"/>
                      <a:pt x="14144" y="10602"/>
                      <a:pt x="19445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A227C01-56F4-41DA-8999-25385EEC193A}"/>
                  </a:ext>
                </a:extLst>
              </p:cNvPr>
              <p:cNvSpPr/>
              <p:nvPr/>
            </p:nvSpPr>
            <p:spPr>
              <a:xfrm>
                <a:off x="7102502" y="2174284"/>
                <a:ext cx="20540" cy="14974"/>
              </a:xfrm>
              <a:custGeom>
                <a:avLst/>
                <a:gdLst>
                  <a:gd name="connsiteX0" fmla="*/ 20541 w 20540"/>
                  <a:gd name="connsiteY0" fmla="*/ 4373 h 14974"/>
                  <a:gd name="connsiteX1" fmla="*/ 15902 w 20540"/>
                  <a:gd name="connsiteY1" fmla="*/ 397 h 14974"/>
                  <a:gd name="connsiteX2" fmla="*/ 0 w 20540"/>
                  <a:gd name="connsiteY2" fmla="*/ 14974 h 14974"/>
                  <a:gd name="connsiteX3" fmla="*/ 20541 w 20540"/>
                  <a:gd name="connsiteY3" fmla="*/ 4373 h 14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4974">
                    <a:moveTo>
                      <a:pt x="20541" y="4373"/>
                    </a:moveTo>
                    <a:cubicBezTo>
                      <a:pt x="20541" y="3048"/>
                      <a:pt x="17890" y="397"/>
                      <a:pt x="15902" y="397"/>
                    </a:cubicBezTo>
                    <a:cubicBezTo>
                      <a:pt x="4638" y="-2253"/>
                      <a:pt x="3975" y="9011"/>
                      <a:pt x="0" y="14974"/>
                    </a:cubicBezTo>
                    <a:cubicBezTo>
                      <a:pt x="6626" y="10336"/>
                      <a:pt x="17228" y="14974"/>
                      <a:pt x="20541" y="4373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C2EF6C-4B3A-45B2-873F-6D4EE4D543EC}"/>
                  </a:ext>
                </a:extLst>
              </p:cNvPr>
              <p:cNvSpPr/>
              <p:nvPr/>
            </p:nvSpPr>
            <p:spPr>
              <a:xfrm>
                <a:off x="7684935" y="1830605"/>
                <a:ext cx="28492" cy="15630"/>
              </a:xfrm>
              <a:custGeom>
                <a:avLst/>
                <a:gdLst>
                  <a:gd name="connsiteX0" fmla="*/ 28492 w 28492"/>
                  <a:gd name="connsiteY0" fmla="*/ 845 h 15630"/>
                  <a:gd name="connsiteX1" fmla="*/ 0 w 28492"/>
                  <a:gd name="connsiteY1" fmla="*/ 9459 h 15630"/>
                  <a:gd name="connsiteX2" fmla="*/ 28492 w 28492"/>
                  <a:gd name="connsiteY2" fmla="*/ 845 h 1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92" h="15630">
                    <a:moveTo>
                      <a:pt x="28492" y="845"/>
                    </a:moveTo>
                    <a:cubicBezTo>
                      <a:pt x="15240" y="-3130"/>
                      <a:pt x="9277" y="8134"/>
                      <a:pt x="0" y="9459"/>
                    </a:cubicBezTo>
                    <a:cubicBezTo>
                      <a:pt x="14577" y="23374"/>
                      <a:pt x="20541" y="10785"/>
                      <a:pt x="28492" y="84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FA1E78F-9C72-4304-850F-8EF1866A0259}"/>
                  </a:ext>
                </a:extLst>
              </p:cNvPr>
              <p:cNvSpPr/>
              <p:nvPr/>
            </p:nvSpPr>
            <p:spPr>
              <a:xfrm>
                <a:off x="7684935" y="1840064"/>
                <a:ext cx="6626" cy="6626"/>
              </a:xfrm>
              <a:custGeom>
                <a:avLst/>
                <a:gdLst>
                  <a:gd name="connsiteX0" fmla="*/ 0 w 6626"/>
                  <a:gd name="connsiteY0" fmla="*/ 0 h 6626"/>
                  <a:gd name="connsiteX1" fmla="*/ 0 w 6626"/>
                  <a:gd name="connsiteY1" fmla="*/ 0 h 6626"/>
                  <a:gd name="connsiteX2" fmla="*/ 0 w 6626"/>
                  <a:gd name="connsiteY2" fmla="*/ 0 h 6626"/>
                  <a:gd name="connsiteX3" fmla="*/ 0 w 6626"/>
                  <a:gd name="connsiteY3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6" h="662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C190112-53D3-4DDA-9771-654F44A0B768}"/>
                  </a:ext>
                </a:extLst>
              </p:cNvPr>
              <p:cNvSpPr/>
              <p:nvPr/>
            </p:nvSpPr>
            <p:spPr>
              <a:xfrm>
                <a:off x="9142011" y="819049"/>
                <a:ext cx="21290" cy="14512"/>
              </a:xfrm>
              <a:custGeom>
                <a:avLst/>
                <a:gdLst>
                  <a:gd name="connsiteX0" fmla="*/ 21204 w 21290"/>
                  <a:gd name="connsiteY0" fmla="*/ 7224 h 14512"/>
                  <a:gd name="connsiteX1" fmla="*/ 16565 w 21290"/>
                  <a:gd name="connsiteY1" fmla="*/ 598 h 14512"/>
                  <a:gd name="connsiteX2" fmla="*/ 0 w 21290"/>
                  <a:gd name="connsiteY2" fmla="*/ 14513 h 14512"/>
                  <a:gd name="connsiteX3" fmla="*/ 21204 w 21290"/>
                  <a:gd name="connsiteY3" fmla="*/ 7224 h 14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0" h="14512">
                    <a:moveTo>
                      <a:pt x="21204" y="7224"/>
                    </a:moveTo>
                    <a:cubicBezTo>
                      <a:pt x="21866" y="5899"/>
                      <a:pt x="18553" y="1261"/>
                      <a:pt x="16565" y="598"/>
                    </a:cubicBezTo>
                    <a:cubicBezTo>
                      <a:pt x="5964" y="-2715"/>
                      <a:pt x="5301" y="8549"/>
                      <a:pt x="0" y="14513"/>
                    </a:cubicBezTo>
                    <a:cubicBezTo>
                      <a:pt x="6626" y="9874"/>
                      <a:pt x="17228" y="15838"/>
                      <a:pt x="21204" y="722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D21F225-FE91-4BF2-BD5A-8F7FEF9A6B01}"/>
                  </a:ext>
                </a:extLst>
              </p:cNvPr>
              <p:cNvSpPr/>
              <p:nvPr/>
            </p:nvSpPr>
            <p:spPr>
              <a:xfrm>
                <a:off x="7242975" y="1969139"/>
                <a:ext cx="21290" cy="14048"/>
              </a:xfrm>
              <a:custGeom>
                <a:avLst/>
                <a:gdLst>
                  <a:gd name="connsiteX0" fmla="*/ 21204 w 21290"/>
                  <a:gd name="connsiteY0" fmla="*/ 5435 h 14048"/>
                  <a:gd name="connsiteX1" fmla="*/ 17228 w 21290"/>
                  <a:gd name="connsiteY1" fmla="*/ 797 h 14048"/>
                  <a:gd name="connsiteX2" fmla="*/ 0 w 21290"/>
                  <a:gd name="connsiteY2" fmla="*/ 14049 h 14048"/>
                  <a:gd name="connsiteX3" fmla="*/ 21204 w 21290"/>
                  <a:gd name="connsiteY3" fmla="*/ 5435 h 1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0" h="14048">
                    <a:moveTo>
                      <a:pt x="21204" y="5435"/>
                    </a:moveTo>
                    <a:cubicBezTo>
                      <a:pt x="21866" y="4772"/>
                      <a:pt x="18553" y="1459"/>
                      <a:pt x="17228" y="797"/>
                    </a:cubicBezTo>
                    <a:cubicBezTo>
                      <a:pt x="5964" y="-3179"/>
                      <a:pt x="5301" y="8748"/>
                      <a:pt x="0" y="14049"/>
                    </a:cubicBezTo>
                    <a:cubicBezTo>
                      <a:pt x="7289" y="11398"/>
                      <a:pt x="17228" y="14711"/>
                      <a:pt x="21204" y="543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E56F0F5-1DFD-4308-A8FB-9B5FF3497C8F}"/>
                  </a:ext>
                </a:extLst>
              </p:cNvPr>
              <p:cNvSpPr/>
              <p:nvPr/>
            </p:nvSpPr>
            <p:spPr>
              <a:xfrm>
                <a:off x="7571629" y="1835426"/>
                <a:ext cx="24516" cy="23853"/>
              </a:xfrm>
              <a:custGeom>
                <a:avLst/>
                <a:gdLst>
                  <a:gd name="connsiteX0" fmla="*/ 24517 w 24516"/>
                  <a:gd name="connsiteY0" fmla="*/ 0 h 23853"/>
                  <a:gd name="connsiteX1" fmla="*/ 0 w 24516"/>
                  <a:gd name="connsiteY1" fmla="*/ 23854 h 23853"/>
                  <a:gd name="connsiteX2" fmla="*/ 24517 w 24516"/>
                  <a:gd name="connsiteY2" fmla="*/ 0 h 2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516" h="23853">
                    <a:moveTo>
                      <a:pt x="24517" y="0"/>
                    </a:moveTo>
                    <a:cubicBezTo>
                      <a:pt x="9939" y="3313"/>
                      <a:pt x="4638" y="13252"/>
                      <a:pt x="0" y="23854"/>
                    </a:cubicBezTo>
                    <a:cubicBezTo>
                      <a:pt x="9276" y="17891"/>
                      <a:pt x="19215" y="13915"/>
                      <a:pt x="24517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8227C25-6677-4329-B7B4-B55E653D9A8E}"/>
                  </a:ext>
                </a:extLst>
              </p:cNvPr>
              <p:cNvSpPr/>
              <p:nvPr/>
            </p:nvSpPr>
            <p:spPr>
              <a:xfrm>
                <a:off x="10151827" y="236968"/>
                <a:ext cx="20540" cy="14159"/>
              </a:xfrm>
              <a:custGeom>
                <a:avLst/>
                <a:gdLst>
                  <a:gd name="connsiteX0" fmla="*/ 20541 w 20540"/>
                  <a:gd name="connsiteY0" fmla="*/ 4221 h 14159"/>
                  <a:gd name="connsiteX1" fmla="*/ 15903 w 20540"/>
                  <a:gd name="connsiteY1" fmla="*/ 245 h 14159"/>
                  <a:gd name="connsiteX2" fmla="*/ 0 w 20540"/>
                  <a:gd name="connsiteY2" fmla="*/ 14160 h 14159"/>
                  <a:gd name="connsiteX3" fmla="*/ 20541 w 20540"/>
                  <a:gd name="connsiteY3" fmla="*/ 4221 h 14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4159">
                    <a:moveTo>
                      <a:pt x="20541" y="4221"/>
                    </a:moveTo>
                    <a:cubicBezTo>
                      <a:pt x="20541" y="3558"/>
                      <a:pt x="17891" y="245"/>
                      <a:pt x="15903" y="245"/>
                    </a:cubicBezTo>
                    <a:cubicBezTo>
                      <a:pt x="5301" y="-1743"/>
                      <a:pt x="4639" y="8859"/>
                      <a:pt x="0" y="14160"/>
                    </a:cubicBezTo>
                    <a:cubicBezTo>
                      <a:pt x="7952" y="10847"/>
                      <a:pt x="17228" y="13497"/>
                      <a:pt x="20541" y="4221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9CE624E-D846-4BA4-A509-A58E9C292A00}"/>
                  </a:ext>
                </a:extLst>
              </p:cNvPr>
              <p:cNvSpPr/>
              <p:nvPr/>
            </p:nvSpPr>
            <p:spPr>
              <a:xfrm>
                <a:off x="10550690" y="0"/>
                <a:ext cx="17511" cy="26504"/>
              </a:xfrm>
              <a:custGeom>
                <a:avLst/>
                <a:gdLst>
                  <a:gd name="connsiteX0" fmla="*/ 17256 w 17511"/>
                  <a:gd name="connsiteY0" fmla="*/ 0 h 26504"/>
                  <a:gd name="connsiteX1" fmla="*/ 28 w 17511"/>
                  <a:gd name="connsiteY1" fmla="*/ 26504 h 26504"/>
                  <a:gd name="connsiteX2" fmla="*/ 17256 w 17511"/>
                  <a:gd name="connsiteY2" fmla="*/ 0 h 2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11" h="26504">
                    <a:moveTo>
                      <a:pt x="17256" y="0"/>
                    </a:moveTo>
                    <a:cubicBezTo>
                      <a:pt x="10630" y="10602"/>
                      <a:pt x="-635" y="11264"/>
                      <a:pt x="28" y="26504"/>
                    </a:cubicBezTo>
                    <a:cubicBezTo>
                      <a:pt x="9304" y="19878"/>
                      <a:pt x="19243" y="16565"/>
                      <a:pt x="17256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8DBA22C-CE24-498A-8E41-49C07F1142B9}"/>
                  </a:ext>
                </a:extLst>
              </p:cNvPr>
              <p:cNvSpPr/>
              <p:nvPr/>
            </p:nvSpPr>
            <p:spPr>
              <a:xfrm>
                <a:off x="8910762" y="1051948"/>
                <a:ext cx="20540" cy="13526"/>
              </a:xfrm>
              <a:custGeom>
                <a:avLst/>
                <a:gdLst>
                  <a:gd name="connsiteX0" fmla="*/ 20541 w 20540"/>
                  <a:gd name="connsiteY0" fmla="*/ 4912 h 13526"/>
                  <a:gd name="connsiteX1" fmla="*/ 15902 w 20540"/>
                  <a:gd name="connsiteY1" fmla="*/ 274 h 13526"/>
                  <a:gd name="connsiteX2" fmla="*/ 0 w 20540"/>
                  <a:gd name="connsiteY2" fmla="*/ 13526 h 13526"/>
                  <a:gd name="connsiteX3" fmla="*/ 20541 w 20540"/>
                  <a:gd name="connsiteY3" fmla="*/ 4912 h 1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3526">
                    <a:moveTo>
                      <a:pt x="20541" y="4912"/>
                    </a:moveTo>
                    <a:cubicBezTo>
                      <a:pt x="20541" y="4250"/>
                      <a:pt x="17890" y="937"/>
                      <a:pt x="15902" y="274"/>
                    </a:cubicBezTo>
                    <a:cubicBezTo>
                      <a:pt x="5963" y="-1714"/>
                      <a:pt x="4638" y="7563"/>
                      <a:pt x="0" y="13526"/>
                    </a:cubicBezTo>
                    <a:cubicBezTo>
                      <a:pt x="7951" y="12201"/>
                      <a:pt x="16565" y="13526"/>
                      <a:pt x="20541" y="491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81D0429-82DA-4532-A782-D6827E2EFF68}"/>
                  </a:ext>
                </a:extLst>
              </p:cNvPr>
              <p:cNvSpPr/>
              <p:nvPr/>
            </p:nvSpPr>
            <p:spPr>
              <a:xfrm>
                <a:off x="6727466" y="2390692"/>
                <a:ext cx="29154" cy="16565"/>
              </a:xfrm>
              <a:custGeom>
                <a:avLst/>
                <a:gdLst>
                  <a:gd name="connsiteX0" fmla="*/ 29155 w 29154"/>
                  <a:gd name="connsiteY0" fmla="*/ 0 h 16565"/>
                  <a:gd name="connsiteX1" fmla="*/ 0 w 29154"/>
                  <a:gd name="connsiteY1" fmla="*/ 16565 h 16565"/>
                  <a:gd name="connsiteX2" fmla="*/ 29155 w 29154"/>
                  <a:gd name="connsiteY2" fmla="*/ 0 h 16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54" h="16565">
                    <a:moveTo>
                      <a:pt x="29155" y="0"/>
                    </a:moveTo>
                    <a:cubicBezTo>
                      <a:pt x="19216" y="5301"/>
                      <a:pt x="9939" y="11264"/>
                      <a:pt x="0" y="16565"/>
                    </a:cubicBezTo>
                    <a:cubicBezTo>
                      <a:pt x="11927" y="15240"/>
                      <a:pt x="23854" y="13252"/>
                      <a:pt x="29155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36D09FA-62FF-4957-B964-1A64F16019A1}"/>
                  </a:ext>
                </a:extLst>
              </p:cNvPr>
              <p:cNvSpPr/>
              <p:nvPr/>
            </p:nvSpPr>
            <p:spPr>
              <a:xfrm>
                <a:off x="10216763" y="139237"/>
                <a:ext cx="20540" cy="13825"/>
              </a:xfrm>
              <a:custGeom>
                <a:avLst/>
                <a:gdLst>
                  <a:gd name="connsiteX0" fmla="*/ 20541 w 20540"/>
                  <a:gd name="connsiteY0" fmla="*/ 5212 h 13825"/>
                  <a:gd name="connsiteX1" fmla="*/ 16565 w 20540"/>
                  <a:gd name="connsiteY1" fmla="*/ 573 h 13825"/>
                  <a:gd name="connsiteX2" fmla="*/ 0 w 20540"/>
                  <a:gd name="connsiteY2" fmla="*/ 13825 h 13825"/>
                  <a:gd name="connsiteX3" fmla="*/ 20541 w 20540"/>
                  <a:gd name="connsiteY3" fmla="*/ 5212 h 1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3825">
                    <a:moveTo>
                      <a:pt x="20541" y="5212"/>
                    </a:moveTo>
                    <a:cubicBezTo>
                      <a:pt x="20541" y="4549"/>
                      <a:pt x="18553" y="1236"/>
                      <a:pt x="16565" y="573"/>
                    </a:cubicBezTo>
                    <a:cubicBezTo>
                      <a:pt x="5300" y="-2740"/>
                      <a:pt x="5964" y="9187"/>
                      <a:pt x="0" y="13825"/>
                    </a:cubicBezTo>
                    <a:cubicBezTo>
                      <a:pt x="7951" y="13163"/>
                      <a:pt x="15240" y="11838"/>
                      <a:pt x="20541" y="521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1AB6E34-150A-4C2F-8A86-D6305DB045BB}"/>
                  </a:ext>
                </a:extLst>
              </p:cNvPr>
              <p:cNvSpPr/>
              <p:nvPr/>
            </p:nvSpPr>
            <p:spPr>
              <a:xfrm>
                <a:off x="2781795" y="5917758"/>
                <a:ext cx="43786" cy="49462"/>
              </a:xfrm>
              <a:custGeom>
                <a:avLst/>
                <a:gdLst>
                  <a:gd name="connsiteX0" fmla="*/ 2487 w 43786"/>
                  <a:gd name="connsiteY0" fmla="*/ 41082 h 49462"/>
                  <a:gd name="connsiteX1" fmla="*/ 11101 w 43786"/>
                  <a:gd name="connsiteY1" fmla="*/ 43070 h 49462"/>
                  <a:gd name="connsiteX2" fmla="*/ 20377 w 43786"/>
                  <a:gd name="connsiteY2" fmla="*/ 44395 h 49462"/>
                  <a:gd name="connsiteX3" fmla="*/ 40255 w 43786"/>
                  <a:gd name="connsiteY3" fmla="*/ 11927 h 49462"/>
                  <a:gd name="connsiteX4" fmla="*/ 38268 w 43786"/>
                  <a:gd name="connsiteY4" fmla="*/ 0 h 49462"/>
                  <a:gd name="connsiteX5" fmla="*/ 17727 w 43786"/>
                  <a:gd name="connsiteY5" fmla="*/ 11264 h 49462"/>
                  <a:gd name="connsiteX6" fmla="*/ 2487 w 43786"/>
                  <a:gd name="connsiteY6" fmla="*/ 41082 h 4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786" h="49462">
                    <a:moveTo>
                      <a:pt x="2487" y="41082"/>
                    </a:moveTo>
                    <a:cubicBezTo>
                      <a:pt x="5800" y="41082"/>
                      <a:pt x="9775" y="37769"/>
                      <a:pt x="11101" y="43070"/>
                    </a:cubicBezTo>
                    <a:cubicBezTo>
                      <a:pt x="13751" y="48371"/>
                      <a:pt x="16401" y="53672"/>
                      <a:pt x="20377" y="44395"/>
                    </a:cubicBezTo>
                    <a:cubicBezTo>
                      <a:pt x="25678" y="33130"/>
                      <a:pt x="32304" y="21866"/>
                      <a:pt x="40255" y="11927"/>
                    </a:cubicBezTo>
                    <a:cubicBezTo>
                      <a:pt x="42906" y="8614"/>
                      <a:pt x="47544" y="2651"/>
                      <a:pt x="38268" y="0"/>
                    </a:cubicBezTo>
                    <a:cubicBezTo>
                      <a:pt x="31641" y="3976"/>
                      <a:pt x="24353" y="7289"/>
                      <a:pt x="17727" y="11264"/>
                    </a:cubicBezTo>
                    <a:cubicBezTo>
                      <a:pt x="9775" y="19878"/>
                      <a:pt x="-6127" y="24517"/>
                      <a:pt x="2487" y="4108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50BAA28-8B48-4426-A111-47F8E55C77DA}"/>
                  </a:ext>
                </a:extLst>
              </p:cNvPr>
              <p:cNvSpPr/>
              <p:nvPr/>
            </p:nvSpPr>
            <p:spPr>
              <a:xfrm>
                <a:off x="2728671" y="5906953"/>
                <a:ext cx="61083" cy="70439"/>
              </a:xfrm>
              <a:custGeom>
                <a:avLst/>
                <a:gdLst>
                  <a:gd name="connsiteX0" fmla="*/ 614 w 61083"/>
                  <a:gd name="connsiteY0" fmla="*/ 67126 h 70439"/>
                  <a:gd name="connsiteX1" fmla="*/ 22480 w 61083"/>
                  <a:gd name="connsiteY1" fmla="*/ 54537 h 70439"/>
                  <a:gd name="connsiteX2" fmla="*/ 16517 w 61083"/>
                  <a:gd name="connsiteY2" fmla="*/ 70439 h 70439"/>
                  <a:gd name="connsiteX3" fmla="*/ 45009 w 61083"/>
                  <a:gd name="connsiteY3" fmla="*/ 50561 h 70439"/>
                  <a:gd name="connsiteX4" fmla="*/ 58924 w 61083"/>
                  <a:gd name="connsiteY4" fmla="*/ 13455 h 70439"/>
                  <a:gd name="connsiteX5" fmla="*/ 46997 w 61083"/>
                  <a:gd name="connsiteY5" fmla="*/ 2854 h 70439"/>
                  <a:gd name="connsiteX6" fmla="*/ 7240 w 61083"/>
                  <a:gd name="connsiteY6" fmla="*/ 51224 h 70439"/>
                  <a:gd name="connsiteX7" fmla="*/ 614 w 61083"/>
                  <a:gd name="connsiteY7" fmla="*/ 67126 h 70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83" h="70439">
                    <a:moveTo>
                      <a:pt x="614" y="67126"/>
                    </a:moveTo>
                    <a:cubicBezTo>
                      <a:pt x="9228" y="65802"/>
                      <a:pt x="11879" y="52549"/>
                      <a:pt x="22480" y="54537"/>
                    </a:cubicBezTo>
                    <a:cubicBezTo>
                      <a:pt x="21155" y="58513"/>
                      <a:pt x="19830" y="62489"/>
                      <a:pt x="16517" y="70439"/>
                    </a:cubicBezTo>
                    <a:cubicBezTo>
                      <a:pt x="28444" y="62489"/>
                      <a:pt x="36395" y="56525"/>
                      <a:pt x="45009" y="50561"/>
                    </a:cubicBezTo>
                    <a:cubicBezTo>
                      <a:pt x="56936" y="41285"/>
                      <a:pt x="48985" y="24057"/>
                      <a:pt x="58924" y="13455"/>
                    </a:cubicBezTo>
                    <a:cubicBezTo>
                      <a:pt x="64225" y="203"/>
                      <a:pt x="59586" y="-3110"/>
                      <a:pt x="46997" y="2854"/>
                    </a:cubicBezTo>
                    <a:cubicBezTo>
                      <a:pt x="36395" y="21407"/>
                      <a:pt x="21155" y="35984"/>
                      <a:pt x="7240" y="51224"/>
                    </a:cubicBezTo>
                    <a:cubicBezTo>
                      <a:pt x="4590" y="56525"/>
                      <a:pt x="-2036" y="59838"/>
                      <a:pt x="614" y="67126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24F5A96-20F0-4482-AFDE-C4E70C52F3C6}"/>
                  </a:ext>
                </a:extLst>
              </p:cNvPr>
              <p:cNvSpPr/>
              <p:nvPr/>
            </p:nvSpPr>
            <p:spPr>
              <a:xfrm>
                <a:off x="5243885" y="4613744"/>
                <a:ext cx="46382" cy="50429"/>
              </a:xfrm>
              <a:custGeom>
                <a:avLst/>
                <a:gdLst>
                  <a:gd name="connsiteX0" fmla="*/ 5301 w 46382"/>
                  <a:gd name="connsiteY0" fmla="*/ 50359 h 50429"/>
                  <a:gd name="connsiteX1" fmla="*/ 34455 w 46382"/>
                  <a:gd name="connsiteY1" fmla="*/ 39094 h 50429"/>
                  <a:gd name="connsiteX2" fmla="*/ 34455 w 46382"/>
                  <a:gd name="connsiteY2" fmla="*/ 38431 h 50429"/>
                  <a:gd name="connsiteX3" fmla="*/ 46383 w 46382"/>
                  <a:gd name="connsiteY3" fmla="*/ 663 h 50429"/>
                  <a:gd name="connsiteX4" fmla="*/ 45720 w 46382"/>
                  <a:gd name="connsiteY4" fmla="*/ 0 h 50429"/>
                  <a:gd name="connsiteX5" fmla="*/ 20541 w 46382"/>
                  <a:gd name="connsiteY5" fmla="*/ 9939 h 50429"/>
                  <a:gd name="connsiteX6" fmla="*/ 662 w 46382"/>
                  <a:gd name="connsiteY6" fmla="*/ 39094 h 50429"/>
                  <a:gd name="connsiteX7" fmla="*/ 0 w 46382"/>
                  <a:gd name="connsiteY7" fmla="*/ 45720 h 50429"/>
                  <a:gd name="connsiteX8" fmla="*/ 5301 w 46382"/>
                  <a:gd name="connsiteY8" fmla="*/ 50359 h 5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382" h="50429">
                    <a:moveTo>
                      <a:pt x="5301" y="50359"/>
                    </a:moveTo>
                    <a:cubicBezTo>
                      <a:pt x="17228" y="51021"/>
                      <a:pt x="26504" y="47045"/>
                      <a:pt x="34455" y="39094"/>
                    </a:cubicBezTo>
                    <a:cubicBezTo>
                      <a:pt x="34455" y="39094"/>
                      <a:pt x="34455" y="38431"/>
                      <a:pt x="34455" y="38431"/>
                    </a:cubicBezTo>
                    <a:cubicBezTo>
                      <a:pt x="31142" y="23854"/>
                      <a:pt x="46383" y="15240"/>
                      <a:pt x="46383" y="663"/>
                    </a:cubicBezTo>
                    <a:cubicBezTo>
                      <a:pt x="46383" y="0"/>
                      <a:pt x="45720" y="0"/>
                      <a:pt x="45720" y="0"/>
                    </a:cubicBezTo>
                    <a:cubicBezTo>
                      <a:pt x="35781" y="663"/>
                      <a:pt x="28492" y="1325"/>
                      <a:pt x="20541" y="9939"/>
                    </a:cubicBezTo>
                    <a:cubicBezTo>
                      <a:pt x="12589" y="19216"/>
                      <a:pt x="9939" y="31805"/>
                      <a:pt x="662" y="39094"/>
                    </a:cubicBezTo>
                    <a:cubicBezTo>
                      <a:pt x="662" y="41082"/>
                      <a:pt x="0" y="43732"/>
                      <a:pt x="0" y="45720"/>
                    </a:cubicBezTo>
                    <a:cubicBezTo>
                      <a:pt x="0" y="49696"/>
                      <a:pt x="1325" y="49696"/>
                      <a:pt x="5301" y="50359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5F05326-37DA-4E4A-8400-8307FF3D8B09}"/>
                  </a:ext>
                </a:extLst>
              </p:cNvPr>
              <p:cNvSpPr/>
              <p:nvPr/>
            </p:nvSpPr>
            <p:spPr>
              <a:xfrm>
                <a:off x="5331398" y="4577760"/>
                <a:ext cx="60809" cy="70439"/>
              </a:xfrm>
              <a:custGeom>
                <a:avLst/>
                <a:gdLst>
                  <a:gd name="connsiteX0" fmla="*/ 7240 w 60809"/>
                  <a:gd name="connsiteY0" fmla="*/ 51224 h 70439"/>
                  <a:gd name="connsiteX1" fmla="*/ 614 w 60809"/>
                  <a:gd name="connsiteY1" fmla="*/ 67127 h 70439"/>
                  <a:gd name="connsiteX2" fmla="*/ 22480 w 60809"/>
                  <a:gd name="connsiteY2" fmla="*/ 54537 h 70439"/>
                  <a:gd name="connsiteX3" fmla="*/ 16517 w 60809"/>
                  <a:gd name="connsiteY3" fmla="*/ 70440 h 70439"/>
                  <a:gd name="connsiteX4" fmla="*/ 45009 w 60809"/>
                  <a:gd name="connsiteY4" fmla="*/ 50561 h 70439"/>
                  <a:gd name="connsiteX5" fmla="*/ 58924 w 60809"/>
                  <a:gd name="connsiteY5" fmla="*/ 13455 h 70439"/>
                  <a:gd name="connsiteX6" fmla="*/ 47659 w 60809"/>
                  <a:gd name="connsiteY6" fmla="*/ 2853 h 70439"/>
                  <a:gd name="connsiteX7" fmla="*/ 47659 w 60809"/>
                  <a:gd name="connsiteY7" fmla="*/ 2853 h 70439"/>
                  <a:gd name="connsiteX8" fmla="*/ 7240 w 60809"/>
                  <a:gd name="connsiteY8" fmla="*/ 51224 h 70439"/>
                  <a:gd name="connsiteX9" fmla="*/ 7240 w 60809"/>
                  <a:gd name="connsiteY9" fmla="*/ 51224 h 70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809" h="70439">
                    <a:moveTo>
                      <a:pt x="7240" y="51224"/>
                    </a:moveTo>
                    <a:cubicBezTo>
                      <a:pt x="4590" y="55862"/>
                      <a:pt x="-2036" y="59175"/>
                      <a:pt x="614" y="67127"/>
                    </a:cubicBezTo>
                    <a:cubicBezTo>
                      <a:pt x="9228" y="65801"/>
                      <a:pt x="11879" y="52549"/>
                      <a:pt x="22480" y="54537"/>
                    </a:cubicBezTo>
                    <a:cubicBezTo>
                      <a:pt x="21155" y="58513"/>
                      <a:pt x="19830" y="62488"/>
                      <a:pt x="16517" y="70440"/>
                    </a:cubicBezTo>
                    <a:cubicBezTo>
                      <a:pt x="28444" y="62488"/>
                      <a:pt x="36395" y="56525"/>
                      <a:pt x="45009" y="50561"/>
                    </a:cubicBezTo>
                    <a:cubicBezTo>
                      <a:pt x="56936" y="41285"/>
                      <a:pt x="48985" y="24057"/>
                      <a:pt x="58924" y="13455"/>
                    </a:cubicBezTo>
                    <a:cubicBezTo>
                      <a:pt x="63562" y="203"/>
                      <a:pt x="59586" y="-3110"/>
                      <a:pt x="47659" y="2853"/>
                    </a:cubicBezTo>
                    <a:cubicBezTo>
                      <a:pt x="47659" y="2853"/>
                      <a:pt x="47659" y="2853"/>
                      <a:pt x="47659" y="2853"/>
                    </a:cubicBezTo>
                    <a:cubicBezTo>
                      <a:pt x="37058" y="21406"/>
                      <a:pt x="21818" y="35984"/>
                      <a:pt x="7240" y="51224"/>
                    </a:cubicBezTo>
                    <a:cubicBezTo>
                      <a:pt x="7903" y="51224"/>
                      <a:pt x="7240" y="51224"/>
                      <a:pt x="7240" y="5122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" name="Graphic 44">
              <a:extLst>
                <a:ext uri="{FF2B5EF4-FFF2-40B4-BE49-F238E27FC236}">
                  <a16:creationId xmlns:a16="http://schemas.microsoft.com/office/drawing/2014/main" id="{1FF69D2D-A29C-4E55-8749-DEDA1E4BE7B4}"/>
                </a:ext>
              </a:extLst>
            </p:cNvPr>
            <p:cNvGrpSpPr/>
            <p:nvPr/>
          </p:nvGrpSpPr>
          <p:grpSpPr>
            <a:xfrm>
              <a:off x="5034558" y="2636715"/>
              <a:ext cx="3702474" cy="2902227"/>
              <a:chOff x="5034558" y="2636715"/>
              <a:chExt cx="3702474" cy="290222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B79883F-9832-4FAA-8BCF-A4C8F53E7F1F}"/>
                  </a:ext>
                </a:extLst>
              </p:cNvPr>
              <p:cNvSpPr/>
              <p:nvPr/>
            </p:nvSpPr>
            <p:spPr>
              <a:xfrm>
                <a:off x="6777229" y="2636631"/>
                <a:ext cx="1958790" cy="2265037"/>
              </a:xfrm>
              <a:custGeom>
                <a:avLst/>
                <a:gdLst>
                  <a:gd name="connsiteX0" fmla="*/ 1951623 w 1958790"/>
                  <a:gd name="connsiteY0" fmla="*/ 1607334 h 2265037"/>
                  <a:gd name="connsiteX1" fmla="*/ 1951623 w 1958790"/>
                  <a:gd name="connsiteY1" fmla="*/ 1607334 h 2265037"/>
                  <a:gd name="connsiteX2" fmla="*/ 1951623 w 1958790"/>
                  <a:gd name="connsiteY2" fmla="*/ 1607334 h 2265037"/>
                  <a:gd name="connsiteX3" fmla="*/ 891385 w 1958790"/>
                  <a:gd name="connsiteY3" fmla="*/ 123855 h 2265037"/>
                  <a:gd name="connsiteX4" fmla="*/ 632816 w 1958790"/>
                  <a:gd name="connsiteY4" fmla="*/ 83 h 2265037"/>
                  <a:gd name="connsiteX5" fmla="*/ 443247 w 1958790"/>
                  <a:gd name="connsiteY5" fmla="*/ 30315 h 2265037"/>
                  <a:gd name="connsiteX6" fmla="*/ 168318 w 1958790"/>
                  <a:gd name="connsiteY6" fmla="*/ 180406 h 2265037"/>
                  <a:gd name="connsiteX7" fmla="*/ 20361 w 1958790"/>
                  <a:gd name="connsiteY7" fmla="*/ 375310 h 2265037"/>
                  <a:gd name="connsiteX8" fmla="*/ 2933 w 1958790"/>
                  <a:gd name="connsiteY8" fmla="*/ 447866 h 2265037"/>
                  <a:gd name="connsiteX9" fmla="*/ 37789 w 1958790"/>
                  <a:gd name="connsiteY9" fmla="*/ 617874 h 2265037"/>
                  <a:gd name="connsiteX10" fmla="*/ 498731 w 1958790"/>
                  <a:gd name="connsiteY10" fmla="*/ 1370105 h 2265037"/>
                  <a:gd name="connsiteX11" fmla="*/ 1025826 w 1958790"/>
                  <a:gd name="connsiteY11" fmla="*/ 2167151 h 2265037"/>
                  <a:gd name="connsiteX12" fmla="*/ 1224643 w 1958790"/>
                  <a:gd name="connsiteY12" fmla="*/ 2262113 h 2265037"/>
                  <a:gd name="connsiteX13" fmla="*/ 1523046 w 1958790"/>
                  <a:gd name="connsiteY13" fmla="*/ 2158259 h 2265037"/>
                  <a:gd name="connsiteX14" fmla="*/ 1738579 w 1958790"/>
                  <a:gd name="connsiteY14" fmla="*/ 2006390 h 2265037"/>
                  <a:gd name="connsiteX15" fmla="*/ 1919257 w 1958790"/>
                  <a:gd name="connsiteY15" fmla="*/ 1801883 h 2265037"/>
                  <a:gd name="connsiteX16" fmla="*/ 1951623 w 1958790"/>
                  <a:gd name="connsiteY16" fmla="*/ 1607334 h 226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58790" h="2265037">
                    <a:moveTo>
                      <a:pt x="1951623" y="1607334"/>
                    </a:moveTo>
                    <a:cubicBezTo>
                      <a:pt x="1951623" y="1607334"/>
                      <a:pt x="1951623" y="1607334"/>
                      <a:pt x="1951623" y="1607334"/>
                    </a:cubicBezTo>
                    <a:cubicBezTo>
                      <a:pt x="1951623" y="1607334"/>
                      <a:pt x="1951623" y="1607334"/>
                      <a:pt x="1951623" y="1607334"/>
                    </a:cubicBezTo>
                    <a:cubicBezTo>
                      <a:pt x="1943798" y="1594174"/>
                      <a:pt x="927307" y="175426"/>
                      <a:pt x="891385" y="123855"/>
                    </a:cubicBezTo>
                    <a:cubicBezTo>
                      <a:pt x="828432" y="32804"/>
                      <a:pt x="753031" y="83"/>
                      <a:pt x="632816" y="83"/>
                    </a:cubicBezTo>
                    <a:cubicBezTo>
                      <a:pt x="611477" y="-1339"/>
                      <a:pt x="484148" y="15733"/>
                      <a:pt x="443247" y="30315"/>
                    </a:cubicBezTo>
                    <a:cubicBezTo>
                      <a:pt x="382428" y="50232"/>
                      <a:pt x="281064" y="85799"/>
                      <a:pt x="168318" y="180406"/>
                    </a:cubicBezTo>
                    <a:cubicBezTo>
                      <a:pt x="104298" y="234111"/>
                      <a:pt x="51304" y="296708"/>
                      <a:pt x="20361" y="375310"/>
                    </a:cubicBezTo>
                    <a:cubicBezTo>
                      <a:pt x="13603" y="392738"/>
                      <a:pt x="2933" y="441464"/>
                      <a:pt x="2933" y="447866"/>
                    </a:cubicBezTo>
                    <a:cubicBezTo>
                      <a:pt x="-6670" y="508684"/>
                      <a:pt x="7913" y="564879"/>
                      <a:pt x="37789" y="617874"/>
                    </a:cubicBezTo>
                    <a:cubicBezTo>
                      <a:pt x="42412" y="626054"/>
                      <a:pt x="456762" y="1305374"/>
                      <a:pt x="498731" y="1370105"/>
                    </a:cubicBezTo>
                    <a:cubicBezTo>
                      <a:pt x="520782" y="1404249"/>
                      <a:pt x="957183" y="2073611"/>
                      <a:pt x="1025826" y="2167151"/>
                    </a:cubicBezTo>
                    <a:cubicBezTo>
                      <a:pt x="1084155" y="2246108"/>
                      <a:pt x="1153866" y="2274917"/>
                      <a:pt x="1224643" y="2262113"/>
                    </a:cubicBezTo>
                    <a:cubicBezTo>
                      <a:pt x="1277637" y="2252510"/>
                      <a:pt x="1476098" y="2181377"/>
                      <a:pt x="1523046" y="2158259"/>
                    </a:cubicBezTo>
                    <a:cubicBezTo>
                      <a:pt x="1567860" y="2136208"/>
                      <a:pt x="1709415" y="2031287"/>
                      <a:pt x="1738579" y="2006390"/>
                    </a:cubicBezTo>
                    <a:cubicBezTo>
                      <a:pt x="1771656" y="1978293"/>
                      <a:pt x="1897562" y="1845274"/>
                      <a:pt x="1919257" y="1801883"/>
                    </a:cubicBezTo>
                    <a:cubicBezTo>
                      <a:pt x="1942020" y="1756713"/>
                      <a:pt x="1972962" y="1673132"/>
                      <a:pt x="1951623" y="16073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44000">
                    <a:schemeClr val="accent2">
                      <a:lumMod val="60000"/>
                      <a:lumOff val="40000"/>
                    </a:schemeClr>
                  </a:gs>
                  <a:gs pos="22000">
                    <a:schemeClr val="accent2">
                      <a:lumMod val="75000"/>
                    </a:schemeClr>
                  </a:gs>
                  <a:gs pos="7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8700000" scaled="0"/>
                <a:tileRect/>
              </a:gra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FEE28A3-C3C3-4ED7-9443-965BB7A00D40}"/>
                  </a:ext>
                </a:extLst>
              </p:cNvPr>
              <p:cNvSpPr/>
              <p:nvPr/>
            </p:nvSpPr>
            <p:spPr>
              <a:xfrm>
                <a:off x="7669960" y="4006974"/>
                <a:ext cx="1183546" cy="1039641"/>
              </a:xfrm>
              <a:custGeom>
                <a:avLst/>
                <a:gdLst>
                  <a:gd name="connsiteX0" fmla="*/ 1036041 w 1183546"/>
                  <a:gd name="connsiteY0" fmla="*/ 214949 h 1039641"/>
                  <a:gd name="connsiteX1" fmla="*/ 739279 w 1183546"/>
                  <a:gd name="connsiteY1" fmla="*/ 734770 h 1039641"/>
                  <a:gd name="connsiteX2" fmla="*/ 147506 w 1183546"/>
                  <a:gd name="connsiteY2" fmla="*/ 824692 h 1039641"/>
                  <a:gd name="connsiteX3" fmla="*/ 444268 w 1183546"/>
                  <a:gd name="connsiteY3" fmla="*/ 304872 h 1039641"/>
                  <a:gd name="connsiteX4" fmla="*/ 1036041 w 1183546"/>
                  <a:gd name="connsiteY4" fmla="*/ 214949 h 103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3546" h="1039641">
                    <a:moveTo>
                      <a:pt x="1036041" y="214949"/>
                    </a:moveTo>
                    <a:cubicBezTo>
                      <a:pt x="1117506" y="333662"/>
                      <a:pt x="984641" y="566394"/>
                      <a:pt x="739279" y="734770"/>
                    </a:cubicBezTo>
                    <a:cubicBezTo>
                      <a:pt x="493916" y="903146"/>
                      <a:pt x="228971" y="943405"/>
                      <a:pt x="147506" y="824692"/>
                    </a:cubicBezTo>
                    <a:cubicBezTo>
                      <a:pt x="66041" y="705979"/>
                      <a:pt x="198905" y="473247"/>
                      <a:pt x="444268" y="304872"/>
                    </a:cubicBezTo>
                    <a:cubicBezTo>
                      <a:pt x="689630" y="136496"/>
                      <a:pt x="954576" y="96236"/>
                      <a:pt x="1036041" y="21494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2E605EF-037C-47C5-AA7B-E7C0C906612C}"/>
                  </a:ext>
                </a:extLst>
              </p:cNvPr>
              <p:cNvSpPr/>
              <p:nvPr/>
            </p:nvSpPr>
            <p:spPr>
              <a:xfrm>
                <a:off x="7756649" y="4038715"/>
                <a:ext cx="1073494" cy="938054"/>
              </a:xfrm>
              <a:custGeom>
                <a:avLst/>
                <a:gdLst>
                  <a:gd name="connsiteX0" fmla="*/ 942893 w 1073494"/>
                  <a:gd name="connsiteY0" fmla="*/ 190316 h 938054"/>
                  <a:gd name="connsiteX1" fmla="*/ 667349 w 1073494"/>
                  <a:gd name="connsiteY1" fmla="*/ 659344 h 938054"/>
                  <a:gd name="connsiteX2" fmla="*/ 130602 w 1073494"/>
                  <a:gd name="connsiteY2" fmla="*/ 747738 h 938054"/>
                  <a:gd name="connsiteX3" fmla="*/ 406146 w 1073494"/>
                  <a:gd name="connsiteY3" fmla="*/ 278711 h 938054"/>
                  <a:gd name="connsiteX4" fmla="*/ 942893 w 1073494"/>
                  <a:gd name="connsiteY4" fmla="*/ 190316 h 93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494" h="938054">
                    <a:moveTo>
                      <a:pt x="942893" y="190316"/>
                    </a:moveTo>
                    <a:cubicBezTo>
                      <a:pt x="1015022" y="295425"/>
                      <a:pt x="891657" y="505416"/>
                      <a:pt x="667349" y="659344"/>
                    </a:cubicBezTo>
                    <a:cubicBezTo>
                      <a:pt x="443041" y="813272"/>
                      <a:pt x="202731" y="852847"/>
                      <a:pt x="130602" y="747738"/>
                    </a:cubicBezTo>
                    <a:cubicBezTo>
                      <a:pt x="58473" y="642629"/>
                      <a:pt x="181838" y="432639"/>
                      <a:pt x="406146" y="278711"/>
                    </a:cubicBezTo>
                    <a:cubicBezTo>
                      <a:pt x="630454" y="124783"/>
                      <a:pt x="870764" y="85208"/>
                      <a:pt x="942893" y="19031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340B7C7-4AA3-41F2-9EF2-65F9F18DE008}"/>
                  </a:ext>
                </a:extLst>
              </p:cNvPr>
              <p:cNvSpPr/>
              <p:nvPr/>
            </p:nvSpPr>
            <p:spPr>
              <a:xfrm>
                <a:off x="5034903" y="4342180"/>
                <a:ext cx="1722801" cy="1197902"/>
              </a:xfrm>
              <a:custGeom>
                <a:avLst/>
                <a:gdLst>
                  <a:gd name="connsiteX0" fmla="*/ 1714316 w 1722801"/>
                  <a:gd name="connsiteY0" fmla="*/ 332140 h 1197902"/>
                  <a:gd name="connsiteX1" fmla="*/ 1684796 w 1722801"/>
                  <a:gd name="connsiteY1" fmla="*/ 253183 h 1197902"/>
                  <a:gd name="connsiteX2" fmla="*/ 1586632 w 1722801"/>
                  <a:gd name="connsiteY2" fmla="*/ 72860 h 1197902"/>
                  <a:gd name="connsiteX3" fmla="*/ 1519767 w 1722801"/>
                  <a:gd name="connsiteY3" fmla="*/ 10619 h 1197902"/>
                  <a:gd name="connsiteX4" fmla="*/ 1458593 w 1722801"/>
                  <a:gd name="connsiteY4" fmla="*/ 8129 h 1197902"/>
                  <a:gd name="connsiteX5" fmla="*/ 1397418 w 1722801"/>
                  <a:gd name="connsiteY5" fmla="*/ 53299 h 1197902"/>
                  <a:gd name="connsiteX6" fmla="*/ 1103995 w 1722801"/>
                  <a:gd name="connsiteY6" fmla="*/ 253538 h 1197902"/>
                  <a:gd name="connsiteX7" fmla="*/ 298769 w 1722801"/>
                  <a:gd name="connsiteY7" fmla="*/ 573992 h 1197902"/>
                  <a:gd name="connsiteX8" fmla="*/ 25973 w 1722801"/>
                  <a:gd name="connsiteY8" fmla="*/ 673223 h 1197902"/>
                  <a:gd name="connsiteX9" fmla="*/ 10 w 1722801"/>
                  <a:gd name="connsiteY9" fmla="*/ 710568 h 1197902"/>
                  <a:gd name="connsiteX10" fmla="*/ 5701 w 1722801"/>
                  <a:gd name="connsiteY10" fmla="*/ 756093 h 1197902"/>
                  <a:gd name="connsiteX11" fmla="*/ 104220 w 1722801"/>
                  <a:gd name="connsiteY11" fmla="*/ 989409 h 1197902"/>
                  <a:gd name="connsiteX12" fmla="*/ 228703 w 1722801"/>
                  <a:gd name="connsiteY12" fmla="*/ 1184669 h 1197902"/>
                  <a:gd name="connsiteX13" fmla="*/ 279207 w 1722801"/>
                  <a:gd name="connsiteY13" fmla="*/ 1192494 h 1197902"/>
                  <a:gd name="connsiteX14" fmla="*/ 1093680 w 1722801"/>
                  <a:gd name="connsiteY14" fmla="*/ 676780 h 1197902"/>
                  <a:gd name="connsiteX15" fmla="*/ 1381769 w 1722801"/>
                  <a:gd name="connsiteY15" fmla="*/ 539493 h 1197902"/>
                  <a:gd name="connsiteX16" fmla="*/ 1595168 w 1722801"/>
                  <a:gd name="connsiteY16" fmla="*/ 485076 h 1197902"/>
                  <a:gd name="connsiteX17" fmla="*/ 1702935 w 1722801"/>
                  <a:gd name="connsiteY17" fmla="*/ 445953 h 1197902"/>
                  <a:gd name="connsiteX18" fmla="*/ 1714316 w 1722801"/>
                  <a:gd name="connsiteY18" fmla="*/ 332140 h 119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22801" h="1197902">
                    <a:moveTo>
                      <a:pt x="1714316" y="332140"/>
                    </a:moveTo>
                    <a:cubicBezTo>
                      <a:pt x="1705424" y="305465"/>
                      <a:pt x="1694399" y="279502"/>
                      <a:pt x="1684796" y="253183"/>
                    </a:cubicBezTo>
                    <a:cubicBezTo>
                      <a:pt x="1675548" y="230776"/>
                      <a:pt x="1601570" y="95623"/>
                      <a:pt x="1586632" y="72860"/>
                    </a:cubicBezTo>
                    <a:cubicBezTo>
                      <a:pt x="1571694" y="50098"/>
                      <a:pt x="1550710" y="27335"/>
                      <a:pt x="1519767" y="10619"/>
                    </a:cubicBezTo>
                    <a:cubicBezTo>
                      <a:pt x="1498783" y="-762"/>
                      <a:pt x="1479933" y="-5030"/>
                      <a:pt x="1458593" y="8129"/>
                    </a:cubicBezTo>
                    <a:cubicBezTo>
                      <a:pt x="1436897" y="21289"/>
                      <a:pt x="1415557" y="35515"/>
                      <a:pt x="1397418" y="53299"/>
                    </a:cubicBezTo>
                    <a:cubicBezTo>
                      <a:pt x="1311703" y="137591"/>
                      <a:pt x="1212828" y="202322"/>
                      <a:pt x="1103995" y="253538"/>
                    </a:cubicBezTo>
                    <a:cubicBezTo>
                      <a:pt x="842225" y="377310"/>
                      <a:pt x="572986" y="481875"/>
                      <a:pt x="298769" y="573992"/>
                    </a:cubicBezTo>
                    <a:cubicBezTo>
                      <a:pt x="207007" y="604935"/>
                      <a:pt x="114890" y="633744"/>
                      <a:pt x="25973" y="673223"/>
                    </a:cubicBezTo>
                    <a:cubicBezTo>
                      <a:pt x="8902" y="680692"/>
                      <a:pt x="-346" y="691718"/>
                      <a:pt x="10" y="710568"/>
                    </a:cubicBezTo>
                    <a:cubicBezTo>
                      <a:pt x="366" y="725861"/>
                      <a:pt x="1433" y="741155"/>
                      <a:pt x="5701" y="756093"/>
                    </a:cubicBezTo>
                    <a:cubicBezTo>
                      <a:pt x="28819" y="837896"/>
                      <a:pt x="67231" y="913653"/>
                      <a:pt x="104220" y="989409"/>
                    </a:cubicBezTo>
                    <a:cubicBezTo>
                      <a:pt x="105998" y="996523"/>
                      <a:pt x="187445" y="1140211"/>
                      <a:pt x="228703" y="1184669"/>
                    </a:cubicBezTo>
                    <a:cubicBezTo>
                      <a:pt x="235816" y="1193917"/>
                      <a:pt x="255377" y="1204587"/>
                      <a:pt x="279207" y="1192494"/>
                    </a:cubicBezTo>
                    <a:cubicBezTo>
                      <a:pt x="295568" y="1184314"/>
                      <a:pt x="926162" y="776010"/>
                      <a:pt x="1093680" y="676780"/>
                    </a:cubicBezTo>
                    <a:cubicBezTo>
                      <a:pt x="1185442" y="622363"/>
                      <a:pt x="1280760" y="574348"/>
                      <a:pt x="1381769" y="539493"/>
                    </a:cubicBezTo>
                    <a:cubicBezTo>
                      <a:pt x="1451479" y="515308"/>
                      <a:pt x="1523679" y="501792"/>
                      <a:pt x="1595168" y="485076"/>
                    </a:cubicBezTo>
                    <a:cubicBezTo>
                      <a:pt x="1632513" y="476540"/>
                      <a:pt x="1669858" y="466937"/>
                      <a:pt x="1702935" y="445953"/>
                    </a:cubicBezTo>
                    <a:cubicBezTo>
                      <a:pt x="1728898" y="428525"/>
                      <a:pt x="1725697" y="366284"/>
                      <a:pt x="1714316" y="33214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FF398A3-C2DA-4192-A861-F6A907B810E7}"/>
                  </a:ext>
                </a:extLst>
              </p:cNvPr>
              <p:cNvSpPr/>
              <p:nvPr/>
            </p:nvSpPr>
            <p:spPr>
              <a:xfrm>
                <a:off x="8016181" y="4326409"/>
                <a:ext cx="551652" cy="462034"/>
              </a:xfrm>
              <a:custGeom>
                <a:avLst/>
                <a:gdLst>
                  <a:gd name="connsiteX0" fmla="*/ 497520 w 551652"/>
                  <a:gd name="connsiteY0" fmla="*/ 78883 h 462034"/>
                  <a:gd name="connsiteX1" fmla="*/ 329959 w 551652"/>
                  <a:gd name="connsiteY1" fmla="*/ 309900 h 462034"/>
                  <a:gd name="connsiteX2" fmla="*/ 54132 w 551652"/>
                  <a:gd name="connsiteY2" fmla="*/ 383151 h 462034"/>
                  <a:gd name="connsiteX3" fmla="*/ 221694 w 551652"/>
                  <a:gd name="connsiteY3" fmla="*/ 152134 h 462034"/>
                  <a:gd name="connsiteX4" fmla="*/ 497520 w 551652"/>
                  <a:gd name="connsiteY4" fmla="*/ 78883 h 462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1652" h="462034">
                    <a:moveTo>
                      <a:pt x="497520" y="78883"/>
                    </a:moveTo>
                    <a:cubicBezTo>
                      <a:pt x="527417" y="122449"/>
                      <a:pt x="452397" y="225879"/>
                      <a:pt x="329959" y="309900"/>
                    </a:cubicBezTo>
                    <a:cubicBezTo>
                      <a:pt x="207520" y="393921"/>
                      <a:pt x="84029" y="426717"/>
                      <a:pt x="54132" y="383151"/>
                    </a:cubicBezTo>
                    <a:cubicBezTo>
                      <a:pt x="24236" y="339585"/>
                      <a:pt x="99256" y="236155"/>
                      <a:pt x="221694" y="152134"/>
                    </a:cubicBezTo>
                    <a:cubicBezTo>
                      <a:pt x="344132" y="68113"/>
                      <a:pt x="467624" y="35317"/>
                      <a:pt x="497520" y="78883"/>
                    </a:cubicBezTo>
                    <a:close/>
                  </a:path>
                </a:pathLst>
              </a:custGeom>
              <a:solidFill>
                <a:srgbClr val="CCCCCC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0BA2476-1E1D-454C-9663-12134538B8A1}"/>
                  </a:ext>
                </a:extLst>
              </p:cNvPr>
              <p:cNvSpPr/>
              <p:nvPr/>
            </p:nvSpPr>
            <p:spPr>
              <a:xfrm>
                <a:off x="8135828" y="4432625"/>
                <a:ext cx="295817" cy="261957"/>
              </a:xfrm>
              <a:custGeom>
                <a:avLst/>
                <a:gdLst>
                  <a:gd name="connsiteX0" fmla="*/ 257583 w 295817"/>
                  <a:gd name="connsiteY0" fmla="*/ 55717 h 261957"/>
                  <a:gd name="connsiteX1" fmla="*/ 186143 w 295817"/>
                  <a:gd name="connsiteY1" fmla="*/ 186696 h 261957"/>
                  <a:gd name="connsiteX2" fmla="*/ 38235 w 295817"/>
                  <a:gd name="connsiteY2" fmla="*/ 206241 h 261957"/>
                  <a:gd name="connsiteX3" fmla="*/ 109674 w 295817"/>
                  <a:gd name="connsiteY3" fmla="*/ 75262 h 261957"/>
                  <a:gd name="connsiteX4" fmla="*/ 257583 w 295817"/>
                  <a:gd name="connsiteY4" fmla="*/ 55717 h 26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817" h="261957">
                    <a:moveTo>
                      <a:pt x="257583" y="55717"/>
                    </a:moveTo>
                    <a:cubicBezTo>
                      <a:pt x="278699" y="86488"/>
                      <a:pt x="246715" y="145129"/>
                      <a:pt x="186143" y="186696"/>
                    </a:cubicBezTo>
                    <a:cubicBezTo>
                      <a:pt x="125572" y="228262"/>
                      <a:pt x="59351" y="237012"/>
                      <a:pt x="38235" y="206241"/>
                    </a:cubicBezTo>
                    <a:cubicBezTo>
                      <a:pt x="17118" y="175469"/>
                      <a:pt x="49103" y="116828"/>
                      <a:pt x="109674" y="75262"/>
                    </a:cubicBezTo>
                    <a:cubicBezTo>
                      <a:pt x="170245" y="33696"/>
                      <a:pt x="236466" y="24945"/>
                      <a:pt x="257583" y="55717"/>
                    </a:cubicBezTo>
                    <a:close/>
                  </a:path>
                </a:pathLst>
              </a:custGeom>
              <a:solidFill>
                <a:srgbClr val="E6E6E6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853A7F7-A24F-4945-A3DA-33EADE47D158}"/>
                  </a:ext>
                </a:extLst>
              </p:cNvPr>
              <p:cNvSpPr/>
              <p:nvPr/>
            </p:nvSpPr>
            <p:spPr>
              <a:xfrm>
                <a:off x="7788117" y="2916156"/>
                <a:ext cx="14642" cy="22518"/>
              </a:xfrm>
              <a:custGeom>
                <a:avLst/>
                <a:gdLst>
                  <a:gd name="connsiteX0" fmla="*/ 7113 w 14642"/>
                  <a:gd name="connsiteY0" fmla="*/ 22518 h 22518"/>
                  <a:gd name="connsiteX1" fmla="*/ 0 w 14642"/>
                  <a:gd name="connsiteY1" fmla="*/ 11848 h 22518"/>
                  <a:gd name="connsiteX2" fmla="*/ 3557 w 14642"/>
                  <a:gd name="connsiteY2" fmla="*/ 1534 h 22518"/>
                  <a:gd name="connsiteX3" fmla="*/ 14582 w 14642"/>
                  <a:gd name="connsiteY3" fmla="*/ 1179 h 22518"/>
                  <a:gd name="connsiteX4" fmla="*/ 7113 w 14642"/>
                  <a:gd name="connsiteY4" fmla="*/ 22518 h 2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42" h="22518">
                    <a:moveTo>
                      <a:pt x="7113" y="22518"/>
                    </a:moveTo>
                    <a:cubicBezTo>
                      <a:pt x="3557" y="20029"/>
                      <a:pt x="0" y="16828"/>
                      <a:pt x="0" y="11848"/>
                    </a:cubicBezTo>
                    <a:cubicBezTo>
                      <a:pt x="1067" y="8292"/>
                      <a:pt x="2490" y="5091"/>
                      <a:pt x="3557" y="1534"/>
                    </a:cubicBezTo>
                    <a:cubicBezTo>
                      <a:pt x="7469" y="1534"/>
                      <a:pt x="14227" y="-1667"/>
                      <a:pt x="14582" y="1179"/>
                    </a:cubicBezTo>
                    <a:cubicBezTo>
                      <a:pt x="14938" y="8648"/>
                      <a:pt x="13871" y="16828"/>
                      <a:pt x="7113" y="22518"/>
                    </a:cubicBezTo>
                    <a:close/>
                  </a:path>
                </a:pathLst>
              </a:custGeom>
              <a:solidFill>
                <a:srgbClr val="E3E3E3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0DC3182-44F5-41CF-BEB9-5138C0E19D82}"/>
                  </a:ext>
                </a:extLst>
              </p:cNvPr>
              <p:cNvSpPr/>
              <p:nvPr/>
            </p:nvSpPr>
            <p:spPr>
              <a:xfrm>
                <a:off x="7798787" y="4649067"/>
                <a:ext cx="17783" cy="49793"/>
              </a:xfrm>
              <a:custGeom>
                <a:avLst/>
                <a:gdLst>
                  <a:gd name="connsiteX0" fmla="*/ 17783 w 17783"/>
                  <a:gd name="connsiteY0" fmla="*/ 0 h 49793"/>
                  <a:gd name="connsiteX1" fmla="*/ 0 w 17783"/>
                  <a:gd name="connsiteY1" fmla="*/ 49793 h 49793"/>
                  <a:gd name="connsiteX2" fmla="*/ 17783 w 17783"/>
                  <a:gd name="connsiteY2" fmla="*/ 0 h 4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3" h="49793">
                    <a:moveTo>
                      <a:pt x="17783" y="0"/>
                    </a:moveTo>
                    <a:cubicBezTo>
                      <a:pt x="11381" y="16361"/>
                      <a:pt x="9247" y="34500"/>
                      <a:pt x="0" y="49793"/>
                    </a:cubicBezTo>
                    <a:cubicBezTo>
                      <a:pt x="1778" y="32010"/>
                      <a:pt x="4979" y="14227"/>
                      <a:pt x="17783" y="0"/>
                    </a:cubicBezTo>
                    <a:close/>
                  </a:path>
                </a:pathLst>
              </a:custGeom>
              <a:solidFill>
                <a:srgbClr val="5C5C5C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901B434-97F9-4BD9-811F-966A1A9607A3}"/>
                  </a:ext>
                </a:extLst>
              </p:cNvPr>
              <p:cNvSpPr/>
              <p:nvPr/>
            </p:nvSpPr>
            <p:spPr>
              <a:xfrm>
                <a:off x="5078240" y="4400965"/>
                <a:ext cx="1631884" cy="1069984"/>
              </a:xfrm>
              <a:custGeom>
                <a:avLst/>
                <a:gdLst>
                  <a:gd name="connsiteX0" fmla="*/ 1631856 w 1631884"/>
                  <a:gd name="connsiteY0" fmla="*/ 274066 h 1069984"/>
                  <a:gd name="connsiteX1" fmla="*/ 1553610 w 1631884"/>
                  <a:gd name="connsiteY1" fmla="*/ 369028 h 1069984"/>
                  <a:gd name="connsiteX2" fmla="*/ 1387159 w 1631884"/>
                  <a:gd name="connsiteY2" fmla="*/ 405306 h 1069984"/>
                  <a:gd name="connsiteX3" fmla="*/ 1218573 w 1631884"/>
                  <a:gd name="connsiteY3" fmla="*/ 470393 h 1069984"/>
                  <a:gd name="connsiteX4" fmla="*/ 855084 w 1631884"/>
                  <a:gd name="connsiteY4" fmla="*/ 682013 h 1069984"/>
                  <a:gd name="connsiteX5" fmla="*/ 255788 w 1631884"/>
                  <a:gd name="connsiteY5" fmla="*/ 1060441 h 1069984"/>
                  <a:gd name="connsiteX6" fmla="*/ 175407 w 1631884"/>
                  <a:gd name="connsiteY6" fmla="*/ 1054039 h 1069984"/>
                  <a:gd name="connsiteX7" fmla="*/ 103919 w 1631884"/>
                  <a:gd name="connsiteY7" fmla="*/ 976148 h 1069984"/>
                  <a:gd name="connsiteX8" fmla="*/ 27806 w 1631884"/>
                  <a:gd name="connsiteY8" fmla="*/ 825702 h 1069984"/>
                  <a:gd name="connsiteX9" fmla="*/ 1132 w 1631884"/>
                  <a:gd name="connsiteY9" fmla="*/ 720781 h 1069984"/>
                  <a:gd name="connsiteX10" fmla="*/ 64084 w 1631884"/>
                  <a:gd name="connsiteY10" fmla="*/ 629375 h 1069984"/>
                  <a:gd name="connsiteX11" fmla="*/ 443579 w 1631884"/>
                  <a:gd name="connsiteY11" fmla="*/ 509516 h 1069984"/>
                  <a:gd name="connsiteX12" fmla="*/ 993437 w 1631884"/>
                  <a:gd name="connsiteY12" fmla="*/ 277978 h 1069984"/>
                  <a:gd name="connsiteX13" fmla="*/ 1170558 w 1631884"/>
                  <a:gd name="connsiteY13" fmla="*/ 191907 h 1069984"/>
                  <a:gd name="connsiteX14" fmla="*/ 1310335 w 1631884"/>
                  <a:gd name="connsiteY14" fmla="*/ 92321 h 1069984"/>
                  <a:gd name="connsiteX15" fmla="*/ 1390360 w 1631884"/>
                  <a:gd name="connsiteY15" fmla="*/ 19765 h 1069984"/>
                  <a:gd name="connsiteX16" fmla="*/ 1510930 w 1631884"/>
                  <a:gd name="connsiteY16" fmla="*/ 29368 h 1069984"/>
                  <a:gd name="connsiteX17" fmla="*/ 1608382 w 1631884"/>
                  <a:gd name="connsiteY17" fmla="*/ 182304 h 1069984"/>
                  <a:gd name="connsiteX18" fmla="*/ 1631856 w 1631884"/>
                  <a:gd name="connsiteY18" fmla="*/ 274066 h 106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31884" h="1069984">
                    <a:moveTo>
                      <a:pt x="1631856" y="274066"/>
                    </a:moveTo>
                    <a:cubicBezTo>
                      <a:pt x="1631501" y="329549"/>
                      <a:pt x="1608382" y="357291"/>
                      <a:pt x="1553610" y="369028"/>
                    </a:cubicBezTo>
                    <a:cubicBezTo>
                      <a:pt x="1498126" y="380765"/>
                      <a:pt x="1442287" y="391435"/>
                      <a:pt x="1387159" y="405306"/>
                    </a:cubicBezTo>
                    <a:cubicBezTo>
                      <a:pt x="1328474" y="420244"/>
                      <a:pt x="1272990" y="444074"/>
                      <a:pt x="1218573" y="470393"/>
                    </a:cubicBezTo>
                    <a:cubicBezTo>
                      <a:pt x="1091956" y="531923"/>
                      <a:pt x="974231" y="608391"/>
                      <a:pt x="855084" y="682013"/>
                    </a:cubicBezTo>
                    <a:cubicBezTo>
                      <a:pt x="755497" y="743188"/>
                      <a:pt x="293133" y="1038745"/>
                      <a:pt x="255788" y="1060441"/>
                    </a:cubicBezTo>
                    <a:cubicBezTo>
                      <a:pt x="228402" y="1076090"/>
                      <a:pt x="200660" y="1071467"/>
                      <a:pt x="175407" y="1054039"/>
                    </a:cubicBezTo>
                    <a:cubicBezTo>
                      <a:pt x="145887" y="1033410"/>
                      <a:pt x="123836" y="1005669"/>
                      <a:pt x="103919" y="976148"/>
                    </a:cubicBezTo>
                    <a:cubicBezTo>
                      <a:pt x="72265" y="929201"/>
                      <a:pt x="50213" y="877274"/>
                      <a:pt x="27806" y="825702"/>
                    </a:cubicBezTo>
                    <a:cubicBezTo>
                      <a:pt x="13224" y="792270"/>
                      <a:pt x="6111" y="756703"/>
                      <a:pt x="1132" y="720781"/>
                    </a:cubicBezTo>
                    <a:cubicBezTo>
                      <a:pt x="-5626" y="674189"/>
                      <a:pt x="18203" y="643602"/>
                      <a:pt x="64084" y="629375"/>
                    </a:cubicBezTo>
                    <a:cubicBezTo>
                      <a:pt x="191057" y="590607"/>
                      <a:pt x="319096" y="555752"/>
                      <a:pt x="443579" y="509516"/>
                    </a:cubicBezTo>
                    <a:cubicBezTo>
                      <a:pt x="513645" y="483552"/>
                      <a:pt x="953603" y="295761"/>
                      <a:pt x="993437" y="277978"/>
                    </a:cubicBezTo>
                    <a:cubicBezTo>
                      <a:pt x="1053189" y="250947"/>
                      <a:pt x="1111874" y="221783"/>
                      <a:pt x="1170558" y="191907"/>
                    </a:cubicBezTo>
                    <a:cubicBezTo>
                      <a:pt x="1222486" y="165588"/>
                      <a:pt x="1267655" y="131088"/>
                      <a:pt x="1310335" y="92321"/>
                    </a:cubicBezTo>
                    <a:cubicBezTo>
                      <a:pt x="1337010" y="68136"/>
                      <a:pt x="1363329" y="43595"/>
                      <a:pt x="1390360" y="19765"/>
                    </a:cubicBezTo>
                    <a:cubicBezTo>
                      <a:pt x="1424148" y="-10111"/>
                      <a:pt x="1473585" y="-5487"/>
                      <a:pt x="1510930" y="29368"/>
                    </a:cubicBezTo>
                    <a:cubicBezTo>
                      <a:pt x="1556811" y="72048"/>
                      <a:pt x="1585620" y="125042"/>
                      <a:pt x="1608382" y="182304"/>
                    </a:cubicBezTo>
                    <a:cubicBezTo>
                      <a:pt x="1619764" y="211469"/>
                      <a:pt x="1632567" y="240989"/>
                      <a:pt x="1631856" y="2740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30A6188-EED6-482D-A7C1-548BB4738A90}"/>
                  </a:ext>
                </a:extLst>
              </p:cNvPr>
              <p:cNvSpPr/>
              <p:nvPr/>
            </p:nvSpPr>
            <p:spPr>
              <a:xfrm>
                <a:off x="8125643" y="4571177"/>
                <a:ext cx="172988" cy="163250"/>
              </a:xfrm>
              <a:custGeom>
                <a:avLst/>
                <a:gdLst>
                  <a:gd name="connsiteX0" fmla="*/ 142977 w 172988"/>
                  <a:gd name="connsiteY0" fmla="*/ 0 h 163250"/>
                  <a:gd name="connsiteX1" fmla="*/ 170364 w 172988"/>
                  <a:gd name="connsiteY1" fmla="*/ 33788 h 163250"/>
                  <a:gd name="connsiteX2" fmla="*/ 158982 w 172988"/>
                  <a:gd name="connsiteY2" fmla="*/ 69710 h 163250"/>
                  <a:gd name="connsiteX3" fmla="*/ 88205 w 172988"/>
                  <a:gd name="connsiteY3" fmla="*/ 119148 h 163250"/>
                  <a:gd name="connsiteX4" fmla="*/ 17783 w 172988"/>
                  <a:gd name="connsiteY4" fmla="*/ 159693 h 163250"/>
                  <a:gd name="connsiteX5" fmla="*/ 0 w 172988"/>
                  <a:gd name="connsiteY5" fmla="*/ 163250 h 163250"/>
                  <a:gd name="connsiteX6" fmla="*/ 72556 w 172988"/>
                  <a:gd name="connsiteY6" fmla="*/ 119859 h 163250"/>
                  <a:gd name="connsiteX7" fmla="*/ 152936 w 172988"/>
                  <a:gd name="connsiteY7" fmla="*/ 62597 h 163250"/>
                  <a:gd name="connsiteX8" fmla="*/ 154359 w 172988"/>
                  <a:gd name="connsiteY8" fmla="*/ 27030 h 163250"/>
                  <a:gd name="connsiteX9" fmla="*/ 137998 w 172988"/>
                  <a:gd name="connsiteY9" fmla="*/ 6046 h 163250"/>
                  <a:gd name="connsiteX10" fmla="*/ 142977 w 172988"/>
                  <a:gd name="connsiteY10" fmla="*/ 0 h 16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2988" h="163250">
                    <a:moveTo>
                      <a:pt x="142977" y="0"/>
                    </a:moveTo>
                    <a:cubicBezTo>
                      <a:pt x="155426" y="8536"/>
                      <a:pt x="163962" y="20984"/>
                      <a:pt x="170364" y="33788"/>
                    </a:cubicBezTo>
                    <a:cubicBezTo>
                      <a:pt x="177477" y="48015"/>
                      <a:pt x="168941" y="60463"/>
                      <a:pt x="158982" y="69710"/>
                    </a:cubicBezTo>
                    <a:cubicBezTo>
                      <a:pt x="137642" y="88916"/>
                      <a:pt x="112746" y="103854"/>
                      <a:pt x="88205" y="119148"/>
                    </a:cubicBezTo>
                    <a:cubicBezTo>
                      <a:pt x="65087" y="133374"/>
                      <a:pt x="41257" y="146178"/>
                      <a:pt x="17783" y="159693"/>
                    </a:cubicBezTo>
                    <a:cubicBezTo>
                      <a:pt x="11737" y="160760"/>
                      <a:pt x="6046" y="162183"/>
                      <a:pt x="0" y="163250"/>
                    </a:cubicBezTo>
                    <a:cubicBezTo>
                      <a:pt x="24185" y="149024"/>
                      <a:pt x="48726" y="135153"/>
                      <a:pt x="72556" y="119859"/>
                    </a:cubicBezTo>
                    <a:cubicBezTo>
                      <a:pt x="100298" y="102076"/>
                      <a:pt x="129818" y="87138"/>
                      <a:pt x="152936" y="62597"/>
                    </a:cubicBezTo>
                    <a:cubicBezTo>
                      <a:pt x="163962" y="50860"/>
                      <a:pt x="166451" y="39834"/>
                      <a:pt x="154359" y="27030"/>
                    </a:cubicBezTo>
                    <a:cubicBezTo>
                      <a:pt x="148312" y="20629"/>
                      <a:pt x="143333" y="13159"/>
                      <a:pt x="137998" y="6046"/>
                    </a:cubicBezTo>
                    <a:cubicBezTo>
                      <a:pt x="137642" y="2489"/>
                      <a:pt x="139777" y="1067"/>
                      <a:pt x="1429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E0ABAD-F71C-419C-BE85-CB777A789A1A}"/>
                  </a:ext>
                </a:extLst>
              </p:cNvPr>
              <p:cNvSpPr/>
              <p:nvPr/>
            </p:nvSpPr>
            <p:spPr>
              <a:xfrm>
                <a:off x="8288182" y="4599986"/>
                <a:ext cx="4623" cy="7113"/>
              </a:xfrm>
              <a:custGeom>
                <a:avLst/>
                <a:gdLst>
                  <a:gd name="connsiteX0" fmla="*/ 4268 w 4623"/>
                  <a:gd name="connsiteY0" fmla="*/ 6402 h 7113"/>
                  <a:gd name="connsiteX1" fmla="*/ 4624 w 4623"/>
                  <a:gd name="connsiteY1" fmla="*/ 7113 h 7113"/>
                  <a:gd name="connsiteX2" fmla="*/ 0 w 4623"/>
                  <a:gd name="connsiteY2" fmla="*/ 0 h 7113"/>
                  <a:gd name="connsiteX3" fmla="*/ 4268 w 4623"/>
                  <a:gd name="connsiteY3" fmla="*/ 6402 h 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23" h="7113">
                    <a:moveTo>
                      <a:pt x="4268" y="6402"/>
                    </a:moveTo>
                    <a:cubicBezTo>
                      <a:pt x="4268" y="6758"/>
                      <a:pt x="4624" y="6758"/>
                      <a:pt x="4624" y="7113"/>
                    </a:cubicBezTo>
                    <a:cubicBezTo>
                      <a:pt x="3557" y="4624"/>
                      <a:pt x="2134" y="2490"/>
                      <a:pt x="0" y="0"/>
                    </a:cubicBezTo>
                    <a:cubicBezTo>
                      <a:pt x="1423" y="2134"/>
                      <a:pt x="2845" y="4268"/>
                      <a:pt x="4268" y="6402"/>
                    </a:cubicBezTo>
                    <a:close/>
                  </a:path>
                </a:pathLst>
              </a:custGeom>
              <a:noFill/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13C8B8-D271-46BB-A1A6-B3EAFEAA6799}"/>
                  </a:ext>
                </a:extLst>
              </p:cNvPr>
              <p:cNvSpPr/>
              <p:nvPr/>
            </p:nvSpPr>
            <p:spPr>
              <a:xfrm>
                <a:off x="8142359" y="4728025"/>
                <a:ext cx="711" cy="711"/>
              </a:xfrm>
              <a:custGeom>
                <a:avLst/>
                <a:gdLst>
                  <a:gd name="connsiteX0" fmla="*/ 711 w 711"/>
                  <a:gd name="connsiteY0" fmla="*/ 711 h 711"/>
                  <a:gd name="connsiteX1" fmla="*/ 711 w 711"/>
                  <a:gd name="connsiteY1" fmla="*/ 0 h 711"/>
                  <a:gd name="connsiteX2" fmla="*/ 0 w 711"/>
                  <a:gd name="connsiteY2" fmla="*/ 0 h 711"/>
                  <a:gd name="connsiteX3" fmla="*/ 711 w 711"/>
                  <a:gd name="connsiteY3" fmla="*/ 711 h 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" h="711">
                    <a:moveTo>
                      <a:pt x="711" y="711"/>
                    </a:moveTo>
                    <a:cubicBezTo>
                      <a:pt x="711" y="356"/>
                      <a:pt x="711" y="356"/>
                      <a:pt x="711" y="0"/>
                    </a:cubicBezTo>
                    <a:cubicBezTo>
                      <a:pt x="356" y="0"/>
                      <a:pt x="0" y="0"/>
                      <a:pt x="0" y="0"/>
                    </a:cubicBezTo>
                    <a:cubicBezTo>
                      <a:pt x="356" y="356"/>
                      <a:pt x="711" y="356"/>
                      <a:pt x="711" y="711"/>
                    </a:cubicBezTo>
                    <a:close/>
                  </a:path>
                </a:pathLst>
              </a:custGeom>
              <a:noFill/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5F1EF50-4FD2-4833-823D-F45ECD2CA903}"/>
                  </a:ext>
                </a:extLst>
              </p:cNvPr>
              <p:cNvSpPr/>
              <p:nvPr/>
            </p:nvSpPr>
            <p:spPr>
              <a:xfrm>
                <a:off x="6658169" y="4414592"/>
                <a:ext cx="1724818" cy="513675"/>
              </a:xfrm>
              <a:custGeom>
                <a:avLst/>
                <a:gdLst>
                  <a:gd name="connsiteX0" fmla="*/ 1309915 w 1724818"/>
                  <a:gd name="connsiteY0" fmla="*/ 392746 h 513675"/>
                  <a:gd name="connsiteX1" fmla="*/ 1183298 w 1724818"/>
                  <a:gd name="connsiteY1" fmla="*/ 429735 h 513675"/>
                  <a:gd name="connsiteX2" fmla="*/ 1090114 w 1724818"/>
                  <a:gd name="connsiteY2" fmla="*/ 395947 h 513675"/>
                  <a:gd name="connsiteX3" fmla="*/ 474102 w 1724818"/>
                  <a:gd name="connsiteY3" fmla="*/ 61978 h 513675"/>
                  <a:gd name="connsiteX4" fmla="*/ 176766 w 1724818"/>
                  <a:gd name="connsiteY4" fmla="*/ 6494 h 513675"/>
                  <a:gd name="connsiteX5" fmla="*/ 0 w 1724818"/>
                  <a:gd name="connsiteY5" fmla="*/ 75849 h 513675"/>
                  <a:gd name="connsiteX6" fmla="*/ 38412 w 1724818"/>
                  <a:gd name="connsiteY6" fmla="*/ 151250 h 513675"/>
                  <a:gd name="connsiteX7" fmla="*/ 55484 w 1724818"/>
                  <a:gd name="connsiteY7" fmla="*/ 146982 h 513675"/>
                  <a:gd name="connsiteX8" fmla="*/ 140488 w 1724818"/>
                  <a:gd name="connsiteY8" fmla="*/ 103946 h 513675"/>
                  <a:gd name="connsiteX9" fmla="*/ 295913 w 1724818"/>
                  <a:gd name="connsiteY9" fmla="*/ 97188 h 513675"/>
                  <a:gd name="connsiteX10" fmla="*/ 435334 w 1724818"/>
                  <a:gd name="connsiteY10" fmla="*/ 154095 h 513675"/>
                  <a:gd name="connsiteX11" fmla="*/ 1091536 w 1724818"/>
                  <a:gd name="connsiteY11" fmla="*/ 493755 h 513675"/>
                  <a:gd name="connsiteX12" fmla="*/ 1326631 w 1724818"/>
                  <a:gd name="connsiteY12" fmla="*/ 483085 h 513675"/>
                  <a:gd name="connsiteX13" fmla="*/ 1659533 w 1724818"/>
                  <a:gd name="connsiteY13" fmla="*/ 293871 h 513675"/>
                  <a:gd name="connsiteX14" fmla="*/ 1721419 w 1724818"/>
                  <a:gd name="connsiteY14" fmla="*/ 223450 h 513675"/>
                  <a:gd name="connsiteX15" fmla="*/ 1712172 w 1724818"/>
                  <a:gd name="connsiteY15" fmla="*/ 153028 h 513675"/>
                  <a:gd name="connsiteX16" fmla="*/ 1691543 w 1724818"/>
                  <a:gd name="connsiteY16" fmla="*/ 122441 h 513675"/>
                  <a:gd name="connsiteX17" fmla="*/ 1662735 w 1724818"/>
                  <a:gd name="connsiteY17" fmla="*/ 113905 h 513675"/>
                  <a:gd name="connsiteX18" fmla="*/ 1609740 w 1724818"/>
                  <a:gd name="connsiteY18" fmla="*/ 153739 h 513675"/>
                  <a:gd name="connsiteX19" fmla="*/ 1616142 w 1724818"/>
                  <a:gd name="connsiteY19" fmla="*/ 183259 h 513675"/>
                  <a:gd name="connsiteX20" fmla="*/ 1621833 w 1724818"/>
                  <a:gd name="connsiteY20" fmla="*/ 219182 h 51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24818" h="513675">
                    <a:moveTo>
                      <a:pt x="1309915" y="392746"/>
                    </a:moveTo>
                    <a:cubicBezTo>
                      <a:pt x="1271147" y="411952"/>
                      <a:pt x="1220643" y="432581"/>
                      <a:pt x="1183298" y="429735"/>
                    </a:cubicBezTo>
                    <a:cubicBezTo>
                      <a:pt x="1160891" y="428313"/>
                      <a:pt x="1103629" y="403416"/>
                      <a:pt x="1090114" y="395947"/>
                    </a:cubicBezTo>
                    <a:cubicBezTo>
                      <a:pt x="1026094" y="368916"/>
                      <a:pt x="502199" y="74070"/>
                      <a:pt x="474102" y="61978"/>
                    </a:cubicBezTo>
                    <a:cubicBezTo>
                      <a:pt x="326145" y="-619"/>
                      <a:pt x="278842" y="-8444"/>
                      <a:pt x="176766" y="6494"/>
                    </a:cubicBezTo>
                    <a:cubicBezTo>
                      <a:pt x="119859" y="13607"/>
                      <a:pt x="10314" y="68024"/>
                      <a:pt x="0" y="75849"/>
                    </a:cubicBezTo>
                    <a:cubicBezTo>
                      <a:pt x="1423" y="77982"/>
                      <a:pt x="35922" y="146270"/>
                      <a:pt x="38412" y="151250"/>
                    </a:cubicBezTo>
                    <a:cubicBezTo>
                      <a:pt x="41257" y="156940"/>
                      <a:pt x="49437" y="149827"/>
                      <a:pt x="55484" y="146982"/>
                    </a:cubicBezTo>
                    <a:cubicBezTo>
                      <a:pt x="75401" y="136312"/>
                      <a:pt x="119504" y="112838"/>
                      <a:pt x="140488" y="103946"/>
                    </a:cubicBezTo>
                    <a:cubicBezTo>
                      <a:pt x="167163" y="92565"/>
                      <a:pt x="205219" y="76204"/>
                      <a:pt x="295913" y="97188"/>
                    </a:cubicBezTo>
                    <a:cubicBezTo>
                      <a:pt x="344995" y="108570"/>
                      <a:pt x="390165" y="131688"/>
                      <a:pt x="435334" y="154095"/>
                    </a:cubicBezTo>
                    <a:cubicBezTo>
                      <a:pt x="497220" y="185038"/>
                      <a:pt x="1007244" y="456054"/>
                      <a:pt x="1091536" y="493755"/>
                    </a:cubicBezTo>
                    <a:cubicBezTo>
                      <a:pt x="1123902" y="508693"/>
                      <a:pt x="1204282" y="534657"/>
                      <a:pt x="1326631" y="483085"/>
                    </a:cubicBezTo>
                    <a:cubicBezTo>
                      <a:pt x="1345837" y="472415"/>
                      <a:pt x="1551056" y="357891"/>
                      <a:pt x="1659533" y="293871"/>
                    </a:cubicBezTo>
                    <a:cubicBezTo>
                      <a:pt x="1687276" y="277511"/>
                      <a:pt x="1710749" y="255815"/>
                      <a:pt x="1721419" y="223450"/>
                    </a:cubicBezTo>
                    <a:cubicBezTo>
                      <a:pt x="1723909" y="213847"/>
                      <a:pt x="1731022" y="181837"/>
                      <a:pt x="1712172" y="153028"/>
                    </a:cubicBezTo>
                    <a:cubicBezTo>
                      <a:pt x="1705414" y="142714"/>
                      <a:pt x="1698301" y="132755"/>
                      <a:pt x="1691543" y="122441"/>
                    </a:cubicBezTo>
                    <a:cubicBezTo>
                      <a:pt x="1684074" y="110704"/>
                      <a:pt x="1674827" y="108925"/>
                      <a:pt x="1662735" y="113905"/>
                    </a:cubicBezTo>
                    <a:cubicBezTo>
                      <a:pt x="1651353" y="118528"/>
                      <a:pt x="1614720" y="146626"/>
                      <a:pt x="1609740" y="153739"/>
                    </a:cubicBezTo>
                    <a:cubicBezTo>
                      <a:pt x="1600849" y="164765"/>
                      <a:pt x="1612586" y="176857"/>
                      <a:pt x="1616142" y="183259"/>
                    </a:cubicBezTo>
                    <a:cubicBezTo>
                      <a:pt x="1621122" y="192507"/>
                      <a:pt x="1639616" y="209934"/>
                      <a:pt x="1621833" y="219182"/>
                    </a:cubicBezTo>
                  </a:path>
                </a:pathLst>
              </a:custGeom>
              <a:solidFill>
                <a:srgbClr val="AFAFAF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04EE249-A66B-4E88-9795-1944633CA578}"/>
                  </a:ext>
                </a:extLst>
              </p:cNvPr>
              <p:cNvSpPr/>
              <p:nvPr/>
            </p:nvSpPr>
            <p:spPr>
              <a:xfrm>
                <a:off x="6664958" y="4436917"/>
                <a:ext cx="1674024" cy="459208"/>
              </a:xfrm>
              <a:custGeom>
                <a:avLst/>
                <a:gdLst>
                  <a:gd name="connsiteX0" fmla="*/ 1638873 w 1674024"/>
                  <a:gd name="connsiteY0" fmla="*/ 101538 h 459208"/>
                  <a:gd name="connsiteX1" fmla="*/ 1668749 w 1674024"/>
                  <a:gd name="connsiteY1" fmla="*/ 152754 h 459208"/>
                  <a:gd name="connsiteX2" fmla="*/ 1662347 w 1674024"/>
                  <a:gd name="connsiteY2" fmla="*/ 208238 h 459208"/>
                  <a:gd name="connsiteX3" fmla="*/ 1589080 w 1674024"/>
                  <a:gd name="connsiteY3" fmla="*/ 267278 h 459208"/>
                  <a:gd name="connsiteX4" fmla="*/ 1276451 w 1674024"/>
                  <a:gd name="connsiteY4" fmla="*/ 443332 h 459208"/>
                  <a:gd name="connsiteX5" fmla="*/ 978048 w 1674024"/>
                  <a:gd name="connsiteY5" fmla="*/ 389271 h 459208"/>
                  <a:gd name="connsiteX6" fmla="*/ 514260 w 1674024"/>
                  <a:gd name="connsiteY6" fmla="*/ 123945 h 459208"/>
                  <a:gd name="connsiteX7" fmla="*/ 325758 w 1674024"/>
                  <a:gd name="connsiteY7" fmla="*/ 47833 h 459208"/>
                  <a:gd name="connsiteX8" fmla="*/ 231862 w 1674024"/>
                  <a:gd name="connsiteY8" fmla="*/ 33250 h 459208"/>
                  <a:gd name="connsiteX9" fmla="*/ 127652 w 1674024"/>
                  <a:gd name="connsiteY9" fmla="*/ 46410 h 459208"/>
                  <a:gd name="connsiteX10" fmla="*/ 27710 w 1674024"/>
                  <a:gd name="connsiteY10" fmla="*/ 89446 h 459208"/>
                  <a:gd name="connsiteX11" fmla="*/ 12417 w 1674024"/>
                  <a:gd name="connsiteY11" fmla="*/ 91580 h 459208"/>
                  <a:gd name="connsiteX12" fmla="*/ 1747 w 1674024"/>
                  <a:gd name="connsiteY12" fmla="*/ 70595 h 459208"/>
                  <a:gd name="connsiteX13" fmla="*/ 6015 w 1674024"/>
                  <a:gd name="connsiteY13" fmla="*/ 59925 h 459208"/>
                  <a:gd name="connsiteX14" fmla="*/ 165353 w 1674024"/>
                  <a:gd name="connsiteY14" fmla="*/ 4086 h 459208"/>
                  <a:gd name="connsiteX15" fmla="*/ 314376 w 1674024"/>
                  <a:gd name="connsiteY15" fmla="*/ 12266 h 459208"/>
                  <a:gd name="connsiteX16" fmla="*/ 546981 w 1674024"/>
                  <a:gd name="connsiteY16" fmla="*/ 112920 h 459208"/>
                  <a:gd name="connsiteX17" fmla="*/ 1063051 w 1674024"/>
                  <a:gd name="connsiteY17" fmla="*/ 396740 h 459208"/>
                  <a:gd name="connsiteX18" fmla="*/ 1191091 w 1674024"/>
                  <a:gd name="connsiteY18" fmla="*/ 430528 h 459208"/>
                  <a:gd name="connsiteX19" fmla="*/ 1309527 w 1674024"/>
                  <a:gd name="connsiteY19" fmla="*/ 396740 h 459208"/>
                  <a:gd name="connsiteX20" fmla="*/ 1569163 w 1674024"/>
                  <a:gd name="connsiteY20" fmla="*/ 246650 h 459208"/>
                  <a:gd name="connsiteX21" fmla="*/ 1638162 w 1674024"/>
                  <a:gd name="connsiteY21" fmla="*/ 194723 h 459208"/>
                  <a:gd name="connsiteX22" fmla="*/ 1629982 w 1674024"/>
                  <a:gd name="connsiteY22" fmla="*/ 145285 h 459208"/>
                  <a:gd name="connsiteX23" fmla="*/ 1613977 w 1674024"/>
                  <a:gd name="connsiteY23" fmla="*/ 122167 h 459208"/>
                  <a:gd name="connsiteX24" fmla="*/ 1638873 w 1674024"/>
                  <a:gd name="connsiteY24" fmla="*/ 101538 h 45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74024" h="459208">
                    <a:moveTo>
                      <a:pt x="1638873" y="101538"/>
                    </a:moveTo>
                    <a:cubicBezTo>
                      <a:pt x="1650610" y="116476"/>
                      <a:pt x="1660569" y="134971"/>
                      <a:pt x="1668749" y="152754"/>
                    </a:cubicBezTo>
                    <a:cubicBezTo>
                      <a:pt x="1677641" y="171960"/>
                      <a:pt x="1675151" y="190455"/>
                      <a:pt x="1662347" y="208238"/>
                    </a:cubicBezTo>
                    <a:cubicBezTo>
                      <a:pt x="1644920" y="233134"/>
                      <a:pt x="1613621" y="250562"/>
                      <a:pt x="1589080" y="267278"/>
                    </a:cubicBezTo>
                    <a:cubicBezTo>
                      <a:pt x="1545333" y="296798"/>
                      <a:pt x="1315929" y="432307"/>
                      <a:pt x="1276451" y="443332"/>
                    </a:cubicBezTo>
                    <a:cubicBezTo>
                      <a:pt x="1140586" y="484945"/>
                      <a:pt x="1075500" y="436930"/>
                      <a:pt x="978048" y="389271"/>
                    </a:cubicBezTo>
                    <a:cubicBezTo>
                      <a:pt x="934656" y="366509"/>
                      <a:pt x="556940" y="147775"/>
                      <a:pt x="514260" y="123945"/>
                    </a:cubicBezTo>
                    <a:cubicBezTo>
                      <a:pt x="453797" y="93002"/>
                      <a:pt x="390844" y="67750"/>
                      <a:pt x="325758" y="47833"/>
                    </a:cubicBezTo>
                    <a:cubicBezTo>
                      <a:pt x="295526" y="38585"/>
                      <a:pt x="263161" y="32184"/>
                      <a:pt x="231862" y="33250"/>
                    </a:cubicBezTo>
                    <a:cubicBezTo>
                      <a:pt x="197363" y="34317"/>
                      <a:pt x="162152" y="33606"/>
                      <a:pt x="127652" y="46410"/>
                    </a:cubicBezTo>
                    <a:cubicBezTo>
                      <a:pt x="93508" y="58858"/>
                      <a:pt x="59009" y="70240"/>
                      <a:pt x="27710" y="89446"/>
                    </a:cubicBezTo>
                    <a:cubicBezTo>
                      <a:pt x="22731" y="92291"/>
                      <a:pt x="17752" y="93002"/>
                      <a:pt x="12417" y="91580"/>
                    </a:cubicBezTo>
                    <a:cubicBezTo>
                      <a:pt x="8860" y="84466"/>
                      <a:pt x="5303" y="77709"/>
                      <a:pt x="1747" y="70595"/>
                    </a:cubicBezTo>
                    <a:cubicBezTo>
                      <a:pt x="-2166" y="64905"/>
                      <a:pt x="1035" y="62059"/>
                      <a:pt x="6015" y="59925"/>
                    </a:cubicBezTo>
                    <a:cubicBezTo>
                      <a:pt x="56875" y="34673"/>
                      <a:pt x="108802" y="11199"/>
                      <a:pt x="165353" y="4086"/>
                    </a:cubicBezTo>
                    <a:cubicBezTo>
                      <a:pt x="214790" y="-2316"/>
                      <a:pt x="264583" y="-2316"/>
                      <a:pt x="314376" y="12266"/>
                    </a:cubicBezTo>
                    <a:cubicBezTo>
                      <a:pt x="396535" y="36096"/>
                      <a:pt x="471936" y="73796"/>
                      <a:pt x="546981" y="112920"/>
                    </a:cubicBezTo>
                    <a:cubicBezTo>
                      <a:pt x="611001" y="145996"/>
                      <a:pt x="1005434" y="370777"/>
                      <a:pt x="1063051" y="396740"/>
                    </a:cubicBezTo>
                    <a:cubicBezTo>
                      <a:pt x="1101108" y="413812"/>
                      <a:pt x="1148767" y="430884"/>
                      <a:pt x="1191091" y="430528"/>
                    </a:cubicBezTo>
                    <a:cubicBezTo>
                      <a:pt x="1233059" y="430173"/>
                      <a:pt x="1271471" y="413457"/>
                      <a:pt x="1309527" y="396740"/>
                    </a:cubicBezTo>
                    <a:cubicBezTo>
                      <a:pt x="1362877" y="372911"/>
                      <a:pt x="1534308" y="269412"/>
                      <a:pt x="1569163" y="246650"/>
                    </a:cubicBezTo>
                    <a:cubicBezTo>
                      <a:pt x="1591926" y="231712"/>
                      <a:pt x="1622513" y="219619"/>
                      <a:pt x="1638162" y="194723"/>
                    </a:cubicBezTo>
                    <a:cubicBezTo>
                      <a:pt x="1649543" y="176583"/>
                      <a:pt x="1641007" y="160579"/>
                      <a:pt x="1629982" y="145285"/>
                    </a:cubicBezTo>
                    <a:cubicBezTo>
                      <a:pt x="1624647" y="137460"/>
                      <a:pt x="1618600" y="130347"/>
                      <a:pt x="1613977" y="122167"/>
                    </a:cubicBezTo>
                    <a:cubicBezTo>
                      <a:pt x="1614332" y="118255"/>
                      <a:pt x="1631760" y="103672"/>
                      <a:pt x="1638873" y="101538"/>
                    </a:cubicBezTo>
                    <a:close/>
                  </a:path>
                </a:pathLst>
              </a:custGeom>
              <a:solidFill>
                <a:srgbClr val="EFEFEF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BD269A5-07DC-40DB-BEB6-6BA5CFCB0158}"/>
              </a:ext>
            </a:extLst>
          </p:cNvPr>
          <p:cNvSpPr txBox="1"/>
          <p:nvPr/>
        </p:nvSpPr>
        <p:spPr>
          <a:xfrm>
            <a:off x="8928018" y="4794512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Contents Title</a:t>
            </a:r>
            <a:endParaRPr lang="ko-KR" altLang="en-US" sz="1400" b="1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9C8B37-77BE-41D5-B3B6-3C92497CC9FC}"/>
              </a:ext>
            </a:extLst>
          </p:cNvPr>
          <p:cNvSpPr txBox="1"/>
          <p:nvPr/>
        </p:nvSpPr>
        <p:spPr>
          <a:xfrm>
            <a:off x="5341545" y="5738607"/>
            <a:ext cx="6100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B0343-4F61-42CB-B5D0-59AADAFDF569}"/>
              </a:ext>
            </a:extLst>
          </p:cNvPr>
          <p:cNvSpPr txBox="1"/>
          <p:nvPr/>
        </p:nvSpPr>
        <p:spPr>
          <a:xfrm>
            <a:off x="7594925" y="5032202"/>
            <a:ext cx="3847179" cy="65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  <p:cxnSp>
        <p:nvCxnSpPr>
          <p:cNvPr id="30" name="Straight Connector 8">
            <a:extLst>
              <a:ext uri="{FF2B5EF4-FFF2-40B4-BE49-F238E27FC236}">
                <a16:creationId xmlns:a16="http://schemas.microsoft.com/office/drawing/2014/main" id="{035BC1DA-1866-44D4-A47B-849101966772}"/>
              </a:ext>
            </a:extLst>
          </p:cNvPr>
          <p:cNvCxnSpPr>
            <a:cxnSpLocks/>
          </p:cNvCxnSpPr>
          <p:nvPr/>
        </p:nvCxnSpPr>
        <p:spPr>
          <a:xfrm>
            <a:off x="719392" y="4561694"/>
            <a:ext cx="107532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E2428-DCEF-450C-8122-9A60E9446B5C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B2B7B5-B259-48BE-B6A7-2F6A37407B7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E1DDE84-B580-415E-863A-CB8F73E3D12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64604A1-FD5F-4A70-8A18-23BECCD81C85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2511693-A256-4721-9435-78FB96FFD1B8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43558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EB780-113B-4321-AD4B-C36EC8465689}"/>
              </a:ext>
            </a:extLst>
          </p:cNvPr>
          <p:cNvGrpSpPr/>
          <p:nvPr/>
        </p:nvGrpSpPr>
        <p:grpSpPr>
          <a:xfrm>
            <a:off x="4161508" y="1625803"/>
            <a:ext cx="3798650" cy="2992952"/>
            <a:chOff x="2862987" y="1731312"/>
            <a:chExt cx="3418025" cy="26930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8F1208-0DA2-44A1-A957-05FBD5D11344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445FF855-EE00-43D4-9E50-F26D2E824890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34600E8-7A23-401F-BB37-6522402F0029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D0A83B9-372A-4F62-B6CA-30CA30120287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7FBF64B-A64C-40F2-B1E4-F56B2DD230A3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Rounded Rectangle 35">
                  <a:extLst>
                    <a:ext uri="{FF2B5EF4-FFF2-40B4-BE49-F238E27FC236}">
                      <a16:creationId xmlns:a16="http://schemas.microsoft.com/office/drawing/2014/main" id="{43AD5089-9ABC-4EB8-A6DC-8E78C7959D04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85FBD5-7D4F-45F1-AE1A-27F467C9275E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8B48FA-7478-48DB-84F5-533733674BF1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13" name="Rounded Rectangle 24">
                <a:extLst>
                  <a:ext uri="{FF2B5EF4-FFF2-40B4-BE49-F238E27FC236}">
                    <a16:creationId xmlns:a16="http://schemas.microsoft.com/office/drawing/2014/main" id="{D4EA4814-FFC4-4B97-9CEC-BAF053A94A4D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4E0111-F56B-4B84-B0BE-D171A19AB501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4C4695C-0F44-46DB-8047-D850C2E191BA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C84D125-C6D9-4A24-8AEE-98E0798B7D8D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8" name="Rounded Rectangle 33">
                  <a:extLst>
                    <a:ext uri="{FF2B5EF4-FFF2-40B4-BE49-F238E27FC236}">
                      <a16:creationId xmlns:a16="http://schemas.microsoft.com/office/drawing/2014/main" id="{8DE4CB8F-6899-43F5-BFC8-D24AE9EEC3A6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4804255-913D-4898-B2FC-A9DC1225402A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EC431A-16FA-43EE-AC90-C90C52FA489F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7" name="Rounded Rectangle 27">
                <a:extLst>
                  <a:ext uri="{FF2B5EF4-FFF2-40B4-BE49-F238E27FC236}">
                    <a16:creationId xmlns:a16="http://schemas.microsoft.com/office/drawing/2014/main" id="{98EBDB66-5F1D-4C83-A49D-4F9D635F411F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76FE95-07D0-4149-BB23-B7B9C610081F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3A62CFF-352E-4511-AF17-595BE864CB66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386D243-A16B-4DA0-B6C5-3A7FEA9251F9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2" name="Rounded Rectangle 31">
                  <a:extLst>
                    <a:ext uri="{FF2B5EF4-FFF2-40B4-BE49-F238E27FC236}">
                      <a16:creationId xmlns:a16="http://schemas.microsoft.com/office/drawing/2014/main" id="{7E426C64-720F-4491-B11E-D873759F3DEE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B66B25-C7F5-4AAD-9690-1FEDA646EB7F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06554DE-4BB1-4583-9A22-AC6245D3F40F}"/>
              </a:ext>
            </a:extLst>
          </p:cNvPr>
          <p:cNvSpPr txBox="1"/>
          <p:nvPr/>
        </p:nvSpPr>
        <p:spPr>
          <a:xfrm>
            <a:off x="1427873" y="2050386"/>
            <a:ext cx="10792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altLang="ko-KR" sz="27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700" b="1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FE34EC-3504-4419-9A7B-BFE10358E963}"/>
              </a:ext>
            </a:extLst>
          </p:cNvPr>
          <p:cNvSpPr txBox="1"/>
          <p:nvPr/>
        </p:nvSpPr>
        <p:spPr>
          <a:xfrm>
            <a:off x="9607521" y="2050385"/>
            <a:ext cx="10183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altLang="ko-KR" sz="27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700" b="1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70E002-0403-44D3-8244-DC72006BD5D6}"/>
              </a:ext>
            </a:extLst>
          </p:cNvPr>
          <p:cNvSpPr txBox="1"/>
          <p:nvPr/>
        </p:nvSpPr>
        <p:spPr>
          <a:xfrm>
            <a:off x="5551659" y="4736378"/>
            <a:ext cx="10183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2700" b="1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700" b="1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E0A5A6-59A4-4545-B1D9-FC639EDA219F}"/>
              </a:ext>
            </a:extLst>
          </p:cNvPr>
          <p:cNvGrpSpPr/>
          <p:nvPr/>
        </p:nvGrpSpPr>
        <p:grpSpPr>
          <a:xfrm>
            <a:off x="634361" y="2747171"/>
            <a:ext cx="2666241" cy="1661994"/>
            <a:chOff x="3017861" y="4283314"/>
            <a:chExt cx="2348073" cy="16619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14823D-AB3F-4F88-9234-4E81CB68DCD1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Get a modern PowerPoint  Presentation that is beautifully designed.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6856CE-8C6F-4174-908E-EE3552E46A8E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794BD-4167-4990-800A-79B47EAEBFFD}"/>
              </a:ext>
            </a:extLst>
          </p:cNvPr>
          <p:cNvGrpSpPr/>
          <p:nvPr/>
        </p:nvGrpSpPr>
        <p:grpSpPr>
          <a:xfrm>
            <a:off x="8783574" y="2747171"/>
            <a:ext cx="2666241" cy="1661994"/>
            <a:chOff x="3017861" y="4283314"/>
            <a:chExt cx="2348073" cy="16619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170DD-9E52-49CB-A0DA-1F3180CED441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0E5B80-045D-4482-B76D-1DD54132C6EB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84A0BF-609D-4B4A-91D2-2AF0FA356F10}"/>
              </a:ext>
            </a:extLst>
          </p:cNvPr>
          <p:cNvGrpSpPr/>
          <p:nvPr/>
        </p:nvGrpSpPr>
        <p:grpSpPr>
          <a:xfrm>
            <a:off x="3894994" y="5313676"/>
            <a:ext cx="4331676" cy="1107996"/>
            <a:chOff x="3017861" y="4283314"/>
            <a:chExt cx="2348073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635F81-26D9-4CE3-9F36-23368DD0DE07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8A687D-C57E-45CC-8E7B-2B3B2028FED3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DDD75C1-C02D-43B3-992E-4710BE02C1F7}"/>
              </a:ext>
            </a:extLst>
          </p:cNvPr>
          <p:cNvSpPr txBox="1"/>
          <p:nvPr/>
        </p:nvSpPr>
        <p:spPr>
          <a:xfrm>
            <a:off x="5521266" y="3460757"/>
            <a:ext cx="1044903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E8387F61-AF3F-4B27-8E45-B9E68A1F8A55}"/>
              </a:ext>
            </a:extLst>
          </p:cNvPr>
          <p:cNvSpPr>
            <a:spLocks noChangeAspect="1"/>
          </p:cNvSpPr>
          <p:nvPr/>
        </p:nvSpPr>
        <p:spPr>
          <a:xfrm>
            <a:off x="5830424" y="2277241"/>
            <a:ext cx="493077" cy="49719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60082290-11FB-44D1-B229-4057AEEED9C8}"/>
              </a:ext>
            </a:extLst>
          </p:cNvPr>
          <p:cNvSpPr/>
          <p:nvPr/>
        </p:nvSpPr>
        <p:spPr>
          <a:xfrm>
            <a:off x="7167194" y="2394752"/>
            <a:ext cx="433874" cy="333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EB189332-B60F-4454-91AF-FBA99A1A3C71}"/>
              </a:ext>
            </a:extLst>
          </p:cNvPr>
          <p:cNvSpPr/>
          <p:nvPr/>
        </p:nvSpPr>
        <p:spPr>
          <a:xfrm>
            <a:off x="4543478" y="2347350"/>
            <a:ext cx="441114" cy="3806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583C68E-02D5-4CA5-8A18-4F25D408A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802750"/>
              </p:ext>
            </p:extLst>
          </p:nvPr>
        </p:nvGraphicFramePr>
        <p:xfrm>
          <a:off x="890546" y="2318286"/>
          <a:ext cx="10511625" cy="237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0330B2-71DB-4E5F-ADE6-5B350D6A4C18}"/>
              </a:ext>
            </a:extLst>
          </p:cNvPr>
          <p:cNvSpPr txBox="1"/>
          <p:nvPr/>
        </p:nvSpPr>
        <p:spPr>
          <a:xfrm>
            <a:off x="1648306" y="4770731"/>
            <a:ext cx="17403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$234,400</a:t>
            </a:r>
            <a:endParaRPr lang="ko-KR" altLang="en-US" sz="2400" b="1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9B478C-8EAC-458F-9373-95C88AA78281}"/>
              </a:ext>
            </a:extLst>
          </p:cNvPr>
          <p:cNvGrpSpPr/>
          <p:nvPr/>
        </p:nvGrpSpPr>
        <p:grpSpPr>
          <a:xfrm>
            <a:off x="1357014" y="5224715"/>
            <a:ext cx="2322914" cy="914223"/>
            <a:chOff x="467544" y="5035110"/>
            <a:chExt cx="1785369" cy="9142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F68296-3E80-4CE3-8B4B-2985B1D1BF48}"/>
                </a:ext>
              </a:extLst>
            </p:cNvPr>
            <p:cNvSpPr txBox="1"/>
            <p:nvPr/>
          </p:nvSpPr>
          <p:spPr>
            <a:xfrm>
              <a:off x="467544" y="5035110"/>
              <a:ext cx="1785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EE8C15-57C6-43E7-9A99-04DD418064FF}"/>
                </a:ext>
              </a:extLst>
            </p:cNvPr>
            <p:cNvSpPr txBox="1"/>
            <p:nvPr/>
          </p:nvSpPr>
          <p:spPr>
            <a:xfrm>
              <a:off x="467544" y="5303002"/>
              <a:ext cx="1785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A347CD2-15BA-47DA-BF2E-2BFFF9926349}"/>
              </a:ext>
            </a:extLst>
          </p:cNvPr>
          <p:cNvSpPr txBox="1"/>
          <p:nvPr/>
        </p:nvSpPr>
        <p:spPr>
          <a:xfrm>
            <a:off x="5229816" y="4776530"/>
            <a:ext cx="17403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4"/>
                </a:solidFill>
                <a:cs typeface="Arial" pitchFamily="34" charset="0"/>
              </a:rPr>
              <a:t>$262,400</a:t>
            </a:r>
            <a:endParaRPr lang="ko-KR" altLang="en-US" sz="2400" b="1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CAEE95-1C6F-4991-8F1A-9415B349F485}"/>
              </a:ext>
            </a:extLst>
          </p:cNvPr>
          <p:cNvGrpSpPr/>
          <p:nvPr/>
        </p:nvGrpSpPr>
        <p:grpSpPr>
          <a:xfrm>
            <a:off x="4938524" y="5230514"/>
            <a:ext cx="2322914" cy="914223"/>
            <a:chOff x="3679317" y="5040909"/>
            <a:chExt cx="1785369" cy="9142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FD7BA7-2BE9-4F9D-9777-F4158501A336}"/>
                </a:ext>
              </a:extLst>
            </p:cNvPr>
            <p:cNvSpPr txBox="1"/>
            <p:nvPr/>
          </p:nvSpPr>
          <p:spPr>
            <a:xfrm>
              <a:off x="3679317" y="5040909"/>
              <a:ext cx="1785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284E2F-0304-475C-8104-E3FA4D873BDC}"/>
                </a:ext>
              </a:extLst>
            </p:cNvPr>
            <p:cNvSpPr txBox="1"/>
            <p:nvPr/>
          </p:nvSpPr>
          <p:spPr>
            <a:xfrm>
              <a:off x="3679317" y="5308801"/>
              <a:ext cx="1785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BA062C-2982-4317-A705-1A01FA9B22E2}"/>
              </a:ext>
            </a:extLst>
          </p:cNvPr>
          <p:cNvSpPr txBox="1"/>
          <p:nvPr/>
        </p:nvSpPr>
        <p:spPr>
          <a:xfrm>
            <a:off x="8811324" y="4782328"/>
            <a:ext cx="17403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2"/>
                </a:solidFill>
                <a:cs typeface="Arial" pitchFamily="34" charset="0"/>
              </a:rPr>
              <a:t>$303,400</a:t>
            </a:r>
            <a:endParaRPr lang="ko-KR" altLang="en-US" sz="2400" b="1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2D1F7A-A973-4CC8-9BA0-DCEBF66679C4}"/>
              </a:ext>
            </a:extLst>
          </p:cNvPr>
          <p:cNvGrpSpPr/>
          <p:nvPr/>
        </p:nvGrpSpPr>
        <p:grpSpPr>
          <a:xfrm>
            <a:off x="8520032" y="5236312"/>
            <a:ext cx="2322914" cy="914223"/>
            <a:chOff x="6891088" y="5046707"/>
            <a:chExt cx="1785369" cy="9142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54E5F9-D7B9-4ECF-88BA-40556E9EA752}"/>
                </a:ext>
              </a:extLst>
            </p:cNvPr>
            <p:cNvSpPr txBox="1"/>
            <p:nvPr/>
          </p:nvSpPr>
          <p:spPr>
            <a:xfrm>
              <a:off x="6891088" y="5046707"/>
              <a:ext cx="1785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326D89-18A7-45BD-B4B0-0F22EA6FF644}"/>
                </a:ext>
              </a:extLst>
            </p:cNvPr>
            <p:cNvSpPr txBox="1"/>
            <p:nvPr/>
          </p:nvSpPr>
          <p:spPr>
            <a:xfrm>
              <a:off x="6891088" y="5314599"/>
              <a:ext cx="1785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442396-4ED7-4A9B-AB76-1DB514852B0B}"/>
              </a:ext>
            </a:extLst>
          </p:cNvPr>
          <p:cNvGrpSpPr/>
          <p:nvPr/>
        </p:nvGrpSpPr>
        <p:grpSpPr>
          <a:xfrm>
            <a:off x="6458194" y="1838295"/>
            <a:ext cx="4834062" cy="276999"/>
            <a:chOff x="3995935" y="1477891"/>
            <a:chExt cx="4834062" cy="276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37D49A-2437-4A0E-8481-490119817651}"/>
                </a:ext>
              </a:extLst>
            </p:cNvPr>
            <p:cNvSpPr/>
            <p:nvPr/>
          </p:nvSpPr>
          <p:spPr>
            <a:xfrm>
              <a:off x="3995935" y="1525616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E164D1-92C4-4B19-9C47-A05A4ECFD0DB}"/>
                </a:ext>
              </a:extLst>
            </p:cNvPr>
            <p:cNvSpPr txBox="1"/>
            <p:nvPr/>
          </p:nvSpPr>
          <p:spPr>
            <a:xfrm>
              <a:off x="4144402" y="1477891"/>
              <a:ext cx="13093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Type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136C25-6729-4FC0-9088-D8A76F828EEB}"/>
                </a:ext>
              </a:extLst>
            </p:cNvPr>
            <p:cNvSpPr/>
            <p:nvPr/>
          </p:nvSpPr>
          <p:spPr>
            <a:xfrm>
              <a:off x="5684058" y="1525616"/>
              <a:ext cx="1800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54DBD4-4334-44EF-8F85-32B74C6ACA32}"/>
                </a:ext>
              </a:extLst>
            </p:cNvPr>
            <p:cNvSpPr txBox="1"/>
            <p:nvPr/>
          </p:nvSpPr>
          <p:spPr>
            <a:xfrm>
              <a:off x="5832525" y="1477891"/>
              <a:ext cx="13093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Type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75F4FF-9237-41C4-B79A-E1D1823999C1}"/>
                </a:ext>
              </a:extLst>
            </p:cNvPr>
            <p:cNvSpPr/>
            <p:nvPr/>
          </p:nvSpPr>
          <p:spPr>
            <a:xfrm>
              <a:off x="7372181" y="1525616"/>
              <a:ext cx="18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D1EC56-DAD5-4912-B685-EFFD3A7CEC5F}"/>
                </a:ext>
              </a:extLst>
            </p:cNvPr>
            <p:cNvSpPr txBox="1"/>
            <p:nvPr/>
          </p:nvSpPr>
          <p:spPr>
            <a:xfrm>
              <a:off x="7520648" y="1477891"/>
              <a:ext cx="13093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Type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9366D-B518-4E7B-AEA6-584B3F3B08BC}"/>
              </a:ext>
            </a:extLst>
          </p:cNvPr>
          <p:cNvSpPr txBox="1"/>
          <p:nvPr/>
        </p:nvSpPr>
        <p:spPr>
          <a:xfrm>
            <a:off x="5028326" y="307174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8C8F1-154D-4BAA-9D5B-5BB954BB6429}"/>
              </a:ext>
            </a:extLst>
          </p:cNvPr>
          <p:cNvSpPr txBox="1"/>
          <p:nvPr/>
        </p:nvSpPr>
        <p:spPr>
          <a:xfrm>
            <a:off x="5022530" y="1187218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375F1851-966A-4271-B422-5161C920DB21}"/>
              </a:ext>
            </a:extLst>
          </p:cNvPr>
          <p:cNvGrpSpPr/>
          <p:nvPr/>
        </p:nvGrpSpPr>
        <p:grpSpPr>
          <a:xfrm>
            <a:off x="1653242" y="4538581"/>
            <a:ext cx="5925956" cy="1375703"/>
            <a:chOff x="4822352" y="1916832"/>
            <a:chExt cx="3422056" cy="1375703"/>
          </a:xfrm>
        </p:grpSpPr>
        <p:sp>
          <p:nvSpPr>
            <p:cNvPr id="5" name="Text Placeholder 10">
              <a:extLst>
                <a:ext uri="{FF2B5EF4-FFF2-40B4-BE49-F238E27FC236}">
                  <a16:creationId xmlns:a16="http://schemas.microsoft.com/office/drawing/2014/main" id="{DBF41623-EED4-4EF3-99AB-63D2F0C95134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ABF270-6DA0-4704-B521-AAFC4F0FD3FB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>
                  <a:solidFill>
                    <a:schemeClr val="bg1"/>
                  </a:solidFill>
                  <a:cs typeface="Arial" pitchFamily="34" charset="0"/>
                </a:rPr>
                <a:t>        </a:t>
              </a:r>
            </a:p>
          </p:txBody>
        </p:sp>
      </p:grpSp>
      <p:grpSp>
        <p:nvGrpSpPr>
          <p:cNvPr id="7" name="Graphic 175">
            <a:extLst>
              <a:ext uri="{FF2B5EF4-FFF2-40B4-BE49-F238E27FC236}">
                <a16:creationId xmlns:a16="http://schemas.microsoft.com/office/drawing/2014/main" id="{9DB34E9E-82BC-425B-A4B5-72C1242AE530}"/>
              </a:ext>
            </a:extLst>
          </p:cNvPr>
          <p:cNvGrpSpPr/>
          <p:nvPr/>
        </p:nvGrpSpPr>
        <p:grpSpPr>
          <a:xfrm>
            <a:off x="6254818" y="3938912"/>
            <a:ext cx="2648760" cy="2299675"/>
            <a:chOff x="2146486" y="0"/>
            <a:chExt cx="7899028" cy="6858000"/>
          </a:xfrm>
          <a:solidFill>
            <a:schemeClr val="bg1">
              <a:alpha val="50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C29D69-61E9-4283-BC37-2F51FFF645E0}"/>
                </a:ext>
              </a:extLst>
            </p:cNvPr>
            <p:cNvSpPr/>
            <p:nvPr/>
          </p:nvSpPr>
          <p:spPr>
            <a:xfrm>
              <a:off x="6155623" y="3992433"/>
              <a:ext cx="125915" cy="2863070"/>
            </a:xfrm>
            <a:custGeom>
              <a:avLst/>
              <a:gdLst>
                <a:gd name="connsiteX0" fmla="*/ 32608 w 125915"/>
                <a:gd name="connsiteY0" fmla="*/ 0 h 2863070"/>
                <a:gd name="connsiteX1" fmla="*/ 124839 w 125915"/>
                <a:gd name="connsiteY1" fmla="*/ 147022 h 2863070"/>
                <a:gd name="connsiteX2" fmla="*/ 31695 w 125915"/>
                <a:gd name="connsiteY2" fmla="*/ 2832692 h 2863070"/>
                <a:gd name="connsiteX3" fmla="*/ 13431 w 125915"/>
                <a:gd name="connsiteY3" fmla="*/ 2862827 h 2863070"/>
                <a:gd name="connsiteX4" fmla="*/ 2473 w 125915"/>
                <a:gd name="connsiteY4" fmla="*/ 2831779 h 2863070"/>
                <a:gd name="connsiteX5" fmla="*/ 45392 w 125915"/>
                <a:gd name="connsiteY5" fmla="*/ 52051 h 2863070"/>
                <a:gd name="connsiteX6" fmla="*/ 32608 w 125915"/>
                <a:gd name="connsiteY6" fmla="*/ 0 h 286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15" h="2863070">
                  <a:moveTo>
                    <a:pt x="32608" y="0"/>
                  </a:moveTo>
                  <a:cubicBezTo>
                    <a:pt x="110228" y="28308"/>
                    <a:pt x="131232" y="74881"/>
                    <a:pt x="124839" y="147022"/>
                  </a:cubicBezTo>
                  <a:cubicBezTo>
                    <a:pt x="89225" y="594482"/>
                    <a:pt x="44479" y="2761463"/>
                    <a:pt x="31695" y="2832692"/>
                  </a:cubicBezTo>
                  <a:cubicBezTo>
                    <a:pt x="29868" y="2844563"/>
                    <a:pt x="37174" y="2865566"/>
                    <a:pt x="13431" y="2862827"/>
                  </a:cubicBezTo>
                  <a:cubicBezTo>
                    <a:pt x="-5746" y="2860088"/>
                    <a:pt x="3386" y="2842737"/>
                    <a:pt x="2473" y="2831779"/>
                  </a:cubicBezTo>
                  <a:cubicBezTo>
                    <a:pt x="-12138" y="2650056"/>
                    <a:pt x="42653" y="156154"/>
                    <a:pt x="45392" y="52051"/>
                  </a:cubicBezTo>
                  <a:cubicBezTo>
                    <a:pt x="46306" y="36527"/>
                    <a:pt x="38087" y="20090"/>
                    <a:pt x="32608" y="0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F4496D-DEB7-45E5-A0FE-47DDFCA43BA4}"/>
                </a:ext>
              </a:extLst>
            </p:cNvPr>
            <p:cNvSpPr/>
            <p:nvPr/>
          </p:nvSpPr>
          <p:spPr>
            <a:xfrm>
              <a:off x="9324136" y="2514686"/>
              <a:ext cx="538609" cy="612050"/>
            </a:xfrm>
            <a:custGeom>
              <a:avLst/>
              <a:gdLst>
                <a:gd name="connsiteX0" fmla="*/ 526870 w 538609"/>
                <a:gd name="connsiteY0" fmla="*/ 612050 h 612050"/>
                <a:gd name="connsiteX1" fmla="*/ 52015 w 538609"/>
                <a:gd name="connsiteY1" fmla="*/ 126237 h 612050"/>
                <a:gd name="connsiteX2" fmla="*/ 6356 w 538609"/>
                <a:gd name="connsiteY2" fmla="*/ 15742 h 612050"/>
                <a:gd name="connsiteX3" fmla="*/ 26446 w 538609"/>
                <a:gd name="connsiteY3" fmla="*/ 218 h 612050"/>
                <a:gd name="connsiteX4" fmla="*/ 56581 w 538609"/>
                <a:gd name="connsiteY4" fmla="*/ 23047 h 612050"/>
                <a:gd name="connsiteX5" fmla="*/ 514998 w 538609"/>
                <a:gd name="connsiteY5" fmla="*/ 526211 h 612050"/>
                <a:gd name="connsiteX6" fmla="*/ 526870 w 538609"/>
                <a:gd name="connsiteY6" fmla="*/ 612050 h 61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609" h="612050">
                  <a:moveTo>
                    <a:pt x="526870" y="612050"/>
                  </a:moveTo>
                  <a:cubicBezTo>
                    <a:pt x="432812" y="541735"/>
                    <a:pt x="101326" y="166417"/>
                    <a:pt x="52015" y="126237"/>
                  </a:cubicBezTo>
                  <a:cubicBezTo>
                    <a:pt x="5442" y="88797"/>
                    <a:pt x="-10081" y="50443"/>
                    <a:pt x="6356" y="15742"/>
                  </a:cubicBezTo>
                  <a:cubicBezTo>
                    <a:pt x="10008" y="8436"/>
                    <a:pt x="11835" y="-1608"/>
                    <a:pt x="26446" y="218"/>
                  </a:cubicBezTo>
                  <a:cubicBezTo>
                    <a:pt x="41057" y="2044"/>
                    <a:pt x="48362" y="13916"/>
                    <a:pt x="56581" y="23047"/>
                  </a:cubicBezTo>
                  <a:cubicBezTo>
                    <a:pt x="145160" y="126237"/>
                    <a:pt x="469339" y="455896"/>
                    <a:pt x="514998" y="526211"/>
                  </a:cubicBezTo>
                  <a:cubicBezTo>
                    <a:pt x="541480" y="569131"/>
                    <a:pt x="546046" y="578263"/>
                    <a:pt x="526870" y="612050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494A38-54CD-4813-80B4-FFC3033E9FA2}"/>
                </a:ext>
              </a:extLst>
            </p:cNvPr>
            <p:cNvSpPr/>
            <p:nvPr/>
          </p:nvSpPr>
          <p:spPr>
            <a:xfrm>
              <a:off x="2147189" y="1564281"/>
              <a:ext cx="3441828" cy="5269425"/>
            </a:xfrm>
            <a:custGeom>
              <a:avLst/>
              <a:gdLst>
                <a:gd name="connsiteX0" fmla="*/ 2120620 w 3441828"/>
                <a:gd name="connsiteY0" fmla="*/ 2985194 h 5269425"/>
                <a:gd name="connsiteX1" fmla="*/ 2147102 w 3441828"/>
                <a:gd name="connsiteY1" fmla="*/ 2973322 h 5269425"/>
                <a:gd name="connsiteX2" fmla="*/ 2122446 w 3441828"/>
                <a:gd name="connsiteY2" fmla="*/ 2778814 h 5269425"/>
                <a:gd name="connsiteX3" fmla="*/ 2098703 w 3441828"/>
                <a:gd name="connsiteY3" fmla="*/ 2753245 h 5269425"/>
                <a:gd name="connsiteX4" fmla="*/ 1244878 w 3441828"/>
                <a:gd name="connsiteY4" fmla="*/ 2348705 h 5269425"/>
                <a:gd name="connsiteX5" fmla="*/ 1212916 w 3441828"/>
                <a:gd name="connsiteY5" fmla="*/ 2337747 h 5269425"/>
                <a:gd name="connsiteX6" fmla="*/ 1201958 w 3441828"/>
                <a:gd name="connsiteY6" fmla="*/ 2374274 h 5269425"/>
                <a:gd name="connsiteX7" fmla="*/ 1258575 w 3441828"/>
                <a:gd name="connsiteY7" fmla="*/ 2743200 h 5269425"/>
                <a:gd name="connsiteX8" fmla="*/ 1342588 w 3441828"/>
                <a:gd name="connsiteY8" fmla="*/ 3144087 h 5269425"/>
                <a:gd name="connsiteX9" fmla="*/ 1480479 w 3441828"/>
                <a:gd name="connsiteY9" fmla="*/ 3639032 h 5269425"/>
                <a:gd name="connsiteX10" fmla="*/ 1749867 w 3441828"/>
                <a:gd name="connsiteY10" fmla="*/ 4316614 h 5269425"/>
                <a:gd name="connsiteX11" fmla="*/ 2119706 w 3441828"/>
                <a:gd name="connsiteY11" fmla="*/ 4950362 h 5269425"/>
                <a:gd name="connsiteX12" fmla="*/ 2141623 w 3441828"/>
                <a:gd name="connsiteY12" fmla="*/ 4991456 h 5269425"/>
                <a:gd name="connsiteX13" fmla="*/ 2018343 w 3441828"/>
                <a:gd name="connsiteY13" fmla="*/ 4953102 h 5269425"/>
                <a:gd name="connsiteX14" fmla="*/ 911566 w 3441828"/>
                <a:gd name="connsiteY14" fmla="*/ 4362273 h 5269425"/>
                <a:gd name="connsiteX15" fmla="*/ 791026 w 3441828"/>
                <a:gd name="connsiteY15" fmla="*/ 4273694 h 5269425"/>
                <a:gd name="connsiteX16" fmla="*/ 627566 w 3441828"/>
                <a:gd name="connsiteY16" fmla="*/ 4047225 h 5269425"/>
                <a:gd name="connsiteX17" fmla="*/ 247682 w 3441828"/>
                <a:gd name="connsiteY17" fmla="*/ 3253669 h 5269425"/>
                <a:gd name="connsiteX18" fmla="*/ 89702 w 3441828"/>
                <a:gd name="connsiteY18" fmla="*/ 2745940 h 5269425"/>
                <a:gd name="connsiteX19" fmla="*/ 4776 w 3441828"/>
                <a:gd name="connsiteY19" fmla="*/ 2359664 h 5269425"/>
                <a:gd name="connsiteX20" fmla="*/ 210 w 3441828"/>
                <a:gd name="connsiteY20" fmla="*/ 2323136 h 5269425"/>
                <a:gd name="connsiteX21" fmla="*/ 32171 w 3441828"/>
                <a:gd name="connsiteY21" fmla="*/ 2303959 h 5269425"/>
                <a:gd name="connsiteX22" fmla="*/ 230332 w 3441828"/>
                <a:gd name="connsiteY22" fmla="*/ 2353271 h 5269425"/>
                <a:gd name="connsiteX23" fmla="*/ 472325 w 3441828"/>
                <a:gd name="connsiteY23" fmla="*/ 2365142 h 5269425"/>
                <a:gd name="connsiteX24" fmla="*/ 691489 w 3441828"/>
                <a:gd name="connsiteY24" fmla="*/ 2343226 h 5269425"/>
                <a:gd name="connsiteX25" fmla="*/ 914306 w 3441828"/>
                <a:gd name="connsiteY25" fmla="*/ 2306699 h 5269425"/>
                <a:gd name="connsiteX26" fmla="*/ 1159038 w 3441828"/>
                <a:gd name="connsiteY26" fmla="*/ 2240037 h 5269425"/>
                <a:gd name="connsiteX27" fmla="*/ 1237572 w 3441828"/>
                <a:gd name="connsiteY27" fmla="*/ 2253734 h 5269425"/>
                <a:gd name="connsiteX28" fmla="*/ 2097790 w 3441828"/>
                <a:gd name="connsiteY28" fmla="*/ 2652795 h 5269425"/>
                <a:gd name="connsiteX29" fmla="*/ 2106009 w 3441828"/>
                <a:gd name="connsiteY29" fmla="*/ 2604396 h 5269425"/>
                <a:gd name="connsiteX30" fmla="*/ 2054870 w 3441828"/>
                <a:gd name="connsiteY30" fmla="*/ 1977953 h 5269425"/>
                <a:gd name="connsiteX31" fmla="*/ 2064915 w 3441828"/>
                <a:gd name="connsiteY31" fmla="*/ 1956037 h 5269425"/>
                <a:gd name="connsiteX32" fmla="*/ 2401880 w 3441828"/>
                <a:gd name="connsiteY32" fmla="*/ 1777053 h 5269425"/>
                <a:gd name="connsiteX33" fmla="*/ 2412838 w 3441828"/>
                <a:gd name="connsiteY33" fmla="*/ 1730481 h 5269425"/>
                <a:gd name="connsiteX34" fmla="*/ 2447539 w 3441828"/>
                <a:gd name="connsiteY34" fmla="*/ 417324 h 5269425"/>
                <a:gd name="connsiteX35" fmla="*/ 2552555 w 3441828"/>
                <a:gd name="connsiteY35" fmla="*/ 277607 h 5269425"/>
                <a:gd name="connsiteX36" fmla="*/ 2951616 w 3441828"/>
                <a:gd name="connsiteY36" fmla="*/ 31961 h 5269425"/>
                <a:gd name="connsiteX37" fmla="*/ 3007320 w 3441828"/>
                <a:gd name="connsiteY37" fmla="*/ 0 h 5269425"/>
                <a:gd name="connsiteX38" fmla="*/ 3013712 w 3441828"/>
                <a:gd name="connsiteY38" fmla="*/ 63010 h 5269425"/>
                <a:gd name="connsiteX39" fmla="*/ 2973532 w 3441828"/>
                <a:gd name="connsiteY39" fmla="*/ 1467484 h 5269425"/>
                <a:gd name="connsiteX40" fmla="*/ 3015538 w 3441828"/>
                <a:gd name="connsiteY40" fmla="*/ 1488487 h 5269425"/>
                <a:gd name="connsiteX41" fmla="*/ 3085853 w 3441828"/>
                <a:gd name="connsiteY41" fmla="*/ 1458352 h 5269425"/>
                <a:gd name="connsiteX42" fmla="*/ 3114162 w 3441828"/>
                <a:gd name="connsiteY42" fmla="*/ 2730415 h 5269425"/>
                <a:gd name="connsiteX43" fmla="*/ 3166213 w 3441828"/>
                <a:gd name="connsiteY43" fmla="*/ 3481051 h 5269425"/>
                <a:gd name="connsiteX44" fmla="*/ 3231963 w 3441828"/>
                <a:gd name="connsiteY44" fmla="*/ 4087405 h 5269425"/>
                <a:gd name="connsiteX45" fmla="*/ 3433776 w 3441828"/>
                <a:gd name="connsiteY45" fmla="*/ 5211532 h 5269425"/>
                <a:gd name="connsiteX46" fmla="*/ 3392683 w 3441828"/>
                <a:gd name="connsiteY46" fmla="*/ 5268150 h 5269425"/>
                <a:gd name="connsiteX47" fmla="*/ 2869429 w 3441828"/>
                <a:gd name="connsiteY47" fmla="*/ 5193269 h 5269425"/>
                <a:gd name="connsiteX48" fmla="*/ 2802767 w 3441828"/>
                <a:gd name="connsiteY48" fmla="*/ 5144870 h 5269425"/>
                <a:gd name="connsiteX49" fmla="*/ 2537031 w 3441828"/>
                <a:gd name="connsiteY49" fmla="*/ 4553128 h 5269425"/>
                <a:gd name="connsiteX50" fmla="*/ 2358047 w 3441828"/>
                <a:gd name="connsiteY50" fmla="*/ 3997913 h 5269425"/>
                <a:gd name="connsiteX51" fmla="*/ 2221070 w 3441828"/>
                <a:gd name="connsiteY51" fmla="*/ 3390646 h 5269425"/>
                <a:gd name="connsiteX52" fmla="*/ 2169931 w 3441828"/>
                <a:gd name="connsiteY52" fmla="*/ 3117605 h 5269425"/>
                <a:gd name="connsiteX53" fmla="*/ 2105096 w 3441828"/>
                <a:gd name="connsiteY53" fmla="*/ 3050943 h 5269425"/>
                <a:gd name="connsiteX54" fmla="*/ 1506048 w 3441828"/>
                <a:gd name="connsiteY54" fmla="*/ 2752332 h 5269425"/>
                <a:gd name="connsiteX55" fmla="*/ 1417469 w 3441828"/>
                <a:gd name="connsiteY55" fmla="*/ 2653708 h 5269425"/>
                <a:gd name="connsiteX56" fmla="*/ 1424775 w 3441828"/>
                <a:gd name="connsiteY56" fmla="*/ 2635445 h 5269425"/>
                <a:gd name="connsiteX57" fmla="*/ 2120620 w 3441828"/>
                <a:gd name="connsiteY57" fmla="*/ 2985194 h 526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441828" h="5269425">
                  <a:moveTo>
                    <a:pt x="2120620" y="2985194"/>
                  </a:moveTo>
                  <a:cubicBezTo>
                    <a:pt x="2152581" y="2997978"/>
                    <a:pt x="2148928" y="2993412"/>
                    <a:pt x="2147102" y="2973322"/>
                  </a:cubicBezTo>
                  <a:cubicBezTo>
                    <a:pt x="2140710" y="2908486"/>
                    <a:pt x="2131578" y="2843650"/>
                    <a:pt x="2122446" y="2778814"/>
                  </a:cubicBezTo>
                  <a:cubicBezTo>
                    <a:pt x="2120620" y="2758724"/>
                    <a:pt x="2123359" y="2763290"/>
                    <a:pt x="2098703" y="2753245"/>
                  </a:cubicBezTo>
                  <a:cubicBezTo>
                    <a:pt x="2009211" y="2721284"/>
                    <a:pt x="1273186" y="2365142"/>
                    <a:pt x="1244878" y="2348705"/>
                  </a:cubicBezTo>
                  <a:cubicBezTo>
                    <a:pt x="1234833" y="2342313"/>
                    <a:pt x="1226614" y="2331355"/>
                    <a:pt x="1212916" y="2337747"/>
                  </a:cubicBezTo>
                  <a:cubicBezTo>
                    <a:pt x="1197392" y="2345966"/>
                    <a:pt x="1200132" y="2360577"/>
                    <a:pt x="1201958" y="2374274"/>
                  </a:cubicBezTo>
                  <a:cubicBezTo>
                    <a:pt x="1220222" y="2497554"/>
                    <a:pt x="1236659" y="2620834"/>
                    <a:pt x="1258575" y="2743200"/>
                  </a:cubicBezTo>
                  <a:cubicBezTo>
                    <a:pt x="1282318" y="2877438"/>
                    <a:pt x="1311540" y="3010763"/>
                    <a:pt x="1342588" y="3144087"/>
                  </a:cubicBezTo>
                  <a:cubicBezTo>
                    <a:pt x="1381855" y="3311200"/>
                    <a:pt x="1427514" y="3475573"/>
                    <a:pt x="1480479" y="3639032"/>
                  </a:cubicBezTo>
                  <a:cubicBezTo>
                    <a:pt x="1555360" y="3870067"/>
                    <a:pt x="1643938" y="4096537"/>
                    <a:pt x="1749867" y="4316614"/>
                  </a:cubicBezTo>
                  <a:cubicBezTo>
                    <a:pt x="1856710" y="4537604"/>
                    <a:pt x="1976337" y="4751288"/>
                    <a:pt x="2119706" y="4950362"/>
                  </a:cubicBezTo>
                  <a:cubicBezTo>
                    <a:pt x="2127012" y="4961320"/>
                    <a:pt x="2132491" y="4974105"/>
                    <a:pt x="2141623" y="4991456"/>
                  </a:cubicBezTo>
                  <a:cubicBezTo>
                    <a:pt x="2093224" y="4987803"/>
                    <a:pt x="2055784" y="4967712"/>
                    <a:pt x="2018343" y="4953102"/>
                  </a:cubicBezTo>
                  <a:cubicBezTo>
                    <a:pt x="1624762" y="4802427"/>
                    <a:pt x="1253096" y="4610658"/>
                    <a:pt x="911566" y="4362273"/>
                  </a:cubicBezTo>
                  <a:cubicBezTo>
                    <a:pt x="871386" y="4333051"/>
                    <a:pt x="830293" y="4303829"/>
                    <a:pt x="791026" y="4273694"/>
                  </a:cubicBezTo>
                  <a:cubicBezTo>
                    <a:pt x="714319" y="4214337"/>
                    <a:pt x="675965" y="4126672"/>
                    <a:pt x="627566" y="4047225"/>
                  </a:cubicBezTo>
                  <a:cubicBezTo>
                    <a:pt x="475065" y="3795186"/>
                    <a:pt x="350872" y="3529450"/>
                    <a:pt x="247682" y="3253669"/>
                  </a:cubicBezTo>
                  <a:cubicBezTo>
                    <a:pt x="185586" y="3087470"/>
                    <a:pt x="133535" y="2918531"/>
                    <a:pt x="89702" y="2745940"/>
                  </a:cubicBezTo>
                  <a:cubicBezTo>
                    <a:pt x="56827" y="2618094"/>
                    <a:pt x="31258" y="2488422"/>
                    <a:pt x="4776" y="2359664"/>
                  </a:cubicBezTo>
                  <a:cubicBezTo>
                    <a:pt x="2036" y="2347792"/>
                    <a:pt x="1123" y="2335921"/>
                    <a:pt x="210" y="2323136"/>
                  </a:cubicBezTo>
                  <a:cubicBezTo>
                    <a:pt x="-1616" y="2296654"/>
                    <a:pt x="8429" y="2288435"/>
                    <a:pt x="32171" y="2303959"/>
                  </a:cubicBezTo>
                  <a:cubicBezTo>
                    <a:pt x="92441" y="2342313"/>
                    <a:pt x="162756" y="2343226"/>
                    <a:pt x="230332" y="2353271"/>
                  </a:cubicBezTo>
                  <a:cubicBezTo>
                    <a:pt x="310692" y="2365142"/>
                    <a:pt x="391052" y="2366969"/>
                    <a:pt x="472325" y="2365142"/>
                  </a:cubicBezTo>
                  <a:cubicBezTo>
                    <a:pt x="545380" y="2364230"/>
                    <a:pt x="618434" y="2352358"/>
                    <a:pt x="691489" y="2343226"/>
                  </a:cubicBezTo>
                  <a:cubicBezTo>
                    <a:pt x="766370" y="2333181"/>
                    <a:pt x="840338" y="2319483"/>
                    <a:pt x="914306" y="2306699"/>
                  </a:cubicBezTo>
                  <a:cubicBezTo>
                    <a:pt x="926177" y="2304873"/>
                    <a:pt x="1091463" y="2268345"/>
                    <a:pt x="1159038" y="2240037"/>
                  </a:cubicBezTo>
                  <a:cubicBezTo>
                    <a:pt x="1184608" y="2229078"/>
                    <a:pt x="1214743" y="2240037"/>
                    <a:pt x="1237572" y="2253734"/>
                  </a:cubicBezTo>
                  <a:cubicBezTo>
                    <a:pt x="1268620" y="2272911"/>
                    <a:pt x="2079526" y="2645490"/>
                    <a:pt x="2097790" y="2652795"/>
                  </a:cubicBezTo>
                  <a:cubicBezTo>
                    <a:pt x="2113314" y="2659187"/>
                    <a:pt x="2111488" y="2640924"/>
                    <a:pt x="2106009" y="2604396"/>
                  </a:cubicBezTo>
                  <a:cubicBezTo>
                    <a:pt x="2079526" y="2396191"/>
                    <a:pt x="2068568" y="2187072"/>
                    <a:pt x="2054870" y="1977953"/>
                  </a:cubicBezTo>
                  <a:cubicBezTo>
                    <a:pt x="2050305" y="1966995"/>
                    <a:pt x="2057610" y="1957863"/>
                    <a:pt x="2064915" y="1956037"/>
                  </a:cubicBezTo>
                  <a:cubicBezTo>
                    <a:pt x="2141623" y="1923162"/>
                    <a:pt x="2340697" y="1811754"/>
                    <a:pt x="2401880" y="1777053"/>
                  </a:cubicBezTo>
                  <a:cubicBezTo>
                    <a:pt x="2409185" y="1772487"/>
                    <a:pt x="2407359" y="1768834"/>
                    <a:pt x="2412838" y="1730481"/>
                  </a:cubicBezTo>
                  <a:cubicBezTo>
                    <a:pt x="2400967" y="1383471"/>
                    <a:pt x="2445713" y="508643"/>
                    <a:pt x="2447539" y="417324"/>
                  </a:cubicBezTo>
                  <a:cubicBezTo>
                    <a:pt x="2456671" y="312308"/>
                    <a:pt x="2460323" y="332398"/>
                    <a:pt x="2552555" y="277607"/>
                  </a:cubicBezTo>
                  <a:cubicBezTo>
                    <a:pt x="2558034" y="275781"/>
                    <a:pt x="2897738" y="67575"/>
                    <a:pt x="2951616" y="31961"/>
                  </a:cubicBezTo>
                  <a:cubicBezTo>
                    <a:pt x="2986317" y="9132"/>
                    <a:pt x="3000014" y="0"/>
                    <a:pt x="3007320" y="0"/>
                  </a:cubicBezTo>
                  <a:cubicBezTo>
                    <a:pt x="3018278" y="0"/>
                    <a:pt x="3014625" y="42006"/>
                    <a:pt x="3013712" y="63010"/>
                  </a:cubicBezTo>
                  <a:cubicBezTo>
                    <a:pt x="2982664" y="518688"/>
                    <a:pt x="2972619" y="1455613"/>
                    <a:pt x="2973532" y="1467484"/>
                  </a:cubicBezTo>
                  <a:cubicBezTo>
                    <a:pt x="2975358" y="1498532"/>
                    <a:pt x="2968966" y="1509491"/>
                    <a:pt x="3015538" y="1488487"/>
                  </a:cubicBezTo>
                  <a:cubicBezTo>
                    <a:pt x="3054805" y="1466571"/>
                    <a:pt x="3054805" y="1466571"/>
                    <a:pt x="3085853" y="1458352"/>
                  </a:cubicBezTo>
                  <a:cubicBezTo>
                    <a:pt x="3085853" y="1574327"/>
                    <a:pt x="3097725" y="2416281"/>
                    <a:pt x="3114162" y="2730415"/>
                  </a:cubicBezTo>
                  <a:cubicBezTo>
                    <a:pt x="3126947" y="2980628"/>
                    <a:pt x="3143384" y="3231753"/>
                    <a:pt x="3166213" y="3481051"/>
                  </a:cubicBezTo>
                  <a:cubicBezTo>
                    <a:pt x="3184477" y="3683778"/>
                    <a:pt x="3204567" y="3885591"/>
                    <a:pt x="3231963" y="4087405"/>
                  </a:cubicBezTo>
                  <a:cubicBezTo>
                    <a:pt x="3247487" y="4196987"/>
                    <a:pt x="3421904" y="5175918"/>
                    <a:pt x="3433776" y="5211532"/>
                  </a:cubicBezTo>
                  <a:cubicBezTo>
                    <a:pt x="3450213" y="5262670"/>
                    <a:pt x="3443821" y="5273629"/>
                    <a:pt x="3392683" y="5268150"/>
                  </a:cubicBezTo>
                  <a:cubicBezTo>
                    <a:pt x="3217352" y="5248973"/>
                    <a:pt x="3042934" y="5224317"/>
                    <a:pt x="2869429" y="5193269"/>
                  </a:cubicBezTo>
                  <a:cubicBezTo>
                    <a:pt x="2840207" y="5187790"/>
                    <a:pt x="2818291" y="5173179"/>
                    <a:pt x="2802767" y="5144870"/>
                  </a:cubicBezTo>
                  <a:cubicBezTo>
                    <a:pt x="2700490" y="4954015"/>
                    <a:pt x="2612825" y="4755854"/>
                    <a:pt x="2537031" y="4553128"/>
                  </a:cubicBezTo>
                  <a:cubicBezTo>
                    <a:pt x="2468542" y="4370492"/>
                    <a:pt x="2409185" y="4185115"/>
                    <a:pt x="2358047" y="3997913"/>
                  </a:cubicBezTo>
                  <a:cubicBezTo>
                    <a:pt x="2304169" y="3797926"/>
                    <a:pt x="2255771" y="3596112"/>
                    <a:pt x="2221070" y="3390646"/>
                  </a:cubicBezTo>
                  <a:cubicBezTo>
                    <a:pt x="2205546" y="3299328"/>
                    <a:pt x="2185456" y="3208923"/>
                    <a:pt x="2169931" y="3117605"/>
                  </a:cubicBezTo>
                  <a:cubicBezTo>
                    <a:pt x="2160800" y="3064640"/>
                    <a:pt x="2175411" y="3081991"/>
                    <a:pt x="2105096" y="3050943"/>
                  </a:cubicBezTo>
                  <a:cubicBezTo>
                    <a:pt x="2064915" y="3034505"/>
                    <a:pt x="1614716" y="2805297"/>
                    <a:pt x="1506048" y="2752332"/>
                  </a:cubicBezTo>
                  <a:cubicBezTo>
                    <a:pt x="1439385" y="2716718"/>
                    <a:pt x="1416556" y="2720371"/>
                    <a:pt x="1417469" y="2653708"/>
                  </a:cubicBezTo>
                  <a:cubicBezTo>
                    <a:pt x="1417469" y="2640924"/>
                    <a:pt x="1416556" y="2629965"/>
                    <a:pt x="1424775" y="2635445"/>
                  </a:cubicBezTo>
                  <a:cubicBezTo>
                    <a:pt x="1426601" y="2638184"/>
                    <a:pt x="2082266" y="2967843"/>
                    <a:pt x="2120620" y="2985194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024724-A54A-45A9-92A3-C050A6F5CCA7}"/>
                </a:ext>
              </a:extLst>
            </p:cNvPr>
            <p:cNvSpPr/>
            <p:nvPr/>
          </p:nvSpPr>
          <p:spPr>
            <a:xfrm>
              <a:off x="5332680" y="-136"/>
              <a:ext cx="2587097" cy="6850995"/>
            </a:xfrm>
            <a:custGeom>
              <a:avLst/>
              <a:gdLst>
                <a:gd name="connsiteX0" fmla="*/ 473840 w 2587097"/>
                <a:gd name="connsiteY0" fmla="*/ 69538 h 6850995"/>
                <a:gd name="connsiteX1" fmla="*/ 449184 w 2587097"/>
                <a:gd name="connsiteY1" fmla="*/ 127982 h 6850995"/>
                <a:gd name="connsiteX2" fmla="*/ 450098 w 2587097"/>
                <a:gd name="connsiteY2" fmla="*/ 432985 h 6850995"/>
                <a:gd name="connsiteX3" fmla="*/ 476580 w 2587097"/>
                <a:gd name="connsiteY3" fmla="*/ 463120 h 6850995"/>
                <a:gd name="connsiteX4" fmla="*/ 511281 w 2587097"/>
                <a:gd name="connsiteY4" fmla="*/ 478644 h 6850995"/>
                <a:gd name="connsiteX5" fmla="*/ 510367 w 2587097"/>
                <a:gd name="connsiteY5" fmla="*/ 505126 h 6850995"/>
                <a:gd name="connsiteX6" fmla="*/ 465622 w 2587097"/>
                <a:gd name="connsiteY6" fmla="*/ 3271156 h 6850995"/>
                <a:gd name="connsiteX7" fmla="*/ 435487 w 2587097"/>
                <a:gd name="connsiteY7" fmla="*/ 3288506 h 6850995"/>
                <a:gd name="connsiteX8" fmla="*/ 296683 w 2587097"/>
                <a:gd name="connsiteY8" fmla="*/ 3197188 h 6850995"/>
                <a:gd name="connsiteX9" fmla="*/ 257416 w 2587097"/>
                <a:gd name="connsiteY9" fmla="*/ 3118654 h 6850995"/>
                <a:gd name="connsiteX10" fmla="*/ 274766 w 2587097"/>
                <a:gd name="connsiteY10" fmla="*/ 1885858 h 6850995"/>
                <a:gd name="connsiteX11" fmla="*/ 172490 w 2587097"/>
                <a:gd name="connsiteY11" fmla="*/ 1737922 h 6850995"/>
                <a:gd name="connsiteX12" fmla="*/ 11770 w 2587097"/>
                <a:gd name="connsiteY12" fmla="*/ 1615556 h 6850995"/>
                <a:gd name="connsiteX13" fmla="*/ 812 w 2587097"/>
                <a:gd name="connsiteY13" fmla="*/ 1579028 h 6850995"/>
                <a:gd name="connsiteX14" fmla="*/ 26381 w 2587097"/>
                <a:gd name="connsiteY14" fmla="*/ 1150746 h 6850995"/>
                <a:gd name="connsiteX15" fmla="*/ 52863 w 2587097"/>
                <a:gd name="connsiteY15" fmla="*/ 823827 h 6850995"/>
                <a:gd name="connsiteX16" fmla="*/ 107654 w 2587097"/>
                <a:gd name="connsiteY16" fmla="*/ 729769 h 6850995"/>
                <a:gd name="connsiteX17" fmla="*/ 187101 w 2587097"/>
                <a:gd name="connsiteY17" fmla="*/ 589139 h 6850995"/>
                <a:gd name="connsiteX18" fmla="*/ 222715 w 2587097"/>
                <a:gd name="connsiteY18" fmla="*/ 194644 h 6850995"/>
                <a:gd name="connsiteX19" fmla="*/ 242805 w 2587097"/>
                <a:gd name="connsiteY19" fmla="*/ 160856 h 6850995"/>
                <a:gd name="connsiteX20" fmla="*/ 448271 w 2587097"/>
                <a:gd name="connsiteY20" fmla="*/ 12007 h 6850995"/>
                <a:gd name="connsiteX21" fmla="*/ 494843 w 2587097"/>
                <a:gd name="connsiteY21" fmla="*/ 12007 h 6850995"/>
                <a:gd name="connsiteX22" fmla="*/ 788888 w 2587097"/>
                <a:gd name="connsiteY22" fmla="*/ 453075 h 6850995"/>
                <a:gd name="connsiteX23" fmla="*/ 815371 w 2587097"/>
                <a:gd name="connsiteY23" fmla="*/ 522476 h 6850995"/>
                <a:gd name="connsiteX24" fmla="*/ 813544 w 2587097"/>
                <a:gd name="connsiteY24" fmla="*/ 933409 h 6850995"/>
                <a:gd name="connsiteX25" fmla="*/ 876554 w 2587097"/>
                <a:gd name="connsiteY25" fmla="*/ 1018335 h 6850995"/>
                <a:gd name="connsiteX26" fmla="*/ 987962 w 2587097"/>
                <a:gd name="connsiteY26" fmla="*/ 1168096 h 6850995"/>
                <a:gd name="connsiteX27" fmla="*/ 1017184 w 2587097"/>
                <a:gd name="connsiteY27" fmla="*/ 2662063 h 6850995"/>
                <a:gd name="connsiteX28" fmla="*/ 1074714 w 2587097"/>
                <a:gd name="connsiteY28" fmla="*/ 2695851 h 6850995"/>
                <a:gd name="connsiteX29" fmla="*/ 1283833 w 2587097"/>
                <a:gd name="connsiteY29" fmla="*/ 2578050 h 6850995"/>
                <a:gd name="connsiteX30" fmla="*/ 1324926 w 2587097"/>
                <a:gd name="connsiteY30" fmla="*/ 2573484 h 6850995"/>
                <a:gd name="connsiteX31" fmla="*/ 1913016 w 2587097"/>
                <a:gd name="connsiteY31" fmla="*/ 3115915 h 6850995"/>
                <a:gd name="connsiteX32" fmla="*/ 1939498 w 2587097"/>
                <a:gd name="connsiteY32" fmla="*/ 3184403 h 6850995"/>
                <a:gd name="connsiteX33" fmla="*/ 1923061 w 2587097"/>
                <a:gd name="connsiteY33" fmla="*/ 3790757 h 6850995"/>
                <a:gd name="connsiteX34" fmla="*/ 1952283 w 2587097"/>
                <a:gd name="connsiteY34" fmla="*/ 3809020 h 6850995"/>
                <a:gd name="connsiteX35" fmla="*/ 2548591 w 2587097"/>
                <a:gd name="connsiteY35" fmla="*/ 3588943 h 6850995"/>
                <a:gd name="connsiteX36" fmla="*/ 2586945 w 2587097"/>
                <a:gd name="connsiteY36" fmla="*/ 3623644 h 6850995"/>
                <a:gd name="connsiteX37" fmla="*/ 2562289 w 2587097"/>
                <a:gd name="connsiteY37" fmla="*/ 3946911 h 6850995"/>
                <a:gd name="connsiteX38" fmla="*/ 2463665 w 2587097"/>
                <a:gd name="connsiteY38" fmla="*/ 4723116 h 6850995"/>
                <a:gd name="connsiteX39" fmla="*/ 2336732 w 2587097"/>
                <a:gd name="connsiteY39" fmla="*/ 5355038 h 6850995"/>
                <a:gd name="connsiteX40" fmla="*/ 2117569 w 2587097"/>
                <a:gd name="connsiteY40" fmla="*/ 6083758 h 6850995"/>
                <a:gd name="connsiteX41" fmla="*/ 1848180 w 2587097"/>
                <a:gd name="connsiteY41" fmla="*/ 6689198 h 6850995"/>
                <a:gd name="connsiteX42" fmla="*/ 1753209 w 2587097"/>
                <a:gd name="connsiteY42" fmla="*/ 6759513 h 6850995"/>
                <a:gd name="connsiteX43" fmla="*/ 1002573 w 2587097"/>
                <a:gd name="connsiteY43" fmla="*/ 6849917 h 6850995"/>
                <a:gd name="connsiteX44" fmla="*/ 960567 w 2587097"/>
                <a:gd name="connsiteY44" fmla="*/ 6808824 h 6850995"/>
                <a:gd name="connsiteX45" fmla="*/ 1005312 w 2587097"/>
                <a:gd name="connsiteY45" fmla="*/ 6397892 h 6850995"/>
                <a:gd name="connsiteX46" fmla="*/ 1050972 w 2587097"/>
                <a:gd name="connsiteY46" fmla="*/ 5884684 h 6850995"/>
                <a:gd name="connsiteX47" fmla="*/ 1071975 w 2587097"/>
                <a:gd name="connsiteY47" fmla="*/ 5556851 h 6850995"/>
                <a:gd name="connsiteX48" fmla="*/ 1116721 w 2587097"/>
                <a:gd name="connsiteY48" fmla="*/ 4526782 h 6850995"/>
                <a:gd name="connsiteX49" fmla="*/ 1130419 w 2587097"/>
                <a:gd name="connsiteY49" fmla="*/ 4129547 h 6850995"/>
                <a:gd name="connsiteX50" fmla="*/ 1216258 w 2587097"/>
                <a:gd name="connsiteY50" fmla="*/ 4037316 h 6850995"/>
                <a:gd name="connsiteX51" fmla="*/ 1818045 w 2587097"/>
                <a:gd name="connsiteY51" fmla="*/ 3842808 h 6850995"/>
                <a:gd name="connsiteX52" fmla="*/ 1840874 w 2587097"/>
                <a:gd name="connsiteY52" fmla="*/ 3803541 h 6850995"/>
                <a:gd name="connsiteX53" fmla="*/ 1856399 w 2587097"/>
                <a:gd name="connsiteY53" fmla="*/ 3223670 h 6850995"/>
                <a:gd name="connsiteX54" fmla="*/ 1831743 w 2587097"/>
                <a:gd name="connsiteY54" fmla="*/ 3157921 h 6850995"/>
                <a:gd name="connsiteX55" fmla="*/ 1365106 w 2587097"/>
                <a:gd name="connsiteY55" fmla="*/ 2732378 h 6850995"/>
                <a:gd name="connsiteX56" fmla="*/ 1322187 w 2587097"/>
                <a:gd name="connsiteY56" fmla="*/ 2711375 h 6850995"/>
                <a:gd name="connsiteX57" fmla="*/ 1312142 w 2587097"/>
                <a:gd name="connsiteY57" fmla="*/ 2757034 h 6850995"/>
                <a:gd name="connsiteX58" fmla="*/ 1309402 w 2587097"/>
                <a:gd name="connsiteY58" fmla="*/ 3674782 h 6850995"/>
                <a:gd name="connsiteX59" fmla="*/ 1264656 w 2587097"/>
                <a:gd name="connsiteY59" fmla="*/ 3699438 h 6850995"/>
                <a:gd name="connsiteX60" fmla="*/ 1007139 w 2587097"/>
                <a:gd name="connsiteY60" fmla="*/ 3577072 h 6850995"/>
                <a:gd name="connsiteX61" fmla="*/ 938650 w 2587097"/>
                <a:gd name="connsiteY61" fmla="*/ 3478448 h 6850995"/>
                <a:gd name="connsiteX62" fmla="*/ 936824 w 2587097"/>
                <a:gd name="connsiteY62" fmla="*/ 1149833 h 6850995"/>
                <a:gd name="connsiteX63" fmla="*/ 829981 w 2587097"/>
                <a:gd name="connsiteY63" fmla="*/ 1053036 h 6850995"/>
                <a:gd name="connsiteX64" fmla="*/ 780669 w 2587097"/>
                <a:gd name="connsiteY64" fmla="*/ 963544 h 6850995"/>
                <a:gd name="connsiteX65" fmla="*/ 780669 w 2587097"/>
                <a:gd name="connsiteY65" fmla="*/ 548046 h 6850995"/>
                <a:gd name="connsiteX66" fmla="*/ 763319 w 2587097"/>
                <a:gd name="connsiteY66" fmla="*/ 488689 h 6850995"/>
                <a:gd name="connsiteX67" fmla="*/ 473840 w 2587097"/>
                <a:gd name="connsiteY67" fmla="*/ 69538 h 68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587097" h="6850995">
                  <a:moveTo>
                    <a:pt x="473840" y="69538"/>
                  </a:moveTo>
                  <a:cubicBezTo>
                    <a:pt x="452837" y="39403"/>
                    <a:pt x="451011" y="112458"/>
                    <a:pt x="449184" y="127982"/>
                  </a:cubicBezTo>
                  <a:cubicBezTo>
                    <a:pt x="443705" y="238477"/>
                    <a:pt x="456490" y="331621"/>
                    <a:pt x="450098" y="432985"/>
                  </a:cubicBezTo>
                  <a:cubicBezTo>
                    <a:pt x="448271" y="463120"/>
                    <a:pt x="445532" y="463120"/>
                    <a:pt x="476580" y="463120"/>
                  </a:cubicBezTo>
                  <a:cubicBezTo>
                    <a:pt x="486625" y="463120"/>
                    <a:pt x="511281" y="464946"/>
                    <a:pt x="511281" y="478644"/>
                  </a:cubicBezTo>
                  <a:cubicBezTo>
                    <a:pt x="511281" y="491428"/>
                    <a:pt x="510367" y="494168"/>
                    <a:pt x="510367" y="505126"/>
                  </a:cubicBezTo>
                  <a:cubicBezTo>
                    <a:pt x="505802" y="576354"/>
                    <a:pt x="465622" y="3231889"/>
                    <a:pt x="465622" y="3271156"/>
                  </a:cubicBezTo>
                  <a:cubicBezTo>
                    <a:pt x="465622" y="3293072"/>
                    <a:pt x="464708" y="3310422"/>
                    <a:pt x="435487" y="3288506"/>
                  </a:cubicBezTo>
                  <a:cubicBezTo>
                    <a:pt x="390741" y="3255632"/>
                    <a:pt x="343255" y="3227323"/>
                    <a:pt x="296683" y="3197188"/>
                  </a:cubicBezTo>
                  <a:cubicBezTo>
                    <a:pt x="266548" y="3178924"/>
                    <a:pt x="257416" y="3154268"/>
                    <a:pt x="257416" y="3118654"/>
                  </a:cubicBezTo>
                  <a:cubicBezTo>
                    <a:pt x="261069" y="2707722"/>
                    <a:pt x="250110" y="2296790"/>
                    <a:pt x="274766" y="1885858"/>
                  </a:cubicBezTo>
                  <a:cubicBezTo>
                    <a:pt x="280246" y="1799106"/>
                    <a:pt x="219062" y="1778102"/>
                    <a:pt x="172490" y="1737922"/>
                  </a:cubicBezTo>
                  <a:cubicBezTo>
                    <a:pt x="121352" y="1693176"/>
                    <a:pt x="69300" y="1651170"/>
                    <a:pt x="11770" y="1615556"/>
                  </a:cubicBezTo>
                  <a:cubicBezTo>
                    <a:pt x="-2841" y="1606424"/>
                    <a:pt x="-102" y="1591813"/>
                    <a:pt x="812" y="1579028"/>
                  </a:cubicBezTo>
                  <a:cubicBezTo>
                    <a:pt x="9030" y="1436572"/>
                    <a:pt x="12683" y="1293203"/>
                    <a:pt x="26381" y="1150746"/>
                  </a:cubicBezTo>
                  <a:cubicBezTo>
                    <a:pt x="37339" y="1042077"/>
                    <a:pt x="40078" y="932495"/>
                    <a:pt x="52863" y="823827"/>
                  </a:cubicBezTo>
                  <a:cubicBezTo>
                    <a:pt x="58342" y="779994"/>
                    <a:pt x="72953" y="749859"/>
                    <a:pt x="107654" y="729769"/>
                  </a:cubicBezTo>
                  <a:cubicBezTo>
                    <a:pt x="164271" y="698721"/>
                    <a:pt x="184361" y="653975"/>
                    <a:pt x="187101" y="589139"/>
                  </a:cubicBezTo>
                  <a:cubicBezTo>
                    <a:pt x="193493" y="457640"/>
                    <a:pt x="210844" y="326142"/>
                    <a:pt x="222715" y="194644"/>
                  </a:cubicBezTo>
                  <a:cubicBezTo>
                    <a:pt x="224541" y="179120"/>
                    <a:pt x="231847" y="166335"/>
                    <a:pt x="242805" y="160856"/>
                  </a:cubicBezTo>
                  <a:cubicBezTo>
                    <a:pt x="328644" y="94194"/>
                    <a:pt x="373390" y="60406"/>
                    <a:pt x="448271" y="12007"/>
                  </a:cubicBezTo>
                  <a:cubicBezTo>
                    <a:pt x="471101" y="-2603"/>
                    <a:pt x="485712" y="-5343"/>
                    <a:pt x="494843" y="12007"/>
                  </a:cubicBezTo>
                  <a:cubicBezTo>
                    <a:pt x="516760" y="54014"/>
                    <a:pt x="701223" y="355364"/>
                    <a:pt x="788888" y="453075"/>
                  </a:cubicBezTo>
                  <a:cubicBezTo>
                    <a:pt x="807152" y="474078"/>
                    <a:pt x="814457" y="495081"/>
                    <a:pt x="815371" y="522476"/>
                  </a:cubicBezTo>
                  <a:cubicBezTo>
                    <a:pt x="817197" y="638451"/>
                    <a:pt x="811718" y="817434"/>
                    <a:pt x="813544" y="933409"/>
                  </a:cubicBezTo>
                  <a:cubicBezTo>
                    <a:pt x="814457" y="973589"/>
                    <a:pt x="821763" y="1000071"/>
                    <a:pt x="876554" y="1018335"/>
                  </a:cubicBezTo>
                  <a:cubicBezTo>
                    <a:pt x="1007139" y="1084997"/>
                    <a:pt x="986136" y="1032032"/>
                    <a:pt x="987962" y="1168096"/>
                  </a:cubicBezTo>
                  <a:cubicBezTo>
                    <a:pt x="994354" y="1618295"/>
                    <a:pt x="1018097" y="2211864"/>
                    <a:pt x="1017184" y="2662063"/>
                  </a:cubicBezTo>
                  <a:cubicBezTo>
                    <a:pt x="1017184" y="2716854"/>
                    <a:pt x="1021750" y="2717767"/>
                    <a:pt x="1074714" y="2695851"/>
                  </a:cubicBezTo>
                  <a:cubicBezTo>
                    <a:pt x="1149595" y="2664802"/>
                    <a:pt x="1214431" y="2617317"/>
                    <a:pt x="1283833" y="2578050"/>
                  </a:cubicBezTo>
                  <a:cubicBezTo>
                    <a:pt x="1297531" y="2569831"/>
                    <a:pt x="1313055" y="2560700"/>
                    <a:pt x="1324926" y="2573484"/>
                  </a:cubicBezTo>
                  <a:cubicBezTo>
                    <a:pt x="1363280" y="2617317"/>
                    <a:pt x="1877402" y="3086693"/>
                    <a:pt x="1913016" y="3115915"/>
                  </a:cubicBezTo>
                  <a:cubicBezTo>
                    <a:pt x="1935846" y="3135091"/>
                    <a:pt x="1939498" y="3157008"/>
                    <a:pt x="1939498" y="3184403"/>
                  </a:cubicBezTo>
                  <a:cubicBezTo>
                    <a:pt x="1942237" y="3371606"/>
                    <a:pt x="1921234" y="3776146"/>
                    <a:pt x="1923061" y="3790757"/>
                  </a:cubicBezTo>
                  <a:cubicBezTo>
                    <a:pt x="1923974" y="3817239"/>
                    <a:pt x="1923974" y="3817239"/>
                    <a:pt x="1952283" y="3809020"/>
                  </a:cubicBezTo>
                  <a:cubicBezTo>
                    <a:pt x="2014379" y="3789843"/>
                    <a:pt x="2517542" y="3587117"/>
                    <a:pt x="2548591" y="3588943"/>
                  </a:cubicBezTo>
                  <a:cubicBezTo>
                    <a:pt x="2574160" y="3590770"/>
                    <a:pt x="2588771" y="3593509"/>
                    <a:pt x="2586945" y="3623644"/>
                  </a:cubicBezTo>
                  <a:cubicBezTo>
                    <a:pt x="2578726" y="3731400"/>
                    <a:pt x="2573247" y="3839155"/>
                    <a:pt x="2562289" y="3946911"/>
                  </a:cubicBezTo>
                  <a:cubicBezTo>
                    <a:pt x="2548591" y="4092107"/>
                    <a:pt x="2480102" y="4609881"/>
                    <a:pt x="2463665" y="4723116"/>
                  </a:cubicBezTo>
                  <a:cubicBezTo>
                    <a:pt x="2446314" y="4837264"/>
                    <a:pt x="2359562" y="5257328"/>
                    <a:pt x="2336732" y="5355038"/>
                  </a:cubicBezTo>
                  <a:cubicBezTo>
                    <a:pt x="2313903" y="5455488"/>
                    <a:pt x="2169620" y="5942214"/>
                    <a:pt x="2117569" y="6083758"/>
                  </a:cubicBezTo>
                  <a:cubicBezTo>
                    <a:pt x="2040862" y="6291050"/>
                    <a:pt x="1951369" y="6492863"/>
                    <a:pt x="1848180" y="6689198"/>
                  </a:cubicBezTo>
                  <a:cubicBezTo>
                    <a:pt x="1826264" y="6731204"/>
                    <a:pt x="1797042" y="6752207"/>
                    <a:pt x="1753209" y="6759513"/>
                  </a:cubicBezTo>
                  <a:cubicBezTo>
                    <a:pt x="1639061" y="6776863"/>
                    <a:pt x="1138637" y="6838046"/>
                    <a:pt x="1002573" y="6849917"/>
                  </a:cubicBezTo>
                  <a:cubicBezTo>
                    <a:pt x="971525" y="6852657"/>
                    <a:pt x="956001" y="6853570"/>
                    <a:pt x="960567" y="6808824"/>
                  </a:cubicBezTo>
                  <a:cubicBezTo>
                    <a:pt x="973351" y="6671847"/>
                    <a:pt x="991615" y="6534870"/>
                    <a:pt x="1005312" y="6397892"/>
                  </a:cubicBezTo>
                  <a:cubicBezTo>
                    <a:pt x="1022663" y="6227128"/>
                    <a:pt x="1032708" y="6055449"/>
                    <a:pt x="1050972" y="5884684"/>
                  </a:cubicBezTo>
                  <a:cubicBezTo>
                    <a:pt x="1061930" y="5776015"/>
                    <a:pt x="1066496" y="5666433"/>
                    <a:pt x="1071975" y="5556851"/>
                  </a:cubicBezTo>
                  <a:cubicBezTo>
                    <a:pt x="1089325" y="5213495"/>
                    <a:pt x="1111242" y="4870138"/>
                    <a:pt x="1116721" y="4526782"/>
                  </a:cubicBezTo>
                  <a:cubicBezTo>
                    <a:pt x="1118547" y="4394370"/>
                    <a:pt x="1125853" y="4261959"/>
                    <a:pt x="1130419" y="4129547"/>
                  </a:cubicBezTo>
                  <a:cubicBezTo>
                    <a:pt x="1132245" y="4068364"/>
                    <a:pt x="1155988" y="4047361"/>
                    <a:pt x="1216258" y="4037316"/>
                  </a:cubicBezTo>
                  <a:cubicBezTo>
                    <a:pt x="1269222" y="4028184"/>
                    <a:pt x="1781518" y="3851027"/>
                    <a:pt x="1818045" y="3842808"/>
                  </a:cubicBezTo>
                  <a:cubicBezTo>
                    <a:pt x="1840874" y="3837329"/>
                    <a:pt x="1839961" y="3819978"/>
                    <a:pt x="1840874" y="3803541"/>
                  </a:cubicBezTo>
                  <a:cubicBezTo>
                    <a:pt x="1844527" y="3747837"/>
                    <a:pt x="1854572" y="3360648"/>
                    <a:pt x="1856399" y="3223670"/>
                  </a:cubicBezTo>
                  <a:cubicBezTo>
                    <a:pt x="1857312" y="3197188"/>
                    <a:pt x="1852746" y="3173445"/>
                    <a:pt x="1831743" y="3157921"/>
                  </a:cubicBezTo>
                  <a:cubicBezTo>
                    <a:pt x="1744990" y="3093998"/>
                    <a:pt x="1439987" y="2804519"/>
                    <a:pt x="1365106" y="2732378"/>
                  </a:cubicBezTo>
                  <a:cubicBezTo>
                    <a:pt x="1334971" y="2705896"/>
                    <a:pt x="1328579" y="2704983"/>
                    <a:pt x="1322187" y="2711375"/>
                  </a:cubicBezTo>
                  <a:cubicBezTo>
                    <a:pt x="1315794" y="2715941"/>
                    <a:pt x="1312142" y="2719593"/>
                    <a:pt x="1312142" y="2757034"/>
                  </a:cubicBezTo>
                  <a:cubicBezTo>
                    <a:pt x="1311229" y="3062950"/>
                    <a:pt x="1310315" y="3368866"/>
                    <a:pt x="1309402" y="3674782"/>
                  </a:cubicBezTo>
                  <a:cubicBezTo>
                    <a:pt x="1307576" y="3714962"/>
                    <a:pt x="1314881" y="3724094"/>
                    <a:pt x="1264656" y="3699438"/>
                  </a:cubicBezTo>
                  <a:cubicBezTo>
                    <a:pt x="1176078" y="3664737"/>
                    <a:pt x="1103023" y="3619078"/>
                    <a:pt x="1007139" y="3577072"/>
                  </a:cubicBezTo>
                  <a:cubicBezTo>
                    <a:pt x="935911" y="3546023"/>
                    <a:pt x="939563" y="3556982"/>
                    <a:pt x="938650" y="3478448"/>
                  </a:cubicBezTo>
                  <a:cubicBezTo>
                    <a:pt x="948695" y="2714114"/>
                    <a:pt x="939563" y="1914167"/>
                    <a:pt x="936824" y="1149833"/>
                  </a:cubicBezTo>
                  <a:cubicBezTo>
                    <a:pt x="936824" y="1079518"/>
                    <a:pt x="922213" y="1105087"/>
                    <a:pt x="829981" y="1053036"/>
                  </a:cubicBezTo>
                  <a:cubicBezTo>
                    <a:pt x="793454" y="1032945"/>
                    <a:pt x="779756" y="1007376"/>
                    <a:pt x="780669" y="963544"/>
                  </a:cubicBezTo>
                  <a:cubicBezTo>
                    <a:pt x="784322" y="849396"/>
                    <a:pt x="780669" y="662193"/>
                    <a:pt x="780669" y="548046"/>
                  </a:cubicBezTo>
                  <a:cubicBezTo>
                    <a:pt x="780669" y="526129"/>
                    <a:pt x="776104" y="507866"/>
                    <a:pt x="763319" y="488689"/>
                  </a:cubicBezTo>
                  <a:cubicBezTo>
                    <a:pt x="724965" y="432985"/>
                    <a:pt x="532284" y="174554"/>
                    <a:pt x="473840" y="69538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F4DC20-5B72-4CD1-B51F-7CDE3AECB514}"/>
                </a:ext>
              </a:extLst>
            </p:cNvPr>
            <p:cNvSpPr/>
            <p:nvPr/>
          </p:nvSpPr>
          <p:spPr>
            <a:xfrm>
              <a:off x="8226040" y="1809529"/>
              <a:ext cx="1823325" cy="4488689"/>
            </a:xfrm>
            <a:custGeom>
              <a:avLst/>
              <a:gdLst>
                <a:gd name="connsiteX0" fmla="*/ 857892 w 1823325"/>
                <a:gd name="connsiteY0" fmla="*/ 398 h 4488689"/>
                <a:gd name="connsiteX1" fmla="*/ 951037 w 1823325"/>
                <a:gd name="connsiteY1" fmla="*/ 73453 h 4488689"/>
                <a:gd name="connsiteX2" fmla="*/ 1771075 w 1823325"/>
                <a:gd name="connsiteY2" fmla="*/ 1149182 h 4488689"/>
                <a:gd name="connsiteX3" fmla="*/ 1823126 w 1823325"/>
                <a:gd name="connsiteY3" fmla="*/ 1287986 h 4488689"/>
                <a:gd name="connsiteX4" fmla="*/ 1753724 w 1823325"/>
                <a:gd name="connsiteY4" fmla="*/ 2050493 h 4488689"/>
                <a:gd name="connsiteX5" fmla="*/ 1596657 w 1823325"/>
                <a:gd name="connsiteY5" fmla="*/ 2727161 h 4488689"/>
                <a:gd name="connsiteX6" fmla="*/ 1220426 w 1823325"/>
                <a:gd name="connsiteY6" fmla="*/ 3625733 h 4488689"/>
                <a:gd name="connsiteX7" fmla="*/ 1041442 w 1823325"/>
                <a:gd name="connsiteY7" fmla="*/ 3931649 h 4488689"/>
                <a:gd name="connsiteX8" fmla="*/ 923642 w 1823325"/>
                <a:gd name="connsiteY8" fmla="*/ 4037578 h 4488689"/>
                <a:gd name="connsiteX9" fmla="*/ 913596 w 1823325"/>
                <a:gd name="connsiteY9" fmla="*/ 4029359 h 4488689"/>
                <a:gd name="connsiteX10" fmla="*/ 1006741 w 1823325"/>
                <a:gd name="connsiteY10" fmla="*/ 3884163 h 4488689"/>
                <a:gd name="connsiteX11" fmla="*/ 1385712 w 1823325"/>
                <a:gd name="connsiteY11" fmla="*/ 3116177 h 4488689"/>
                <a:gd name="connsiteX12" fmla="*/ 1564695 w 1823325"/>
                <a:gd name="connsiteY12" fmla="*/ 2572833 h 4488689"/>
                <a:gd name="connsiteX13" fmla="*/ 1665145 w 1823325"/>
                <a:gd name="connsiteY13" fmla="*/ 2106197 h 4488689"/>
                <a:gd name="connsiteX14" fmla="*/ 1755551 w 1823325"/>
                <a:gd name="connsiteY14" fmla="*/ 1313555 h 4488689"/>
                <a:gd name="connsiteX15" fmla="*/ 1704413 w 1823325"/>
                <a:gd name="connsiteY15" fmla="*/ 1170185 h 4488689"/>
                <a:gd name="connsiteX16" fmla="*/ 937339 w 1823325"/>
                <a:gd name="connsiteY16" fmla="*/ 149247 h 4488689"/>
                <a:gd name="connsiteX17" fmla="*/ 934599 w 1823325"/>
                <a:gd name="connsiteY17" fmla="*/ 145594 h 4488689"/>
                <a:gd name="connsiteX18" fmla="*/ 883461 w 1823325"/>
                <a:gd name="connsiteY18" fmla="*/ 100848 h 4488689"/>
                <a:gd name="connsiteX19" fmla="*/ 919989 w 1823325"/>
                <a:gd name="connsiteY19" fmla="*/ 477993 h 4488689"/>
                <a:gd name="connsiteX20" fmla="*/ 956516 w 1823325"/>
                <a:gd name="connsiteY20" fmla="*/ 1339124 h 4488689"/>
                <a:gd name="connsiteX21" fmla="*/ 894420 w 1823325"/>
                <a:gd name="connsiteY21" fmla="*/ 2134506 h 4488689"/>
                <a:gd name="connsiteX22" fmla="*/ 873417 w 1823325"/>
                <a:gd name="connsiteY22" fmla="*/ 2255959 h 4488689"/>
                <a:gd name="connsiteX23" fmla="*/ 883461 w 1823325"/>
                <a:gd name="connsiteY23" fmla="*/ 2288833 h 4488689"/>
                <a:gd name="connsiteX24" fmla="*/ 1138240 w 1823325"/>
                <a:gd name="connsiteY24" fmla="*/ 2381065 h 4488689"/>
                <a:gd name="connsiteX25" fmla="*/ 1168375 w 1823325"/>
                <a:gd name="connsiteY25" fmla="*/ 2413026 h 4488689"/>
                <a:gd name="connsiteX26" fmla="*/ 1103538 w 1823325"/>
                <a:gd name="connsiteY26" fmla="*/ 2672370 h 4488689"/>
                <a:gd name="connsiteX27" fmla="*/ 956516 w 1823325"/>
                <a:gd name="connsiteY27" fmla="*/ 3162749 h 4488689"/>
                <a:gd name="connsiteX28" fmla="*/ 667037 w 1823325"/>
                <a:gd name="connsiteY28" fmla="*/ 3827546 h 4488689"/>
                <a:gd name="connsiteX29" fmla="*/ 274369 w 1823325"/>
                <a:gd name="connsiteY29" fmla="*/ 4438465 h 4488689"/>
                <a:gd name="connsiteX30" fmla="*/ 201314 w 1823325"/>
                <a:gd name="connsiteY30" fmla="*/ 4488690 h 4488689"/>
                <a:gd name="connsiteX31" fmla="*/ 268890 w 1823325"/>
                <a:gd name="connsiteY31" fmla="*/ 4382761 h 4488689"/>
                <a:gd name="connsiteX32" fmla="*/ 814060 w 1823325"/>
                <a:gd name="connsiteY32" fmla="*/ 3354517 h 4488689"/>
                <a:gd name="connsiteX33" fmla="*/ 1027744 w 1823325"/>
                <a:gd name="connsiteY33" fmla="*/ 2688807 h 4488689"/>
                <a:gd name="connsiteX34" fmla="*/ 1077056 w 1823325"/>
                <a:gd name="connsiteY34" fmla="*/ 2477862 h 4488689"/>
                <a:gd name="connsiteX35" fmla="*/ 1050574 w 1823325"/>
                <a:gd name="connsiteY35" fmla="*/ 2413939 h 4488689"/>
                <a:gd name="connsiteX36" fmla="*/ 67076 w 1823325"/>
                <a:gd name="connsiteY36" fmla="*/ 1983830 h 4488689"/>
                <a:gd name="connsiteX37" fmla="*/ 22330 w 1823325"/>
                <a:gd name="connsiteY37" fmla="*/ 1904384 h 4488689"/>
                <a:gd name="connsiteX38" fmla="*/ 48812 w 1823325"/>
                <a:gd name="connsiteY38" fmla="*/ 992114 h 4488689"/>
                <a:gd name="connsiteX39" fmla="*/ 20504 w 1823325"/>
                <a:gd name="connsiteY39" fmla="*/ 449684 h 4488689"/>
                <a:gd name="connsiteX40" fmla="*/ 1327 w 1823325"/>
                <a:gd name="connsiteY40" fmla="*/ 222301 h 4488689"/>
                <a:gd name="connsiteX41" fmla="*/ 31462 w 1823325"/>
                <a:gd name="connsiteY41" fmla="*/ 159292 h 4488689"/>
                <a:gd name="connsiteX42" fmla="*/ 857892 w 1823325"/>
                <a:gd name="connsiteY42" fmla="*/ 398 h 448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23325" h="4488689">
                  <a:moveTo>
                    <a:pt x="857892" y="398"/>
                  </a:moveTo>
                  <a:cubicBezTo>
                    <a:pt x="901725" y="-2341"/>
                    <a:pt x="911770" y="7704"/>
                    <a:pt x="951037" y="73453"/>
                  </a:cubicBezTo>
                  <a:cubicBezTo>
                    <a:pt x="990304" y="131896"/>
                    <a:pt x="1687975" y="1055124"/>
                    <a:pt x="1771075" y="1149182"/>
                  </a:cubicBezTo>
                  <a:cubicBezTo>
                    <a:pt x="1824039" y="1219497"/>
                    <a:pt x="1824039" y="1235021"/>
                    <a:pt x="1823126" y="1287986"/>
                  </a:cubicBezTo>
                  <a:cubicBezTo>
                    <a:pt x="1819473" y="1543677"/>
                    <a:pt x="1793904" y="1797541"/>
                    <a:pt x="1753724" y="2050493"/>
                  </a:cubicBezTo>
                  <a:cubicBezTo>
                    <a:pt x="1717197" y="2279701"/>
                    <a:pt x="1665145" y="2506171"/>
                    <a:pt x="1596657" y="2727161"/>
                  </a:cubicBezTo>
                  <a:cubicBezTo>
                    <a:pt x="1500773" y="3038556"/>
                    <a:pt x="1375667" y="3338993"/>
                    <a:pt x="1220426" y="3625733"/>
                  </a:cubicBezTo>
                  <a:cubicBezTo>
                    <a:pt x="1163809" y="3729835"/>
                    <a:pt x="1102625" y="3830285"/>
                    <a:pt x="1041442" y="3931649"/>
                  </a:cubicBezTo>
                  <a:cubicBezTo>
                    <a:pt x="1012220" y="3980047"/>
                    <a:pt x="963821" y="4002877"/>
                    <a:pt x="923642" y="4037578"/>
                  </a:cubicBezTo>
                  <a:cubicBezTo>
                    <a:pt x="919989" y="4034838"/>
                    <a:pt x="917249" y="4032099"/>
                    <a:pt x="913596" y="4029359"/>
                  </a:cubicBezTo>
                  <a:cubicBezTo>
                    <a:pt x="944645" y="3980960"/>
                    <a:pt x="976606" y="3933475"/>
                    <a:pt x="1006741" y="3884163"/>
                  </a:cubicBezTo>
                  <a:cubicBezTo>
                    <a:pt x="1154677" y="3639430"/>
                    <a:pt x="1281609" y="3383739"/>
                    <a:pt x="1385712" y="3116177"/>
                  </a:cubicBezTo>
                  <a:cubicBezTo>
                    <a:pt x="1455113" y="2938106"/>
                    <a:pt x="1515384" y="2757296"/>
                    <a:pt x="1564695" y="2572833"/>
                  </a:cubicBezTo>
                  <a:cubicBezTo>
                    <a:pt x="1604876" y="2419419"/>
                    <a:pt x="1638663" y="2263264"/>
                    <a:pt x="1665145" y="2106197"/>
                  </a:cubicBezTo>
                  <a:cubicBezTo>
                    <a:pt x="1710805" y="1841374"/>
                    <a:pt x="1748245" y="1582030"/>
                    <a:pt x="1755551" y="1313555"/>
                  </a:cubicBezTo>
                  <a:cubicBezTo>
                    <a:pt x="1757377" y="1245066"/>
                    <a:pt x="1748245" y="1233195"/>
                    <a:pt x="1704413" y="1170185"/>
                  </a:cubicBezTo>
                  <a:cubicBezTo>
                    <a:pt x="1582046" y="1025902"/>
                    <a:pt x="1004002" y="248784"/>
                    <a:pt x="937339" y="149247"/>
                  </a:cubicBezTo>
                  <a:cubicBezTo>
                    <a:pt x="936426" y="148334"/>
                    <a:pt x="935513" y="146507"/>
                    <a:pt x="934599" y="145594"/>
                  </a:cubicBezTo>
                  <a:cubicBezTo>
                    <a:pt x="916336" y="130983"/>
                    <a:pt x="878896" y="70713"/>
                    <a:pt x="883461" y="100848"/>
                  </a:cubicBezTo>
                  <a:cubicBezTo>
                    <a:pt x="886201" y="246957"/>
                    <a:pt x="907204" y="372063"/>
                    <a:pt x="919989" y="477993"/>
                  </a:cubicBezTo>
                  <a:cubicBezTo>
                    <a:pt x="953777" y="764732"/>
                    <a:pt x="958343" y="1051471"/>
                    <a:pt x="956516" y="1339124"/>
                  </a:cubicBezTo>
                  <a:cubicBezTo>
                    <a:pt x="954690" y="1605773"/>
                    <a:pt x="927294" y="1870596"/>
                    <a:pt x="894420" y="2134506"/>
                  </a:cubicBezTo>
                  <a:cubicBezTo>
                    <a:pt x="888940" y="2181078"/>
                    <a:pt x="880722" y="2209387"/>
                    <a:pt x="873417" y="2255959"/>
                  </a:cubicBezTo>
                  <a:cubicBezTo>
                    <a:pt x="871590" y="2269657"/>
                    <a:pt x="865198" y="2282441"/>
                    <a:pt x="883461" y="2288833"/>
                  </a:cubicBezTo>
                  <a:cubicBezTo>
                    <a:pt x="949211" y="2322621"/>
                    <a:pt x="1086188" y="2368280"/>
                    <a:pt x="1138240" y="2381065"/>
                  </a:cubicBezTo>
                  <a:cubicBezTo>
                    <a:pt x="1167461" y="2392936"/>
                    <a:pt x="1174767" y="2389283"/>
                    <a:pt x="1168375" y="2413026"/>
                  </a:cubicBezTo>
                  <a:cubicBezTo>
                    <a:pt x="1145545" y="2498865"/>
                    <a:pt x="1123628" y="2585618"/>
                    <a:pt x="1103538" y="2672370"/>
                  </a:cubicBezTo>
                  <a:cubicBezTo>
                    <a:pt x="1065185" y="2839482"/>
                    <a:pt x="1012220" y="3001116"/>
                    <a:pt x="956516" y="3162749"/>
                  </a:cubicBezTo>
                  <a:cubicBezTo>
                    <a:pt x="877069" y="3391958"/>
                    <a:pt x="779358" y="3612035"/>
                    <a:pt x="667037" y="3827546"/>
                  </a:cubicBezTo>
                  <a:cubicBezTo>
                    <a:pt x="554716" y="4043057"/>
                    <a:pt x="415912" y="4242131"/>
                    <a:pt x="274369" y="4438465"/>
                  </a:cubicBezTo>
                  <a:cubicBezTo>
                    <a:pt x="256105" y="4464034"/>
                    <a:pt x="236928" y="4468600"/>
                    <a:pt x="201314" y="4488690"/>
                  </a:cubicBezTo>
                  <a:cubicBezTo>
                    <a:pt x="231449" y="4442117"/>
                    <a:pt x="246060" y="4415636"/>
                    <a:pt x="268890" y="4382761"/>
                  </a:cubicBezTo>
                  <a:cubicBezTo>
                    <a:pt x="492619" y="4062234"/>
                    <a:pt x="671603" y="3718877"/>
                    <a:pt x="814060" y="3354517"/>
                  </a:cubicBezTo>
                  <a:cubicBezTo>
                    <a:pt x="898986" y="3137180"/>
                    <a:pt x="967474" y="2914363"/>
                    <a:pt x="1027744" y="2688807"/>
                  </a:cubicBezTo>
                  <a:cubicBezTo>
                    <a:pt x="1045095" y="2624885"/>
                    <a:pt x="1063359" y="2542698"/>
                    <a:pt x="1077056" y="2477862"/>
                  </a:cubicBezTo>
                  <a:cubicBezTo>
                    <a:pt x="1090754" y="2429464"/>
                    <a:pt x="1082535" y="2423984"/>
                    <a:pt x="1050574" y="2413939"/>
                  </a:cubicBezTo>
                  <a:cubicBezTo>
                    <a:pt x="952863" y="2375586"/>
                    <a:pt x="72556" y="1985657"/>
                    <a:pt x="67076" y="1983830"/>
                  </a:cubicBezTo>
                  <a:cubicBezTo>
                    <a:pt x="17765" y="1960088"/>
                    <a:pt x="17765" y="1960088"/>
                    <a:pt x="22330" y="1904384"/>
                  </a:cubicBezTo>
                  <a:cubicBezTo>
                    <a:pt x="46987" y="1601207"/>
                    <a:pt x="55205" y="1297117"/>
                    <a:pt x="48812" y="992114"/>
                  </a:cubicBezTo>
                  <a:cubicBezTo>
                    <a:pt x="45160" y="811304"/>
                    <a:pt x="33289" y="630494"/>
                    <a:pt x="20504" y="449684"/>
                  </a:cubicBezTo>
                  <a:cubicBezTo>
                    <a:pt x="17765" y="405851"/>
                    <a:pt x="5893" y="274353"/>
                    <a:pt x="1327" y="222301"/>
                  </a:cubicBezTo>
                  <a:cubicBezTo>
                    <a:pt x="-1413" y="173903"/>
                    <a:pt x="-3239" y="163858"/>
                    <a:pt x="31462" y="159292"/>
                  </a:cubicBezTo>
                  <a:cubicBezTo>
                    <a:pt x="97212" y="149247"/>
                    <a:pt x="810407" y="2224"/>
                    <a:pt x="857892" y="398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C7EB25A-3A4F-47F6-92A4-EAC62CF5BBDA}"/>
                </a:ext>
              </a:extLst>
            </p:cNvPr>
            <p:cNvSpPr/>
            <p:nvPr/>
          </p:nvSpPr>
          <p:spPr>
            <a:xfrm>
              <a:off x="7300487" y="4049131"/>
              <a:ext cx="861130" cy="2653627"/>
            </a:xfrm>
            <a:custGeom>
              <a:avLst/>
              <a:gdLst>
                <a:gd name="connsiteX0" fmla="*/ 0 w 861130"/>
                <a:gd name="connsiteY0" fmla="*/ 2653628 h 2653627"/>
                <a:gd name="connsiteX1" fmla="*/ 271215 w 861130"/>
                <a:gd name="connsiteY1" fmla="*/ 2123982 h 2653627"/>
                <a:gd name="connsiteX2" fmla="*/ 470289 w 861130"/>
                <a:gd name="connsiteY2" fmla="*/ 1589770 h 2653627"/>
                <a:gd name="connsiteX3" fmla="*/ 589003 w 861130"/>
                <a:gd name="connsiteY3" fmla="*/ 1161488 h 2653627"/>
                <a:gd name="connsiteX4" fmla="*/ 673015 w 861130"/>
                <a:gd name="connsiteY4" fmla="*/ 789823 h 2653627"/>
                <a:gd name="connsiteX5" fmla="*/ 735112 w 861130"/>
                <a:gd name="connsiteY5" fmla="*/ 422723 h 2653627"/>
                <a:gd name="connsiteX6" fmla="*/ 789903 w 861130"/>
                <a:gd name="connsiteY6" fmla="*/ 21836 h 2653627"/>
                <a:gd name="connsiteX7" fmla="*/ 806340 w 861130"/>
                <a:gd name="connsiteY7" fmla="*/ 1746 h 2653627"/>
                <a:gd name="connsiteX8" fmla="*/ 861131 w 861130"/>
                <a:gd name="connsiteY8" fmla="*/ 48318 h 2653627"/>
                <a:gd name="connsiteX9" fmla="*/ 853826 w 861130"/>
                <a:gd name="connsiteY9" fmla="*/ 143289 h 2653627"/>
                <a:gd name="connsiteX10" fmla="*/ 782597 w 861130"/>
                <a:gd name="connsiteY10" fmla="*/ 601707 h 2653627"/>
                <a:gd name="connsiteX11" fmla="*/ 698585 w 861130"/>
                <a:gd name="connsiteY11" fmla="*/ 1001681 h 2653627"/>
                <a:gd name="connsiteX12" fmla="*/ 602700 w 861130"/>
                <a:gd name="connsiteY12" fmla="*/ 1366041 h 2653627"/>
                <a:gd name="connsiteX13" fmla="*/ 464810 w 861130"/>
                <a:gd name="connsiteY13" fmla="*/ 1787931 h 2653627"/>
                <a:gd name="connsiteX14" fmla="*/ 192681 w 861130"/>
                <a:gd name="connsiteY14" fmla="*/ 2397937 h 2653627"/>
                <a:gd name="connsiteX15" fmla="*/ 81273 w 861130"/>
                <a:gd name="connsiteY15" fmla="*/ 2577834 h 2653627"/>
                <a:gd name="connsiteX16" fmla="*/ 0 w 861130"/>
                <a:gd name="connsiteY16" fmla="*/ 2653628 h 26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61130" h="2653627">
                  <a:moveTo>
                    <a:pt x="0" y="2653628"/>
                  </a:moveTo>
                  <a:cubicBezTo>
                    <a:pt x="105016" y="2481950"/>
                    <a:pt x="192681" y="2304792"/>
                    <a:pt x="271215" y="2123982"/>
                  </a:cubicBezTo>
                  <a:cubicBezTo>
                    <a:pt x="347009" y="1949564"/>
                    <a:pt x="412758" y="1770580"/>
                    <a:pt x="470289" y="1589770"/>
                  </a:cubicBezTo>
                  <a:cubicBezTo>
                    <a:pt x="515035" y="1448227"/>
                    <a:pt x="557041" y="1306684"/>
                    <a:pt x="589003" y="1161488"/>
                  </a:cubicBezTo>
                  <a:cubicBezTo>
                    <a:pt x="616398" y="1037295"/>
                    <a:pt x="648360" y="914015"/>
                    <a:pt x="673015" y="789823"/>
                  </a:cubicBezTo>
                  <a:cubicBezTo>
                    <a:pt x="696758" y="668369"/>
                    <a:pt x="715935" y="545090"/>
                    <a:pt x="735112" y="422723"/>
                  </a:cubicBezTo>
                  <a:cubicBezTo>
                    <a:pt x="755201" y="289399"/>
                    <a:pt x="771639" y="155161"/>
                    <a:pt x="789903" y="21836"/>
                  </a:cubicBezTo>
                  <a:cubicBezTo>
                    <a:pt x="791729" y="11791"/>
                    <a:pt x="793555" y="-5560"/>
                    <a:pt x="806340" y="1746"/>
                  </a:cubicBezTo>
                  <a:cubicBezTo>
                    <a:pt x="827343" y="12704"/>
                    <a:pt x="861131" y="14531"/>
                    <a:pt x="861131" y="48318"/>
                  </a:cubicBezTo>
                  <a:cubicBezTo>
                    <a:pt x="861131" y="80280"/>
                    <a:pt x="858392" y="112241"/>
                    <a:pt x="853826" y="143289"/>
                  </a:cubicBezTo>
                  <a:cubicBezTo>
                    <a:pt x="830996" y="296704"/>
                    <a:pt x="809992" y="450119"/>
                    <a:pt x="782597" y="601707"/>
                  </a:cubicBezTo>
                  <a:cubicBezTo>
                    <a:pt x="758854" y="735945"/>
                    <a:pt x="730546" y="869269"/>
                    <a:pt x="698585" y="1001681"/>
                  </a:cubicBezTo>
                  <a:cubicBezTo>
                    <a:pt x="668449" y="1124047"/>
                    <a:pt x="636488" y="1244588"/>
                    <a:pt x="602700" y="1366041"/>
                  </a:cubicBezTo>
                  <a:cubicBezTo>
                    <a:pt x="562520" y="1508497"/>
                    <a:pt x="515948" y="1649127"/>
                    <a:pt x="464810" y="1787931"/>
                  </a:cubicBezTo>
                  <a:cubicBezTo>
                    <a:pt x="388103" y="1997049"/>
                    <a:pt x="299524" y="2201603"/>
                    <a:pt x="192681" y="2397937"/>
                  </a:cubicBezTo>
                  <a:cubicBezTo>
                    <a:pt x="149762" y="2476470"/>
                    <a:pt x="126932" y="2501126"/>
                    <a:pt x="81273" y="2577834"/>
                  </a:cubicBezTo>
                  <a:cubicBezTo>
                    <a:pt x="70315" y="2597924"/>
                    <a:pt x="43833" y="2640843"/>
                    <a:pt x="0" y="2653628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C0526D-AAF0-4D68-89FA-7FE6CFE2D1D2}"/>
                </a:ext>
              </a:extLst>
            </p:cNvPr>
            <p:cNvSpPr/>
            <p:nvPr/>
          </p:nvSpPr>
          <p:spPr>
            <a:xfrm>
              <a:off x="5721595" y="3734002"/>
              <a:ext cx="196342" cy="3117631"/>
            </a:xfrm>
            <a:custGeom>
              <a:avLst/>
              <a:gdLst>
                <a:gd name="connsiteX0" fmla="*/ 0 w 196342"/>
                <a:gd name="connsiteY0" fmla="*/ 0 h 3117631"/>
                <a:gd name="connsiteX1" fmla="*/ 102277 w 196342"/>
                <a:gd name="connsiteY1" fmla="*/ 152502 h 3117631"/>
                <a:gd name="connsiteX2" fmla="*/ 195421 w 196342"/>
                <a:gd name="connsiteY2" fmla="*/ 3082904 h 3117631"/>
                <a:gd name="connsiteX3" fmla="*/ 178984 w 196342"/>
                <a:gd name="connsiteY3" fmla="*/ 3117605 h 3117631"/>
                <a:gd name="connsiteX4" fmla="*/ 165286 w 196342"/>
                <a:gd name="connsiteY4" fmla="*/ 3083817 h 3117631"/>
                <a:gd name="connsiteX5" fmla="*/ 15524 w 196342"/>
                <a:gd name="connsiteY5" fmla="*/ 55704 h 3117631"/>
                <a:gd name="connsiteX6" fmla="*/ 0 w 196342"/>
                <a:gd name="connsiteY6" fmla="*/ 0 h 311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42" h="3117631">
                  <a:moveTo>
                    <a:pt x="0" y="0"/>
                  </a:moveTo>
                  <a:cubicBezTo>
                    <a:pt x="79447" y="25569"/>
                    <a:pt x="103190" y="73968"/>
                    <a:pt x="102277" y="152502"/>
                  </a:cubicBezTo>
                  <a:cubicBezTo>
                    <a:pt x="97711" y="641967"/>
                    <a:pt x="202727" y="3004371"/>
                    <a:pt x="195421" y="3082904"/>
                  </a:cubicBezTo>
                  <a:cubicBezTo>
                    <a:pt x="194508" y="3095689"/>
                    <a:pt x="203640" y="3118518"/>
                    <a:pt x="178984" y="3117605"/>
                  </a:cubicBezTo>
                  <a:cubicBezTo>
                    <a:pt x="159807" y="3116692"/>
                    <a:pt x="167112" y="3096602"/>
                    <a:pt x="165286" y="3083817"/>
                  </a:cubicBezTo>
                  <a:cubicBezTo>
                    <a:pt x="137891" y="2886570"/>
                    <a:pt x="19177" y="168026"/>
                    <a:pt x="15524" y="55704"/>
                  </a:cubicBezTo>
                  <a:cubicBezTo>
                    <a:pt x="16437" y="37441"/>
                    <a:pt x="7305" y="21003"/>
                    <a:pt x="0" y="0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962C4A-66CD-45BF-B6B4-11E63F243B27}"/>
                </a:ext>
              </a:extLst>
            </p:cNvPr>
            <p:cNvSpPr/>
            <p:nvPr/>
          </p:nvSpPr>
          <p:spPr>
            <a:xfrm>
              <a:off x="7727857" y="4305149"/>
              <a:ext cx="916041" cy="2283706"/>
            </a:xfrm>
            <a:custGeom>
              <a:avLst/>
              <a:gdLst>
                <a:gd name="connsiteX0" fmla="*/ 915009 w 916041"/>
                <a:gd name="connsiteY0" fmla="*/ 48904 h 2283706"/>
                <a:gd name="connsiteX1" fmla="*/ 852912 w 916041"/>
                <a:gd name="connsiteY1" fmla="*/ 352081 h 2283706"/>
                <a:gd name="connsiteX2" fmla="*/ 762507 w 916041"/>
                <a:gd name="connsiteY2" fmla="*/ 708222 h 2283706"/>
                <a:gd name="connsiteX3" fmla="*/ 631009 w 916041"/>
                <a:gd name="connsiteY3" fmla="*/ 1112762 h 2283706"/>
                <a:gd name="connsiteX4" fmla="*/ 340617 w 916041"/>
                <a:gd name="connsiteY4" fmla="*/ 1771167 h 2283706"/>
                <a:gd name="connsiteX5" fmla="*/ 61183 w 916041"/>
                <a:gd name="connsiteY5" fmla="*/ 2226844 h 2283706"/>
                <a:gd name="connsiteX6" fmla="*/ 0 w 916041"/>
                <a:gd name="connsiteY6" fmla="*/ 2282549 h 2283706"/>
                <a:gd name="connsiteX7" fmla="*/ 18264 w 916041"/>
                <a:gd name="connsiteY7" fmla="*/ 2240542 h 2283706"/>
                <a:gd name="connsiteX8" fmla="*/ 400887 w 916041"/>
                <a:gd name="connsiteY8" fmla="*/ 1557482 h 2283706"/>
                <a:gd name="connsiteX9" fmla="*/ 635575 w 916041"/>
                <a:gd name="connsiteY9" fmla="*/ 948389 h 2283706"/>
                <a:gd name="connsiteX10" fmla="*/ 755202 w 916041"/>
                <a:gd name="connsiteY10" fmla="*/ 524673 h 2283706"/>
                <a:gd name="connsiteX11" fmla="*/ 859304 w 916041"/>
                <a:gd name="connsiteY11" fmla="*/ 40686 h 2283706"/>
                <a:gd name="connsiteX12" fmla="*/ 890353 w 916041"/>
                <a:gd name="connsiteY12" fmla="*/ 506 h 2283706"/>
                <a:gd name="connsiteX13" fmla="*/ 915009 w 916041"/>
                <a:gd name="connsiteY13" fmla="*/ 48904 h 22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6041" h="2283706">
                  <a:moveTo>
                    <a:pt x="915009" y="48904"/>
                  </a:moveTo>
                  <a:cubicBezTo>
                    <a:pt x="894919" y="150268"/>
                    <a:pt x="876655" y="251631"/>
                    <a:pt x="852912" y="352081"/>
                  </a:cubicBezTo>
                  <a:cubicBezTo>
                    <a:pt x="825517" y="471708"/>
                    <a:pt x="796295" y="590421"/>
                    <a:pt x="762507" y="708222"/>
                  </a:cubicBezTo>
                  <a:cubicBezTo>
                    <a:pt x="722327" y="844287"/>
                    <a:pt x="679407" y="979437"/>
                    <a:pt x="631009" y="1112762"/>
                  </a:cubicBezTo>
                  <a:cubicBezTo>
                    <a:pt x="548822" y="1338318"/>
                    <a:pt x="453852" y="1559308"/>
                    <a:pt x="340617" y="1771167"/>
                  </a:cubicBezTo>
                  <a:cubicBezTo>
                    <a:pt x="256604" y="1928234"/>
                    <a:pt x="165286" y="2081649"/>
                    <a:pt x="61183" y="2226844"/>
                  </a:cubicBezTo>
                  <a:cubicBezTo>
                    <a:pt x="55704" y="2234150"/>
                    <a:pt x="14611" y="2292594"/>
                    <a:pt x="0" y="2282549"/>
                  </a:cubicBezTo>
                  <a:cubicBezTo>
                    <a:pt x="5479" y="2259719"/>
                    <a:pt x="9132" y="2253327"/>
                    <a:pt x="18264" y="2240542"/>
                  </a:cubicBezTo>
                  <a:cubicBezTo>
                    <a:pt x="165286" y="2023205"/>
                    <a:pt x="292218" y="1795822"/>
                    <a:pt x="400887" y="1557482"/>
                  </a:cubicBezTo>
                  <a:cubicBezTo>
                    <a:pt x="491292" y="1359321"/>
                    <a:pt x="568913" y="1155682"/>
                    <a:pt x="635575" y="948389"/>
                  </a:cubicBezTo>
                  <a:cubicBezTo>
                    <a:pt x="680321" y="808672"/>
                    <a:pt x="719588" y="667129"/>
                    <a:pt x="755202" y="524673"/>
                  </a:cubicBezTo>
                  <a:cubicBezTo>
                    <a:pt x="795382" y="363952"/>
                    <a:pt x="826430" y="202319"/>
                    <a:pt x="859304" y="40686"/>
                  </a:cubicBezTo>
                  <a:cubicBezTo>
                    <a:pt x="862957" y="23335"/>
                    <a:pt x="859304" y="-4060"/>
                    <a:pt x="890353" y="506"/>
                  </a:cubicBezTo>
                  <a:cubicBezTo>
                    <a:pt x="919575" y="4158"/>
                    <a:pt x="916835" y="26988"/>
                    <a:pt x="915009" y="48904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BF6867-D00A-4C66-9796-C12057B975D3}"/>
                </a:ext>
              </a:extLst>
            </p:cNvPr>
            <p:cNvSpPr/>
            <p:nvPr/>
          </p:nvSpPr>
          <p:spPr>
            <a:xfrm>
              <a:off x="7918711" y="4384384"/>
              <a:ext cx="923865" cy="2133344"/>
            </a:xfrm>
            <a:custGeom>
              <a:avLst/>
              <a:gdLst>
                <a:gd name="connsiteX0" fmla="*/ 0 w 923865"/>
                <a:gd name="connsiteY0" fmla="*/ 2131172 h 2133344"/>
                <a:gd name="connsiteX1" fmla="*/ 74881 w 923865"/>
                <a:gd name="connsiteY1" fmla="*/ 2012458 h 2133344"/>
                <a:gd name="connsiteX2" fmla="*/ 487640 w 923865"/>
                <a:gd name="connsiteY2" fmla="*/ 1252690 h 2133344"/>
                <a:gd name="connsiteX3" fmla="*/ 686713 w 923865"/>
                <a:gd name="connsiteY3" fmla="*/ 722131 h 2133344"/>
                <a:gd name="connsiteX4" fmla="*/ 823691 w 923865"/>
                <a:gd name="connsiteY4" fmla="*/ 213489 h 2133344"/>
                <a:gd name="connsiteX5" fmla="*/ 861132 w 923865"/>
                <a:gd name="connsiteY5" fmla="*/ 35418 h 2133344"/>
                <a:gd name="connsiteX6" fmla="*/ 896745 w 923865"/>
                <a:gd name="connsiteY6" fmla="*/ 1630 h 2133344"/>
                <a:gd name="connsiteX7" fmla="*/ 921401 w 923865"/>
                <a:gd name="connsiteY7" fmla="*/ 48202 h 2133344"/>
                <a:gd name="connsiteX8" fmla="*/ 796295 w 923865"/>
                <a:gd name="connsiteY8" fmla="*/ 546800 h 2133344"/>
                <a:gd name="connsiteX9" fmla="*/ 605440 w 923865"/>
                <a:gd name="connsiteY9" fmla="*/ 1094710 h 2133344"/>
                <a:gd name="connsiteX10" fmla="*/ 226470 w 923865"/>
                <a:gd name="connsiteY10" fmla="*/ 1841693 h 2133344"/>
                <a:gd name="connsiteX11" fmla="*/ 27395 w 923865"/>
                <a:gd name="connsiteY11" fmla="*/ 2122040 h 2133344"/>
                <a:gd name="connsiteX12" fmla="*/ 0 w 923865"/>
                <a:gd name="connsiteY12" fmla="*/ 2131172 h 213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3865" h="2133344">
                  <a:moveTo>
                    <a:pt x="0" y="2131172"/>
                  </a:moveTo>
                  <a:cubicBezTo>
                    <a:pt x="32875" y="2080947"/>
                    <a:pt x="48399" y="2050812"/>
                    <a:pt x="74881" y="2012458"/>
                  </a:cubicBezTo>
                  <a:cubicBezTo>
                    <a:pt x="235602" y="1771378"/>
                    <a:pt x="371665" y="1517513"/>
                    <a:pt x="487640" y="1252690"/>
                  </a:cubicBezTo>
                  <a:cubicBezTo>
                    <a:pt x="563434" y="1079185"/>
                    <a:pt x="630096" y="902941"/>
                    <a:pt x="686713" y="722131"/>
                  </a:cubicBezTo>
                  <a:cubicBezTo>
                    <a:pt x="739678" y="555019"/>
                    <a:pt x="788077" y="386080"/>
                    <a:pt x="823691" y="213489"/>
                  </a:cubicBezTo>
                  <a:cubicBezTo>
                    <a:pt x="836475" y="154132"/>
                    <a:pt x="852000" y="95688"/>
                    <a:pt x="861132" y="35418"/>
                  </a:cubicBezTo>
                  <a:cubicBezTo>
                    <a:pt x="863871" y="18068"/>
                    <a:pt x="863871" y="-6588"/>
                    <a:pt x="896745" y="1630"/>
                  </a:cubicBezTo>
                  <a:cubicBezTo>
                    <a:pt x="925054" y="8936"/>
                    <a:pt x="926880" y="21720"/>
                    <a:pt x="921401" y="48202"/>
                  </a:cubicBezTo>
                  <a:cubicBezTo>
                    <a:pt x="884874" y="215315"/>
                    <a:pt x="844694" y="382427"/>
                    <a:pt x="796295" y="546800"/>
                  </a:cubicBezTo>
                  <a:cubicBezTo>
                    <a:pt x="741504" y="732176"/>
                    <a:pt x="678495" y="915726"/>
                    <a:pt x="605440" y="1094710"/>
                  </a:cubicBezTo>
                  <a:cubicBezTo>
                    <a:pt x="499511" y="1354054"/>
                    <a:pt x="374405" y="1604265"/>
                    <a:pt x="226470" y="1841693"/>
                  </a:cubicBezTo>
                  <a:cubicBezTo>
                    <a:pt x="165286" y="1939403"/>
                    <a:pt x="105016" y="2037114"/>
                    <a:pt x="27395" y="2122040"/>
                  </a:cubicBezTo>
                  <a:cubicBezTo>
                    <a:pt x="20090" y="2128432"/>
                    <a:pt x="14611" y="2137564"/>
                    <a:pt x="0" y="2131172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9E2161-7F48-4452-802D-CEC689E57913}"/>
                </a:ext>
              </a:extLst>
            </p:cNvPr>
            <p:cNvSpPr/>
            <p:nvPr/>
          </p:nvSpPr>
          <p:spPr>
            <a:xfrm>
              <a:off x="3608076" y="4464548"/>
              <a:ext cx="489880" cy="314849"/>
            </a:xfrm>
            <a:custGeom>
              <a:avLst/>
              <a:gdLst>
                <a:gd name="connsiteX0" fmla="*/ 489880 w 489880"/>
                <a:gd name="connsiteY0" fmla="*/ 314135 h 314849"/>
                <a:gd name="connsiteX1" fmla="*/ 61598 w 489880"/>
                <a:gd name="connsiteY1" fmla="*/ 105016 h 314849"/>
                <a:gd name="connsiteX2" fmla="*/ 415 w 489880"/>
                <a:gd name="connsiteY2" fmla="*/ 24656 h 314849"/>
                <a:gd name="connsiteX3" fmla="*/ 6807 w 489880"/>
                <a:gd name="connsiteY3" fmla="*/ 0 h 314849"/>
                <a:gd name="connsiteX4" fmla="*/ 456093 w 489880"/>
                <a:gd name="connsiteY4" fmla="*/ 240167 h 314849"/>
                <a:gd name="connsiteX5" fmla="*/ 489880 w 489880"/>
                <a:gd name="connsiteY5" fmla="*/ 314135 h 31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880" h="314849">
                  <a:moveTo>
                    <a:pt x="489880" y="314135"/>
                  </a:moveTo>
                  <a:cubicBezTo>
                    <a:pt x="489880" y="327832"/>
                    <a:pt x="132826" y="140630"/>
                    <a:pt x="61598" y="105016"/>
                  </a:cubicBezTo>
                  <a:cubicBezTo>
                    <a:pt x="-7804" y="63923"/>
                    <a:pt x="4067" y="71228"/>
                    <a:pt x="415" y="24656"/>
                  </a:cubicBezTo>
                  <a:cubicBezTo>
                    <a:pt x="-498" y="15524"/>
                    <a:pt x="-498" y="0"/>
                    <a:pt x="6807" y="0"/>
                  </a:cubicBezTo>
                  <a:cubicBezTo>
                    <a:pt x="33289" y="12784"/>
                    <a:pt x="394910" y="200900"/>
                    <a:pt x="456093" y="240167"/>
                  </a:cubicBezTo>
                  <a:cubicBezTo>
                    <a:pt x="487141" y="253865"/>
                    <a:pt x="489880" y="271215"/>
                    <a:pt x="489880" y="314135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A0C94C-8FB6-4F22-B6A5-8DF426AE747E}"/>
                </a:ext>
              </a:extLst>
            </p:cNvPr>
            <p:cNvSpPr/>
            <p:nvPr/>
          </p:nvSpPr>
          <p:spPr>
            <a:xfrm>
              <a:off x="3659727" y="4719118"/>
              <a:ext cx="353271" cy="267770"/>
            </a:xfrm>
            <a:custGeom>
              <a:avLst/>
              <a:gdLst>
                <a:gd name="connsiteX0" fmla="*/ 346911 w 353271"/>
                <a:gd name="connsiteY0" fmla="*/ 267770 h 267770"/>
                <a:gd name="connsiteX1" fmla="*/ 38256 w 353271"/>
                <a:gd name="connsiteY1" fmla="*/ 96092 h 267770"/>
                <a:gd name="connsiteX2" fmla="*/ 13600 w 353271"/>
                <a:gd name="connsiteY2" fmla="*/ 69610 h 267770"/>
                <a:gd name="connsiteX3" fmla="*/ 8121 w 353271"/>
                <a:gd name="connsiteY3" fmla="*/ 1121 h 267770"/>
                <a:gd name="connsiteX4" fmla="*/ 310384 w 353271"/>
                <a:gd name="connsiteY4" fmla="*/ 184671 h 267770"/>
                <a:gd name="connsiteX5" fmla="*/ 346911 w 353271"/>
                <a:gd name="connsiteY5" fmla="*/ 267770 h 26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271" h="267770">
                  <a:moveTo>
                    <a:pt x="346911" y="267770"/>
                  </a:moveTo>
                  <a:cubicBezTo>
                    <a:pt x="265638" y="230330"/>
                    <a:pt x="61999" y="114356"/>
                    <a:pt x="38256" y="96092"/>
                  </a:cubicBezTo>
                  <a:cubicBezTo>
                    <a:pt x="28211" y="88787"/>
                    <a:pt x="19079" y="80568"/>
                    <a:pt x="13600" y="69610"/>
                  </a:cubicBezTo>
                  <a:cubicBezTo>
                    <a:pt x="5381" y="51346"/>
                    <a:pt x="-9230" y="-8924"/>
                    <a:pt x="8121" y="1121"/>
                  </a:cubicBezTo>
                  <a:cubicBezTo>
                    <a:pt x="40082" y="19385"/>
                    <a:pt x="236416" y="143577"/>
                    <a:pt x="310384" y="184671"/>
                  </a:cubicBezTo>
                  <a:cubicBezTo>
                    <a:pt x="359696" y="206587"/>
                    <a:pt x="357870" y="240375"/>
                    <a:pt x="346911" y="267770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123705-9D97-4C0E-963B-E38BF253A492}"/>
                </a:ext>
              </a:extLst>
            </p:cNvPr>
            <p:cNvSpPr/>
            <p:nvPr/>
          </p:nvSpPr>
          <p:spPr>
            <a:xfrm>
              <a:off x="8083071" y="4443709"/>
              <a:ext cx="901931" cy="2000845"/>
            </a:xfrm>
            <a:custGeom>
              <a:avLst/>
              <a:gdLst>
                <a:gd name="connsiteX0" fmla="*/ 879408 w 901931"/>
                <a:gd name="connsiteY0" fmla="*/ 749 h 2000845"/>
                <a:gd name="connsiteX1" fmla="*/ 860231 w 901931"/>
                <a:gd name="connsiteY1" fmla="*/ 24492 h 2000845"/>
                <a:gd name="connsiteX2" fmla="*/ 737865 w 901931"/>
                <a:gd name="connsiteY2" fmla="*/ 500260 h 2000845"/>
                <a:gd name="connsiteX3" fmla="*/ 628283 w 901931"/>
                <a:gd name="connsiteY3" fmla="*/ 821700 h 2000845"/>
                <a:gd name="connsiteX4" fmla="*/ 628283 w 901931"/>
                <a:gd name="connsiteY4" fmla="*/ 821700 h 2000845"/>
                <a:gd name="connsiteX5" fmla="*/ 563447 w 901931"/>
                <a:gd name="connsiteY5" fmla="*/ 986073 h 2000845"/>
                <a:gd name="connsiteX6" fmla="*/ 235615 w 901931"/>
                <a:gd name="connsiteY6" fmla="*/ 1643564 h 2000845"/>
                <a:gd name="connsiteX7" fmla="*/ 235615 w 901931"/>
                <a:gd name="connsiteY7" fmla="*/ 1643564 h 2000845"/>
                <a:gd name="connsiteX8" fmla="*/ 15537 w 901931"/>
                <a:gd name="connsiteY8" fmla="*/ 1972310 h 2000845"/>
                <a:gd name="connsiteX9" fmla="*/ 7319 w 901931"/>
                <a:gd name="connsiteY9" fmla="*/ 2000619 h 2000845"/>
                <a:gd name="connsiteX10" fmla="*/ 51152 w 901931"/>
                <a:gd name="connsiteY10" fmla="*/ 1955873 h 2000845"/>
                <a:gd name="connsiteX11" fmla="*/ 285840 w 901931"/>
                <a:gd name="connsiteY11" fmla="*/ 1613429 h 2000845"/>
                <a:gd name="connsiteX12" fmla="*/ 647460 w 901931"/>
                <a:gd name="connsiteY12" fmla="*/ 870099 h 2000845"/>
                <a:gd name="connsiteX13" fmla="*/ 757955 w 901931"/>
                <a:gd name="connsiteY13" fmla="*/ 559617 h 2000845"/>
                <a:gd name="connsiteX14" fmla="*/ 757955 w 901931"/>
                <a:gd name="connsiteY14" fmla="*/ 559617 h 2000845"/>
                <a:gd name="connsiteX15" fmla="*/ 757955 w 901931"/>
                <a:gd name="connsiteY15" fmla="*/ 559617 h 2000845"/>
                <a:gd name="connsiteX16" fmla="*/ 757955 w 901931"/>
                <a:gd name="connsiteY16" fmla="*/ 559617 h 2000845"/>
                <a:gd name="connsiteX17" fmla="*/ 866623 w 901931"/>
                <a:gd name="connsiteY17" fmla="*/ 189778 h 2000845"/>
                <a:gd name="connsiteX18" fmla="*/ 901324 w 901931"/>
                <a:gd name="connsiteY18" fmla="*/ 40016 h 2000845"/>
                <a:gd name="connsiteX19" fmla="*/ 879408 w 901931"/>
                <a:gd name="connsiteY19" fmla="*/ 749 h 200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1931" h="2000845">
                  <a:moveTo>
                    <a:pt x="879408" y="749"/>
                  </a:moveTo>
                  <a:cubicBezTo>
                    <a:pt x="861145" y="-3817"/>
                    <a:pt x="862970" y="13534"/>
                    <a:pt x="860231" y="24492"/>
                  </a:cubicBezTo>
                  <a:cubicBezTo>
                    <a:pt x="829183" y="186125"/>
                    <a:pt x="779871" y="342279"/>
                    <a:pt x="737865" y="500260"/>
                  </a:cubicBezTo>
                  <a:cubicBezTo>
                    <a:pt x="736951" y="502086"/>
                    <a:pt x="663897" y="716684"/>
                    <a:pt x="628283" y="821700"/>
                  </a:cubicBezTo>
                  <a:lnTo>
                    <a:pt x="628283" y="821700"/>
                  </a:lnTo>
                  <a:cubicBezTo>
                    <a:pt x="606366" y="876491"/>
                    <a:pt x="585363" y="931282"/>
                    <a:pt x="563447" y="986073"/>
                  </a:cubicBezTo>
                  <a:cubicBezTo>
                    <a:pt x="469389" y="1212542"/>
                    <a:pt x="363460" y="1433532"/>
                    <a:pt x="235615" y="1643564"/>
                  </a:cubicBezTo>
                  <a:cubicBezTo>
                    <a:pt x="235615" y="1643564"/>
                    <a:pt x="235615" y="1643564"/>
                    <a:pt x="235615" y="1643564"/>
                  </a:cubicBezTo>
                  <a:cubicBezTo>
                    <a:pt x="217351" y="1685571"/>
                    <a:pt x="53891" y="1916606"/>
                    <a:pt x="15537" y="1972310"/>
                  </a:cubicBezTo>
                  <a:cubicBezTo>
                    <a:pt x="10058" y="1980529"/>
                    <a:pt x="-10945" y="2003358"/>
                    <a:pt x="7319" y="2000619"/>
                  </a:cubicBezTo>
                  <a:cubicBezTo>
                    <a:pt x="21930" y="1998792"/>
                    <a:pt x="42933" y="1965004"/>
                    <a:pt x="51152" y="1955873"/>
                  </a:cubicBezTo>
                  <a:cubicBezTo>
                    <a:pt x="91331" y="1913866"/>
                    <a:pt x="280360" y="1622561"/>
                    <a:pt x="285840" y="1613429"/>
                  </a:cubicBezTo>
                  <a:cubicBezTo>
                    <a:pt x="428296" y="1376002"/>
                    <a:pt x="547923" y="1127616"/>
                    <a:pt x="647460" y="870099"/>
                  </a:cubicBezTo>
                  <a:cubicBezTo>
                    <a:pt x="687640" y="767822"/>
                    <a:pt x="726907" y="665546"/>
                    <a:pt x="757955" y="559617"/>
                  </a:cubicBezTo>
                  <a:lnTo>
                    <a:pt x="757955" y="559617"/>
                  </a:lnTo>
                  <a:lnTo>
                    <a:pt x="757955" y="559617"/>
                  </a:lnTo>
                  <a:lnTo>
                    <a:pt x="757955" y="559617"/>
                  </a:lnTo>
                  <a:cubicBezTo>
                    <a:pt x="766173" y="518524"/>
                    <a:pt x="849273" y="275617"/>
                    <a:pt x="866623" y="189778"/>
                  </a:cubicBezTo>
                  <a:cubicBezTo>
                    <a:pt x="876668" y="139553"/>
                    <a:pt x="890366" y="89328"/>
                    <a:pt x="901324" y="40016"/>
                  </a:cubicBezTo>
                  <a:cubicBezTo>
                    <a:pt x="904064" y="21752"/>
                    <a:pt x="897672" y="5315"/>
                    <a:pt x="879408" y="749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3CDD22-91C4-43C2-8686-1D8AE433ABCF}"/>
                </a:ext>
              </a:extLst>
            </p:cNvPr>
            <p:cNvSpPr/>
            <p:nvPr/>
          </p:nvSpPr>
          <p:spPr>
            <a:xfrm>
              <a:off x="7506579" y="4199983"/>
              <a:ext cx="906593" cy="2465032"/>
            </a:xfrm>
            <a:custGeom>
              <a:avLst/>
              <a:gdLst>
                <a:gd name="connsiteX0" fmla="*/ 876030 w 906593"/>
                <a:gd name="connsiteY0" fmla="*/ 655 h 2465032"/>
                <a:gd name="connsiteX1" fmla="*/ 844981 w 906593"/>
                <a:gd name="connsiteY1" fmla="*/ 44488 h 2465032"/>
                <a:gd name="connsiteX2" fmla="*/ 798409 w 906593"/>
                <a:gd name="connsiteY2" fmla="*/ 336706 h 2465032"/>
                <a:gd name="connsiteX3" fmla="*/ 697046 w 906593"/>
                <a:gd name="connsiteY3" fmla="*/ 803343 h 2465032"/>
                <a:gd name="connsiteX4" fmla="*/ 577419 w 906593"/>
                <a:gd name="connsiteY4" fmla="*/ 1226146 h 2465032"/>
                <a:gd name="connsiteX5" fmla="*/ 381998 w 906593"/>
                <a:gd name="connsiteY5" fmla="*/ 1746660 h 2465032"/>
                <a:gd name="connsiteX6" fmla="*/ 70603 w 906593"/>
                <a:gd name="connsiteY6" fmla="*/ 2344795 h 2465032"/>
                <a:gd name="connsiteX7" fmla="*/ 24030 w 906593"/>
                <a:gd name="connsiteY7" fmla="*/ 2416023 h 2465032"/>
                <a:gd name="connsiteX8" fmla="*/ 4854 w 906593"/>
                <a:gd name="connsiteY8" fmla="*/ 2464421 h 2465032"/>
                <a:gd name="connsiteX9" fmla="*/ 89779 w 906593"/>
                <a:gd name="connsiteY9" fmla="*/ 2374017 h 2465032"/>
                <a:gd name="connsiteX10" fmla="*/ 157355 w 906593"/>
                <a:gd name="connsiteY10" fmla="*/ 2267174 h 2465032"/>
                <a:gd name="connsiteX11" fmla="*/ 543631 w 906593"/>
                <a:gd name="connsiteY11" fmla="*/ 1469052 h 2465032"/>
                <a:gd name="connsiteX12" fmla="*/ 720789 w 906593"/>
                <a:gd name="connsiteY12" fmla="*/ 923882 h 2465032"/>
                <a:gd name="connsiteX13" fmla="*/ 836763 w 906593"/>
                <a:gd name="connsiteY13" fmla="*/ 442635 h 2465032"/>
                <a:gd name="connsiteX14" fmla="*/ 904338 w 906593"/>
                <a:gd name="connsiteY14" fmla="*/ 57273 h 2465032"/>
                <a:gd name="connsiteX15" fmla="*/ 876030 w 906593"/>
                <a:gd name="connsiteY15" fmla="*/ 655 h 246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6593" h="2465032">
                  <a:moveTo>
                    <a:pt x="876030" y="655"/>
                  </a:moveTo>
                  <a:cubicBezTo>
                    <a:pt x="842242" y="-4824"/>
                    <a:pt x="848634" y="25311"/>
                    <a:pt x="844981" y="44488"/>
                  </a:cubicBezTo>
                  <a:cubicBezTo>
                    <a:pt x="829457" y="142198"/>
                    <a:pt x="816673" y="239909"/>
                    <a:pt x="798409" y="336706"/>
                  </a:cubicBezTo>
                  <a:cubicBezTo>
                    <a:pt x="769187" y="492861"/>
                    <a:pt x="735400" y="649015"/>
                    <a:pt x="697046" y="803343"/>
                  </a:cubicBezTo>
                  <a:cubicBezTo>
                    <a:pt x="661432" y="945799"/>
                    <a:pt x="622165" y="1087342"/>
                    <a:pt x="577419" y="1226146"/>
                  </a:cubicBezTo>
                  <a:cubicBezTo>
                    <a:pt x="520802" y="1402390"/>
                    <a:pt x="456879" y="1576808"/>
                    <a:pt x="381998" y="1746660"/>
                  </a:cubicBezTo>
                  <a:cubicBezTo>
                    <a:pt x="291593" y="1953039"/>
                    <a:pt x="192969" y="2154853"/>
                    <a:pt x="70603" y="2344795"/>
                  </a:cubicBezTo>
                  <a:cubicBezTo>
                    <a:pt x="55079" y="2368537"/>
                    <a:pt x="38641" y="2392280"/>
                    <a:pt x="24030" y="2416023"/>
                  </a:cubicBezTo>
                  <a:cubicBezTo>
                    <a:pt x="18551" y="2425155"/>
                    <a:pt x="-11584" y="2470814"/>
                    <a:pt x="4854" y="2464421"/>
                  </a:cubicBezTo>
                  <a:cubicBezTo>
                    <a:pt x="27683" y="2454377"/>
                    <a:pt x="76082" y="2394106"/>
                    <a:pt x="89779" y="2374017"/>
                  </a:cubicBezTo>
                  <a:cubicBezTo>
                    <a:pt x="112609" y="2338402"/>
                    <a:pt x="135439" y="2302788"/>
                    <a:pt x="157355" y="2267174"/>
                  </a:cubicBezTo>
                  <a:cubicBezTo>
                    <a:pt x="312596" y="2014222"/>
                    <a:pt x="436789" y="1745747"/>
                    <a:pt x="543631" y="1469052"/>
                  </a:cubicBezTo>
                  <a:cubicBezTo>
                    <a:pt x="613033" y="1290069"/>
                    <a:pt x="666911" y="1107432"/>
                    <a:pt x="720789" y="923882"/>
                  </a:cubicBezTo>
                  <a:cubicBezTo>
                    <a:pt x="767361" y="765902"/>
                    <a:pt x="803888" y="604269"/>
                    <a:pt x="836763" y="442635"/>
                  </a:cubicBezTo>
                  <a:cubicBezTo>
                    <a:pt x="862332" y="314790"/>
                    <a:pt x="881509" y="186031"/>
                    <a:pt x="904338" y="57273"/>
                  </a:cubicBezTo>
                  <a:cubicBezTo>
                    <a:pt x="909817" y="28964"/>
                    <a:pt x="907078" y="6134"/>
                    <a:pt x="876030" y="655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93143A-7D86-43C1-B8F7-E3A9BC1D9A4C}"/>
                </a:ext>
              </a:extLst>
            </p:cNvPr>
            <p:cNvSpPr/>
            <p:nvPr/>
          </p:nvSpPr>
          <p:spPr>
            <a:xfrm>
              <a:off x="8839200" y="4885525"/>
              <a:ext cx="36527" cy="118713"/>
            </a:xfrm>
            <a:custGeom>
              <a:avLst/>
              <a:gdLst>
                <a:gd name="connsiteX0" fmla="*/ 0 w 36527"/>
                <a:gd name="connsiteY0" fmla="*/ 118714 h 118713"/>
                <a:gd name="connsiteX1" fmla="*/ 36527 w 36527"/>
                <a:gd name="connsiteY1" fmla="*/ 0 h 118713"/>
                <a:gd name="connsiteX2" fmla="*/ 0 w 36527"/>
                <a:gd name="connsiteY2" fmla="*/ 118714 h 11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27" h="118713">
                  <a:moveTo>
                    <a:pt x="0" y="118714"/>
                  </a:moveTo>
                  <a:cubicBezTo>
                    <a:pt x="0" y="75794"/>
                    <a:pt x="10958" y="35614"/>
                    <a:pt x="36527" y="0"/>
                  </a:cubicBezTo>
                  <a:cubicBezTo>
                    <a:pt x="24655" y="39267"/>
                    <a:pt x="12784" y="78533"/>
                    <a:pt x="0" y="118714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1FD278-20A9-4C78-9962-9A44E826B8C6}"/>
                </a:ext>
              </a:extLst>
            </p:cNvPr>
            <p:cNvSpPr/>
            <p:nvPr/>
          </p:nvSpPr>
          <p:spPr>
            <a:xfrm>
              <a:off x="8264808" y="4487965"/>
              <a:ext cx="863261" cy="1869785"/>
            </a:xfrm>
            <a:custGeom>
              <a:avLst/>
              <a:gdLst>
                <a:gd name="connsiteX0" fmla="*/ 0 w 863261"/>
                <a:gd name="connsiteY0" fmla="*/ 1869611 h 1869785"/>
                <a:gd name="connsiteX1" fmla="*/ 66662 w 863261"/>
                <a:gd name="connsiteY1" fmla="*/ 1766421 h 1869785"/>
                <a:gd name="connsiteX2" fmla="*/ 441067 w 863261"/>
                <a:gd name="connsiteY2" fmla="*/ 1105277 h 1869785"/>
                <a:gd name="connsiteX3" fmla="*/ 631922 w 863261"/>
                <a:gd name="connsiteY3" fmla="*/ 638641 h 1869785"/>
                <a:gd name="connsiteX4" fmla="*/ 772552 w 863261"/>
                <a:gd name="connsiteY4" fmla="*/ 188442 h 1869785"/>
                <a:gd name="connsiteX5" fmla="*/ 813645 w 863261"/>
                <a:gd name="connsiteY5" fmla="*/ 30461 h 1869785"/>
                <a:gd name="connsiteX6" fmla="*/ 843781 w 863261"/>
                <a:gd name="connsiteY6" fmla="*/ 2153 h 1869785"/>
                <a:gd name="connsiteX7" fmla="*/ 860218 w 863261"/>
                <a:gd name="connsiteY7" fmla="*/ 45072 h 1869785"/>
                <a:gd name="connsiteX8" fmla="*/ 729633 w 863261"/>
                <a:gd name="connsiteY8" fmla="*/ 487053 h 1869785"/>
                <a:gd name="connsiteX9" fmla="*/ 544257 w 863261"/>
                <a:gd name="connsiteY9" fmla="*/ 969213 h 1869785"/>
                <a:gd name="connsiteX10" fmla="*/ 197247 w 863261"/>
                <a:gd name="connsiteY10" fmla="*/ 1620312 h 1869785"/>
                <a:gd name="connsiteX11" fmla="*/ 0 w 863261"/>
                <a:gd name="connsiteY11" fmla="*/ 1869611 h 186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261" h="1869785">
                  <a:moveTo>
                    <a:pt x="0" y="1869611"/>
                  </a:moveTo>
                  <a:cubicBezTo>
                    <a:pt x="34701" y="1820299"/>
                    <a:pt x="43833" y="1800209"/>
                    <a:pt x="66662" y="1766421"/>
                  </a:cubicBezTo>
                  <a:cubicBezTo>
                    <a:pt x="209119" y="1558215"/>
                    <a:pt x="332399" y="1338139"/>
                    <a:pt x="441067" y="1105277"/>
                  </a:cubicBezTo>
                  <a:cubicBezTo>
                    <a:pt x="511382" y="953689"/>
                    <a:pt x="575305" y="798448"/>
                    <a:pt x="631922" y="638641"/>
                  </a:cubicBezTo>
                  <a:cubicBezTo>
                    <a:pt x="683974" y="490705"/>
                    <a:pt x="733285" y="341857"/>
                    <a:pt x="772552" y="188442"/>
                  </a:cubicBezTo>
                  <a:cubicBezTo>
                    <a:pt x="786250" y="135477"/>
                    <a:pt x="802688" y="84339"/>
                    <a:pt x="813645" y="30461"/>
                  </a:cubicBezTo>
                  <a:cubicBezTo>
                    <a:pt x="816385" y="14937"/>
                    <a:pt x="818211" y="-6979"/>
                    <a:pt x="843781" y="2153"/>
                  </a:cubicBezTo>
                  <a:cubicBezTo>
                    <a:pt x="865697" y="10371"/>
                    <a:pt x="865697" y="22243"/>
                    <a:pt x="860218" y="45072"/>
                  </a:cubicBezTo>
                  <a:cubicBezTo>
                    <a:pt x="820951" y="193921"/>
                    <a:pt x="778032" y="341857"/>
                    <a:pt x="729633" y="487053"/>
                  </a:cubicBezTo>
                  <a:cubicBezTo>
                    <a:pt x="674842" y="651425"/>
                    <a:pt x="612745" y="812146"/>
                    <a:pt x="544257" y="969213"/>
                  </a:cubicBezTo>
                  <a:cubicBezTo>
                    <a:pt x="443806" y="1196595"/>
                    <a:pt x="329659" y="1414846"/>
                    <a:pt x="197247" y="1620312"/>
                  </a:cubicBezTo>
                  <a:cubicBezTo>
                    <a:pt x="141543" y="1705238"/>
                    <a:pt x="10958" y="1876003"/>
                    <a:pt x="0" y="1869611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5289E8-E90C-44FF-84C7-5785E6D3F809}"/>
                </a:ext>
              </a:extLst>
            </p:cNvPr>
            <p:cNvSpPr/>
            <p:nvPr/>
          </p:nvSpPr>
          <p:spPr>
            <a:xfrm>
              <a:off x="9338976" y="2890898"/>
              <a:ext cx="422429" cy="462307"/>
            </a:xfrm>
            <a:custGeom>
              <a:avLst/>
              <a:gdLst>
                <a:gd name="connsiteX0" fmla="*/ 414319 w 422429"/>
                <a:gd name="connsiteY0" fmla="*/ 462307 h 462307"/>
                <a:gd name="connsiteX1" fmla="*/ 41740 w 422429"/>
                <a:gd name="connsiteY1" fmla="*/ 117124 h 462307"/>
                <a:gd name="connsiteX2" fmla="*/ 4300 w 422429"/>
                <a:gd name="connsiteY2" fmla="*/ 21240 h 462307"/>
                <a:gd name="connsiteX3" fmla="*/ 18911 w 422429"/>
                <a:gd name="connsiteY3" fmla="*/ 237 h 462307"/>
                <a:gd name="connsiteX4" fmla="*/ 42653 w 422429"/>
                <a:gd name="connsiteY4" fmla="*/ 13935 h 462307"/>
                <a:gd name="connsiteX5" fmla="*/ 403360 w 422429"/>
                <a:gd name="connsiteY5" fmla="*/ 381947 h 462307"/>
                <a:gd name="connsiteX6" fmla="*/ 414319 w 422429"/>
                <a:gd name="connsiteY6" fmla="*/ 462307 h 46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429" h="462307">
                  <a:moveTo>
                    <a:pt x="414319" y="462307"/>
                  </a:moveTo>
                  <a:cubicBezTo>
                    <a:pt x="341264" y="419388"/>
                    <a:pt x="80094" y="142693"/>
                    <a:pt x="41740" y="117124"/>
                  </a:cubicBezTo>
                  <a:cubicBezTo>
                    <a:pt x="5213" y="93381"/>
                    <a:pt x="-7572" y="59594"/>
                    <a:pt x="4300" y="21240"/>
                  </a:cubicBezTo>
                  <a:cubicBezTo>
                    <a:pt x="7040" y="13021"/>
                    <a:pt x="7953" y="2976"/>
                    <a:pt x="18911" y="237"/>
                  </a:cubicBezTo>
                  <a:cubicBezTo>
                    <a:pt x="29869" y="-1590"/>
                    <a:pt x="36261" y="7542"/>
                    <a:pt x="42653" y="13935"/>
                  </a:cubicBezTo>
                  <a:cubicBezTo>
                    <a:pt x="112056" y="90642"/>
                    <a:pt x="366833" y="324417"/>
                    <a:pt x="403360" y="381947"/>
                  </a:cubicBezTo>
                  <a:cubicBezTo>
                    <a:pt x="424364" y="414822"/>
                    <a:pt x="428017" y="423040"/>
                    <a:pt x="414319" y="462307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FA04C9-5B67-4743-96AF-48EC1F213AB2}"/>
                </a:ext>
              </a:extLst>
            </p:cNvPr>
            <p:cNvSpPr/>
            <p:nvPr/>
          </p:nvSpPr>
          <p:spPr>
            <a:xfrm>
              <a:off x="9306638" y="3179953"/>
              <a:ext cx="291501" cy="337625"/>
            </a:xfrm>
            <a:custGeom>
              <a:avLst/>
              <a:gdLst>
                <a:gd name="connsiteX0" fmla="*/ 285024 w 291501"/>
                <a:gd name="connsiteY0" fmla="*/ 337626 h 337625"/>
                <a:gd name="connsiteX1" fmla="*/ 19288 w 291501"/>
                <a:gd name="connsiteY1" fmla="*/ 80108 h 337625"/>
                <a:gd name="connsiteX2" fmla="*/ 1937 w 291501"/>
                <a:gd name="connsiteY2" fmla="*/ 49060 h 337625"/>
                <a:gd name="connsiteX3" fmla="*/ 15635 w 291501"/>
                <a:gd name="connsiteY3" fmla="*/ 661 h 337625"/>
                <a:gd name="connsiteX4" fmla="*/ 61294 w 291501"/>
                <a:gd name="connsiteY4" fmla="*/ 29883 h 337625"/>
                <a:gd name="connsiteX5" fmla="*/ 243930 w 291501"/>
                <a:gd name="connsiteY5" fmla="*/ 222565 h 337625"/>
                <a:gd name="connsiteX6" fmla="*/ 285024 w 291501"/>
                <a:gd name="connsiteY6" fmla="*/ 337626 h 33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501" h="337625">
                  <a:moveTo>
                    <a:pt x="285024" y="337626"/>
                  </a:moveTo>
                  <a:cubicBezTo>
                    <a:pt x="212883" y="277356"/>
                    <a:pt x="38464" y="104764"/>
                    <a:pt x="19288" y="80108"/>
                  </a:cubicBezTo>
                  <a:cubicBezTo>
                    <a:pt x="11069" y="70063"/>
                    <a:pt x="3764" y="60018"/>
                    <a:pt x="1937" y="49060"/>
                  </a:cubicBezTo>
                  <a:cubicBezTo>
                    <a:pt x="-802" y="30796"/>
                    <a:pt x="-3542" y="6140"/>
                    <a:pt x="15635" y="661"/>
                  </a:cubicBezTo>
                  <a:cubicBezTo>
                    <a:pt x="32072" y="-3905"/>
                    <a:pt x="47596" y="16185"/>
                    <a:pt x="61294" y="29883"/>
                  </a:cubicBezTo>
                  <a:cubicBezTo>
                    <a:pt x="121564" y="94719"/>
                    <a:pt x="180921" y="159555"/>
                    <a:pt x="243930" y="222565"/>
                  </a:cubicBezTo>
                  <a:cubicBezTo>
                    <a:pt x="288677" y="267311"/>
                    <a:pt x="300548" y="290140"/>
                    <a:pt x="285024" y="337626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E7F21A3-69C2-4809-A708-2B7614E8228D}"/>
                </a:ext>
              </a:extLst>
            </p:cNvPr>
            <p:cNvSpPr/>
            <p:nvPr/>
          </p:nvSpPr>
          <p:spPr>
            <a:xfrm>
              <a:off x="9311961" y="3481539"/>
              <a:ext cx="171032" cy="219589"/>
            </a:xfrm>
            <a:custGeom>
              <a:avLst/>
              <a:gdLst>
                <a:gd name="connsiteX0" fmla="*/ 171032 w 171032"/>
                <a:gd name="connsiteY0" fmla="*/ 219589 h 219589"/>
                <a:gd name="connsiteX1" fmla="*/ 21270 w 171032"/>
                <a:gd name="connsiteY1" fmla="*/ 77133 h 219589"/>
                <a:gd name="connsiteX2" fmla="*/ 8485 w 171032"/>
                <a:gd name="connsiteY2" fmla="*/ 54303 h 219589"/>
                <a:gd name="connsiteX3" fmla="*/ 2094 w 171032"/>
                <a:gd name="connsiteY3" fmla="*/ 4078 h 219589"/>
                <a:gd name="connsiteX4" fmla="*/ 24010 w 171032"/>
                <a:gd name="connsiteY4" fmla="*/ 15036 h 219589"/>
                <a:gd name="connsiteX5" fmla="*/ 130852 w 171032"/>
                <a:gd name="connsiteY5" fmla="*/ 127358 h 219589"/>
                <a:gd name="connsiteX6" fmla="*/ 171032 w 171032"/>
                <a:gd name="connsiteY6" fmla="*/ 219589 h 2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032" h="219589">
                  <a:moveTo>
                    <a:pt x="171032" y="219589"/>
                  </a:moveTo>
                  <a:cubicBezTo>
                    <a:pt x="132679" y="189454"/>
                    <a:pt x="33141" y="92657"/>
                    <a:pt x="21270" y="77133"/>
                  </a:cubicBezTo>
                  <a:cubicBezTo>
                    <a:pt x="15791" y="70740"/>
                    <a:pt x="11225" y="64348"/>
                    <a:pt x="8485" y="54303"/>
                  </a:cubicBezTo>
                  <a:cubicBezTo>
                    <a:pt x="3007" y="37866"/>
                    <a:pt x="-3386" y="16863"/>
                    <a:pt x="2094" y="4078"/>
                  </a:cubicBezTo>
                  <a:cubicBezTo>
                    <a:pt x="6660" y="-6880"/>
                    <a:pt x="16704" y="6818"/>
                    <a:pt x="24010" y="15036"/>
                  </a:cubicBezTo>
                  <a:cubicBezTo>
                    <a:pt x="59624" y="53390"/>
                    <a:pt x="94325" y="92657"/>
                    <a:pt x="130852" y="127358"/>
                  </a:cubicBezTo>
                  <a:cubicBezTo>
                    <a:pt x="156421" y="152927"/>
                    <a:pt x="165553" y="169364"/>
                    <a:pt x="171032" y="219589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05553D-8C1F-4A43-B66B-6A2A83C1190F}"/>
                </a:ext>
              </a:extLst>
            </p:cNvPr>
            <p:cNvSpPr/>
            <p:nvPr/>
          </p:nvSpPr>
          <p:spPr>
            <a:xfrm>
              <a:off x="5429376" y="3629900"/>
              <a:ext cx="316318" cy="3223533"/>
            </a:xfrm>
            <a:custGeom>
              <a:avLst/>
              <a:gdLst>
                <a:gd name="connsiteX0" fmla="*/ 0 w 316318"/>
                <a:gd name="connsiteY0" fmla="*/ 0 h 3223533"/>
                <a:gd name="connsiteX1" fmla="*/ 108669 w 316318"/>
                <a:gd name="connsiteY1" fmla="*/ 154328 h 3223533"/>
                <a:gd name="connsiteX2" fmla="*/ 315048 w 316318"/>
                <a:gd name="connsiteY2" fmla="*/ 3187007 h 3223533"/>
                <a:gd name="connsiteX3" fmla="*/ 299524 w 316318"/>
                <a:gd name="connsiteY3" fmla="*/ 3223534 h 3223533"/>
                <a:gd name="connsiteX4" fmla="*/ 284913 w 316318"/>
                <a:gd name="connsiteY4" fmla="*/ 3189746 h 3223533"/>
                <a:gd name="connsiteX5" fmla="*/ 18264 w 316318"/>
                <a:gd name="connsiteY5" fmla="*/ 57530 h 3223533"/>
                <a:gd name="connsiteX6" fmla="*/ 0 w 316318"/>
                <a:gd name="connsiteY6" fmla="*/ 0 h 322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318" h="3223533">
                  <a:moveTo>
                    <a:pt x="0" y="0"/>
                  </a:moveTo>
                  <a:cubicBezTo>
                    <a:pt x="80360" y="23743"/>
                    <a:pt x="105929" y="73055"/>
                    <a:pt x="108669" y="154328"/>
                  </a:cubicBezTo>
                  <a:cubicBezTo>
                    <a:pt x="123280" y="662057"/>
                    <a:pt x="318701" y="3105733"/>
                    <a:pt x="315048" y="3187007"/>
                  </a:cubicBezTo>
                  <a:cubicBezTo>
                    <a:pt x="314135" y="3200705"/>
                    <a:pt x="324180" y="3223534"/>
                    <a:pt x="299524" y="3223534"/>
                  </a:cubicBezTo>
                  <a:cubicBezTo>
                    <a:pt x="280347" y="3223534"/>
                    <a:pt x="286739" y="3202531"/>
                    <a:pt x="284913" y="3189746"/>
                  </a:cubicBezTo>
                  <a:cubicBezTo>
                    <a:pt x="250212" y="2986107"/>
                    <a:pt x="26482" y="174418"/>
                    <a:pt x="18264" y="57530"/>
                  </a:cubicBezTo>
                  <a:cubicBezTo>
                    <a:pt x="17350" y="38354"/>
                    <a:pt x="7305" y="21916"/>
                    <a:pt x="0" y="0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B3C482-2414-4917-BC72-377BC726FFD9}"/>
                </a:ext>
              </a:extLst>
            </p:cNvPr>
            <p:cNvSpPr/>
            <p:nvPr/>
          </p:nvSpPr>
          <p:spPr>
            <a:xfrm>
              <a:off x="5944411" y="3873719"/>
              <a:ext cx="128928" cy="2988953"/>
            </a:xfrm>
            <a:custGeom>
              <a:avLst/>
              <a:gdLst>
                <a:gd name="connsiteX0" fmla="*/ 0 w 128928"/>
                <a:gd name="connsiteY0" fmla="*/ 0 h 2988953"/>
                <a:gd name="connsiteX1" fmla="*/ 99537 w 128928"/>
                <a:gd name="connsiteY1" fmla="*/ 148849 h 2988953"/>
                <a:gd name="connsiteX2" fmla="*/ 127846 w 128928"/>
                <a:gd name="connsiteY2" fmla="*/ 2955972 h 2988953"/>
                <a:gd name="connsiteX3" fmla="*/ 110495 w 128928"/>
                <a:gd name="connsiteY3" fmla="*/ 2988846 h 2988953"/>
                <a:gd name="connsiteX4" fmla="*/ 97711 w 128928"/>
                <a:gd name="connsiteY4" fmla="*/ 2956885 h 2988953"/>
                <a:gd name="connsiteX5" fmla="*/ 15524 w 128928"/>
                <a:gd name="connsiteY5" fmla="*/ 53878 h 2988953"/>
                <a:gd name="connsiteX6" fmla="*/ 0 w 128928"/>
                <a:gd name="connsiteY6" fmla="*/ 0 h 298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928" h="2988953">
                  <a:moveTo>
                    <a:pt x="0" y="0"/>
                  </a:moveTo>
                  <a:cubicBezTo>
                    <a:pt x="78534" y="26482"/>
                    <a:pt x="101363" y="73055"/>
                    <a:pt x="99537" y="148849"/>
                  </a:cubicBezTo>
                  <a:cubicBezTo>
                    <a:pt x="84926" y="617311"/>
                    <a:pt x="136977" y="2881091"/>
                    <a:pt x="127846" y="2955972"/>
                  </a:cubicBezTo>
                  <a:cubicBezTo>
                    <a:pt x="126019" y="2968756"/>
                    <a:pt x="135151" y="2990673"/>
                    <a:pt x="110495" y="2988846"/>
                  </a:cubicBezTo>
                  <a:cubicBezTo>
                    <a:pt x="91318" y="2987020"/>
                    <a:pt x="99537" y="2968756"/>
                    <a:pt x="97711" y="2956885"/>
                  </a:cubicBezTo>
                  <a:cubicBezTo>
                    <a:pt x="74881" y="2767856"/>
                    <a:pt x="16437" y="162546"/>
                    <a:pt x="15524" y="53878"/>
                  </a:cubicBezTo>
                  <a:cubicBezTo>
                    <a:pt x="15524" y="37440"/>
                    <a:pt x="6392" y="21003"/>
                    <a:pt x="0" y="0"/>
                  </a:cubicBezTo>
                  <a:close/>
                </a:path>
              </a:pathLst>
            </a:custGeom>
            <a:grpFill/>
            <a:ln w="9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257271-9266-46AA-943A-9071434A0887}"/>
              </a:ext>
            </a:extLst>
          </p:cNvPr>
          <p:cNvGrpSpPr/>
          <p:nvPr/>
        </p:nvGrpSpPr>
        <p:grpSpPr>
          <a:xfrm>
            <a:off x="6755225" y="1675855"/>
            <a:ext cx="4494964" cy="4513061"/>
            <a:chOff x="3910759" y="1798694"/>
            <a:chExt cx="4494964" cy="45130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027570-4AFF-4F14-8196-822C27D2337A}"/>
                </a:ext>
              </a:extLst>
            </p:cNvPr>
            <p:cNvGrpSpPr/>
            <p:nvPr/>
          </p:nvGrpSpPr>
          <p:grpSpPr>
            <a:xfrm>
              <a:off x="4443004" y="1798694"/>
              <a:ext cx="1772074" cy="2509561"/>
              <a:chOff x="4443004" y="1798694"/>
              <a:chExt cx="1772074" cy="2509561"/>
            </a:xfrm>
          </p:grpSpPr>
          <p:sp>
            <p:nvSpPr>
              <p:cNvPr id="14" name="Up Arrow 4">
                <a:extLst>
                  <a:ext uri="{FF2B5EF4-FFF2-40B4-BE49-F238E27FC236}">
                    <a16:creationId xmlns:a16="http://schemas.microsoft.com/office/drawing/2014/main" id="{A493314F-51D4-4001-A245-84CE32CEF5D1}"/>
                  </a:ext>
                </a:extLst>
              </p:cNvPr>
              <p:cNvSpPr/>
              <p:nvPr/>
            </p:nvSpPr>
            <p:spPr>
              <a:xfrm>
                <a:off x="4454498" y="1844211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5" name="Up Arrow 4">
                <a:extLst>
                  <a:ext uri="{FF2B5EF4-FFF2-40B4-BE49-F238E27FC236}">
                    <a16:creationId xmlns:a16="http://schemas.microsoft.com/office/drawing/2014/main" id="{9B02A128-EBBC-44C6-8C76-1F7B7B3226A3}"/>
                  </a:ext>
                </a:extLst>
              </p:cNvPr>
              <p:cNvSpPr/>
              <p:nvPr/>
            </p:nvSpPr>
            <p:spPr>
              <a:xfrm>
                <a:off x="4443004" y="1798694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9424D0-F3A3-4C94-8D6D-13D3A7548E29}"/>
                </a:ext>
              </a:extLst>
            </p:cNvPr>
            <p:cNvGrpSpPr/>
            <p:nvPr/>
          </p:nvGrpSpPr>
          <p:grpSpPr>
            <a:xfrm>
              <a:off x="5930185" y="2318035"/>
              <a:ext cx="2475538" cy="1806097"/>
              <a:chOff x="5930185" y="2318035"/>
              <a:chExt cx="2475538" cy="1806097"/>
            </a:xfrm>
          </p:grpSpPr>
          <p:sp>
            <p:nvSpPr>
              <p:cNvPr id="12" name="Up Arrow 4">
                <a:extLst>
                  <a:ext uri="{FF2B5EF4-FFF2-40B4-BE49-F238E27FC236}">
                    <a16:creationId xmlns:a16="http://schemas.microsoft.com/office/drawing/2014/main" id="{406FB2A2-D640-407F-9EE4-255F468A0304}"/>
                  </a:ext>
                </a:extLst>
              </p:cNvPr>
              <p:cNvSpPr/>
              <p:nvPr/>
            </p:nvSpPr>
            <p:spPr>
              <a:xfrm rot="5400000">
                <a:off x="6293411" y="2011820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3" name="Up Arrow 4">
                <a:extLst>
                  <a:ext uri="{FF2B5EF4-FFF2-40B4-BE49-F238E27FC236}">
                    <a16:creationId xmlns:a16="http://schemas.microsoft.com/office/drawing/2014/main" id="{A19D68C9-B5EF-4923-9AEC-9D38D2D3CB16}"/>
                  </a:ext>
                </a:extLst>
              </p:cNvPr>
              <p:cNvSpPr/>
              <p:nvPr/>
            </p:nvSpPr>
            <p:spPr>
              <a:xfrm rot="5400000">
                <a:off x="6281917" y="1966303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5138B-D0A3-4B82-8AD9-2267685A7533}"/>
                </a:ext>
              </a:extLst>
            </p:cNvPr>
            <p:cNvGrpSpPr/>
            <p:nvPr/>
          </p:nvGrpSpPr>
          <p:grpSpPr>
            <a:xfrm>
              <a:off x="6087232" y="3802194"/>
              <a:ext cx="1772074" cy="2509561"/>
              <a:chOff x="6087232" y="3802194"/>
              <a:chExt cx="1772074" cy="2509561"/>
            </a:xfrm>
          </p:grpSpPr>
          <p:sp>
            <p:nvSpPr>
              <p:cNvPr id="10" name="Up Arrow 4">
                <a:extLst>
                  <a:ext uri="{FF2B5EF4-FFF2-40B4-BE49-F238E27FC236}">
                    <a16:creationId xmlns:a16="http://schemas.microsoft.com/office/drawing/2014/main" id="{D8411425-34CA-4F35-B952-1091229ACE15}"/>
                  </a:ext>
                </a:extLst>
              </p:cNvPr>
              <p:cNvSpPr/>
              <p:nvPr/>
            </p:nvSpPr>
            <p:spPr>
              <a:xfrm rot="10800000">
                <a:off x="6098726" y="3847711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Up Arrow 4">
                <a:extLst>
                  <a:ext uri="{FF2B5EF4-FFF2-40B4-BE49-F238E27FC236}">
                    <a16:creationId xmlns:a16="http://schemas.microsoft.com/office/drawing/2014/main" id="{453E525B-B2F0-4394-8F94-A0C8800F2D55}"/>
                  </a:ext>
                </a:extLst>
              </p:cNvPr>
              <p:cNvSpPr/>
              <p:nvPr/>
            </p:nvSpPr>
            <p:spPr>
              <a:xfrm rot="10800000">
                <a:off x="6087232" y="3802194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E414A5-5978-482C-BEF3-29AA07A4DF46}"/>
                </a:ext>
              </a:extLst>
            </p:cNvPr>
            <p:cNvGrpSpPr/>
            <p:nvPr/>
          </p:nvGrpSpPr>
          <p:grpSpPr>
            <a:xfrm>
              <a:off x="3910759" y="3982845"/>
              <a:ext cx="2475538" cy="1806097"/>
              <a:chOff x="3910759" y="3982845"/>
              <a:chExt cx="2475538" cy="1806097"/>
            </a:xfrm>
          </p:grpSpPr>
          <p:sp>
            <p:nvSpPr>
              <p:cNvPr id="8" name="Up Arrow 4">
                <a:extLst>
                  <a:ext uri="{FF2B5EF4-FFF2-40B4-BE49-F238E27FC236}">
                    <a16:creationId xmlns:a16="http://schemas.microsoft.com/office/drawing/2014/main" id="{451DE8A6-80E3-4027-8388-04EC2662489F}"/>
                  </a:ext>
                </a:extLst>
              </p:cNvPr>
              <p:cNvSpPr/>
              <p:nvPr/>
            </p:nvSpPr>
            <p:spPr>
              <a:xfrm rot="16200000">
                <a:off x="4273985" y="3676630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9" name="Up Arrow 4">
                <a:extLst>
                  <a:ext uri="{FF2B5EF4-FFF2-40B4-BE49-F238E27FC236}">
                    <a16:creationId xmlns:a16="http://schemas.microsoft.com/office/drawing/2014/main" id="{62ADC2A2-B5C9-4413-A3F6-E0F718CD6861}"/>
                  </a:ext>
                </a:extLst>
              </p:cNvPr>
              <p:cNvSpPr/>
              <p:nvPr/>
            </p:nvSpPr>
            <p:spPr>
              <a:xfrm rot="16200000">
                <a:off x="4262491" y="3631113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2DADCE-70A7-4246-AC51-E0193931B0F3}"/>
              </a:ext>
            </a:extLst>
          </p:cNvPr>
          <p:cNvGrpSpPr/>
          <p:nvPr/>
        </p:nvGrpSpPr>
        <p:grpSpPr>
          <a:xfrm>
            <a:off x="7069206" y="1791108"/>
            <a:ext cx="3864686" cy="3927296"/>
            <a:chOff x="4207488" y="1949976"/>
            <a:chExt cx="3864686" cy="39272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D8DBB7-3D78-49BF-A557-40DA9AFBA5F6}"/>
                </a:ext>
              </a:extLst>
            </p:cNvPr>
            <p:cNvSpPr txBox="1"/>
            <p:nvPr/>
          </p:nvSpPr>
          <p:spPr>
            <a:xfrm>
              <a:off x="5021499" y="1949976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5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2C1A6E-3185-438D-872D-C662515E0797}"/>
                </a:ext>
              </a:extLst>
            </p:cNvPr>
            <p:cNvSpPr txBox="1"/>
            <p:nvPr/>
          </p:nvSpPr>
          <p:spPr>
            <a:xfrm>
              <a:off x="6089623" y="2792807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5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D8F2D8-1C0C-48C1-9426-5FF92216BC5D}"/>
                </a:ext>
              </a:extLst>
            </p:cNvPr>
            <p:cNvSpPr txBox="1"/>
            <p:nvPr/>
          </p:nvSpPr>
          <p:spPr>
            <a:xfrm>
              <a:off x="4207488" y="4446986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5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D16E68-556F-4C64-A38C-33BD0B031F22}"/>
                </a:ext>
              </a:extLst>
            </p:cNvPr>
            <p:cNvSpPr txBox="1"/>
            <p:nvPr/>
          </p:nvSpPr>
          <p:spPr>
            <a:xfrm>
              <a:off x="6664271" y="3937125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5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ounded Rectangle 19">
              <a:extLst>
                <a:ext uri="{FF2B5EF4-FFF2-40B4-BE49-F238E27FC236}">
                  <a16:creationId xmlns:a16="http://schemas.microsoft.com/office/drawing/2014/main" id="{AE77A296-8629-430A-85D1-513835E1CC28}"/>
                </a:ext>
              </a:extLst>
            </p:cNvPr>
            <p:cNvSpPr/>
            <p:nvPr/>
          </p:nvSpPr>
          <p:spPr>
            <a:xfrm>
              <a:off x="6686252" y="3126770"/>
              <a:ext cx="1385922" cy="264285"/>
            </a:xfrm>
            <a:prstGeom prst="roundRect">
              <a:avLst>
                <a:gd name="adj" fmla="val 1776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EAKNESS</a:t>
              </a:r>
              <a:endParaRPr lang="ko-KR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0">
              <a:extLst>
                <a:ext uri="{FF2B5EF4-FFF2-40B4-BE49-F238E27FC236}">
                  <a16:creationId xmlns:a16="http://schemas.microsoft.com/office/drawing/2014/main" id="{91435E97-B12B-44A7-BFF3-3771E7DA76BE}"/>
                </a:ext>
              </a:extLst>
            </p:cNvPr>
            <p:cNvSpPr/>
            <p:nvPr/>
          </p:nvSpPr>
          <p:spPr>
            <a:xfrm>
              <a:off x="4688598" y="4776508"/>
              <a:ext cx="1783028" cy="264285"/>
            </a:xfrm>
            <a:prstGeom prst="roundRect">
              <a:avLst>
                <a:gd name="adj" fmla="val 1776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PPORTUNITIES</a:t>
              </a:r>
              <a:endParaRPr lang="ko-KR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1">
              <a:extLst>
                <a:ext uri="{FF2B5EF4-FFF2-40B4-BE49-F238E27FC236}">
                  <a16:creationId xmlns:a16="http://schemas.microsoft.com/office/drawing/2014/main" id="{4DDA78C1-D518-4442-AE02-C4FABD536963}"/>
                </a:ext>
              </a:extLst>
            </p:cNvPr>
            <p:cNvSpPr/>
            <p:nvPr/>
          </p:nvSpPr>
          <p:spPr>
            <a:xfrm>
              <a:off x="5080742" y="2582156"/>
              <a:ext cx="471952" cy="173812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/>
                <a:t>T</a:t>
              </a:r>
            </a:p>
            <a:p>
              <a:r>
                <a:rPr lang="en-US" altLang="ko-KR" sz="1200" b="1"/>
                <a:t>R</a:t>
              </a:r>
            </a:p>
            <a:p>
              <a:r>
                <a:rPr lang="en-US" altLang="ko-KR" sz="1200" b="1"/>
                <a:t>E</a:t>
              </a:r>
            </a:p>
            <a:p>
              <a:r>
                <a:rPr lang="en-US" altLang="ko-KR" sz="1200" b="1"/>
                <a:t>N</a:t>
              </a:r>
            </a:p>
            <a:p>
              <a:r>
                <a:rPr lang="en-US" altLang="ko-KR" sz="1200" b="1"/>
                <a:t>G</a:t>
              </a:r>
            </a:p>
            <a:p>
              <a:r>
                <a:rPr lang="en-US" altLang="ko-KR" sz="1200" b="1"/>
                <a:t>T</a:t>
              </a:r>
            </a:p>
            <a:p>
              <a:r>
                <a:rPr lang="en-US" altLang="ko-KR" sz="1200" b="1"/>
                <a:t>H</a:t>
              </a:r>
            </a:p>
            <a:p>
              <a:r>
                <a:rPr lang="en-US" altLang="ko-KR" sz="1200" b="1"/>
                <a:t>S</a:t>
              </a:r>
              <a:endParaRPr lang="ko-KR" altLang="en-US" sz="1200" b="1"/>
            </a:p>
          </p:txBody>
        </p:sp>
        <p:sp>
          <p:nvSpPr>
            <p:cNvPr id="24" name="Rounded Rectangle 22">
              <a:extLst>
                <a:ext uri="{FF2B5EF4-FFF2-40B4-BE49-F238E27FC236}">
                  <a16:creationId xmlns:a16="http://schemas.microsoft.com/office/drawing/2014/main" id="{1CE7ED58-3A15-48BA-85C4-34B8875875E2}"/>
                </a:ext>
              </a:extLst>
            </p:cNvPr>
            <p:cNvSpPr/>
            <p:nvPr/>
          </p:nvSpPr>
          <p:spPr>
            <a:xfrm>
              <a:off x="6751486" y="4666247"/>
              <a:ext cx="405636" cy="121102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/>
                <a:t>HR</a:t>
              </a:r>
            </a:p>
            <a:p>
              <a:r>
                <a:rPr lang="en-US" altLang="ko-KR" sz="1200" b="1"/>
                <a:t>E</a:t>
              </a:r>
            </a:p>
            <a:p>
              <a:r>
                <a:rPr lang="en-US" altLang="ko-KR" sz="1200" b="1"/>
                <a:t>A</a:t>
              </a:r>
            </a:p>
            <a:p>
              <a:r>
                <a:rPr lang="en-US" altLang="ko-KR" sz="1200" b="1"/>
                <a:t>T</a:t>
              </a:r>
            </a:p>
            <a:p>
              <a:r>
                <a:rPr lang="en-US" altLang="ko-KR" sz="1200" b="1"/>
                <a:t>S</a:t>
              </a:r>
              <a:endParaRPr lang="ko-KR" altLang="en-US" sz="1200" b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1E0DC5-FEE5-436D-B365-D73EC4051F30}"/>
              </a:ext>
            </a:extLst>
          </p:cNvPr>
          <p:cNvGrpSpPr/>
          <p:nvPr/>
        </p:nvGrpSpPr>
        <p:grpSpPr>
          <a:xfrm>
            <a:off x="904966" y="2968032"/>
            <a:ext cx="5666751" cy="688506"/>
            <a:chOff x="3017859" y="4333472"/>
            <a:chExt cx="1889062" cy="6885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2EAE66-A954-4C07-9129-05E1EEEBB576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0A4A14-1C59-4BDD-B745-BAE44AAE6BC6}"/>
                </a:ext>
              </a:extLst>
            </p:cNvPr>
            <p:cNvSpPr txBox="1"/>
            <p:nvPr/>
          </p:nvSpPr>
          <p:spPr>
            <a:xfrm>
              <a:off x="3017859" y="4333472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394682-A519-4352-B75C-DC6534DD2CDB}"/>
              </a:ext>
            </a:extLst>
          </p:cNvPr>
          <p:cNvGrpSpPr/>
          <p:nvPr/>
        </p:nvGrpSpPr>
        <p:grpSpPr>
          <a:xfrm>
            <a:off x="911594" y="1785645"/>
            <a:ext cx="5660122" cy="669814"/>
            <a:chOff x="3021856" y="4352164"/>
            <a:chExt cx="1886852" cy="6698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850D62-77A1-4549-9685-5558E888CDBD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25FCE03-91AE-41C1-802E-88B9CA873ABE}"/>
                </a:ext>
              </a:extLst>
            </p:cNvPr>
            <p:cNvSpPr txBox="1"/>
            <p:nvPr/>
          </p:nvSpPr>
          <p:spPr>
            <a:xfrm>
              <a:off x="3021856" y="435216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C2B094-C1FD-4AA8-A199-5DF68B6D10C5}"/>
              </a:ext>
            </a:extLst>
          </p:cNvPr>
          <p:cNvGrpSpPr/>
          <p:nvPr/>
        </p:nvGrpSpPr>
        <p:grpSpPr>
          <a:xfrm>
            <a:off x="904966" y="5377697"/>
            <a:ext cx="5666751" cy="701012"/>
            <a:chOff x="3017859" y="4320966"/>
            <a:chExt cx="1889062" cy="70101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7C5193-6291-4444-B472-F09385C8740F}"/>
                </a:ext>
              </a:extLst>
            </p:cNvPr>
            <p:cNvSpPr txBox="1"/>
            <p:nvPr/>
          </p:nvSpPr>
          <p:spPr>
            <a:xfrm>
              <a:off x="3017859" y="4560313"/>
              <a:ext cx="18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8EA04-688D-4BFE-8F8A-92D184EF662C}"/>
                </a:ext>
              </a:extLst>
            </p:cNvPr>
            <p:cNvSpPr txBox="1"/>
            <p:nvPr/>
          </p:nvSpPr>
          <p:spPr>
            <a:xfrm>
              <a:off x="3017859" y="4320966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B35348-6222-4E14-834B-36029E61E559}"/>
              </a:ext>
            </a:extLst>
          </p:cNvPr>
          <p:cNvGrpSpPr/>
          <p:nvPr/>
        </p:nvGrpSpPr>
        <p:grpSpPr>
          <a:xfrm>
            <a:off x="904966" y="4169112"/>
            <a:ext cx="5666751" cy="696010"/>
            <a:chOff x="3017859" y="4325968"/>
            <a:chExt cx="1889062" cy="69601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7BE9EA-0A12-4EDA-8F73-A2E8DB92A5E6}"/>
                </a:ext>
              </a:extLst>
            </p:cNvPr>
            <p:cNvSpPr txBox="1"/>
            <p:nvPr/>
          </p:nvSpPr>
          <p:spPr>
            <a:xfrm>
              <a:off x="3017859" y="4560313"/>
              <a:ext cx="18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D50F8-2333-4991-BAFD-F0C16653E3D4}"/>
                </a:ext>
              </a:extLst>
            </p:cNvPr>
            <p:cNvSpPr txBox="1"/>
            <p:nvPr/>
          </p:nvSpPr>
          <p:spPr>
            <a:xfrm>
              <a:off x="3017859" y="4325968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0A1692-143D-4CF7-B653-B5468EF1A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62448"/>
              </p:ext>
            </p:extLst>
          </p:nvPr>
        </p:nvGraphicFramePr>
        <p:xfrm>
          <a:off x="892999" y="1810032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1FBB6E-3F60-472F-B207-A6C16381D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61837"/>
              </p:ext>
            </p:extLst>
          </p:nvPr>
        </p:nvGraphicFramePr>
        <p:xfrm>
          <a:off x="3575421" y="1810032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615ADB-7D9F-42FF-925A-25D2277F4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05719"/>
              </p:ext>
            </p:extLst>
          </p:nvPr>
        </p:nvGraphicFramePr>
        <p:xfrm>
          <a:off x="6257843" y="1810032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B45A77-7F30-4484-B837-2E59A0623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59945"/>
              </p:ext>
            </p:extLst>
          </p:nvPr>
        </p:nvGraphicFramePr>
        <p:xfrm>
          <a:off x="8940265" y="1810032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A48D42-9298-40DB-9C3F-85D16B61F809}"/>
              </a:ext>
            </a:extLst>
          </p:cNvPr>
          <p:cNvSpPr txBox="1"/>
          <p:nvPr/>
        </p:nvSpPr>
        <p:spPr>
          <a:xfrm>
            <a:off x="6732266" y="544774"/>
            <a:ext cx="183070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05D023-1332-47EF-908A-F0274BC99D60}"/>
              </a:ext>
            </a:extLst>
          </p:cNvPr>
          <p:cNvSpPr/>
          <p:nvPr/>
        </p:nvSpPr>
        <p:spPr>
          <a:xfrm>
            <a:off x="6732264" y="1044763"/>
            <a:ext cx="2764161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>
                <a:solidFill>
                  <a:schemeClr val="bg1">
                    <a:lumMod val="95000"/>
                  </a:schemeClr>
                </a:solidFill>
                <a:latin typeface="+mj-lt"/>
              </a:rPr>
              <a:t>PORTFOLIO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337B46-8CC4-4F5A-B8C8-88E30584BCFB}"/>
              </a:ext>
            </a:extLst>
          </p:cNvPr>
          <p:cNvSpPr/>
          <p:nvPr/>
        </p:nvSpPr>
        <p:spPr>
          <a:xfrm>
            <a:off x="6732265" y="1544751"/>
            <a:ext cx="3611885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3CF5A-BA1C-4277-88D5-E9B3031C3538}"/>
              </a:ext>
            </a:extLst>
          </p:cNvPr>
          <p:cNvSpPr txBox="1"/>
          <p:nvPr/>
        </p:nvSpPr>
        <p:spPr>
          <a:xfrm>
            <a:off x="755999" y="4793383"/>
            <a:ext cx="4873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>
                <a:solidFill>
                  <a:schemeClr val="bg1"/>
                </a:solidFill>
                <a:ea typeface="+mj-ea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6EF75-D711-4867-89FD-0D167E9FE3E9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467ECE-F1E4-4908-B428-3CD7BEB02254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BA74F7-234A-4766-B8E5-D22C1917E728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41FB77-EE89-4F6D-A36E-339B94D5C3DE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/>
      </p:sp>
    </p:spTree>
    <p:extLst>
      <p:ext uri="{BB962C8B-B14F-4D97-AF65-F5344CB8AC3E}">
        <p14:creationId xmlns:p14="http://schemas.microsoft.com/office/powerpoint/2010/main" val="2339044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sp>
        <p:nvSpPr>
          <p:cNvPr id="3" name="Up Arrow 3">
            <a:extLst>
              <a:ext uri="{FF2B5EF4-FFF2-40B4-BE49-F238E27FC236}">
                <a16:creationId xmlns:a16="http://schemas.microsoft.com/office/drawing/2014/main" id="{34A70FAD-FCD4-4EC7-8119-8FB7FD924203}"/>
              </a:ext>
            </a:extLst>
          </p:cNvPr>
          <p:cNvSpPr/>
          <p:nvPr/>
        </p:nvSpPr>
        <p:spPr>
          <a:xfrm>
            <a:off x="943796" y="1746535"/>
            <a:ext cx="2188737" cy="4418771"/>
          </a:xfrm>
          <a:prstGeom prst="upArrow">
            <a:avLst>
              <a:gd name="adj1" fmla="val 66553"/>
              <a:gd name="adj2" fmla="val 3068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F3B5E-3465-4577-846A-3AF009180DDB}"/>
              </a:ext>
            </a:extLst>
          </p:cNvPr>
          <p:cNvSpPr/>
          <p:nvPr/>
        </p:nvSpPr>
        <p:spPr>
          <a:xfrm>
            <a:off x="1748989" y="2520498"/>
            <a:ext cx="4347011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A40364-BA9D-45D2-B908-569C1BD6C4F9}"/>
              </a:ext>
            </a:extLst>
          </p:cNvPr>
          <p:cNvSpPr/>
          <p:nvPr/>
        </p:nvSpPr>
        <p:spPr>
          <a:xfrm>
            <a:off x="1748989" y="3392747"/>
            <a:ext cx="4347011" cy="72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03B9D-A4A8-4F69-B8F2-C21AB73268F4}"/>
              </a:ext>
            </a:extLst>
          </p:cNvPr>
          <p:cNvSpPr/>
          <p:nvPr/>
        </p:nvSpPr>
        <p:spPr>
          <a:xfrm>
            <a:off x="1748989" y="4263272"/>
            <a:ext cx="4347011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92A433-2D39-4630-8511-DE99912C56B6}"/>
              </a:ext>
            </a:extLst>
          </p:cNvPr>
          <p:cNvSpPr/>
          <p:nvPr/>
        </p:nvSpPr>
        <p:spPr>
          <a:xfrm>
            <a:off x="1748989" y="5129020"/>
            <a:ext cx="4347011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B8613E-8EB9-47EA-8553-440CDFF9DDC8}"/>
              </a:ext>
            </a:extLst>
          </p:cNvPr>
          <p:cNvGrpSpPr/>
          <p:nvPr/>
        </p:nvGrpSpPr>
        <p:grpSpPr>
          <a:xfrm>
            <a:off x="1273804" y="2310140"/>
            <a:ext cx="1493509" cy="756162"/>
            <a:chOff x="4333508" y="1848856"/>
            <a:chExt cx="1493509" cy="756162"/>
          </a:xfrm>
        </p:grpSpPr>
        <p:pic>
          <p:nvPicPr>
            <p:cNvPr id="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82EB9059-B341-4312-B1BF-440BF0F76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039D6930-75CB-4049-AF2B-E55FF42A05C2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94134-5D03-4CF1-8985-3E485DE010D5}"/>
              </a:ext>
            </a:extLst>
          </p:cNvPr>
          <p:cNvGrpSpPr/>
          <p:nvPr/>
        </p:nvGrpSpPr>
        <p:grpSpPr>
          <a:xfrm>
            <a:off x="1273804" y="3186808"/>
            <a:ext cx="1493509" cy="756162"/>
            <a:chOff x="4333508" y="1848856"/>
            <a:chExt cx="1493509" cy="756162"/>
          </a:xfrm>
        </p:grpSpPr>
        <p:pic>
          <p:nvPicPr>
            <p:cNvPr id="12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847739A4-89CA-49C5-B4C4-4A032A3D0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1D8C9FE-BE21-48AF-8EE1-E6273A0BBECD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E9B08C-CE45-4A8C-B38D-E58D8BD0792D}"/>
              </a:ext>
            </a:extLst>
          </p:cNvPr>
          <p:cNvGrpSpPr/>
          <p:nvPr/>
        </p:nvGrpSpPr>
        <p:grpSpPr>
          <a:xfrm>
            <a:off x="1273804" y="4063474"/>
            <a:ext cx="1493509" cy="756162"/>
            <a:chOff x="4333508" y="1848856"/>
            <a:chExt cx="1493509" cy="756162"/>
          </a:xfrm>
        </p:grpSpPr>
        <p:pic>
          <p:nvPicPr>
            <p:cNvPr id="15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2A82A8D1-F050-44F0-8B9B-E85090C32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E69F88-8C1A-4B19-8240-E9EC71677D73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40E828-651E-443A-A05F-6B30BA427EBF}"/>
              </a:ext>
            </a:extLst>
          </p:cNvPr>
          <p:cNvGrpSpPr/>
          <p:nvPr/>
        </p:nvGrpSpPr>
        <p:grpSpPr>
          <a:xfrm>
            <a:off x="1273804" y="4940142"/>
            <a:ext cx="1493509" cy="756162"/>
            <a:chOff x="4333508" y="1848856"/>
            <a:chExt cx="1493509" cy="756162"/>
          </a:xfrm>
        </p:grpSpPr>
        <p:pic>
          <p:nvPicPr>
            <p:cNvPr id="1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5E910ED4-7703-4B5D-B61B-12DC120FD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DB85D6F-16FF-42E1-9DD9-D418570F9375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3C7610-DD60-448C-B3C0-4D759F7E8DBB}"/>
              </a:ext>
            </a:extLst>
          </p:cNvPr>
          <p:cNvGrpSpPr/>
          <p:nvPr/>
        </p:nvGrpSpPr>
        <p:grpSpPr>
          <a:xfrm>
            <a:off x="6410913" y="3362406"/>
            <a:ext cx="4895263" cy="738664"/>
            <a:chOff x="2551706" y="4283314"/>
            <a:chExt cx="1480091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0928C4-5437-411C-AFE1-AEB291654C5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F8FEE7-1998-4E9A-AAA3-4FCFF1A0B87C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4C65A9-581F-4865-9E7D-1115BE6A6BAD}"/>
              </a:ext>
            </a:extLst>
          </p:cNvPr>
          <p:cNvGrpSpPr/>
          <p:nvPr/>
        </p:nvGrpSpPr>
        <p:grpSpPr>
          <a:xfrm>
            <a:off x="6410913" y="2492899"/>
            <a:ext cx="4895263" cy="738664"/>
            <a:chOff x="2551706" y="4283314"/>
            <a:chExt cx="1480091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A7FD3F-7C8A-4678-9694-FABF5563A820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4560B2-32AD-43B8-A04D-F770F24B873F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DAB86E-357D-4903-A415-4FF44FBC06A0}"/>
              </a:ext>
            </a:extLst>
          </p:cNvPr>
          <p:cNvGrpSpPr/>
          <p:nvPr/>
        </p:nvGrpSpPr>
        <p:grpSpPr>
          <a:xfrm>
            <a:off x="6410913" y="4231913"/>
            <a:ext cx="4895263" cy="738664"/>
            <a:chOff x="2551706" y="4283314"/>
            <a:chExt cx="1480091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9758BC-5DA7-49AE-9402-386E3564A3CF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46D56F-41AF-4E58-9A4F-8479321C77EF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2EAE61-6314-47D1-A248-A3802E8BBE7A}"/>
              </a:ext>
            </a:extLst>
          </p:cNvPr>
          <p:cNvGrpSpPr/>
          <p:nvPr/>
        </p:nvGrpSpPr>
        <p:grpSpPr>
          <a:xfrm>
            <a:off x="6410913" y="5101421"/>
            <a:ext cx="4895263" cy="738664"/>
            <a:chOff x="2551706" y="4283314"/>
            <a:chExt cx="1480091" cy="7386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460F0A-723B-491B-B041-705809DEE430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5927E5-E227-463B-B5E9-6EFCED321E14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D9636792-862C-413D-989E-A487854C03BC}"/>
              </a:ext>
            </a:extLst>
          </p:cNvPr>
          <p:cNvSpPr txBox="1">
            <a:spLocks/>
          </p:cNvSpPr>
          <p:nvPr/>
        </p:nvSpPr>
        <p:spPr>
          <a:xfrm>
            <a:off x="3430741" y="2645540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3459C355-26F0-4A35-AEAD-75285DFF6893}"/>
              </a:ext>
            </a:extLst>
          </p:cNvPr>
          <p:cNvSpPr txBox="1">
            <a:spLocks/>
          </p:cNvSpPr>
          <p:nvPr/>
        </p:nvSpPr>
        <p:spPr>
          <a:xfrm>
            <a:off x="3430741" y="3519174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DD72BE0-65D6-4C72-933E-047EE8DE08CC}"/>
              </a:ext>
            </a:extLst>
          </p:cNvPr>
          <p:cNvSpPr txBox="1">
            <a:spLocks/>
          </p:cNvSpPr>
          <p:nvPr/>
        </p:nvSpPr>
        <p:spPr>
          <a:xfrm>
            <a:off x="3430741" y="4392808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41287474-67A9-4AB4-91D7-B793E69DC53B}"/>
              </a:ext>
            </a:extLst>
          </p:cNvPr>
          <p:cNvSpPr txBox="1">
            <a:spLocks/>
          </p:cNvSpPr>
          <p:nvPr/>
        </p:nvSpPr>
        <p:spPr>
          <a:xfrm>
            <a:off x="3430741" y="5266442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7E1F1D10-11C9-4621-9535-0D64A8B1D1BD}"/>
              </a:ext>
            </a:extLst>
          </p:cNvPr>
          <p:cNvSpPr/>
          <p:nvPr/>
        </p:nvSpPr>
        <p:spPr>
          <a:xfrm>
            <a:off x="5562132" y="445292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4C470660-DD50-48C4-9B5E-AA942EE6BE16}"/>
              </a:ext>
            </a:extLst>
          </p:cNvPr>
          <p:cNvSpPr/>
          <p:nvPr/>
        </p:nvSpPr>
        <p:spPr>
          <a:xfrm>
            <a:off x="5516214" y="363546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4D136369-3B53-4220-9513-35E8DB8CAF47}"/>
              </a:ext>
            </a:extLst>
          </p:cNvPr>
          <p:cNvSpPr/>
          <p:nvPr/>
        </p:nvSpPr>
        <p:spPr>
          <a:xfrm rot="2700000">
            <a:off x="5556252" y="52436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DBF47F34-D364-4E02-AFC3-C6CF8D11BDD9}"/>
              </a:ext>
            </a:extLst>
          </p:cNvPr>
          <p:cNvSpPr/>
          <p:nvPr/>
        </p:nvSpPr>
        <p:spPr>
          <a:xfrm>
            <a:off x="5516213" y="276989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72402D-D67E-4158-90AE-6CFC6A30FB7F}"/>
              </a:ext>
            </a:extLst>
          </p:cNvPr>
          <p:cNvGrpSpPr/>
          <p:nvPr/>
        </p:nvGrpSpPr>
        <p:grpSpPr>
          <a:xfrm>
            <a:off x="6537837" y="1804654"/>
            <a:ext cx="4727985" cy="716720"/>
            <a:chOff x="2869689" y="2021817"/>
            <a:chExt cx="3672407" cy="716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0B77EB-B274-46EC-9407-1FDACCA6E587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31151E-ABA8-45BB-B4CE-AB9943D78860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4F84D1-34D5-4D96-A24C-D9A184598F73}"/>
              </a:ext>
            </a:extLst>
          </p:cNvPr>
          <p:cNvGrpSpPr/>
          <p:nvPr/>
        </p:nvGrpSpPr>
        <p:grpSpPr>
          <a:xfrm>
            <a:off x="905610" y="2524414"/>
            <a:ext cx="4696482" cy="716720"/>
            <a:chOff x="2869689" y="2021817"/>
            <a:chExt cx="3672407" cy="7167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020849-D076-4F1C-8858-7C6B3C00483D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E96A34-5487-4657-BB0A-8EA57054094C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1CDB0-9CFC-480B-81FE-92E62EBF4285}"/>
              </a:ext>
            </a:extLst>
          </p:cNvPr>
          <p:cNvGrpSpPr/>
          <p:nvPr/>
        </p:nvGrpSpPr>
        <p:grpSpPr>
          <a:xfrm>
            <a:off x="905610" y="3963934"/>
            <a:ext cx="4696482" cy="716720"/>
            <a:chOff x="2869689" y="2021817"/>
            <a:chExt cx="3672407" cy="7167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A5C56A-8484-4A72-98EC-704224A0B49D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02D441-4D8C-4938-AAE3-9E00857621AB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28F35F-FD9D-4302-8193-BF3303FA1110}"/>
              </a:ext>
            </a:extLst>
          </p:cNvPr>
          <p:cNvGrpSpPr/>
          <p:nvPr/>
        </p:nvGrpSpPr>
        <p:grpSpPr>
          <a:xfrm>
            <a:off x="905610" y="5403453"/>
            <a:ext cx="4696482" cy="716720"/>
            <a:chOff x="2869689" y="2021817"/>
            <a:chExt cx="3672407" cy="716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56FA87-B92B-46EE-93DB-45DC74A15564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63329A-DBFC-4A28-B9D8-F180A4BBE99E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3C25AF-5B84-40E8-936E-242058146AD1}"/>
              </a:ext>
            </a:extLst>
          </p:cNvPr>
          <p:cNvGrpSpPr/>
          <p:nvPr/>
        </p:nvGrpSpPr>
        <p:grpSpPr>
          <a:xfrm>
            <a:off x="6534962" y="3244174"/>
            <a:ext cx="4727985" cy="716720"/>
            <a:chOff x="2869689" y="2021817"/>
            <a:chExt cx="3672407" cy="7167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AB4201-88E2-40AA-9023-93BEA4BED36B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53F86D-EBC4-401F-8B6D-A9954FF83BD9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7AC014-62EF-442E-A905-B486E997A41C}"/>
              </a:ext>
            </a:extLst>
          </p:cNvPr>
          <p:cNvGrpSpPr/>
          <p:nvPr/>
        </p:nvGrpSpPr>
        <p:grpSpPr>
          <a:xfrm>
            <a:off x="6534962" y="4683694"/>
            <a:ext cx="4727985" cy="716720"/>
            <a:chOff x="2869689" y="2021817"/>
            <a:chExt cx="3672407" cy="7167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35B84C-054E-492A-991A-55DBC323E66D}"/>
                </a:ext>
              </a:extLst>
            </p:cNvPr>
            <p:cNvSpPr txBox="1"/>
            <p:nvPr/>
          </p:nvSpPr>
          <p:spPr>
            <a:xfrm>
              <a:off x="2869689" y="2021817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49878E-DD4F-4623-8D23-C0FBB6062799}"/>
                </a:ext>
              </a:extLst>
            </p:cNvPr>
            <p:cNvSpPr txBox="1"/>
            <p:nvPr/>
          </p:nvSpPr>
          <p:spPr>
            <a:xfrm>
              <a:off x="2869689" y="2276872"/>
              <a:ext cx="3672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FFA170-44DA-41A4-9EE3-0E5DA7BC0D19}"/>
              </a:ext>
            </a:extLst>
          </p:cNvPr>
          <p:cNvGrpSpPr/>
          <p:nvPr/>
        </p:nvGrpSpPr>
        <p:grpSpPr>
          <a:xfrm>
            <a:off x="5741378" y="1825542"/>
            <a:ext cx="651891" cy="651890"/>
            <a:chOff x="5580109" y="1852963"/>
            <a:chExt cx="1152128" cy="1152128"/>
          </a:xfrm>
        </p:grpSpPr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3326BCF4-0EA5-45B7-BE5A-2E43F3FD41DA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23" name="Text Placeholder 12">
              <a:extLst>
                <a:ext uri="{FF2B5EF4-FFF2-40B4-BE49-F238E27FC236}">
                  <a16:creationId xmlns:a16="http://schemas.microsoft.com/office/drawing/2014/main" id="{9B4E6ADE-47F3-451E-9A9B-EA81C7822B15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D37204-26BA-4D10-AAFE-66AFA6458F1B}"/>
              </a:ext>
            </a:extLst>
          </p:cNvPr>
          <p:cNvGrpSpPr/>
          <p:nvPr/>
        </p:nvGrpSpPr>
        <p:grpSpPr>
          <a:xfrm>
            <a:off x="5741378" y="2575190"/>
            <a:ext cx="651891" cy="651890"/>
            <a:chOff x="5580109" y="1852963"/>
            <a:chExt cx="1152128" cy="1152128"/>
          </a:xfrm>
          <a:solidFill>
            <a:schemeClr val="bg1">
              <a:lumMod val="75000"/>
            </a:schemeClr>
          </a:solidFill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E0D9BF5A-2FE4-4229-8B96-624BBE52BCC8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18110222-33A1-40CD-8634-809A17F8BAF3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4D9781-C236-4454-9BED-CFEB1FF65650}"/>
              </a:ext>
            </a:extLst>
          </p:cNvPr>
          <p:cNvGrpSpPr/>
          <p:nvPr/>
        </p:nvGrpSpPr>
        <p:grpSpPr>
          <a:xfrm>
            <a:off x="5741378" y="3289672"/>
            <a:ext cx="651891" cy="651890"/>
            <a:chOff x="5580109" y="1852963"/>
            <a:chExt cx="1152128" cy="1152128"/>
          </a:xfrm>
        </p:grpSpPr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DC4149ED-BDC6-4D02-9B59-118A94734444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29" name="Text Placeholder 12">
              <a:extLst>
                <a:ext uri="{FF2B5EF4-FFF2-40B4-BE49-F238E27FC236}">
                  <a16:creationId xmlns:a16="http://schemas.microsoft.com/office/drawing/2014/main" id="{1E089622-7A02-4BB9-AF67-A6514D6E7291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>
                  <a:solidFill>
                    <a:schemeClr val="bg1"/>
                  </a:solidFill>
                  <a:cs typeface="Arial" pitchFamily="34" charset="0"/>
                </a:rPr>
                <a:t>03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61928B-48DB-43D5-AD47-DA4087C880BC}"/>
              </a:ext>
            </a:extLst>
          </p:cNvPr>
          <p:cNvGrpSpPr/>
          <p:nvPr/>
        </p:nvGrpSpPr>
        <p:grpSpPr>
          <a:xfrm>
            <a:off x="5741378" y="4004154"/>
            <a:ext cx="651891" cy="651890"/>
            <a:chOff x="5580109" y="1852963"/>
            <a:chExt cx="1152128" cy="1152128"/>
          </a:xfrm>
          <a:solidFill>
            <a:schemeClr val="bg1">
              <a:lumMod val="75000"/>
            </a:schemeClr>
          </a:solidFill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DE5C7702-AE4F-4356-82D6-BFA542EE2187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32" name="Text Placeholder 12">
              <a:extLst>
                <a:ext uri="{FF2B5EF4-FFF2-40B4-BE49-F238E27FC236}">
                  <a16:creationId xmlns:a16="http://schemas.microsoft.com/office/drawing/2014/main" id="{81B4038A-7874-4257-8DF0-52C3EB0F0155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>
                  <a:solidFill>
                    <a:schemeClr val="bg1"/>
                  </a:solidFill>
                  <a:cs typeface="Arial" pitchFamily="34" charset="0"/>
                </a:rPr>
                <a:t>04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571FCD-8B3D-4CBA-B16A-5764A2FEDB00}"/>
              </a:ext>
            </a:extLst>
          </p:cNvPr>
          <p:cNvGrpSpPr/>
          <p:nvPr/>
        </p:nvGrpSpPr>
        <p:grpSpPr>
          <a:xfrm>
            <a:off x="5741378" y="4718636"/>
            <a:ext cx="651891" cy="651890"/>
            <a:chOff x="5580109" y="1852963"/>
            <a:chExt cx="1152128" cy="1152128"/>
          </a:xfrm>
        </p:grpSpPr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3EDB47CF-4F03-4AD1-A5B0-63EC0D5BCF94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35" name="Text Placeholder 12">
              <a:extLst>
                <a:ext uri="{FF2B5EF4-FFF2-40B4-BE49-F238E27FC236}">
                  <a16:creationId xmlns:a16="http://schemas.microsoft.com/office/drawing/2014/main" id="{D24643AC-3CA2-4FEE-9D25-0280BE4A4BC5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>
                  <a:solidFill>
                    <a:schemeClr val="bg1"/>
                  </a:solidFill>
                  <a:cs typeface="Arial" pitchFamily="34" charset="0"/>
                </a:rPr>
                <a:t>05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7B678E-655D-46E4-9E3A-13CD49CD4558}"/>
              </a:ext>
            </a:extLst>
          </p:cNvPr>
          <p:cNvGrpSpPr/>
          <p:nvPr/>
        </p:nvGrpSpPr>
        <p:grpSpPr>
          <a:xfrm>
            <a:off x="5741378" y="5433116"/>
            <a:ext cx="651891" cy="651890"/>
            <a:chOff x="5580109" y="1852963"/>
            <a:chExt cx="1152128" cy="1152128"/>
          </a:xfrm>
          <a:solidFill>
            <a:schemeClr val="bg1">
              <a:lumMod val="75000"/>
            </a:schemeClr>
          </a:solidFill>
        </p:grpSpPr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1077F8D3-7200-445E-823D-7D2C089CABE2}"/>
                </a:ext>
              </a:extLst>
            </p:cNvPr>
            <p:cNvSpPr/>
            <p:nvPr/>
          </p:nvSpPr>
          <p:spPr>
            <a:xfrm>
              <a:off x="5580109" y="1852963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99671" y="0"/>
                  </a:moveTo>
                  <a:lnTo>
                    <a:pt x="1152128" y="0"/>
                  </a:lnTo>
                  <a:lnTo>
                    <a:pt x="1152128" y="1152128"/>
                  </a:lnTo>
                  <a:lnTo>
                    <a:pt x="0" y="1152128"/>
                  </a:lnTo>
                  <a:lnTo>
                    <a:pt x="0" y="103999"/>
                  </a:lnTo>
                  <a:lnTo>
                    <a:pt x="125263" y="229261"/>
                  </a:lnTo>
                  <a:lnTo>
                    <a:pt x="74346" y="280179"/>
                  </a:lnTo>
                  <a:lnTo>
                    <a:pt x="278015" y="280179"/>
                  </a:lnTo>
                  <a:lnTo>
                    <a:pt x="278015" y="76509"/>
                  </a:lnTo>
                  <a:lnTo>
                    <a:pt x="227098" y="1274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Text Placeholder 12">
              <a:extLst>
                <a:ext uri="{FF2B5EF4-FFF2-40B4-BE49-F238E27FC236}">
                  <a16:creationId xmlns:a16="http://schemas.microsoft.com/office/drawing/2014/main" id="{6598FCCB-1986-4A4C-83DF-DE944E5E8550}"/>
                </a:ext>
              </a:extLst>
            </p:cNvPr>
            <p:cNvSpPr txBox="1">
              <a:spLocks/>
            </p:cNvSpPr>
            <p:nvPr/>
          </p:nvSpPr>
          <p:spPr>
            <a:xfrm>
              <a:off x="5907079" y="2429027"/>
              <a:ext cx="784025" cy="523705"/>
            </a:xfrm>
            <a:prstGeom prst="rect">
              <a:avLst/>
            </a:prstGeom>
            <a:noFill/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>
                  <a:solidFill>
                    <a:schemeClr val="bg1"/>
                  </a:solidFill>
                  <a:cs typeface="Arial" pitchFamily="34" charset="0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0F4B6-1D0B-4CC0-9FBE-7007413A206D}"/>
              </a:ext>
            </a:extLst>
          </p:cNvPr>
          <p:cNvSpPr txBox="1"/>
          <p:nvPr/>
        </p:nvSpPr>
        <p:spPr>
          <a:xfrm>
            <a:off x="6231238" y="5200067"/>
            <a:ext cx="43445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>
                <a:cs typeface="Arial" pitchFamily="34" charset="0"/>
              </a:rPr>
              <a:t>ALLPPT Layout</a:t>
            </a:r>
          </a:p>
          <a:p>
            <a:r>
              <a:rPr lang="en-GB" altLang="ko-KR">
                <a:cs typeface="Arial" pitchFamily="34" charset="0"/>
              </a:rPr>
              <a:t>Clean Text Slide for your Presentation</a:t>
            </a:r>
            <a:endParaRPr lang="ko-KR" altLang="en-US"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E144E-0330-4711-8F00-919EF53B3DF8}"/>
              </a:ext>
            </a:extLst>
          </p:cNvPr>
          <p:cNvSpPr txBox="1"/>
          <p:nvPr/>
        </p:nvSpPr>
        <p:spPr>
          <a:xfrm>
            <a:off x="6231238" y="5750361"/>
            <a:ext cx="43445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/>
              <a:t>Portfolio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ABB72-B1AB-4FE6-A384-7E58170C9C7D}"/>
              </a:ext>
            </a:extLst>
          </p:cNvPr>
          <p:cNvSpPr txBox="1"/>
          <p:nvPr/>
        </p:nvSpPr>
        <p:spPr>
          <a:xfrm>
            <a:off x="6231238" y="568794"/>
            <a:ext cx="49651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>
                <a:cs typeface="Arial" pitchFamily="34" charset="0"/>
              </a:rPr>
              <a:t>Awesome </a:t>
            </a:r>
            <a:r>
              <a:rPr lang="en-GB" altLang="ko-KR" sz="5400" b="1">
                <a:cs typeface="Arial" pitchFamily="34" charset="0"/>
              </a:rPr>
              <a:t>P</a:t>
            </a:r>
            <a:r>
              <a:rPr lang="en-US" altLang="ko-KR" sz="5400" b="1" err="1">
                <a:cs typeface="Arial" pitchFamily="34" charset="0"/>
              </a:rPr>
              <a:t>resentation</a:t>
            </a:r>
            <a:endParaRPr lang="en-US" altLang="ko-KR" sz="5400" b="1">
              <a:cs typeface="Arial" pitchFamily="34" charset="0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17B7ECA-ECDF-49B0-BEA3-8A27C524059E}"/>
              </a:ext>
            </a:extLst>
          </p:cNvPr>
          <p:cNvSpPr txBox="1">
            <a:spLocks/>
          </p:cNvSpPr>
          <p:nvPr/>
        </p:nvSpPr>
        <p:spPr>
          <a:xfrm>
            <a:off x="6231238" y="2612160"/>
            <a:ext cx="1523285" cy="212058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altLang="ko-KR" sz="1400"/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8F5E2B97-0BF5-4111-8D6C-FC55BC8260EB}"/>
              </a:ext>
            </a:extLst>
          </p:cNvPr>
          <p:cNvSpPr txBox="1">
            <a:spLocks/>
          </p:cNvSpPr>
          <p:nvPr/>
        </p:nvSpPr>
        <p:spPr>
          <a:xfrm>
            <a:off x="7952147" y="2612160"/>
            <a:ext cx="1523285" cy="21205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altLang="ko-KR" sz="1400"/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693402EF-EF54-4E87-BE8A-D693A6972EF8}"/>
              </a:ext>
            </a:extLst>
          </p:cNvPr>
          <p:cNvSpPr txBox="1">
            <a:spLocks/>
          </p:cNvSpPr>
          <p:nvPr/>
        </p:nvSpPr>
        <p:spPr>
          <a:xfrm>
            <a:off x="9673057" y="2612160"/>
            <a:ext cx="1523285" cy="212058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altLang="ko-KR" sz="14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E2132D-F833-497B-AFAF-0F67778D4B23}"/>
              </a:ext>
            </a:extLst>
          </p:cNvPr>
          <p:cNvSpPr>
            <a:spLocks noChangeAspect="1"/>
          </p:cNvSpPr>
          <p:nvPr/>
        </p:nvSpPr>
        <p:spPr>
          <a:xfrm>
            <a:off x="6783893" y="2894148"/>
            <a:ext cx="393180" cy="3393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Round Same Side Corner Rectangle 36">
            <a:extLst>
              <a:ext uri="{FF2B5EF4-FFF2-40B4-BE49-F238E27FC236}">
                <a16:creationId xmlns:a16="http://schemas.microsoft.com/office/drawing/2014/main" id="{B16DA603-6F92-4F22-8BAA-C26D520FDAAB}"/>
              </a:ext>
            </a:extLst>
          </p:cNvPr>
          <p:cNvSpPr>
            <a:spLocks noChangeAspect="1"/>
          </p:cNvSpPr>
          <p:nvPr/>
        </p:nvSpPr>
        <p:spPr>
          <a:xfrm>
            <a:off x="8487333" y="2875377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2CBEABE2-34E1-42CD-8517-46C350DEC077}"/>
              </a:ext>
            </a:extLst>
          </p:cNvPr>
          <p:cNvSpPr/>
          <p:nvPr/>
        </p:nvSpPr>
        <p:spPr>
          <a:xfrm>
            <a:off x="10215639" y="2888656"/>
            <a:ext cx="448881" cy="34480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1" name="Group 63">
            <a:extLst>
              <a:ext uri="{FF2B5EF4-FFF2-40B4-BE49-F238E27FC236}">
                <a16:creationId xmlns:a16="http://schemas.microsoft.com/office/drawing/2014/main" id="{C6ACA107-6B95-49D0-B5A0-ED56916C2BB8}"/>
              </a:ext>
            </a:extLst>
          </p:cNvPr>
          <p:cNvGrpSpPr/>
          <p:nvPr/>
        </p:nvGrpSpPr>
        <p:grpSpPr>
          <a:xfrm>
            <a:off x="6311651" y="3593121"/>
            <a:ext cx="1362458" cy="923330"/>
            <a:chOff x="2725123" y="4283314"/>
            <a:chExt cx="1292073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D4DE90-5E37-4A41-A0D1-40EBE5BEFD16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</a:rPr>
                <a:t>Easy to change colors, photos and Text.  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3E4795-CF9A-4103-8331-8528C58E0AFA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63">
            <a:extLst>
              <a:ext uri="{FF2B5EF4-FFF2-40B4-BE49-F238E27FC236}">
                <a16:creationId xmlns:a16="http://schemas.microsoft.com/office/drawing/2014/main" id="{9CB9788C-D8EA-4F8A-B7D1-0957C939D10F}"/>
              </a:ext>
            </a:extLst>
          </p:cNvPr>
          <p:cNvGrpSpPr/>
          <p:nvPr/>
        </p:nvGrpSpPr>
        <p:grpSpPr>
          <a:xfrm>
            <a:off x="8032560" y="3593121"/>
            <a:ext cx="1362458" cy="923330"/>
            <a:chOff x="2725123" y="4283314"/>
            <a:chExt cx="1292073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41BF12-FDDF-40B3-AD09-C86B66DA19A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</a:rPr>
                <a:t>Easy to change colors, photos and Text.  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45CB4-8969-456E-9C05-5C2CBB00A214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63">
            <a:extLst>
              <a:ext uri="{FF2B5EF4-FFF2-40B4-BE49-F238E27FC236}">
                <a16:creationId xmlns:a16="http://schemas.microsoft.com/office/drawing/2014/main" id="{C41DE988-5974-4497-B7DB-30811B31CE07}"/>
              </a:ext>
            </a:extLst>
          </p:cNvPr>
          <p:cNvGrpSpPr/>
          <p:nvPr/>
        </p:nvGrpSpPr>
        <p:grpSpPr>
          <a:xfrm>
            <a:off x="9753469" y="3593121"/>
            <a:ext cx="1362458" cy="923330"/>
            <a:chOff x="2725123" y="4283314"/>
            <a:chExt cx="1292073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D10182-05DF-442B-8D50-D692816CF88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</a:rPr>
                <a:t>Easy to change colors, photos and Text.  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E39A97-31DA-4F60-A9CF-3AFBB660067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Box 411">
            <a:extLst>
              <a:ext uri="{FF2B5EF4-FFF2-40B4-BE49-F238E27FC236}">
                <a16:creationId xmlns:a16="http://schemas.microsoft.com/office/drawing/2014/main" id="{B483908A-533E-4A65-8A37-35FB81908E51}"/>
              </a:ext>
            </a:extLst>
          </p:cNvPr>
          <p:cNvSpPr txBox="1"/>
          <p:nvPr/>
        </p:nvSpPr>
        <p:spPr>
          <a:xfrm>
            <a:off x="362140" y="4730719"/>
            <a:ext cx="347652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EC0586FF-4D46-4D31-9A81-230F282BF31A}"/>
              </a:ext>
            </a:extLst>
          </p:cNvPr>
          <p:cNvGrpSpPr/>
          <p:nvPr/>
        </p:nvGrpSpPr>
        <p:grpSpPr>
          <a:xfrm>
            <a:off x="4770642" y="492397"/>
            <a:ext cx="4126656" cy="1018014"/>
            <a:chOff x="5225574" y="785790"/>
            <a:chExt cx="4126656" cy="1018014"/>
          </a:xfrm>
        </p:grpSpPr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8B0C8CFB-036C-4048-9F06-28E7CB4FC1FC}"/>
                </a:ext>
              </a:extLst>
            </p:cNvPr>
            <p:cNvSpPr/>
            <p:nvPr/>
          </p:nvSpPr>
          <p:spPr>
            <a:xfrm rot="10411499" flipH="1" flipV="1">
              <a:off x="5225574" y="785790"/>
              <a:ext cx="2275888" cy="811010"/>
            </a:xfrm>
            <a:custGeom>
              <a:avLst/>
              <a:gdLst>
                <a:gd name="connsiteX0" fmla="*/ 1341167 w 2220071"/>
                <a:gd name="connsiteY0" fmla="*/ 493432 h 633294"/>
                <a:gd name="connsiteX1" fmla="*/ 1299844 w 2220071"/>
                <a:gd name="connsiteY1" fmla="*/ 520451 h 633294"/>
                <a:gd name="connsiteX2" fmla="*/ 1341167 w 2220071"/>
                <a:gd name="connsiteY2" fmla="*/ 493432 h 633294"/>
                <a:gd name="connsiteX3" fmla="*/ 1180644 w 2220071"/>
                <a:gd name="connsiteY3" fmla="*/ 481512 h 633294"/>
                <a:gd name="connsiteX4" fmla="*/ 1130580 w 2220071"/>
                <a:gd name="connsiteY4" fmla="*/ 503762 h 633294"/>
                <a:gd name="connsiteX5" fmla="*/ 1183823 w 2220071"/>
                <a:gd name="connsiteY5" fmla="*/ 490253 h 633294"/>
                <a:gd name="connsiteX6" fmla="*/ 1180644 w 2220071"/>
                <a:gd name="connsiteY6" fmla="*/ 481512 h 633294"/>
                <a:gd name="connsiteX7" fmla="*/ 1223953 w 2220071"/>
                <a:gd name="connsiteY7" fmla="*/ 466115 h 633294"/>
                <a:gd name="connsiteX8" fmla="*/ 1283156 w 2220071"/>
                <a:gd name="connsiteY8" fmla="*/ 479128 h 633294"/>
                <a:gd name="connsiteX9" fmla="*/ 1266468 w 2220071"/>
                <a:gd name="connsiteY9" fmla="*/ 518861 h 633294"/>
                <a:gd name="connsiteX10" fmla="*/ 1246601 w 2220071"/>
                <a:gd name="connsiteY10" fmla="*/ 538728 h 633294"/>
                <a:gd name="connsiteX11" fmla="*/ 1220377 w 2220071"/>
                <a:gd name="connsiteY11" fmla="*/ 542701 h 633294"/>
                <a:gd name="connsiteX12" fmla="*/ 1217198 w 2220071"/>
                <a:gd name="connsiteY12" fmla="*/ 514093 h 633294"/>
                <a:gd name="connsiteX13" fmla="*/ 1180644 w 2220071"/>
                <a:gd name="connsiteY13" fmla="*/ 529986 h 633294"/>
                <a:gd name="connsiteX14" fmla="*/ 1105150 w 2220071"/>
                <a:gd name="connsiteY14" fmla="*/ 513298 h 633294"/>
                <a:gd name="connsiteX15" fmla="*/ 1152830 w 2220071"/>
                <a:gd name="connsiteY15" fmla="*/ 475154 h 633294"/>
                <a:gd name="connsiteX16" fmla="*/ 1223953 w 2220071"/>
                <a:gd name="connsiteY16" fmla="*/ 466115 h 633294"/>
                <a:gd name="connsiteX17" fmla="*/ 1431759 w 2220071"/>
                <a:gd name="connsiteY17" fmla="*/ 447341 h 633294"/>
                <a:gd name="connsiteX18" fmla="*/ 1424607 w 2220071"/>
                <a:gd name="connsiteY18" fmla="*/ 461645 h 633294"/>
                <a:gd name="connsiteX19" fmla="*/ 1413481 w 2220071"/>
                <a:gd name="connsiteY19" fmla="*/ 460851 h 633294"/>
                <a:gd name="connsiteX20" fmla="*/ 1410303 w 2220071"/>
                <a:gd name="connsiteY20" fmla="*/ 451315 h 633294"/>
                <a:gd name="connsiteX21" fmla="*/ 1431759 w 2220071"/>
                <a:gd name="connsiteY21" fmla="*/ 447341 h 633294"/>
                <a:gd name="connsiteX22" fmla="*/ 1563440 w 2220071"/>
                <a:gd name="connsiteY22" fmla="*/ 353132 h 633294"/>
                <a:gd name="connsiteX23" fmla="*/ 1559986 w 2220071"/>
                <a:gd name="connsiteY23" fmla="*/ 362336 h 633294"/>
                <a:gd name="connsiteX24" fmla="*/ 1535066 w 2220071"/>
                <a:gd name="connsiteY24" fmla="*/ 371052 h 633294"/>
                <a:gd name="connsiteX25" fmla="*/ 1562085 w 2220071"/>
                <a:gd name="connsiteY25" fmla="*/ 351186 h 633294"/>
                <a:gd name="connsiteX26" fmla="*/ 1562642 w 2220071"/>
                <a:gd name="connsiteY26" fmla="*/ 351252 h 633294"/>
                <a:gd name="connsiteX27" fmla="*/ 1562880 w 2220071"/>
                <a:gd name="connsiteY27" fmla="*/ 351981 h 633294"/>
                <a:gd name="connsiteX28" fmla="*/ 1678802 w 2220071"/>
                <a:gd name="connsiteY28" fmla="*/ 325657 h 633294"/>
                <a:gd name="connsiteX29" fmla="*/ 1701947 w 2220071"/>
                <a:gd name="connsiteY29" fmla="*/ 327346 h 633294"/>
                <a:gd name="connsiteX30" fmla="*/ 1703536 w 2220071"/>
                <a:gd name="connsiteY30" fmla="*/ 336882 h 633294"/>
                <a:gd name="connsiteX31" fmla="*/ 1652677 w 2220071"/>
                <a:gd name="connsiteY31" fmla="*/ 342444 h 633294"/>
                <a:gd name="connsiteX32" fmla="*/ 1678802 w 2220071"/>
                <a:gd name="connsiteY32" fmla="*/ 325657 h 633294"/>
                <a:gd name="connsiteX33" fmla="*/ 1717840 w 2220071"/>
                <a:gd name="connsiteY33" fmla="*/ 228012 h 633294"/>
                <a:gd name="connsiteX34" fmla="*/ 1681285 w 2220071"/>
                <a:gd name="connsiteY34" fmla="*/ 244700 h 633294"/>
                <a:gd name="connsiteX35" fmla="*/ 1681286 w 2220071"/>
                <a:gd name="connsiteY35" fmla="*/ 244701 h 633294"/>
                <a:gd name="connsiteX36" fmla="*/ 1681285 w 2220071"/>
                <a:gd name="connsiteY36" fmla="*/ 244701 h 633294"/>
                <a:gd name="connsiteX37" fmla="*/ 1682368 w 2220071"/>
                <a:gd name="connsiteY37" fmla="*/ 247516 h 633294"/>
                <a:gd name="connsiteX38" fmla="*/ 1685258 w 2220071"/>
                <a:gd name="connsiteY38" fmla="*/ 255031 h 633294"/>
                <a:gd name="connsiteX39" fmla="*/ 1685259 w 2220071"/>
                <a:gd name="connsiteY39" fmla="*/ 255031 h 633294"/>
                <a:gd name="connsiteX40" fmla="*/ 1685335 w 2220071"/>
                <a:gd name="connsiteY40" fmla="*/ 255020 h 633294"/>
                <a:gd name="connsiteX41" fmla="*/ 1707212 w 2220071"/>
                <a:gd name="connsiteY41" fmla="*/ 251951 h 633294"/>
                <a:gd name="connsiteX42" fmla="*/ 1717789 w 2220071"/>
                <a:gd name="connsiteY42" fmla="*/ 228128 h 633294"/>
                <a:gd name="connsiteX43" fmla="*/ 1717841 w 2220071"/>
                <a:gd name="connsiteY43" fmla="*/ 228013 h 633294"/>
                <a:gd name="connsiteX44" fmla="*/ 1717839 w 2220071"/>
                <a:gd name="connsiteY44" fmla="*/ 228014 h 633294"/>
                <a:gd name="connsiteX45" fmla="*/ 1944322 w 2220071"/>
                <a:gd name="connsiteY45" fmla="*/ 211213 h 633294"/>
                <a:gd name="connsiteX46" fmla="*/ 1901409 w 2220071"/>
                <a:gd name="connsiteY46" fmla="*/ 225629 h 633294"/>
                <a:gd name="connsiteX47" fmla="*/ 1903793 w 2220071"/>
                <a:gd name="connsiteY47" fmla="*/ 234370 h 633294"/>
                <a:gd name="connsiteX48" fmla="*/ 1961804 w 2220071"/>
                <a:gd name="connsiteY48" fmla="*/ 217682 h 633294"/>
                <a:gd name="connsiteX49" fmla="*/ 1944322 w 2220071"/>
                <a:gd name="connsiteY49" fmla="*/ 211213 h 633294"/>
                <a:gd name="connsiteX50" fmla="*/ 2220071 w 2220071"/>
                <a:gd name="connsiteY50" fmla="*/ 169207 h 633294"/>
                <a:gd name="connsiteX51" fmla="*/ 2104844 w 2220071"/>
                <a:gd name="connsiteY51" fmla="*/ 200199 h 633294"/>
                <a:gd name="connsiteX52" fmla="*/ 2220071 w 2220071"/>
                <a:gd name="connsiteY52" fmla="*/ 169207 h 633294"/>
                <a:gd name="connsiteX53" fmla="*/ 2042066 w 2220071"/>
                <a:gd name="connsiteY53" fmla="*/ 168412 h 633294"/>
                <a:gd name="connsiteX54" fmla="*/ 1993591 w 2220071"/>
                <a:gd name="connsiteY54" fmla="*/ 204172 h 633294"/>
                <a:gd name="connsiteX55" fmla="*/ 1995975 w 2220071"/>
                <a:gd name="connsiteY55" fmla="*/ 214503 h 633294"/>
                <a:gd name="connsiteX56" fmla="*/ 2054780 w 2220071"/>
                <a:gd name="connsiteY56" fmla="*/ 204172 h 633294"/>
                <a:gd name="connsiteX57" fmla="*/ 2042066 w 2220071"/>
                <a:gd name="connsiteY57" fmla="*/ 168412 h 633294"/>
                <a:gd name="connsiteX58" fmla="*/ 241344 w 2220071"/>
                <a:gd name="connsiteY58" fmla="*/ 127089 h 633294"/>
                <a:gd name="connsiteX59" fmla="*/ 229424 w 2220071"/>
                <a:gd name="connsiteY59" fmla="*/ 131062 h 633294"/>
                <a:gd name="connsiteX60" fmla="*/ 231013 w 2220071"/>
                <a:gd name="connsiteY60" fmla="*/ 137420 h 633294"/>
                <a:gd name="connsiteX61" fmla="*/ 231808 w 2220071"/>
                <a:gd name="connsiteY61" fmla="*/ 137420 h 633294"/>
                <a:gd name="connsiteX62" fmla="*/ 252469 w 2220071"/>
                <a:gd name="connsiteY62" fmla="*/ 137420 h 633294"/>
                <a:gd name="connsiteX63" fmla="*/ 254059 w 2220071"/>
                <a:gd name="connsiteY63" fmla="*/ 131858 h 633294"/>
                <a:gd name="connsiteX64" fmla="*/ 242139 w 2220071"/>
                <a:gd name="connsiteY64" fmla="*/ 127089 h 633294"/>
                <a:gd name="connsiteX65" fmla="*/ 241706 w 2220071"/>
                <a:gd name="connsiteY65" fmla="*/ 127234 h 633294"/>
                <a:gd name="connsiteX66" fmla="*/ 1691616 w 2220071"/>
                <a:gd name="connsiteY66" fmla="*/ 88945 h 633294"/>
                <a:gd name="connsiteX67" fmla="*/ 1717046 w 2220071"/>
                <a:gd name="connsiteY67" fmla="*/ 120732 h 633294"/>
                <a:gd name="connsiteX68" fmla="*/ 1691616 w 2220071"/>
                <a:gd name="connsiteY68" fmla="*/ 88945 h 633294"/>
                <a:gd name="connsiteX69" fmla="*/ 254059 w 2220071"/>
                <a:gd name="connsiteY69" fmla="*/ 81793 h 633294"/>
                <a:gd name="connsiteX70" fmla="*/ 254129 w 2220071"/>
                <a:gd name="connsiteY70" fmla="*/ 81797 h 633294"/>
                <a:gd name="connsiteX71" fmla="*/ 254122 w 2220071"/>
                <a:gd name="connsiteY71" fmla="*/ 81801 h 633294"/>
                <a:gd name="connsiteX72" fmla="*/ 1939653 w 2220071"/>
                <a:gd name="connsiteY72" fmla="*/ 54166 h 633294"/>
                <a:gd name="connsiteX73" fmla="*/ 1957036 w 2220071"/>
                <a:gd name="connsiteY73" fmla="*/ 57953 h 633294"/>
                <a:gd name="connsiteX74" fmla="*/ 1910150 w 2220071"/>
                <a:gd name="connsiteY74" fmla="*/ 73051 h 633294"/>
                <a:gd name="connsiteX75" fmla="*/ 1939653 w 2220071"/>
                <a:gd name="connsiteY75" fmla="*/ 54166 h 633294"/>
                <a:gd name="connsiteX76" fmla="*/ 1355608 w 2220071"/>
                <a:gd name="connsiteY76" fmla="*/ 389 h 633294"/>
                <a:gd name="connsiteX77" fmla="*/ 1457189 w 2220071"/>
                <a:gd name="connsiteY77" fmla="*/ 14246 h 633294"/>
                <a:gd name="connsiteX78" fmla="*/ 1467520 w 2220071"/>
                <a:gd name="connsiteY78" fmla="*/ 48417 h 633294"/>
                <a:gd name="connsiteX79" fmla="*/ 1528709 w 2220071"/>
                <a:gd name="connsiteY79" fmla="*/ 5505 h 633294"/>
                <a:gd name="connsiteX80" fmla="*/ 1526325 w 2220071"/>
                <a:gd name="connsiteY80" fmla="*/ 32524 h 633294"/>
                <a:gd name="connsiteX81" fmla="*/ 1570032 w 2220071"/>
                <a:gd name="connsiteY81" fmla="*/ 22193 h 633294"/>
                <a:gd name="connsiteX82" fmla="*/ 1620096 w 2220071"/>
                <a:gd name="connsiteY82" fmla="*/ 7094 h 633294"/>
                <a:gd name="connsiteX83" fmla="*/ 1696384 w 2220071"/>
                <a:gd name="connsiteY83" fmla="*/ 46828 h 633294"/>
                <a:gd name="connsiteX84" fmla="*/ 1727376 w 2220071"/>
                <a:gd name="connsiteY84" fmla="*/ 61132 h 633294"/>
                <a:gd name="connsiteX85" fmla="*/ 1790155 w 2220071"/>
                <a:gd name="connsiteY85" fmla="*/ 36497 h 633294"/>
                <a:gd name="connsiteX86" fmla="*/ 1852934 w 2220071"/>
                <a:gd name="connsiteY86" fmla="*/ 22193 h 633294"/>
                <a:gd name="connsiteX87" fmla="*/ 1764726 w 2220071"/>
                <a:gd name="connsiteY87" fmla="*/ 100071 h 633294"/>
                <a:gd name="connsiteX88" fmla="*/ 1806049 w 2220071"/>
                <a:gd name="connsiteY88" fmla="*/ 95303 h 633294"/>
                <a:gd name="connsiteX89" fmla="*/ 1777441 w 2220071"/>
                <a:gd name="connsiteY89" fmla="*/ 129473 h 633294"/>
                <a:gd name="connsiteX90" fmla="*/ 1849756 w 2220071"/>
                <a:gd name="connsiteY90" fmla="*/ 103249 h 633294"/>
                <a:gd name="connsiteX91" fmla="*/ 1894257 w 2220071"/>
                <a:gd name="connsiteY91" fmla="*/ 88151 h 633294"/>
                <a:gd name="connsiteX92" fmla="*/ 1863265 w 2220071"/>
                <a:gd name="connsiteY92" fmla="*/ 107223 h 633294"/>
                <a:gd name="connsiteX93" fmla="*/ 1864854 w 2220071"/>
                <a:gd name="connsiteY93" fmla="*/ 114375 h 633294"/>
                <a:gd name="connsiteX94" fmla="*/ 1939553 w 2220071"/>
                <a:gd name="connsiteY94" fmla="*/ 107223 h 633294"/>
                <a:gd name="connsiteX95" fmla="*/ 1957830 w 2220071"/>
                <a:gd name="connsiteY95" fmla="*/ 142983 h 633294"/>
                <a:gd name="connsiteX96" fmla="*/ 2044450 w 2220071"/>
                <a:gd name="connsiteY96" fmla="*/ 149340 h 633294"/>
                <a:gd name="connsiteX97" fmla="*/ 2081799 w 2220071"/>
                <a:gd name="connsiteY97" fmla="*/ 133447 h 633294"/>
                <a:gd name="connsiteX98" fmla="*/ 2088157 w 2220071"/>
                <a:gd name="connsiteY98" fmla="*/ 203378 h 633294"/>
                <a:gd name="connsiteX99" fmla="*/ 2019020 w 2220071"/>
                <a:gd name="connsiteY99" fmla="*/ 230397 h 633294"/>
                <a:gd name="connsiteX100" fmla="*/ 1985644 w 2220071"/>
                <a:gd name="connsiteY100" fmla="*/ 245495 h 633294"/>
                <a:gd name="connsiteX101" fmla="*/ 1951473 w 2220071"/>
                <a:gd name="connsiteY101" fmla="*/ 250263 h 633294"/>
                <a:gd name="connsiteX102" fmla="*/ 1914124 w 2220071"/>
                <a:gd name="connsiteY102" fmla="*/ 259005 h 633294"/>
                <a:gd name="connsiteX103" fmla="*/ 1859292 w 2220071"/>
                <a:gd name="connsiteY103" fmla="*/ 288407 h 633294"/>
                <a:gd name="connsiteX104" fmla="*/ 1768699 w 2220071"/>
                <a:gd name="connsiteY104" fmla="*/ 317810 h 633294"/>
                <a:gd name="connsiteX105" fmla="*/ 1736912 w 2220071"/>
                <a:gd name="connsiteY105" fmla="*/ 324962 h 633294"/>
                <a:gd name="connsiteX106" fmla="*/ 1716251 w 2220071"/>
                <a:gd name="connsiteY106" fmla="*/ 277282 h 633294"/>
                <a:gd name="connsiteX107" fmla="*/ 1651883 w 2220071"/>
                <a:gd name="connsiteY107" fmla="*/ 314632 h 633294"/>
                <a:gd name="connsiteX108" fmla="*/ 1611355 w 2220071"/>
                <a:gd name="connsiteY108" fmla="*/ 326552 h 633294"/>
                <a:gd name="connsiteX109" fmla="*/ 1643936 w 2220071"/>
                <a:gd name="connsiteY109" fmla="*/ 363901 h 633294"/>
                <a:gd name="connsiteX110" fmla="*/ 1604997 w 2220071"/>
                <a:gd name="connsiteY110" fmla="*/ 376616 h 633294"/>
                <a:gd name="connsiteX111" fmla="*/ 1588905 w 2220071"/>
                <a:gd name="connsiteY111" fmla="*/ 354365 h 633294"/>
                <a:gd name="connsiteX112" fmla="*/ 1565041 w 2220071"/>
                <a:gd name="connsiteY112" fmla="*/ 351536 h 633294"/>
                <a:gd name="connsiteX113" fmla="*/ 1565263 w 2220071"/>
                <a:gd name="connsiteY113" fmla="*/ 351980 h 633294"/>
                <a:gd name="connsiteX114" fmla="*/ 1563440 w 2220071"/>
                <a:gd name="connsiteY114" fmla="*/ 353132 h 633294"/>
                <a:gd name="connsiteX115" fmla="*/ 1564081 w 2220071"/>
                <a:gd name="connsiteY115" fmla="*/ 351423 h 633294"/>
                <a:gd name="connsiteX116" fmla="*/ 1562642 w 2220071"/>
                <a:gd name="connsiteY116" fmla="*/ 351252 h 633294"/>
                <a:gd name="connsiteX117" fmla="*/ 1556622 w 2220071"/>
                <a:gd name="connsiteY117" fmla="*/ 332810 h 633294"/>
                <a:gd name="connsiteX118" fmla="*/ 1548576 w 2220071"/>
                <a:gd name="connsiteY118" fmla="*/ 308274 h 633294"/>
                <a:gd name="connsiteX119" fmla="*/ 1484207 w 2220071"/>
                <a:gd name="connsiteY119" fmla="*/ 375026 h 633294"/>
                <a:gd name="connsiteX120" fmla="*/ 1425402 w 2220071"/>
                <a:gd name="connsiteY120" fmla="*/ 398867 h 633294"/>
                <a:gd name="connsiteX121" fmla="*/ 1291897 w 2220071"/>
                <a:gd name="connsiteY121" fmla="*/ 437805 h 633294"/>
                <a:gd name="connsiteX122" fmla="*/ 1276799 w 2220071"/>
                <a:gd name="connsiteY122" fmla="*/ 444957 h 633294"/>
                <a:gd name="connsiteX123" fmla="*/ 1259316 w 2220071"/>
                <a:gd name="connsiteY123" fmla="*/ 446547 h 633294"/>
                <a:gd name="connsiteX124" fmla="*/ 1260835 w 2220071"/>
                <a:gd name="connsiteY124" fmla="*/ 430598 h 633294"/>
                <a:gd name="connsiteX125" fmla="*/ 1262495 w 2220071"/>
                <a:gd name="connsiteY125" fmla="*/ 430653 h 633294"/>
                <a:gd name="connsiteX126" fmla="*/ 1263396 w 2220071"/>
                <a:gd name="connsiteY126" fmla="*/ 428934 h 633294"/>
                <a:gd name="connsiteX127" fmla="*/ 1296467 w 2220071"/>
                <a:gd name="connsiteY127" fmla="*/ 416647 h 633294"/>
                <a:gd name="connsiteX128" fmla="*/ 1323684 w 2220071"/>
                <a:gd name="connsiteY128" fmla="*/ 386152 h 633294"/>
                <a:gd name="connsiteX129" fmla="*/ 1305407 w 2220071"/>
                <a:gd name="connsiteY129" fmla="*/ 384563 h 633294"/>
                <a:gd name="connsiteX130" fmla="*/ 1277693 w 2220071"/>
                <a:gd name="connsiteY130" fmla="*/ 401648 h 633294"/>
                <a:gd name="connsiteX131" fmla="*/ 1263396 w 2220071"/>
                <a:gd name="connsiteY131" fmla="*/ 428934 h 633294"/>
                <a:gd name="connsiteX132" fmla="*/ 1260905 w 2220071"/>
                <a:gd name="connsiteY132" fmla="*/ 429859 h 633294"/>
                <a:gd name="connsiteX133" fmla="*/ 1260835 w 2220071"/>
                <a:gd name="connsiteY133" fmla="*/ 430598 h 633294"/>
                <a:gd name="connsiteX134" fmla="*/ 1241536 w 2220071"/>
                <a:gd name="connsiteY134" fmla="*/ 429958 h 633294"/>
                <a:gd name="connsiteX135" fmla="*/ 1221172 w 2220071"/>
                <a:gd name="connsiteY135" fmla="*/ 432243 h 633294"/>
                <a:gd name="connsiteX136" fmla="*/ 1080515 w 2220071"/>
                <a:gd name="connsiteY136" fmla="*/ 474360 h 633294"/>
                <a:gd name="connsiteX137" fmla="*/ 1099587 w 2220071"/>
                <a:gd name="connsiteY137" fmla="*/ 490254 h 633294"/>
                <a:gd name="connsiteX138" fmla="*/ 1081310 w 2220071"/>
                <a:gd name="connsiteY138" fmla="*/ 511710 h 633294"/>
                <a:gd name="connsiteX139" fmla="*/ 1090051 w 2220071"/>
                <a:gd name="connsiteY139" fmla="*/ 537934 h 633294"/>
                <a:gd name="connsiteX140" fmla="*/ 1076542 w 2220071"/>
                <a:gd name="connsiteY140" fmla="*/ 546675 h 633294"/>
                <a:gd name="connsiteX141" fmla="*/ 939859 w 2220071"/>
                <a:gd name="connsiteY141" fmla="*/ 587998 h 633294"/>
                <a:gd name="connsiteX142" fmla="*/ 846882 w 2220071"/>
                <a:gd name="connsiteY142" fmla="*/ 599918 h 633294"/>
                <a:gd name="connsiteX143" fmla="*/ 764237 w 2220071"/>
                <a:gd name="connsiteY143" fmla="*/ 596739 h 633294"/>
                <a:gd name="connsiteX144" fmla="*/ 757879 w 2220071"/>
                <a:gd name="connsiteY144" fmla="*/ 626937 h 633294"/>
                <a:gd name="connsiteX145" fmla="*/ 749933 w 2220071"/>
                <a:gd name="connsiteY145" fmla="*/ 633294 h 633294"/>
                <a:gd name="connsiteX146" fmla="*/ 723708 w 2220071"/>
                <a:gd name="connsiteY146" fmla="*/ 607865 h 633294"/>
                <a:gd name="connsiteX147" fmla="*/ 689538 w 2220071"/>
                <a:gd name="connsiteY147" fmla="*/ 630115 h 633294"/>
                <a:gd name="connsiteX148" fmla="*/ 674439 w 2220071"/>
                <a:gd name="connsiteY148" fmla="*/ 618195 h 633294"/>
                <a:gd name="connsiteX149" fmla="*/ 649009 w 2220071"/>
                <a:gd name="connsiteY149" fmla="*/ 615017 h 633294"/>
                <a:gd name="connsiteX150" fmla="*/ 604508 w 2220071"/>
                <a:gd name="connsiteY150" fmla="*/ 626142 h 633294"/>
                <a:gd name="connsiteX151" fmla="*/ 436833 w 2220071"/>
                <a:gd name="connsiteY151" fmla="*/ 600713 h 633294"/>
                <a:gd name="connsiteX152" fmla="*/ 394715 w 2220071"/>
                <a:gd name="connsiteY152" fmla="*/ 570515 h 633294"/>
                <a:gd name="connsiteX153" fmla="*/ 324784 w 2220071"/>
                <a:gd name="connsiteY153" fmla="*/ 514094 h 633294"/>
                <a:gd name="connsiteX154" fmla="*/ 296971 w 2220071"/>
                <a:gd name="connsiteY154" fmla="*/ 480718 h 633294"/>
                <a:gd name="connsiteX155" fmla="*/ 229424 w 2220071"/>
                <a:gd name="connsiteY155" fmla="*/ 421912 h 633294"/>
                <a:gd name="connsiteX156" fmla="*/ 189690 w 2220071"/>
                <a:gd name="connsiteY156" fmla="*/ 416349 h 633294"/>
                <a:gd name="connsiteX157" fmla="*/ 94330 w 2220071"/>
                <a:gd name="connsiteY157" fmla="*/ 357544 h 633294"/>
                <a:gd name="connsiteX158" fmla="*/ 27578 w 2220071"/>
                <a:gd name="connsiteY158" fmla="*/ 303506 h 633294"/>
                <a:gd name="connsiteX159" fmla="*/ 23604 w 2220071"/>
                <a:gd name="connsiteY159" fmla="*/ 287613 h 633294"/>
                <a:gd name="connsiteX160" fmla="*/ 2148 w 2220071"/>
                <a:gd name="connsiteY160" fmla="*/ 247085 h 633294"/>
                <a:gd name="connsiteX161" fmla="*/ 29962 w 2220071"/>
                <a:gd name="connsiteY161" fmla="*/ 203378 h 633294"/>
                <a:gd name="connsiteX162" fmla="*/ 54597 w 2220071"/>
                <a:gd name="connsiteY162" fmla="*/ 204172 h 633294"/>
                <a:gd name="connsiteX163" fmla="*/ 57775 w 2220071"/>
                <a:gd name="connsiteY163" fmla="*/ 197020 h 633294"/>
                <a:gd name="connsiteX164" fmla="*/ 15658 w 2220071"/>
                <a:gd name="connsiteY164" fmla="*/ 170002 h 633294"/>
                <a:gd name="connsiteX165" fmla="*/ 31551 w 2220071"/>
                <a:gd name="connsiteY165" fmla="*/ 130268 h 633294"/>
                <a:gd name="connsiteX166" fmla="*/ 77642 w 2220071"/>
                <a:gd name="connsiteY166" fmla="*/ 158876 h 633294"/>
                <a:gd name="connsiteX167" fmla="*/ 149162 w 2220071"/>
                <a:gd name="connsiteY167" fmla="*/ 142983 h 633294"/>
                <a:gd name="connsiteX168" fmla="*/ 67311 w 2220071"/>
                <a:gd name="connsiteY168" fmla="*/ 119143 h 633294"/>
                <a:gd name="connsiteX169" fmla="*/ 50623 w 2220071"/>
                <a:gd name="connsiteY169" fmla="*/ 75436 h 633294"/>
                <a:gd name="connsiteX170" fmla="*/ 141216 w 2220071"/>
                <a:gd name="connsiteY170" fmla="*/ 65105 h 633294"/>
                <a:gd name="connsiteX171" fmla="*/ 147573 w 2220071"/>
                <a:gd name="connsiteY171" fmla="*/ 91329 h 633294"/>
                <a:gd name="connsiteX172" fmla="*/ 219093 w 2220071"/>
                <a:gd name="connsiteY172" fmla="*/ 80204 h 633294"/>
                <a:gd name="connsiteX173" fmla="*/ 251550 w 2220071"/>
                <a:gd name="connsiteY173" fmla="*/ 83155 h 633294"/>
                <a:gd name="connsiteX174" fmla="*/ 225451 w 2220071"/>
                <a:gd name="connsiteY174" fmla="*/ 96891 h 633294"/>
                <a:gd name="connsiteX175" fmla="*/ 225924 w 2220071"/>
                <a:gd name="connsiteY175" fmla="*/ 98191 h 633294"/>
                <a:gd name="connsiteX176" fmla="*/ 223861 w 2220071"/>
                <a:gd name="connsiteY176" fmla="*/ 99276 h 633294"/>
                <a:gd name="connsiteX177" fmla="*/ 227040 w 2220071"/>
                <a:gd name="connsiteY177" fmla="*/ 108017 h 633294"/>
                <a:gd name="connsiteX178" fmla="*/ 291408 w 2220071"/>
                <a:gd name="connsiteY178" fmla="*/ 86561 h 633294"/>
                <a:gd name="connsiteX179" fmla="*/ 289194 w 2220071"/>
                <a:gd name="connsiteY179" fmla="*/ 86278 h 633294"/>
                <a:gd name="connsiteX180" fmla="*/ 292998 w 2220071"/>
                <a:gd name="connsiteY180" fmla="*/ 84177 h 633294"/>
                <a:gd name="connsiteX181" fmla="*/ 254129 w 2220071"/>
                <a:gd name="connsiteY181" fmla="*/ 81797 h 633294"/>
                <a:gd name="connsiteX182" fmla="*/ 255648 w 2220071"/>
                <a:gd name="connsiteY182" fmla="*/ 80998 h 633294"/>
                <a:gd name="connsiteX183" fmla="*/ 254059 w 2220071"/>
                <a:gd name="connsiteY183" fmla="*/ 81793 h 633294"/>
                <a:gd name="connsiteX184" fmla="*/ 271541 w 2220071"/>
                <a:gd name="connsiteY184" fmla="*/ 50801 h 633294"/>
                <a:gd name="connsiteX185" fmla="*/ 715762 w 2220071"/>
                <a:gd name="connsiteY185" fmla="*/ 8684 h 633294"/>
                <a:gd name="connsiteX186" fmla="*/ 877080 w 2220071"/>
                <a:gd name="connsiteY186" fmla="*/ 11862 h 633294"/>
                <a:gd name="connsiteX187" fmla="*/ 934296 w 2220071"/>
                <a:gd name="connsiteY187" fmla="*/ 12657 h 633294"/>
                <a:gd name="connsiteX188" fmla="*/ 991512 w 2220071"/>
                <a:gd name="connsiteY188" fmla="*/ 24577 h 633294"/>
                <a:gd name="connsiteX189" fmla="*/ 1015352 w 2220071"/>
                <a:gd name="connsiteY189" fmla="*/ 11862 h 633294"/>
                <a:gd name="connsiteX190" fmla="*/ 1020915 w 2220071"/>
                <a:gd name="connsiteY190" fmla="*/ 11862 h 633294"/>
                <a:gd name="connsiteX191" fmla="*/ 1078926 w 2220071"/>
                <a:gd name="connsiteY191" fmla="*/ 11068 h 633294"/>
                <a:gd name="connsiteX192" fmla="*/ 1086873 w 2220071"/>
                <a:gd name="connsiteY192" fmla="*/ 9478 h 633294"/>
                <a:gd name="connsiteX193" fmla="*/ 1300639 w 2220071"/>
                <a:gd name="connsiteY193" fmla="*/ 8684 h 633294"/>
                <a:gd name="connsiteX194" fmla="*/ 1321300 w 2220071"/>
                <a:gd name="connsiteY194" fmla="*/ 7889 h 633294"/>
                <a:gd name="connsiteX195" fmla="*/ 1355608 w 2220071"/>
                <a:gd name="connsiteY195" fmla="*/ 389 h 6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220071" h="633294">
                  <a:moveTo>
                    <a:pt x="1341167" y="493432"/>
                  </a:moveTo>
                  <a:cubicBezTo>
                    <a:pt x="1333220" y="529192"/>
                    <a:pt x="1333220" y="529192"/>
                    <a:pt x="1299844" y="520451"/>
                  </a:cubicBezTo>
                  <a:cubicBezTo>
                    <a:pt x="1308585" y="502968"/>
                    <a:pt x="1324479" y="498995"/>
                    <a:pt x="1341167" y="493432"/>
                  </a:cubicBezTo>
                  <a:close/>
                  <a:moveTo>
                    <a:pt x="1180644" y="481512"/>
                  </a:moveTo>
                  <a:cubicBezTo>
                    <a:pt x="1164750" y="488664"/>
                    <a:pt x="1148062" y="495816"/>
                    <a:pt x="1130580" y="503762"/>
                  </a:cubicBezTo>
                  <a:cubicBezTo>
                    <a:pt x="1153625" y="524424"/>
                    <a:pt x="1153625" y="524424"/>
                    <a:pt x="1183823" y="490253"/>
                  </a:cubicBezTo>
                  <a:cubicBezTo>
                    <a:pt x="1183028" y="487074"/>
                    <a:pt x="1181438" y="484690"/>
                    <a:pt x="1180644" y="481512"/>
                  </a:cubicBezTo>
                  <a:close/>
                  <a:moveTo>
                    <a:pt x="1223953" y="466115"/>
                  </a:moveTo>
                  <a:cubicBezTo>
                    <a:pt x="1247793" y="467009"/>
                    <a:pt x="1269646" y="471579"/>
                    <a:pt x="1283156" y="479128"/>
                  </a:cubicBezTo>
                  <a:cubicBezTo>
                    <a:pt x="1276799" y="494226"/>
                    <a:pt x="1272825" y="507736"/>
                    <a:pt x="1266468" y="518861"/>
                  </a:cubicBezTo>
                  <a:cubicBezTo>
                    <a:pt x="1261700" y="526808"/>
                    <a:pt x="1254548" y="534754"/>
                    <a:pt x="1246601" y="538728"/>
                  </a:cubicBezTo>
                  <a:cubicBezTo>
                    <a:pt x="1239449" y="542701"/>
                    <a:pt x="1229119" y="541112"/>
                    <a:pt x="1220377" y="542701"/>
                  </a:cubicBezTo>
                  <a:cubicBezTo>
                    <a:pt x="1219583" y="533960"/>
                    <a:pt x="1218788" y="526013"/>
                    <a:pt x="1217198" y="514093"/>
                  </a:cubicBezTo>
                  <a:cubicBezTo>
                    <a:pt x="1205278" y="519656"/>
                    <a:pt x="1192564" y="524424"/>
                    <a:pt x="1180644" y="529986"/>
                  </a:cubicBezTo>
                  <a:cubicBezTo>
                    <a:pt x="1144089" y="547469"/>
                    <a:pt x="1132169" y="545085"/>
                    <a:pt x="1105150" y="513298"/>
                  </a:cubicBezTo>
                  <a:cubicBezTo>
                    <a:pt x="1108329" y="484690"/>
                    <a:pt x="1133758" y="482306"/>
                    <a:pt x="1152830" y="475154"/>
                  </a:cubicBezTo>
                  <a:cubicBezTo>
                    <a:pt x="1174286" y="468002"/>
                    <a:pt x="1200113" y="465221"/>
                    <a:pt x="1223953" y="466115"/>
                  </a:cubicBezTo>
                  <a:close/>
                  <a:moveTo>
                    <a:pt x="1431759" y="447341"/>
                  </a:moveTo>
                  <a:cubicBezTo>
                    <a:pt x="1440500" y="449725"/>
                    <a:pt x="1436527" y="460056"/>
                    <a:pt x="1424607" y="461645"/>
                  </a:cubicBezTo>
                  <a:cubicBezTo>
                    <a:pt x="1420634" y="462440"/>
                    <a:pt x="1417455" y="460851"/>
                    <a:pt x="1413481" y="460851"/>
                  </a:cubicBezTo>
                  <a:cubicBezTo>
                    <a:pt x="1411892" y="457672"/>
                    <a:pt x="1411097" y="454493"/>
                    <a:pt x="1410303" y="451315"/>
                  </a:cubicBezTo>
                  <a:cubicBezTo>
                    <a:pt x="1417455" y="449725"/>
                    <a:pt x="1425401" y="445752"/>
                    <a:pt x="1431759" y="447341"/>
                  </a:cubicBezTo>
                  <a:close/>
                  <a:moveTo>
                    <a:pt x="1563440" y="353132"/>
                  </a:moveTo>
                  <a:lnTo>
                    <a:pt x="1559986" y="362336"/>
                  </a:lnTo>
                  <a:cubicBezTo>
                    <a:pt x="1555927" y="371052"/>
                    <a:pt x="1551755" y="371052"/>
                    <a:pt x="1535066" y="371052"/>
                  </a:cubicBezTo>
                  <a:close/>
                  <a:moveTo>
                    <a:pt x="1562085" y="351186"/>
                  </a:moveTo>
                  <a:lnTo>
                    <a:pt x="1562642" y="351252"/>
                  </a:lnTo>
                  <a:lnTo>
                    <a:pt x="1562880" y="351981"/>
                  </a:lnTo>
                  <a:close/>
                  <a:moveTo>
                    <a:pt x="1678802" y="325657"/>
                  </a:moveTo>
                  <a:cubicBezTo>
                    <a:pt x="1686848" y="324167"/>
                    <a:pt x="1694398" y="325756"/>
                    <a:pt x="1701947" y="327346"/>
                  </a:cubicBezTo>
                  <a:cubicBezTo>
                    <a:pt x="1702741" y="331319"/>
                    <a:pt x="1702741" y="333703"/>
                    <a:pt x="1703536" y="336882"/>
                  </a:cubicBezTo>
                  <a:cubicBezTo>
                    <a:pt x="1689232" y="338471"/>
                    <a:pt x="1675722" y="340060"/>
                    <a:pt x="1652677" y="342444"/>
                  </a:cubicBezTo>
                  <a:cubicBezTo>
                    <a:pt x="1662213" y="331716"/>
                    <a:pt x="1670756" y="327147"/>
                    <a:pt x="1678802" y="325657"/>
                  </a:cubicBezTo>
                  <a:close/>
                  <a:moveTo>
                    <a:pt x="1717840" y="228012"/>
                  </a:moveTo>
                  <a:cubicBezTo>
                    <a:pt x="1705125" y="233575"/>
                    <a:pt x="1693205" y="239137"/>
                    <a:pt x="1681285" y="244700"/>
                  </a:cubicBezTo>
                  <a:lnTo>
                    <a:pt x="1681286" y="244701"/>
                  </a:lnTo>
                  <a:lnTo>
                    <a:pt x="1681285" y="244701"/>
                  </a:lnTo>
                  <a:lnTo>
                    <a:pt x="1682368" y="247516"/>
                  </a:lnTo>
                  <a:lnTo>
                    <a:pt x="1685258" y="255031"/>
                  </a:lnTo>
                  <a:lnTo>
                    <a:pt x="1685259" y="255031"/>
                  </a:lnTo>
                  <a:lnTo>
                    <a:pt x="1685335" y="255020"/>
                  </a:lnTo>
                  <a:lnTo>
                    <a:pt x="1707212" y="251951"/>
                  </a:lnTo>
                  <a:lnTo>
                    <a:pt x="1717789" y="228128"/>
                  </a:lnTo>
                  <a:lnTo>
                    <a:pt x="1717841" y="228013"/>
                  </a:lnTo>
                  <a:lnTo>
                    <a:pt x="1717839" y="228014"/>
                  </a:lnTo>
                  <a:close/>
                  <a:moveTo>
                    <a:pt x="1944322" y="211213"/>
                  </a:moveTo>
                  <a:cubicBezTo>
                    <a:pt x="1928230" y="209536"/>
                    <a:pt x="1915713" y="220265"/>
                    <a:pt x="1901409" y="225629"/>
                  </a:cubicBezTo>
                  <a:cubicBezTo>
                    <a:pt x="1902204" y="228807"/>
                    <a:pt x="1902999" y="231191"/>
                    <a:pt x="1903793" y="234370"/>
                  </a:cubicBezTo>
                  <a:cubicBezTo>
                    <a:pt x="1923660" y="228807"/>
                    <a:pt x="1942732" y="223245"/>
                    <a:pt x="1961804" y="217682"/>
                  </a:cubicBezTo>
                  <a:cubicBezTo>
                    <a:pt x="1955447" y="213709"/>
                    <a:pt x="1949686" y="211771"/>
                    <a:pt x="1944322" y="211213"/>
                  </a:cubicBezTo>
                  <a:close/>
                  <a:moveTo>
                    <a:pt x="2220071" y="169207"/>
                  </a:moveTo>
                  <a:cubicBezTo>
                    <a:pt x="2185106" y="193047"/>
                    <a:pt x="2149346" y="212914"/>
                    <a:pt x="2104844" y="200199"/>
                  </a:cubicBezTo>
                  <a:cubicBezTo>
                    <a:pt x="2142989" y="189868"/>
                    <a:pt x="2181927" y="179538"/>
                    <a:pt x="2220071" y="169207"/>
                  </a:cubicBezTo>
                  <a:close/>
                  <a:moveTo>
                    <a:pt x="2042066" y="168412"/>
                  </a:moveTo>
                  <a:cubicBezTo>
                    <a:pt x="2022993" y="182716"/>
                    <a:pt x="2008690" y="193842"/>
                    <a:pt x="1993591" y="204172"/>
                  </a:cubicBezTo>
                  <a:cubicBezTo>
                    <a:pt x="1994386" y="207351"/>
                    <a:pt x="1995180" y="211324"/>
                    <a:pt x="1995975" y="214503"/>
                  </a:cubicBezTo>
                  <a:cubicBezTo>
                    <a:pt x="2014252" y="211324"/>
                    <a:pt x="2032530" y="208146"/>
                    <a:pt x="2054780" y="204172"/>
                  </a:cubicBezTo>
                  <a:cubicBezTo>
                    <a:pt x="2049217" y="189074"/>
                    <a:pt x="2046039" y="178743"/>
                    <a:pt x="2042066" y="168412"/>
                  </a:cubicBezTo>
                  <a:close/>
                  <a:moveTo>
                    <a:pt x="241344" y="127089"/>
                  </a:moveTo>
                  <a:cubicBezTo>
                    <a:pt x="237371" y="127089"/>
                    <a:pt x="233397" y="129473"/>
                    <a:pt x="229424" y="131062"/>
                  </a:cubicBezTo>
                  <a:cubicBezTo>
                    <a:pt x="230219" y="133446"/>
                    <a:pt x="230219" y="135036"/>
                    <a:pt x="231013" y="137420"/>
                  </a:cubicBezTo>
                  <a:lnTo>
                    <a:pt x="231808" y="137420"/>
                  </a:lnTo>
                  <a:cubicBezTo>
                    <a:pt x="238165" y="137420"/>
                    <a:pt x="245317" y="137420"/>
                    <a:pt x="252469" y="137420"/>
                  </a:cubicBezTo>
                  <a:cubicBezTo>
                    <a:pt x="253264" y="135831"/>
                    <a:pt x="253264" y="133447"/>
                    <a:pt x="254059" y="131858"/>
                  </a:cubicBezTo>
                  <a:cubicBezTo>
                    <a:pt x="250085" y="130268"/>
                    <a:pt x="246112" y="127884"/>
                    <a:pt x="242139" y="127089"/>
                  </a:cubicBezTo>
                  <a:lnTo>
                    <a:pt x="241706" y="127234"/>
                  </a:lnTo>
                  <a:close/>
                  <a:moveTo>
                    <a:pt x="1691616" y="88945"/>
                  </a:moveTo>
                  <a:cubicBezTo>
                    <a:pt x="1687643" y="112785"/>
                    <a:pt x="1693206" y="124705"/>
                    <a:pt x="1717046" y="120732"/>
                  </a:cubicBezTo>
                  <a:cubicBezTo>
                    <a:pt x="1725787" y="97687"/>
                    <a:pt x="1720224" y="86561"/>
                    <a:pt x="1691616" y="88945"/>
                  </a:cubicBezTo>
                  <a:close/>
                  <a:moveTo>
                    <a:pt x="254059" y="81793"/>
                  </a:moveTo>
                  <a:lnTo>
                    <a:pt x="254129" y="81797"/>
                  </a:lnTo>
                  <a:lnTo>
                    <a:pt x="254122" y="81801"/>
                  </a:lnTo>
                  <a:close/>
                  <a:moveTo>
                    <a:pt x="1939653" y="54166"/>
                  </a:moveTo>
                  <a:cubicBezTo>
                    <a:pt x="1944570" y="54228"/>
                    <a:pt x="1950281" y="55370"/>
                    <a:pt x="1957036" y="57953"/>
                  </a:cubicBezTo>
                  <a:cubicBezTo>
                    <a:pt x="1935580" y="65105"/>
                    <a:pt x="1922865" y="69078"/>
                    <a:pt x="1910150" y="73051"/>
                  </a:cubicBezTo>
                  <a:cubicBezTo>
                    <a:pt x="1917302" y="63515"/>
                    <a:pt x="1924901" y="53979"/>
                    <a:pt x="1939653" y="54166"/>
                  </a:cubicBezTo>
                  <a:close/>
                  <a:moveTo>
                    <a:pt x="1355608" y="389"/>
                  </a:moveTo>
                  <a:cubicBezTo>
                    <a:pt x="1389692" y="-2144"/>
                    <a:pt x="1423217" y="8287"/>
                    <a:pt x="1457189" y="14246"/>
                  </a:cubicBezTo>
                  <a:cubicBezTo>
                    <a:pt x="1459573" y="22193"/>
                    <a:pt x="1461957" y="30934"/>
                    <a:pt x="1467520" y="48417"/>
                  </a:cubicBezTo>
                  <a:cubicBezTo>
                    <a:pt x="1480234" y="17425"/>
                    <a:pt x="1500895" y="8684"/>
                    <a:pt x="1528709" y="5505"/>
                  </a:cubicBezTo>
                  <a:cubicBezTo>
                    <a:pt x="1527914" y="15041"/>
                    <a:pt x="1527120" y="22988"/>
                    <a:pt x="1526325" y="32524"/>
                  </a:cubicBezTo>
                  <a:cubicBezTo>
                    <a:pt x="1543808" y="46828"/>
                    <a:pt x="1563674" y="35702"/>
                    <a:pt x="1570032" y="22193"/>
                  </a:cubicBezTo>
                  <a:cubicBezTo>
                    <a:pt x="1582747" y="-7210"/>
                    <a:pt x="1604202" y="1532"/>
                    <a:pt x="1620096" y="7094"/>
                  </a:cubicBezTo>
                  <a:cubicBezTo>
                    <a:pt x="1647115" y="16630"/>
                    <a:pt x="1670955" y="33318"/>
                    <a:pt x="1696384" y="46828"/>
                  </a:cubicBezTo>
                  <a:cubicBezTo>
                    <a:pt x="1706715" y="52391"/>
                    <a:pt x="1718635" y="63516"/>
                    <a:pt x="1727376" y="61132"/>
                  </a:cubicBezTo>
                  <a:cubicBezTo>
                    <a:pt x="1749627" y="56364"/>
                    <a:pt x="1778235" y="51596"/>
                    <a:pt x="1790155" y="36497"/>
                  </a:cubicBezTo>
                  <a:cubicBezTo>
                    <a:pt x="1810022" y="9478"/>
                    <a:pt x="1828299" y="9478"/>
                    <a:pt x="1852934" y="22193"/>
                  </a:cubicBezTo>
                  <a:cubicBezTo>
                    <a:pt x="1845782" y="73847"/>
                    <a:pt x="1797308" y="76231"/>
                    <a:pt x="1764726" y="100071"/>
                  </a:cubicBezTo>
                  <a:cubicBezTo>
                    <a:pt x="1778235" y="98481"/>
                    <a:pt x="1791745" y="96892"/>
                    <a:pt x="1806049" y="95303"/>
                  </a:cubicBezTo>
                  <a:cubicBezTo>
                    <a:pt x="1813201" y="120732"/>
                    <a:pt x="1788566" y="119143"/>
                    <a:pt x="1777441" y="129473"/>
                  </a:cubicBezTo>
                  <a:cubicBezTo>
                    <a:pt x="1825121" y="145367"/>
                    <a:pt x="1825915" y="145367"/>
                    <a:pt x="1849756" y="103249"/>
                  </a:cubicBezTo>
                  <a:cubicBezTo>
                    <a:pt x="1858497" y="88151"/>
                    <a:pt x="1870417" y="84177"/>
                    <a:pt x="1894257" y="88151"/>
                  </a:cubicBezTo>
                  <a:cubicBezTo>
                    <a:pt x="1879953" y="96892"/>
                    <a:pt x="1871212" y="102455"/>
                    <a:pt x="1863265" y="107223"/>
                  </a:cubicBezTo>
                  <a:cubicBezTo>
                    <a:pt x="1864060" y="109607"/>
                    <a:pt x="1864060" y="111991"/>
                    <a:pt x="1864854" y="114375"/>
                  </a:cubicBezTo>
                  <a:cubicBezTo>
                    <a:pt x="1888695" y="111991"/>
                    <a:pt x="1913329" y="109607"/>
                    <a:pt x="1939553" y="107223"/>
                  </a:cubicBezTo>
                  <a:cubicBezTo>
                    <a:pt x="1945116" y="119143"/>
                    <a:pt x="1951473" y="131063"/>
                    <a:pt x="1957830" y="142983"/>
                  </a:cubicBezTo>
                  <a:cubicBezTo>
                    <a:pt x="1985644" y="151724"/>
                    <a:pt x="2017431" y="113580"/>
                    <a:pt x="2044450" y="149340"/>
                  </a:cubicBezTo>
                  <a:cubicBezTo>
                    <a:pt x="2054780" y="144572"/>
                    <a:pt x="2065906" y="139804"/>
                    <a:pt x="2081799" y="133447"/>
                  </a:cubicBezTo>
                  <a:cubicBezTo>
                    <a:pt x="2069879" y="166823"/>
                    <a:pt x="2069879" y="166823"/>
                    <a:pt x="2088157" y="203378"/>
                  </a:cubicBezTo>
                  <a:cubicBezTo>
                    <a:pt x="2071469" y="227218"/>
                    <a:pt x="2043655" y="228807"/>
                    <a:pt x="2019020" y="230397"/>
                  </a:cubicBezTo>
                  <a:cubicBezTo>
                    <a:pt x="2003922" y="231191"/>
                    <a:pt x="1993591" y="228807"/>
                    <a:pt x="1985644" y="245495"/>
                  </a:cubicBezTo>
                  <a:cubicBezTo>
                    <a:pt x="1977697" y="262183"/>
                    <a:pt x="1964983" y="258210"/>
                    <a:pt x="1951473" y="250263"/>
                  </a:cubicBezTo>
                  <a:cubicBezTo>
                    <a:pt x="1926839" y="235165"/>
                    <a:pt x="1926044" y="235959"/>
                    <a:pt x="1914124" y="259005"/>
                  </a:cubicBezTo>
                  <a:cubicBezTo>
                    <a:pt x="1902999" y="282050"/>
                    <a:pt x="1881542" y="289997"/>
                    <a:pt x="1859292" y="288407"/>
                  </a:cubicBezTo>
                  <a:cubicBezTo>
                    <a:pt x="1823532" y="285229"/>
                    <a:pt x="1794923" y="292381"/>
                    <a:pt x="1768699" y="317810"/>
                  </a:cubicBezTo>
                  <a:cubicBezTo>
                    <a:pt x="1761547" y="324962"/>
                    <a:pt x="1746449" y="323373"/>
                    <a:pt x="1736912" y="324962"/>
                  </a:cubicBezTo>
                  <a:cubicBezTo>
                    <a:pt x="1721814" y="309069"/>
                    <a:pt x="1748832" y="281255"/>
                    <a:pt x="1716251" y="277282"/>
                  </a:cubicBezTo>
                  <a:cubicBezTo>
                    <a:pt x="1701947" y="301122"/>
                    <a:pt x="1687643" y="324168"/>
                    <a:pt x="1651883" y="314632"/>
                  </a:cubicBezTo>
                  <a:cubicBezTo>
                    <a:pt x="1642347" y="312248"/>
                    <a:pt x="1629632" y="320989"/>
                    <a:pt x="1611355" y="326552"/>
                  </a:cubicBezTo>
                  <a:cubicBezTo>
                    <a:pt x="1628043" y="338472"/>
                    <a:pt x="1654267" y="335293"/>
                    <a:pt x="1643936" y="363901"/>
                  </a:cubicBezTo>
                  <a:cubicBezTo>
                    <a:pt x="1633605" y="367080"/>
                    <a:pt x="1620891" y="371053"/>
                    <a:pt x="1604997" y="376616"/>
                  </a:cubicBezTo>
                  <a:cubicBezTo>
                    <a:pt x="1603805" y="361120"/>
                    <a:pt x="1597249" y="356153"/>
                    <a:pt x="1588905" y="354365"/>
                  </a:cubicBezTo>
                  <a:lnTo>
                    <a:pt x="1565041" y="351536"/>
                  </a:lnTo>
                  <a:lnTo>
                    <a:pt x="1565263" y="351980"/>
                  </a:lnTo>
                  <a:lnTo>
                    <a:pt x="1563440" y="353132"/>
                  </a:lnTo>
                  <a:lnTo>
                    <a:pt x="1564081" y="351423"/>
                  </a:lnTo>
                  <a:lnTo>
                    <a:pt x="1562642" y="351252"/>
                  </a:lnTo>
                  <a:lnTo>
                    <a:pt x="1556622" y="332810"/>
                  </a:lnTo>
                  <a:cubicBezTo>
                    <a:pt x="1554338" y="325757"/>
                    <a:pt x="1551755" y="317810"/>
                    <a:pt x="1548576" y="308274"/>
                  </a:cubicBezTo>
                  <a:cubicBezTo>
                    <a:pt x="1523146" y="334498"/>
                    <a:pt x="1504074" y="355160"/>
                    <a:pt x="1484207" y="375026"/>
                  </a:cubicBezTo>
                  <a:cubicBezTo>
                    <a:pt x="1468314" y="390125"/>
                    <a:pt x="1451626" y="400456"/>
                    <a:pt x="1425402" y="398867"/>
                  </a:cubicBezTo>
                  <a:cubicBezTo>
                    <a:pt x="1377722" y="396483"/>
                    <a:pt x="1330042" y="403635"/>
                    <a:pt x="1291897" y="437805"/>
                  </a:cubicBezTo>
                  <a:cubicBezTo>
                    <a:pt x="1287924" y="440984"/>
                    <a:pt x="1282361" y="443368"/>
                    <a:pt x="1276799" y="444957"/>
                  </a:cubicBezTo>
                  <a:cubicBezTo>
                    <a:pt x="1271236" y="446547"/>
                    <a:pt x="1265673" y="445752"/>
                    <a:pt x="1259316" y="446547"/>
                  </a:cubicBezTo>
                  <a:lnTo>
                    <a:pt x="1260835" y="430598"/>
                  </a:lnTo>
                  <a:lnTo>
                    <a:pt x="1262495" y="430653"/>
                  </a:lnTo>
                  <a:lnTo>
                    <a:pt x="1263396" y="428934"/>
                  </a:lnTo>
                  <a:lnTo>
                    <a:pt x="1296467" y="416647"/>
                  </a:lnTo>
                  <a:cubicBezTo>
                    <a:pt x="1307394" y="410389"/>
                    <a:pt x="1316930" y="401251"/>
                    <a:pt x="1323684" y="386152"/>
                  </a:cubicBezTo>
                  <a:cubicBezTo>
                    <a:pt x="1315737" y="385357"/>
                    <a:pt x="1310175" y="383768"/>
                    <a:pt x="1305407" y="384563"/>
                  </a:cubicBezTo>
                  <a:cubicBezTo>
                    <a:pt x="1292295" y="386550"/>
                    <a:pt x="1283951" y="393106"/>
                    <a:pt x="1277693" y="401648"/>
                  </a:cubicBezTo>
                  <a:lnTo>
                    <a:pt x="1263396" y="428934"/>
                  </a:lnTo>
                  <a:lnTo>
                    <a:pt x="1260905" y="429859"/>
                  </a:lnTo>
                  <a:lnTo>
                    <a:pt x="1260835" y="430598"/>
                  </a:lnTo>
                  <a:lnTo>
                    <a:pt x="1241536" y="429958"/>
                  </a:lnTo>
                  <a:cubicBezTo>
                    <a:pt x="1234483" y="429859"/>
                    <a:pt x="1227530" y="430256"/>
                    <a:pt x="1221172" y="432243"/>
                  </a:cubicBezTo>
                  <a:cubicBezTo>
                    <a:pt x="1175081" y="444957"/>
                    <a:pt x="1128990" y="459261"/>
                    <a:pt x="1080515" y="474360"/>
                  </a:cubicBezTo>
                  <a:cubicBezTo>
                    <a:pt x="1086078" y="479128"/>
                    <a:pt x="1091641" y="483896"/>
                    <a:pt x="1099587" y="490254"/>
                  </a:cubicBezTo>
                  <a:cubicBezTo>
                    <a:pt x="1093230" y="496611"/>
                    <a:pt x="1083694" y="502968"/>
                    <a:pt x="1081310" y="511710"/>
                  </a:cubicBezTo>
                  <a:cubicBezTo>
                    <a:pt x="1079721" y="518862"/>
                    <a:pt x="1086873" y="528398"/>
                    <a:pt x="1090051" y="537934"/>
                  </a:cubicBezTo>
                  <a:cubicBezTo>
                    <a:pt x="1085283" y="541112"/>
                    <a:pt x="1081310" y="545880"/>
                    <a:pt x="1076542" y="546675"/>
                  </a:cubicBezTo>
                  <a:cubicBezTo>
                    <a:pt x="1028862" y="553827"/>
                    <a:pt x="988334" y="582435"/>
                    <a:pt x="939859" y="587998"/>
                  </a:cubicBezTo>
                  <a:cubicBezTo>
                    <a:pt x="908867" y="591177"/>
                    <a:pt x="879464" y="600713"/>
                    <a:pt x="846882" y="599918"/>
                  </a:cubicBezTo>
                  <a:cubicBezTo>
                    <a:pt x="825426" y="599123"/>
                    <a:pt x="780130" y="601507"/>
                    <a:pt x="764237" y="596739"/>
                  </a:cubicBezTo>
                  <a:cubicBezTo>
                    <a:pt x="761853" y="607070"/>
                    <a:pt x="760263" y="617401"/>
                    <a:pt x="757879" y="626937"/>
                  </a:cubicBezTo>
                  <a:cubicBezTo>
                    <a:pt x="757085" y="629321"/>
                    <a:pt x="753906" y="630115"/>
                    <a:pt x="749933" y="633294"/>
                  </a:cubicBezTo>
                  <a:cubicBezTo>
                    <a:pt x="741191" y="624553"/>
                    <a:pt x="733245" y="608659"/>
                    <a:pt x="723708" y="607865"/>
                  </a:cubicBezTo>
                  <a:cubicBezTo>
                    <a:pt x="714172" y="607070"/>
                    <a:pt x="703047" y="620579"/>
                    <a:pt x="689538" y="630115"/>
                  </a:cubicBezTo>
                  <a:cubicBezTo>
                    <a:pt x="686359" y="626937"/>
                    <a:pt x="681591" y="620579"/>
                    <a:pt x="674439" y="618195"/>
                  </a:cubicBezTo>
                  <a:cubicBezTo>
                    <a:pt x="666492" y="615017"/>
                    <a:pt x="651394" y="611838"/>
                    <a:pt x="649009" y="615017"/>
                  </a:cubicBezTo>
                  <a:cubicBezTo>
                    <a:pt x="637089" y="634884"/>
                    <a:pt x="619607" y="628526"/>
                    <a:pt x="604508" y="626142"/>
                  </a:cubicBezTo>
                  <a:cubicBezTo>
                    <a:pt x="548087" y="618195"/>
                    <a:pt x="492460" y="608659"/>
                    <a:pt x="436833" y="600713"/>
                  </a:cubicBezTo>
                  <a:cubicBezTo>
                    <a:pt x="416966" y="597534"/>
                    <a:pt x="404251" y="586409"/>
                    <a:pt x="394715" y="570515"/>
                  </a:cubicBezTo>
                  <a:cubicBezTo>
                    <a:pt x="378027" y="543496"/>
                    <a:pt x="358160" y="529192"/>
                    <a:pt x="324784" y="514094"/>
                  </a:cubicBezTo>
                  <a:cubicBezTo>
                    <a:pt x="314453" y="509326"/>
                    <a:pt x="308096" y="494227"/>
                    <a:pt x="296971" y="480718"/>
                  </a:cubicBezTo>
                  <a:cubicBezTo>
                    <a:pt x="262005" y="482307"/>
                    <a:pt x="237371" y="462440"/>
                    <a:pt x="229424" y="421912"/>
                  </a:cubicBezTo>
                  <a:cubicBezTo>
                    <a:pt x="216709" y="420323"/>
                    <a:pt x="203994" y="417939"/>
                    <a:pt x="189690" y="416349"/>
                  </a:cubicBezTo>
                  <a:cubicBezTo>
                    <a:pt x="181744" y="361517"/>
                    <a:pt x="135653" y="362312"/>
                    <a:pt x="94330" y="357544"/>
                  </a:cubicBezTo>
                  <a:cubicBezTo>
                    <a:pt x="56186" y="352776"/>
                    <a:pt x="37908" y="339266"/>
                    <a:pt x="27578" y="303506"/>
                  </a:cubicBezTo>
                  <a:cubicBezTo>
                    <a:pt x="25988" y="297944"/>
                    <a:pt x="24399" y="292381"/>
                    <a:pt x="23604" y="287613"/>
                  </a:cubicBezTo>
                  <a:cubicBezTo>
                    <a:pt x="22015" y="270925"/>
                    <a:pt x="-8182" y="268541"/>
                    <a:pt x="2148" y="247085"/>
                  </a:cubicBezTo>
                  <a:cubicBezTo>
                    <a:pt x="9300" y="231986"/>
                    <a:pt x="19631" y="219271"/>
                    <a:pt x="29962" y="203378"/>
                  </a:cubicBezTo>
                  <a:cubicBezTo>
                    <a:pt x="37114" y="203378"/>
                    <a:pt x="45855" y="204172"/>
                    <a:pt x="54597" y="204172"/>
                  </a:cubicBezTo>
                  <a:cubicBezTo>
                    <a:pt x="55391" y="201788"/>
                    <a:pt x="56980" y="199404"/>
                    <a:pt x="57775" y="197020"/>
                  </a:cubicBezTo>
                  <a:cubicBezTo>
                    <a:pt x="45060" y="189074"/>
                    <a:pt x="32346" y="180332"/>
                    <a:pt x="15658" y="170002"/>
                  </a:cubicBezTo>
                  <a:cubicBezTo>
                    <a:pt x="20426" y="158876"/>
                    <a:pt x="24399" y="146956"/>
                    <a:pt x="31551" y="130268"/>
                  </a:cubicBezTo>
                  <a:cubicBezTo>
                    <a:pt x="50623" y="142188"/>
                    <a:pt x="65722" y="151724"/>
                    <a:pt x="77642" y="158876"/>
                  </a:cubicBezTo>
                  <a:cubicBezTo>
                    <a:pt x="100687" y="154108"/>
                    <a:pt x="121349" y="149340"/>
                    <a:pt x="149162" y="142983"/>
                  </a:cubicBezTo>
                  <a:cubicBezTo>
                    <a:pt x="120554" y="126295"/>
                    <a:pt x="95919" y="118348"/>
                    <a:pt x="67311" y="119143"/>
                  </a:cubicBezTo>
                  <a:cubicBezTo>
                    <a:pt x="61749" y="105633"/>
                    <a:pt x="56980" y="92124"/>
                    <a:pt x="50623" y="75436"/>
                  </a:cubicBezTo>
                  <a:cubicBezTo>
                    <a:pt x="81615" y="72257"/>
                    <a:pt x="110223" y="69079"/>
                    <a:pt x="141216" y="65105"/>
                  </a:cubicBezTo>
                  <a:cubicBezTo>
                    <a:pt x="142805" y="72257"/>
                    <a:pt x="145189" y="79409"/>
                    <a:pt x="147573" y="91329"/>
                  </a:cubicBezTo>
                  <a:cubicBezTo>
                    <a:pt x="171413" y="87356"/>
                    <a:pt x="195253" y="82588"/>
                    <a:pt x="219093" y="80204"/>
                  </a:cubicBezTo>
                  <a:lnTo>
                    <a:pt x="251550" y="83155"/>
                  </a:lnTo>
                  <a:lnTo>
                    <a:pt x="225451" y="96891"/>
                  </a:lnTo>
                  <a:lnTo>
                    <a:pt x="225924" y="98191"/>
                  </a:lnTo>
                  <a:lnTo>
                    <a:pt x="223861" y="99276"/>
                  </a:lnTo>
                  <a:cubicBezTo>
                    <a:pt x="224656" y="102455"/>
                    <a:pt x="226245" y="104839"/>
                    <a:pt x="227040" y="108017"/>
                  </a:cubicBezTo>
                  <a:cubicBezTo>
                    <a:pt x="249291" y="108017"/>
                    <a:pt x="271541" y="104839"/>
                    <a:pt x="291408" y="86561"/>
                  </a:cubicBezTo>
                  <a:lnTo>
                    <a:pt x="289194" y="86278"/>
                  </a:lnTo>
                  <a:lnTo>
                    <a:pt x="292998" y="84177"/>
                  </a:lnTo>
                  <a:lnTo>
                    <a:pt x="254129" y="81797"/>
                  </a:lnTo>
                  <a:lnTo>
                    <a:pt x="255648" y="80998"/>
                  </a:lnTo>
                  <a:cubicBezTo>
                    <a:pt x="255648" y="80998"/>
                    <a:pt x="254059" y="81793"/>
                    <a:pt x="254059" y="81793"/>
                  </a:cubicBezTo>
                  <a:cubicBezTo>
                    <a:pt x="258827" y="73052"/>
                    <a:pt x="263595" y="65105"/>
                    <a:pt x="271541" y="50801"/>
                  </a:cubicBezTo>
                  <a:cubicBezTo>
                    <a:pt x="417761" y="36497"/>
                    <a:pt x="566364" y="20604"/>
                    <a:pt x="715762" y="8684"/>
                  </a:cubicBezTo>
                  <a:cubicBezTo>
                    <a:pt x="769005" y="4710"/>
                    <a:pt x="823042" y="10273"/>
                    <a:pt x="877080" y="11862"/>
                  </a:cubicBezTo>
                  <a:cubicBezTo>
                    <a:pt x="896152" y="12657"/>
                    <a:pt x="915224" y="10273"/>
                    <a:pt x="934296" y="12657"/>
                  </a:cubicBezTo>
                  <a:cubicBezTo>
                    <a:pt x="950984" y="14246"/>
                    <a:pt x="967672" y="19809"/>
                    <a:pt x="991512" y="24577"/>
                  </a:cubicBezTo>
                  <a:cubicBezTo>
                    <a:pt x="995486" y="22988"/>
                    <a:pt x="1005816" y="17425"/>
                    <a:pt x="1015352" y="11862"/>
                  </a:cubicBezTo>
                  <a:cubicBezTo>
                    <a:pt x="1018531" y="11862"/>
                    <a:pt x="1020915" y="11068"/>
                    <a:pt x="1020915" y="11862"/>
                  </a:cubicBezTo>
                  <a:cubicBezTo>
                    <a:pt x="1040782" y="44444"/>
                    <a:pt x="1059854" y="22193"/>
                    <a:pt x="1078926" y="11068"/>
                  </a:cubicBezTo>
                  <a:cubicBezTo>
                    <a:pt x="1081310" y="9478"/>
                    <a:pt x="1084489" y="8684"/>
                    <a:pt x="1086873" y="9478"/>
                  </a:cubicBezTo>
                  <a:cubicBezTo>
                    <a:pt x="1158393" y="26166"/>
                    <a:pt x="1229118" y="-4031"/>
                    <a:pt x="1300639" y="8684"/>
                  </a:cubicBezTo>
                  <a:cubicBezTo>
                    <a:pt x="1306996" y="9478"/>
                    <a:pt x="1314943" y="10273"/>
                    <a:pt x="1321300" y="7889"/>
                  </a:cubicBezTo>
                  <a:cubicBezTo>
                    <a:pt x="1332823" y="3518"/>
                    <a:pt x="1344246" y="1234"/>
                    <a:pt x="1355608" y="389"/>
                  </a:cubicBezTo>
                  <a:close/>
                </a:path>
              </a:pathLst>
            </a:custGeom>
            <a:solidFill>
              <a:schemeClr val="accent1"/>
            </a:solidFill>
            <a:ln w="7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468C206-E28E-440C-A345-8299B342E7F6}"/>
                </a:ext>
              </a:extLst>
            </p:cNvPr>
            <p:cNvGrpSpPr/>
            <p:nvPr/>
          </p:nvGrpSpPr>
          <p:grpSpPr>
            <a:xfrm>
              <a:off x="6403290" y="917642"/>
              <a:ext cx="2948940" cy="886162"/>
              <a:chOff x="6751979" y="1666120"/>
              <a:chExt cx="3952213" cy="886162"/>
            </a:xfrm>
          </p:grpSpPr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F90916A-4890-4CEE-BAC7-9E2185D3E44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cs typeface="Arial" pitchFamily="34" charset="0"/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7E12F469-6085-43BE-A142-6B7365912C4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86AF54D1-3C97-42D7-A683-62A8BBA95036}"/>
                </a:ext>
              </a:extLst>
            </p:cNvPr>
            <p:cNvSpPr txBox="1"/>
            <p:nvPr/>
          </p:nvSpPr>
          <p:spPr>
            <a:xfrm>
              <a:off x="5486403" y="831114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05CF29FF-95D6-4F42-86EC-A68F323EDEC5}"/>
              </a:ext>
            </a:extLst>
          </p:cNvPr>
          <p:cNvGrpSpPr/>
          <p:nvPr/>
        </p:nvGrpSpPr>
        <p:grpSpPr>
          <a:xfrm>
            <a:off x="4770642" y="2448721"/>
            <a:ext cx="4126656" cy="1018014"/>
            <a:chOff x="5225574" y="2147037"/>
            <a:chExt cx="4126656" cy="1018014"/>
          </a:xfrm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3B03BD91-89F0-4BFE-942F-5E6909337876}"/>
                </a:ext>
              </a:extLst>
            </p:cNvPr>
            <p:cNvSpPr/>
            <p:nvPr/>
          </p:nvSpPr>
          <p:spPr>
            <a:xfrm rot="10411499" flipH="1" flipV="1">
              <a:off x="5225574" y="2147037"/>
              <a:ext cx="2275888" cy="811010"/>
            </a:xfrm>
            <a:custGeom>
              <a:avLst/>
              <a:gdLst>
                <a:gd name="connsiteX0" fmla="*/ 1341167 w 2220071"/>
                <a:gd name="connsiteY0" fmla="*/ 493432 h 633294"/>
                <a:gd name="connsiteX1" fmla="*/ 1299844 w 2220071"/>
                <a:gd name="connsiteY1" fmla="*/ 520451 h 633294"/>
                <a:gd name="connsiteX2" fmla="*/ 1341167 w 2220071"/>
                <a:gd name="connsiteY2" fmla="*/ 493432 h 633294"/>
                <a:gd name="connsiteX3" fmla="*/ 1180644 w 2220071"/>
                <a:gd name="connsiteY3" fmla="*/ 481512 h 633294"/>
                <a:gd name="connsiteX4" fmla="*/ 1130580 w 2220071"/>
                <a:gd name="connsiteY4" fmla="*/ 503762 h 633294"/>
                <a:gd name="connsiteX5" fmla="*/ 1183823 w 2220071"/>
                <a:gd name="connsiteY5" fmla="*/ 490253 h 633294"/>
                <a:gd name="connsiteX6" fmla="*/ 1180644 w 2220071"/>
                <a:gd name="connsiteY6" fmla="*/ 481512 h 633294"/>
                <a:gd name="connsiteX7" fmla="*/ 1223953 w 2220071"/>
                <a:gd name="connsiteY7" fmla="*/ 466115 h 633294"/>
                <a:gd name="connsiteX8" fmla="*/ 1283156 w 2220071"/>
                <a:gd name="connsiteY8" fmla="*/ 479128 h 633294"/>
                <a:gd name="connsiteX9" fmla="*/ 1266468 w 2220071"/>
                <a:gd name="connsiteY9" fmla="*/ 518861 h 633294"/>
                <a:gd name="connsiteX10" fmla="*/ 1246601 w 2220071"/>
                <a:gd name="connsiteY10" fmla="*/ 538728 h 633294"/>
                <a:gd name="connsiteX11" fmla="*/ 1220377 w 2220071"/>
                <a:gd name="connsiteY11" fmla="*/ 542701 h 633294"/>
                <a:gd name="connsiteX12" fmla="*/ 1217198 w 2220071"/>
                <a:gd name="connsiteY12" fmla="*/ 514093 h 633294"/>
                <a:gd name="connsiteX13" fmla="*/ 1180644 w 2220071"/>
                <a:gd name="connsiteY13" fmla="*/ 529986 h 633294"/>
                <a:gd name="connsiteX14" fmla="*/ 1105150 w 2220071"/>
                <a:gd name="connsiteY14" fmla="*/ 513298 h 633294"/>
                <a:gd name="connsiteX15" fmla="*/ 1152830 w 2220071"/>
                <a:gd name="connsiteY15" fmla="*/ 475154 h 633294"/>
                <a:gd name="connsiteX16" fmla="*/ 1223953 w 2220071"/>
                <a:gd name="connsiteY16" fmla="*/ 466115 h 633294"/>
                <a:gd name="connsiteX17" fmla="*/ 1431759 w 2220071"/>
                <a:gd name="connsiteY17" fmla="*/ 447341 h 633294"/>
                <a:gd name="connsiteX18" fmla="*/ 1424607 w 2220071"/>
                <a:gd name="connsiteY18" fmla="*/ 461645 h 633294"/>
                <a:gd name="connsiteX19" fmla="*/ 1413481 w 2220071"/>
                <a:gd name="connsiteY19" fmla="*/ 460851 h 633294"/>
                <a:gd name="connsiteX20" fmla="*/ 1410303 w 2220071"/>
                <a:gd name="connsiteY20" fmla="*/ 451315 h 633294"/>
                <a:gd name="connsiteX21" fmla="*/ 1431759 w 2220071"/>
                <a:gd name="connsiteY21" fmla="*/ 447341 h 633294"/>
                <a:gd name="connsiteX22" fmla="*/ 1563440 w 2220071"/>
                <a:gd name="connsiteY22" fmla="*/ 353132 h 633294"/>
                <a:gd name="connsiteX23" fmla="*/ 1559986 w 2220071"/>
                <a:gd name="connsiteY23" fmla="*/ 362336 h 633294"/>
                <a:gd name="connsiteX24" fmla="*/ 1535066 w 2220071"/>
                <a:gd name="connsiteY24" fmla="*/ 371052 h 633294"/>
                <a:gd name="connsiteX25" fmla="*/ 1562085 w 2220071"/>
                <a:gd name="connsiteY25" fmla="*/ 351186 h 633294"/>
                <a:gd name="connsiteX26" fmla="*/ 1562642 w 2220071"/>
                <a:gd name="connsiteY26" fmla="*/ 351252 h 633294"/>
                <a:gd name="connsiteX27" fmla="*/ 1562880 w 2220071"/>
                <a:gd name="connsiteY27" fmla="*/ 351981 h 633294"/>
                <a:gd name="connsiteX28" fmla="*/ 1678802 w 2220071"/>
                <a:gd name="connsiteY28" fmla="*/ 325657 h 633294"/>
                <a:gd name="connsiteX29" fmla="*/ 1701947 w 2220071"/>
                <a:gd name="connsiteY29" fmla="*/ 327346 h 633294"/>
                <a:gd name="connsiteX30" fmla="*/ 1703536 w 2220071"/>
                <a:gd name="connsiteY30" fmla="*/ 336882 h 633294"/>
                <a:gd name="connsiteX31" fmla="*/ 1652677 w 2220071"/>
                <a:gd name="connsiteY31" fmla="*/ 342444 h 633294"/>
                <a:gd name="connsiteX32" fmla="*/ 1678802 w 2220071"/>
                <a:gd name="connsiteY32" fmla="*/ 325657 h 633294"/>
                <a:gd name="connsiteX33" fmla="*/ 1717840 w 2220071"/>
                <a:gd name="connsiteY33" fmla="*/ 228012 h 633294"/>
                <a:gd name="connsiteX34" fmla="*/ 1681285 w 2220071"/>
                <a:gd name="connsiteY34" fmla="*/ 244700 h 633294"/>
                <a:gd name="connsiteX35" fmla="*/ 1681286 w 2220071"/>
                <a:gd name="connsiteY35" fmla="*/ 244701 h 633294"/>
                <a:gd name="connsiteX36" fmla="*/ 1681285 w 2220071"/>
                <a:gd name="connsiteY36" fmla="*/ 244701 h 633294"/>
                <a:gd name="connsiteX37" fmla="*/ 1682368 w 2220071"/>
                <a:gd name="connsiteY37" fmla="*/ 247516 h 633294"/>
                <a:gd name="connsiteX38" fmla="*/ 1685258 w 2220071"/>
                <a:gd name="connsiteY38" fmla="*/ 255031 h 633294"/>
                <a:gd name="connsiteX39" fmla="*/ 1685259 w 2220071"/>
                <a:gd name="connsiteY39" fmla="*/ 255031 h 633294"/>
                <a:gd name="connsiteX40" fmla="*/ 1685335 w 2220071"/>
                <a:gd name="connsiteY40" fmla="*/ 255020 h 633294"/>
                <a:gd name="connsiteX41" fmla="*/ 1707212 w 2220071"/>
                <a:gd name="connsiteY41" fmla="*/ 251951 h 633294"/>
                <a:gd name="connsiteX42" fmla="*/ 1717789 w 2220071"/>
                <a:gd name="connsiteY42" fmla="*/ 228128 h 633294"/>
                <a:gd name="connsiteX43" fmla="*/ 1717841 w 2220071"/>
                <a:gd name="connsiteY43" fmla="*/ 228013 h 633294"/>
                <a:gd name="connsiteX44" fmla="*/ 1717839 w 2220071"/>
                <a:gd name="connsiteY44" fmla="*/ 228014 h 633294"/>
                <a:gd name="connsiteX45" fmla="*/ 1944322 w 2220071"/>
                <a:gd name="connsiteY45" fmla="*/ 211213 h 633294"/>
                <a:gd name="connsiteX46" fmla="*/ 1901409 w 2220071"/>
                <a:gd name="connsiteY46" fmla="*/ 225629 h 633294"/>
                <a:gd name="connsiteX47" fmla="*/ 1903793 w 2220071"/>
                <a:gd name="connsiteY47" fmla="*/ 234370 h 633294"/>
                <a:gd name="connsiteX48" fmla="*/ 1961804 w 2220071"/>
                <a:gd name="connsiteY48" fmla="*/ 217682 h 633294"/>
                <a:gd name="connsiteX49" fmla="*/ 1944322 w 2220071"/>
                <a:gd name="connsiteY49" fmla="*/ 211213 h 633294"/>
                <a:gd name="connsiteX50" fmla="*/ 2220071 w 2220071"/>
                <a:gd name="connsiteY50" fmla="*/ 169207 h 633294"/>
                <a:gd name="connsiteX51" fmla="*/ 2104844 w 2220071"/>
                <a:gd name="connsiteY51" fmla="*/ 200199 h 633294"/>
                <a:gd name="connsiteX52" fmla="*/ 2220071 w 2220071"/>
                <a:gd name="connsiteY52" fmla="*/ 169207 h 633294"/>
                <a:gd name="connsiteX53" fmla="*/ 2042066 w 2220071"/>
                <a:gd name="connsiteY53" fmla="*/ 168412 h 633294"/>
                <a:gd name="connsiteX54" fmla="*/ 1993591 w 2220071"/>
                <a:gd name="connsiteY54" fmla="*/ 204172 h 633294"/>
                <a:gd name="connsiteX55" fmla="*/ 1995975 w 2220071"/>
                <a:gd name="connsiteY55" fmla="*/ 214503 h 633294"/>
                <a:gd name="connsiteX56" fmla="*/ 2054780 w 2220071"/>
                <a:gd name="connsiteY56" fmla="*/ 204172 h 633294"/>
                <a:gd name="connsiteX57" fmla="*/ 2042066 w 2220071"/>
                <a:gd name="connsiteY57" fmla="*/ 168412 h 633294"/>
                <a:gd name="connsiteX58" fmla="*/ 241344 w 2220071"/>
                <a:gd name="connsiteY58" fmla="*/ 127089 h 633294"/>
                <a:gd name="connsiteX59" fmla="*/ 229424 w 2220071"/>
                <a:gd name="connsiteY59" fmla="*/ 131062 h 633294"/>
                <a:gd name="connsiteX60" fmla="*/ 231013 w 2220071"/>
                <a:gd name="connsiteY60" fmla="*/ 137420 h 633294"/>
                <a:gd name="connsiteX61" fmla="*/ 231808 w 2220071"/>
                <a:gd name="connsiteY61" fmla="*/ 137420 h 633294"/>
                <a:gd name="connsiteX62" fmla="*/ 252469 w 2220071"/>
                <a:gd name="connsiteY62" fmla="*/ 137420 h 633294"/>
                <a:gd name="connsiteX63" fmla="*/ 254059 w 2220071"/>
                <a:gd name="connsiteY63" fmla="*/ 131858 h 633294"/>
                <a:gd name="connsiteX64" fmla="*/ 242139 w 2220071"/>
                <a:gd name="connsiteY64" fmla="*/ 127089 h 633294"/>
                <a:gd name="connsiteX65" fmla="*/ 241706 w 2220071"/>
                <a:gd name="connsiteY65" fmla="*/ 127234 h 633294"/>
                <a:gd name="connsiteX66" fmla="*/ 1691616 w 2220071"/>
                <a:gd name="connsiteY66" fmla="*/ 88945 h 633294"/>
                <a:gd name="connsiteX67" fmla="*/ 1717046 w 2220071"/>
                <a:gd name="connsiteY67" fmla="*/ 120732 h 633294"/>
                <a:gd name="connsiteX68" fmla="*/ 1691616 w 2220071"/>
                <a:gd name="connsiteY68" fmla="*/ 88945 h 633294"/>
                <a:gd name="connsiteX69" fmla="*/ 254059 w 2220071"/>
                <a:gd name="connsiteY69" fmla="*/ 81793 h 633294"/>
                <a:gd name="connsiteX70" fmla="*/ 254129 w 2220071"/>
                <a:gd name="connsiteY70" fmla="*/ 81797 h 633294"/>
                <a:gd name="connsiteX71" fmla="*/ 254122 w 2220071"/>
                <a:gd name="connsiteY71" fmla="*/ 81801 h 633294"/>
                <a:gd name="connsiteX72" fmla="*/ 1939653 w 2220071"/>
                <a:gd name="connsiteY72" fmla="*/ 54166 h 633294"/>
                <a:gd name="connsiteX73" fmla="*/ 1957036 w 2220071"/>
                <a:gd name="connsiteY73" fmla="*/ 57953 h 633294"/>
                <a:gd name="connsiteX74" fmla="*/ 1910150 w 2220071"/>
                <a:gd name="connsiteY74" fmla="*/ 73051 h 633294"/>
                <a:gd name="connsiteX75" fmla="*/ 1939653 w 2220071"/>
                <a:gd name="connsiteY75" fmla="*/ 54166 h 633294"/>
                <a:gd name="connsiteX76" fmla="*/ 1355608 w 2220071"/>
                <a:gd name="connsiteY76" fmla="*/ 389 h 633294"/>
                <a:gd name="connsiteX77" fmla="*/ 1457189 w 2220071"/>
                <a:gd name="connsiteY77" fmla="*/ 14246 h 633294"/>
                <a:gd name="connsiteX78" fmla="*/ 1467520 w 2220071"/>
                <a:gd name="connsiteY78" fmla="*/ 48417 h 633294"/>
                <a:gd name="connsiteX79" fmla="*/ 1528709 w 2220071"/>
                <a:gd name="connsiteY79" fmla="*/ 5505 h 633294"/>
                <a:gd name="connsiteX80" fmla="*/ 1526325 w 2220071"/>
                <a:gd name="connsiteY80" fmla="*/ 32524 h 633294"/>
                <a:gd name="connsiteX81" fmla="*/ 1570032 w 2220071"/>
                <a:gd name="connsiteY81" fmla="*/ 22193 h 633294"/>
                <a:gd name="connsiteX82" fmla="*/ 1620096 w 2220071"/>
                <a:gd name="connsiteY82" fmla="*/ 7094 h 633294"/>
                <a:gd name="connsiteX83" fmla="*/ 1696384 w 2220071"/>
                <a:gd name="connsiteY83" fmla="*/ 46828 h 633294"/>
                <a:gd name="connsiteX84" fmla="*/ 1727376 w 2220071"/>
                <a:gd name="connsiteY84" fmla="*/ 61132 h 633294"/>
                <a:gd name="connsiteX85" fmla="*/ 1790155 w 2220071"/>
                <a:gd name="connsiteY85" fmla="*/ 36497 h 633294"/>
                <a:gd name="connsiteX86" fmla="*/ 1852934 w 2220071"/>
                <a:gd name="connsiteY86" fmla="*/ 22193 h 633294"/>
                <a:gd name="connsiteX87" fmla="*/ 1764726 w 2220071"/>
                <a:gd name="connsiteY87" fmla="*/ 100071 h 633294"/>
                <a:gd name="connsiteX88" fmla="*/ 1806049 w 2220071"/>
                <a:gd name="connsiteY88" fmla="*/ 95303 h 633294"/>
                <a:gd name="connsiteX89" fmla="*/ 1777441 w 2220071"/>
                <a:gd name="connsiteY89" fmla="*/ 129473 h 633294"/>
                <a:gd name="connsiteX90" fmla="*/ 1849756 w 2220071"/>
                <a:gd name="connsiteY90" fmla="*/ 103249 h 633294"/>
                <a:gd name="connsiteX91" fmla="*/ 1894257 w 2220071"/>
                <a:gd name="connsiteY91" fmla="*/ 88151 h 633294"/>
                <a:gd name="connsiteX92" fmla="*/ 1863265 w 2220071"/>
                <a:gd name="connsiteY92" fmla="*/ 107223 h 633294"/>
                <a:gd name="connsiteX93" fmla="*/ 1864854 w 2220071"/>
                <a:gd name="connsiteY93" fmla="*/ 114375 h 633294"/>
                <a:gd name="connsiteX94" fmla="*/ 1939553 w 2220071"/>
                <a:gd name="connsiteY94" fmla="*/ 107223 h 633294"/>
                <a:gd name="connsiteX95" fmla="*/ 1957830 w 2220071"/>
                <a:gd name="connsiteY95" fmla="*/ 142983 h 633294"/>
                <a:gd name="connsiteX96" fmla="*/ 2044450 w 2220071"/>
                <a:gd name="connsiteY96" fmla="*/ 149340 h 633294"/>
                <a:gd name="connsiteX97" fmla="*/ 2081799 w 2220071"/>
                <a:gd name="connsiteY97" fmla="*/ 133447 h 633294"/>
                <a:gd name="connsiteX98" fmla="*/ 2088157 w 2220071"/>
                <a:gd name="connsiteY98" fmla="*/ 203378 h 633294"/>
                <a:gd name="connsiteX99" fmla="*/ 2019020 w 2220071"/>
                <a:gd name="connsiteY99" fmla="*/ 230397 h 633294"/>
                <a:gd name="connsiteX100" fmla="*/ 1985644 w 2220071"/>
                <a:gd name="connsiteY100" fmla="*/ 245495 h 633294"/>
                <a:gd name="connsiteX101" fmla="*/ 1951473 w 2220071"/>
                <a:gd name="connsiteY101" fmla="*/ 250263 h 633294"/>
                <a:gd name="connsiteX102" fmla="*/ 1914124 w 2220071"/>
                <a:gd name="connsiteY102" fmla="*/ 259005 h 633294"/>
                <a:gd name="connsiteX103" fmla="*/ 1859292 w 2220071"/>
                <a:gd name="connsiteY103" fmla="*/ 288407 h 633294"/>
                <a:gd name="connsiteX104" fmla="*/ 1768699 w 2220071"/>
                <a:gd name="connsiteY104" fmla="*/ 317810 h 633294"/>
                <a:gd name="connsiteX105" fmla="*/ 1736912 w 2220071"/>
                <a:gd name="connsiteY105" fmla="*/ 324962 h 633294"/>
                <a:gd name="connsiteX106" fmla="*/ 1716251 w 2220071"/>
                <a:gd name="connsiteY106" fmla="*/ 277282 h 633294"/>
                <a:gd name="connsiteX107" fmla="*/ 1651883 w 2220071"/>
                <a:gd name="connsiteY107" fmla="*/ 314632 h 633294"/>
                <a:gd name="connsiteX108" fmla="*/ 1611355 w 2220071"/>
                <a:gd name="connsiteY108" fmla="*/ 326552 h 633294"/>
                <a:gd name="connsiteX109" fmla="*/ 1643936 w 2220071"/>
                <a:gd name="connsiteY109" fmla="*/ 363901 h 633294"/>
                <a:gd name="connsiteX110" fmla="*/ 1604997 w 2220071"/>
                <a:gd name="connsiteY110" fmla="*/ 376616 h 633294"/>
                <a:gd name="connsiteX111" fmla="*/ 1588905 w 2220071"/>
                <a:gd name="connsiteY111" fmla="*/ 354365 h 633294"/>
                <a:gd name="connsiteX112" fmla="*/ 1565041 w 2220071"/>
                <a:gd name="connsiteY112" fmla="*/ 351536 h 633294"/>
                <a:gd name="connsiteX113" fmla="*/ 1565263 w 2220071"/>
                <a:gd name="connsiteY113" fmla="*/ 351980 h 633294"/>
                <a:gd name="connsiteX114" fmla="*/ 1563440 w 2220071"/>
                <a:gd name="connsiteY114" fmla="*/ 353132 h 633294"/>
                <a:gd name="connsiteX115" fmla="*/ 1564081 w 2220071"/>
                <a:gd name="connsiteY115" fmla="*/ 351423 h 633294"/>
                <a:gd name="connsiteX116" fmla="*/ 1562642 w 2220071"/>
                <a:gd name="connsiteY116" fmla="*/ 351252 h 633294"/>
                <a:gd name="connsiteX117" fmla="*/ 1556622 w 2220071"/>
                <a:gd name="connsiteY117" fmla="*/ 332810 h 633294"/>
                <a:gd name="connsiteX118" fmla="*/ 1548576 w 2220071"/>
                <a:gd name="connsiteY118" fmla="*/ 308274 h 633294"/>
                <a:gd name="connsiteX119" fmla="*/ 1484207 w 2220071"/>
                <a:gd name="connsiteY119" fmla="*/ 375026 h 633294"/>
                <a:gd name="connsiteX120" fmla="*/ 1425402 w 2220071"/>
                <a:gd name="connsiteY120" fmla="*/ 398867 h 633294"/>
                <a:gd name="connsiteX121" fmla="*/ 1291897 w 2220071"/>
                <a:gd name="connsiteY121" fmla="*/ 437805 h 633294"/>
                <a:gd name="connsiteX122" fmla="*/ 1276799 w 2220071"/>
                <a:gd name="connsiteY122" fmla="*/ 444957 h 633294"/>
                <a:gd name="connsiteX123" fmla="*/ 1259316 w 2220071"/>
                <a:gd name="connsiteY123" fmla="*/ 446547 h 633294"/>
                <a:gd name="connsiteX124" fmla="*/ 1260835 w 2220071"/>
                <a:gd name="connsiteY124" fmla="*/ 430598 h 633294"/>
                <a:gd name="connsiteX125" fmla="*/ 1262495 w 2220071"/>
                <a:gd name="connsiteY125" fmla="*/ 430653 h 633294"/>
                <a:gd name="connsiteX126" fmla="*/ 1263396 w 2220071"/>
                <a:gd name="connsiteY126" fmla="*/ 428934 h 633294"/>
                <a:gd name="connsiteX127" fmla="*/ 1296467 w 2220071"/>
                <a:gd name="connsiteY127" fmla="*/ 416647 h 633294"/>
                <a:gd name="connsiteX128" fmla="*/ 1323684 w 2220071"/>
                <a:gd name="connsiteY128" fmla="*/ 386152 h 633294"/>
                <a:gd name="connsiteX129" fmla="*/ 1305407 w 2220071"/>
                <a:gd name="connsiteY129" fmla="*/ 384563 h 633294"/>
                <a:gd name="connsiteX130" fmla="*/ 1277693 w 2220071"/>
                <a:gd name="connsiteY130" fmla="*/ 401648 h 633294"/>
                <a:gd name="connsiteX131" fmla="*/ 1263396 w 2220071"/>
                <a:gd name="connsiteY131" fmla="*/ 428934 h 633294"/>
                <a:gd name="connsiteX132" fmla="*/ 1260905 w 2220071"/>
                <a:gd name="connsiteY132" fmla="*/ 429859 h 633294"/>
                <a:gd name="connsiteX133" fmla="*/ 1260835 w 2220071"/>
                <a:gd name="connsiteY133" fmla="*/ 430598 h 633294"/>
                <a:gd name="connsiteX134" fmla="*/ 1241536 w 2220071"/>
                <a:gd name="connsiteY134" fmla="*/ 429958 h 633294"/>
                <a:gd name="connsiteX135" fmla="*/ 1221172 w 2220071"/>
                <a:gd name="connsiteY135" fmla="*/ 432243 h 633294"/>
                <a:gd name="connsiteX136" fmla="*/ 1080515 w 2220071"/>
                <a:gd name="connsiteY136" fmla="*/ 474360 h 633294"/>
                <a:gd name="connsiteX137" fmla="*/ 1099587 w 2220071"/>
                <a:gd name="connsiteY137" fmla="*/ 490254 h 633294"/>
                <a:gd name="connsiteX138" fmla="*/ 1081310 w 2220071"/>
                <a:gd name="connsiteY138" fmla="*/ 511710 h 633294"/>
                <a:gd name="connsiteX139" fmla="*/ 1090051 w 2220071"/>
                <a:gd name="connsiteY139" fmla="*/ 537934 h 633294"/>
                <a:gd name="connsiteX140" fmla="*/ 1076542 w 2220071"/>
                <a:gd name="connsiteY140" fmla="*/ 546675 h 633294"/>
                <a:gd name="connsiteX141" fmla="*/ 939859 w 2220071"/>
                <a:gd name="connsiteY141" fmla="*/ 587998 h 633294"/>
                <a:gd name="connsiteX142" fmla="*/ 846882 w 2220071"/>
                <a:gd name="connsiteY142" fmla="*/ 599918 h 633294"/>
                <a:gd name="connsiteX143" fmla="*/ 764237 w 2220071"/>
                <a:gd name="connsiteY143" fmla="*/ 596739 h 633294"/>
                <a:gd name="connsiteX144" fmla="*/ 757879 w 2220071"/>
                <a:gd name="connsiteY144" fmla="*/ 626937 h 633294"/>
                <a:gd name="connsiteX145" fmla="*/ 749933 w 2220071"/>
                <a:gd name="connsiteY145" fmla="*/ 633294 h 633294"/>
                <a:gd name="connsiteX146" fmla="*/ 723708 w 2220071"/>
                <a:gd name="connsiteY146" fmla="*/ 607865 h 633294"/>
                <a:gd name="connsiteX147" fmla="*/ 689538 w 2220071"/>
                <a:gd name="connsiteY147" fmla="*/ 630115 h 633294"/>
                <a:gd name="connsiteX148" fmla="*/ 674439 w 2220071"/>
                <a:gd name="connsiteY148" fmla="*/ 618195 h 633294"/>
                <a:gd name="connsiteX149" fmla="*/ 649009 w 2220071"/>
                <a:gd name="connsiteY149" fmla="*/ 615017 h 633294"/>
                <a:gd name="connsiteX150" fmla="*/ 604508 w 2220071"/>
                <a:gd name="connsiteY150" fmla="*/ 626142 h 633294"/>
                <a:gd name="connsiteX151" fmla="*/ 436833 w 2220071"/>
                <a:gd name="connsiteY151" fmla="*/ 600713 h 633294"/>
                <a:gd name="connsiteX152" fmla="*/ 394715 w 2220071"/>
                <a:gd name="connsiteY152" fmla="*/ 570515 h 633294"/>
                <a:gd name="connsiteX153" fmla="*/ 324784 w 2220071"/>
                <a:gd name="connsiteY153" fmla="*/ 514094 h 633294"/>
                <a:gd name="connsiteX154" fmla="*/ 296971 w 2220071"/>
                <a:gd name="connsiteY154" fmla="*/ 480718 h 633294"/>
                <a:gd name="connsiteX155" fmla="*/ 229424 w 2220071"/>
                <a:gd name="connsiteY155" fmla="*/ 421912 h 633294"/>
                <a:gd name="connsiteX156" fmla="*/ 189690 w 2220071"/>
                <a:gd name="connsiteY156" fmla="*/ 416349 h 633294"/>
                <a:gd name="connsiteX157" fmla="*/ 94330 w 2220071"/>
                <a:gd name="connsiteY157" fmla="*/ 357544 h 633294"/>
                <a:gd name="connsiteX158" fmla="*/ 27578 w 2220071"/>
                <a:gd name="connsiteY158" fmla="*/ 303506 h 633294"/>
                <a:gd name="connsiteX159" fmla="*/ 23604 w 2220071"/>
                <a:gd name="connsiteY159" fmla="*/ 287613 h 633294"/>
                <a:gd name="connsiteX160" fmla="*/ 2148 w 2220071"/>
                <a:gd name="connsiteY160" fmla="*/ 247085 h 633294"/>
                <a:gd name="connsiteX161" fmla="*/ 29962 w 2220071"/>
                <a:gd name="connsiteY161" fmla="*/ 203378 h 633294"/>
                <a:gd name="connsiteX162" fmla="*/ 54597 w 2220071"/>
                <a:gd name="connsiteY162" fmla="*/ 204172 h 633294"/>
                <a:gd name="connsiteX163" fmla="*/ 57775 w 2220071"/>
                <a:gd name="connsiteY163" fmla="*/ 197020 h 633294"/>
                <a:gd name="connsiteX164" fmla="*/ 15658 w 2220071"/>
                <a:gd name="connsiteY164" fmla="*/ 170002 h 633294"/>
                <a:gd name="connsiteX165" fmla="*/ 31551 w 2220071"/>
                <a:gd name="connsiteY165" fmla="*/ 130268 h 633294"/>
                <a:gd name="connsiteX166" fmla="*/ 77642 w 2220071"/>
                <a:gd name="connsiteY166" fmla="*/ 158876 h 633294"/>
                <a:gd name="connsiteX167" fmla="*/ 149162 w 2220071"/>
                <a:gd name="connsiteY167" fmla="*/ 142983 h 633294"/>
                <a:gd name="connsiteX168" fmla="*/ 67311 w 2220071"/>
                <a:gd name="connsiteY168" fmla="*/ 119143 h 633294"/>
                <a:gd name="connsiteX169" fmla="*/ 50623 w 2220071"/>
                <a:gd name="connsiteY169" fmla="*/ 75436 h 633294"/>
                <a:gd name="connsiteX170" fmla="*/ 141216 w 2220071"/>
                <a:gd name="connsiteY170" fmla="*/ 65105 h 633294"/>
                <a:gd name="connsiteX171" fmla="*/ 147573 w 2220071"/>
                <a:gd name="connsiteY171" fmla="*/ 91329 h 633294"/>
                <a:gd name="connsiteX172" fmla="*/ 219093 w 2220071"/>
                <a:gd name="connsiteY172" fmla="*/ 80204 h 633294"/>
                <a:gd name="connsiteX173" fmla="*/ 251550 w 2220071"/>
                <a:gd name="connsiteY173" fmla="*/ 83155 h 633294"/>
                <a:gd name="connsiteX174" fmla="*/ 225451 w 2220071"/>
                <a:gd name="connsiteY174" fmla="*/ 96891 h 633294"/>
                <a:gd name="connsiteX175" fmla="*/ 225924 w 2220071"/>
                <a:gd name="connsiteY175" fmla="*/ 98191 h 633294"/>
                <a:gd name="connsiteX176" fmla="*/ 223861 w 2220071"/>
                <a:gd name="connsiteY176" fmla="*/ 99276 h 633294"/>
                <a:gd name="connsiteX177" fmla="*/ 227040 w 2220071"/>
                <a:gd name="connsiteY177" fmla="*/ 108017 h 633294"/>
                <a:gd name="connsiteX178" fmla="*/ 291408 w 2220071"/>
                <a:gd name="connsiteY178" fmla="*/ 86561 h 633294"/>
                <a:gd name="connsiteX179" fmla="*/ 289194 w 2220071"/>
                <a:gd name="connsiteY179" fmla="*/ 86278 h 633294"/>
                <a:gd name="connsiteX180" fmla="*/ 292998 w 2220071"/>
                <a:gd name="connsiteY180" fmla="*/ 84177 h 633294"/>
                <a:gd name="connsiteX181" fmla="*/ 254129 w 2220071"/>
                <a:gd name="connsiteY181" fmla="*/ 81797 h 633294"/>
                <a:gd name="connsiteX182" fmla="*/ 255648 w 2220071"/>
                <a:gd name="connsiteY182" fmla="*/ 80998 h 633294"/>
                <a:gd name="connsiteX183" fmla="*/ 254059 w 2220071"/>
                <a:gd name="connsiteY183" fmla="*/ 81793 h 633294"/>
                <a:gd name="connsiteX184" fmla="*/ 271541 w 2220071"/>
                <a:gd name="connsiteY184" fmla="*/ 50801 h 633294"/>
                <a:gd name="connsiteX185" fmla="*/ 715762 w 2220071"/>
                <a:gd name="connsiteY185" fmla="*/ 8684 h 633294"/>
                <a:gd name="connsiteX186" fmla="*/ 877080 w 2220071"/>
                <a:gd name="connsiteY186" fmla="*/ 11862 h 633294"/>
                <a:gd name="connsiteX187" fmla="*/ 934296 w 2220071"/>
                <a:gd name="connsiteY187" fmla="*/ 12657 h 633294"/>
                <a:gd name="connsiteX188" fmla="*/ 991512 w 2220071"/>
                <a:gd name="connsiteY188" fmla="*/ 24577 h 633294"/>
                <a:gd name="connsiteX189" fmla="*/ 1015352 w 2220071"/>
                <a:gd name="connsiteY189" fmla="*/ 11862 h 633294"/>
                <a:gd name="connsiteX190" fmla="*/ 1020915 w 2220071"/>
                <a:gd name="connsiteY190" fmla="*/ 11862 h 633294"/>
                <a:gd name="connsiteX191" fmla="*/ 1078926 w 2220071"/>
                <a:gd name="connsiteY191" fmla="*/ 11068 h 633294"/>
                <a:gd name="connsiteX192" fmla="*/ 1086873 w 2220071"/>
                <a:gd name="connsiteY192" fmla="*/ 9478 h 633294"/>
                <a:gd name="connsiteX193" fmla="*/ 1300639 w 2220071"/>
                <a:gd name="connsiteY193" fmla="*/ 8684 h 633294"/>
                <a:gd name="connsiteX194" fmla="*/ 1321300 w 2220071"/>
                <a:gd name="connsiteY194" fmla="*/ 7889 h 633294"/>
                <a:gd name="connsiteX195" fmla="*/ 1355608 w 2220071"/>
                <a:gd name="connsiteY195" fmla="*/ 389 h 6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220071" h="633294">
                  <a:moveTo>
                    <a:pt x="1341167" y="493432"/>
                  </a:moveTo>
                  <a:cubicBezTo>
                    <a:pt x="1333220" y="529192"/>
                    <a:pt x="1333220" y="529192"/>
                    <a:pt x="1299844" y="520451"/>
                  </a:cubicBezTo>
                  <a:cubicBezTo>
                    <a:pt x="1308585" y="502968"/>
                    <a:pt x="1324479" y="498995"/>
                    <a:pt x="1341167" y="493432"/>
                  </a:cubicBezTo>
                  <a:close/>
                  <a:moveTo>
                    <a:pt x="1180644" y="481512"/>
                  </a:moveTo>
                  <a:cubicBezTo>
                    <a:pt x="1164750" y="488664"/>
                    <a:pt x="1148062" y="495816"/>
                    <a:pt x="1130580" y="503762"/>
                  </a:cubicBezTo>
                  <a:cubicBezTo>
                    <a:pt x="1153625" y="524424"/>
                    <a:pt x="1153625" y="524424"/>
                    <a:pt x="1183823" y="490253"/>
                  </a:cubicBezTo>
                  <a:cubicBezTo>
                    <a:pt x="1183028" y="487074"/>
                    <a:pt x="1181438" y="484690"/>
                    <a:pt x="1180644" y="481512"/>
                  </a:cubicBezTo>
                  <a:close/>
                  <a:moveTo>
                    <a:pt x="1223953" y="466115"/>
                  </a:moveTo>
                  <a:cubicBezTo>
                    <a:pt x="1247793" y="467009"/>
                    <a:pt x="1269646" y="471579"/>
                    <a:pt x="1283156" y="479128"/>
                  </a:cubicBezTo>
                  <a:cubicBezTo>
                    <a:pt x="1276799" y="494226"/>
                    <a:pt x="1272825" y="507736"/>
                    <a:pt x="1266468" y="518861"/>
                  </a:cubicBezTo>
                  <a:cubicBezTo>
                    <a:pt x="1261700" y="526808"/>
                    <a:pt x="1254548" y="534754"/>
                    <a:pt x="1246601" y="538728"/>
                  </a:cubicBezTo>
                  <a:cubicBezTo>
                    <a:pt x="1239449" y="542701"/>
                    <a:pt x="1229119" y="541112"/>
                    <a:pt x="1220377" y="542701"/>
                  </a:cubicBezTo>
                  <a:cubicBezTo>
                    <a:pt x="1219583" y="533960"/>
                    <a:pt x="1218788" y="526013"/>
                    <a:pt x="1217198" y="514093"/>
                  </a:cubicBezTo>
                  <a:cubicBezTo>
                    <a:pt x="1205278" y="519656"/>
                    <a:pt x="1192564" y="524424"/>
                    <a:pt x="1180644" y="529986"/>
                  </a:cubicBezTo>
                  <a:cubicBezTo>
                    <a:pt x="1144089" y="547469"/>
                    <a:pt x="1132169" y="545085"/>
                    <a:pt x="1105150" y="513298"/>
                  </a:cubicBezTo>
                  <a:cubicBezTo>
                    <a:pt x="1108329" y="484690"/>
                    <a:pt x="1133758" y="482306"/>
                    <a:pt x="1152830" y="475154"/>
                  </a:cubicBezTo>
                  <a:cubicBezTo>
                    <a:pt x="1174286" y="468002"/>
                    <a:pt x="1200113" y="465221"/>
                    <a:pt x="1223953" y="466115"/>
                  </a:cubicBezTo>
                  <a:close/>
                  <a:moveTo>
                    <a:pt x="1431759" y="447341"/>
                  </a:moveTo>
                  <a:cubicBezTo>
                    <a:pt x="1440500" y="449725"/>
                    <a:pt x="1436527" y="460056"/>
                    <a:pt x="1424607" y="461645"/>
                  </a:cubicBezTo>
                  <a:cubicBezTo>
                    <a:pt x="1420634" y="462440"/>
                    <a:pt x="1417455" y="460851"/>
                    <a:pt x="1413481" y="460851"/>
                  </a:cubicBezTo>
                  <a:cubicBezTo>
                    <a:pt x="1411892" y="457672"/>
                    <a:pt x="1411097" y="454493"/>
                    <a:pt x="1410303" y="451315"/>
                  </a:cubicBezTo>
                  <a:cubicBezTo>
                    <a:pt x="1417455" y="449725"/>
                    <a:pt x="1425401" y="445752"/>
                    <a:pt x="1431759" y="447341"/>
                  </a:cubicBezTo>
                  <a:close/>
                  <a:moveTo>
                    <a:pt x="1563440" y="353132"/>
                  </a:moveTo>
                  <a:lnTo>
                    <a:pt x="1559986" y="362336"/>
                  </a:lnTo>
                  <a:cubicBezTo>
                    <a:pt x="1555927" y="371052"/>
                    <a:pt x="1551755" y="371052"/>
                    <a:pt x="1535066" y="371052"/>
                  </a:cubicBezTo>
                  <a:close/>
                  <a:moveTo>
                    <a:pt x="1562085" y="351186"/>
                  </a:moveTo>
                  <a:lnTo>
                    <a:pt x="1562642" y="351252"/>
                  </a:lnTo>
                  <a:lnTo>
                    <a:pt x="1562880" y="351981"/>
                  </a:lnTo>
                  <a:close/>
                  <a:moveTo>
                    <a:pt x="1678802" y="325657"/>
                  </a:moveTo>
                  <a:cubicBezTo>
                    <a:pt x="1686848" y="324167"/>
                    <a:pt x="1694398" y="325756"/>
                    <a:pt x="1701947" y="327346"/>
                  </a:cubicBezTo>
                  <a:cubicBezTo>
                    <a:pt x="1702741" y="331319"/>
                    <a:pt x="1702741" y="333703"/>
                    <a:pt x="1703536" y="336882"/>
                  </a:cubicBezTo>
                  <a:cubicBezTo>
                    <a:pt x="1689232" y="338471"/>
                    <a:pt x="1675722" y="340060"/>
                    <a:pt x="1652677" y="342444"/>
                  </a:cubicBezTo>
                  <a:cubicBezTo>
                    <a:pt x="1662213" y="331716"/>
                    <a:pt x="1670756" y="327147"/>
                    <a:pt x="1678802" y="325657"/>
                  </a:cubicBezTo>
                  <a:close/>
                  <a:moveTo>
                    <a:pt x="1717840" y="228012"/>
                  </a:moveTo>
                  <a:cubicBezTo>
                    <a:pt x="1705125" y="233575"/>
                    <a:pt x="1693205" y="239137"/>
                    <a:pt x="1681285" y="244700"/>
                  </a:cubicBezTo>
                  <a:lnTo>
                    <a:pt x="1681286" y="244701"/>
                  </a:lnTo>
                  <a:lnTo>
                    <a:pt x="1681285" y="244701"/>
                  </a:lnTo>
                  <a:lnTo>
                    <a:pt x="1682368" y="247516"/>
                  </a:lnTo>
                  <a:lnTo>
                    <a:pt x="1685258" y="255031"/>
                  </a:lnTo>
                  <a:lnTo>
                    <a:pt x="1685259" y="255031"/>
                  </a:lnTo>
                  <a:lnTo>
                    <a:pt x="1685335" y="255020"/>
                  </a:lnTo>
                  <a:lnTo>
                    <a:pt x="1707212" y="251951"/>
                  </a:lnTo>
                  <a:lnTo>
                    <a:pt x="1717789" y="228128"/>
                  </a:lnTo>
                  <a:lnTo>
                    <a:pt x="1717841" y="228013"/>
                  </a:lnTo>
                  <a:lnTo>
                    <a:pt x="1717839" y="228014"/>
                  </a:lnTo>
                  <a:close/>
                  <a:moveTo>
                    <a:pt x="1944322" y="211213"/>
                  </a:moveTo>
                  <a:cubicBezTo>
                    <a:pt x="1928230" y="209536"/>
                    <a:pt x="1915713" y="220265"/>
                    <a:pt x="1901409" y="225629"/>
                  </a:cubicBezTo>
                  <a:cubicBezTo>
                    <a:pt x="1902204" y="228807"/>
                    <a:pt x="1902999" y="231191"/>
                    <a:pt x="1903793" y="234370"/>
                  </a:cubicBezTo>
                  <a:cubicBezTo>
                    <a:pt x="1923660" y="228807"/>
                    <a:pt x="1942732" y="223245"/>
                    <a:pt x="1961804" y="217682"/>
                  </a:cubicBezTo>
                  <a:cubicBezTo>
                    <a:pt x="1955447" y="213709"/>
                    <a:pt x="1949686" y="211771"/>
                    <a:pt x="1944322" y="211213"/>
                  </a:cubicBezTo>
                  <a:close/>
                  <a:moveTo>
                    <a:pt x="2220071" y="169207"/>
                  </a:moveTo>
                  <a:cubicBezTo>
                    <a:pt x="2185106" y="193047"/>
                    <a:pt x="2149346" y="212914"/>
                    <a:pt x="2104844" y="200199"/>
                  </a:cubicBezTo>
                  <a:cubicBezTo>
                    <a:pt x="2142989" y="189868"/>
                    <a:pt x="2181927" y="179538"/>
                    <a:pt x="2220071" y="169207"/>
                  </a:cubicBezTo>
                  <a:close/>
                  <a:moveTo>
                    <a:pt x="2042066" y="168412"/>
                  </a:moveTo>
                  <a:cubicBezTo>
                    <a:pt x="2022993" y="182716"/>
                    <a:pt x="2008690" y="193842"/>
                    <a:pt x="1993591" y="204172"/>
                  </a:cubicBezTo>
                  <a:cubicBezTo>
                    <a:pt x="1994386" y="207351"/>
                    <a:pt x="1995180" y="211324"/>
                    <a:pt x="1995975" y="214503"/>
                  </a:cubicBezTo>
                  <a:cubicBezTo>
                    <a:pt x="2014252" y="211324"/>
                    <a:pt x="2032530" y="208146"/>
                    <a:pt x="2054780" y="204172"/>
                  </a:cubicBezTo>
                  <a:cubicBezTo>
                    <a:pt x="2049217" y="189074"/>
                    <a:pt x="2046039" y="178743"/>
                    <a:pt x="2042066" y="168412"/>
                  </a:cubicBezTo>
                  <a:close/>
                  <a:moveTo>
                    <a:pt x="241344" y="127089"/>
                  </a:moveTo>
                  <a:cubicBezTo>
                    <a:pt x="237371" y="127089"/>
                    <a:pt x="233397" y="129473"/>
                    <a:pt x="229424" y="131062"/>
                  </a:cubicBezTo>
                  <a:cubicBezTo>
                    <a:pt x="230219" y="133446"/>
                    <a:pt x="230219" y="135036"/>
                    <a:pt x="231013" y="137420"/>
                  </a:cubicBezTo>
                  <a:lnTo>
                    <a:pt x="231808" y="137420"/>
                  </a:lnTo>
                  <a:cubicBezTo>
                    <a:pt x="238165" y="137420"/>
                    <a:pt x="245317" y="137420"/>
                    <a:pt x="252469" y="137420"/>
                  </a:cubicBezTo>
                  <a:cubicBezTo>
                    <a:pt x="253264" y="135831"/>
                    <a:pt x="253264" y="133447"/>
                    <a:pt x="254059" y="131858"/>
                  </a:cubicBezTo>
                  <a:cubicBezTo>
                    <a:pt x="250085" y="130268"/>
                    <a:pt x="246112" y="127884"/>
                    <a:pt x="242139" y="127089"/>
                  </a:cubicBezTo>
                  <a:lnTo>
                    <a:pt x="241706" y="127234"/>
                  </a:lnTo>
                  <a:close/>
                  <a:moveTo>
                    <a:pt x="1691616" y="88945"/>
                  </a:moveTo>
                  <a:cubicBezTo>
                    <a:pt x="1687643" y="112785"/>
                    <a:pt x="1693206" y="124705"/>
                    <a:pt x="1717046" y="120732"/>
                  </a:cubicBezTo>
                  <a:cubicBezTo>
                    <a:pt x="1725787" y="97687"/>
                    <a:pt x="1720224" y="86561"/>
                    <a:pt x="1691616" y="88945"/>
                  </a:cubicBezTo>
                  <a:close/>
                  <a:moveTo>
                    <a:pt x="254059" y="81793"/>
                  </a:moveTo>
                  <a:lnTo>
                    <a:pt x="254129" y="81797"/>
                  </a:lnTo>
                  <a:lnTo>
                    <a:pt x="254122" y="81801"/>
                  </a:lnTo>
                  <a:close/>
                  <a:moveTo>
                    <a:pt x="1939653" y="54166"/>
                  </a:moveTo>
                  <a:cubicBezTo>
                    <a:pt x="1944570" y="54228"/>
                    <a:pt x="1950281" y="55370"/>
                    <a:pt x="1957036" y="57953"/>
                  </a:cubicBezTo>
                  <a:cubicBezTo>
                    <a:pt x="1935580" y="65105"/>
                    <a:pt x="1922865" y="69078"/>
                    <a:pt x="1910150" y="73051"/>
                  </a:cubicBezTo>
                  <a:cubicBezTo>
                    <a:pt x="1917302" y="63515"/>
                    <a:pt x="1924901" y="53979"/>
                    <a:pt x="1939653" y="54166"/>
                  </a:cubicBezTo>
                  <a:close/>
                  <a:moveTo>
                    <a:pt x="1355608" y="389"/>
                  </a:moveTo>
                  <a:cubicBezTo>
                    <a:pt x="1389692" y="-2144"/>
                    <a:pt x="1423217" y="8287"/>
                    <a:pt x="1457189" y="14246"/>
                  </a:cubicBezTo>
                  <a:cubicBezTo>
                    <a:pt x="1459573" y="22193"/>
                    <a:pt x="1461957" y="30934"/>
                    <a:pt x="1467520" y="48417"/>
                  </a:cubicBezTo>
                  <a:cubicBezTo>
                    <a:pt x="1480234" y="17425"/>
                    <a:pt x="1500895" y="8684"/>
                    <a:pt x="1528709" y="5505"/>
                  </a:cubicBezTo>
                  <a:cubicBezTo>
                    <a:pt x="1527914" y="15041"/>
                    <a:pt x="1527120" y="22988"/>
                    <a:pt x="1526325" y="32524"/>
                  </a:cubicBezTo>
                  <a:cubicBezTo>
                    <a:pt x="1543808" y="46828"/>
                    <a:pt x="1563674" y="35702"/>
                    <a:pt x="1570032" y="22193"/>
                  </a:cubicBezTo>
                  <a:cubicBezTo>
                    <a:pt x="1582747" y="-7210"/>
                    <a:pt x="1604202" y="1532"/>
                    <a:pt x="1620096" y="7094"/>
                  </a:cubicBezTo>
                  <a:cubicBezTo>
                    <a:pt x="1647115" y="16630"/>
                    <a:pt x="1670955" y="33318"/>
                    <a:pt x="1696384" y="46828"/>
                  </a:cubicBezTo>
                  <a:cubicBezTo>
                    <a:pt x="1706715" y="52391"/>
                    <a:pt x="1718635" y="63516"/>
                    <a:pt x="1727376" y="61132"/>
                  </a:cubicBezTo>
                  <a:cubicBezTo>
                    <a:pt x="1749627" y="56364"/>
                    <a:pt x="1778235" y="51596"/>
                    <a:pt x="1790155" y="36497"/>
                  </a:cubicBezTo>
                  <a:cubicBezTo>
                    <a:pt x="1810022" y="9478"/>
                    <a:pt x="1828299" y="9478"/>
                    <a:pt x="1852934" y="22193"/>
                  </a:cubicBezTo>
                  <a:cubicBezTo>
                    <a:pt x="1845782" y="73847"/>
                    <a:pt x="1797308" y="76231"/>
                    <a:pt x="1764726" y="100071"/>
                  </a:cubicBezTo>
                  <a:cubicBezTo>
                    <a:pt x="1778235" y="98481"/>
                    <a:pt x="1791745" y="96892"/>
                    <a:pt x="1806049" y="95303"/>
                  </a:cubicBezTo>
                  <a:cubicBezTo>
                    <a:pt x="1813201" y="120732"/>
                    <a:pt x="1788566" y="119143"/>
                    <a:pt x="1777441" y="129473"/>
                  </a:cubicBezTo>
                  <a:cubicBezTo>
                    <a:pt x="1825121" y="145367"/>
                    <a:pt x="1825915" y="145367"/>
                    <a:pt x="1849756" y="103249"/>
                  </a:cubicBezTo>
                  <a:cubicBezTo>
                    <a:pt x="1858497" y="88151"/>
                    <a:pt x="1870417" y="84177"/>
                    <a:pt x="1894257" y="88151"/>
                  </a:cubicBezTo>
                  <a:cubicBezTo>
                    <a:pt x="1879953" y="96892"/>
                    <a:pt x="1871212" y="102455"/>
                    <a:pt x="1863265" y="107223"/>
                  </a:cubicBezTo>
                  <a:cubicBezTo>
                    <a:pt x="1864060" y="109607"/>
                    <a:pt x="1864060" y="111991"/>
                    <a:pt x="1864854" y="114375"/>
                  </a:cubicBezTo>
                  <a:cubicBezTo>
                    <a:pt x="1888695" y="111991"/>
                    <a:pt x="1913329" y="109607"/>
                    <a:pt x="1939553" y="107223"/>
                  </a:cubicBezTo>
                  <a:cubicBezTo>
                    <a:pt x="1945116" y="119143"/>
                    <a:pt x="1951473" y="131063"/>
                    <a:pt x="1957830" y="142983"/>
                  </a:cubicBezTo>
                  <a:cubicBezTo>
                    <a:pt x="1985644" y="151724"/>
                    <a:pt x="2017431" y="113580"/>
                    <a:pt x="2044450" y="149340"/>
                  </a:cubicBezTo>
                  <a:cubicBezTo>
                    <a:pt x="2054780" y="144572"/>
                    <a:pt x="2065906" y="139804"/>
                    <a:pt x="2081799" y="133447"/>
                  </a:cubicBezTo>
                  <a:cubicBezTo>
                    <a:pt x="2069879" y="166823"/>
                    <a:pt x="2069879" y="166823"/>
                    <a:pt x="2088157" y="203378"/>
                  </a:cubicBezTo>
                  <a:cubicBezTo>
                    <a:pt x="2071469" y="227218"/>
                    <a:pt x="2043655" y="228807"/>
                    <a:pt x="2019020" y="230397"/>
                  </a:cubicBezTo>
                  <a:cubicBezTo>
                    <a:pt x="2003922" y="231191"/>
                    <a:pt x="1993591" y="228807"/>
                    <a:pt x="1985644" y="245495"/>
                  </a:cubicBezTo>
                  <a:cubicBezTo>
                    <a:pt x="1977697" y="262183"/>
                    <a:pt x="1964983" y="258210"/>
                    <a:pt x="1951473" y="250263"/>
                  </a:cubicBezTo>
                  <a:cubicBezTo>
                    <a:pt x="1926839" y="235165"/>
                    <a:pt x="1926044" y="235959"/>
                    <a:pt x="1914124" y="259005"/>
                  </a:cubicBezTo>
                  <a:cubicBezTo>
                    <a:pt x="1902999" y="282050"/>
                    <a:pt x="1881542" y="289997"/>
                    <a:pt x="1859292" y="288407"/>
                  </a:cubicBezTo>
                  <a:cubicBezTo>
                    <a:pt x="1823532" y="285229"/>
                    <a:pt x="1794923" y="292381"/>
                    <a:pt x="1768699" y="317810"/>
                  </a:cubicBezTo>
                  <a:cubicBezTo>
                    <a:pt x="1761547" y="324962"/>
                    <a:pt x="1746449" y="323373"/>
                    <a:pt x="1736912" y="324962"/>
                  </a:cubicBezTo>
                  <a:cubicBezTo>
                    <a:pt x="1721814" y="309069"/>
                    <a:pt x="1748832" y="281255"/>
                    <a:pt x="1716251" y="277282"/>
                  </a:cubicBezTo>
                  <a:cubicBezTo>
                    <a:pt x="1701947" y="301122"/>
                    <a:pt x="1687643" y="324168"/>
                    <a:pt x="1651883" y="314632"/>
                  </a:cubicBezTo>
                  <a:cubicBezTo>
                    <a:pt x="1642347" y="312248"/>
                    <a:pt x="1629632" y="320989"/>
                    <a:pt x="1611355" y="326552"/>
                  </a:cubicBezTo>
                  <a:cubicBezTo>
                    <a:pt x="1628043" y="338472"/>
                    <a:pt x="1654267" y="335293"/>
                    <a:pt x="1643936" y="363901"/>
                  </a:cubicBezTo>
                  <a:cubicBezTo>
                    <a:pt x="1633605" y="367080"/>
                    <a:pt x="1620891" y="371053"/>
                    <a:pt x="1604997" y="376616"/>
                  </a:cubicBezTo>
                  <a:cubicBezTo>
                    <a:pt x="1603805" y="361120"/>
                    <a:pt x="1597249" y="356153"/>
                    <a:pt x="1588905" y="354365"/>
                  </a:cubicBezTo>
                  <a:lnTo>
                    <a:pt x="1565041" y="351536"/>
                  </a:lnTo>
                  <a:lnTo>
                    <a:pt x="1565263" y="351980"/>
                  </a:lnTo>
                  <a:lnTo>
                    <a:pt x="1563440" y="353132"/>
                  </a:lnTo>
                  <a:lnTo>
                    <a:pt x="1564081" y="351423"/>
                  </a:lnTo>
                  <a:lnTo>
                    <a:pt x="1562642" y="351252"/>
                  </a:lnTo>
                  <a:lnTo>
                    <a:pt x="1556622" y="332810"/>
                  </a:lnTo>
                  <a:cubicBezTo>
                    <a:pt x="1554338" y="325757"/>
                    <a:pt x="1551755" y="317810"/>
                    <a:pt x="1548576" y="308274"/>
                  </a:cubicBezTo>
                  <a:cubicBezTo>
                    <a:pt x="1523146" y="334498"/>
                    <a:pt x="1504074" y="355160"/>
                    <a:pt x="1484207" y="375026"/>
                  </a:cubicBezTo>
                  <a:cubicBezTo>
                    <a:pt x="1468314" y="390125"/>
                    <a:pt x="1451626" y="400456"/>
                    <a:pt x="1425402" y="398867"/>
                  </a:cubicBezTo>
                  <a:cubicBezTo>
                    <a:pt x="1377722" y="396483"/>
                    <a:pt x="1330042" y="403635"/>
                    <a:pt x="1291897" y="437805"/>
                  </a:cubicBezTo>
                  <a:cubicBezTo>
                    <a:pt x="1287924" y="440984"/>
                    <a:pt x="1282361" y="443368"/>
                    <a:pt x="1276799" y="444957"/>
                  </a:cubicBezTo>
                  <a:cubicBezTo>
                    <a:pt x="1271236" y="446547"/>
                    <a:pt x="1265673" y="445752"/>
                    <a:pt x="1259316" y="446547"/>
                  </a:cubicBezTo>
                  <a:lnTo>
                    <a:pt x="1260835" y="430598"/>
                  </a:lnTo>
                  <a:lnTo>
                    <a:pt x="1262495" y="430653"/>
                  </a:lnTo>
                  <a:lnTo>
                    <a:pt x="1263396" y="428934"/>
                  </a:lnTo>
                  <a:lnTo>
                    <a:pt x="1296467" y="416647"/>
                  </a:lnTo>
                  <a:cubicBezTo>
                    <a:pt x="1307394" y="410389"/>
                    <a:pt x="1316930" y="401251"/>
                    <a:pt x="1323684" y="386152"/>
                  </a:cubicBezTo>
                  <a:cubicBezTo>
                    <a:pt x="1315737" y="385357"/>
                    <a:pt x="1310175" y="383768"/>
                    <a:pt x="1305407" y="384563"/>
                  </a:cubicBezTo>
                  <a:cubicBezTo>
                    <a:pt x="1292295" y="386550"/>
                    <a:pt x="1283951" y="393106"/>
                    <a:pt x="1277693" y="401648"/>
                  </a:cubicBezTo>
                  <a:lnTo>
                    <a:pt x="1263396" y="428934"/>
                  </a:lnTo>
                  <a:lnTo>
                    <a:pt x="1260905" y="429859"/>
                  </a:lnTo>
                  <a:lnTo>
                    <a:pt x="1260835" y="430598"/>
                  </a:lnTo>
                  <a:lnTo>
                    <a:pt x="1241536" y="429958"/>
                  </a:lnTo>
                  <a:cubicBezTo>
                    <a:pt x="1234483" y="429859"/>
                    <a:pt x="1227530" y="430256"/>
                    <a:pt x="1221172" y="432243"/>
                  </a:cubicBezTo>
                  <a:cubicBezTo>
                    <a:pt x="1175081" y="444957"/>
                    <a:pt x="1128990" y="459261"/>
                    <a:pt x="1080515" y="474360"/>
                  </a:cubicBezTo>
                  <a:cubicBezTo>
                    <a:pt x="1086078" y="479128"/>
                    <a:pt x="1091641" y="483896"/>
                    <a:pt x="1099587" y="490254"/>
                  </a:cubicBezTo>
                  <a:cubicBezTo>
                    <a:pt x="1093230" y="496611"/>
                    <a:pt x="1083694" y="502968"/>
                    <a:pt x="1081310" y="511710"/>
                  </a:cubicBezTo>
                  <a:cubicBezTo>
                    <a:pt x="1079721" y="518862"/>
                    <a:pt x="1086873" y="528398"/>
                    <a:pt x="1090051" y="537934"/>
                  </a:cubicBezTo>
                  <a:cubicBezTo>
                    <a:pt x="1085283" y="541112"/>
                    <a:pt x="1081310" y="545880"/>
                    <a:pt x="1076542" y="546675"/>
                  </a:cubicBezTo>
                  <a:cubicBezTo>
                    <a:pt x="1028862" y="553827"/>
                    <a:pt x="988334" y="582435"/>
                    <a:pt x="939859" y="587998"/>
                  </a:cubicBezTo>
                  <a:cubicBezTo>
                    <a:pt x="908867" y="591177"/>
                    <a:pt x="879464" y="600713"/>
                    <a:pt x="846882" y="599918"/>
                  </a:cubicBezTo>
                  <a:cubicBezTo>
                    <a:pt x="825426" y="599123"/>
                    <a:pt x="780130" y="601507"/>
                    <a:pt x="764237" y="596739"/>
                  </a:cubicBezTo>
                  <a:cubicBezTo>
                    <a:pt x="761853" y="607070"/>
                    <a:pt x="760263" y="617401"/>
                    <a:pt x="757879" y="626937"/>
                  </a:cubicBezTo>
                  <a:cubicBezTo>
                    <a:pt x="757085" y="629321"/>
                    <a:pt x="753906" y="630115"/>
                    <a:pt x="749933" y="633294"/>
                  </a:cubicBezTo>
                  <a:cubicBezTo>
                    <a:pt x="741191" y="624553"/>
                    <a:pt x="733245" y="608659"/>
                    <a:pt x="723708" y="607865"/>
                  </a:cubicBezTo>
                  <a:cubicBezTo>
                    <a:pt x="714172" y="607070"/>
                    <a:pt x="703047" y="620579"/>
                    <a:pt x="689538" y="630115"/>
                  </a:cubicBezTo>
                  <a:cubicBezTo>
                    <a:pt x="686359" y="626937"/>
                    <a:pt x="681591" y="620579"/>
                    <a:pt x="674439" y="618195"/>
                  </a:cubicBezTo>
                  <a:cubicBezTo>
                    <a:pt x="666492" y="615017"/>
                    <a:pt x="651394" y="611838"/>
                    <a:pt x="649009" y="615017"/>
                  </a:cubicBezTo>
                  <a:cubicBezTo>
                    <a:pt x="637089" y="634884"/>
                    <a:pt x="619607" y="628526"/>
                    <a:pt x="604508" y="626142"/>
                  </a:cubicBezTo>
                  <a:cubicBezTo>
                    <a:pt x="548087" y="618195"/>
                    <a:pt x="492460" y="608659"/>
                    <a:pt x="436833" y="600713"/>
                  </a:cubicBezTo>
                  <a:cubicBezTo>
                    <a:pt x="416966" y="597534"/>
                    <a:pt x="404251" y="586409"/>
                    <a:pt x="394715" y="570515"/>
                  </a:cubicBezTo>
                  <a:cubicBezTo>
                    <a:pt x="378027" y="543496"/>
                    <a:pt x="358160" y="529192"/>
                    <a:pt x="324784" y="514094"/>
                  </a:cubicBezTo>
                  <a:cubicBezTo>
                    <a:pt x="314453" y="509326"/>
                    <a:pt x="308096" y="494227"/>
                    <a:pt x="296971" y="480718"/>
                  </a:cubicBezTo>
                  <a:cubicBezTo>
                    <a:pt x="262005" y="482307"/>
                    <a:pt x="237371" y="462440"/>
                    <a:pt x="229424" y="421912"/>
                  </a:cubicBezTo>
                  <a:cubicBezTo>
                    <a:pt x="216709" y="420323"/>
                    <a:pt x="203994" y="417939"/>
                    <a:pt x="189690" y="416349"/>
                  </a:cubicBezTo>
                  <a:cubicBezTo>
                    <a:pt x="181744" y="361517"/>
                    <a:pt x="135653" y="362312"/>
                    <a:pt x="94330" y="357544"/>
                  </a:cubicBezTo>
                  <a:cubicBezTo>
                    <a:pt x="56186" y="352776"/>
                    <a:pt x="37908" y="339266"/>
                    <a:pt x="27578" y="303506"/>
                  </a:cubicBezTo>
                  <a:cubicBezTo>
                    <a:pt x="25988" y="297944"/>
                    <a:pt x="24399" y="292381"/>
                    <a:pt x="23604" y="287613"/>
                  </a:cubicBezTo>
                  <a:cubicBezTo>
                    <a:pt x="22015" y="270925"/>
                    <a:pt x="-8182" y="268541"/>
                    <a:pt x="2148" y="247085"/>
                  </a:cubicBezTo>
                  <a:cubicBezTo>
                    <a:pt x="9300" y="231986"/>
                    <a:pt x="19631" y="219271"/>
                    <a:pt x="29962" y="203378"/>
                  </a:cubicBezTo>
                  <a:cubicBezTo>
                    <a:pt x="37114" y="203378"/>
                    <a:pt x="45855" y="204172"/>
                    <a:pt x="54597" y="204172"/>
                  </a:cubicBezTo>
                  <a:cubicBezTo>
                    <a:pt x="55391" y="201788"/>
                    <a:pt x="56980" y="199404"/>
                    <a:pt x="57775" y="197020"/>
                  </a:cubicBezTo>
                  <a:cubicBezTo>
                    <a:pt x="45060" y="189074"/>
                    <a:pt x="32346" y="180332"/>
                    <a:pt x="15658" y="170002"/>
                  </a:cubicBezTo>
                  <a:cubicBezTo>
                    <a:pt x="20426" y="158876"/>
                    <a:pt x="24399" y="146956"/>
                    <a:pt x="31551" y="130268"/>
                  </a:cubicBezTo>
                  <a:cubicBezTo>
                    <a:pt x="50623" y="142188"/>
                    <a:pt x="65722" y="151724"/>
                    <a:pt x="77642" y="158876"/>
                  </a:cubicBezTo>
                  <a:cubicBezTo>
                    <a:pt x="100687" y="154108"/>
                    <a:pt x="121349" y="149340"/>
                    <a:pt x="149162" y="142983"/>
                  </a:cubicBezTo>
                  <a:cubicBezTo>
                    <a:pt x="120554" y="126295"/>
                    <a:pt x="95919" y="118348"/>
                    <a:pt x="67311" y="119143"/>
                  </a:cubicBezTo>
                  <a:cubicBezTo>
                    <a:pt x="61749" y="105633"/>
                    <a:pt x="56980" y="92124"/>
                    <a:pt x="50623" y="75436"/>
                  </a:cubicBezTo>
                  <a:cubicBezTo>
                    <a:pt x="81615" y="72257"/>
                    <a:pt x="110223" y="69079"/>
                    <a:pt x="141216" y="65105"/>
                  </a:cubicBezTo>
                  <a:cubicBezTo>
                    <a:pt x="142805" y="72257"/>
                    <a:pt x="145189" y="79409"/>
                    <a:pt x="147573" y="91329"/>
                  </a:cubicBezTo>
                  <a:cubicBezTo>
                    <a:pt x="171413" y="87356"/>
                    <a:pt x="195253" y="82588"/>
                    <a:pt x="219093" y="80204"/>
                  </a:cubicBezTo>
                  <a:lnTo>
                    <a:pt x="251550" y="83155"/>
                  </a:lnTo>
                  <a:lnTo>
                    <a:pt x="225451" y="96891"/>
                  </a:lnTo>
                  <a:lnTo>
                    <a:pt x="225924" y="98191"/>
                  </a:lnTo>
                  <a:lnTo>
                    <a:pt x="223861" y="99276"/>
                  </a:lnTo>
                  <a:cubicBezTo>
                    <a:pt x="224656" y="102455"/>
                    <a:pt x="226245" y="104839"/>
                    <a:pt x="227040" y="108017"/>
                  </a:cubicBezTo>
                  <a:cubicBezTo>
                    <a:pt x="249291" y="108017"/>
                    <a:pt x="271541" y="104839"/>
                    <a:pt x="291408" y="86561"/>
                  </a:cubicBezTo>
                  <a:lnTo>
                    <a:pt x="289194" y="86278"/>
                  </a:lnTo>
                  <a:lnTo>
                    <a:pt x="292998" y="84177"/>
                  </a:lnTo>
                  <a:lnTo>
                    <a:pt x="254129" y="81797"/>
                  </a:lnTo>
                  <a:lnTo>
                    <a:pt x="255648" y="80998"/>
                  </a:lnTo>
                  <a:cubicBezTo>
                    <a:pt x="255648" y="80998"/>
                    <a:pt x="254059" y="81793"/>
                    <a:pt x="254059" y="81793"/>
                  </a:cubicBezTo>
                  <a:cubicBezTo>
                    <a:pt x="258827" y="73052"/>
                    <a:pt x="263595" y="65105"/>
                    <a:pt x="271541" y="50801"/>
                  </a:cubicBezTo>
                  <a:cubicBezTo>
                    <a:pt x="417761" y="36497"/>
                    <a:pt x="566364" y="20604"/>
                    <a:pt x="715762" y="8684"/>
                  </a:cubicBezTo>
                  <a:cubicBezTo>
                    <a:pt x="769005" y="4710"/>
                    <a:pt x="823042" y="10273"/>
                    <a:pt x="877080" y="11862"/>
                  </a:cubicBezTo>
                  <a:cubicBezTo>
                    <a:pt x="896152" y="12657"/>
                    <a:pt x="915224" y="10273"/>
                    <a:pt x="934296" y="12657"/>
                  </a:cubicBezTo>
                  <a:cubicBezTo>
                    <a:pt x="950984" y="14246"/>
                    <a:pt x="967672" y="19809"/>
                    <a:pt x="991512" y="24577"/>
                  </a:cubicBezTo>
                  <a:cubicBezTo>
                    <a:pt x="995486" y="22988"/>
                    <a:pt x="1005816" y="17425"/>
                    <a:pt x="1015352" y="11862"/>
                  </a:cubicBezTo>
                  <a:cubicBezTo>
                    <a:pt x="1018531" y="11862"/>
                    <a:pt x="1020915" y="11068"/>
                    <a:pt x="1020915" y="11862"/>
                  </a:cubicBezTo>
                  <a:cubicBezTo>
                    <a:pt x="1040782" y="44444"/>
                    <a:pt x="1059854" y="22193"/>
                    <a:pt x="1078926" y="11068"/>
                  </a:cubicBezTo>
                  <a:cubicBezTo>
                    <a:pt x="1081310" y="9478"/>
                    <a:pt x="1084489" y="8684"/>
                    <a:pt x="1086873" y="9478"/>
                  </a:cubicBezTo>
                  <a:cubicBezTo>
                    <a:pt x="1158393" y="26166"/>
                    <a:pt x="1229118" y="-4031"/>
                    <a:pt x="1300639" y="8684"/>
                  </a:cubicBezTo>
                  <a:cubicBezTo>
                    <a:pt x="1306996" y="9478"/>
                    <a:pt x="1314943" y="10273"/>
                    <a:pt x="1321300" y="7889"/>
                  </a:cubicBezTo>
                  <a:cubicBezTo>
                    <a:pt x="1332823" y="3518"/>
                    <a:pt x="1344246" y="1234"/>
                    <a:pt x="1355608" y="389"/>
                  </a:cubicBezTo>
                  <a:close/>
                </a:path>
              </a:pathLst>
            </a:custGeom>
            <a:solidFill>
              <a:schemeClr val="accent2"/>
            </a:solidFill>
            <a:ln w="7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91D4DBDC-6918-4649-B3D0-EC9D802B02AD}"/>
                </a:ext>
              </a:extLst>
            </p:cNvPr>
            <p:cNvGrpSpPr/>
            <p:nvPr/>
          </p:nvGrpSpPr>
          <p:grpSpPr>
            <a:xfrm>
              <a:off x="6403290" y="2278889"/>
              <a:ext cx="2948940" cy="886162"/>
              <a:chOff x="6751979" y="1666120"/>
              <a:chExt cx="3952213" cy="886162"/>
            </a:xfrm>
          </p:grpSpPr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94BD60E9-12AF-43EE-B227-655EC7B5CB7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cs typeface="Arial" pitchFamily="34" charset="0"/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00B75EA8-EE34-483B-840E-F0F07837E8CE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81252F94-2548-45B0-95E0-05EB30B2F886}"/>
                </a:ext>
              </a:extLst>
            </p:cNvPr>
            <p:cNvSpPr txBox="1"/>
            <p:nvPr/>
          </p:nvSpPr>
          <p:spPr>
            <a:xfrm>
              <a:off x="5486403" y="2192361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C9C1C271-848B-4E1F-9B08-FC7135A9DBE8}"/>
              </a:ext>
            </a:extLst>
          </p:cNvPr>
          <p:cNvGrpSpPr/>
          <p:nvPr/>
        </p:nvGrpSpPr>
        <p:grpSpPr>
          <a:xfrm>
            <a:off x="4770642" y="4405045"/>
            <a:ext cx="4126656" cy="1018014"/>
            <a:chOff x="5225574" y="3508284"/>
            <a:chExt cx="4126656" cy="1018014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4E8A376C-4F36-4EF8-95A8-53540E8C6B0A}"/>
                </a:ext>
              </a:extLst>
            </p:cNvPr>
            <p:cNvSpPr/>
            <p:nvPr/>
          </p:nvSpPr>
          <p:spPr>
            <a:xfrm rot="10411499" flipH="1" flipV="1">
              <a:off x="5225574" y="3508284"/>
              <a:ext cx="2275888" cy="811010"/>
            </a:xfrm>
            <a:custGeom>
              <a:avLst/>
              <a:gdLst>
                <a:gd name="connsiteX0" fmla="*/ 1341167 w 2220071"/>
                <a:gd name="connsiteY0" fmla="*/ 493432 h 633294"/>
                <a:gd name="connsiteX1" fmla="*/ 1299844 w 2220071"/>
                <a:gd name="connsiteY1" fmla="*/ 520451 h 633294"/>
                <a:gd name="connsiteX2" fmla="*/ 1341167 w 2220071"/>
                <a:gd name="connsiteY2" fmla="*/ 493432 h 633294"/>
                <a:gd name="connsiteX3" fmla="*/ 1180644 w 2220071"/>
                <a:gd name="connsiteY3" fmla="*/ 481512 h 633294"/>
                <a:gd name="connsiteX4" fmla="*/ 1130580 w 2220071"/>
                <a:gd name="connsiteY4" fmla="*/ 503762 h 633294"/>
                <a:gd name="connsiteX5" fmla="*/ 1183823 w 2220071"/>
                <a:gd name="connsiteY5" fmla="*/ 490253 h 633294"/>
                <a:gd name="connsiteX6" fmla="*/ 1180644 w 2220071"/>
                <a:gd name="connsiteY6" fmla="*/ 481512 h 633294"/>
                <a:gd name="connsiteX7" fmla="*/ 1223953 w 2220071"/>
                <a:gd name="connsiteY7" fmla="*/ 466115 h 633294"/>
                <a:gd name="connsiteX8" fmla="*/ 1283156 w 2220071"/>
                <a:gd name="connsiteY8" fmla="*/ 479128 h 633294"/>
                <a:gd name="connsiteX9" fmla="*/ 1266468 w 2220071"/>
                <a:gd name="connsiteY9" fmla="*/ 518861 h 633294"/>
                <a:gd name="connsiteX10" fmla="*/ 1246601 w 2220071"/>
                <a:gd name="connsiteY10" fmla="*/ 538728 h 633294"/>
                <a:gd name="connsiteX11" fmla="*/ 1220377 w 2220071"/>
                <a:gd name="connsiteY11" fmla="*/ 542701 h 633294"/>
                <a:gd name="connsiteX12" fmla="*/ 1217198 w 2220071"/>
                <a:gd name="connsiteY12" fmla="*/ 514093 h 633294"/>
                <a:gd name="connsiteX13" fmla="*/ 1180644 w 2220071"/>
                <a:gd name="connsiteY13" fmla="*/ 529986 h 633294"/>
                <a:gd name="connsiteX14" fmla="*/ 1105150 w 2220071"/>
                <a:gd name="connsiteY14" fmla="*/ 513298 h 633294"/>
                <a:gd name="connsiteX15" fmla="*/ 1152830 w 2220071"/>
                <a:gd name="connsiteY15" fmla="*/ 475154 h 633294"/>
                <a:gd name="connsiteX16" fmla="*/ 1223953 w 2220071"/>
                <a:gd name="connsiteY16" fmla="*/ 466115 h 633294"/>
                <a:gd name="connsiteX17" fmla="*/ 1431759 w 2220071"/>
                <a:gd name="connsiteY17" fmla="*/ 447341 h 633294"/>
                <a:gd name="connsiteX18" fmla="*/ 1424607 w 2220071"/>
                <a:gd name="connsiteY18" fmla="*/ 461645 h 633294"/>
                <a:gd name="connsiteX19" fmla="*/ 1413481 w 2220071"/>
                <a:gd name="connsiteY19" fmla="*/ 460851 h 633294"/>
                <a:gd name="connsiteX20" fmla="*/ 1410303 w 2220071"/>
                <a:gd name="connsiteY20" fmla="*/ 451315 h 633294"/>
                <a:gd name="connsiteX21" fmla="*/ 1431759 w 2220071"/>
                <a:gd name="connsiteY21" fmla="*/ 447341 h 633294"/>
                <a:gd name="connsiteX22" fmla="*/ 1563440 w 2220071"/>
                <a:gd name="connsiteY22" fmla="*/ 353132 h 633294"/>
                <a:gd name="connsiteX23" fmla="*/ 1559986 w 2220071"/>
                <a:gd name="connsiteY23" fmla="*/ 362336 h 633294"/>
                <a:gd name="connsiteX24" fmla="*/ 1535066 w 2220071"/>
                <a:gd name="connsiteY24" fmla="*/ 371052 h 633294"/>
                <a:gd name="connsiteX25" fmla="*/ 1562085 w 2220071"/>
                <a:gd name="connsiteY25" fmla="*/ 351186 h 633294"/>
                <a:gd name="connsiteX26" fmla="*/ 1562642 w 2220071"/>
                <a:gd name="connsiteY26" fmla="*/ 351252 h 633294"/>
                <a:gd name="connsiteX27" fmla="*/ 1562880 w 2220071"/>
                <a:gd name="connsiteY27" fmla="*/ 351981 h 633294"/>
                <a:gd name="connsiteX28" fmla="*/ 1678802 w 2220071"/>
                <a:gd name="connsiteY28" fmla="*/ 325657 h 633294"/>
                <a:gd name="connsiteX29" fmla="*/ 1701947 w 2220071"/>
                <a:gd name="connsiteY29" fmla="*/ 327346 h 633294"/>
                <a:gd name="connsiteX30" fmla="*/ 1703536 w 2220071"/>
                <a:gd name="connsiteY30" fmla="*/ 336882 h 633294"/>
                <a:gd name="connsiteX31" fmla="*/ 1652677 w 2220071"/>
                <a:gd name="connsiteY31" fmla="*/ 342444 h 633294"/>
                <a:gd name="connsiteX32" fmla="*/ 1678802 w 2220071"/>
                <a:gd name="connsiteY32" fmla="*/ 325657 h 633294"/>
                <a:gd name="connsiteX33" fmla="*/ 1717840 w 2220071"/>
                <a:gd name="connsiteY33" fmla="*/ 228012 h 633294"/>
                <a:gd name="connsiteX34" fmla="*/ 1681285 w 2220071"/>
                <a:gd name="connsiteY34" fmla="*/ 244700 h 633294"/>
                <a:gd name="connsiteX35" fmla="*/ 1681286 w 2220071"/>
                <a:gd name="connsiteY35" fmla="*/ 244701 h 633294"/>
                <a:gd name="connsiteX36" fmla="*/ 1681285 w 2220071"/>
                <a:gd name="connsiteY36" fmla="*/ 244701 h 633294"/>
                <a:gd name="connsiteX37" fmla="*/ 1682368 w 2220071"/>
                <a:gd name="connsiteY37" fmla="*/ 247516 h 633294"/>
                <a:gd name="connsiteX38" fmla="*/ 1685258 w 2220071"/>
                <a:gd name="connsiteY38" fmla="*/ 255031 h 633294"/>
                <a:gd name="connsiteX39" fmla="*/ 1685259 w 2220071"/>
                <a:gd name="connsiteY39" fmla="*/ 255031 h 633294"/>
                <a:gd name="connsiteX40" fmla="*/ 1685335 w 2220071"/>
                <a:gd name="connsiteY40" fmla="*/ 255020 h 633294"/>
                <a:gd name="connsiteX41" fmla="*/ 1707212 w 2220071"/>
                <a:gd name="connsiteY41" fmla="*/ 251951 h 633294"/>
                <a:gd name="connsiteX42" fmla="*/ 1717789 w 2220071"/>
                <a:gd name="connsiteY42" fmla="*/ 228128 h 633294"/>
                <a:gd name="connsiteX43" fmla="*/ 1717841 w 2220071"/>
                <a:gd name="connsiteY43" fmla="*/ 228013 h 633294"/>
                <a:gd name="connsiteX44" fmla="*/ 1717839 w 2220071"/>
                <a:gd name="connsiteY44" fmla="*/ 228014 h 633294"/>
                <a:gd name="connsiteX45" fmla="*/ 1944322 w 2220071"/>
                <a:gd name="connsiteY45" fmla="*/ 211213 h 633294"/>
                <a:gd name="connsiteX46" fmla="*/ 1901409 w 2220071"/>
                <a:gd name="connsiteY46" fmla="*/ 225629 h 633294"/>
                <a:gd name="connsiteX47" fmla="*/ 1903793 w 2220071"/>
                <a:gd name="connsiteY47" fmla="*/ 234370 h 633294"/>
                <a:gd name="connsiteX48" fmla="*/ 1961804 w 2220071"/>
                <a:gd name="connsiteY48" fmla="*/ 217682 h 633294"/>
                <a:gd name="connsiteX49" fmla="*/ 1944322 w 2220071"/>
                <a:gd name="connsiteY49" fmla="*/ 211213 h 633294"/>
                <a:gd name="connsiteX50" fmla="*/ 2220071 w 2220071"/>
                <a:gd name="connsiteY50" fmla="*/ 169207 h 633294"/>
                <a:gd name="connsiteX51" fmla="*/ 2104844 w 2220071"/>
                <a:gd name="connsiteY51" fmla="*/ 200199 h 633294"/>
                <a:gd name="connsiteX52" fmla="*/ 2220071 w 2220071"/>
                <a:gd name="connsiteY52" fmla="*/ 169207 h 633294"/>
                <a:gd name="connsiteX53" fmla="*/ 2042066 w 2220071"/>
                <a:gd name="connsiteY53" fmla="*/ 168412 h 633294"/>
                <a:gd name="connsiteX54" fmla="*/ 1993591 w 2220071"/>
                <a:gd name="connsiteY54" fmla="*/ 204172 h 633294"/>
                <a:gd name="connsiteX55" fmla="*/ 1995975 w 2220071"/>
                <a:gd name="connsiteY55" fmla="*/ 214503 h 633294"/>
                <a:gd name="connsiteX56" fmla="*/ 2054780 w 2220071"/>
                <a:gd name="connsiteY56" fmla="*/ 204172 h 633294"/>
                <a:gd name="connsiteX57" fmla="*/ 2042066 w 2220071"/>
                <a:gd name="connsiteY57" fmla="*/ 168412 h 633294"/>
                <a:gd name="connsiteX58" fmla="*/ 241344 w 2220071"/>
                <a:gd name="connsiteY58" fmla="*/ 127089 h 633294"/>
                <a:gd name="connsiteX59" fmla="*/ 229424 w 2220071"/>
                <a:gd name="connsiteY59" fmla="*/ 131062 h 633294"/>
                <a:gd name="connsiteX60" fmla="*/ 231013 w 2220071"/>
                <a:gd name="connsiteY60" fmla="*/ 137420 h 633294"/>
                <a:gd name="connsiteX61" fmla="*/ 231808 w 2220071"/>
                <a:gd name="connsiteY61" fmla="*/ 137420 h 633294"/>
                <a:gd name="connsiteX62" fmla="*/ 252469 w 2220071"/>
                <a:gd name="connsiteY62" fmla="*/ 137420 h 633294"/>
                <a:gd name="connsiteX63" fmla="*/ 254059 w 2220071"/>
                <a:gd name="connsiteY63" fmla="*/ 131858 h 633294"/>
                <a:gd name="connsiteX64" fmla="*/ 242139 w 2220071"/>
                <a:gd name="connsiteY64" fmla="*/ 127089 h 633294"/>
                <a:gd name="connsiteX65" fmla="*/ 241706 w 2220071"/>
                <a:gd name="connsiteY65" fmla="*/ 127234 h 633294"/>
                <a:gd name="connsiteX66" fmla="*/ 1691616 w 2220071"/>
                <a:gd name="connsiteY66" fmla="*/ 88945 h 633294"/>
                <a:gd name="connsiteX67" fmla="*/ 1717046 w 2220071"/>
                <a:gd name="connsiteY67" fmla="*/ 120732 h 633294"/>
                <a:gd name="connsiteX68" fmla="*/ 1691616 w 2220071"/>
                <a:gd name="connsiteY68" fmla="*/ 88945 h 633294"/>
                <a:gd name="connsiteX69" fmla="*/ 254059 w 2220071"/>
                <a:gd name="connsiteY69" fmla="*/ 81793 h 633294"/>
                <a:gd name="connsiteX70" fmla="*/ 254129 w 2220071"/>
                <a:gd name="connsiteY70" fmla="*/ 81797 h 633294"/>
                <a:gd name="connsiteX71" fmla="*/ 254122 w 2220071"/>
                <a:gd name="connsiteY71" fmla="*/ 81801 h 633294"/>
                <a:gd name="connsiteX72" fmla="*/ 1939653 w 2220071"/>
                <a:gd name="connsiteY72" fmla="*/ 54166 h 633294"/>
                <a:gd name="connsiteX73" fmla="*/ 1957036 w 2220071"/>
                <a:gd name="connsiteY73" fmla="*/ 57953 h 633294"/>
                <a:gd name="connsiteX74" fmla="*/ 1910150 w 2220071"/>
                <a:gd name="connsiteY74" fmla="*/ 73051 h 633294"/>
                <a:gd name="connsiteX75" fmla="*/ 1939653 w 2220071"/>
                <a:gd name="connsiteY75" fmla="*/ 54166 h 633294"/>
                <a:gd name="connsiteX76" fmla="*/ 1355608 w 2220071"/>
                <a:gd name="connsiteY76" fmla="*/ 389 h 633294"/>
                <a:gd name="connsiteX77" fmla="*/ 1457189 w 2220071"/>
                <a:gd name="connsiteY77" fmla="*/ 14246 h 633294"/>
                <a:gd name="connsiteX78" fmla="*/ 1467520 w 2220071"/>
                <a:gd name="connsiteY78" fmla="*/ 48417 h 633294"/>
                <a:gd name="connsiteX79" fmla="*/ 1528709 w 2220071"/>
                <a:gd name="connsiteY79" fmla="*/ 5505 h 633294"/>
                <a:gd name="connsiteX80" fmla="*/ 1526325 w 2220071"/>
                <a:gd name="connsiteY80" fmla="*/ 32524 h 633294"/>
                <a:gd name="connsiteX81" fmla="*/ 1570032 w 2220071"/>
                <a:gd name="connsiteY81" fmla="*/ 22193 h 633294"/>
                <a:gd name="connsiteX82" fmla="*/ 1620096 w 2220071"/>
                <a:gd name="connsiteY82" fmla="*/ 7094 h 633294"/>
                <a:gd name="connsiteX83" fmla="*/ 1696384 w 2220071"/>
                <a:gd name="connsiteY83" fmla="*/ 46828 h 633294"/>
                <a:gd name="connsiteX84" fmla="*/ 1727376 w 2220071"/>
                <a:gd name="connsiteY84" fmla="*/ 61132 h 633294"/>
                <a:gd name="connsiteX85" fmla="*/ 1790155 w 2220071"/>
                <a:gd name="connsiteY85" fmla="*/ 36497 h 633294"/>
                <a:gd name="connsiteX86" fmla="*/ 1852934 w 2220071"/>
                <a:gd name="connsiteY86" fmla="*/ 22193 h 633294"/>
                <a:gd name="connsiteX87" fmla="*/ 1764726 w 2220071"/>
                <a:gd name="connsiteY87" fmla="*/ 100071 h 633294"/>
                <a:gd name="connsiteX88" fmla="*/ 1806049 w 2220071"/>
                <a:gd name="connsiteY88" fmla="*/ 95303 h 633294"/>
                <a:gd name="connsiteX89" fmla="*/ 1777441 w 2220071"/>
                <a:gd name="connsiteY89" fmla="*/ 129473 h 633294"/>
                <a:gd name="connsiteX90" fmla="*/ 1849756 w 2220071"/>
                <a:gd name="connsiteY90" fmla="*/ 103249 h 633294"/>
                <a:gd name="connsiteX91" fmla="*/ 1894257 w 2220071"/>
                <a:gd name="connsiteY91" fmla="*/ 88151 h 633294"/>
                <a:gd name="connsiteX92" fmla="*/ 1863265 w 2220071"/>
                <a:gd name="connsiteY92" fmla="*/ 107223 h 633294"/>
                <a:gd name="connsiteX93" fmla="*/ 1864854 w 2220071"/>
                <a:gd name="connsiteY93" fmla="*/ 114375 h 633294"/>
                <a:gd name="connsiteX94" fmla="*/ 1939553 w 2220071"/>
                <a:gd name="connsiteY94" fmla="*/ 107223 h 633294"/>
                <a:gd name="connsiteX95" fmla="*/ 1957830 w 2220071"/>
                <a:gd name="connsiteY95" fmla="*/ 142983 h 633294"/>
                <a:gd name="connsiteX96" fmla="*/ 2044450 w 2220071"/>
                <a:gd name="connsiteY96" fmla="*/ 149340 h 633294"/>
                <a:gd name="connsiteX97" fmla="*/ 2081799 w 2220071"/>
                <a:gd name="connsiteY97" fmla="*/ 133447 h 633294"/>
                <a:gd name="connsiteX98" fmla="*/ 2088157 w 2220071"/>
                <a:gd name="connsiteY98" fmla="*/ 203378 h 633294"/>
                <a:gd name="connsiteX99" fmla="*/ 2019020 w 2220071"/>
                <a:gd name="connsiteY99" fmla="*/ 230397 h 633294"/>
                <a:gd name="connsiteX100" fmla="*/ 1985644 w 2220071"/>
                <a:gd name="connsiteY100" fmla="*/ 245495 h 633294"/>
                <a:gd name="connsiteX101" fmla="*/ 1951473 w 2220071"/>
                <a:gd name="connsiteY101" fmla="*/ 250263 h 633294"/>
                <a:gd name="connsiteX102" fmla="*/ 1914124 w 2220071"/>
                <a:gd name="connsiteY102" fmla="*/ 259005 h 633294"/>
                <a:gd name="connsiteX103" fmla="*/ 1859292 w 2220071"/>
                <a:gd name="connsiteY103" fmla="*/ 288407 h 633294"/>
                <a:gd name="connsiteX104" fmla="*/ 1768699 w 2220071"/>
                <a:gd name="connsiteY104" fmla="*/ 317810 h 633294"/>
                <a:gd name="connsiteX105" fmla="*/ 1736912 w 2220071"/>
                <a:gd name="connsiteY105" fmla="*/ 324962 h 633294"/>
                <a:gd name="connsiteX106" fmla="*/ 1716251 w 2220071"/>
                <a:gd name="connsiteY106" fmla="*/ 277282 h 633294"/>
                <a:gd name="connsiteX107" fmla="*/ 1651883 w 2220071"/>
                <a:gd name="connsiteY107" fmla="*/ 314632 h 633294"/>
                <a:gd name="connsiteX108" fmla="*/ 1611355 w 2220071"/>
                <a:gd name="connsiteY108" fmla="*/ 326552 h 633294"/>
                <a:gd name="connsiteX109" fmla="*/ 1643936 w 2220071"/>
                <a:gd name="connsiteY109" fmla="*/ 363901 h 633294"/>
                <a:gd name="connsiteX110" fmla="*/ 1604997 w 2220071"/>
                <a:gd name="connsiteY110" fmla="*/ 376616 h 633294"/>
                <a:gd name="connsiteX111" fmla="*/ 1588905 w 2220071"/>
                <a:gd name="connsiteY111" fmla="*/ 354365 h 633294"/>
                <a:gd name="connsiteX112" fmla="*/ 1565041 w 2220071"/>
                <a:gd name="connsiteY112" fmla="*/ 351536 h 633294"/>
                <a:gd name="connsiteX113" fmla="*/ 1565263 w 2220071"/>
                <a:gd name="connsiteY113" fmla="*/ 351980 h 633294"/>
                <a:gd name="connsiteX114" fmla="*/ 1563440 w 2220071"/>
                <a:gd name="connsiteY114" fmla="*/ 353132 h 633294"/>
                <a:gd name="connsiteX115" fmla="*/ 1564081 w 2220071"/>
                <a:gd name="connsiteY115" fmla="*/ 351423 h 633294"/>
                <a:gd name="connsiteX116" fmla="*/ 1562642 w 2220071"/>
                <a:gd name="connsiteY116" fmla="*/ 351252 h 633294"/>
                <a:gd name="connsiteX117" fmla="*/ 1556622 w 2220071"/>
                <a:gd name="connsiteY117" fmla="*/ 332810 h 633294"/>
                <a:gd name="connsiteX118" fmla="*/ 1548576 w 2220071"/>
                <a:gd name="connsiteY118" fmla="*/ 308274 h 633294"/>
                <a:gd name="connsiteX119" fmla="*/ 1484207 w 2220071"/>
                <a:gd name="connsiteY119" fmla="*/ 375026 h 633294"/>
                <a:gd name="connsiteX120" fmla="*/ 1425402 w 2220071"/>
                <a:gd name="connsiteY120" fmla="*/ 398867 h 633294"/>
                <a:gd name="connsiteX121" fmla="*/ 1291897 w 2220071"/>
                <a:gd name="connsiteY121" fmla="*/ 437805 h 633294"/>
                <a:gd name="connsiteX122" fmla="*/ 1276799 w 2220071"/>
                <a:gd name="connsiteY122" fmla="*/ 444957 h 633294"/>
                <a:gd name="connsiteX123" fmla="*/ 1259316 w 2220071"/>
                <a:gd name="connsiteY123" fmla="*/ 446547 h 633294"/>
                <a:gd name="connsiteX124" fmla="*/ 1260835 w 2220071"/>
                <a:gd name="connsiteY124" fmla="*/ 430598 h 633294"/>
                <a:gd name="connsiteX125" fmla="*/ 1262495 w 2220071"/>
                <a:gd name="connsiteY125" fmla="*/ 430653 h 633294"/>
                <a:gd name="connsiteX126" fmla="*/ 1263396 w 2220071"/>
                <a:gd name="connsiteY126" fmla="*/ 428934 h 633294"/>
                <a:gd name="connsiteX127" fmla="*/ 1296467 w 2220071"/>
                <a:gd name="connsiteY127" fmla="*/ 416647 h 633294"/>
                <a:gd name="connsiteX128" fmla="*/ 1323684 w 2220071"/>
                <a:gd name="connsiteY128" fmla="*/ 386152 h 633294"/>
                <a:gd name="connsiteX129" fmla="*/ 1305407 w 2220071"/>
                <a:gd name="connsiteY129" fmla="*/ 384563 h 633294"/>
                <a:gd name="connsiteX130" fmla="*/ 1277693 w 2220071"/>
                <a:gd name="connsiteY130" fmla="*/ 401648 h 633294"/>
                <a:gd name="connsiteX131" fmla="*/ 1263396 w 2220071"/>
                <a:gd name="connsiteY131" fmla="*/ 428934 h 633294"/>
                <a:gd name="connsiteX132" fmla="*/ 1260905 w 2220071"/>
                <a:gd name="connsiteY132" fmla="*/ 429859 h 633294"/>
                <a:gd name="connsiteX133" fmla="*/ 1260835 w 2220071"/>
                <a:gd name="connsiteY133" fmla="*/ 430598 h 633294"/>
                <a:gd name="connsiteX134" fmla="*/ 1241536 w 2220071"/>
                <a:gd name="connsiteY134" fmla="*/ 429958 h 633294"/>
                <a:gd name="connsiteX135" fmla="*/ 1221172 w 2220071"/>
                <a:gd name="connsiteY135" fmla="*/ 432243 h 633294"/>
                <a:gd name="connsiteX136" fmla="*/ 1080515 w 2220071"/>
                <a:gd name="connsiteY136" fmla="*/ 474360 h 633294"/>
                <a:gd name="connsiteX137" fmla="*/ 1099587 w 2220071"/>
                <a:gd name="connsiteY137" fmla="*/ 490254 h 633294"/>
                <a:gd name="connsiteX138" fmla="*/ 1081310 w 2220071"/>
                <a:gd name="connsiteY138" fmla="*/ 511710 h 633294"/>
                <a:gd name="connsiteX139" fmla="*/ 1090051 w 2220071"/>
                <a:gd name="connsiteY139" fmla="*/ 537934 h 633294"/>
                <a:gd name="connsiteX140" fmla="*/ 1076542 w 2220071"/>
                <a:gd name="connsiteY140" fmla="*/ 546675 h 633294"/>
                <a:gd name="connsiteX141" fmla="*/ 939859 w 2220071"/>
                <a:gd name="connsiteY141" fmla="*/ 587998 h 633294"/>
                <a:gd name="connsiteX142" fmla="*/ 846882 w 2220071"/>
                <a:gd name="connsiteY142" fmla="*/ 599918 h 633294"/>
                <a:gd name="connsiteX143" fmla="*/ 764237 w 2220071"/>
                <a:gd name="connsiteY143" fmla="*/ 596739 h 633294"/>
                <a:gd name="connsiteX144" fmla="*/ 757879 w 2220071"/>
                <a:gd name="connsiteY144" fmla="*/ 626937 h 633294"/>
                <a:gd name="connsiteX145" fmla="*/ 749933 w 2220071"/>
                <a:gd name="connsiteY145" fmla="*/ 633294 h 633294"/>
                <a:gd name="connsiteX146" fmla="*/ 723708 w 2220071"/>
                <a:gd name="connsiteY146" fmla="*/ 607865 h 633294"/>
                <a:gd name="connsiteX147" fmla="*/ 689538 w 2220071"/>
                <a:gd name="connsiteY147" fmla="*/ 630115 h 633294"/>
                <a:gd name="connsiteX148" fmla="*/ 674439 w 2220071"/>
                <a:gd name="connsiteY148" fmla="*/ 618195 h 633294"/>
                <a:gd name="connsiteX149" fmla="*/ 649009 w 2220071"/>
                <a:gd name="connsiteY149" fmla="*/ 615017 h 633294"/>
                <a:gd name="connsiteX150" fmla="*/ 604508 w 2220071"/>
                <a:gd name="connsiteY150" fmla="*/ 626142 h 633294"/>
                <a:gd name="connsiteX151" fmla="*/ 436833 w 2220071"/>
                <a:gd name="connsiteY151" fmla="*/ 600713 h 633294"/>
                <a:gd name="connsiteX152" fmla="*/ 394715 w 2220071"/>
                <a:gd name="connsiteY152" fmla="*/ 570515 h 633294"/>
                <a:gd name="connsiteX153" fmla="*/ 324784 w 2220071"/>
                <a:gd name="connsiteY153" fmla="*/ 514094 h 633294"/>
                <a:gd name="connsiteX154" fmla="*/ 296971 w 2220071"/>
                <a:gd name="connsiteY154" fmla="*/ 480718 h 633294"/>
                <a:gd name="connsiteX155" fmla="*/ 229424 w 2220071"/>
                <a:gd name="connsiteY155" fmla="*/ 421912 h 633294"/>
                <a:gd name="connsiteX156" fmla="*/ 189690 w 2220071"/>
                <a:gd name="connsiteY156" fmla="*/ 416349 h 633294"/>
                <a:gd name="connsiteX157" fmla="*/ 94330 w 2220071"/>
                <a:gd name="connsiteY157" fmla="*/ 357544 h 633294"/>
                <a:gd name="connsiteX158" fmla="*/ 27578 w 2220071"/>
                <a:gd name="connsiteY158" fmla="*/ 303506 h 633294"/>
                <a:gd name="connsiteX159" fmla="*/ 23604 w 2220071"/>
                <a:gd name="connsiteY159" fmla="*/ 287613 h 633294"/>
                <a:gd name="connsiteX160" fmla="*/ 2148 w 2220071"/>
                <a:gd name="connsiteY160" fmla="*/ 247085 h 633294"/>
                <a:gd name="connsiteX161" fmla="*/ 29962 w 2220071"/>
                <a:gd name="connsiteY161" fmla="*/ 203378 h 633294"/>
                <a:gd name="connsiteX162" fmla="*/ 54597 w 2220071"/>
                <a:gd name="connsiteY162" fmla="*/ 204172 h 633294"/>
                <a:gd name="connsiteX163" fmla="*/ 57775 w 2220071"/>
                <a:gd name="connsiteY163" fmla="*/ 197020 h 633294"/>
                <a:gd name="connsiteX164" fmla="*/ 15658 w 2220071"/>
                <a:gd name="connsiteY164" fmla="*/ 170002 h 633294"/>
                <a:gd name="connsiteX165" fmla="*/ 31551 w 2220071"/>
                <a:gd name="connsiteY165" fmla="*/ 130268 h 633294"/>
                <a:gd name="connsiteX166" fmla="*/ 77642 w 2220071"/>
                <a:gd name="connsiteY166" fmla="*/ 158876 h 633294"/>
                <a:gd name="connsiteX167" fmla="*/ 149162 w 2220071"/>
                <a:gd name="connsiteY167" fmla="*/ 142983 h 633294"/>
                <a:gd name="connsiteX168" fmla="*/ 67311 w 2220071"/>
                <a:gd name="connsiteY168" fmla="*/ 119143 h 633294"/>
                <a:gd name="connsiteX169" fmla="*/ 50623 w 2220071"/>
                <a:gd name="connsiteY169" fmla="*/ 75436 h 633294"/>
                <a:gd name="connsiteX170" fmla="*/ 141216 w 2220071"/>
                <a:gd name="connsiteY170" fmla="*/ 65105 h 633294"/>
                <a:gd name="connsiteX171" fmla="*/ 147573 w 2220071"/>
                <a:gd name="connsiteY171" fmla="*/ 91329 h 633294"/>
                <a:gd name="connsiteX172" fmla="*/ 219093 w 2220071"/>
                <a:gd name="connsiteY172" fmla="*/ 80204 h 633294"/>
                <a:gd name="connsiteX173" fmla="*/ 251550 w 2220071"/>
                <a:gd name="connsiteY173" fmla="*/ 83155 h 633294"/>
                <a:gd name="connsiteX174" fmla="*/ 225451 w 2220071"/>
                <a:gd name="connsiteY174" fmla="*/ 96891 h 633294"/>
                <a:gd name="connsiteX175" fmla="*/ 225924 w 2220071"/>
                <a:gd name="connsiteY175" fmla="*/ 98191 h 633294"/>
                <a:gd name="connsiteX176" fmla="*/ 223861 w 2220071"/>
                <a:gd name="connsiteY176" fmla="*/ 99276 h 633294"/>
                <a:gd name="connsiteX177" fmla="*/ 227040 w 2220071"/>
                <a:gd name="connsiteY177" fmla="*/ 108017 h 633294"/>
                <a:gd name="connsiteX178" fmla="*/ 291408 w 2220071"/>
                <a:gd name="connsiteY178" fmla="*/ 86561 h 633294"/>
                <a:gd name="connsiteX179" fmla="*/ 289194 w 2220071"/>
                <a:gd name="connsiteY179" fmla="*/ 86278 h 633294"/>
                <a:gd name="connsiteX180" fmla="*/ 292998 w 2220071"/>
                <a:gd name="connsiteY180" fmla="*/ 84177 h 633294"/>
                <a:gd name="connsiteX181" fmla="*/ 254129 w 2220071"/>
                <a:gd name="connsiteY181" fmla="*/ 81797 h 633294"/>
                <a:gd name="connsiteX182" fmla="*/ 255648 w 2220071"/>
                <a:gd name="connsiteY182" fmla="*/ 80998 h 633294"/>
                <a:gd name="connsiteX183" fmla="*/ 254059 w 2220071"/>
                <a:gd name="connsiteY183" fmla="*/ 81793 h 633294"/>
                <a:gd name="connsiteX184" fmla="*/ 271541 w 2220071"/>
                <a:gd name="connsiteY184" fmla="*/ 50801 h 633294"/>
                <a:gd name="connsiteX185" fmla="*/ 715762 w 2220071"/>
                <a:gd name="connsiteY185" fmla="*/ 8684 h 633294"/>
                <a:gd name="connsiteX186" fmla="*/ 877080 w 2220071"/>
                <a:gd name="connsiteY186" fmla="*/ 11862 h 633294"/>
                <a:gd name="connsiteX187" fmla="*/ 934296 w 2220071"/>
                <a:gd name="connsiteY187" fmla="*/ 12657 h 633294"/>
                <a:gd name="connsiteX188" fmla="*/ 991512 w 2220071"/>
                <a:gd name="connsiteY188" fmla="*/ 24577 h 633294"/>
                <a:gd name="connsiteX189" fmla="*/ 1015352 w 2220071"/>
                <a:gd name="connsiteY189" fmla="*/ 11862 h 633294"/>
                <a:gd name="connsiteX190" fmla="*/ 1020915 w 2220071"/>
                <a:gd name="connsiteY190" fmla="*/ 11862 h 633294"/>
                <a:gd name="connsiteX191" fmla="*/ 1078926 w 2220071"/>
                <a:gd name="connsiteY191" fmla="*/ 11068 h 633294"/>
                <a:gd name="connsiteX192" fmla="*/ 1086873 w 2220071"/>
                <a:gd name="connsiteY192" fmla="*/ 9478 h 633294"/>
                <a:gd name="connsiteX193" fmla="*/ 1300639 w 2220071"/>
                <a:gd name="connsiteY193" fmla="*/ 8684 h 633294"/>
                <a:gd name="connsiteX194" fmla="*/ 1321300 w 2220071"/>
                <a:gd name="connsiteY194" fmla="*/ 7889 h 633294"/>
                <a:gd name="connsiteX195" fmla="*/ 1355608 w 2220071"/>
                <a:gd name="connsiteY195" fmla="*/ 389 h 6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220071" h="633294">
                  <a:moveTo>
                    <a:pt x="1341167" y="493432"/>
                  </a:moveTo>
                  <a:cubicBezTo>
                    <a:pt x="1333220" y="529192"/>
                    <a:pt x="1333220" y="529192"/>
                    <a:pt x="1299844" y="520451"/>
                  </a:cubicBezTo>
                  <a:cubicBezTo>
                    <a:pt x="1308585" y="502968"/>
                    <a:pt x="1324479" y="498995"/>
                    <a:pt x="1341167" y="493432"/>
                  </a:cubicBezTo>
                  <a:close/>
                  <a:moveTo>
                    <a:pt x="1180644" y="481512"/>
                  </a:moveTo>
                  <a:cubicBezTo>
                    <a:pt x="1164750" y="488664"/>
                    <a:pt x="1148062" y="495816"/>
                    <a:pt x="1130580" y="503762"/>
                  </a:cubicBezTo>
                  <a:cubicBezTo>
                    <a:pt x="1153625" y="524424"/>
                    <a:pt x="1153625" y="524424"/>
                    <a:pt x="1183823" y="490253"/>
                  </a:cubicBezTo>
                  <a:cubicBezTo>
                    <a:pt x="1183028" y="487074"/>
                    <a:pt x="1181438" y="484690"/>
                    <a:pt x="1180644" y="481512"/>
                  </a:cubicBezTo>
                  <a:close/>
                  <a:moveTo>
                    <a:pt x="1223953" y="466115"/>
                  </a:moveTo>
                  <a:cubicBezTo>
                    <a:pt x="1247793" y="467009"/>
                    <a:pt x="1269646" y="471579"/>
                    <a:pt x="1283156" y="479128"/>
                  </a:cubicBezTo>
                  <a:cubicBezTo>
                    <a:pt x="1276799" y="494226"/>
                    <a:pt x="1272825" y="507736"/>
                    <a:pt x="1266468" y="518861"/>
                  </a:cubicBezTo>
                  <a:cubicBezTo>
                    <a:pt x="1261700" y="526808"/>
                    <a:pt x="1254548" y="534754"/>
                    <a:pt x="1246601" y="538728"/>
                  </a:cubicBezTo>
                  <a:cubicBezTo>
                    <a:pt x="1239449" y="542701"/>
                    <a:pt x="1229119" y="541112"/>
                    <a:pt x="1220377" y="542701"/>
                  </a:cubicBezTo>
                  <a:cubicBezTo>
                    <a:pt x="1219583" y="533960"/>
                    <a:pt x="1218788" y="526013"/>
                    <a:pt x="1217198" y="514093"/>
                  </a:cubicBezTo>
                  <a:cubicBezTo>
                    <a:pt x="1205278" y="519656"/>
                    <a:pt x="1192564" y="524424"/>
                    <a:pt x="1180644" y="529986"/>
                  </a:cubicBezTo>
                  <a:cubicBezTo>
                    <a:pt x="1144089" y="547469"/>
                    <a:pt x="1132169" y="545085"/>
                    <a:pt x="1105150" y="513298"/>
                  </a:cubicBezTo>
                  <a:cubicBezTo>
                    <a:pt x="1108329" y="484690"/>
                    <a:pt x="1133758" y="482306"/>
                    <a:pt x="1152830" y="475154"/>
                  </a:cubicBezTo>
                  <a:cubicBezTo>
                    <a:pt x="1174286" y="468002"/>
                    <a:pt x="1200113" y="465221"/>
                    <a:pt x="1223953" y="466115"/>
                  </a:cubicBezTo>
                  <a:close/>
                  <a:moveTo>
                    <a:pt x="1431759" y="447341"/>
                  </a:moveTo>
                  <a:cubicBezTo>
                    <a:pt x="1440500" y="449725"/>
                    <a:pt x="1436527" y="460056"/>
                    <a:pt x="1424607" y="461645"/>
                  </a:cubicBezTo>
                  <a:cubicBezTo>
                    <a:pt x="1420634" y="462440"/>
                    <a:pt x="1417455" y="460851"/>
                    <a:pt x="1413481" y="460851"/>
                  </a:cubicBezTo>
                  <a:cubicBezTo>
                    <a:pt x="1411892" y="457672"/>
                    <a:pt x="1411097" y="454493"/>
                    <a:pt x="1410303" y="451315"/>
                  </a:cubicBezTo>
                  <a:cubicBezTo>
                    <a:pt x="1417455" y="449725"/>
                    <a:pt x="1425401" y="445752"/>
                    <a:pt x="1431759" y="447341"/>
                  </a:cubicBezTo>
                  <a:close/>
                  <a:moveTo>
                    <a:pt x="1563440" y="353132"/>
                  </a:moveTo>
                  <a:lnTo>
                    <a:pt x="1559986" y="362336"/>
                  </a:lnTo>
                  <a:cubicBezTo>
                    <a:pt x="1555927" y="371052"/>
                    <a:pt x="1551755" y="371052"/>
                    <a:pt x="1535066" y="371052"/>
                  </a:cubicBezTo>
                  <a:close/>
                  <a:moveTo>
                    <a:pt x="1562085" y="351186"/>
                  </a:moveTo>
                  <a:lnTo>
                    <a:pt x="1562642" y="351252"/>
                  </a:lnTo>
                  <a:lnTo>
                    <a:pt x="1562880" y="351981"/>
                  </a:lnTo>
                  <a:close/>
                  <a:moveTo>
                    <a:pt x="1678802" y="325657"/>
                  </a:moveTo>
                  <a:cubicBezTo>
                    <a:pt x="1686848" y="324167"/>
                    <a:pt x="1694398" y="325756"/>
                    <a:pt x="1701947" y="327346"/>
                  </a:cubicBezTo>
                  <a:cubicBezTo>
                    <a:pt x="1702741" y="331319"/>
                    <a:pt x="1702741" y="333703"/>
                    <a:pt x="1703536" y="336882"/>
                  </a:cubicBezTo>
                  <a:cubicBezTo>
                    <a:pt x="1689232" y="338471"/>
                    <a:pt x="1675722" y="340060"/>
                    <a:pt x="1652677" y="342444"/>
                  </a:cubicBezTo>
                  <a:cubicBezTo>
                    <a:pt x="1662213" y="331716"/>
                    <a:pt x="1670756" y="327147"/>
                    <a:pt x="1678802" y="325657"/>
                  </a:cubicBezTo>
                  <a:close/>
                  <a:moveTo>
                    <a:pt x="1717840" y="228012"/>
                  </a:moveTo>
                  <a:cubicBezTo>
                    <a:pt x="1705125" y="233575"/>
                    <a:pt x="1693205" y="239137"/>
                    <a:pt x="1681285" y="244700"/>
                  </a:cubicBezTo>
                  <a:lnTo>
                    <a:pt x="1681286" y="244701"/>
                  </a:lnTo>
                  <a:lnTo>
                    <a:pt x="1681285" y="244701"/>
                  </a:lnTo>
                  <a:lnTo>
                    <a:pt x="1682368" y="247516"/>
                  </a:lnTo>
                  <a:lnTo>
                    <a:pt x="1685258" y="255031"/>
                  </a:lnTo>
                  <a:lnTo>
                    <a:pt x="1685259" y="255031"/>
                  </a:lnTo>
                  <a:lnTo>
                    <a:pt x="1685335" y="255020"/>
                  </a:lnTo>
                  <a:lnTo>
                    <a:pt x="1707212" y="251951"/>
                  </a:lnTo>
                  <a:lnTo>
                    <a:pt x="1717789" y="228128"/>
                  </a:lnTo>
                  <a:lnTo>
                    <a:pt x="1717841" y="228013"/>
                  </a:lnTo>
                  <a:lnTo>
                    <a:pt x="1717839" y="228014"/>
                  </a:lnTo>
                  <a:close/>
                  <a:moveTo>
                    <a:pt x="1944322" y="211213"/>
                  </a:moveTo>
                  <a:cubicBezTo>
                    <a:pt x="1928230" y="209536"/>
                    <a:pt x="1915713" y="220265"/>
                    <a:pt x="1901409" y="225629"/>
                  </a:cubicBezTo>
                  <a:cubicBezTo>
                    <a:pt x="1902204" y="228807"/>
                    <a:pt x="1902999" y="231191"/>
                    <a:pt x="1903793" y="234370"/>
                  </a:cubicBezTo>
                  <a:cubicBezTo>
                    <a:pt x="1923660" y="228807"/>
                    <a:pt x="1942732" y="223245"/>
                    <a:pt x="1961804" y="217682"/>
                  </a:cubicBezTo>
                  <a:cubicBezTo>
                    <a:pt x="1955447" y="213709"/>
                    <a:pt x="1949686" y="211771"/>
                    <a:pt x="1944322" y="211213"/>
                  </a:cubicBezTo>
                  <a:close/>
                  <a:moveTo>
                    <a:pt x="2220071" y="169207"/>
                  </a:moveTo>
                  <a:cubicBezTo>
                    <a:pt x="2185106" y="193047"/>
                    <a:pt x="2149346" y="212914"/>
                    <a:pt x="2104844" y="200199"/>
                  </a:cubicBezTo>
                  <a:cubicBezTo>
                    <a:pt x="2142989" y="189868"/>
                    <a:pt x="2181927" y="179538"/>
                    <a:pt x="2220071" y="169207"/>
                  </a:cubicBezTo>
                  <a:close/>
                  <a:moveTo>
                    <a:pt x="2042066" y="168412"/>
                  </a:moveTo>
                  <a:cubicBezTo>
                    <a:pt x="2022993" y="182716"/>
                    <a:pt x="2008690" y="193842"/>
                    <a:pt x="1993591" y="204172"/>
                  </a:cubicBezTo>
                  <a:cubicBezTo>
                    <a:pt x="1994386" y="207351"/>
                    <a:pt x="1995180" y="211324"/>
                    <a:pt x="1995975" y="214503"/>
                  </a:cubicBezTo>
                  <a:cubicBezTo>
                    <a:pt x="2014252" y="211324"/>
                    <a:pt x="2032530" y="208146"/>
                    <a:pt x="2054780" y="204172"/>
                  </a:cubicBezTo>
                  <a:cubicBezTo>
                    <a:pt x="2049217" y="189074"/>
                    <a:pt x="2046039" y="178743"/>
                    <a:pt x="2042066" y="168412"/>
                  </a:cubicBezTo>
                  <a:close/>
                  <a:moveTo>
                    <a:pt x="241344" y="127089"/>
                  </a:moveTo>
                  <a:cubicBezTo>
                    <a:pt x="237371" y="127089"/>
                    <a:pt x="233397" y="129473"/>
                    <a:pt x="229424" y="131062"/>
                  </a:cubicBezTo>
                  <a:cubicBezTo>
                    <a:pt x="230219" y="133446"/>
                    <a:pt x="230219" y="135036"/>
                    <a:pt x="231013" y="137420"/>
                  </a:cubicBezTo>
                  <a:lnTo>
                    <a:pt x="231808" y="137420"/>
                  </a:lnTo>
                  <a:cubicBezTo>
                    <a:pt x="238165" y="137420"/>
                    <a:pt x="245317" y="137420"/>
                    <a:pt x="252469" y="137420"/>
                  </a:cubicBezTo>
                  <a:cubicBezTo>
                    <a:pt x="253264" y="135831"/>
                    <a:pt x="253264" y="133447"/>
                    <a:pt x="254059" y="131858"/>
                  </a:cubicBezTo>
                  <a:cubicBezTo>
                    <a:pt x="250085" y="130268"/>
                    <a:pt x="246112" y="127884"/>
                    <a:pt x="242139" y="127089"/>
                  </a:cubicBezTo>
                  <a:lnTo>
                    <a:pt x="241706" y="127234"/>
                  </a:lnTo>
                  <a:close/>
                  <a:moveTo>
                    <a:pt x="1691616" y="88945"/>
                  </a:moveTo>
                  <a:cubicBezTo>
                    <a:pt x="1687643" y="112785"/>
                    <a:pt x="1693206" y="124705"/>
                    <a:pt x="1717046" y="120732"/>
                  </a:cubicBezTo>
                  <a:cubicBezTo>
                    <a:pt x="1725787" y="97687"/>
                    <a:pt x="1720224" y="86561"/>
                    <a:pt x="1691616" y="88945"/>
                  </a:cubicBezTo>
                  <a:close/>
                  <a:moveTo>
                    <a:pt x="254059" y="81793"/>
                  </a:moveTo>
                  <a:lnTo>
                    <a:pt x="254129" y="81797"/>
                  </a:lnTo>
                  <a:lnTo>
                    <a:pt x="254122" y="81801"/>
                  </a:lnTo>
                  <a:close/>
                  <a:moveTo>
                    <a:pt x="1939653" y="54166"/>
                  </a:moveTo>
                  <a:cubicBezTo>
                    <a:pt x="1944570" y="54228"/>
                    <a:pt x="1950281" y="55370"/>
                    <a:pt x="1957036" y="57953"/>
                  </a:cubicBezTo>
                  <a:cubicBezTo>
                    <a:pt x="1935580" y="65105"/>
                    <a:pt x="1922865" y="69078"/>
                    <a:pt x="1910150" y="73051"/>
                  </a:cubicBezTo>
                  <a:cubicBezTo>
                    <a:pt x="1917302" y="63515"/>
                    <a:pt x="1924901" y="53979"/>
                    <a:pt x="1939653" y="54166"/>
                  </a:cubicBezTo>
                  <a:close/>
                  <a:moveTo>
                    <a:pt x="1355608" y="389"/>
                  </a:moveTo>
                  <a:cubicBezTo>
                    <a:pt x="1389692" y="-2144"/>
                    <a:pt x="1423217" y="8287"/>
                    <a:pt x="1457189" y="14246"/>
                  </a:cubicBezTo>
                  <a:cubicBezTo>
                    <a:pt x="1459573" y="22193"/>
                    <a:pt x="1461957" y="30934"/>
                    <a:pt x="1467520" y="48417"/>
                  </a:cubicBezTo>
                  <a:cubicBezTo>
                    <a:pt x="1480234" y="17425"/>
                    <a:pt x="1500895" y="8684"/>
                    <a:pt x="1528709" y="5505"/>
                  </a:cubicBezTo>
                  <a:cubicBezTo>
                    <a:pt x="1527914" y="15041"/>
                    <a:pt x="1527120" y="22988"/>
                    <a:pt x="1526325" y="32524"/>
                  </a:cubicBezTo>
                  <a:cubicBezTo>
                    <a:pt x="1543808" y="46828"/>
                    <a:pt x="1563674" y="35702"/>
                    <a:pt x="1570032" y="22193"/>
                  </a:cubicBezTo>
                  <a:cubicBezTo>
                    <a:pt x="1582747" y="-7210"/>
                    <a:pt x="1604202" y="1532"/>
                    <a:pt x="1620096" y="7094"/>
                  </a:cubicBezTo>
                  <a:cubicBezTo>
                    <a:pt x="1647115" y="16630"/>
                    <a:pt x="1670955" y="33318"/>
                    <a:pt x="1696384" y="46828"/>
                  </a:cubicBezTo>
                  <a:cubicBezTo>
                    <a:pt x="1706715" y="52391"/>
                    <a:pt x="1718635" y="63516"/>
                    <a:pt x="1727376" y="61132"/>
                  </a:cubicBezTo>
                  <a:cubicBezTo>
                    <a:pt x="1749627" y="56364"/>
                    <a:pt x="1778235" y="51596"/>
                    <a:pt x="1790155" y="36497"/>
                  </a:cubicBezTo>
                  <a:cubicBezTo>
                    <a:pt x="1810022" y="9478"/>
                    <a:pt x="1828299" y="9478"/>
                    <a:pt x="1852934" y="22193"/>
                  </a:cubicBezTo>
                  <a:cubicBezTo>
                    <a:pt x="1845782" y="73847"/>
                    <a:pt x="1797308" y="76231"/>
                    <a:pt x="1764726" y="100071"/>
                  </a:cubicBezTo>
                  <a:cubicBezTo>
                    <a:pt x="1778235" y="98481"/>
                    <a:pt x="1791745" y="96892"/>
                    <a:pt x="1806049" y="95303"/>
                  </a:cubicBezTo>
                  <a:cubicBezTo>
                    <a:pt x="1813201" y="120732"/>
                    <a:pt x="1788566" y="119143"/>
                    <a:pt x="1777441" y="129473"/>
                  </a:cubicBezTo>
                  <a:cubicBezTo>
                    <a:pt x="1825121" y="145367"/>
                    <a:pt x="1825915" y="145367"/>
                    <a:pt x="1849756" y="103249"/>
                  </a:cubicBezTo>
                  <a:cubicBezTo>
                    <a:pt x="1858497" y="88151"/>
                    <a:pt x="1870417" y="84177"/>
                    <a:pt x="1894257" y="88151"/>
                  </a:cubicBezTo>
                  <a:cubicBezTo>
                    <a:pt x="1879953" y="96892"/>
                    <a:pt x="1871212" y="102455"/>
                    <a:pt x="1863265" y="107223"/>
                  </a:cubicBezTo>
                  <a:cubicBezTo>
                    <a:pt x="1864060" y="109607"/>
                    <a:pt x="1864060" y="111991"/>
                    <a:pt x="1864854" y="114375"/>
                  </a:cubicBezTo>
                  <a:cubicBezTo>
                    <a:pt x="1888695" y="111991"/>
                    <a:pt x="1913329" y="109607"/>
                    <a:pt x="1939553" y="107223"/>
                  </a:cubicBezTo>
                  <a:cubicBezTo>
                    <a:pt x="1945116" y="119143"/>
                    <a:pt x="1951473" y="131063"/>
                    <a:pt x="1957830" y="142983"/>
                  </a:cubicBezTo>
                  <a:cubicBezTo>
                    <a:pt x="1985644" y="151724"/>
                    <a:pt x="2017431" y="113580"/>
                    <a:pt x="2044450" y="149340"/>
                  </a:cubicBezTo>
                  <a:cubicBezTo>
                    <a:pt x="2054780" y="144572"/>
                    <a:pt x="2065906" y="139804"/>
                    <a:pt x="2081799" y="133447"/>
                  </a:cubicBezTo>
                  <a:cubicBezTo>
                    <a:pt x="2069879" y="166823"/>
                    <a:pt x="2069879" y="166823"/>
                    <a:pt x="2088157" y="203378"/>
                  </a:cubicBezTo>
                  <a:cubicBezTo>
                    <a:pt x="2071469" y="227218"/>
                    <a:pt x="2043655" y="228807"/>
                    <a:pt x="2019020" y="230397"/>
                  </a:cubicBezTo>
                  <a:cubicBezTo>
                    <a:pt x="2003922" y="231191"/>
                    <a:pt x="1993591" y="228807"/>
                    <a:pt x="1985644" y="245495"/>
                  </a:cubicBezTo>
                  <a:cubicBezTo>
                    <a:pt x="1977697" y="262183"/>
                    <a:pt x="1964983" y="258210"/>
                    <a:pt x="1951473" y="250263"/>
                  </a:cubicBezTo>
                  <a:cubicBezTo>
                    <a:pt x="1926839" y="235165"/>
                    <a:pt x="1926044" y="235959"/>
                    <a:pt x="1914124" y="259005"/>
                  </a:cubicBezTo>
                  <a:cubicBezTo>
                    <a:pt x="1902999" y="282050"/>
                    <a:pt x="1881542" y="289997"/>
                    <a:pt x="1859292" y="288407"/>
                  </a:cubicBezTo>
                  <a:cubicBezTo>
                    <a:pt x="1823532" y="285229"/>
                    <a:pt x="1794923" y="292381"/>
                    <a:pt x="1768699" y="317810"/>
                  </a:cubicBezTo>
                  <a:cubicBezTo>
                    <a:pt x="1761547" y="324962"/>
                    <a:pt x="1746449" y="323373"/>
                    <a:pt x="1736912" y="324962"/>
                  </a:cubicBezTo>
                  <a:cubicBezTo>
                    <a:pt x="1721814" y="309069"/>
                    <a:pt x="1748832" y="281255"/>
                    <a:pt x="1716251" y="277282"/>
                  </a:cubicBezTo>
                  <a:cubicBezTo>
                    <a:pt x="1701947" y="301122"/>
                    <a:pt x="1687643" y="324168"/>
                    <a:pt x="1651883" y="314632"/>
                  </a:cubicBezTo>
                  <a:cubicBezTo>
                    <a:pt x="1642347" y="312248"/>
                    <a:pt x="1629632" y="320989"/>
                    <a:pt x="1611355" y="326552"/>
                  </a:cubicBezTo>
                  <a:cubicBezTo>
                    <a:pt x="1628043" y="338472"/>
                    <a:pt x="1654267" y="335293"/>
                    <a:pt x="1643936" y="363901"/>
                  </a:cubicBezTo>
                  <a:cubicBezTo>
                    <a:pt x="1633605" y="367080"/>
                    <a:pt x="1620891" y="371053"/>
                    <a:pt x="1604997" y="376616"/>
                  </a:cubicBezTo>
                  <a:cubicBezTo>
                    <a:pt x="1603805" y="361120"/>
                    <a:pt x="1597249" y="356153"/>
                    <a:pt x="1588905" y="354365"/>
                  </a:cubicBezTo>
                  <a:lnTo>
                    <a:pt x="1565041" y="351536"/>
                  </a:lnTo>
                  <a:lnTo>
                    <a:pt x="1565263" y="351980"/>
                  </a:lnTo>
                  <a:lnTo>
                    <a:pt x="1563440" y="353132"/>
                  </a:lnTo>
                  <a:lnTo>
                    <a:pt x="1564081" y="351423"/>
                  </a:lnTo>
                  <a:lnTo>
                    <a:pt x="1562642" y="351252"/>
                  </a:lnTo>
                  <a:lnTo>
                    <a:pt x="1556622" y="332810"/>
                  </a:lnTo>
                  <a:cubicBezTo>
                    <a:pt x="1554338" y="325757"/>
                    <a:pt x="1551755" y="317810"/>
                    <a:pt x="1548576" y="308274"/>
                  </a:cubicBezTo>
                  <a:cubicBezTo>
                    <a:pt x="1523146" y="334498"/>
                    <a:pt x="1504074" y="355160"/>
                    <a:pt x="1484207" y="375026"/>
                  </a:cubicBezTo>
                  <a:cubicBezTo>
                    <a:pt x="1468314" y="390125"/>
                    <a:pt x="1451626" y="400456"/>
                    <a:pt x="1425402" y="398867"/>
                  </a:cubicBezTo>
                  <a:cubicBezTo>
                    <a:pt x="1377722" y="396483"/>
                    <a:pt x="1330042" y="403635"/>
                    <a:pt x="1291897" y="437805"/>
                  </a:cubicBezTo>
                  <a:cubicBezTo>
                    <a:pt x="1287924" y="440984"/>
                    <a:pt x="1282361" y="443368"/>
                    <a:pt x="1276799" y="444957"/>
                  </a:cubicBezTo>
                  <a:cubicBezTo>
                    <a:pt x="1271236" y="446547"/>
                    <a:pt x="1265673" y="445752"/>
                    <a:pt x="1259316" y="446547"/>
                  </a:cubicBezTo>
                  <a:lnTo>
                    <a:pt x="1260835" y="430598"/>
                  </a:lnTo>
                  <a:lnTo>
                    <a:pt x="1262495" y="430653"/>
                  </a:lnTo>
                  <a:lnTo>
                    <a:pt x="1263396" y="428934"/>
                  </a:lnTo>
                  <a:lnTo>
                    <a:pt x="1296467" y="416647"/>
                  </a:lnTo>
                  <a:cubicBezTo>
                    <a:pt x="1307394" y="410389"/>
                    <a:pt x="1316930" y="401251"/>
                    <a:pt x="1323684" y="386152"/>
                  </a:cubicBezTo>
                  <a:cubicBezTo>
                    <a:pt x="1315737" y="385357"/>
                    <a:pt x="1310175" y="383768"/>
                    <a:pt x="1305407" y="384563"/>
                  </a:cubicBezTo>
                  <a:cubicBezTo>
                    <a:pt x="1292295" y="386550"/>
                    <a:pt x="1283951" y="393106"/>
                    <a:pt x="1277693" y="401648"/>
                  </a:cubicBezTo>
                  <a:lnTo>
                    <a:pt x="1263396" y="428934"/>
                  </a:lnTo>
                  <a:lnTo>
                    <a:pt x="1260905" y="429859"/>
                  </a:lnTo>
                  <a:lnTo>
                    <a:pt x="1260835" y="430598"/>
                  </a:lnTo>
                  <a:lnTo>
                    <a:pt x="1241536" y="429958"/>
                  </a:lnTo>
                  <a:cubicBezTo>
                    <a:pt x="1234483" y="429859"/>
                    <a:pt x="1227530" y="430256"/>
                    <a:pt x="1221172" y="432243"/>
                  </a:cubicBezTo>
                  <a:cubicBezTo>
                    <a:pt x="1175081" y="444957"/>
                    <a:pt x="1128990" y="459261"/>
                    <a:pt x="1080515" y="474360"/>
                  </a:cubicBezTo>
                  <a:cubicBezTo>
                    <a:pt x="1086078" y="479128"/>
                    <a:pt x="1091641" y="483896"/>
                    <a:pt x="1099587" y="490254"/>
                  </a:cubicBezTo>
                  <a:cubicBezTo>
                    <a:pt x="1093230" y="496611"/>
                    <a:pt x="1083694" y="502968"/>
                    <a:pt x="1081310" y="511710"/>
                  </a:cubicBezTo>
                  <a:cubicBezTo>
                    <a:pt x="1079721" y="518862"/>
                    <a:pt x="1086873" y="528398"/>
                    <a:pt x="1090051" y="537934"/>
                  </a:cubicBezTo>
                  <a:cubicBezTo>
                    <a:pt x="1085283" y="541112"/>
                    <a:pt x="1081310" y="545880"/>
                    <a:pt x="1076542" y="546675"/>
                  </a:cubicBezTo>
                  <a:cubicBezTo>
                    <a:pt x="1028862" y="553827"/>
                    <a:pt x="988334" y="582435"/>
                    <a:pt x="939859" y="587998"/>
                  </a:cubicBezTo>
                  <a:cubicBezTo>
                    <a:pt x="908867" y="591177"/>
                    <a:pt x="879464" y="600713"/>
                    <a:pt x="846882" y="599918"/>
                  </a:cubicBezTo>
                  <a:cubicBezTo>
                    <a:pt x="825426" y="599123"/>
                    <a:pt x="780130" y="601507"/>
                    <a:pt x="764237" y="596739"/>
                  </a:cubicBezTo>
                  <a:cubicBezTo>
                    <a:pt x="761853" y="607070"/>
                    <a:pt x="760263" y="617401"/>
                    <a:pt x="757879" y="626937"/>
                  </a:cubicBezTo>
                  <a:cubicBezTo>
                    <a:pt x="757085" y="629321"/>
                    <a:pt x="753906" y="630115"/>
                    <a:pt x="749933" y="633294"/>
                  </a:cubicBezTo>
                  <a:cubicBezTo>
                    <a:pt x="741191" y="624553"/>
                    <a:pt x="733245" y="608659"/>
                    <a:pt x="723708" y="607865"/>
                  </a:cubicBezTo>
                  <a:cubicBezTo>
                    <a:pt x="714172" y="607070"/>
                    <a:pt x="703047" y="620579"/>
                    <a:pt x="689538" y="630115"/>
                  </a:cubicBezTo>
                  <a:cubicBezTo>
                    <a:pt x="686359" y="626937"/>
                    <a:pt x="681591" y="620579"/>
                    <a:pt x="674439" y="618195"/>
                  </a:cubicBezTo>
                  <a:cubicBezTo>
                    <a:pt x="666492" y="615017"/>
                    <a:pt x="651394" y="611838"/>
                    <a:pt x="649009" y="615017"/>
                  </a:cubicBezTo>
                  <a:cubicBezTo>
                    <a:pt x="637089" y="634884"/>
                    <a:pt x="619607" y="628526"/>
                    <a:pt x="604508" y="626142"/>
                  </a:cubicBezTo>
                  <a:cubicBezTo>
                    <a:pt x="548087" y="618195"/>
                    <a:pt x="492460" y="608659"/>
                    <a:pt x="436833" y="600713"/>
                  </a:cubicBezTo>
                  <a:cubicBezTo>
                    <a:pt x="416966" y="597534"/>
                    <a:pt x="404251" y="586409"/>
                    <a:pt x="394715" y="570515"/>
                  </a:cubicBezTo>
                  <a:cubicBezTo>
                    <a:pt x="378027" y="543496"/>
                    <a:pt x="358160" y="529192"/>
                    <a:pt x="324784" y="514094"/>
                  </a:cubicBezTo>
                  <a:cubicBezTo>
                    <a:pt x="314453" y="509326"/>
                    <a:pt x="308096" y="494227"/>
                    <a:pt x="296971" y="480718"/>
                  </a:cubicBezTo>
                  <a:cubicBezTo>
                    <a:pt x="262005" y="482307"/>
                    <a:pt x="237371" y="462440"/>
                    <a:pt x="229424" y="421912"/>
                  </a:cubicBezTo>
                  <a:cubicBezTo>
                    <a:pt x="216709" y="420323"/>
                    <a:pt x="203994" y="417939"/>
                    <a:pt x="189690" y="416349"/>
                  </a:cubicBezTo>
                  <a:cubicBezTo>
                    <a:pt x="181744" y="361517"/>
                    <a:pt x="135653" y="362312"/>
                    <a:pt x="94330" y="357544"/>
                  </a:cubicBezTo>
                  <a:cubicBezTo>
                    <a:pt x="56186" y="352776"/>
                    <a:pt x="37908" y="339266"/>
                    <a:pt x="27578" y="303506"/>
                  </a:cubicBezTo>
                  <a:cubicBezTo>
                    <a:pt x="25988" y="297944"/>
                    <a:pt x="24399" y="292381"/>
                    <a:pt x="23604" y="287613"/>
                  </a:cubicBezTo>
                  <a:cubicBezTo>
                    <a:pt x="22015" y="270925"/>
                    <a:pt x="-8182" y="268541"/>
                    <a:pt x="2148" y="247085"/>
                  </a:cubicBezTo>
                  <a:cubicBezTo>
                    <a:pt x="9300" y="231986"/>
                    <a:pt x="19631" y="219271"/>
                    <a:pt x="29962" y="203378"/>
                  </a:cubicBezTo>
                  <a:cubicBezTo>
                    <a:pt x="37114" y="203378"/>
                    <a:pt x="45855" y="204172"/>
                    <a:pt x="54597" y="204172"/>
                  </a:cubicBezTo>
                  <a:cubicBezTo>
                    <a:pt x="55391" y="201788"/>
                    <a:pt x="56980" y="199404"/>
                    <a:pt x="57775" y="197020"/>
                  </a:cubicBezTo>
                  <a:cubicBezTo>
                    <a:pt x="45060" y="189074"/>
                    <a:pt x="32346" y="180332"/>
                    <a:pt x="15658" y="170002"/>
                  </a:cubicBezTo>
                  <a:cubicBezTo>
                    <a:pt x="20426" y="158876"/>
                    <a:pt x="24399" y="146956"/>
                    <a:pt x="31551" y="130268"/>
                  </a:cubicBezTo>
                  <a:cubicBezTo>
                    <a:pt x="50623" y="142188"/>
                    <a:pt x="65722" y="151724"/>
                    <a:pt x="77642" y="158876"/>
                  </a:cubicBezTo>
                  <a:cubicBezTo>
                    <a:pt x="100687" y="154108"/>
                    <a:pt x="121349" y="149340"/>
                    <a:pt x="149162" y="142983"/>
                  </a:cubicBezTo>
                  <a:cubicBezTo>
                    <a:pt x="120554" y="126295"/>
                    <a:pt x="95919" y="118348"/>
                    <a:pt x="67311" y="119143"/>
                  </a:cubicBezTo>
                  <a:cubicBezTo>
                    <a:pt x="61749" y="105633"/>
                    <a:pt x="56980" y="92124"/>
                    <a:pt x="50623" y="75436"/>
                  </a:cubicBezTo>
                  <a:cubicBezTo>
                    <a:pt x="81615" y="72257"/>
                    <a:pt x="110223" y="69079"/>
                    <a:pt x="141216" y="65105"/>
                  </a:cubicBezTo>
                  <a:cubicBezTo>
                    <a:pt x="142805" y="72257"/>
                    <a:pt x="145189" y="79409"/>
                    <a:pt x="147573" y="91329"/>
                  </a:cubicBezTo>
                  <a:cubicBezTo>
                    <a:pt x="171413" y="87356"/>
                    <a:pt x="195253" y="82588"/>
                    <a:pt x="219093" y="80204"/>
                  </a:cubicBezTo>
                  <a:lnTo>
                    <a:pt x="251550" y="83155"/>
                  </a:lnTo>
                  <a:lnTo>
                    <a:pt x="225451" y="96891"/>
                  </a:lnTo>
                  <a:lnTo>
                    <a:pt x="225924" y="98191"/>
                  </a:lnTo>
                  <a:lnTo>
                    <a:pt x="223861" y="99276"/>
                  </a:lnTo>
                  <a:cubicBezTo>
                    <a:pt x="224656" y="102455"/>
                    <a:pt x="226245" y="104839"/>
                    <a:pt x="227040" y="108017"/>
                  </a:cubicBezTo>
                  <a:cubicBezTo>
                    <a:pt x="249291" y="108017"/>
                    <a:pt x="271541" y="104839"/>
                    <a:pt x="291408" y="86561"/>
                  </a:cubicBezTo>
                  <a:lnTo>
                    <a:pt x="289194" y="86278"/>
                  </a:lnTo>
                  <a:lnTo>
                    <a:pt x="292998" y="84177"/>
                  </a:lnTo>
                  <a:lnTo>
                    <a:pt x="254129" y="81797"/>
                  </a:lnTo>
                  <a:lnTo>
                    <a:pt x="255648" y="80998"/>
                  </a:lnTo>
                  <a:cubicBezTo>
                    <a:pt x="255648" y="80998"/>
                    <a:pt x="254059" y="81793"/>
                    <a:pt x="254059" y="81793"/>
                  </a:cubicBezTo>
                  <a:cubicBezTo>
                    <a:pt x="258827" y="73052"/>
                    <a:pt x="263595" y="65105"/>
                    <a:pt x="271541" y="50801"/>
                  </a:cubicBezTo>
                  <a:cubicBezTo>
                    <a:pt x="417761" y="36497"/>
                    <a:pt x="566364" y="20604"/>
                    <a:pt x="715762" y="8684"/>
                  </a:cubicBezTo>
                  <a:cubicBezTo>
                    <a:pt x="769005" y="4710"/>
                    <a:pt x="823042" y="10273"/>
                    <a:pt x="877080" y="11862"/>
                  </a:cubicBezTo>
                  <a:cubicBezTo>
                    <a:pt x="896152" y="12657"/>
                    <a:pt x="915224" y="10273"/>
                    <a:pt x="934296" y="12657"/>
                  </a:cubicBezTo>
                  <a:cubicBezTo>
                    <a:pt x="950984" y="14246"/>
                    <a:pt x="967672" y="19809"/>
                    <a:pt x="991512" y="24577"/>
                  </a:cubicBezTo>
                  <a:cubicBezTo>
                    <a:pt x="995486" y="22988"/>
                    <a:pt x="1005816" y="17425"/>
                    <a:pt x="1015352" y="11862"/>
                  </a:cubicBezTo>
                  <a:cubicBezTo>
                    <a:pt x="1018531" y="11862"/>
                    <a:pt x="1020915" y="11068"/>
                    <a:pt x="1020915" y="11862"/>
                  </a:cubicBezTo>
                  <a:cubicBezTo>
                    <a:pt x="1040782" y="44444"/>
                    <a:pt x="1059854" y="22193"/>
                    <a:pt x="1078926" y="11068"/>
                  </a:cubicBezTo>
                  <a:cubicBezTo>
                    <a:pt x="1081310" y="9478"/>
                    <a:pt x="1084489" y="8684"/>
                    <a:pt x="1086873" y="9478"/>
                  </a:cubicBezTo>
                  <a:cubicBezTo>
                    <a:pt x="1158393" y="26166"/>
                    <a:pt x="1229118" y="-4031"/>
                    <a:pt x="1300639" y="8684"/>
                  </a:cubicBezTo>
                  <a:cubicBezTo>
                    <a:pt x="1306996" y="9478"/>
                    <a:pt x="1314943" y="10273"/>
                    <a:pt x="1321300" y="7889"/>
                  </a:cubicBezTo>
                  <a:cubicBezTo>
                    <a:pt x="1332823" y="3518"/>
                    <a:pt x="1344246" y="1234"/>
                    <a:pt x="1355608" y="389"/>
                  </a:cubicBezTo>
                  <a:close/>
                </a:path>
              </a:pathLst>
            </a:custGeom>
            <a:solidFill>
              <a:schemeClr val="accent3"/>
            </a:solidFill>
            <a:ln w="7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1075D190-2824-4AF5-8018-013C55AEEE36}"/>
                </a:ext>
              </a:extLst>
            </p:cNvPr>
            <p:cNvGrpSpPr/>
            <p:nvPr/>
          </p:nvGrpSpPr>
          <p:grpSpPr>
            <a:xfrm>
              <a:off x="6403290" y="3640136"/>
              <a:ext cx="2948940" cy="886162"/>
              <a:chOff x="6751979" y="1666120"/>
              <a:chExt cx="3952213" cy="886162"/>
            </a:xfrm>
          </p:grpSpPr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AF977CE8-3F45-45DF-AA41-5407E58EFD1D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cs typeface="Arial" pitchFamily="34" charset="0"/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D8F6BD2A-54D8-42AA-8F23-60E10FBC0B17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8CB181B-C2B7-4646-8640-71E40149772C}"/>
                </a:ext>
              </a:extLst>
            </p:cNvPr>
            <p:cNvSpPr txBox="1"/>
            <p:nvPr/>
          </p:nvSpPr>
          <p:spPr>
            <a:xfrm>
              <a:off x="5486403" y="3553608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192954D-6300-4F42-94B1-E2E1B9589746}"/>
              </a:ext>
            </a:extLst>
          </p:cNvPr>
          <p:cNvGrpSpPr/>
          <p:nvPr/>
        </p:nvGrpSpPr>
        <p:grpSpPr>
          <a:xfrm>
            <a:off x="7739416" y="1470559"/>
            <a:ext cx="4126656" cy="1018014"/>
            <a:chOff x="5225574" y="785790"/>
            <a:chExt cx="4126656" cy="1018014"/>
          </a:xfrm>
        </p:grpSpPr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CCAD0F4E-C25D-4C55-B4C3-DA719942E8CB}"/>
                </a:ext>
              </a:extLst>
            </p:cNvPr>
            <p:cNvSpPr/>
            <p:nvPr/>
          </p:nvSpPr>
          <p:spPr>
            <a:xfrm rot="10411499" flipH="1" flipV="1">
              <a:off x="5225574" y="785790"/>
              <a:ext cx="2275888" cy="811010"/>
            </a:xfrm>
            <a:custGeom>
              <a:avLst/>
              <a:gdLst>
                <a:gd name="connsiteX0" fmla="*/ 1341167 w 2220071"/>
                <a:gd name="connsiteY0" fmla="*/ 493432 h 633294"/>
                <a:gd name="connsiteX1" fmla="*/ 1299844 w 2220071"/>
                <a:gd name="connsiteY1" fmla="*/ 520451 h 633294"/>
                <a:gd name="connsiteX2" fmla="*/ 1341167 w 2220071"/>
                <a:gd name="connsiteY2" fmla="*/ 493432 h 633294"/>
                <a:gd name="connsiteX3" fmla="*/ 1180644 w 2220071"/>
                <a:gd name="connsiteY3" fmla="*/ 481512 h 633294"/>
                <a:gd name="connsiteX4" fmla="*/ 1130580 w 2220071"/>
                <a:gd name="connsiteY4" fmla="*/ 503762 h 633294"/>
                <a:gd name="connsiteX5" fmla="*/ 1183823 w 2220071"/>
                <a:gd name="connsiteY5" fmla="*/ 490253 h 633294"/>
                <a:gd name="connsiteX6" fmla="*/ 1180644 w 2220071"/>
                <a:gd name="connsiteY6" fmla="*/ 481512 h 633294"/>
                <a:gd name="connsiteX7" fmla="*/ 1223953 w 2220071"/>
                <a:gd name="connsiteY7" fmla="*/ 466115 h 633294"/>
                <a:gd name="connsiteX8" fmla="*/ 1283156 w 2220071"/>
                <a:gd name="connsiteY8" fmla="*/ 479128 h 633294"/>
                <a:gd name="connsiteX9" fmla="*/ 1266468 w 2220071"/>
                <a:gd name="connsiteY9" fmla="*/ 518861 h 633294"/>
                <a:gd name="connsiteX10" fmla="*/ 1246601 w 2220071"/>
                <a:gd name="connsiteY10" fmla="*/ 538728 h 633294"/>
                <a:gd name="connsiteX11" fmla="*/ 1220377 w 2220071"/>
                <a:gd name="connsiteY11" fmla="*/ 542701 h 633294"/>
                <a:gd name="connsiteX12" fmla="*/ 1217198 w 2220071"/>
                <a:gd name="connsiteY12" fmla="*/ 514093 h 633294"/>
                <a:gd name="connsiteX13" fmla="*/ 1180644 w 2220071"/>
                <a:gd name="connsiteY13" fmla="*/ 529986 h 633294"/>
                <a:gd name="connsiteX14" fmla="*/ 1105150 w 2220071"/>
                <a:gd name="connsiteY14" fmla="*/ 513298 h 633294"/>
                <a:gd name="connsiteX15" fmla="*/ 1152830 w 2220071"/>
                <a:gd name="connsiteY15" fmla="*/ 475154 h 633294"/>
                <a:gd name="connsiteX16" fmla="*/ 1223953 w 2220071"/>
                <a:gd name="connsiteY16" fmla="*/ 466115 h 633294"/>
                <a:gd name="connsiteX17" fmla="*/ 1431759 w 2220071"/>
                <a:gd name="connsiteY17" fmla="*/ 447341 h 633294"/>
                <a:gd name="connsiteX18" fmla="*/ 1424607 w 2220071"/>
                <a:gd name="connsiteY18" fmla="*/ 461645 h 633294"/>
                <a:gd name="connsiteX19" fmla="*/ 1413481 w 2220071"/>
                <a:gd name="connsiteY19" fmla="*/ 460851 h 633294"/>
                <a:gd name="connsiteX20" fmla="*/ 1410303 w 2220071"/>
                <a:gd name="connsiteY20" fmla="*/ 451315 h 633294"/>
                <a:gd name="connsiteX21" fmla="*/ 1431759 w 2220071"/>
                <a:gd name="connsiteY21" fmla="*/ 447341 h 633294"/>
                <a:gd name="connsiteX22" fmla="*/ 1563440 w 2220071"/>
                <a:gd name="connsiteY22" fmla="*/ 353132 h 633294"/>
                <a:gd name="connsiteX23" fmla="*/ 1559986 w 2220071"/>
                <a:gd name="connsiteY23" fmla="*/ 362336 h 633294"/>
                <a:gd name="connsiteX24" fmla="*/ 1535066 w 2220071"/>
                <a:gd name="connsiteY24" fmla="*/ 371052 h 633294"/>
                <a:gd name="connsiteX25" fmla="*/ 1562085 w 2220071"/>
                <a:gd name="connsiteY25" fmla="*/ 351186 h 633294"/>
                <a:gd name="connsiteX26" fmla="*/ 1562642 w 2220071"/>
                <a:gd name="connsiteY26" fmla="*/ 351252 h 633294"/>
                <a:gd name="connsiteX27" fmla="*/ 1562880 w 2220071"/>
                <a:gd name="connsiteY27" fmla="*/ 351981 h 633294"/>
                <a:gd name="connsiteX28" fmla="*/ 1678802 w 2220071"/>
                <a:gd name="connsiteY28" fmla="*/ 325657 h 633294"/>
                <a:gd name="connsiteX29" fmla="*/ 1701947 w 2220071"/>
                <a:gd name="connsiteY29" fmla="*/ 327346 h 633294"/>
                <a:gd name="connsiteX30" fmla="*/ 1703536 w 2220071"/>
                <a:gd name="connsiteY30" fmla="*/ 336882 h 633294"/>
                <a:gd name="connsiteX31" fmla="*/ 1652677 w 2220071"/>
                <a:gd name="connsiteY31" fmla="*/ 342444 h 633294"/>
                <a:gd name="connsiteX32" fmla="*/ 1678802 w 2220071"/>
                <a:gd name="connsiteY32" fmla="*/ 325657 h 633294"/>
                <a:gd name="connsiteX33" fmla="*/ 1717840 w 2220071"/>
                <a:gd name="connsiteY33" fmla="*/ 228012 h 633294"/>
                <a:gd name="connsiteX34" fmla="*/ 1681285 w 2220071"/>
                <a:gd name="connsiteY34" fmla="*/ 244700 h 633294"/>
                <a:gd name="connsiteX35" fmla="*/ 1681286 w 2220071"/>
                <a:gd name="connsiteY35" fmla="*/ 244701 h 633294"/>
                <a:gd name="connsiteX36" fmla="*/ 1681285 w 2220071"/>
                <a:gd name="connsiteY36" fmla="*/ 244701 h 633294"/>
                <a:gd name="connsiteX37" fmla="*/ 1682368 w 2220071"/>
                <a:gd name="connsiteY37" fmla="*/ 247516 h 633294"/>
                <a:gd name="connsiteX38" fmla="*/ 1685258 w 2220071"/>
                <a:gd name="connsiteY38" fmla="*/ 255031 h 633294"/>
                <a:gd name="connsiteX39" fmla="*/ 1685259 w 2220071"/>
                <a:gd name="connsiteY39" fmla="*/ 255031 h 633294"/>
                <a:gd name="connsiteX40" fmla="*/ 1685335 w 2220071"/>
                <a:gd name="connsiteY40" fmla="*/ 255020 h 633294"/>
                <a:gd name="connsiteX41" fmla="*/ 1707212 w 2220071"/>
                <a:gd name="connsiteY41" fmla="*/ 251951 h 633294"/>
                <a:gd name="connsiteX42" fmla="*/ 1717789 w 2220071"/>
                <a:gd name="connsiteY42" fmla="*/ 228128 h 633294"/>
                <a:gd name="connsiteX43" fmla="*/ 1717841 w 2220071"/>
                <a:gd name="connsiteY43" fmla="*/ 228013 h 633294"/>
                <a:gd name="connsiteX44" fmla="*/ 1717839 w 2220071"/>
                <a:gd name="connsiteY44" fmla="*/ 228014 h 633294"/>
                <a:gd name="connsiteX45" fmla="*/ 1944322 w 2220071"/>
                <a:gd name="connsiteY45" fmla="*/ 211213 h 633294"/>
                <a:gd name="connsiteX46" fmla="*/ 1901409 w 2220071"/>
                <a:gd name="connsiteY46" fmla="*/ 225629 h 633294"/>
                <a:gd name="connsiteX47" fmla="*/ 1903793 w 2220071"/>
                <a:gd name="connsiteY47" fmla="*/ 234370 h 633294"/>
                <a:gd name="connsiteX48" fmla="*/ 1961804 w 2220071"/>
                <a:gd name="connsiteY48" fmla="*/ 217682 h 633294"/>
                <a:gd name="connsiteX49" fmla="*/ 1944322 w 2220071"/>
                <a:gd name="connsiteY49" fmla="*/ 211213 h 633294"/>
                <a:gd name="connsiteX50" fmla="*/ 2220071 w 2220071"/>
                <a:gd name="connsiteY50" fmla="*/ 169207 h 633294"/>
                <a:gd name="connsiteX51" fmla="*/ 2104844 w 2220071"/>
                <a:gd name="connsiteY51" fmla="*/ 200199 h 633294"/>
                <a:gd name="connsiteX52" fmla="*/ 2220071 w 2220071"/>
                <a:gd name="connsiteY52" fmla="*/ 169207 h 633294"/>
                <a:gd name="connsiteX53" fmla="*/ 2042066 w 2220071"/>
                <a:gd name="connsiteY53" fmla="*/ 168412 h 633294"/>
                <a:gd name="connsiteX54" fmla="*/ 1993591 w 2220071"/>
                <a:gd name="connsiteY54" fmla="*/ 204172 h 633294"/>
                <a:gd name="connsiteX55" fmla="*/ 1995975 w 2220071"/>
                <a:gd name="connsiteY55" fmla="*/ 214503 h 633294"/>
                <a:gd name="connsiteX56" fmla="*/ 2054780 w 2220071"/>
                <a:gd name="connsiteY56" fmla="*/ 204172 h 633294"/>
                <a:gd name="connsiteX57" fmla="*/ 2042066 w 2220071"/>
                <a:gd name="connsiteY57" fmla="*/ 168412 h 633294"/>
                <a:gd name="connsiteX58" fmla="*/ 241344 w 2220071"/>
                <a:gd name="connsiteY58" fmla="*/ 127089 h 633294"/>
                <a:gd name="connsiteX59" fmla="*/ 229424 w 2220071"/>
                <a:gd name="connsiteY59" fmla="*/ 131062 h 633294"/>
                <a:gd name="connsiteX60" fmla="*/ 231013 w 2220071"/>
                <a:gd name="connsiteY60" fmla="*/ 137420 h 633294"/>
                <a:gd name="connsiteX61" fmla="*/ 231808 w 2220071"/>
                <a:gd name="connsiteY61" fmla="*/ 137420 h 633294"/>
                <a:gd name="connsiteX62" fmla="*/ 252469 w 2220071"/>
                <a:gd name="connsiteY62" fmla="*/ 137420 h 633294"/>
                <a:gd name="connsiteX63" fmla="*/ 254059 w 2220071"/>
                <a:gd name="connsiteY63" fmla="*/ 131858 h 633294"/>
                <a:gd name="connsiteX64" fmla="*/ 242139 w 2220071"/>
                <a:gd name="connsiteY64" fmla="*/ 127089 h 633294"/>
                <a:gd name="connsiteX65" fmla="*/ 241706 w 2220071"/>
                <a:gd name="connsiteY65" fmla="*/ 127234 h 633294"/>
                <a:gd name="connsiteX66" fmla="*/ 1691616 w 2220071"/>
                <a:gd name="connsiteY66" fmla="*/ 88945 h 633294"/>
                <a:gd name="connsiteX67" fmla="*/ 1717046 w 2220071"/>
                <a:gd name="connsiteY67" fmla="*/ 120732 h 633294"/>
                <a:gd name="connsiteX68" fmla="*/ 1691616 w 2220071"/>
                <a:gd name="connsiteY68" fmla="*/ 88945 h 633294"/>
                <a:gd name="connsiteX69" fmla="*/ 254059 w 2220071"/>
                <a:gd name="connsiteY69" fmla="*/ 81793 h 633294"/>
                <a:gd name="connsiteX70" fmla="*/ 254129 w 2220071"/>
                <a:gd name="connsiteY70" fmla="*/ 81797 h 633294"/>
                <a:gd name="connsiteX71" fmla="*/ 254122 w 2220071"/>
                <a:gd name="connsiteY71" fmla="*/ 81801 h 633294"/>
                <a:gd name="connsiteX72" fmla="*/ 1939653 w 2220071"/>
                <a:gd name="connsiteY72" fmla="*/ 54166 h 633294"/>
                <a:gd name="connsiteX73" fmla="*/ 1957036 w 2220071"/>
                <a:gd name="connsiteY73" fmla="*/ 57953 h 633294"/>
                <a:gd name="connsiteX74" fmla="*/ 1910150 w 2220071"/>
                <a:gd name="connsiteY74" fmla="*/ 73051 h 633294"/>
                <a:gd name="connsiteX75" fmla="*/ 1939653 w 2220071"/>
                <a:gd name="connsiteY75" fmla="*/ 54166 h 633294"/>
                <a:gd name="connsiteX76" fmla="*/ 1355608 w 2220071"/>
                <a:gd name="connsiteY76" fmla="*/ 389 h 633294"/>
                <a:gd name="connsiteX77" fmla="*/ 1457189 w 2220071"/>
                <a:gd name="connsiteY77" fmla="*/ 14246 h 633294"/>
                <a:gd name="connsiteX78" fmla="*/ 1467520 w 2220071"/>
                <a:gd name="connsiteY78" fmla="*/ 48417 h 633294"/>
                <a:gd name="connsiteX79" fmla="*/ 1528709 w 2220071"/>
                <a:gd name="connsiteY79" fmla="*/ 5505 h 633294"/>
                <a:gd name="connsiteX80" fmla="*/ 1526325 w 2220071"/>
                <a:gd name="connsiteY80" fmla="*/ 32524 h 633294"/>
                <a:gd name="connsiteX81" fmla="*/ 1570032 w 2220071"/>
                <a:gd name="connsiteY81" fmla="*/ 22193 h 633294"/>
                <a:gd name="connsiteX82" fmla="*/ 1620096 w 2220071"/>
                <a:gd name="connsiteY82" fmla="*/ 7094 h 633294"/>
                <a:gd name="connsiteX83" fmla="*/ 1696384 w 2220071"/>
                <a:gd name="connsiteY83" fmla="*/ 46828 h 633294"/>
                <a:gd name="connsiteX84" fmla="*/ 1727376 w 2220071"/>
                <a:gd name="connsiteY84" fmla="*/ 61132 h 633294"/>
                <a:gd name="connsiteX85" fmla="*/ 1790155 w 2220071"/>
                <a:gd name="connsiteY85" fmla="*/ 36497 h 633294"/>
                <a:gd name="connsiteX86" fmla="*/ 1852934 w 2220071"/>
                <a:gd name="connsiteY86" fmla="*/ 22193 h 633294"/>
                <a:gd name="connsiteX87" fmla="*/ 1764726 w 2220071"/>
                <a:gd name="connsiteY87" fmla="*/ 100071 h 633294"/>
                <a:gd name="connsiteX88" fmla="*/ 1806049 w 2220071"/>
                <a:gd name="connsiteY88" fmla="*/ 95303 h 633294"/>
                <a:gd name="connsiteX89" fmla="*/ 1777441 w 2220071"/>
                <a:gd name="connsiteY89" fmla="*/ 129473 h 633294"/>
                <a:gd name="connsiteX90" fmla="*/ 1849756 w 2220071"/>
                <a:gd name="connsiteY90" fmla="*/ 103249 h 633294"/>
                <a:gd name="connsiteX91" fmla="*/ 1894257 w 2220071"/>
                <a:gd name="connsiteY91" fmla="*/ 88151 h 633294"/>
                <a:gd name="connsiteX92" fmla="*/ 1863265 w 2220071"/>
                <a:gd name="connsiteY92" fmla="*/ 107223 h 633294"/>
                <a:gd name="connsiteX93" fmla="*/ 1864854 w 2220071"/>
                <a:gd name="connsiteY93" fmla="*/ 114375 h 633294"/>
                <a:gd name="connsiteX94" fmla="*/ 1939553 w 2220071"/>
                <a:gd name="connsiteY94" fmla="*/ 107223 h 633294"/>
                <a:gd name="connsiteX95" fmla="*/ 1957830 w 2220071"/>
                <a:gd name="connsiteY95" fmla="*/ 142983 h 633294"/>
                <a:gd name="connsiteX96" fmla="*/ 2044450 w 2220071"/>
                <a:gd name="connsiteY96" fmla="*/ 149340 h 633294"/>
                <a:gd name="connsiteX97" fmla="*/ 2081799 w 2220071"/>
                <a:gd name="connsiteY97" fmla="*/ 133447 h 633294"/>
                <a:gd name="connsiteX98" fmla="*/ 2088157 w 2220071"/>
                <a:gd name="connsiteY98" fmla="*/ 203378 h 633294"/>
                <a:gd name="connsiteX99" fmla="*/ 2019020 w 2220071"/>
                <a:gd name="connsiteY99" fmla="*/ 230397 h 633294"/>
                <a:gd name="connsiteX100" fmla="*/ 1985644 w 2220071"/>
                <a:gd name="connsiteY100" fmla="*/ 245495 h 633294"/>
                <a:gd name="connsiteX101" fmla="*/ 1951473 w 2220071"/>
                <a:gd name="connsiteY101" fmla="*/ 250263 h 633294"/>
                <a:gd name="connsiteX102" fmla="*/ 1914124 w 2220071"/>
                <a:gd name="connsiteY102" fmla="*/ 259005 h 633294"/>
                <a:gd name="connsiteX103" fmla="*/ 1859292 w 2220071"/>
                <a:gd name="connsiteY103" fmla="*/ 288407 h 633294"/>
                <a:gd name="connsiteX104" fmla="*/ 1768699 w 2220071"/>
                <a:gd name="connsiteY104" fmla="*/ 317810 h 633294"/>
                <a:gd name="connsiteX105" fmla="*/ 1736912 w 2220071"/>
                <a:gd name="connsiteY105" fmla="*/ 324962 h 633294"/>
                <a:gd name="connsiteX106" fmla="*/ 1716251 w 2220071"/>
                <a:gd name="connsiteY106" fmla="*/ 277282 h 633294"/>
                <a:gd name="connsiteX107" fmla="*/ 1651883 w 2220071"/>
                <a:gd name="connsiteY107" fmla="*/ 314632 h 633294"/>
                <a:gd name="connsiteX108" fmla="*/ 1611355 w 2220071"/>
                <a:gd name="connsiteY108" fmla="*/ 326552 h 633294"/>
                <a:gd name="connsiteX109" fmla="*/ 1643936 w 2220071"/>
                <a:gd name="connsiteY109" fmla="*/ 363901 h 633294"/>
                <a:gd name="connsiteX110" fmla="*/ 1604997 w 2220071"/>
                <a:gd name="connsiteY110" fmla="*/ 376616 h 633294"/>
                <a:gd name="connsiteX111" fmla="*/ 1588905 w 2220071"/>
                <a:gd name="connsiteY111" fmla="*/ 354365 h 633294"/>
                <a:gd name="connsiteX112" fmla="*/ 1565041 w 2220071"/>
                <a:gd name="connsiteY112" fmla="*/ 351536 h 633294"/>
                <a:gd name="connsiteX113" fmla="*/ 1565263 w 2220071"/>
                <a:gd name="connsiteY113" fmla="*/ 351980 h 633294"/>
                <a:gd name="connsiteX114" fmla="*/ 1563440 w 2220071"/>
                <a:gd name="connsiteY114" fmla="*/ 353132 h 633294"/>
                <a:gd name="connsiteX115" fmla="*/ 1564081 w 2220071"/>
                <a:gd name="connsiteY115" fmla="*/ 351423 h 633294"/>
                <a:gd name="connsiteX116" fmla="*/ 1562642 w 2220071"/>
                <a:gd name="connsiteY116" fmla="*/ 351252 h 633294"/>
                <a:gd name="connsiteX117" fmla="*/ 1556622 w 2220071"/>
                <a:gd name="connsiteY117" fmla="*/ 332810 h 633294"/>
                <a:gd name="connsiteX118" fmla="*/ 1548576 w 2220071"/>
                <a:gd name="connsiteY118" fmla="*/ 308274 h 633294"/>
                <a:gd name="connsiteX119" fmla="*/ 1484207 w 2220071"/>
                <a:gd name="connsiteY119" fmla="*/ 375026 h 633294"/>
                <a:gd name="connsiteX120" fmla="*/ 1425402 w 2220071"/>
                <a:gd name="connsiteY120" fmla="*/ 398867 h 633294"/>
                <a:gd name="connsiteX121" fmla="*/ 1291897 w 2220071"/>
                <a:gd name="connsiteY121" fmla="*/ 437805 h 633294"/>
                <a:gd name="connsiteX122" fmla="*/ 1276799 w 2220071"/>
                <a:gd name="connsiteY122" fmla="*/ 444957 h 633294"/>
                <a:gd name="connsiteX123" fmla="*/ 1259316 w 2220071"/>
                <a:gd name="connsiteY123" fmla="*/ 446547 h 633294"/>
                <a:gd name="connsiteX124" fmla="*/ 1260835 w 2220071"/>
                <a:gd name="connsiteY124" fmla="*/ 430598 h 633294"/>
                <a:gd name="connsiteX125" fmla="*/ 1262495 w 2220071"/>
                <a:gd name="connsiteY125" fmla="*/ 430653 h 633294"/>
                <a:gd name="connsiteX126" fmla="*/ 1263396 w 2220071"/>
                <a:gd name="connsiteY126" fmla="*/ 428934 h 633294"/>
                <a:gd name="connsiteX127" fmla="*/ 1296467 w 2220071"/>
                <a:gd name="connsiteY127" fmla="*/ 416647 h 633294"/>
                <a:gd name="connsiteX128" fmla="*/ 1323684 w 2220071"/>
                <a:gd name="connsiteY128" fmla="*/ 386152 h 633294"/>
                <a:gd name="connsiteX129" fmla="*/ 1305407 w 2220071"/>
                <a:gd name="connsiteY129" fmla="*/ 384563 h 633294"/>
                <a:gd name="connsiteX130" fmla="*/ 1277693 w 2220071"/>
                <a:gd name="connsiteY130" fmla="*/ 401648 h 633294"/>
                <a:gd name="connsiteX131" fmla="*/ 1263396 w 2220071"/>
                <a:gd name="connsiteY131" fmla="*/ 428934 h 633294"/>
                <a:gd name="connsiteX132" fmla="*/ 1260905 w 2220071"/>
                <a:gd name="connsiteY132" fmla="*/ 429859 h 633294"/>
                <a:gd name="connsiteX133" fmla="*/ 1260835 w 2220071"/>
                <a:gd name="connsiteY133" fmla="*/ 430598 h 633294"/>
                <a:gd name="connsiteX134" fmla="*/ 1241536 w 2220071"/>
                <a:gd name="connsiteY134" fmla="*/ 429958 h 633294"/>
                <a:gd name="connsiteX135" fmla="*/ 1221172 w 2220071"/>
                <a:gd name="connsiteY135" fmla="*/ 432243 h 633294"/>
                <a:gd name="connsiteX136" fmla="*/ 1080515 w 2220071"/>
                <a:gd name="connsiteY136" fmla="*/ 474360 h 633294"/>
                <a:gd name="connsiteX137" fmla="*/ 1099587 w 2220071"/>
                <a:gd name="connsiteY137" fmla="*/ 490254 h 633294"/>
                <a:gd name="connsiteX138" fmla="*/ 1081310 w 2220071"/>
                <a:gd name="connsiteY138" fmla="*/ 511710 h 633294"/>
                <a:gd name="connsiteX139" fmla="*/ 1090051 w 2220071"/>
                <a:gd name="connsiteY139" fmla="*/ 537934 h 633294"/>
                <a:gd name="connsiteX140" fmla="*/ 1076542 w 2220071"/>
                <a:gd name="connsiteY140" fmla="*/ 546675 h 633294"/>
                <a:gd name="connsiteX141" fmla="*/ 939859 w 2220071"/>
                <a:gd name="connsiteY141" fmla="*/ 587998 h 633294"/>
                <a:gd name="connsiteX142" fmla="*/ 846882 w 2220071"/>
                <a:gd name="connsiteY142" fmla="*/ 599918 h 633294"/>
                <a:gd name="connsiteX143" fmla="*/ 764237 w 2220071"/>
                <a:gd name="connsiteY143" fmla="*/ 596739 h 633294"/>
                <a:gd name="connsiteX144" fmla="*/ 757879 w 2220071"/>
                <a:gd name="connsiteY144" fmla="*/ 626937 h 633294"/>
                <a:gd name="connsiteX145" fmla="*/ 749933 w 2220071"/>
                <a:gd name="connsiteY145" fmla="*/ 633294 h 633294"/>
                <a:gd name="connsiteX146" fmla="*/ 723708 w 2220071"/>
                <a:gd name="connsiteY146" fmla="*/ 607865 h 633294"/>
                <a:gd name="connsiteX147" fmla="*/ 689538 w 2220071"/>
                <a:gd name="connsiteY147" fmla="*/ 630115 h 633294"/>
                <a:gd name="connsiteX148" fmla="*/ 674439 w 2220071"/>
                <a:gd name="connsiteY148" fmla="*/ 618195 h 633294"/>
                <a:gd name="connsiteX149" fmla="*/ 649009 w 2220071"/>
                <a:gd name="connsiteY149" fmla="*/ 615017 h 633294"/>
                <a:gd name="connsiteX150" fmla="*/ 604508 w 2220071"/>
                <a:gd name="connsiteY150" fmla="*/ 626142 h 633294"/>
                <a:gd name="connsiteX151" fmla="*/ 436833 w 2220071"/>
                <a:gd name="connsiteY151" fmla="*/ 600713 h 633294"/>
                <a:gd name="connsiteX152" fmla="*/ 394715 w 2220071"/>
                <a:gd name="connsiteY152" fmla="*/ 570515 h 633294"/>
                <a:gd name="connsiteX153" fmla="*/ 324784 w 2220071"/>
                <a:gd name="connsiteY153" fmla="*/ 514094 h 633294"/>
                <a:gd name="connsiteX154" fmla="*/ 296971 w 2220071"/>
                <a:gd name="connsiteY154" fmla="*/ 480718 h 633294"/>
                <a:gd name="connsiteX155" fmla="*/ 229424 w 2220071"/>
                <a:gd name="connsiteY155" fmla="*/ 421912 h 633294"/>
                <a:gd name="connsiteX156" fmla="*/ 189690 w 2220071"/>
                <a:gd name="connsiteY156" fmla="*/ 416349 h 633294"/>
                <a:gd name="connsiteX157" fmla="*/ 94330 w 2220071"/>
                <a:gd name="connsiteY157" fmla="*/ 357544 h 633294"/>
                <a:gd name="connsiteX158" fmla="*/ 27578 w 2220071"/>
                <a:gd name="connsiteY158" fmla="*/ 303506 h 633294"/>
                <a:gd name="connsiteX159" fmla="*/ 23604 w 2220071"/>
                <a:gd name="connsiteY159" fmla="*/ 287613 h 633294"/>
                <a:gd name="connsiteX160" fmla="*/ 2148 w 2220071"/>
                <a:gd name="connsiteY160" fmla="*/ 247085 h 633294"/>
                <a:gd name="connsiteX161" fmla="*/ 29962 w 2220071"/>
                <a:gd name="connsiteY161" fmla="*/ 203378 h 633294"/>
                <a:gd name="connsiteX162" fmla="*/ 54597 w 2220071"/>
                <a:gd name="connsiteY162" fmla="*/ 204172 h 633294"/>
                <a:gd name="connsiteX163" fmla="*/ 57775 w 2220071"/>
                <a:gd name="connsiteY163" fmla="*/ 197020 h 633294"/>
                <a:gd name="connsiteX164" fmla="*/ 15658 w 2220071"/>
                <a:gd name="connsiteY164" fmla="*/ 170002 h 633294"/>
                <a:gd name="connsiteX165" fmla="*/ 31551 w 2220071"/>
                <a:gd name="connsiteY165" fmla="*/ 130268 h 633294"/>
                <a:gd name="connsiteX166" fmla="*/ 77642 w 2220071"/>
                <a:gd name="connsiteY166" fmla="*/ 158876 h 633294"/>
                <a:gd name="connsiteX167" fmla="*/ 149162 w 2220071"/>
                <a:gd name="connsiteY167" fmla="*/ 142983 h 633294"/>
                <a:gd name="connsiteX168" fmla="*/ 67311 w 2220071"/>
                <a:gd name="connsiteY168" fmla="*/ 119143 h 633294"/>
                <a:gd name="connsiteX169" fmla="*/ 50623 w 2220071"/>
                <a:gd name="connsiteY169" fmla="*/ 75436 h 633294"/>
                <a:gd name="connsiteX170" fmla="*/ 141216 w 2220071"/>
                <a:gd name="connsiteY170" fmla="*/ 65105 h 633294"/>
                <a:gd name="connsiteX171" fmla="*/ 147573 w 2220071"/>
                <a:gd name="connsiteY171" fmla="*/ 91329 h 633294"/>
                <a:gd name="connsiteX172" fmla="*/ 219093 w 2220071"/>
                <a:gd name="connsiteY172" fmla="*/ 80204 h 633294"/>
                <a:gd name="connsiteX173" fmla="*/ 251550 w 2220071"/>
                <a:gd name="connsiteY173" fmla="*/ 83155 h 633294"/>
                <a:gd name="connsiteX174" fmla="*/ 225451 w 2220071"/>
                <a:gd name="connsiteY174" fmla="*/ 96891 h 633294"/>
                <a:gd name="connsiteX175" fmla="*/ 225924 w 2220071"/>
                <a:gd name="connsiteY175" fmla="*/ 98191 h 633294"/>
                <a:gd name="connsiteX176" fmla="*/ 223861 w 2220071"/>
                <a:gd name="connsiteY176" fmla="*/ 99276 h 633294"/>
                <a:gd name="connsiteX177" fmla="*/ 227040 w 2220071"/>
                <a:gd name="connsiteY177" fmla="*/ 108017 h 633294"/>
                <a:gd name="connsiteX178" fmla="*/ 291408 w 2220071"/>
                <a:gd name="connsiteY178" fmla="*/ 86561 h 633294"/>
                <a:gd name="connsiteX179" fmla="*/ 289194 w 2220071"/>
                <a:gd name="connsiteY179" fmla="*/ 86278 h 633294"/>
                <a:gd name="connsiteX180" fmla="*/ 292998 w 2220071"/>
                <a:gd name="connsiteY180" fmla="*/ 84177 h 633294"/>
                <a:gd name="connsiteX181" fmla="*/ 254129 w 2220071"/>
                <a:gd name="connsiteY181" fmla="*/ 81797 h 633294"/>
                <a:gd name="connsiteX182" fmla="*/ 255648 w 2220071"/>
                <a:gd name="connsiteY182" fmla="*/ 80998 h 633294"/>
                <a:gd name="connsiteX183" fmla="*/ 254059 w 2220071"/>
                <a:gd name="connsiteY183" fmla="*/ 81793 h 633294"/>
                <a:gd name="connsiteX184" fmla="*/ 271541 w 2220071"/>
                <a:gd name="connsiteY184" fmla="*/ 50801 h 633294"/>
                <a:gd name="connsiteX185" fmla="*/ 715762 w 2220071"/>
                <a:gd name="connsiteY185" fmla="*/ 8684 h 633294"/>
                <a:gd name="connsiteX186" fmla="*/ 877080 w 2220071"/>
                <a:gd name="connsiteY186" fmla="*/ 11862 h 633294"/>
                <a:gd name="connsiteX187" fmla="*/ 934296 w 2220071"/>
                <a:gd name="connsiteY187" fmla="*/ 12657 h 633294"/>
                <a:gd name="connsiteX188" fmla="*/ 991512 w 2220071"/>
                <a:gd name="connsiteY188" fmla="*/ 24577 h 633294"/>
                <a:gd name="connsiteX189" fmla="*/ 1015352 w 2220071"/>
                <a:gd name="connsiteY189" fmla="*/ 11862 h 633294"/>
                <a:gd name="connsiteX190" fmla="*/ 1020915 w 2220071"/>
                <a:gd name="connsiteY190" fmla="*/ 11862 h 633294"/>
                <a:gd name="connsiteX191" fmla="*/ 1078926 w 2220071"/>
                <a:gd name="connsiteY191" fmla="*/ 11068 h 633294"/>
                <a:gd name="connsiteX192" fmla="*/ 1086873 w 2220071"/>
                <a:gd name="connsiteY192" fmla="*/ 9478 h 633294"/>
                <a:gd name="connsiteX193" fmla="*/ 1300639 w 2220071"/>
                <a:gd name="connsiteY193" fmla="*/ 8684 h 633294"/>
                <a:gd name="connsiteX194" fmla="*/ 1321300 w 2220071"/>
                <a:gd name="connsiteY194" fmla="*/ 7889 h 633294"/>
                <a:gd name="connsiteX195" fmla="*/ 1355608 w 2220071"/>
                <a:gd name="connsiteY195" fmla="*/ 389 h 6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220071" h="633294">
                  <a:moveTo>
                    <a:pt x="1341167" y="493432"/>
                  </a:moveTo>
                  <a:cubicBezTo>
                    <a:pt x="1333220" y="529192"/>
                    <a:pt x="1333220" y="529192"/>
                    <a:pt x="1299844" y="520451"/>
                  </a:cubicBezTo>
                  <a:cubicBezTo>
                    <a:pt x="1308585" y="502968"/>
                    <a:pt x="1324479" y="498995"/>
                    <a:pt x="1341167" y="493432"/>
                  </a:cubicBezTo>
                  <a:close/>
                  <a:moveTo>
                    <a:pt x="1180644" y="481512"/>
                  </a:moveTo>
                  <a:cubicBezTo>
                    <a:pt x="1164750" y="488664"/>
                    <a:pt x="1148062" y="495816"/>
                    <a:pt x="1130580" y="503762"/>
                  </a:cubicBezTo>
                  <a:cubicBezTo>
                    <a:pt x="1153625" y="524424"/>
                    <a:pt x="1153625" y="524424"/>
                    <a:pt x="1183823" y="490253"/>
                  </a:cubicBezTo>
                  <a:cubicBezTo>
                    <a:pt x="1183028" y="487074"/>
                    <a:pt x="1181438" y="484690"/>
                    <a:pt x="1180644" y="481512"/>
                  </a:cubicBezTo>
                  <a:close/>
                  <a:moveTo>
                    <a:pt x="1223953" y="466115"/>
                  </a:moveTo>
                  <a:cubicBezTo>
                    <a:pt x="1247793" y="467009"/>
                    <a:pt x="1269646" y="471579"/>
                    <a:pt x="1283156" y="479128"/>
                  </a:cubicBezTo>
                  <a:cubicBezTo>
                    <a:pt x="1276799" y="494226"/>
                    <a:pt x="1272825" y="507736"/>
                    <a:pt x="1266468" y="518861"/>
                  </a:cubicBezTo>
                  <a:cubicBezTo>
                    <a:pt x="1261700" y="526808"/>
                    <a:pt x="1254548" y="534754"/>
                    <a:pt x="1246601" y="538728"/>
                  </a:cubicBezTo>
                  <a:cubicBezTo>
                    <a:pt x="1239449" y="542701"/>
                    <a:pt x="1229119" y="541112"/>
                    <a:pt x="1220377" y="542701"/>
                  </a:cubicBezTo>
                  <a:cubicBezTo>
                    <a:pt x="1219583" y="533960"/>
                    <a:pt x="1218788" y="526013"/>
                    <a:pt x="1217198" y="514093"/>
                  </a:cubicBezTo>
                  <a:cubicBezTo>
                    <a:pt x="1205278" y="519656"/>
                    <a:pt x="1192564" y="524424"/>
                    <a:pt x="1180644" y="529986"/>
                  </a:cubicBezTo>
                  <a:cubicBezTo>
                    <a:pt x="1144089" y="547469"/>
                    <a:pt x="1132169" y="545085"/>
                    <a:pt x="1105150" y="513298"/>
                  </a:cubicBezTo>
                  <a:cubicBezTo>
                    <a:pt x="1108329" y="484690"/>
                    <a:pt x="1133758" y="482306"/>
                    <a:pt x="1152830" y="475154"/>
                  </a:cubicBezTo>
                  <a:cubicBezTo>
                    <a:pt x="1174286" y="468002"/>
                    <a:pt x="1200113" y="465221"/>
                    <a:pt x="1223953" y="466115"/>
                  </a:cubicBezTo>
                  <a:close/>
                  <a:moveTo>
                    <a:pt x="1431759" y="447341"/>
                  </a:moveTo>
                  <a:cubicBezTo>
                    <a:pt x="1440500" y="449725"/>
                    <a:pt x="1436527" y="460056"/>
                    <a:pt x="1424607" y="461645"/>
                  </a:cubicBezTo>
                  <a:cubicBezTo>
                    <a:pt x="1420634" y="462440"/>
                    <a:pt x="1417455" y="460851"/>
                    <a:pt x="1413481" y="460851"/>
                  </a:cubicBezTo>
                  <a:cubicBezTo>
                    <a:pt x="1411892" y="457672"/>
                    <a:pt x="1411097" y="454493"/>
                    <a:pt x="1410303" y="451315"/>
                  </a:cubicBezTo>
                  <a:cubicBezTo>
                    <a:pt x="1417455" y="449725"/>
                    <a:pt x="1425401" y="445752"/>
                    <a:pt x="1431759" y="447341"/>
                  </a:cubicBezTo>
                  <a:close/>
                  <a:moveTo>
                    <a:pt x="1563440" y="353132"/>
                  </a:moveTo>
                  <a:lnTo>
                    <a:pt x="1559986" y="362336"/>
                  </a:lnTo>
                  <a:cubicBezTo>
                    <a:pt x="1555927" y="371052"/>
                    <a:pt x="1551755" y="371052"/>
                    <a:pt x="1535066" y="371052"/>
                  </a:cubicBezTo>
                  <a:close/>
                  <a:moveTo>
                    <a:pt x="1562085" y="351186"/>
                  </a:moveTo>
                  <a:lnTo>
                    <a:pt x="1562642" y="351252"/>
                  </a:lnTo>
                  <a:lnTo>
                    <a:pt x="1562880" y="351981"/>
                  </a:lnTo>
                  <a:close/>
                  <a:moveTo>
                    <a:pt x="1678802" y="325657"/>
                  </a:moveTo>
                  <a:cubicBezTo>
                    <a:pt x="1686848" y="324167"/>
                    <a:pt x="1694398" y="325756"/>
                    <a:pt x="1701947" y="327346"/>
                  </a:cubicBezTo>
                  <a:cubicBezTo>
                    <a:pt x="1702741" y="331319"/>
                    <a:pt x="1702741" y="333703"/>
                    <a:pt x="1703536" y="336882"/>
                  </a:cubicBezTo>
                  <a:cubicBezTo>
                    <a:pt x="1689232" y="338471"/>
                    <a:pt x="1675722" y="340060"/>
                    <a:pt x="1652677" y="342444"/>
                  </a:cubicBezTo>
                  <a:cubicBezTo>
                    <a:pt x="1662213" y="331716"/>
                    <a:pt x="1670756" y="327147"/>
                    <a:pt x="1678802" y="325657"/>
                  </a:cubicBezTo>
                  <a:close/>
                  <a:moveTo>
                    <a:pt x="1717840" y="228012"/>
                  </a:moveTo>
                  <a:cubicBezTo>
                    <a:pt x="1705125" y="233575"/>
                    <a:pt x="1693205" y="239137"/>
                    <a:pt x="1681285" y="244700"/>
                  </a:cubicBezTo>
                  <a:lnTo>
                    <a:pt x="1681286" y="244701"/>
                  </a:lnTo>
                  <a:lnTo>
                    <a:pt x="1681285" y="244701"/>
                  </a:lnTo>
                  <a:lnTo>
                    <a:pt x="1682368" y="247516"/>
                  </a:lnTo>
                  <a:lnTo>
                    <a:pt x="1685258" y="255031"/>
                  </a:lnTo>
                  <a:lnTo>
                    <a:pt x="1685259" y="255031"/>
                  </a:lnTo>
                  <a:lnTo>
                    <a:pt x="1685335" y="255020"/>
                  </a:lnTo>
                  <a:lnTo>
                    <a:pt x="1707212" y="251951"/>
                  </a:lnTo>
                  <a:lnTo>
                    <a:pt x="1717789" y="228128"/>
                  </a:lnTo>
                  <a:lnTo>
                    <a:pt x="1717841" y="228013"/>
                  </a:lnTo>
                  <a:lnTo>
                    <a:pt x="1717839" y="228014"/>
                  </a:lnTo>
                  <a:close/>
                  <a:moveTo>
                    <a:pt x="1944322" y="211213"/>
                  </a:moveTo>
                  <a:cubicBezTo>
                    <a:pt x="1928230" y="209536"/>
                    <a:pt x="1915713" y="220265"/>
                    <a:pt x="1901409" y="225629"/>
                  </a:cubicBezTo>
                  <a:cubicBezTo>
                    <a:pt x="1902204" y="228807"/>
                    <a:pt x="1902999" y="231191"/>
                    <a:pt x="1903793" y="234370"/>
                  </a:cubicBezTo>
                  <a:cubicBezTo>
                    <a:pt x="1923660" y="228807"/>
                    <a:pt x="1942732" y="223245"/>
                    <a:pt x="1961804" y="217682"/>
                  </a:cubicBezTo>
                  <a:cubicBezTo>
                    <a:pt x="1955447" y="213709"/>
                    <a:pt x="1949686" y="211771"/>
                    <a:pt x="1944322" y="211213"/>
                  </a:cubicBezTo>
                  <a:close/>
                  <a:moveTo>
                    <a:pt x="2220071" y="169207"/>
                  </a:moveTo>
                  <a:cubicBezTo>
                    <a:pt x="2185106" y="193047"/>
                    <a:pt x="2149346" y="212914"/>
                    <a:pt x="2104844" y="200199"/>
                  </a:cubicBezTo>
                  <a:cubicBezTo>
                    <a:pt x="2142989" y="189868"/>
                    <a:pt x="2181927" y="179538"/>
                    <a:pt x="2220071" y="169207"/>
                  </a:cubicBezTo>
                  <a:close/>
                  <a:moveTo>
                    <a:pt x="2042066" y="168412"/>
                  </a:moveTo>
                  <a:cubicBezTo>
                    <a:pt x="2022993" y="182716"/>
                    <a:pt x="2008690" y="193842"/>
                    <a:pt x="1993591" y="204172"/>
                  </a:cubicBezTo>
                  <a:cubicBezTo>
                    <a:pt x="1994386" y="207351"/>
                    <a:pt x="1995180" y="211324"/>
                    <a:pt x="1995975" y="214503"/>
                  </a:cubicBezTo>
                  <a:cubicBezTo>
                    <a:pt x="2014252" y="211324"/>
                    <a:pt x="2032530" y="208146"/>
                    <a:pt x="2054780" y="204172"/>
                  </a:cubicBezTo>
                  <a:cubicBezTo>
                    <a:pt x="2049217" y="189074"/>
                    <a:pt x="2046039" y="178743"/>
                    <a:pt x="2042066" y="168412"/>
                  </a:cubicBezTo>
                  <a:close/>
                  <a:moveTo>
                    <a:pt x="241344" y="127089"/>
                  </a:moveTo>
                  <a:cubicBezTo>
                    <a:pt x="237371" y="127089"/>
                    <a:pt x="233397" y="129473"/>
                    <a:pt x="229424" y="131062"/>
                  </a:cubicBezTo>
                  <a:cubicBezTo>
                    <a:pt x="230219" y="133446"/>
                    <a:pt x="230219" y="135036"/>
                    <a:pt x="231013" y="137420"/>
                  </a:cubicBezTo>
                  <a:lnTo>
                    <a:pt x="231808" y="137420"/>
                  </a:lnTo>
                  <a:cubicBezTo>
                    <a:pt x="238165" y="137420"/>
                    <a:pt x="245317" y="137420"/>
                    <a:pt x="252469" y="137420"/>
                  </a:cubicBezTo>
                  <a:cubicBezTo>
                    <a:pt x="253264" y="135831"/>
                    <a:pt x="253264" y="133447"/>
                    <a:pt x="254059" y="131858"/>
                  </a:cubicBezTo>
                  <a:cubicBezTo>
                    <a:pt x="250085" y="130268"/>
                    <a:pt x="246112" y="127884"/>
                    <a:pt x="242139" y="127089"/>
                  </a:cubicBezTo>
                  <a:lnTo>
                    <a:pt x="241706" y="127234"/>
                  </a:lnTo>
                  <a:close/>
                  <a:moveTo>
                    <a:pt x="1691616" y="88945"/>
                  </a:moveTo>
                  <a:cubicBezTo>
                    <a:pt x="1687643" y="112785"/>
                    <a:pt x="1693206" y="124705"/>
                    <a:pt x="1717046" y="120732"/>
                  </a:cubicBezTo>
                  <a:cubicBezTo>
                    <a:pt x="1725787" y="97687"/>
                    <a:pt x="1720224" y="86561"/>
                    <a:pt x="1691616" y="88945"/>
                  </a:cubicBezTo>
                  <a:close/>
                  <a:moveTo>
                    <a:pt x="254059" y="81793"/>
                  </a:moveTo>
                  <a:lnTo>
                    <a:pt x="254129" y="81797"/>
                  </a:lnTo>
                  <a:lnTo>
                    <a:pt x="254122" y="81801"/>
                  </a:lnTo>
                  <a:close/>
                  <a:moveTo>
                    <a:pt x="1939653" y="54166"/>
                  </a:moveTo>
                  <a:cubicBezTo>
                    <a:pt x="1944570" y="54228"/>
                    <a:pt x="1950281" y="55370"/>
                    <a:pt x="1957036" y="57953"/>
                  </a:cubicBezTo>
                  <a:cubicBezTo>
                    <a:pt x="1935580" y="65105"/>
                    <a:pt x="1922865" y="69078"/>
                    <a:pt x="1910150" y="73051"/>
                  </a:cubicBezTo>
                  <a:cubicBezTo>
                    <a:pt x="1917302" y="63515"/>
                    <a:pt x="1924901" y="53979"/>
                    <a:pt x="1939653" y="54166"/>
                  </a:cubicBezTo>
                  <a:close/>
                  <a:moveTo>
                    <a:pt x="1355608" y="389"/>
                  </a:moveTo>
                  <a:cubicBezTo>
                    <a:pt x="1389692" y="-2144"/>
                    <a:pt x="1423217" y="8287"/>
                    <a:pt x="1457189" y="14246"/>
                  </a:cubicBezTo>
                  <a:cubicBezTo>
                    <a:pt x="1459573" y="22193"/>
                    <a:pt x="1461957" y="30934"/>
                    <a:pt x="1467520" y="48417"/>
                  </a:cubicBezTo>
                  <a:cubicBezTo>
                    <a:pt x="1480234" y="17425"/>
                    <a:pt x="1500895" y="8684"/>
                    <a:pt x="1528709" y="5505"/>
                  </a:cubicBezTo>
                  <a:cubicBezTo>
                    <a:pt x="1527914" y="15041"/>
                    <a:pt x="1527120" y="22988"/>
                    <a:pt x="1526325" y="32524"/>
                  </a:cubicBezTo>
                  <a:cubicBezTo>
                    <a:pt x="1543808" y="46828"/>
                    <a:pt x="1563674" y="35702"/>
                    <a:pt x="1570032" y="22193"/>
                  </a:cubicBezTo>
                  <a:cubicBezTo>
                    <a:pt x="1582747" y="-7210"/>
                    <a:pt x="1604202" y="1532"/>
                    <a:pt x="1620096" y="7094"/>
                  </a:cubicBezTo>
                  <a:cubicBezTo>
                    <a:pt x="1647115" y="16630"/>
                    <a:pt x="1670955" y="33318"/>
                    <a:pt x="1696384" y="46828"/>
                  </a:cubicBezTo>
                  <a:cubicBezTo>
                    <a:pt x="1706715" y="52391"/>
                    <a:pt x="1718635" y="63516"/>
                    <a:pt x="1727376" y="61132"/>
                  </a:cubicBezTo>
                  <a:cubicBezTo>
                    <a:pt x="1749627" y="56364"/>
                    <a:pt x="1778235" y="51596"/>
                    <a:pt x="1790155" y="36497"/>
                  </a:cubicBezTo>
                  <a:cubicBezTo>
                    <a:pt x="1810022" y="9478"/>
                    <a:pt x="1828299" y="9478"/>
                    <a:pt x="1852934" y="22193"/>
                  </a:cubicBezTo>
                  <a:cubicBezTo>
                    <a:pt x="1845782" y="73847"/>
                    <a:pt x="1797308" y="76231"/>
                    <a:pt x="1764726" y="100071"/>
                  </a:cubicBezTo>
                  <a:cubicBezTo>
                    <a:pt x="1778235" y="98481"/>
                    <a:pt x="1791745" y="96892"/>
                    <a:pt x="1806049" y="95303"/>
                  </a:cubicBezTo>
                  <a:cubicBezTo>
                    <a:pt x="1813201" y="120732"/>
                    <a:pt x="1788566" y="119143"/>
                    <a:pt x="1777441" y="129473"/>
                  </a:cubicBezTo>
                  <a:cubicBezTo>
                    <a:pt x="1825121" y="145367"/>
                    <a:pt x="1825915" y="145367"/>
                    <a:pt x="1849756" y="103249"/>
                  </a:cubicBezTo>
                  <a:cubicBezTo>
                    <a:pt x="1858497" y="88151"/>
                    <a:pt x="1870417" y="84177"/>
                    <a:pt x="1894257" y="88151"/>
                  </a:cubicBezTo>
                  <a:cubicBezTo>
                    <a:pt x="1879953" y="96892"/>
                    <a:pt x="1871212" y="102455"/>
                    <a:pt x="1863265" y="107223"/>
                  </a:cubicBezTo>
                  <a:cubicBezTo>
                    <a:pt x="1864060" y="109607"/>
                    <a:pt x="1864060" y="111991"/>
                    <a:pt x="1864854" y="114375"/>
                  </a:cubicBezTo>
                  <a:cubicBezTo>
                    <a:pt x="1888695" y="111991"/>
                    <a:pt x="1913329" y="109607"/>
                    <a:pt x="1939553" y="107223"/>
                  </a:cubicBezTo>
                  <a:cubicBezTo>
                    <a:pt x="1945116" y="119143"/>
                    <a:pt x="1951473" y="131063"/>
                    <a:pt x="1957830" y="142983"/>
                  </a:cubicBezTo>
                  <a:cubicBezTo>
                    <a:pt x="1985644" y="151724"/>
                    <a:pt x="2017431" y="113580"/>
                    <a:pt x="2044450" y="149340"/>
                  </a:cubicBezTo>
                  <a:cubicBezTo>
                    <a:pt x="2054780" y="144572"/>
                    <a:pt x="2065906" y="139804"/>
                    <a:pt x="2081799" y="133447"/>
                  </a:cubicBezTo>
                  <a:cubicBezTo>
                    <a:pt x="2069879" y="166823"/>
                    <a:pt x="2069879" y="166823"/>
                    <a:pt x="2088157" y="203378"/>
                  </a:cubicBezTo>
                  <a:cubicBezTo>
                    <a:pt x="2071469" y="227218"/>
                    <a:pt x="2043655" y="228807"/>
                    <a:pt x="2019020" y="230397"/>
                  </a:cubicBezTo>
                  <a:cubicBezTo>
                    <a:pt x="2003922" y="231191"/>
                    <a:pt x="1993591" y="228807"/>
                    <a:pt x="1985644" y="245495"/>
                  </a:cubicBezTo>
                  <a:cubicBezTo>
                    <a:pt x="1977697" y="262183"/>
                    <a:pt x="1964983" y="258210"/>
                    <a:pt x="1951473" y="250263"/>
                  </a:cubicBezTo>
                  <a:cubicBezTo>
                    <a:pt x="1926839" y="235165"/>
                    <a:pt x="1926044" y="235959"/>
                    <a:pt x="1914124" y="259005"/>
                  </a:cubicBezTo>
                  <a:cubicBezTo>
                    <a:pt x="1902999" y="282050"/>
                    <a:pt x="1881542" y="289997"/>
                    <a:pt x="1859292" y="288407"/>
                  </a:cubicBezTo>
                  <a:cubicBezTo>
                    <a:pt x="1823532" y="285229"/>
                    <a:pt x="1794923" y="292381"/>
                    <a:pt x="1768699" y="317810"/>
                  </a:cubicBezTo>
                  <a:cubicBezTo>
                    <a:pt x="1761547" y="324962"/>
                    <a:pt x="1746449" y="323373"/>
                    <a:pt x="1736912" y="324962"/>
                  </a:cubicBezTo>
                  <a:cubicBezTo>
                    <a:pt x="1721814" y="309069"/>
                    <a:pt x="1748832" y="281255"/>
                    <a:pt x="1716251" y="277282"/>
                  </a:cubicBezTo>
                  <a:cubicBezTo>
                    <a:pt x="1701947" y="301122"/>
                    <a:pt x="1687643" y="324168"/>
                    <a:pt x="1651883" y="314632"/>
                  </a:cubicBezTo>
                  <a:cubicBezTo>
                    <a:pt x="1642347" y="312248"/>
                    <a:pt x="1629632" y="320989"/>
                    <a:pt x="1611355" y="326552"/>
                  </a:cubicBezTo>
                  <a:cubicBezTo>
                    <a:pt x="1628043" y="338472"/>
                    <a:pt x="1654267" y="335293"/>
                    <a:pt x="1643936" y="363901"/>
                  </a:cubicBezTo>
                  <a:cubicBezTo>
                    <a:pt x="1633605" y="367080"/>
                    <a:pt x="1620891" y="371053"/>
                    <a:pt x="1604997" y="376616"/>
                  </a:cubicBezTo>
                  <a:cubicBezTo>
                    <a:pt x="1603805" y="361120"/>
                    <a:pt x="1597249" y="356153"/>
                    <a:pt x="1588905" y="354365"/>
                  </a:cubicBezTo>
                  <a:lnTo>
                    <a:pt x="1565041" y="351536"/>
                  </a:lnTo>
                  <a:lnTo>
                    <a:pt x="1565263" y="351980"/>
                  </a:lnTo>
                  <a:lnTo>
                    <a:pt x="1563440" y="353132"/>
                  </a:lnTo>
                  <a:lnTo>
                    <a:pt x="1564081" y="351423"/>
                  </a:lnTo>
                  <a:lnTo>
                    <a:pt x="1562642" y="351252"/>
                  </a:lnTo>
                  <a:lnTo>
                    <a:pt x="1556622" y="332810"/>
                  </a:lnTo>
                  <a:cubicBezTo>
                    <a:pt x="1554338" y="325757"/>
                    <a:pt x="1551755" y="317810"/>
                    <a:pt x="1548576" y="308274"/>
                  </a:cubicBezTo>
                  <a:cubicBezTo>
                    <a:pt x="1523146" y="334498"/>
                    <a:pt x="1504074" y="355160"/>
                    <a:pt x="1484207" y="375026"/>
                  </a:cubicBezTo>
                  <a:cubicBezTo>
                    <a:pt x="1468314" y="390125"/>
                    <a:pt x="1451626" y="400456"/>
                    <a:pt x="1425402" y="398867"/>
                  </a:cubicBezTo>
                  <a:cubicBezTo>
                    <a:pt x="1377722" y="396483"/>
                    <a:pt x="1330042" y="403635"/>
                    <a:pt x="1291897" y="437805"/>
                  </a:cubicBezTo>
                  <a:cubicBezTo>
                    <a:pt x="1287924" y="440984"/>
                    <a:pt x="1282361" y="443368"/>
                    <a:pt x="1276799" y="444957"/>
                  </a:cubicBezTo>
                  <a:cubicBezTo>
                    <a:pt x="1271236" y="446547"/>
                    <a:pt x="1265673" y="445752"/>
                    <a:pt x="1259316" y="446547"/>
                  </a:cubicBezTo>
                  <a:lnTo>
                    <a:pt x="1260835" y="430598"/>
                  </a:lnTo>
                  <a:lnTo>
                    <a:pt x="1262495" y="430653"/>
                  </a:lnTo>
                  <a:lnTo>
                    <a:pt x="1263396" y="428934"/>
                  </a:lnTo>
                  <a:lnTo>
                    <a:pt x="1296467" y="416647"/>
                  </a:lnTo>
                  <a:cubicBezTo>
                    <a:pt x="1307394" y="410389"/>
                    <a:pt x="1316930" y="401251"/>
                    <a:pt x="1323684" y="386152"/>
                  </a:cubicBezTo>
                  <a:cubicBezTo>
                    <a:pt x="1315737" y="385357"/>
                    <a:pt x="1310175" y="383768"/>
                    <a:pt x="1305407" y="384563"/>
                  </a:cubicBezTo>
                  <a:cubicBezTo>
                    <a:pt x="1292295" y="386550"/>
                    <a:pt x="1283951" y="393106"/>
                    <a:pt x="1277693" y="401648"/>
                  </a:cubicBezTo>
                  <a:lnTo>
                    <a:pt x="1263396" y="428934"/>
                  </a:lnTo>
                  <a:lnTo>
                    <a:pt x="1260905" y="429859"/>
                  </a:lnTo>
                  <a:lnTo>
                    <a:pt x="1260835" y="430598"/>
                  </a:lnTo>
                  <a:lnTo>
                    <a:pt x="1241536" y="429958"/>
                  </a:lnTo>
                  <a:cubicBezTo>
                    <a:pt x="1234483" y="429859"/>
                    <a:pt x="1227530" y="430256"/>
                    <a:pt x="1221172" y="432243"/>
                  </a:cubicBezTo>
                  <a:cubicBezTo>
                    <a:pt x="1175081" y="444957"/>
                    <a:pt x="1128990" y="459261"/>
                    <a:pt x="1080515" y="474360"/>
                  </a:cubicBezTo>
                  <a:cubicBezTo>
                    <a:pt x="1086078" y="479128"/>
                    <a:pt x="1091641" y="483896"/>
                    <a:pt x="1099587" y="490254"/>
                  </a:cubicBezTo>
                  <a:cubicBezTo>
                    <a:pt x="1093230" y="496611"/>
                    <a:pt x="1083694" y="502968"/>
                    <a:pt x="1081310" y="511710"/>
                  </a:cubicBezTo>
                  <a:cubicBezTo>
                    <a:pt x="1079721" y="518862"/>
                    <a:pt x="1086873" y="528398"/>
                    <a:pt x="1090051" y="537934"/>
                  </a:cubicBezTo>
                  <a:cubicBezTo>
                    <a:pt x="1085283" y="541112"/>
                    <a:pt x="1081310" y="545880"/>
                    <a:pt x="1076542" y="546675"/>
                  </a:cubicBezTo>
                  <a:cubicBezTo>
                    <a:pt x="1028862" y="553827"/>
                    <a:pt x="988334" y="582435"/>
                    <a:pt x="939859" y="587998"/>
                  </a:cubicBezTo>
                  <a:cubicBezTo>
                    <a:pt x="908867" y="591177"/>
                    <a:pt x="879464" y="600713"/>
                    <a:pt x="846882" y="599918"/>
                  </a:cubicBezTo>
                  <a:cubicBezTo>
                    <a:pt x="825426" y="599123"/>
                    <a:pt x="780130" y="601507"/>
                    <a:pt x="764237" y="596739"/>
                  </a:cubicBezTo>
                  <a:cubicBezTo>
                    <a:pt x="761853" y="607070"/>
                    <a:pt x="760263" y="617401"/>
                    <a:pt x="757879" y="626937"/>
                  </a:cubicBezTo>
                  <a:cubicBezTo>
                    <a:pt x="757085" y="629321"/>
                    <a:pt x="753906" y="630115"/>
                    <a:pt x="749933" y="633294"/>
                  </a:cubicBezTo>
                  <a:cubicBezTo>
                    <a:pt x="741191" y="624553"/>
                    <a:pt x="733245" y="608659"/>
                    <a:pt x="723708" y="607865"/>
                  </a:cubicBezTo>
                  <a:cubicBezTo>
                    <a:pt x="714172" y="607070"/>
                    <a:pt x="703047" y="620579"/>
                    <a:pt x="689538" y="630115"/>
                  </a:cubicBezTo>
                  <a:cubicBezTo>
                    <a:pt x="686359" y="626937"/>
                    <a:pt x="681591" y="620579"/>
                    <a:pt x="674439" y="618195"/>
                  </a:cubicBezTo>
                  <a:cubicBezTo>
                    <a:pt x="666492" y="615017"/>
                    <a:pt x="651394" y="611838"/>
                    <a:pt x="649009" y="615017"/>
                  </a:cubicBezTo>
                  <a:cubicBezTo>
                    <a:pt x="637089" y="634884"/>
                    <a:pt x="619607" y="628526"/>
                    <a:pt x="604508" y="626142"/>
                  </a:cubicBezTo>
                  <a:cubicBezTo>
                    <a:pt x="548087" y="618195"/>
                    <a:pt x="492460" y="608659"/>
                    <a:pt x="436833" y="600713"/>
                  </a:cubicBezTo>
                  <a:cubicBezTo>
                    <a:pt x="416966" y="597534"/>
                    <a:pt x="404251" y="586409"/>
                    <a:pt x="394715" y="570515"/>
                  </a:cubicBezTo>
                  <a:cubicBezTo>
                    <a:pt x="378027" y="543496"/>
                    <a:pt x="358160" y="529192"/>
                    <a:pt x="324784" y="514094"/>
                  </a:cubicBezTo>
                  <a:cubicBezTo>
                    <a:pt x="314453" y="509326"/>
                    <a:pt x="308096" y="494227"/>
                    <a:pt x="296971" y="480718"/>
                  </a:cubicBezTo>
                  <a:cubicBezTo>
                    <a:pt x="262005" y="482307"/>
                    <a:pt x="237371" y="462440"/>
                    <a:pt x="229424" y="421912"/>
                  </a:cubicBezTo>
                  <a:cubicBezTo>
                    <a:pt x="216709" y="420323"/>
                    <a:pt x="203994" y="417939"/>
                    <a:pt x="189690" y="416349"/>
                  </a:cubicBezTo>
                  <a:cubicBezTo>
                    <a:pt x="181744" y="361517"/>
                    <a:pt x="135653" y="362312"/>
                    <a:pt x="94330" y="357544"/>
                  </a:cubicBezTo>
                  <a:cubicBezTo>
                    <a:pt x="56186" y="352776"/>
                    <a:pt x="37908" y="339266"/>
                    <a:pt x="27578" y="303506"/>
                  </a:cubicBezTo>
                  <a:cubicBezTo>
                    <a:pt x="25988" y="297944"/>
                    <a:pt x="24399" y="292381"/>
                    <a:pt x="23604" y="287613"/>
                  </a:cubicBezTo>
                  <a:cubicBezTo>
                    <a:pt x="22015" y="270925"/>
                    <a:pt x="-8182" y="268541"/>
                    <a:pt x="2148" y="247085"/>
                  </a:cubicBezTo>
                  <a:cubicBezTo>
                    <a:pt x="9300" y="231986"/>
                    <a:pt x="19631" y="219271"/>
                    <a:pt x="29962" y="203378"/>
                  </a:cubicBezTo>
                  <a:cubicBezTo>
                    <a:pt x="37114" y="203378"/>
                    <a:pt x="45855" y="204172"/>
                    <a:pt x="54597" y="204172"/>
                  </a:cubicBezTo>
                  <a:cubicBezTo>
                    <a:pt x="55391" y="201788"/>
                    <a:pt x="56980" y="199404"/>
                    <a:pt x="57775" y="197020"/>
                  </a:cubicBezTo>
                  <a:cubicBezTo>
                    <a:pt x="45060" y="189074"/>
                    <a:pt x="32346" y="180332"/>
                    <a:pt x="15658" y="170002"/>
                  </a:cubicBezTo>
                  <a:cubicBezTo>
                    <a:pt x="20426" y="158876"/>
                    <a:pt x="24399" y="146956"/>
                    <a:pt x="31551" y="130268"/>
                  </a:cubicBezTo>
                  <a:cubicBezTo>
                    <a:pt x="50623" y="142188"/>
                    <a:pt x="65722" y="151724"/>
                    <a:pt x="77642" y="158876"/>
                  </a:cubicBezTo>
                  <a:cubicBezTo>
                    <a:pt x="100687" y="154108"/>
                    <a:pt x="121349" y="149340"/>
                    <a:pt x="149162" y="142983"/>
                  </a:cubicBezTo>
                  <a:cubicBezTo>
                    <a:pt x="120554" y="126295"/>
                    <a:pt x="95919" y="118348"/>
                    <a:pt x="67311" y="119143"/>
                  </a:cubicBezTo>
                  <a:cubicBezTo>
                    <a:pt x="61749" y="105633"/>
                    <a:pt x="56980" y="92124"/>
                    <a:pt x="50623" y="75436"/>
                  </a:cubicBezTo>
                  <a:cubicBezTo>
                    <a:pt x="81615" y="72257"/>
                    <a:pt x="110223" y="69079"/>
                    <a:pt x="141216" y="65105"/>
                  </a:cubicBezTo>
                  <a:cubicBezTo>
                    <a:pt x="142805" y="72257"/>
                    <a:pt x="145189" y="79409"/>
                    <a:pt x="147573" y="91329"/>
                  </a:cubicBezTo>
                  <a:cubicBezTo>
                    <a:pt x="171413" y="87356"/>
                    <a:pt x="195253" y="82588"/>
                    <a:pt x="219093" y="80204"/>
                  </a:cubicBezTo>
                  <a:lnTo>
                    <a:pt x="251550" y="83155"/>
                  </a:lnTo>
                  <a:lnTo>
                    <a:pt x="225451" y="96891"/>
                  </a:lnTo>
                  <a:lnTo>
                    <a:pt x="225924" y="98191"/>
                  </a:lnTo>
                  <a:lnTo>
                    <a:pt x="223861" y="99276"/>
                  </a:lnTo>
                  <a:cubicBezTo>
                    <a:pt x="224656" y="102455"/>
                    <a:pt x="226245" y="104839"/>
                    <a:pt x="227040" y="108017"/>
                  </a:cubicBezTo>
                  <a:cubicBezTo>
                    <a:pt x="249291" y="108017"/>
                    <a:pt x="271541" y="104839"/>
                    <a:pt x="291408" y="86561"/>
                  </a:cubicBezTo>
                  <a:lnTo>
                    <a:pt x="289194" y="86278"/>
                  </a:lnTo>
                  <a:lnTo>
                    <a:pt x="292998" y="84177"/>
                  </a:lnTo>
                  <a:lnTo>
                    <a:pt x="254129" y="81797"/>
                  </a:lnTo>
                  <a:lnTo>
                    <a:pt x="255648" y="80998"/>
                  </a:lnTo>
                  <a:cubicBezTo>
                    <a:pt x="255648" y="80998"/>
                    <a:pt x="254059" y="81793"/>
                    <a:pt x="254059" y="81793"/>
                  </a:cubicBezTo>
                  <a:cubicBezTo>
                    <a:pt x="258827" y="73052"/>
                    <a:pt x="263595" y="65105"/>
                    <a:pt x="271541" y="50801"/>
                  </a:cubicBezTo>
                  <a:cubicBezTo>
                    <a:pt x="417761" y="36497"/>
                    <a:pt x="566364" y="20604"/>
                    <a:pt x="715762" y="8684"/>
                  </a:cubicBezTo>
                  <a:cubicBezTo>
                    <a:pt x="769005" y="4710"/>
                    <a:pt x="823042" y="10273"/>
                    <a:pt x="877080" y="11862"/>
                  </a:cubicBezTo>
                  <a:cubicBezTo>
                    <a:pt x="896152" y="12657"/>
                    <a:pt x="915224" y="10273"/>
                    <a:pt x="934296" y="12657"/>
                  </a:cubicBezTo>
                  <a:cubicBezTo>
                    <a:pt x="950984" y="14246"/>
                    <a:pt x="967672" y="19809"/>
                    <a:pt x="991512" y="24577"/>
                  </a:cubicBezTo>
                  <a:cubicBezTo>
                    <a:pt x="995486" y="22988"/>
                    <a:pt x="1005816" y="17425"/>
                    <a:pt x="1015352" y="11862"/>
                  </a:cubicBezTo>
                  <a:cubicBezTo>
                    <a:pt x="1018531" y="11862"/>
                    <a:pt x="1020915" y="11068"/>
                    <a:pt x="1020915" y="11862"/>
                  </a:cubicBezTo>
                  <a:cubicBezTo>
                    <a:pt x="1040782" y="44444"/>
                    <a:pt x="1059854" y="22193"/>
                    <a:pt x="1078926" y="11068"/>
                  </a:cubicBezTo>
                  <a:cubicBezTo>
                    <a:pt x="1081310" y="9478"/>
                    <a:pt x="1084489" y="8684"/>
                    <a:pt x="1086873" y="9478"/>
                  </a:cubicBezTo>
                  <a:cubicBezTo>
                    <a:pt x="1158393" y="26166"/>
                    <a:pt x="1229118" y="-4031"/>
                    <a:pt x="1300639" y="8684"/>
                  </a:cubicBezTo>
                  <a:cubicBezTo>
                    <a:pt x="1306996" y="9478"/>
                    <a:pt x="1314943" y="10273"/>
                    <a:pt x="1321300" y="7889"/>
                  </a:cubicBezTo>
                  <a:cubicBezTo>
                    <a:pt x="1332823" y="3518"/>
                    <a:pt x="1344246" y="1234"/>
                    <a:pt x="1355608" y="389"/>
                  </a:cubicBezTo>
                  <a:close/>
                </a:path>
              </a:pathLst>
            </a:custGeom>
            <a:solidFill>
              <a:schemeClr val="accent4"/>
            </a:solidFill>
            <a:ln w="7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34EAE9D5-7ABB-425F-9A3F-372A5FBB5E35}"/>
                </a:ext>
              </a:extLst>
            </p:cNvPr>
            <p:cNvGrpSpPr/>
            <p:nvPr/>
          </p:nvGrpSpPr>
          <p:grpSpPr>
            <a:xfrm>
              <a:off x="6403290" y="917642"/>
              <a:ext cx="2948940" cy="886162"/>
              <a:chOff x="6751979" y="1666120"/>
              <a:chExt cx="3952213" cy="886162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6F4D2BF-C870-4035-B5B8-A327F751F018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cs typeface="Arial" pitchFamily="34" charset="0"/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FB934AE6-2B0B-4D84-8969-BEF37766541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C145692E-9162-47DD-B501-700831FC144B}"/>
                </a:ext>
              </a:extLst>
            </p:cNvPr>
            <p:cNvSpPr txBox="1"/>
            <p:nvPr/>
          </p:nvSpPr>
          <p:spPr>
            <a:xfrm>
              <a:off x="5486403" y="831114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39087950-4B6B-4A95-A237-4A490F70481B}"/>
              </a:ext>
            </a:extLst>
          </p:cNvPr>
          <p:cNvGrpSpPr/>
          <p:nvPr/>
        </p:nvGrpSpPr>
        <p:grpSpPr>
          <a:xfrm>
            <a:off x="7739416" y="3426883"/>
            <a:ext cx="4126656" cy="1018014"/>
            <a:chOff x="5225574" y="2147037"/>
            <a:chExt cx="4126656" cy="1018014"/>
          </a:xfrm>
        </p:grpSpPr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DB8E1068-5E6A-490D-AE76-89D1B6B0E99D}"/>
                </a:ext>
              </a:extLst>
            </p:cNvPr>
            <p:cNvSpPr/>
            <p:nvPr/>
          </p:nvSpPr>
          <p:spPr>
            <a:xfrm rot="10411499" flipH="1" flipV="1">
              <a:off x="5225574" y="2147037"/>
              <a:ext cx="2275888" cy="811010"/>
            </a:xfrm>
            <a:custGeom>
              <a:avLst/>
              <a:gdLst>
                <a:gd name="connsiteX0" fmla="*/ 1341167 w 2220071"/>
                <a:gd name="connsiteY0" fmla="*/ 493432 h 633294"/>
                <a:gd name="connsiteX1" fmla="*/ 1299844 w 2220071"/>
                <a:gd name="connsiteY1" fmla="*/ 520451 h 633294"/>
                <a:gd name="connsiteX2" fmla="*/ 1341167 w 2220071"/>
                <a:gd name="connsiteY2" fmla="*/ 493432 h 633294"/>
                <a:gd name="connsiteX3" fmla="*/ 1180644 w 2220071"/>
                <a:gd name="connsiteY3" fmla="*/ 481512 h 633294"/>
                <a:gd name="connsiteX4" fmla="*/ 1130580 w 2220071"/>
                <a:gd name="connsiteY4" fmla="*/ 503762 h 633294"/>
                <a:gd name="connsiteX5" fmla="*/ 1183823 w 2220071"/>
                <a:gd name="connsiteY5" fmla="*/ 490253 h 633294"/>
                <a:gd name="connsiteX6" fmla="*/ 1180644 w 2220071"/>
                <a:gd name="connsiteY6" fmla="*/ 481512 h 633294"/>
                <a:gd name="connsiteX7" fmla="*/ 1223953 w 2220071"/>
                <a:gd name="connsiteY7" fmla="*/ 466115 h 633294"/>
                <a:gd name="connsiteX8" fmla="*/ 1283156 w 2220071"/>
                <a:gd name="connsiteY8" fmla="*/ 479128 h 633294"/>
                <a:gd name="connsiteX9" fmla="*/ 1266468 w 2220071"/>
                <a:gd name="connsiteY9" fmla="*/ 518861 h 633294"/>
                <a:gd name="connsiteX10" fmla="*/ 1246601 w 2220071"/>
                <a:gd name="connsiteY10" fmla="*/ 538728 h 633294"/>
                <a:gd name="connsiteX11" fmla="*/ 1220377 w 2220071"/>
                <a:gd name="connsiteY11" fmla="*/ 542701 h 633294"/>
                <a:gd name="connsiteX12" fmla="*/ 1217198 w 2220071"/>
                <a:gd name="connsiteY12" fmla="*/ 514093 h 633294"/>
                <a:gd name="connsiteX13" fmla="*/ 1180644 w 2220071"/>
                <a:gd name="connsiteY13" fmla="*/ 529986 h 633294"/>
                <a:gd name="connsiteX14" fmla="*/ 1105150 w 2220071"/>
                <a:gd name="connsiteY14" fmla="*/ 513298 h 633294"/>
                <a:gd name="connsiteX15" fmla="*/ 1152830 w 2220071"/>
                <a:gd name="connsiteY15" fmla="*/ 475154 h 633294"/>
                <a:gd name="connsiteX16" fmla="*/ 1223953 w 2220071"/>
                <a:gd name="connsiteY16" fmla="*/ 466115 h 633294"/>
                <a:gd name="connsiteX17" fmla="*/ 1431759 w 2220071"/>
                <a:gd name="connsiteY17" fmla="*/ 447341 h 633294"/>
                <a:gd name="connsiteX18" fmla="*/ 1424607 w 2220071"/>
                <a:gd name="connsiteY18" fmla="*/ 461645 h 633294"/>
                <a:gd name="connsiteX19" fmla="*/ 1413481 w 2220071"/>
                <a:gd name="connsiteY19" fmla="*/ 460851 h 633294"/>
                <a:gd name="connsiteX20" fmla="*/ 1410303 w 2220071"/>
                <a:gd name="connsiteY20" fmla="*/ 451315 h 633294"/>
                <a:gd name="connsiteX21" fmla="*/ 1431759 w 2220071"/>
                <a:gd name="connsiteY21" fmla="*/ 447341 h 633294"/>
                <a:gd name="connsiteX22" fmla="*/ 1563440 w 2220071"/>
                <a:gd name="connsiteY22" fmla="*/ 353132 h 633294"/>
                <a:gd name="connsiteX23" fmla="*/ 1559986 w 2220071"/>
                <a:gd name="connsiteY23" fmla="*/ 362336 h 633294"/>
                <a:gd name="connsiteX24" fmla="*/ 1535066 w 2220071"/>
                <a:gd name="connsiteY24" fmla="*/ 371052 h 633294"/>
                <a:gd name="connsiteX25" fmla="*/ 1562085 w 2220071"/>
                <a:gd name="connsiteY25" fmla="*/ 351186 h 633294"/>
                <a:gd name="connsiteX26" fmla="*/ 1562642 w 2220071"/>
                <a:gd name="connsiteY26" fmla="*/ 351252 h 633294"/>
                <a:gd name="connsiteX27" fmla="*/ 1562880 w 2220071"/>
                <a:gd name="connsiteY27" fmla="*/ 351981 h 633294"/>
                <a:gd name="connsiteX28" fmla="*/ 1678802 w 2220071"/>
                <a:gd name="connsiteY28" fmla="*/ 325657 h 633294"/>
                <a:gd name="connsiteX29" fmla="*/ 1701947 w 2220071"/>
                <a:gd name="connsiteY29" fmla="*/ 327346 h 633294"/>
                <a:gd name="connsiteX30" fmla="*/ 1703536 w 2220071"/>
                <a:gd name="connsiteY30" fmla="*/ 336882 h 633294"/>
                <a:gd name="connsiteX31" fmla="*/ 1652677 w 2220071"/>
                <a:gd name="connsiteY31" fmla="*/ 342444 h 633294"/>
                <a:gd name="connsiteX32" fmla="*/ 1678802 w 2220071"/>
                <a:gd name="connsiteY32" fmla="*/ 325657 h 633294"/>
                <a:gd name="connsiteX33" fmla="*/ 1717840 w 2220071"/>
                <a:gd name="connsiteY33" fmla="*/ 228012 h 633294"/>
                <a:gd name="connsiteX34" fmla="*/ 1681285 w 2220071"/>
                <a:gd name="connsiteY34" fmla="*/ 244700 h 633294"/>
                <a:gd name="connsiteX35" fmla="*/ 1681286 w 2220071"/>
                <a:gd name="connsiteY35" fmla="*/ 244701 h 633294"/>
                <a:gd name="connsiteX36" fmla="*/ 1681285 w 2220071"/>
                <a:gd name="connsiteY36" fmla="*/ 244701 h 633294"/>
                <a:gd name="connsiteX37" fmla="*/ 1682368 w 2220071"/>
                <a:gd name="connsiteY37" fmla="*/ 247516 h 633294"/>
                <a:gd name="connsiteX38" fmla="*/ 1685258 w 2220071"/>
                <a:gd name="connsiteY38" fmla="*/ 255031 h 633294"/>
                <a:gd name="connsiteX39" fmla="*/ 1685259 w 2220071"/>
                <a:gd name="connsiteY39" fmla="*/ 255031 h 633294"/>
                <a:gd name="connsiteX40" fmla="*/ 1685335 w 2220071"/>
                <a:gd name="connsiteY40" fmla="*/ 255020 h 633294"/>
                <a:gd name="connsiteX41" fmla="*/ 1707212 w 2220071"/>
                <a:gd name="connsiteY41" fmla="*/ 251951 h 633294"/>
                <a:gd name="connsiteX42" fmla="*/ 1717789 w 2220071"/>
                <a:gd name="connsiteY42" fmla="*/ 228128 h 633294"/>
                <a:gd name="connsiteX43" fmla="*/ 1717841 w 2220071"/>
                <a:gd name="connsiteY43" fmla="*/ 228013 h 633294"/>
                <a:gd name="connsiteX44" fmla="*/ 1717839 w 2220071"/>
                <a:gd name="connsiteY44" fmla="*/ 228014 h 633294"/>
                <a:gd name="connsiteX45" fmla="*/ 1944322 w 2220071"/>
                <a:gd name="connsiteY45" fmla="*/ 211213 h 633294"/>
                <a:gd name="connsiteX46" fmla="*/ 1901409 w 2220071"/>
                <a:gd name="connsiteY46" fmla="*/ 225629 h 633294"/>
                <a:gd name="connsiteX47" fmla="*/ 1903793 w 2220071"/>
                <a:gd name="connsiteY47" fmla="*/ 234370 h 633294"/>
                <a:gd name="connsiteX48" fmla="*/ 1961804 w 2220071"/>
                <a:gd name="connsiteY48" fmla="*/ 217682 h 633294"/>
                <a:gd name="connsiteX49" fmla="*/ 1944322 w 2220071"/>
                <a:gd name="connsiteY49" fmla="*/ 211213 h 633294"/>
                <a:gd name="connsiteX50" fmla="*/ 2220071 w 2220071"/>
                <a:gd name="connsiteY50" fmla="*/ 169207 h 633294"/>
                <a:gd name="connsiteX51" fmla="*/ 2104844 w 2220071"/>
                <a:gd name="connsiteY51" fmla="*/ 200199 h 633294"/>
                <a:gd name="connsiteX52" fmla="*/ 2220071 w 2220071"/>
                <a:gd name="connsiteY52" fmla="*/ 169207 h 633294"/>
                <a:gd name="connsiteX53" fmla="*/ 2042066 w 2220071"/>
                <a:gd name="connsiteY53" fmla="*/ 168412 h 633294"/>
                <a:gd name="connsiteX54" fmla="*/ 1993591 w 2220071"/>
                <a:gd name="connsiteY54" fmla="*/ 204172 h 633294"/>
                <a:gd name="connsiteX55" fmla="*/ 1995975 w 2220071"/>
                <a:gd name="connsiteY55" fmla="*/ 214503 h 633294"/>
                <a:gd name="connsiteX56" fmla="*/ 2054780 w 2220071"/>
                <a:gd name="connsiteY56" fmla="*/ 204172 h 633294"/>
                <a:gd name="connsiteX57" fmla="*/ 2042066 w 2220071"/>
                <a:gd name="connsiteY57" fmla="*/ 168412 h 633294"/>
                <a:gd name="connsiteX58" fmla="*/ 241344 w 2220071"/>
                <a:gd name="connsiteY58" fmla="*/ 127089 h 633294"/>
                <a:gd name="connsiteX59" fmla="*/ 229424 w 2220071"/>
                <a:gd name="connsiteY59" fmla="*/ 131062 h 633294"/>
                <a:gd name="connsiteX60" fmla="*/ 231013 w 2220071"/>
                <a:gd name="connsiteY60" fmla="*/ 137420 h 633294"/>
                <a:gd name="connsiteX61" fmla="*/ 231808 w 2220071"/>
                <a:gd name="connsiteY61" fmla="*/ 137420 h 633294"/>
                <a:gd name="connsiteX62" fmla="*/ 252469 w 2220071"/>
                <a:gd name="connsiteY62" fmla="*/ 137420 h 633294"/>
                <a:gd name="connsiteX63" fmla="*/ 254059 w 2220071"/>
                <a:gd name="connsiteY63" fmla="*/ 131858 h 633294"/>
                <a:gd name="connsiteX64" fmla="*/ 242139 w 2220071"/>
                <a:gd name="connsiteY64" fmla="*/ 127089 h 633294"/>
                <a:gd name="connsiteX65" fmla="*/ 241706 w 2220071"/>
                <a:gd name="connsiteY65" fmla="*/ 127234 h 633294"/>
                <a:gd name="connsiteX66" fmla="*/ 1691616 w 2220071"/>
                <a:gd name="connsiteY66" fmla="*/ 88945 h 633294"/>
                <a:gd name="connsiteX67" fmla="*/ 1717046 w 2220071"/>
                <a:gd name="connsiteY67" fmla="*/ 120732 h 633294"/>
                <a:gd name="connsiteX68" fmla="*/ 1691616 w 2220071"/>
                <a:gd name="connsiteY68" fmla="*/ 88945 h 633294"/>
                <a:gd name="connsiteX69" fmla="*/ 254059 w 2220071"/>
                <a:gd name="connsiteY69" fmla="*/ 81793 h 633294"/>
                <a:gd name="connsiteX70" fmla="*/ 254129 w 2220071"/>
                <a:gd name="connsiteY70" fmla="*/ 81797 h 633294"/>
                <a:gd name="connsiteX71" fmla="*/ 254122 w 2220071"/>
                <a:gd name="connsiteY71" fmla="*/ 81801 h 633294"/>
                <a:gd name="connsiteX72" fmla="*/ 1939653 w 2220071"/>
                <a:gd name="connsiteY72" fmla="*/ 54166 h 633294"/>
                <a:gd name="connsiteX73" fmla="*/ 1957036 w 2220071"/>
                <a:gd name="connsiteY73" fmla="*/ 57953 h 633294"/>
                <a:gd name="connsiteX74" fmla="*/ 1910150 w 2220071"/>
                <a:gd name="connsiteY74" fmla="*/ 73051 h 633294"/>
                <a:gd name="connsiteX75" fmla="*/ 1939653 w 2220071"/>
                <a:gd name="connsiteY75" fmla="*/ 54166 h 633294"/>
                <a:gd name="connsiteX76" fmla="*/ 1355608 w 2220071"/>
                <a:gd name="connsiteY76" fmla="*/ 389 h 633294"/>
                <a:gd name="connsiteX77" fmla="*/ 1457189 w 2220071"/>
                <a:gd name="connsiteY77" fmla="*/ 14246 h 633294"/>
                <a:gd name="connsiteX78" fmla="*/ 1467520 w 2220071"/>
                <a:gd name="connsiteY78" fmla="*/ 48417 h 633294"/>
                <a:gd name="connsiteX79" fmla="*/ 1528709 w 2220071"/>
                <a:gd name="connsiteY79" fmla="*/ 5505 h 633294"/>
                <a:gd name="connsiteX80" fmla="*/ 1526325 w 2220071"/>
                <a:gd name="connsiteY80" fmla="*/ 32524 h 633294"/>
                <a:gd name="connsiteX81" fmla="*/ 1570032 w 2220071"/>
                <a:gd name="connsiteY81" fmla="*/ 22193 h 633294"/>
                <a:gd name="connsiteX82" fmla="*/ 1620096 w 2220071"/>
                <a:gd name="connsiteY82" fmla="*/ 7094 h 633294"/>
                <a:gd name="connsiteX83" fmla="*/ 1696384 w 2220071"/>
                <a:gd name="connsiteY83" fmla="*/ 46828 h 633294"/>
                <a:gd name="connsiteX84" fmla="*/ 1727376 w 2220071"/>
                <a:gd name="connsiteY84" fmla="*/ 61132 h 633294"/>
                <a:gd name="connsiteX85" fmla="*/ 1790155 w 2220071"/>
                <a:gd name="connsiteY85" fmla="*/ 36497 h 633294"/>
                <a:gd name="connsiteX86" fmla="*/ 1852934 w 2220071"/>
                <a:gd name="connsiteY86" fmla="*/ 22193 h 633294"/>
                <a:gd name="connsiteX87" fmla="*/ 1764726 w 2220071"/>
                <a:gd name="connsiteY87" fmla="*/ 100071 h 633294"/>
                <a:gd name="connsiteX88" fmla="*/ 1806049 w 2220071"/>
                <a:gd name="connsiteY88" fmla="*/ 95303 h 633294"/>
                <a:gd name="connsiteX89" fmla="*/ 1777441 w 2220071"/>
                <a:gd name="connsiteY89" fmla="*/ 129473 h 633294"/>
                <a:gd name="connsiteX90" fmla="*/ 1849756 w 2220071"/>
                <a:gd name="connsiteY90" fmla="*/ 103249 h 633294"/>
                <a:gd name="connsiteX91" fmla="*/ 1894257 w 2220071"/>
                <a:gd name="connsiteY91" fmla="*/ 88151 h 633294"/>
                <a:gd name="connsiteX92" fmla="*/ 1863265 w 2220071"/>
                <a:gd name="connsiteY92" fmla="*/ 107223 h 633294"/>
                <a:gd name="connsiteX93" fmla="*/ 1864854 w 2220071"/>
                <a:gd name="connsiteY93" fmla="*/ 114375 h 633294"/>
                <a:gd name="connsiteX94" fmla="*/ 1939553 w 2220071"/>
                <a:gd name="connsiteY94" fmla="*/ 107223 h 633294"/>
                <a:gd name="connsiteX95" fmla="*/ 1957830 w 2220071"/>
                <a:gd name="connsiteY95" fmla="*/ 142983 h 633294"/>
                <a:gd name="connsiteX96" fmla="*/ 2044450 w 2220071"/>
                <a:gd name="connsiteY96" fmla="*/ 149340 h 633294"/>
                <a:gd name="connsiteX97" fmla="*/ 2081799 w 2220071"/>
                <a:gd name="connsiteY97" fmla="*/ 133447 h 633294"/>
                <a:gd name="connsiteX98" fmla="*/ 2088157 w 2220071"/>
                <a:gd name="connsiteY98" fmla="*/ 203378 h 633294"/>
                <a:gd name="connsiteX99" fmla="*/ 2019020 w 2220071"/>
                <a:gd name="connsiteY99" fmla="*/ 230397 h 633294"/>
                <a:gd name="connsiteX100" fmla="*/ 1985644 w 2220071"/>
                <a:gd name="connsiteY100" fmla="*/ 245495 h 633294"/>
                <a:gd name="connsiteX101" fmla="*/ 1951473 w 2220071"/>
                <a:gd name="connsiteY101" fmla="*/ 250263 h 633294"/>
                <a:gd name="connsiteX102" fmla="*/ 1914124 w 2220071"/>
                <a:gd name="connsiteY102" fmla="*/ 259005 h 633294"/>
                <a:gd name="connsiteX103" fmla="*/ 1859292 w 2220071"/>
                <a:gd name="connsiteY103" fmla="*/ 288407 h 633294"/>
                <a:gd name="connsiteX104" fmla="*/ 1768699 w 2220071"/>
                <a:gd name="connsiteY104" fmla="*/ 317810 h 633294"/>
                <a:gd name="connsiteX105" fmla="*/ 1736912 w 2220071"/>
                <a:gd name="connsiteY105" fmla="*/ 324962 h 633294"/>
                <a:gd name="connsiteX106" fmla="*/ 1716251 w 2220071"/>
                <a:gd name="connsiteY106" fmla="*/ 277282 h 633294"/>
                <a:gd name="connsiteX107" fmla="*/ 1651883 w 2220071"/>
                <a:gd name="connsiteY107" fmla="*/ 314632 h 633294"/>
                <a:gd name="connsiteX108" fmla="*/ 1611355 w 2220071"/>
                <a:gd name="connsiteY108" fmla="*/ 326552 h 633294"/>
                <a:gd name="connsiteX109" fmla="*/ 1643936 w 2220071"/>
                <a:gd name="connsiteY109" fmla="*/ 363901 h 633294"/>
                <a:gd name="connsiteX110" fmla="*/ 1604997 w 2220071"/>
                <a:gd name="connsiteY110" fmla="*/ 376616 h 633294"/>
                <a:gd name="connsiteX111" fmla="*/ 1588905 w 2220071"/>
                <a:gd name="connsiteY111" fmla="*/ 354365 h 633294"/>
                <a:gd name="connsiteX112" fmla="*/ 1565041 w 2220071"/>
                <a:gd name="connsiteY112" fmla="*/ 351536 h 633294"/>
                <a:gd name="connsiteX113" fmla="*/ 1565263 w 2220071"/>
                <a:gd name="connsiteY113" fmla="*/ 351980 h 633294"/>
                <a:gd name="connsiteX114" fmla="*/ 1563440 w 2220071"/>
                <a:gd name="connsiteY114" fmla="*/ 353132 h 633294"/>
                <a:gd name="connsiteX115" fmla="*/ 1564081 w 2220071"/>
                <a:gd name="connsiteY115" fmla="*/ 351423 h 633294"/>
                <a:gd name="connsiteX116" fmla="*/ 1562642 w 2220071"/>
                <a:gd name="connsiteY116" fmla="*/ 351252 h 633294"/>
                <a:gd name="connsiteX117" fmla="*/ 1556622 w 2220071"/>
                <a:gd name="connsiteY117" fmla="*/ 332810 h 633294"/>
                <a:gd name="connsiteX118" fmla="*/ 1548576 w 2220071"/>
                <a:gd name="connsiteY118" fmla="*/ 308274 h 633294"/>
                <a:gd name="connsiteX119" fmla="*/ 1484207 w 2220071"/>
                <a:gd name="connsiteY119" fmla="*/ 375026 h 633294"/>
                <a:gd name="connsiteX120" fmla="*/ 1425402 w 2220071"/>
                <a:gd name="connsiteY120" fmla="*/ 398867 h 633294"/>
                <a:gd name="connsiteX121" fmla="*/ 1291897 w 2220071"/>
                <a:gd name="connsiteY121" fmla="*/ 437805 h 633294"/>
                <a:gd name="connsiteX122" fmla="*/ 1276799 w 2220071"/>
                <a:gd name="connsiteY122" fmla="*/ 444957 h 633294"/>
                <a:gd name="connsiteX123" fmla="*/ 1259316 w 2220071"/>
                <a:gd name="connsiteY123" fmla="*/ 446547 h 633294"/>
                <a:gd name="connsiteX124" fmla="*/ 1260835 w 2220071"/>
                <a:gd name="connsiteY124" fmla="*/ 430598 h 633294"/>
                <a:gd name="connsiteX125" fmla="*/ 1262495 w 2220071"/>
                <a:gd name="connsiteY125" fmla="*/ 430653 h 633294"/>
                <a:gd name="connsiteX126" fmla="*/ 1263396 w 2220071"/>
                <a:gd name="connsiteY126" fmla="*/ 428934 h 633294"/>
                <a:gd name="connsiteX127" fmla="*/ 1296467 w 2220071"/>
                <a:gd name="connsiteY127" fmla="*/ 416647 h 633294"/>
                <a:gd name="connsiteX128" fmla="*/ 1323684 w 2220071"/>
                <a:gd name="connsiteY128" fmla="*/ 386152 h 633294"/>
                <a:gd name="connsiteX129" fmla="*/ 1305407 w 2220071"/>
                <a:gd name="connsiteY129" fmla="*/ 384563 h 633294"/>
                <a:gd name="connsiteX130" fmla="*/ 1277693 w 2220071"/>
                <a:gd name="connsiteY130" fmla="*/ 401648 h 633294"/>
                <a:gd name="connsiteX131" fmla="*/ 1263396 w 2220071"/>
                <a:gd name="connsiteY131" fmla="*/ 428934 h 633294"/>
                <a:gd name="connsiteX132" fmla="*/ 1260905 w 2220071"/>
                <a:gd name="connsiteY132" fmla="*/ 429859 h 633294"/>
                <a:gd name="connsiteX133" fmla="*/ 1260835 w 2220071"/>
                <a:gd name="connsiteY133" fmla="*/ 430598 h 633294"/>
                <a:gd name="connsiteX134" fmla="*/ 1241536 w 2220071"/>
                <a:gd name="connsiteY134" fmla="*/ 429958 h 633294"/>
                <a:gd name="connsiteX135" fmla="*/ 1221172 w 2220071"/>
                <a:gd name="connsiteY135" fmla="*/ 432243 h 633294"/>
                <a:gd name="connsiteX136" fmla="*/ 1080515 w 2220071"/>
                <a:gd name="connsiteY136" fmla="*/ 474360 h 633294"/>
                <a:gd name="connsiteX137" fmla="*/ 1099587 w 2220071"/>
                <a:gd name="connsiteY137" fmla="*/ 490254 h 633294"/>
                <a:gd name="connsiteX138" fmla="*/ 1081310 w 2220071"/>
                <a:gd name="connsiteY138" fmla="*/ 511710 h 633294"/>
                <a:gd name="connsiteX139" fmla="*/ 1090051 w 2220071"/>
                <a:gd name="connsiteY139" fmla="*/ 537934 h 633294"/>
                <a:gd name="connsiteX140" fmla="*/ 1076542 w 2220071"/>
                <a:gd name="connsiteY140" fmla="*/ 546675 h 633294"/>
                <a:gd name="connsiteX141" fmla="*/ 939859 w 2220071"/>
                <a:gd name="connsiteY141" fmla="*/ 587998 h 633294"/>
                <a:gd name="connsiteX142" fmla="*/ 846882 w 2220071"/>
                <a:gd name="connsiteY142" fmla="*/ 599918 h 633294"/>
                <a:gd name="connsiteX143" fmla="*/ 764237 w 2220071"/>
                <a:gd name="connsiteY143" fmla="*/ 596739 h 633294"/>
                <a:gd name="connsiteX144" fmla="*/ 757879 w 2220071"/>
                <a:gd name="connsiteY144" fmla="*/ 626937 h 633294"/>
                <a:gd name="connsiteX145" fmla="*/ 749933 w 2220071"/>
                <a:gd name="connsiteY145" fmla="*/ 633294 h 633294"/>
                <a:gd name="connsiteX146" fmla="*/ 723708 w 2220071"/>
                <a:gd name="connsiteY146" fmla="*/ 607865 h 633294"/>
                <a:gd name="connsiteX147" fmla="*/ 689538 w 2220071"/>
                <a:gd name="connsiteY147" fmla="*/ 630115 h 633294"/>
                <a:gd name="connsiteX148" fmla="*/ 674439 w 2220071"/>
                <a:gd name="connsiteY148" fmla="*/ 618195 h 633294"/>
                <a:gd name="connsiteX149" fmla="*/ 649009 w 2220071"/>
                <a:gd name="connsiteY149" fmla="*/ 615017 h 633294"/>
                <a:gd name="connsiteX150" fmla="*/ 604508 w 2220071"/>
                <a:gd name="connsiteY150" fmla="*/ 626142 h 633294"/>
                <a:gd name="connsiteX151" fmla="*/ 436833 w 2220071"/>
                <a:gd name="connsiteY151" fmla="*/ 600713 h 633294"/>
                <a:gd name="connsiteX152" fmla="*/ 394715 w 2220071"/>
                <a:gd name="connsiteY152" fmla="*/ 570515 h 633294"/>
                <a:gd name="connsiteX153" fmla="*/ 324784 w 2220071"/>
                <a:gd name="connsiteY153" fmla="*/ 514094 h 633294"/>
                <a:gd name="connsiteX154" fmla="*/ 296971 w 2220071"/>
                <a:gd name="connsiteY154" fmla="*/ 480718 h 633294"/>
                <a:gd name="connsiteX155" fmla="*/ 229424 w 2220071"/>
                <a:gd name="connsiteY155" fmla="*/ 421912 h 633294"/>
                <a:gd name="connsiteX156" fmla="*/ 189690 w 2220071"/>
                <a:gd name="connsiteY156" fmla="*/ 416349 h 633294"/>
                <a:gd name="connsiteX157" fmla="*/ 94330 w 2220071"/>
                <a:gd name="connsiteY157" fmla="*/ 357544 h 633294"/>
                <a:gd name="connsiteX158" fmla="*/ 27578 w 2220071"/>
                <a:gd name="connsiteY158" fmla="*/ 303506 h 633294"/>
                <a:gd name="connsiteX159" fmla="*/ 23604 w 2220071"/>
                <a:gd name="connsiteY159" fmla="*/ 287613 h 633294"/>
                <a:gd name="connsiteX160" fmla="*/ 2148 w 2220071"/>
                <a:gd name="connsiteY160" fmla="*/ 247085 h 633294"/>
                <a:gd name="connsiteX161" fmla="*/ 29962 w 2220071"/>
                <a:gd name="connsiteY161" fmla="*/ 203378 h 633294"/>
                <a:gd name="connsiteX162" fmla="*/ 54597 w 2220071"/>
                <a:gd name="connsiteY162" fmla="*/ 204172 h 633294"/>
                <a:gd name="connsiteX163" fmla="*/ 57775 w 2220071"/>
                <a:gd name="connsiteY163" fmla="*/ 197020 h 633294"/>
                <a:gd name="connsiteX164" fmla="*/ 15658 w 2220071"/>
                <a:gd name="connsiteY164" fmla="*/ 170002 h 633294"/>
                <a:gd name="connsiteX165" fmla="*/ 31551 w 2220071"/>
                <a:gd name="connsiteY165" fmla="*/ 130268 h 633294"/>
                <a:gd name="connsiteX166" fmla="*/ 77642 w 2220071"/>
                <a:gd name="connsiteY166" fmla="*/ 158876 h 633294"/>
                <a:gd name="connsiteX167" fmla="*/ 149162 w 2220071"/>
                <a:gd name="connsiteY167" fmla="*/ 142983 h 633294"/>
                <a:gd name="connsiteX168" fmla="*/ 67311 w 2220071"/>
                <a:gd name="connsiteY168" fmla="*/ 119143 h 633294"/>
                <a:gd name="connsiteX169" fmla="*/ 50623 w 2220071"/>
                <a:gd name="connsiteY169" fmla="*/ 75436 h 633294"/>
                <a:gd name="connsiteX170" fmla="*/ 141216 w 2220071"/>
                <a:gd name="connsiteY170" fmla="*/ 65105 h 633294"/>
                <a:gd name="connsiteX171" fmla="*/ 147573 w 2220071"/>
                <a:gd name="connsiteY171" fmla="*/ 91329 h 633294"/>
                <a:gd name="connsiteX172" fmla="*/ 219093 w 2220071"/>
                <a:gd name="connsiteY172" fmla="*/ 80204 h 633294"/>
                <a:gd name="connsiteX173" fmla="*/ 251550 w 2220071"/>
                <a:gd name="connsiteY173" fmla="*/ 83155 h 633294"/>
                <a:gd name="connsiteX174" fmla="*/ 225451 w 2220071"/>
                <a:gd name="connsiteY174" fmla="*/ 96891 h 633294"/>
                <a:gd name="connsiteX175" fmla="*/ 225924 w 2220071"/>
                <a:gd name="connsiteY175" fmla="*/ 98191 h 633294"/>
                <a:gd name="connsiteX176" fmla="*/ 223861 w 2220071"/>
                <a:gd name="connsiteY176" fmla="*/ 99276 h 633294"/>
                <a:gd name="connsiteX177" fmla="*/ 227040 w 2220071"/>
                <a:gd name="connsiteY177" fmla="*/ 108017 h 633294"/>
                <a:gd name="connsiteX178" fmla="*/ 291408 w 2220071"/>
                <a:gd name="connsiteY178" fmla="*/ 86561 h 633294"/>
                <a:gd name="connsiteX179" fmla="*/ 289194 w 2220071"/>
                <a:gd name="connsiteY179" fmla="*/ 86278 h 633294"/>
                <a:gd name="connsiteX180" fmla="*/ 292998 w 2220071"/>
                <a:gd name="connsiteY180" fmla="*/ 84177 h 633294"/>
                <a:gd name="connsiteX181" fmla="*/ 254129 w 2220071"/>
                <a:gd name="connsiteY181" fmla="*/ 81797 h 633294"/>
                <a:gd name="connsiteX182" fmla="*/ 255648 w 2220071"/>
                <a:gd name="connsiteY182" fmla="*/ 80998 h 633294"/>
                <a:gd name="connsiteX183" fmla="*/ 254059 w 2220071"/>
                <a:gd name="connsiteY183" fmla="*/ 81793 h 633294"/>
                <a:gd name="connsiteX184" fmla="*/ 271541 w 2220071"/>
                <a:gd name="connsiteY184" fmla="*/ 50801 h 633294"/>
                <a:gd name="connsiteX185" fmla="*/ 715762 w 2220071"/>
                <a:gd name="connsiteY185" fmla="*/ 8684 h 633294"/>
                <a:gd name="connsiteX186" fmla="*/ 877080 w 2220071"/>
                <a:gd name="connsiteY186" fmla="*/ 11862 h 633294"/>
                <a:gd name="connsiteX187" fmla="*/ 934296 w 2220071"/>
                <a:gd name="connsiteY187" fmla="*/ 12657 h 633294"/>
                <a:gd name="connsiteX188" fmla="*/ 991512 w 2220071"/>
                <a:gd name="connsiteY188" fmla="*/ 24577 h 633294"/>
                <a:gd name="connsiteX189" fmla="*/ 1015352 w 2220071"/>
                <a:gd name="connsiteY189" fmla="*/ 11862 h 633294"/>
                <a:gd name="connsiteX190" fmla="*/ 1020915 w 2220071"/>
                <a:gd name="connsiteY190" fmla="*/ 11862 h 633294"/>
                <a:gd name="connsiteX191" fmla="*/ 1078926 w 2220071"/>
                <a:gd name="connsiteY191" fmla="*/ 11068 h 633294"/>
                <a:gd name="connsiteX192" fmla="*/ 1086873 w 2220071"/>
                <a:gd name="connsiteY192" fmla="*/ 9478 h 633294"/>
                <a:gd name="connsiteX193" fmla="*/ 1300639 w 2220071"/>
                <a:gd name="connsiteY193" fmla="*/ 8684 h 633294"/>
                <a:gd name="connsiteX194" fmla="*/ 1321300 w 2220071"/>
                <a:gd name="connsiteY194" fmla="*/ 7889 h 633294"/>
                <a:gd name="connsiteX195" fmla="*/ 1355608 w 2220071"/>
                <a:gd name="connsiteY195" fmla="*/ 389 h 6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220071" h="633294">
                  <a:moveTo>
                    <a:pt x="1341167" y="493432"/>
                  </a:moveTo>
                  <a:cubicBezTo>
                    <a:pt x="1333220" y="529192"/>
                    <a:pt x="1333220" y="529192"/>
                    <a:pt x="1299844" y="520451"/>
                  </a:cubicBezTo>
                  <a:cubicBezTo>
                    <a:pt x="1308585" y="502968"/>
                    <a:pt x="1324479" y="498995"/>
                    <a:pt x="1341167" y="493432"/>
                  </a:cubicBezTo>
                  <a:close/>
                  <a:moveTo>
                    <a:pt x="1180644" y="481512"/>
                  </a:moveTo>
                  <a:cubicBezTo>
                    <a:pt x="1164750" y="488664"/>
                    <a:pt x="1148062" y="495816"/>
                    <a:pt x="1130580" y="503762"/>
                  </a:cubicBezTo>
                  <a:cubicBezTo>
                    <a:pt x="1153625" y="524424"/>
                    <a:pt x="1153625" y="524424"/>
                    <a:pt x="1183823" y="490253"/>
                  </a:cubicBezTo>
                  <a:cubicBezTo>
                    <a:pt x="1183028" y="487074"/>
                    <a:pt x="1181438" y="484690"/>
                    <a:pt x="1180644" y="481512"/>
                  </a:cubicBezTo>
                  <a:close/>
                  <a:moveTo>
                    <a:pt x="1223953" y="466115"/>
                  </a:moveTo>
                  <a:cubicBezTo>
                    <a:pt x="1247793" y="467009"/>
                    <a:pt x="1269646" y="471579"/>
                    <a:pt x="1283156" y="479128"/>
                  </a:cubicBezTo>
                  <a:cubicBezTo>
                    <a:pt x="1276799" y="494226"/>
                    <a:pt x="1272825" y="507736"/>
                    <a:pt x="1266468" y="518861"/>
                  </a:cubicBezTo>
                  <a:cubicBezTo>
                    <a:pt x="1261700" y="526808"/>
                    <a:pt x="1254548" y="534754"/>
                    <a:pt x="1246601" y="538728"/>
                  </a:cubicBezTo>
                  <a:cubicBezTo>
                    <a:pt x="1239449" y="542701"/>
                    <a:pt x="1229119" y="541112"/>
                    <a:pt x="1220377" y="542701"/>
                  </a:cubicBezTo>
                  <a:cubicBezTo>
                    <a:pt x="1219583" y="533960"/>
                    <a:pt x="1218788" y="526013"/>
                    <a:pt x="1217198" y="514093"/>
                  </a:cubicBezTo>
                  <a:cubicBezTo>
                    <a:pt x="1205278" y="519656"/>
                    <a:pt x="1192564" y="524424"/>
                    <a:pt x="1180644" y="529986"/>
                  </a:cubicBezTo>
                  <a:cubicBezTo>
                    <a:pt x="1144089" y="547469"/>
                    <a:pt x="1132169" y="545085"/>
                    <a:pt x="1105150" y="513298"/>
                  </a:cubicBezTo>
                  <a:cubicBezTo>
                    <a:pt x="1108329" y="484690"/>
                    <a:pt x="1133758" y="482306"/>
                    <a:pt x="1152830" y="475154"/>
                  </a:cubicBezTo>
                  <a:cubicBezTo>
                    <a:pt x="1174286" y="468002"/>
                    <a:pt x="1200113" y="465221"/>
                    <a:pt x="1223953" y="466115"/>
                  </a:cubicBezTo>
                  <a:close/>
                  <a:moveTo>
                    <a:pt x="1431759" y="447341"/>
                  </a:moveTo>
                  <a:cubicBezTo>
                    <a:pt x="1440500" y="449725"/>
                    <a:pt x="1436527" y="460056"/>
                    <a:pt x="1424607" y="461645"/>
                  </a:cubicBezTo>
                  <a:cubicBezTo>
                    <a:pt x="1420634" y="462440"/>
                    <a:pt x="1417455" y="460851"/>
                    <a:pt x="1413481" y="460851"/>
                  </a:cubicBezTo>
                  <a:cubicBezTo>
                    <a:pt x="1411892" y="457672"/>
                    <a:pt x="1411097" y="454493"/>
                    <a:pt x="1410303" y="451315"/>
                  </a:cubicBezTo>
                  <a:cubicBezTo>
                    <a:pt x="1417455" y="449725"/>
                    <a:pt x="1425401" y="445752"/>
                    <a:pt x="1431759" y="447341"/>
                  </a:cubicBezTo>
                  <a:close/>
                  <a:moveTo>
                    <a:pt x="1563440" y="353132"/>
                  </a:moveTo>
                  <a:lnTo>
                    <a:pt x="1559986" y="362336"/>
                  </a:lnTo>
                  <a:cubicBezTo>
                    <a:pt x="1555927" y="371052"/>
                    <a:pt x="1551755" y="371052"/>
                    <a:pt x="1535066" y="371052"/>
                  </a:cubicBezTo>
                  <a:close/>
                  <a:moveTo>
                    <a:pt x="1562085" y="351186"/>
                  </a:moveTo>
                  <a:lnTo>
                    <a:pt x="1562642" y="351252"/>
                  </a:lnTo>
                  <a:lnTo>
                    <a:pt x="1562880" y="351981"/>
                  </a:lnTo>
                  <a:close/>
                  <a:moveTo>
                    <a:pt x="1678802" y="325657"/>
                  </a:moveTo>
                  <a:cubicBezTo>
                    <a:pt x="1686848" y="324167"/>
                    <a:pt x="1694398" y="325756"/>
                    <a:pt x="1701947" y="327346"/>
                  </a:cubicBezTo>
                  <a:cubicBezTo>
                    <a:pt x="1702741" y="331319"/>
                    <a:pt x="1702741" y="333703"/>
                    <a:pt x="1703536" y="336882"/>
                  </a:cubicBezTo>
                  <a:cubicBezTo>
                    <a:pt x="1689232" y="338471"/>
                    <a:pt x="1675722" y="340060"/>
                    <a:pt x="1652677" y="342444"/>
                  </a:cubicBezTo>
                  <a:cubicBezTo>
                    <a:pt x="1662213" y="331716"/>
                    <a:pt x="1670756" y="327147"/>
                    <a:pt x="1678802" y="325657"/>
                  </a:cubicBezTo>
                  <a:close/>
                  <a:moveTo>
                    <a:pt x="1717840" y="228012"/>
                  </a:moveTo>
                  <a:cubicBezTo>
                    <a:pt x="1705125" y="233575"/>
                    <a:pt x="1693205" y="239137"/>
                    <a:pt x="1681285" y="244700"/>
                  </a:cubicBezTo>
                  <a:lnTo>
                    <a:pt x="1681286" y="244701"/>
                  </a:lnTo>
                  <a:lnTo>
                    <a:pt x="1681285" y="244701"/>
                  </a:lnTo>
                  <a:lnTo>
                    <a:pt x="1682368" y="247516"/>
                  </a:lnTo>
                  <a:lnTo>
                    <a:pt x="1685258" y="255031"/>
                  </a:lnTo>
                  <a:lnTo>
                    <a:pt x="1685259" y="255031"/>
                  </a:lnTo>
                  <a:lnTo>
                    <a:pt x="1685335" y="255020"/>
                  </a:lnTo>
                  <a:lnTo>
                    <a:pt x="1707212" y="251951"/>
                  </a:lnTo>
                  <a:lnTo>
                    <a:pt x="1717789" y="228128"/>
                  </a:lnTo>
                  <a:lnTo>
                    <a:pt x="1717841" y="228013"/>
                  </a:lnTo>
                  <a:lnTo>
                    <a:pt x="1717839" y="228014"/>
                  </a:lnTo>
                  <a:close/>
                  <a:moveTo>
                    <a:pt x="1944322" y="211213"/>
                  </a:moveTo>
                  <a:cubicBezTo>
                    <a:pt x="1928230" y="209536"/>
                    <a:pt x="1915713" y="220265"/>
                    <a:pt x="1901409" y="225629"/>
                  </a:cubicBezTo>
                  <a:cubicBezTo>
                    <a:pt x="1902204" y="228807"/>
                    <a:pt x="1902999" y="231191"/>
                    <a:pt x="1903793" y="234370"/>
                  </a:cubicBezTo>
                  <a:cubicBezTo>
                    <a:pt x="1923660" y="228807"/>
                    <a:pt x="1942732" y="223245"/>
                    <a:pt x="1961804" y="217682"/>
                  </a:cubicBezTo>
                  <a:cubicBezTo>
                    <a:pt x="1955447" y="213709"/>
                    <a:pt x="1949686" y="211771"/>
                    <a:pt x="1944322" y="211213"/>
                  </a:cubicBezTo>
                  <a:close/>
                  <a:moveTo>
                    <a:pt x="2220071" y="169207"/>
                  </a:moveTo>
                  <a:cubicBezTo>
                    <a:pt x="2185106" y="193047"/>
                    <a:pt x="2149346" y="212914"/>
                    <a:pt x="2104844" y="200199"/>
                  </a:cubicBezTo>
                  <a:cubicBezTo>
                    <a:pt x="2142989" y="189868"/>
                    <a:pt x="2181927" y="179538"/>
                    <a:pt x="2220071" y="169207"/>
                  </a:cubicBezTo>
                  <a:close/>
                  <a:moveTo>
                    <a:pt x="2042066" y="168412"/>
                  </a:moveTo>
                  <a:cubicBezTo>
                    <a:pt x="2022993" y="182716"/>
                    <a:pt x="2008690" y="193842"/>
                    <a:pt x="1993591" y="204172"/>
                  </a:cubicBezTo>
                  <a:cubicBezTo>
                    <a:pt x="1994386" y="207351"/>
                    <a:pt x="1995180" y="211324"/>
                    <a:pt x="1995975" y="214503"/>
                  </a:cubicBezTo>
                  <a:cubicBezTo>
                    <a:pt x="2014252" y="211324"/>
                    <a:pt x="2032530" y="208146"/>
                    <a:pt x="2054780" y="204172"/>
                  </a:cubicBezTo>
                  <a:cubicBezTo>
                    <a:pt x="2049217" y="189074"/>
                    <a:pt x="2046039" y="178743"/>
                    <a:pt x="2042066" y="168412"/>
                  </a:cubicBezTo>
                  <a:close/>
                  <a:moveTo>
                    <a:pt x="241344" y="127089"/>
                  </a:moveTo>
                  <a:cubicBezTo>
                    <a:pt x="237371" y="127089"/>
                    <a:pt x="233397" y="129473"/>
                    <a:pt x="229424" y="131062"/>
                  </a:cubicBezTo>
                  <a:cubicBezTo>
                    <a:pt x="230219" y="133446"/>
                    <a:pt x="230219" y="135036"/>
                    <a:pt x="231013" y="137420"/>
                  </a:cubicBezTo>
                  <a:lnTo>
                    <a:pt x="231808" y="137420"/>
                  </a:lnTo>
                  <a:cubicBezTo>
                    <a:pt x="238165" y="137420"/>
                    <a:pt x="245317" y="137420"/>
                    <a:pt x="252469" y="137420"/>
                  </a:cubicBezTo>
                  <a:cubicBezTo>
                    <a:pt x="253264" y="135831"/>
                    <a:pt x="253264" y="133447"/>
                    <a:pt x="254059" y="131858"/>
                  </a:cubicBezTo>
                  <a:cubicBezTo>
                    <a:pt x="250085" y="130268"/>
                    <a:pt x="246112" y="127884"/>
                    <a:pt x="242139" y="127089"/>
                  </a:cubicBezTo>
                  <a:lnTo>
                    <a:pt x="241706" y="127234"/>
                  </a:lnTo>
                  <a:close/>
                  <a:moveTo>
                    <a:pt x="1691616" y="88945"/>
                  </a:moveTo>
                  <a:cubicBezTo>
                    <a:pt x="1687643" y="112785"/>
                    <a:pt x="1693206" y="124705"/>
                    <a:pt x="1717046" y="120732"/>
                  </a:cubicBezTo>
                  <a:cubicBezTo>
                    <a:pt x="1725787" y="97687"/>
                    <a:pt x="1720224" y="86561"/>
                    <a:pt x="1691616" y="88945"/>
                  </a:cubicBezTo>
                  <a:close/>
                  <a:moveTo>
                    <a:pt x="254059" y="81793"/>
                  </a:moveTo>
                  <a:lnTo>
                    <a:pt x="254129" y="81797"/>
                  </a:lnTo>
                  <a:lnTo>
                    <a:pt x="254122" y="81801"/>
                  </a:lnTo>
                  <a:close/>
                  <a:moveTo>
                    <a:pt x="1939653" y="54166"/>
                  </a:moveTo>
                  <a:cubicBezTo>
                    <a:pt x="1944570" y="54228"/>
                    <a:pt x="1950281" y="55370"/>
                    <a:pt x="1957036" y="57953"/>
                  </a:cubicBezTo>
                  <a:cubicBezTo>
                    <a:pt x="1935580" y="65105"/>
                    <a:pt x="1922865" y="69078"/>
                    <a:pt x="1910150" y="73051"/>
                  </a:cubicBezTo>
                  <a:cubicBezTo>
                    <a:pt x="1917302" y="63515"/>
                    <a:pt x="1924901" y="53979"/>
                    <a:pt x="1939653" y="54166"/>
                  </a:cubicBezTo>
                  <a:close/>
                  <a:moveTo>
                    <a:pt x="1355608" y="389"/>
                  </a:moveTo>
                  <a:cubicBezTo>
                    <a:pt x="1389692" y="-2144"/>
                    <a:pt x="1423217" y="8287"/>
                    <a:pt x="1457189" y="14246"/>
                  </a:cubicBezTo>
                  <a:cubicBezTo>
                    <a:pt x="1459573" y="22193"/>
                    <a:pt x="1461957" y="30934"/>
                    <a:pt x="1467520" y="48417"/>
                  </a:cubicBezTo>
                  <a:cubicBezTo>
                    <a:pt x="1480234" y="17425"/>
                    <a:pt x="1500895" y="8684"/>
                    <a:pt x="1528709" y="5505"/>
                  </a:cubicBezTo>
                  <a:cubicBezTo>
                    <a:pt x="1527914" y="15041"/>
                    <a:pt x="1527120" y="22988"/>
                    <a:pt x="1526325" y="32524"/>
                  </a:cubicBezTo>
                  <a:cubicBezTo>
                    <a:pt x="1543808" y="46828"/>
                    <a:pt x="1563674" y="35702"/>
                    <a:pt x="1570032" y="22193"/>
                  </a:cubicBezTo>
                  <a:cubicBezTo>
                    <a:pt x="1582747" y="-7210"/>
                    <a:pt x="1604202" y="1532"/>
                    <a:pt x="1620096" y="7094"/>
                  </a:cubicBezTo>
                  <a:cubicBezTo>
                    <a:pt x="1647115" y="16630"/>
                    <a:pt x="1670955" y="33318"/>
                    <a:pt x="1696384" y="46828"/>
                  </a:cubicBezTo>
                  <a:cubicBezTo>
                    <a:pt x="1706715" y="52391"/>
                    <a:pt x="1718635" y="63516"/>
                    <a:pt x="1727376" y="61132"/>
                  </a:cubicBezTo>
                  <a:cubicBezTo>
                    <a:pt x="1749627" y="56364"/>
                    <a:pt x="1778235" y="51596"/>
                    <a:pt x="1790155" y="36497"/>
                  </a:cubicBezTo>
                  <a:cubicBezTo>
                    <a:pt x="1810022" y="9478"/>
                    <a:pt x="1828299" y="9478"/>
                    <a:pt x="1852934" y="22193"/>
                  </a:cubicBezTo>
                  <a:cubicBezTo>
                    <a:pt x="1845782" y="73847"/>
                    <a:pt x="1797308" y="76231"/>
                    <a:pt x="1764726" y="100071"/>
                  </a:cubicBezTo>
                  <a:cubicBezTo>
                    <a:pt x="1778235" y="98481"/>
                    <a:pt x="1791745" y="96892"/>
                    <a:pt x="1806049" y="95303"/>
                  </a:cubicBezTo>
                  <a:cubicBezTo>
                    <a:pt x="1813201" y="120732"/>
                    <a:pt x="1788566" y="119143"/>
                    <a:pt x="1777441" y="129473"/>
                  </a:cubicBezTo>
                  <a:cubicBezTo>
                    <a:pt x="1825121" y="145367"/>
                    <a:pt x="1825915" y="145367"/>
                    <a:pt x="1849756" y="103249"/>
                  </a:cubicBezTo>
                  <a:cubicBezTo>
                    <a:pt x="1858497" y="88151"/>
                    <a:pt x="1870417" y="84177"/>
                    <a:pt x="1894257" y="88151"/>
                  </a:cubicBezTo>
                  <a:cubicBezTo>
                    <a:pt x="1879953" y="96892"/>
                    <a:pt x="1871212" y="102455"/>
                    <a:pt x="1863265" y="107223"/>
                  </a:cubicBezTo>
                  <a:cubicBezTo>
                    <a:pt x="1864060" y="109607"/>
                    <a:pt x="1864060" y="111991"/>
                    <a:pt x="1864854" y="114375"/>
                  </a:cubicBezTo>
                  <a:cubicBezTo>
                    <a:pt x="1888695" y="111991"/>
                    <a:pt x="1913329" y="109607"/>
                    <a:pt x="1939553" y="107223"/>
                  </a:cubicBezTo>
                  <a:cubicBezTo>
                    <a:pt x="1945116" y="119143"/>
                    <a:pt x="1951473" y="131063"/>
                    <a:pt x="1957830" y="142983"/>
                  </a:cubicBezTo>
                  <a:cubicBezTo>
                    <a:pt x="1985644" y="151724"/>
                    <a:pt x="2017431" y="113580"/>
                    <a:pt x="2044450" y="149340"/>
                  </a:cubicBezTo>
                  <a:cubicBezTo>
                    <a:pt x="2054780" y="144572"/>
                    <a:pt x="2065906" y="139804"/>
                    <a:pt x="2081799" y="133447"/>
                  </a:cubicBezTo>
                  <a:cubicBezTo>
                    <a:pt x="2069879" y="166823"/>
                    <a:pt x="2069879" y="166823"/>
                    <a:pt x="2088157" y="203378"/>
                  </a:cubicBezTo>
                  <a:cubicBezTo>
                    <a:pt x="2071469" y="227218"/>
                    <a:pt x="2043655" y="228807"/>
                    <a:pt x="2019020" y="230397"/>
                  </a:cubicBezTo>
                  <a:cubicBezTo>
                    <a:pt x="2003922" y="231191"/>
                    <a:pt x="1993591" y="228807"/>
                    <a:pt x="1985644" y="245495"/>
                  </a:cubicBezTo>
                  <a:cubicBezTo>
                    <a:pt x="1977697" y="262183"/>
                    <a:pt x="1964983" y="258210"/>
                    <a:pt x="1951473" y="250263"/>
                  </a:cubicBezTo>
                  <a:cubicBezTo>
                    <a:pt x="1926839" y="235165"/>
                    <a:pt x="1926044" y="235959"/>
                    <a:pt x="1914124" y="259005"/>
                  </a:cubicBezTo>
                  <a:cubicBezTo>
                    <a:pt x="1902999" y="282050"/>
                    <a:pt x="1881542" y="289997"/>
                    <a:pt x="1859292" y="288407"/>
                  </a:cubicBezTo>
                  <a:cubicBezTo>
                    <a:pt x="1823532" y="285229"/>
                    <a:pt x="1794923" y="292381"/>
                    <a:pt x="1768699" y="317810"/>
                  </a:cubicBezTo>
                  <a:cubicBezTo>
                    <a:pt x="1761547" y="324962"/>
                    <a:pt x="1746449" y="323373"/>
                    <a:pt x="1736912" y="324962"/>
                  </a:cubicBezTo>
                  <a:cubicBezTo>
                    <a:pt x="1721814" y="309069"/>
                    <a:pt x="1748832" y="281255"/>
                    <a:pt x="1716251" y="277282"/>
                  </a:cubicBezTo>
                  <a:cubicBezTo>
                    <a:pt x="1701947" y="301122"/>
                    <a:pt x="1687643" y="324168"/>
                    <a:pt x="1651883" y="314632"/>
                  </a:cubicBezTo>
                  <a:cubicBezTo>
                    <a:pt x="1642347" y="312248"/>
                    <a:pt x="1629632" y="320989"/>
                    <a:pt x="1611355" y="326552"/>
                  </a:cubicBezTo>
                  <a:cubicBezTo>
                    <a:pt x="1628043" y="338472"/>
                    <a:pt x="1654267" y="335293"/>
                    <a:pt x="1643936" y="363901"/>
                  </a:cubicBezTo>
                  <a:cubicBezTo>
                    <a:pt x="1633605" y="367080"/>
                    <a:pt x="1620891" y="371053"/>
                    <a:pt x="1604997" y="376616"/>
                  </a:cubicBezTo>
                  <a:cubicBezTo>
                    <a:pt x="1603805" y="361120"/>
                    <a:pt x="1597249" y="356153"/>
                    <a:pt x="1588905" y="354365"/>
                  </a:cubicBezTo>
                  <a:lnTo>
                    <a:pt x="1565041" y="351536"/>
                  </a:lnTo>
                  <a:lnTo>
                    <a:pt x="1565263" y="351980"/>
                  </a:lnTo>
                  <a:lnTo>
                    <a:pt x="1563440" y="353132"/>
                  </a:lnTo>
                  <a:lnTo>
                    <a:pt x="1564081" y="351423"/>
                  </a:lnTo>
                  <a:lnTo>
                    <a:pt x="1562642" y="351252"/>
                  </a:lnTo>
                  <a:lnTo>
                    <a:pt x="1556622" y="332810"/>
                  </a:lnTo>
                  <a:cubicBezTo>
                    <a:pt x="1554338" y="325757"/>
                    <a:pt x="1551755" y="317810"/>
                    <a:pt x="1548576" y="308274"/>
                  </a:cubicBezTo>
                  <a:cubicBezTo>
                    <a:pt x="1523146" y="334498"/>
                    <a:pt x="1504074" y="355160"/>
                    <a:pt x="1484207" y="375026"/>
                  </a:cubicBezTo>
                  <a:cubicBezTo>
                    <a:pt x="1468314" y="390125"/>
                    <a:pt x="1451626" y="400456"/>
                    <a:pt x="1425402" y="398867"/>
                  </a:cubicBezTo>
                  <a:cubicBezTo>
                    <a:pt x="1377722" y="396483"/>
                    <a:pt x="1330042" y="403635"/>
                    <a:pt x="1291897" y="437805"/>
                  </a:cubicBezTo>
                  <a:cubicBezTo>
                    <a:pt x="1287924" y="440984"/>
                    <a:pt x="1282361" y="443368"/>
                    <a:pt x="1276799" y="444957"/>
                  </a:cubicBezTo>
                  <a:cubicBezTo>
                    <a:pt x="1271236" y="446547"/>
                    <a:pt x="1265673" y="445752"/>
                    <a:pt x="1259316" y="446547"/>
                  </a:cubicBezTo>
                  <a:lnTo>
                    <a:pt x="1260835" y="430598"/>
                  </a:lnTo>
                  <a:lnTo>
                    <a:pt x="1262495" y="430653"/>
                  </a:lnTo>
                  <a:lnTo>
                    <a:pt x="1263396" y="428934"/>
                  </a:lnTo>
                  <a:lnTo>
                    <a:pt x="1296467" y="416647"/>
                  </a:lnTo>
                  <a:cubicBezTo>
                    <a:pt x="1307394" y="410389"/>
                    <a:pt x="1316930" y="401251"/>
                    <a:pt x="1323684" y="386152"/>
                  </a:cubicBezTo>
                  <a:cubicBezTo>
                    <a:pt x="1315737" y="385357"/>
                    <a:pt x="1310175" y="383768"/>
                    <a:pt x="1305407" y="384563"/>
                  </a:cubicBezTo>
                  <a:cubicBezTo>
                    <a:pt x="1292295" y="386550"/>
                    <a:pt x="1283951" y="393106"/>
                    <a:pt x="1277693" y="401648"/>
                  </a:cubicBezTo>
                  <a:lnTo>
                    <a:pt x="1263396" y="428934"/>
                  </a:lnTo>
                  <a:lnTo>
                    <a:pt x="1260905" y="429859"/>
                  </a:lnTo>
                  <a:lnTo>
                    <a:pt x="1260835" y="430598"/>
                  </a:lnTo>
                  <a:lnTo>
                    <a:pt x="1241536" y="429958"/>
                  </a:lnTo>
                  <a:cubicBezTo>
                    <a:pt x="1234483" y="429859"/>
                    <a:pt x="1227530" y="430256"/>
                    <a:pt x="1221172" y="432243"/>
                  </a:cubicBezTo>
                  <a:cubicBezTo>
                    <a:pt x="1175081" y="444957"/>
                    <a:pt x="1128990" y="459261"/>
                    <a:pt x="1080515" y="474360"/>
                  </a:cubicBezTo>
                  <a:cubicBezTo>
                    <a:pt x="1086078" y="479128"/>
                    <a:pt x="1091641" y="483896"/>
                    <a:pt x="1099587" y="490254"/>
                  </a:cubicBezTo>
                  <a:cubicBezTo>
                    <a:pt x="1093230" y="496611"/>
                    <a:pt x="1083694" y="502968"/>
                    <a:pt x="1081310" y="511710"/>
                  </a:cubicBezTo>
                  <a:cubicBezTo>
                    <a:pt x="1079721" y="518862"/>
                    <a:pt x="1086873" y="528398"/>
                    <a:pt x="1090051" y="537934"/>
                  </a:cubicBezTo>
                  <a:cubicBezTo>
                    <a:pt x="1085283" y="541112"/>
                    <a:pt x="1081310" y="545880"/>
                    <a:pt x="1076542" y="546675"/>
                  </a:cubicBezTo>
                  <a:cubicBezTo>
                    <a:pt x="1028862" y="553827"/>
                    <a:pt x="988334" y="582435"/>
                    <a:pt x="939859" y="587998"/>
                  </a:cubicBezTo>
                  <a:cubicBezTo>
                    <a:pt x="908867" y="591177"/>
                    <a:pt x="879464" y="600713"/>
                    <a:pt x="846882" y="599918"/>
                  </a:cubicBezTo>
                  <a:cubicBezTo>
                    <a:pt x="825426" y="599123"/>
                    <a:pt x="780130" y="601507"/>
                    <a:pt x="764237" y="596739"/>
                  </a:cubicBezTo>
                  <a:cubicBezTo>
                    <a:pt x="761853" y="607070"/>
                    <a:pt x="760263" y="617401"/>
                    <a:pt x="757879" y="626937"/>
                  </a:cubicBezTo>
                  <a:cubicBezTo>
                    <a:pt x="757085" y="629321"/>
                    <a:pt x="753906" y="630115"/>
                    <a:pt x="749933" y="633294"/>
                  </a:cubicBezTo>
                  <a:cubicBezTo>
                    <a:pt x="741191" y="624553"/>
                    <a:pt x="733245" y="608659"/>
                    <a:pt x="723708" y="607865"/>
                  </a:cubicBezTo>
                  <a:cubicBezTo>
                    <a:pt x="714172" y="607070"/>
                    <a:pt x="703047" y="620579"/>
                    <a:pt x="689538" y="630115"/>
                  </a:cubicBezTo>
                  <a:cubicBezTo>
                    <a:pt x="686359" y="626937"/>
                    <a:pt x="681591" y="620579"/>
                    <a:pt x="674439" y="618195"/>
                  </a:cubicBezTo>
                  <a:cubicBezTo>
                    <a:pt x="666492" y="615017"/>
                    <a:pt x="651394" y="611838"/>
                    <a:pt x="649009" y="615017"/>
                  </a:cubicBezTo>
                  <a:cubicBezTo>
                    <a:pt x="637089" y="634884"/>
                    <a:pt x="619607" y="628526"/>
                    <a:pt x="604508" y="626142"/>
                  </a:cubicBezTo>
                  <a:cubicBezTo>
                    <a:pt x="548087" y="618195"/>
                    <a:pt x="492460" y="608659"/>
                    <a:pt x="436833" y="600713"/>
                  </a:cubicBezTo>
                  <a:cubicBezTo>
                    <a:pt x="416966" y="597534"/>
                    <a:pt x="404251" y="586409"/>
                    <a:pt x="394715" y="570515"/>
                  </a:cubicBezTo>
                  <a:cubicBezTo>
                    <a:pt x="378027" y="543496"/>
                    <a:pt x="358160" y="529192"/>
                    <a:pt x="324784" y="514094"/>
                  </a:cubicBezTo>
                  <a:cubicBezTo>
                    <a:pt x="314453" y="509326"/>
                    <a:pt x="308096" y="494227"/>
                    <a:pt x="296971" y="480718"/>
                  </a:cubicBezTo>
                  <a:cubicBezTo>
                    <a:pt x="262005" y="482307"/>
                    <a:pt x="237371" y="462440"/>
                    <a:pt x="229424" y="421912"/>
                  </a:cubicBezTo>
                  <a:cubicBezTo>
                    <a:pt x="216709" y="420323"/>
                    <a:pt x="203994" y="417939"/>
                    <a:pt x="189690" y="416349"/>
                  </a:cubicBezTo>
                  <a:cubicBezTo>
                    <a:pt x="181744" y="361517"/>
                    <a:pt x="135653" y="362312"/>
                    <a:pt x="94330" y="357544"/>
                  </a:cubicBezTo>
                  <a:cubicBezTo>
                    <a:pt x="56186" y="352776"/>
                    <a:pt x="37908" y="339266"/>
                    <a:pt x="27578" y="303506"/>
                  </a:cubicBezTo>
                  <a:cubicBezTo>
                    <a:pt x="25988" y="297944"/>
                    <a:pt x="24399" y="292381"/>
                    <a:pt x="23604" y="287613"/>
                  </a:cubicBezTo>
                  <a:cubicBezTo>
                    <a:pt x="22015" y="270925"/>
                    <a:pt x="-8182" y="268541"/>
                    <a:pt x="2148" y="247085"/>
                  </a:cubicBezTo>
                  <a:cubicBezTo>
                    <a:pt x="9300" y="231986"/>
                    <a:pt x="19631" y="219271"/>
                    <a:pt x="29962" y="203378"/>
                  </a:cubicBezTo>
                  <a:cubicBezTo>
                    <a:pt x="37114" y="203378"/>
                    <a:pt x="45855" y="204172"/>
                    <a:pt x="54597" y="204172"/>
                  </a:cubicBezTo>
                  <a:cubicBezTo>
                    <a:pt x="55391" y="201788"/>
                    <a:pt x="56980" y="199404"/>
                    <a:pt x="57775" y="197020"/>
                  </a:cubicBezTo>
                  <a:cubicBezTo>
                    <a:pt x="45060" y="189074"/>
                    <a:pt x="32346" y="180332"/>
                    <a:pt x="15658" y="170002"/>
                  </a:cubicBezTo>
                  <a:cubicBezTo>
                    <a:pt x="20426" y="158876"/>
                    <a:pt x="24399" y="146956"/>
                    <a:pt x="31551" y="130268"/>
                  </a:cubicBezTo>
                  <a:cubicBezTo>
                    <a:pt x="50623" y="142188"/>
                    <a:pt x="65722" y="151724"/>
                    <a:pt x="77642" y="158876"/>
                  </a:cubicBezTo>
                  <a:cubicBezTo>
                    <a:pt x="100687" y="154108"/>
                    <a:pt x="121349" y="149340"/>
                    <a:pt x="149162" y="142983"/>
                  </a:cubicBezTo>
                  <a:cubicBezTo>
                    <a:pt x="120554" y="126295"/>
                    <a:pt x="95919" y="118348"/>
                    <a:pt x="67311" y="119143"/>
                  </a:cubicBezTo>
                  <a:cubicBezTo>
                    <a:pt x="61749" y="105633"/>
                    <a:pt x="56980" y="92124"/>
                    <a:pt x="50623" y="75436"/>
                  </a:cubicBezTo>
                  <a:cubicBezTo>
                    <a:pt x="81615" y="72257"/>
                    <a:pt x="110223" y="69079"/>
                    <a:pt x="141216" y="65105"/>
                  </a:cubicBezTo>
                  <a:cubicBezTo>
                    <a:pt x="142805" y="72257"/>
                    <a:pt x="145189" y="79409"/>
                    <a:pt x="147573" y="91329"/>
                  </a:cubicBezTo>
                  <a:cubicBezTo>
                    <a:pt x="171413" y="87356"/>
                    <a:pt x="195253" y="82588"/>
                    <a:pt x="219093" y="80204"/>
                  </a:cubicBezTo>
                  <a:lnTo>
                    <a:pt x="251550" y="83155"/>
                  </a:lnTo>
                  <a:lnTo>
                    <a:pt x="225451" y="96891"/>
                  </a:lnTo>
                  <a:lnTo>
                    <a:pt x="225924" y="98191"/>
                  </a:lnTo>
                  <a:lnTo>
                    <a:pt x="223861" y="99276"/>
                  </a:lnTo>
                  <a:cubicBezTo>
                    <a:pt x="224656" y="102455"/>
                    <a:pt x="226245" y="104839"/>
                    <a:pt x="227040" y="108017"/>
                  </a:cubicBezTo>
                  <a:cubicBezTo>
                    <a:pt x="249291" y="108017"/>
                    <a:pt x="271541" y="104839"/>
                    <a:pt x="291408" y="86561"/>
                  </a:cubicBezTo>
                  <a:lnTo>
                    <a:pt x="289194" y="86278"/>
                  </a:lnTo>
                  <a:lnTo>
                    <a:pt x="292998" y="84177"/>
                  </a:lnTo>
                  <a:lnTo>
                    <a:pt x="254129" y="81797"/>
                  </a:lnTo>
                  <a:lnTo>
                    <a:pt x="255648" y="80998"/>
                  </a:lnTo>
                  <a:cubicBezTo>
                    <a:pt x="255648" y="80998"/>
                    <a:pt x="254059" y="81793"/>
                    <a:pt x="254059" y="81793"/>
                  </a:cubicBezTo>
                  <a:cubicBezTo>
                    <a:pt x="258827" y="73052"/>
                    <a:pt x="263595" y="65105"/>
                    <a:pt x="271541" y="50801"/>
                  </a:cubicBezTo>
                  <a:cubicBezTo>
                    <a:pt x="417761" y="36497"/>
                    <a:pt x="566364" y="20604"/>
                    <a:pt x="715762" y="8684"/>
                  </a:cubicBezTo>
                  <a:cubicBezTo>
                    <a:pt x="769005" y="4710"/>
                    <a:pt x="823042" y="10273"/>
                    <a:pt x="877080" y="11862"/>
                  </a:cubicBezTo>
                  <a:cubicBezTo>
                    <a:pt x="896152" y="12657"/>
                    <a:pt x="915224" y="10273"/>
                    <a:pt x="934296" y="12657"/>
                  </a:cubicBezTo>
                  <a:cubicBezTo>
                    <a:pt x="950984" y="14246"/>
                    <a:pt x="967672" y="19809"/>
                    <a:pt x="991512" y="24577"/>
                  </a:cubicBezTo>
                  <a:cubicBezTo>
                    <a:pt x="995486" y="22988"/>
                    <a:pt x="1005816" y="17425"/>
                    <a:pt x="1015352" y="11862"/>
                  </a:cubicBezTo>
                  <a:cubicBezTo>
                    <a:pt x="1018531" y="11862"/>
                    <a:pt x="1020915" y="11068"/>
                    <a:pt x="1020915" y="11862"/>
                  </a:cubicBezTo>
                  <a:cubicBezTo>
                    <a:pt x="1040782" y="44444"/>
                    <a:pt x="1059854" y="22193"/>
                    <a:pt x="1078926" y="11068"/>
                  </a:cubicBezTo>
                  <a:cubicBezTo>
                    <a:pt x="1081310" y="9478"/>
                    <a:pt x="1084489" y="8684"/>
                    <a:pt x="1086873" y="9478"/>
                  </a:cubicBezTo>
                  <a:cubicBezTo>
                    <a:pt x="1158393" y="26166"/>
                    <a:pt x="1229118" y="-4031"/>
                    <a:pt x="1300639" y="8684"/>
                  </a:cubicBezTo>
                  <a:cubicBezTo>
                    <a:pt x="1306996" y="9478"/>
                    <a:pt x="1314943" y="10273"/>
                    <a:pt x="1321300" y="7889"/>
                  </a:cubicBezTo>
                  <a:cubicBezTo>
                    <a:pt x="1332823" y="3518"/>
                    <a:pt x="1344246" y="1234"/>
                    <a:pt x="1355608" y="389"/>
                  </a:cubicBezTo>
                  <a:close/>
                </a:path>
              </a:pathLst>
            </a:custGeom>
            <a:solidFill>
              <a:schemeClr val="accent5"/>
            </a:solidFill>
            <a:ln w="7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3F82726-AAA2-4B8A-ABC6-DEA5D672426B}"/>
                </a:ext>
              </a:extLst>
            </p:cNvPr>
            <p:cNvGrpSpPr/>
            <p:nvPr/>
          </p:nvGrpSpPr>
          <p:grpSpPr>
            <a:xfrm>
              <a:off x="6403290" y="2278889"/>
              <a:ext cx="2948940" cy="886162"/>
              <a:chOff x="6751979" y="1666120"/>
              <a:chExt cx="3952213" cy="886162"/>
            </a:xfrm>
          </p:grpSpPr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16409374-1C79-4AE0-BC61-338B7BFFB33C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cs typeface="Arial" pitchFamily="34" charset="0"/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E41C2760-8BCF-4667-BA07-12A312FDB9C6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62499B08-707C-4180-BF2B-B8DB3AC4CA4F}"/>
                </a:ext>
              </a:extLst>
            </p:cNvPr>
            <p:cNvSpPr txBox="1"/>
            <p:nvPr/>
          </p:nvSpPr>
          <p:spPr>
            <a:xfrm>
              <a:off x="5486403" y="2192361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0349AEC7-EDC4-4060-AB46-88D228D988E3}"/>
              </a:ext>
            </a:extLst>
          </p:cNvPr>
          <p:cNvGrpSpPr/>
          <p:nvPr/>
        </p:nvGrpSpPr>
        <p:grpSpPr>
          <a:xfrm>
            <a:off x="7739416" y="5383207"/>
            <a:ext cx="4126656" cy="1018014"/>
            <a:chOff x="5225574" y="3508284"/>
            <a:chExt cx="4126656" cy="1018014"/>
          </a:xfrm>
        </p:grpSpPr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86ECEE91-18B5-421F-A90B-F0B34E2B60FA}"/>
                </a:ext>
              </a:extLst>
            </p:cNvPr>
            <p:cNvSpPr/>
            <p:nvPr/>
          </p:nvSpPr>
          <p:spPr>
            <a:xfrm rot="10411499" flipH="1" flipV="1">
              <a:off x="5225574" y="3508284"/>
              <a:ext cx="2275888" cy="811010"/>
            </a:xfrm>
            <a:custGeom>
              <a:avLst/>
              <a:gdLst>
                <a:gd name="connsiteX0" fmla="*/ 1341167 w 2220071"/>
                <a:gd name="connsiteY0" fmla="*/ 493432 h 633294"/>
                <a:gd name="connsiteX1" fmla="*/ 1299844 w 2220071"/>
                <a:gd name="connsiteY1" fmla="*/ 520451 h 633294"/>
                <a:gd name="connsiteX2" fmla="*/ 1341167 w 2220071"/>
                <a:gd name="connsiteY2" fmla="*/ 493432 h 633294"/>
                <a:gd name="connsiteX3" fmla="*/ 1180644 w 2220071"/>
                <a:gd name="connsiteY3" fmla="*/ 481512 h 633294"/>
                <a:gd name="connsiteX4" fmla="*/ 1130580 w 2220071"/>
                <a:gd name="connsiteY4" fmla="*/ 503762 h 633294"/>
                <a:gd name="connsiteX5" fmla="*/ 1183823 w 2220071"/>
                <a:gd name="connsiteY5" fmla="*/ 490253 h 633294"/>
                <a:gd name="connsiteX6" fmla="*/ 1180644 w 2220071"/>
                <a:gd name="connsiteY6" fmla="*/ 481512 h 633294"/>
                <a:gd name="connsiteX7" fmla="*/ 1223953 w 2220071"/>
                <a:gd name="connsiteY7" fmla="*/ 466115 h 633294"/>
                <a:gd name="connsiteX8" fmla="*/ 1283156 w 2220071"/>
                <a:gd name="connsiteY8" fmla="*/ 479128 h 633294"/>
                <a:gd name="connsiteX9" fmla="*/ 1266468 w 2220071"/>
                <a:gd name="connsiteY9" fmla="*/ 518861 h 633294"/>
                <a:gd name="connsiteX10" fmla="*/ 1246601 w 2220071"/>
                <a:gd name="connsiteY10" fmla="*/ 538728 h 633294"/>
                <a:gd name="connsiteX11" fmla="*/ 1220377 w 2220071"/>
                <a:gd name="connsiteY11" fmla="*/ 542701 h 633294"/>
                <a:gd name="connsiteX12" fmla="*/ 1217198 w 2220071"/>
                <a:gd name="connsiteY12" fmla="*/ 514093 h 633294"/>
                <a:gd name="connsiteX13" fmla="*/ 1180644 w 2220071"/>
                <a:gd name="connsiteY13" fmla="*/ 529986 h 633294"/>
                <a:gd name="connsiteX14" fmla="*/ 1105150 w 2220071"/>
                <a:gd name="connsiteY14" fmla="*/ 513298 h 633294"/>
                <a:gd name="connsiteX15" fmla="*/ 1152830 w 2220071"/>
                <a:gd name="connsiteY15" fmla="*/ 475154 h 633294"/>
                <a:gd name="connsiteX16" fmla="*/ 1223953 w 2220071"/>
                <a:gd name="connsiteY16" fmla="*/ 466115 h 633294"/>
                <a:gd name="connsiteX17" fmla="*/ 1431759 w 2220071"/>
                <a:gd name="connsiteY17" fmla="*/ 447341 h 633294"/>
                <a:gd name="connsiteX18" fmla="*/ 1424607 w 2220071"/>
                <a:gd name="connsiteY18" fmla="*/ 461645 h 633294"/>
                <a:gd name="connsiteX19" fmla="*/ 1413481 w 2220071"/>
                <a:gd name="connsiteY19" fmla="*/ 460851 h 633294"/>
                <a:gd name="connsiteX20" fmla="*/ 1410303 w 2220071"/>
                <a:gd name="connsiteY20" fmla="*/ 451315 h 633294"/>
                <a:gd name="connsiteX21" fmla="*/ 1431759 w 2220071"/>
                <a:gd name="connsiteY21" fmla="*/ 447341 h 633294"/>
                <a:gd name="connsiteX22" fmla="*/ 1563440 w 2220071"/>
                <a:gd name="connsiteY22" fmla="*/ 353132 h 633294"/>
                <a:gd name="connsiteX23" fmla="*/ 1559986 w 2220071"/>
                <a:gd name="connsiteY23" fmla="*/ 362336 h 633294"/>
                <a:gd name="connsiteX24" fmla="*/ 1535066 w 2220071"/>
                <a:gd name="connsiteY24" fmla="*/ 371052 h 633294"/>
                <a:gd name="connsiteX25" fmla="*/ 1562085 w 2220071"/>
                <a:gd name="connsiteY25" fmla="*/ 351186 h 633294"/>
                <a:gd name="connsiteX26" fmla="*/ 1562642 w 2220071"/>
                <a:gd name="connsiteY26" fmla="*/ 351252 h 633294"/>
                <a:gd name="connsiteX27" fmla="*/ 1562880 w 2220071"/>
                <a:gd name="connsiteY27" fmla="*/ 351981 h 633294"/>
                <a:gd name="connsiteX28" fmla="*/ 1678802 w 2220071"/>
                <a:gd name="connsiteY28" fmla="*/ 325657 h 633294"/>
                <a:gd name="connsiteX29" fmla="*/ 1701947 w 2220071"/>
                <a:gd name="connsiteY29" fmla="*/ 327346 h 633294"/>
                <a:gd name="connsiteX30" fmla="*/ 1703536 w 2220071"/>
                <a:gd name="connsiteY30" fmla="*/ 336882 h 633294"/>
                <a:gd name="connsiteX31" fmla="*/ 1652677 w 2220071"/>
                <a:gd name="connsiteY31" fmla="*/ 342444 h 633294"/>
                <a:gd name="connsiteX32" fmla="*/ 1678802 w 2220071"/>
                <a:gd name="connsiteY32" fmla="*/ 325657 h 633294"/>
                <a:gd name="connsiteX33" fmla="*/ 1717840 w 2220071"/>
                <a:gd name="connsiteY33" fmla="*/ 228012 h 633294"/>
                <a:gd name="connsiteX34" fmla="*/ 1681285 w 2220071"/>
                <a:gd name="connsiteY34" fmla="*/ 244700 h 633294"/>
                <a:gd name="connsiteX35" fmla="*/ 1681286 w 2220071"/>
                <a:gd name="connsiteY35" fmla="*/ 244701 h 633294"/>
                <a:gd name="connsiteX36" fmla="*/ 1681285 w 2220071"/>
                <a:gd name="connsiteY36" fmla="*/ 244701 h 633294"/>
                <a:gd name="connsiteX37" fmla="*/ 1682368 w 2220071"/>
                <a:gd name="connsiteY37" fmla="*/ 247516 h 633294"/>
                <a:gd name="connsiteX38" fmla="*/ 1685258 w 2220071"/>
                <a:gd name="connsiteY38" fmla="*/ 255031 h 633294"/>
                <a:gd name="connsiteX39" fmla="*/ 1685259 w 2220071"/>
                <a:gd name="connsiteY39" fmla="*/ 255031 h 633294"/>
                <a:gd name="connsiteX40" fmla="*/ 1685335 w 2220071"/>
                <a:gd name="connsiteY40" fmla="*/ 255020 h 633294"/>
                <a:gd name="connsiteX41" fmla="*/ 1707212 w 2220071"/>
                <a:gd name="connsiteY41" fmla="*/ 251951 h 633294"/>
                <a:gd name="connsiteX42" fmla="*/ 1717789 w 2220071"/>
                <a:gd name="connsiteY42" fmla="*/ 228128 h 633294"/>
                <a:gd name="connsiteX43" fmla="*/ 1717841 w 2220071"/>
                <a:gd name="connsiteY43" fmla="*/ 228013 h 633294"/>
                <a:gd name="connsiteX44" fmla="*/ 1717839 w 2220071"/>
                <a:gd name="connsiteY44" fmla="*/ 228014 h 633294"/>
                <a:gd name="connsiteX45" fmla="*/ 1944322 w 2220071"/>
                <a:gd name="connsiteY45" fmla="*/ 211213 h 633294"/>
                <a:gd name="connsiteX46" fmla="*/ 1901409 w 2220071"/>
                <a:gd name="connsiteY46" fmla="*/ 225629 h 633294"/>
                <a:gd name="connsiteX47" fmla="*/ 1903793 w 2220071"/>
                <a:gd name="connsiteY47" fmla="*/ 234370 h 633294"/>
                <a:gd name="connsiteX48" fmla="*/ 1961804 w 2220071"/>
                <a:gd name="connsiteY48" fmla="*/ 217682 h 633294"/>
                <a:gd name="connsiteX49" fmla="*/ 1944322 w 2220071"/>
                <a:gd name="connsiteY49" fmla="*/ 211213 h 633294"/>
                <a:gd name="connsiteX50" fmla="*/ 2220071 w 2220071"/>
                <a:gd name="connsiteY50" fmla="*/ 169207 h 633294"/>
                <a:gd name="connsiteX51" fmla="*/ 2104844 w 2220071"/>
                <a:gd name="connsiteY51" fmla="*/ 200199 h 633294"/>
                <a:gd name="connsiteX52" fmla="*/ 2220071 w 2220071"/>
                <a:gd name="connsiteY52" fmla="*/ 169207 h 633294"/>
                <a:gd name="connsiteX53" fmla="*/ 2042066 w 2220071"/>
                <a:gd name="connsiteY53" fmla="*/ 168412 h 633294"/>
                <a:gd name="connsiteX54" fmla="*/ 1993591 w 2220071"/>
                <a:gd name="connsiteY54" fmla="*/ 204172 h 633294"/>
                <a:gd name="connsiteX55" fmla="*/ 1995975 w 2220071"/>
                <a:gd name="connsiteY55" fmla="*/ 214503 h 633294"/>
                <a:gd name="connsiteX56" fmla="*/ 2054780 w 2220071"/>
                <a:gd name="connsiteY56" fmla="*/ 204172 h 633294"/>
                <a:gd name="connsiteX57" fmla="*/ 2042066 w 2220071"/>
                <a:gd name="connsiteY57" fmla="*/ 168412 h 633294"/>
                <a:gd name="connsiteX58" fmla="*/ 241344 w 2220071"/>
                <a:gd name="connsiteY58" fmla="*/ 127089 h 633294"/>
                <a:gd name="connsiteX59" fmla="*/ 229424 w 2220071"/>
                <a:gd name="connsiteY59" fmla="*/ 131062 h 633294"/>
                <a:gd name="connsiteX60" fmla="*/ 231013 w 2220071"/>
                <a:gd name="connsiteY60" fmla="*/ 137420 h 633294"/>
                <a:gd name="connsiteX61" fmla="*/ 231808 w 2220071"/>
                <a:gd name="connsiteY61" fmla="*/ 137420 h 633294"/>
                <a:gd name="connsiteX62" fmla="*/ 252469 w 2220071"/>
                <a:gd name="connsiteY62" fmla="*/ 137420 h 633294"/>
                <a:gd name="connsiteX63" fmla="*/ 254059 w 2220071"/>
                <a:gd name="connsiteY63" fmla="*/ 131858 h 633294"/>
                <a:gd name="connsiteX64" fmla="*/ 242139 w 2220071"/>
                <a:gd name="connsiteY64" fmla="*/ 127089 h 633294"/>
                <a:gd name="connsiteX65" fmla="*/ 241706 w 2220071"/>
                <a:gd name="connsiteY65" fmla="*/ 127234 h 633294"/>
                <a:gd name="connsiteX66" fmla="*/ 1691616 w 2220071"/>
                <a:gd name="connsiteY66" fmla="*/ 88945 h 633294"/>
                <a:gd name="connsiteX67" fmla="*/ 1717046 w 2220071"/>
                <a:gd name="connsiteY67" fmla="*/ 120732 h 633294"/>
                <a:gd name="connsiteX68" fmla="*/ 1691616 w 2220071"/>
                <a:gd name="connsiteY68" fmla="*/ 88945 h 633294"/>
                <a:gd name="connsiteX69" fmla="*/ 254059 w 2220071"/>
                <a:gd name="connsiteY69" fmla="*/ 81793 h 633294"/>
                <a:gd name="connsiteX70" fmla="*/ 254129 w 2220071"/>
                <a:gd name="connsiteY70" fmla="*/ 81797 h 633294"/>
                <a:gd name="connsiteX71" fmla="*/ 254122 w 2220071"/>
                <a:gd name="connsiteY71" fmla="*/ 81801 h 633294"/>
                <a:gd name="connsiteX72" fmla="*/ 1939653 w 2220071"/>
                <a:gd name="connsiteY72" fmla="*/ 54166 h 633294"/>
                <a:gd name="connsiteX73" fmla="*/ 1957036 w 2220071"/>
                <a:gd name="connsiteY73" fmla="*/ 57953 h 633294"/>
                <a:gd name="connsiteX74" fmla="*/ 1910150 w 2220071"/>
                <a:gd name="connsiteY74" fmla="*/ 73051 h 633294"/>
                <a:gd name="connsiteX75" fmla="*/ 1939653 w 2220071"/>
                <a:gd name="connsiteY75" fmla="*/ 54166 h 633294"/>
                <a:gd name="connsiteX76" fmla="*/ 1355608 w 2220071"/>
                <a:gd name="connsiteY76" fmla="*/ 389 h 633294"/>
                <a:gd name="connsiteX77" fmla="*/ 1457189 w 2220071"/>
                <a:gd name="connsiteY77" fmla="*/ 14246 h 633294"/>
                <a:gd name="connsiteX78" fmla="*/ 1467520 w 2220071"/>
                <a:gd name="connsiteY78" fmla="*/ 48417 h 633294"/>
                <a:gd name="connsiteX79" fmla="*/ 1528709 w 2220071"/>
                <a:gd name="connsiteY79" fmla="*/ 5505 h 633294"/>
                <a:gd name="connsiteX80" fmla="*/ 1526325 w 2220071"/>
                <a:gd name="connsiteY80" fmla="*/ 32524 h 633294"/>
                <a:gd name="connsiteX81" fmla="*/ 1570032 w 2220071"/>
                <a:gd name="connsiteY81" fmla="*/ 22193 h 633294"/>
                <a:gd name="connsiteX82" fmla="*/ 1620096 w 2220071"/>
                <a:gd name="connsiteY82" fmla="*/ 7094 h 633294"/>
                <a:gd name="connsiteX83" fmla="*/ 1696384 w 2220071"/>
                <a:gd name="connsiteY83" fmla="*/ 46828 h 633294"/>
                <a:gd name="connsiteX84" fmla="*/ 1727376 w 2220071"/>
                <a:gd name="connsiteY84" fmla="*/ 61132 h 633294"/>
                <a:gd name="connsiteX85" fmla="*/ 1790155 w 2220071"/>
                <a:gd name="connsiteY85" fmla="*/ 36497 h 633294"/>
                <a:gd name="connsiteX86" fmla="*/ 1852934 w 2220071"/>
                <a:gd name="connsiteY86" fmla="*/ 22193 h 633294"/>
                <a:gd name="connsiteX87" fmla="*/ 1764726 w 2220071"/>
                <a:gd name="connsiteY87" fmla="*/ 100071 h 633294"/>
                <a:gd name="connsiteX88" fmla="*/ 1806049 w 2220071"/>
                <a:gd name="connsiteY88" fmla="*/ 95303 h 633294"/>
                <a:gd name="connsiteX89" fmla="*/ 1777441 w 2220071"/>
                <a:gd name="connsiteY89" fmla="*/ 129473 h 633294"/>
                <a:gd name="connsiteX90" fmla="*/ 1849756 w 2220071"/>
                <a:gd name="connsiteY90" fmla="*/ 103249 h 633294"/>
                <a:gd name="connsiteX91" fmla="*/ 1894257 w 2220071"/>
                <a:gd name="connsiteY91" fmla="*/ 88151 h 633294"/>
                <a:gd name="connsiteX92" fmla="*/ 1863265 w 2220071"/>
                <a:gd name="connsiteY92" fmla="*/ 107223 h 633294"/>
                <a:gd name="connsiteX93" fmla="*/ 1864854 w 2220071"/>
                <a:gd name="connsiteY93" fmla="*/ 114375 h 633294"/>
                <a:gd name="connsiteX94" fmla="*/ 1939553 w 2220071"/>
                <a:gd name="connsiteY94" fmla="*/ 107223 h 633294"/>
                <a:gd name="connsiteX95" fmla="*/ 1957830 w 2220071"/>
                <a:gd name="connsiteY95" fmla="*/ 142983 h 633294"/>
                <a:gd name="connsiteX96" fmla="*/ 2044450 w 2220071"/>
                <a:gd name="connsiteY96" fmla="*/ 149340 h 633294"/>
                <a:gd name="connsiteX97" fmla="*/ 2081799 w 2220071"/>
                <a:gd name="connsiteY97" fmla="*/ 133447 h 633294"/>
                <a:gd name="connsiteX98" fmla="*/ 2088157 w 2220071"/>
                <a:gd name="connsiteY98" fmla="*/ 203378 h 633294"/>
                <a:gd name="connsiteX99" fmla="*/ 2019020 w 2220071"/>
                <a:gd name="connsiteY99" fmla="*/ 230397 h 633294"/>
                <a:gd name="connsiteX100" fmla="*/ 1985644 w 2220071"/>
                <a:gd name="connsiteY100" fmla="*/ 245495 h 633294"/>
                <a:gd name="connsiteX101" fmla="*/ 1951473 w 2220071"/>
                <a:gd name="connsiteY101" fmla="*/ 250263 h 633294"/>
                <a:gd name="connsiteX102" fmla="*/ 1914124 w 2220071"/>
                <a:gd name="connsiteY102" fmla="*/ 259005 h 633294"/>
                <a:gd name="connsiteX103" fmla="*/ 1859292 w 2220071"/>
                <a:gd name="connsiteY103" fmla="*/ 288407 h 633294"/>
                <a:gd name="connsiteX104" fmla="*/ 1768699 w 2220071"/>
                <a:gd name="connsiteY104" fmla="*/ 317810 h 633294"/>
                <a:gd name="connsiteX105" fmla="*/ 1736912 w 2220071"/>
                <a:gd name="connsiteY105" fmla="*/ 324962 h 633294"/>
                <a:gd name="connsiteX106" fmla="*/ 1716251 w 2220071"/>
                <a:gd name="connsiteY106" fmla="*/ 277282 h 633294"/>
                <a:gd name="connsiteX107" fmla="*/ 1651883 w 2220071"/>
                <a:gd name="connsiteY107" fmla="*/ 314632 h 633294"/>
                <a:gd name="connsiteX108" fmla="*/ 1611355 w 2220071"/>
                <a:gd name="connsiteY108" fmla="*/ 326552 h 633294"/>
                <a:gd name="connsiteX109" fmla="*/ 1643936 w 2220071"/>
                <a:gd name="connsiteY109" fmla="*/ 363901 h 633294"/>
                <a:gd name="connsiteX110" fmla="*/ 1604997 w 2220071"/>
                <a:gd name="connsiteY110" fmla="*/ 376616 h 633294"/>
                <a:gd name="connsiteX111" fmla="*/ 1588905 w 2220071"/>
                <a:gd name="connsiteY111" fmla="*/ 354365 h 633294"/>
                <a:gd name="connsiteX112" fmla="*/ 1565041 w 2220071"/>
                <a:gd name="connsiteY112" fmla="*/ 351536 h 633294"/>
                <a:gd name="connsiteX113" fmla="*/ 1565263 w 2220071"/>
                <a:gd name="connsiteY113" fmla="*/ 351980 h 633294"/>
                <a:gd name="connsiteX114" fmla="*/ 1563440 w 2220071"/>
                <a:gd name="connsiteY114" fmla="*/ 353132 h 633294"/>
                <a:gd name="connsiteX115" fmla="*/ 1564081 w 2220071"/>
                <a:gd name="connsiteY115" fmla="*/ 351423 h 633294"/>
                <a:gd name="connsiteX116" fmla="*/ 1562642 w 2220071"/>
                <a:gd name="connsiteY116" fmla="*/ 351252 h 633294"/>
                <a:gd name="connsiteX117" fmla="*/ 1556622 w 2220071"/>
                <a:gd name="connsiteY117" fmla="*/ 332810 h 633294"/>
                <a:gd name="connsiteX118" fmla="*/ 1548576 w 2220071"/>
                <a:gd name="connsiteY118" fmla="*/ 308274 h 633294"/>
                <a:gd name="connsiteX119" fmla="*/ 1484207 w 2220071"/>
                <a:gd name="connsiteY119" fmla="*/ 375026 h 633294"/>
                <a:gd name="connsiteX120" fmla="*/ 1425402 w 2220071"/>
                <a:gd name="connsiteY120" fmla="*/ 398867 h 633294"/>
                <a:gd name="connsiteX121" fmla="*/ 1291897 w 2220071"/>
                <a:gd name="connsiteY121" fmla="*/ 437805 h 633294"/>
                <a:gd name="connsiteX122" fmla="*/ 1276799 w 2220071"/>
                <a:gd name="connsiteY122" fmla="*/ 444957 h 633294"/>
                <a:gd name="connsiteX123" fmla="*/ 1259316 w 2220071"/>
                <a:gd name="connsiteY123" fmla="*/ 446547 h 633294"/>
                <a:gd name="connsiteX124" fmla="*/ 1260835 w 2220071"/>
                <a:gd name="connsiteY124" fmla="*/ 430598 h 633294"/>
                <a:gd name="connsiteX125" fmla="*/ 1262495 w 2220071"/>
                <a:gd name="connsiteY125" fmla="*/ 430653 h 633294"/>
                <a:gd name="connsiteX126" fmla="*/ 1263396 w 2220071"/>
                <a:gd name="connsiteY126" fmla="*/ 428934 h 633294"/>
                <a:gd name="connsiteX127" fmla="*/ 1296467 w 2220071"/>
                <a:gd name="connsiteY127" fmla="*/ 416647 h 633294"/>
                <a:gd name="connsiteX128" fmla="*/ 1323684 w 2220071"/>
                <a:gd name="connsiteY128" fmla="*/ 386152 h 633294"/>
                <a:gd name="connsiteX129" fmla="*/ 1305407 w 2220071"/>
                <a:gd name="connsiteY129" fmla="*/ 384563 h 633294"/>
                <a:gd name="connsiteX130" fmla="*/ 1277693 w 2220071"/>
                <a:gd name="connsiteY130" fmla="*/ 401648 h 633294"/>
                <a:gd name="connsiteX131" fmla="*/ 1263396 w 2220071"/>
                <a:gd name="connsiteY131" fmla="*/ 428934 h 633294"/>
                <a:gd name="connsiteX132" fmla="*/ 1260905 w 2220071"/>
                <a:gd name="connsiteY132" fmla="*/ 429859 h 633294"/>
                <a:gd name="connsiteX133" fmla="*/ 1260835 w 2220071"/>
                <a:gd name="connsiteY133" fmla="*/ 430598 h 633294"/>
                <a:gd name="connsiteX134" fmla="*/ 1241536 w 2220071"/>
                <a:gd name="connsiteY134" fmla="*/ 429958 h 633294"/>
                <a:gd name="connsiteX135" fmla="*/ 1221172 w 2220071"/>
                <a:gd name="connsiteY135" fmla="*/ 432243 h 633294"/>
                <a:gd name="connsiteX136" fmla="*/ 1080515 w 2220071"/>
                <a:gd name="connsiteY136" fmla="*/ 474360 h 633294"/>
                <a:gd name="connsiteX137" fmla="*/ 1099587 w 2220071"/>
                <a:gd name="connsiteY137" fmla="*/ 490254 h 633294"/>
                <a:gd name="connsiteX138" fmla="*/ 1081310 w 2220071"/>
                <a:gd name="connsiteY138" fmla="*/ 511710 h 633294"/>
                <a:gd name="connsiteX139" fmla="*/ 1090051 w 2220071"/>
                <a:gd name="connsiteY139" fmla="*/ 537934 h 633294"/>
                <a:gd name="connsiteX140" fmla="*/ 1076542 w 2220071"/>
                <a:gd name="connsiteY140" fmla="*/ 546675 h 633294"/>
                <a:gd name="connsiteX141" fmla="*/ 939859 w 2220071"/>
                <a:gd name="connsiteY141" fmla="*/ 587998 h 633294"/>
                <a:gd name="connsiteX142" fmla="*/ 846882 w 2220071"/>
                <a:gd name="connsiteY142" fmla="*/ 599918 h 633294"/>
                <a:gd name="connsiteX143" fmla="*/ 764237 w 2220071"/>
                <a:gd name="connsiteY143" fmla="*/ 596739 h 633294"/>
                <a:gd name="connsiteX144" fmla="*/ 757879 w 2220071"/>
                <a:gd name="connsiteY144" fmla="*/ 626937 h 633294"/>
                <a:gd name="connsiteX145" fmla="*/ 749933 w 2220071"/>
                <a:gd name="connsiteY145" fmla="*/ 633294 h 633294"/>
                <a:gd name="connsiteX146" fmla="*/ 723708 w 2220071"/>
                <a:gd name="connsiteY146" fmla="*/ 607865 h 633294"/>
                <a:gd name="connsiteX147" fmla="*/ 689538 w 2220071"/>
                <a:gd name="connsiteY147" fmla="*/ 630115 h 633294"/>
                <a:gd name="connsiteX148" fmla="*/ 674439 w 2220071"/>
                <a:gd name="connsiteY148" fmla="*/ 618195 h 633294"/>
                <a:gd name="connsiteX149" fmla="*/ 649009 w 2220071"/>
                <a:gd name="connsiteY149" fmla="*/ 615017 h 633294"/>
                <a:gd name="connsiteX150" fmla="*/ 604508 w 2220071"/>
                <a:gd name="connsiteY150" fmla="*/ 626142 h 633294"/>
                <a:gd name="connsiteX151" fmla="*/ 436833 w 2220071"/>
                <a:gd name="connsiteY151" fmla="*/ 600713 h 633294"/>
                <a:gd name="connsiteX152" fmla="*/ 394715 w 2220071"/>
                <a:gd name="connsiteY152" fmla="*/ 570515 h 633294"/>
                <a:gd name="connsiteX153" fmla="*/ 324784 w 2220071"/>
                <a:gd name="connsiteY153" fmla="*/ 514094 h 633294"/>
                <a:gd name="connsiteX154" fmla="*/ 296971 w 2220071"/>
                <a:gd name="connsiteY154" fmla="*/ 480718 h 633294"/>
                <a:gd name="connsiteX155" fmla="*/ 229424 w 2220071"/>
                <a:gd name="connsiteY155" fmla="*/ 421912 h 633294"/>
                <a:gd name="connsiteX156" fmla="*/ 189690 w 2220071"/>
                <a:gd name="connsiteY156" fmla="*/ 416349 h 633294"/>
                <a:gd name="connsiteX157" fmla="*/ 94330 w 2220071"/>
                <a:gd name="connsiteY157" fmla="*/ 357544 h 633294"/>
                <a:gd name="connsiteX158" fmla="*/ 27578 w 2220071"/>
                <a:gd name="connsiteY158" fmla="*/ 303506 h 633294"/>
                <a:gd name="connsiteX159" fmla="*/ 23604 w 2220071"/>
                <a:gd name="connsiteY159" fmla="*/ 287613 h 633294"/>
                <a:gd name="connsiteX160" fmla="*/ 2148 w 2220071"/>
                <a:gd name="connsiteY160" fmla="*/ 247085 h 633294"/>
                <a:gd name="connsiteX161" fmla="*/ 29962 w 2220071"/>
                <a:gd name="connsiteY161" fmla="*/ 203378 h 633294"/>
                <a:gd name="connsiteX162" fmla="*/ 54597 w 2220071"/>
                <a:gd name="connsiteY162" fmla="*/ 204172 h 633294"/>
                <a:gd name="connsiteX163" fmla="*/ 57775 w 2220071"/>
                <a:gd name="connsiteY163" fmla="*/ 197020 h 633294"/>
                <a:gd name="connsiteX164" fmla="*/ 15658 w 2220071"/>
                <a:gd name="connsiteY164" fmla="*/ 170002 h 633294"/>
                <a:gd name="connsiteX165" fmla="*/ 31551 w 2220071"/>
                <a:gd name="connsiteY165" fmla="*/ 130268 h 633294"/>
                <a:gd name="connsiteX166" fmla="*/ 77642 w 2220071"/>
                <a:gd name="connsiteY166" fmla="*/ 158876 h 633294"/>
                <a:gd name="connsiteX167" fmla="*/ 149162 w 2220071"/>
                <a:gd name="connsiteY167" fmla="*/ 142983 h 633294"/>
                <a:gd name="connsiteX168" fmla="*/ 67311 w 2220071"/>
                <a:gd name="connsiteY168" fmla="*/ 119143 h 633294"/>
                <a:gd name="connsiteX169" fmla="*/ 50623 w 2220071"/>
                <a:gd name="connsiteY169" fmla="*/ 75436 h 633294"/>
                <a:gd name="connsiteX170" fmla="*/ 141216 w 2220071"/>
                <a:gd name="connsiteY170" fmla="*/ 65105 h 633294"/>
                <a:gd name="connsiteX171" fmla="*/ 147573 w 2220071"/>
                <a:gd name="connsiteY171" fmla="*/ 91329 h 633294"/>
                <a:gd name="connsiteX172" fmla="*/ 219093 w 2220071"/>
                <a:gd name="connsiteY172" fmla="*/ 80204 h 633294"/>
                <a:gd name="connsiteX173" fmla="*/ 251550 w 2220071"/>
                <a:gd name="connsiteY173" fmla="*/ 83155 h 633294"/>
                <a:gd name="connsiteX174" fmla="*/ 225451 w 2220071"/>
                <a:gd name="connsiteY174" fmla="*/ 96891 h 633294"/>
                <a:gd name="connsiteX175" fmla="*/ 225924 w 2220071"/>
                <a:gd name="connsiteY175" fmla="*/ 98191 h 633294"/>
                <a:gd name="connsiteX176" fmla="*/ 223861 w 2220071"/>
                <a:gd name="connsiteY176" fmla="*/ 99276 h 633294"/>
                <a:gd name="connsiteX177" fmla="*/ 227040 w 2220071"/>
                <a:gd name="connsiteY177" fmla="*/ 108017 h 633294"/>
                <a:gd name="connsiteX178" fmla="*/ 291408 w 2220071"/>
                <a:gd name="connsiteY178" fmla="*/ 86561 h 633294"/>
                <a:gd name="connsiteX179" fmla="*/ 289194 w 2220071"/>
                <a:gd name="connsiteY179" fmla="*/ 86278 h 633294"/>
                <a:gd name="connsiteX180" fmla="*/ 292998 w 2220071"/>
                <a:gd name="connsiteY180" fmla="*/ 84177 h 633294"/>
                <a:gd name="connsiteX181" fmla="*/ 254129 w 2220071"/>
                <a:gd name="connsiteY181" fmla="*/ 81797 h 633294"/>
                <a:gd name="connsiteX182" fmla="*/ 255648 w 2220071"/>
                <a:gd name="connsiteY182" fmla="*/ 80998 h 633294"/>
                <a:gd name="connsiteX183" fmla="*/ 254059 w 2220071"/>
                <a:gd name="connsiteY183" fmla="*/ 81793 h 633294"/>
                <a:gd name="connsiteX184" fmla="*/ 271541 w 2220071"/>
                <a:gd name="connsiteY184" fmla="*/ 50801 h 633294"/>
                <a:gd name="connsiteX185" fmla="*/ 715762 w 2220071"/>
                <a:gd name="connsiteY185" fmla="*/ 8684 h 633294"/>
                <a:gd name="connsiteX186" fmla="*/ 877080 w 2220071"/>
                <a:gd name="connsiteY186" fmla="*/ 11862 h 633294"/>
                <a:gd name="connsiteX187" fmla="*/ 934296 w 2220071"/>
                <a:gd name="connsiteY187" fmla="*/ 12657 h 633294"/>
                <a:gd name="connsiteX188" fmla="*/ 991512 w 2220071"/>
                <a:gd name="connsiteY188" fmla="*/ 24577 h 633294"/>
                <a:gd name="connsiteX189" fmla="*/ 1015352 w 2220071"/>
                <a:gd name="connsiteY189" fmla="*/ 11862 h 633294"/>
                <a:gd name="connsiteX190" fmla="*/ 1020915 w 2220071"/>
                <a:gd name="connsiteY190" fmla="*/ 11862 h 633294"/>
                <a:gd name="connsiteX191" fmla="*/ 1078926 w 2220071"/>
                <a:gd name="connsiteY191" fmla="*/ 11068 h 633294"/>
                <a:gd name="connsiteX192" fmla="*/ 1086873 w 2220071"/>
                <a:gd name="connsiteY192" fmla="*/ 9478 h 633294"/>
                <a:gd name="connsiteX193" fmla="*/ 1300639 w 2220071"/>
                <a:gd name="connsiteY193" fmla="*/ 8684 h 633294"/>
                <a:gd name="connsiteX194" fmla="*/ 1321300 w 2220071"/>
                <a:gd name="connsiteY194" fmla="*/ 7889 h 633294"/>
                <a:gd name="connsiteX195" fmla="*/ 1355608 w 2220071"/>
                <a:gd name="connsiteY195" fmla="*/ 389 h 6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2220071" h="633294">
                  <a:moveTo>
                    <a:pt x="1341167" y="493432"/>
                  </a:moveTo>
                  <a:cubicBezTo>
                    <a:pt x="1333220" y="529192"/>
                    <a:pt x="1333220" y="529192"/>
                    <a:pt x="1299844" y="520451"/>
                  </a:cubicBezTo>
                  <a:cubicBezTo>
                    <a:pt x="1308585" y="502968"/>
                    <a:pt x="1324479" y="498995"/>
                    <a:pt x="1341167" y="493432"/>
                  </a:cubicBezTo>
                  <a:close/>
                  <a:moveTo>
                    <a:pt x="1180644" y="481512"/>
                  </a:moveTo>
                  <a:cubicBezTo>
                    <a:pt x="1164750" y="488664"/>
                    <a:pt x="1148062" y="495816"/>
                    <a:pt x="1130580" y="503762"/>
                  </a:cubicBezTo>
                  <a:cubicBezTo>
                    <a:pt x="1153625" y="524424"/>
                    <a:pt x="1153625" y="524424"/>
                    <a:pt x="1183823" y="490253"/>
                  </a:cubicBezTo>
                  <a:cubicBezTo>
                    <a:pt x="1183028" y="487074"/>
                    <a:pt x="1181438" y="484690"/>
                    <a:pt x="1180644" y="481512"/>
                  </a:cubicBezTo>
                  <a:close/>
                  <a:moveTo>
                    <a:pt x="1223953" y="466115"/>
                  </a:moveTo>
                  <a:cubicBezTo>
                    <a:pt x="1247793" y="467009"/>
                    <a:pt x="1269646" y="471579"/>
                    <a:pt x="1283156" y="479128"/>
                  </a:cubicBezTo>
                  <a:cubicBezTo>
                    <a:pt x="1276799" y="494226"/>
                    <a:pt x="1272825" y="507736"/>
                    <a:pt x="1266468" y="518861"/>
                  </a:cubicBezTo>
                  <a:cubicBezTo>
                    <a:pt x="1261700" y="526808"/>
                    <a:pt x="1254548" y="534754"/>
                    <a:pt x="1246601" y="538728"/>
                  </a:cubicBezTo>
                  <a:cubicBezTo>
                    <a:pt x="1239449" y="542701"/>
                    <a:pt x="1229119" y="541112"/>
                    <a:pt x="1220377" y="542701"/>
                  </a:cubicBezTo>
                  <a:cubicBezTo>
                    <a:pt x="1219583" y="533960"/>
                    <a:pt x="1218788" y="526013"/>
                    <a:pt x="1217198" y="514093"/>
                  </a:cubicBezTo>
                  <a:cubicBezTo>
                    <a:pt x="1205278" y="519656"/>
                    <a:pt x="1192564" y="524424"/>
                    <a:pt x="1180644" y="529986"/>
                  </a:cubicBezTo>
                  <a:cubicBezTo>
                    <a:pt x="1144089" y="547469"/>
                    <a:pt x="1132169" y="545085"/>
                    <a:pt x="1105150" y="513298"/>
                  </a:cubicBezTo>
                  <a:cubicBezTo>
                    <a:pt x="1108329" y="484690"/>
                    <a:pt x="1133758" y="482306"/>
                    <a:pt x="1152830" y="475154"/>
                  </a:cubicBezTo>
                  <a:cubicBezTo>
                    <a:pt x="1174286" y="468002"/>
                    <a:pt x="1200113" y="465221"/>
                    <a:pt x="1223953" y="466115"/>
                  </a:cubicBezTo>
                  <a:close/>
                  <a:moveTo>
                    <a:pt x="1431759" y="447341"/>
                  </a:moveTo>
                  <a:cubicBezTo>
                    <a:pt x="1440500" y="449725"/>
                    <a:pt x="1436527" y="460056"/>
                    <a:pt x="1424607" y="461645"/>
                  </a:cubicBezTo>
                  <a:cubicBezTo>
                    <a:pt x="1420634" y="462440"/>
                    <a:pt x="1417455" y="460851"/>
                    <a:pt x="1413481" y="460851"/>
                  </a:cubicBezTo>
                  <a:cubicBezTo>
                    <a:pt x="1411892" y="457672"/>
                    <a:pt x="1411097" y="454493"/>
                    <a:pt x="1410303" y="451315"/>
                  </a:cubicBezTo>
                  <a:cubicBezTo>
                    <a:pt x="1417455" y="449725"/>
                    <a:pt x="1425401" y="445752"/>
                    <a:pt x="1431759" y="447341"/>
                  </a:cubicBezTo>
                  <a:close/>
                  <a:moveTo>
                    <a:pt x="1563440" y="353132"/>
                  </a:moveTo>
                  <a:lnTo>
                    <a:pt x="1559986" y="362336"/>
                  </a:lnTo>
                  <a:cubicBezTo>
                    <a:pt x="1555927" y="371052"/>
                    <a:pt x="1551755" y="371052"/>
                    <a:pt x="1535066" y="371052"/>
                  </a:cubicBezTo>
                  <a:close/>
                  <a:moveTo>
                    <a:pt x="1562085" y="351186"/>
                  </a:moveTo>
                  <a:lnTo>
                    <a:pt x="1562642" y="351252"/>
                  </a:lnTo>
                  <a:lnTo>
                    <a:pt x="1562880" y="351981"/>
                  </a:lnTo>
                  <a:close/>
                  <a:moveTo>
                    <a:pt x="1678802" y="325657"/>
                  </a:moveTo>
                  <a:cubicBezTo>
                    <a:pt x="1686848" y="324167"/>
                    <a:pt x="1694398" y="325756"/>
                    <a:pt x="1701947" y="327346"/>
                  </a:cubicBezTo>
                  <a:cubicBezTo>
                    <a:pt x="1702741" y="331319"/>
                    <a:pt x="1702741" y="333703"/>
                    <a:pt x="1703536" y="336882"/>
                  </a:cubicBezTo>
                  <a:cubicBezTo>
                    <a:pt x="1689232" y="338471"/>
                    <a:pt x="1675722" y="340060"/>
                    <a:pt x="1652677" y="342444"/>
                  </a:cubicBezTo>
                  <a:cubicBezTo>
                    <a:pt x="1662213" y="331716"/>
                    <a:pt x="1670756" y="327147"/>
                    <a:pt x="1678802" y="325657"/>
                  </a:cubicBezTo>
                  <a:close/>
                  <a:moveTo>
                    <a:pt x="1717840" y="228012"/>
                  </a:moveTo>
                  <a:cubicBezTo>
                    <a:pt x="1705125" y="233575"/>
                    <a:pt x="1693205" y="239137"/>
                    <a:pt x="1681285" y="244700"/>
                  </a:cubicBezTo>
                  <a:lnTo>
                    <a:pt x="1681286" y="244701"/>
                  </a:lnTo>
                  <a:lnTo>
                    <a:pt x="1681285" y="244701"/>
                  </a:lnTo>
                  <a:lnTo>
                    <a:pt x="1682368" y="247516"/>
                  </a:lnTo>
                  <a:lnTo>
                    <a:pt x="1685258" y="255031"/>
                  </a:lnTo>
                  <a:lnTo>
                    <a:pt x="1685259" y="255031"/>
                  </a:lnTo>
                  <a:lnTo>
                    <a:pt x="1685335" y="255020"/>
                  </a:lnTo>
                  <a:lnTo>
                    <a:pt x="1707212" y="251951"/>
                  </a:lnTo>
                  <a:lnTo>
                    <a:pt x="1717789" y="228128"/>
                  </a:lnTo>
                  <a:lnTo>
                    <a:pt x="1717841" y="228013"/>
                  </a:lnTo>
                  <a:lnTo>
                    <a:pt x="1717839" y="228014"/>
                  </a:lnTo>
                  <a:close/>
                  <a:moveTo>
                    <a:pt x="1944322" y="211213"/>
                  </a:moveTo>
                  <a:cubicBezTo>
                    <a:pt x="1928230" y="209536"/>
                    <a:pt x="1915713" y="220265"/>
                    <a:pt x="1901409" y="225629"/>
                  </a:cubicBezTo>
                  <a:cubicBezTo>
                    <a:pt x="1902204" y="228807"/>
                    <a:pt x="1902999" y="231191"/>
                    <a:pt x="1903793" y="234370"/>
                  </a:cubicBezTo>
                  <a:cubicBezTo>
                    <a:pt x="1923660" y="228807"/>
                    <a:pt x="1942732" y="223245"/>
                    <a:pt x="1961804" y="217682"/>
                  </a:cubicBezTo>
                  <a:cubicBezTo>
                    <a:pt x="1955447" y="213709"/>
                    <a:pt x="1949686" y="211771"/>
                    <a:pt x="1944322" y="211213"/>
                  </a:cubicBezTo>
                  <a:close/>
                  <a:moveTo>
                    <a:pt x="2220071" y="169207"/>
                  </a:moveTo>
                  <a:cubicBezTo>
                    <a:pt x="2185106" y="193047"/>
                    <a:pt x="2149346" y="212914"/>
                    <a:pt x="2104844" y="200199"/>
                  </a:cubicBezTo>
                  <a:cubicBezTo>
                    <a:pt x="2142989" y="189868"/>
                    <a:pt x="2181927" y="179538"/>
                    <a:pt x="2220071" y="169207"/>
                  </a:cubicBezTo>
                  <a:close/>
                  <a:moveTo>
                    <a:pt x="2042066" y="168412"/>
                  </a:moveTo>
                  <a:cubicBezTo>
                    <a:pt x="2022993" y="182716"/>
                    <a:pt x="2008690" y="193842"/>
                    <a:pt x="1993591" y="204172"/>
                  </a:cubicBezTo>
                  <a:cubicBezTo>
                    <a:pt x="1994386" y="207351"/>
                    <a:pt x="1995180" y="211324"/>
                    <a:pt x="1995975" y="214503"/>
                  </a:cubicBezTo>
                  <a:cubicBezTo>
                    <a:pt x="2014252" y="211324"/>
                    <a:pt x="2032530" y="208146"/>
                    <a:pt x="2054780" y="204172"/>
                  </a:cubicBezTo>
                  <a:cubicBezTo>
                    <a:pt x="2049217" y="189074"/>
                    <a:pt x="2046039" y="178743"/>
                    <a:pt x="2042066" y="168412"/>
                  </a:cubicBezTo>
                  <a:close/>
                  <a:moveTo>
                    <a:pt x="241344" y="127089"/>
                  </a:moveTo>
                  <a:cubicBezTo>
                    <a:pt x="237371" y="127089"/>
                    <a:pt x="233397" y="129473"/>
                    <a:pt x="229424" y="131062"/>
                  </a:cubicBezTo>
                  <a:cubicBezTo>
                    <a:pt x="230219" y="133446"/>
                    <a:pt x="230219" y="135036"/>
                    <a:pt x="231013" y="137420"/>
                  </a:cubicBezTo>
                  <a:lnTo>
                    <a:pt x="231808" y="137420"/>
                  </a:lnTo>
                  <a:cubicBezTo>
                    <a:pt x="238165" y="137420"/>
                    <a:pt x="245317" y="137420"/>
                    <a:pt x="252469" y="137420"/>
                  </a:cubicBezTo>
                  <a:cubicBezTo>
                    <a:pt x="253264" y="135831"/>
                    <a:pt x="253264" y="133447"/>
                    <a:pt x="254059" y="131858"/>
                  </a:cubicBezTo>
                  <a:cubicBezTo>
                    <a:pt x="250085" y="130268"/>
                    <a:pt x="246112" y="127884"/>
                    <a:pt x="242139" y="127089"/>
                  </a:cubicBezTo>
                  <a:lnTo>
                    <a:pt x="241706" y="127234"/>
                  </a:lnTo>
                  <a:close/>
                  <a:moveTo>
                    <a:pt x="1691616" y="88945"/>
                  </a:moveTo>
                  <a:cubicBezTo>
                    <a:pt x="1687643" y="112785"/>
                    <a:pt x="1693206" y="124705"/>
                    <a:pt x="1717046" y="120732"/>
                  </a:cubicBezTo>
                  <a:cubicBezTo>
                    <a:pt x="1725787" y="97687"/>
                    <a:pt x="1720224" y="86561"/>
                    <a:pt x="1691616" y="88945"/>
                  </a:cubicBezTo>
                  <a:close/>
                  <a:moveTo>
                    <a:pt x="254059" y="81793"/>
                  </a:moveTo>
                  <a:lnTo>
                    <a:pt x="254129" y="81797"/>
                  </a:lnTo>
                  <a:lnTo>
                    <a:pt x="254122" y="81801"/>
                  </a:lnTo>
                  <a:close/>
                  <a:moveTo>
                    <a:pt x="1939653" y="54166"/>
                  </a:moveTo>
                  <a:cubicBezTo>
                    <a:pt x="1944570" y="54228"/>
                    <a:pt x="1950281" y="55370"/>
                    <a:pt x="1957036" y="57953"/>
                  </a:cubicBezTo>
                  <a:cubicBezTo>
                    <a:pt x="1935580" y="65105"/>
                    <a:pt x="1922865" y="69078"/>
                    <a:pt x="1910150" y="73051"/>
                  </a:cubicBezTo>
                  <a:cubicBezTo>
                    <a:pt x="1917302" y="63515"/>
                    <a:pt x="1924901" y="53979"/>
                    <a:pt x="1939653" y="54166"/>
                  </a:cubicBezTo>
                  <a:close/>
                  <a:moveTo>
                    <a:pt x="1355608" y="389"/>
                  </a:moveTo>
                  <a:cubicBezTo>
                    <a:pt x="1389692" y="-2144"/>
                    <a:pt x="1423217" y="8287"/>
                    <a:pt x="1457189" y="14246"/>
                  </a:cubicBezTo>
                  <a:cubicBezTo>
                    <a:pt x="1459573" y="22193"/>
                    <a:pt x="1461957" y="30934"/>
                    <a:pt x="1467520" y="48417"/>
                  </a:cubicBezTo>
                  <a:cubicBezTo>
                    <a:pt x="1480234" y="17425"/>
                    <a:pt x="1500895" y="8684"/>
                    <a:pt x="1528709" y="5505"/>
                  </a:cubicBezTo>
                  <a:cubicBezTo>
                    <a:pt x="1527914" y="15041"/>
                    <a:pt x="1527120" y="22988"/>
                    <a:pt x="1526325" y="32524"/>
                  </a:cubicBezTo>
                  <a:cubicBezTo>
                    <a:pt x="1543808" y="46828"/>
                    <a:pt x="1563674" y="35702"/>
                    <a:pt x="1570032" y="22193"/>
                  </a:cubicBezTo>
                  <a:cubicBezTo>
                    <a:pt x="1582747" y="-7210"/>
                    <a:pt x="1604202" y="1532"/>
                    <a:pt x="1620096" y="7094"/>
                  </a:cubicBezTo>
                  <a:cubicBezTo>
                    <a:pt x="1647115" y="16630"/>
                    <a:pt x="1670955" y="33318"/>
                    <a:pt x="1696384" y="46828"/>
                  </a:cubicBezTo>
                  <a:cubicBezTo>
                    <a:pt x="1706715" y="52391"/>
                    <a:pt x="1718635" y="63516"/>
                    <a:pt x="1727376" y="61132"/>
                  </a:cubicBezTo>
                  <a:cubicBezTo>
                    <a:pt x="1749627" y="56364"/>
                    <a:pt x="1778235" y="51596"/>
                    <a:pt x="1790155" y="36497"/>
                  </a:cubicBezTo>
                  <a:cubicBezTo>
                    <a:pt x="1810022" y="9478"/>
                    <a:pt x="1828299" y="9478"/>
                    <a:pt x="1852934" y="22193"/>
                  </a:cubicBezTo>
                  <a:cubicBezTo>
                    <a:pt x="1845782" y="73847"/>
                    <a:pt x="1797308" y="76231"/>
                    <a:pt x="1764726" y="100071"/>
                  </a:cubicBezTo>
                  <a:cubicBezTo>
                    <a:pt x="1778235" y="98481"/>
                    <a:pt x="1791745" y="96892"/>
                    <a:pt x="1806049" y="95303"/>
                  </a:cubicBezTo>
                  <a:cubicBezTo>
                    <a:pt x="1813201" y="120732"/>
                    <a:pt x="1788566" y="119143"/>
                    <a:pt x="1777441" y="129473"/>
                  </a:cubicBezTo>
                  <a:cubicBezTo>
                    <a:pt x="1825121" y="145367"/>
                    <a:pt x="1825915" y="145367"/>
                    <a:pt x="1849756" y="103249"/>
                  </a:cubicBezTo>
                  <a:cubicBezTo>
                    <a:pt x="1858497" y="88151"/>
                    <a:pt x="1870417" y="84177"/>
                    <a:pt x="1894257" y="88151"/>
                  </a:cubicBezTo>
                  <a:cubicBezTo>
                    <a:pt x="1879953" y="96892"/>
                    <a:pt x="1871212" y="102455"/>
                    <a:pt x="1863265" y="107223"/>
                  </a:cubicBezTo>
                  <a:cubicBezTo>
                    <a:pt x="1864060" y="109607"/>
                    <a:pt x="1864060" y="111991"/>
                    <a:pt x="1864854" y="114375"/>
                  </a:cubicBezTo>
                  <a:cubicBezTo>
                    <a:pt x="1888695" y="111991"/>
                    <a:pt x="1913329" y="109607"/>
                    <a:pt x="1939553" y="107223"/>
                  </a:cubicBezTo>
                  <a:cubicBezTo>
                    <a:pt x="1945116" y="119143"/>
                    <a:pt x="1951473" y="131063"/>
                    <a:pt x="1957830" y="142983"/>
                  </a:cubicBezTo>
                  <a:cubicBezTo>
                    <a:pt x="1985644" y="151724"/>
                    <a:pt x="2017431" y="113580"/>
                    <a:pt x="2044450" y="149340"/>
                  </a:cubicBezTo>
                  <a:cubicBezTo>
                    <a:pt x="2054780" y="144572"/>
                    <a:pt x="2065906" y="139804"/>
                    <a:pt x="2081799" y="133447"/>
                  </a:cubicBezTo>
                  <a:cubicBezTo>
                    <a:pt x="2069879" y="166823"/>
                    <a:pt x="2069879" y="166823"/>
                    <a:pt x="2088157" y="203378"/>
                  </a:cubicBezTo>
                  <a:cubicBezTo>
                    <a:pt x="2071469" y="227218"/>
                    <a:pt x="2043655" y="228807"/>
                    <a:pt x="2019020" y="230397"/>
                  </a:cubicBezTo>
                  <a:cubicBezTo>
                    <a:pt x="2003922" y="231191"/>
                    <a:pt x="1993591" y="228807"/>
                    <a:pt x="1985644" y="245495"/>
                  </a:cubicBezTo>
                  <a:cubicBezTo>
                    <a:pt x="1977697" y="262183"/>
                    <a:pt x="1964983" y="258210"/>
                    <a:pt x="1951473" y="250263"/>
                  </a:cubicBezTo>
                  <a:cubicBezTo>
                    <a:pt x="1926839" y="235165"/>
                    <a:pt x="1926044" y="235959"/>
                    <a:pt x="1914124" y="259005"/>
                  </a:cubicBezTo>
                  <a:cubicBezTo>
                    <a:pt x="1902999" y="282050"/>
                    <a:pt x="1881542" y="289997"/>
                    <a:pt x="1859292" y="288407"/>
                  </a:cubicBezTo>
                  <a:cubicBezTo>
                    <a:pt x="1823532" y="285229"/>
                    <a:pt x="1794923" y="292381"/>
                    <a:pt x="1768699" y="317810"/>
                  </a:cubicBezTo>
                  <a:cubicBezTo>
                    <a:pt x="1761547" y="324962"/>
                    <a:pt x="1746449" y="323373"/>
                    <a:pt x="1736912" y="324962"/>
                  </a:cubicBezTo>
                  <a:cubicBezTo>
                    <a:pt x="1721814" y="309069"/>
                    <a:pt x="1748832" y="281255"/>
                    <a:pt x="1716251" y="277282"/>
                  </a:cubicBezTo>
                  <a:cubicBezTo>
                    <a:pt x="1701947" y="301122"/>
                    <a:pt x="1687643" y="324168"/>
                    <a:pt x="1651883" y="314632"/>
                  </a:cubicBezTo>
                  <a:cubicBezTo>
                    <a:pt x="1642347" y="312248"/>
                    <a:pt x="1629632" y="320989"/>
                    <a:pt x="1611355" y="326552"/>
                  </a:cubicBezTo>
                  <a:cubicBezTo>
                    <a:pt x="1628043" y="338472"/>
                    <a:pt x="1654267" y="335293"/>
                    <a:pt x="1643936" y="363901"/>
                  </a:cubicBezTo>
                  <a:cubicBezTo>
                    <a:pt x="1633605" y="367080"/>
                    <a:pt x="1620891" y="371053"/>
                    <a:pt x="1604997" y="376616"/>
                  </a:cubicBezTo>
                  <a:cubicBezTo>
                    <a:pt x="1603805" y="361120"/>
                    <a:pt x="1597249" y="356153"/>
                    <a:pt x="1588905" y="354365"/>
                  </a:cubicBezTo>
                  <a:lnTo>
                    <a:pt x="1565041" y="351536"/>
                  </a:lnTo>
                  <a:lnTo>
                    <a:pt x="1565263" y="351980"/>
                  </a:lnTo>
                  <a:lnTo>
                    <a:pt x="1563440" y="353132"/>
                  </a:lnTo>
                  <a:lnTo>
                    <a:pt x="1564081" y="351423"/>
                  </a:lnTo>
                  <a:lnTo>
                    <a:pt x="1562642" y="351252"/>
                  </a:lnTo>
                  <a:lnTo>
                    <a:pt x="1556622" y="332810"/>
                  </a:lnTo>
                  <a:cubicBezTo>
                    <a:pt x="1554338" y="325757"/>
                    <a:pt x="1551755" y="317810"/>
                    <a:pt x="1548576" y="308274"/>
                  </a:cubicBezTo>
                  <a:cubicBezTo>
                    <a:pt x="1523146" y="334498"/>
                    <a:pt x="1504074" y="355160"/>
                    <a:pt x="1484207" y="375026"/>
                  </a:cubicBezTo>
                  <a:cubicBezTo>
                    <a:pt x="1468314" y="390125"/>
                    <a:pt x="1451626" y="400456"/>
                    <a:pt x="1425402" y="398867"/>
                  </a:cubicBezTo>
                  <a:cubicBezTo>
                    <a:pt x="1377722" y="396483"/>
                    <a:pt x="1330042" y="403635"/>
                    <a:pt x="1291897" y="437805"/>
                  </a:cubicBezTo>
                  <a:cubicBezTo>
                    <a:pt x="1287924" y="440984"/>
                    <a:pt x="1282361" y="443368"/>
                    <a:pt x="1276799" y="444957"/>
                  </a:cubicBezTo>
                  <a:cubicBezTo>
                    <a:pt x="1271236" y="446547"/>
                    <a:pt x="1265673" y="445752"/>
                    <a:pt x="1259316" y="446547"/>
                  </a:cubicBezTo>
                  <a:lnTo>
                    <a:pt x="1260835" y="430598"/>
                  </a:lnTo>
                  <a:lnTo>
                    <a:pt x="1262495" y="430653"/>
                  </a:lnTo>
                  <a:lnTo>
                    <a:pt x="1263396" y="428934"/>
                  </a:lnTo>
                  <a:lnTo>
                    <a:pt x="1296467" y="416647"/>
                  </a:lnTo>
                  <a:cubicBezTo>
                    <a:pt x="1307394" y="410389"/>
                    <a:pt x="1316930" y="401251"/>
                    <a:pt x="1323684" y="386152"/>
                  </a:cubicBezTo>
                  <a:cubicBezTo>
                    <a:pt x="1315737" y="385357"/>
                    <a:pt x="1310175" y="383768"/>
                    <a:pt x="1305407" y="384563"/>
                  </a:cubicBezTo>
                  <a:cubicBezTo>
                    <a:pt x="1292295" y="386550"/>
                    <a:pt x="1283951" y="393106"/>
                    <a:pt x="1277693" y="401648"/>
                  </a:cubicBezTo>
                  <a:lnTo>
                    <a:pt x="1263396" y="428934"/>
                  </a:lnTo>
                  <a:lnTo>
                    <a:pt x="1260905" y="429859"/>
                  </a:lnTo>
                  <a:lnTo>
                    <a:pt x="1260835" y="430598"/>
                  </a:lnTo>
                  <a:lnTo>
                    <a:pt x="1241536" y="429958"/>
                  </a:lnTo>
                  <a:cubicBezTo>
                    <a:pt x="1234483" y="429859"/>
                    <a:pt x="1227530" y="430256"/>
                    <a:pt x="1221172" y="432243"/>
                  </a:cubicBezTo>
                  <a:cubicBezTo>
                    <a:pt x="1175081" y="444957"/>
                    <a:pt x="1128990" y="459261"/>
                    <a:pt x="1080515" y="474360"/>
                  </a:cubicBezTo>
                  <a:cubicBezTo>
                    <a:pt x="1086078" y="479128"/>
                    <a:pt x="1091641" y="483896"/>
                    <a:pt x="1099587" y="490254"/>
                  </a:cubicBezTo>
                  <a:cubicBezTo>
                    <a:pt x="1093230" y="496611"/>
                    <a:pt x="1083694" y="502968"/>
                    <a:pt x="1081310" y="511710"/>
                  </a:cubicBezTo>
                  <a:cubicBezTo>
                    <a:pt x="1079721" y="518862"/>
                    <a:pt x="1086873" y="528398"/>
                    <a:pt x="1090051" y="537934"/>
                  </a:cubicBezTo>
                  <a:cubicBezTo>
                    <a:pt x="1085283" y="541112"/>
                    <a:pt x="1081310" y="545880"/>
                    <a:pt x="1076542" y="546675"/>
                  </a:cubicBezTo>
                  <a:cubicBezTo>
                    <a:pt x="1028862" y="553827"/>
                    <a:pt x="988334" y="582435"/>
                    <a:pt x="939859" y="587998"/>
                  </a:cubicBezTo>
                  <a:cubicBezTo>
                    <a:pt x="908867" y="591177"/>
                    <a:pt x="879464" y="600713"/>
                    <a:pt x="846882" y="599918"/>
                  </a:cubicBezTo>
                  <a:cubicBezTo>
                    <a:pt x="825426" y="599123"/>
                    <a:pt x="780130" y="601507"/>
                    <a:pt x="764237" y="596739"/>
                  </a:cubicBezTo>
                  <a:cubicBezTo>
                    <a:pt x="761853" y="607070"/>
                    <a:pt x="760263" y="617401"/>
                    <a:pt x="757879" y="626937"/>
                  </a:cubicBezTo>
                  <a:cubicBezTo>
                    <a:pt x="757085" y="629321"/>
                    <a:pt x="753906" y="630115"/>
                    <a:pt x="749933" y="633294"/>
                  </a:cubicBezTo>
                  <a:cubicBezTo>
                    <a:pt x="741191" y="624553"/>
                    <a:pt x="733245" y="608659"/>
                    <a:pt x="723708" y="607865"/>
                  </a:cubicBezTo>
                  <a:cubicBezTo>
                    <a:pt x="714172" y="607070"/>
                    <a:pt x="703047" y="620579"/>
                    <a:pt x="689538" y="630115"/>
                  </a:cubicBezTo>
                  <a:cubicBezTo>
                    <a:pt x="686359" y="626937"/>
                    <a:pt x="681591" y="620579"/>
                    <a:pt x="674439" y="618195"/>
                  </a:cubicBezTo>
                  <a:cubicBezTo>
                    <a:pt x="666492" y="615017"/>
                    <a:pt x="651394" y="611838"/>
                    <a:pt x="649009" y="615017"/>
                  </a:cubicBezTo>
                  <a:cubicBezTo>
                    <a:pt x="637089" y="634884"/>
                    <a:pt x="619607" y="628526"/>
                    <a:pt x="604508" y="626142"/>
                  </a:cubicBezTo>
                  <a:cubicBezTo>
                    <a:pt x="548087" y="618195"/>
                    <a:pt x="492460" y="608659"/>
                    <a:pt x="436833" y="600713"/>
                  </a:cubicBezTo>
                  <a:cubicBezTo>
                    <a:pt x="416966" y="597534"/>
                    <a:pt x="404251" y="586409"/>
                    <a:pt x="394715" y="570515"/>
                  </a:cubicBezTo>
                  <a:cubicBezTo>
                    <a:pt x="378027" y="543496"/>
                    <a:pt x="358160" y="529192"/>
                    <a:pt x="324784" y="514094"/>
                  </a:cubicBezTo>
                  <a:cubicBezTo>
                    <a:pt x="314453" y="509326"/>
                    <a:pt x="308096" y="494227"/>
                    <a:pt x="296971" y="480718"/>
                  </a:cubicBezTo>
                  <a:cubicBezTo>
                    <a:pt x="262005" y="482307"/>
                    <a:pt x="237371" y="462440"/>
                    <a:pt x="229424" y="421912"/>
                  </a:cubicBezTo>
                  <a:cubicBezTo>
                    <a:pt x="216709" y="420323"/>
                    <a:pt x="203994" y="417939"/>
                    <a:pt x="189690" y="416349"/>
                  </a:cubicBezTo>
                  <a:cubicBezTo>
                    <a:pt x="181744" y="361517"/>
                    <a:pt x="135653" y="362312"/>
                    <a:pt x="94330" y="357544"/>
                  </a:cubicBezTo>
                  <a:cubicBezTo>
                    <a:pt x="56186" y="352776"/>
                    <a:pt x="37908" y="339266"/>
                    <a:pt x="27578" y="303506"/>
                  </a:cubicBezTo>
                  <a:cubicBezTo>
                    <a:pt x="25988" y="297944"/>
                    <a:pt x="24399" y="292381"/>
                    <a:pt x="23604" y="287613"/>
                  </a:cubicBezTo>
                  <a:cubicBezTo>
                    <a:pt x="22015" y="270925"/>
                    <a:pt x="-8182" y="268541"/>
                    <a:pt x="2148" y="247085"/>
                  </a:cubicBezTo>
                  <a:cubicBezTo>
                    <a:pt x="9300" y="231986"/>
                    <a:pt x="19631" y="219271"/>
                    <a:pt x="29962" y="203378"/>
                  </a:cubicBezTo>
                  <a:cubicBezTo>
                    <a:pt x="37114" y="203378"/>
                    <a:pt x="45855" y="204172"/>
                    <a:pt x="54597" y="204172"/>
                  </a:cubicBezTo>
                  <a:cubicBezTo>
                    <a:pt x="55391" y="201788"/>
                    <a:pt x="56980" y="199404"/>
                    <a:pt x="57775" y="197020"/>
                  </a:cubicBezTo>
                  <a:cubicBezTo>
                    <a:pt x="45060" y="189074"/>
                    <a:pt x="32346" y="180332"/>
                    <a:pt x="15658" y="170002"/>
                  </a:cubicBezTo>
                  <a:cubicBezTo>
                    <a:pt x="20426" y="158876"/>
                    <a:pt x="24399" y="146956"/>
                    <a:pt x="31551" y="130268"/>
                  </a:cubicBezTo>
                  <a:cubicBezTo>
                    <a:pt x="50623" y="142188"/>
                    <a:pt x="65722" y="151724"/>
                    <a:pt x="77642" y="158876"/>
                  </a:cubicBezTo>
                  <a:cubicBezTo>
                    <a:pt x="100687" y="154108"/>
                    <a:pt x="121349" y="149340"/>
                    <a:pt x="149162" y="142983"/>
                  </a:cubicBezTo>
                  <a:cubicBezTo>
                    <a:pt x="120554" y="126295"/>
                    <a:pt x="95919" y="118348"/>
                    <a:pt x="67311" y="119143"/>
                  </a:cubicBezTo>
                  <a:cubicBezTo>
                    <a:pt x="61749" y="105633"/>
                    <a:pt x="56980" y="92124"/>
                    <a:pt x="50623" y="75436"/>
                  </a:cubicBezTo>
                  <a:cubicBezTo>
                    <a:pt x="81615" y="72257"/>
                    <a:pt x="110223" y="69079"/>
                    <a:pt x="141216" y="65105"/>
                  </a:cubicBezTo>
                  <a:cubicBezTo>
                    <a:pt x="142805" y="72257"/>
                    <a:pt x="145189" y="79409"/>
                    <a:pt x="147573" y="91329"/>
                  </a:cubicBezTo>
                  <a:cubicBezTo>
                    <a:pt x="171413" y="87356"/>
                    <a:pt x="195253" y="82588"/>
                    <a:pt x="219093" y="80204"/>
                  </a:cubicBezTo>
                  <a:lnTo>
                    <a:pt x="251550" y="83155"/>
                  </a:lnTo>
                  <a:lnTo>
                    <a:pt x="225451" y="96891"/>
                  </a:lnTo>
                  <a:lnTo>
                    <a:pt x="225924" y="98191"/>
                  </a:lnTo>
                  <a:lnTo>
                    <a:pt x="223861" y="99276"/>
                  </a:lnTo>
                  <a:cubicBezTo>
                    <a:pt x="224656" y="102455"/>
                    <a:pt x="226245" y="104839"/>
                    <a:pt x="227040" y="108017"/>
                  </a:cubicBezTo>
                  <a:cubicBezTo>
                    <a:pt x="249291" y="108017"/>
                    <a:pt x="271541" y="104839"/>
                    <a:pt x="291408" y="86561"/>
                  </a:cubicBezTo>
                  <a:lnTo>
                    <a:pt x="289194" y="86278"/>
                  </a:lnTo>
                  <a:lnTo>
                    <a:pt x="292998" y="84177"/>
                  </a:lnTo>
                  <a:lnTo>
                    <a:pt x="254129" y="81797"/>
                  </a:lnTo>
                  <a:lnTo>
                    <a:pt x="255648" y="80998"/>
                  </a:lnTo>
                  <a:cubicBezTo>
                    <a:pt x="255648" y="80998"/>
                    <a:pt x="254059" y="81793"/>
                    <a:pt x="254059" y="81793"/>
                  </a:cubicBezTo>
                  <a:cubicBezTo>
                    <a:pt x="258827" y="73052"/>
                    <a:pt x="263595" y="65105"/>
                    <a:pt x="271541" y="50801"/>
                  </a:cubicBezTo>
                  <a:cubicBezTo>
                    <a:pt x="417761" y="36497"/>
                    <a:pt x="566364" y="20604"/>
                    <a:pt x="715762" y="8684"/>
                  </a:cubicBezTo>
                  <a:cubicBezTo>
                    <a:pt x="769005" y="4710"/>
                    <a:pt x="823042" y="10273"/>
                    <a:pt x="877080" y="11862"/>
                  </a:cubicBezTo>
                  <a:cubicBezTo>
                    <a:pt x="896152" y="12657"/>
                    <a:pt x="915224" y="10273"/>
                    <a:pt x="934296" y="12657"/>
                  </a:cubicBezTo>
                  <a:cubicBezTo>
                    <a:pt x="950984" y="14246"/>
                    <a:pt x="967672" y="19809"/>
                    <a:pt x="991512" y="24577"/>
                  </a:cubicBezTo>
                  <a:cubicBezTo>
                    <a:pt x="995486" y="22988"/>
                    <a:pt x="1005816" y="17425"/>
                    <a:pt x="1015352" y="11862"/>
                  </a:cubicBezTo>
                  <a:cubicBezTo>
                    <a:pt x="1018531" y="11862"/>
                    <a:pt x="1020915" y="11068"/>
                    <a:pt x="1020915" y="11862"/>
                  </a:cubicBezTo>
                  <a:cubicBezTo>
                    <a:pt x="1040782" y="44444"/>
                    <a:pt x="1059854" y="22193"/>
                    <a:pt x="1078926" y="11068"/>
                  </a:cubicBezTo>
                  <a:cubicBezTo>
                    <a:pt x="1081310" y="9478"/>
                    <a:pt x="1084489" y="8684"/>
                    <a:pt x="1086873" y="9478"/>
                  </a:cubicBezTo>
                  <a:cubicBezTo>
                    <a:pt x="1158393" y="26166"/>
                    <a:pt x="1229118" y="-4031"/>
                    <a:pt x="1300639" y="8684"/>
                  </a:cubicBezTo>
                  <a:cubicBezTo>
                    <a:pt x="1306996" y="9478"/>
                    <a:pt x="1314943" y="10273"/>
                    <a:pt x="1321300" y="7889"/>
                  </a:cubicBezTo>
                  <a:cubicBezTo>
                    <a:pt x="1332823" y="3518"/>
                    <a:pt x="1344246" y="1234"/>
                    <a:pt x="1355608" y="389"/>
                  </a:cubicBezTo>
                  <a:close/>
                </a:path>
              </a:pathLst>
            </a:custGeom>
            <a:solidFill>
              <a:schemeClr val="accent6"/>
            </a:solidFill>
            <a:ln w="7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420FF042-46AC-4ABB-BC6E-B5EA8CBC9DAE}"/>
                </a:ext>
              </a:extLst>
            </p:cNvPr>
            <p:cNvGrpSpPr/>
            <p:nvPr/>
          </p:nvGrpSpPr>
          <p:grpSpPr>
            <a:xfrm>
              <a:off x="6403290" y="3640136"/>
              <a:ext cx="2948940" cy="886162"/>
              <a:chOff x="6751979" y="1666120"/>
              <a:chExt cx="3952213" cy="886162"/>
            </a:xfrm>
          </p:grpSpPr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75A547AC-CD2B-4AD6-BA68-ADE7092F23C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cs typeface="Arial" pitchFamily="34" charset="0"/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AB7EF9A0-8005-4967-B4DC-D5AF96D2C68E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09FA50AA-DB7B-4052-8952-7D11B094B355}"/>
                </a:ext>
              </a:extLst>
            </p:cNvPr>
            <p:cNvSpPr txBox="1"/>
            <p:nvPr/>
          </p:nvSpPr>
          <p:spPr>
            <a:xfrm>
              <a:off x="5486403" y="3553608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4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A55071E1-793F-4DB2-A7FF-8A02F68BE545}"/>
              </a:ext>
            </a:extLst>
          </p:cNvPr>
          <p:cNvGrpSpPr/>
          <p:nvPr/>
        </p:nvGrpSpPr>
        <p:grpSpPr>
          <a:xfrm>
            <a:off x="878813" y="2021354"/>
            <a:ext cx="4716229" cy="925071"/>
            <a:chOff x="878812" y="2021352"/>
            <a:chExt cx="4716229" cy="9250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2D0583-6FE3-42B2-B5DA-D7383E2DFF5C}"/>
                </a:ext>
              </a:extLst>
            </p:cNvPr>
            <p:cNvSpPr txBox="1"/>
            <p:nvPr/>
          </p:nvSpPr>
          <p:spPr>
            <a:xfrm>
              <a:off x="878812" y="202135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4"/>
                  </a:solidFill>
                </a:rPr>
                <a:t>Content  Here</a:t>
              </a:r>
              <a:endParaRPr lang="ko-KR" altLang="en-US" sz="1200" b="1">
                <a:solidFill>
                  <a:schemeClr val="accent4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33A1D5-F7C7-460C-90AF-CD2C86466D2F}"/>
                </a:ext>
              </a:extLst>
            </p:cNvPr>
            <p:cNvSpPr txBox="1"/>
            <p:nvPr/>
          </p:nvSpPr>
          <p:spPr>
            <a:xfrm>
              <a:off x="878812" y="230009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7">
            <a:extLst>
              <a:ext uri="{FF2B5EF4-FFF2-40B4-BE49-F238E27FC236}">
                <a16:creationId xmlns:a16="http://schemas.microsoft.com/office/drawing/2014/main" id="{E210C78E-B98E-414B-8A77-C0BD4C095F34}"/>
              </a:ext>
            </a:extLst>
          </p:cNvPr>
          <p:cNvGrpSpPr/>
          <p:nvPr/>
        </p:nvGrpSpPr>
        <p:grpSpPr>
          <a:xfrm>
            <a:off x="878813" y="3306760"/>
            <a:ext cx="4716229" cy="925071"/>
            <a:chOff x="878812" y="3306757"/>
            <a:chExt cx="4716229" cy="9250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9111E-94B9-472E-B6C2-AD91DF4D645A}"/>
                </a:ext>
              </a:extLst>
            </p:cNvPr>
            <p:cNvSpPr txBox="1"/>
            <p:nvPr/>
          </p:nvSpPr>
          <p:spPr>
            <a:xfrm>
              <a:off x="878812" y="3306757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3"/>
                  </a:solidFill>
                </a:rPr>
                <a:t>Content  Here</a:t>
              </a:r>
              <a:endParaRPr lang="ko-KR" altLang="en-US" sz="1200" b="1">
                <a:solidFill>
                  <a:schemeClr val="accent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809DE6-8BFF-4C94-8A15-2F888F1BD4CB}"/>
                </a:ext>
              </a:extLst>
            </p:cNvPr>
            <p:cNvSpPr txBox="1"/>
            <p:nvPr/>
          </p:nvSpPr>
          <p:spPr>
            <a:xfrm>
              <a:off x="878812" y="3585497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16">
            <a:extLst>
              <a:ext uri="{FF2B5EF4-FFF2-40B4-BE49-F238E27FC236}">
                <a16:creationId xmlns:a16="http://schemas.microsoft.com/office/drawing/2014/main" id="{5E5FAA01-F150-40AF-91BB-4325F0632084}"/>
              </a:ext>
            </a:extLst>
          </p:cNvPr>
          <p:cNvGrpSpPr/>
          <p:nvPr/>
        </p:nvGrpSpPr>
        <p:grpSpPr>
          <a:xfrm>
            <a:off x="878813" y="4592165"/>
            <a:ext cx="4716229" cy="925071"/>
            <a:chOff x="878812" y="4592162"/>
            <a:chExt cx="4716229" cy="9250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C0235D-9911-4881-87BB-A1D184A9F727}"/>
                </a:ext>
              </a:extLst>
            </p:cNvPr>
            <p:cNvSpPr txBox="1"/>
            <p:nvPr/>
          </p:nvSpPr>
          <p:spPr>
            <a:xfrm>
              <a:off x="878812" y="459216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2"/>
                  </a:solidFill>
                </a:rPr>
                <a:t>Content  Here</a:t>
              </a:r>
              <a:endParaRPr lang="ko-KR" altLang="en-US" sz="1200" b="1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65DEC7-AC7B-4C41-B614-1011D08DA3ED}"/>
                </a:ext>
              </a:extLst>
            </p:cNvPr>
            <p:cNvSpPr txBox="1"/>
            <p:nvPr/>
          </p:nvSpPr>
          <p:spPr>
            <a:xfrm>
              <a:off x="878812" y="487090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12" name="Chart Placeholder 10">
            <a:extLst>
              <a:ext uri="{FF2B5EF4-FFF2-40B4-BE49-F238E27FC236}">
                <a16:creationId xmlns:a16="http://schemas.microsoft.com/office/drawing/2014/main" id="{B4B43E05-C1B5-4896-99AB-8FCC05CC5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702381"/>
              </p:ext>
            </p:extLst>
          </p:nvPr>
        </p:nvGraphicFramePr>
        <p:xfrm>
          <a:off x="5666466" y="1756373"/>
          <a:ext cx="5786168" cy="439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DBA58B-DE04-420B-A675-8CD3D8B99ECB}"/>
              </a:ext>
            </a:extLst>
          </p:cNvPr>
          <p:cNvGrpSpPr/>
          <p:nvPr/>
        </p:nvGrpSpPr>
        <p:grpSpPr>
          <a:xfrm>
            <a:off x="938674" y="1823888"/>
            <a:ext cx="4291885" cy="4278699"/>
            <a:chOff x="740082" y="1726199"/>
            <a:chExt cx="4392935" cy="4379439"/>
          </a:xfrm>
        </p:grpSpPr>
        <p:sp>
          <p:nvSpPr>
            <p:cNvPr id="4" name="L-Shape 52">
              <a:extLst>
                <a:ext uri="{FF2B5EF4-FFF2-40B4-BE49-F238E27FC236}">
                  <a16:creationId xmlns:a16="http://schemas.microsoft.com/office/drawing/2014/main" id="{6BBCD878-657A-4B46-9ECA-A856D0FE4A90}"/>
                </a:ext>
              </a:extLst>
            </p:cNvPr>
            <p:cNvSpPr/>
            <p:nvPr/>
          </p:nvSpPr>
          <p:spPr>
            <a:xfrm rot="16200000">
              <a:off x="2509501" y="3482878"/>
              <a:ext cx="2196089" cy="3049432"/>
            </a:xfrm>
            <a:custGeom>
              <a:avLst/>
              <a:gdLst/>
              <a:ahLst/>
              <a:cxnLst/>
              <a:rect l="l" t="t" r="r" b="b"/>
              <a:pathLst>
                <a:path w="2196089" h="3049432">
                  <a:moveTo>
                    <a:pt x="2196089" y="1951388"/>
                  </a:moveTo>
                  <a:lnTo>
                    <a:pt x="2196089" y="3049432"/>
                  </a:lnTo>
                  <a:lnTo>
                    <a:pt x="0" y="3049432"/>
                  </a:lnTo>
                  <a:lnTo>
                    <a:pt x="0" y="853342"/>
                  </a:lnTo>
                  <a:lnTo>
                    <a:pt x="350852" y="853342"/>
                  </a:lnTo>
                  <a:lnTo>
                    <a:pt x="350852" y="426807"/>
                  </a:lnTo>
                  <a:lnTo>
                    <a:pt x="137448" y="426807"/>
                  </a:lnTo>
                  <a:lnTo>
                    <a:pt x="564256" y="0"/>
                  </a:lnTo>
                  <a:lnTo>
                    <a:pt x="991063" y="426807"/>
                  </a:lnTo>
                  <a:lnTo>
                    <a:pt x="777659" y="426807"/>
                  </a:lnTo>
                  <a:lnTo>
                    <a:pt x="777659" y="853342"/>
                  </a:lnTo>
                  <a:lnTo>
                    <a:pt x="1098045" y="853342"/>
                  </a:lnTo>
                  <a:lnTo>
                    <a:pt x="1098045" y="1951388"/>
                  </a:ln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L-Shape 49">
              <a:extLst>
                <a:ext uri="{FF2B5EF4-FFF2-40B4-BE49-F238E27FC236}">
                  <a16:creationId xmlns:a16="http://schemas.microsoft.com/office/drawing/2014/main" id="{3CBCF1F7-9623-42C6-9A60-2A19E23C04EC}"/>
                </a:ext>
              </a:extLst>
            </p:cNvPr>
            <p:cNvSpPr/>
            <p:nvPr/>
          </p:nvSpPr>
          <p:spPr>
            <a:xfrm rot="10800000">
              <a:off x="2936927" y="1726618"/>
              <a:ext cx="2196090" cy="3050124"/>
            </a:xfrm>
            <a:custGeom>
              <a:avLst/>
              <a:gdLst/>
              <a:ahLst/>
              <a:cxnLst/>
              <a:rect l="l" t="t" r="r" b="b"/>
              <a:pathLst>
                <a:path w="2196090" h="3050124">
                  <a:moveTo>
                    <a:pt x="2196090" y="3050124"/>
                  </a:moveTo>
                  <a:lnTo>
                    <a:pt x="0" y="3050124"/>
                  </a:lnTo>
                  <a:lnTo>
                    <a:pt x="0" y="854035"/>
                  </a:lnTo>
                  <a:lnTo>
                    <a:pt x="350853" y="854035"/>
                  </a:lnTo>
                  <a:lnTo>
                    <a:pt x="350853" y="426807"/>
                  </a:lnTo>
                  <a:lnTo>
                    <a:pt x="137449" y="426807"/>
                  </a:lnTo>
                  <a:lnTo>
                    <a:pt x="564257" y="0"/>
                  </a:lnTo>
                  <a:lnTo>
                    <a:pt x="991064" y="426807"/>
                  </a:lnTo>
                  <a:lnTo>
                    <a:pt x="777660" y="426807"/>
                  </a:lnTo>
                  <a:lnTo>
                    <a:pt x="777660" y="854035"/>
                  </a:lnTo>
                  <a:lnTo>
                    <a:pt x="1098045" y="854035"/>
                  </a:lnTo>
                  <a:lnTo>
                    <a:pt x="1098045" y="1952080"/>
                  </a:lnTo>
                  <a:lnTo>
                    <a:pt x="2196090" y="195208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L-Shape 17">
              <a:extLst>
                <a:ext uri="{FF2B5EF4-FFF2-40B4-BE49-F238E27FC236}">
                  <a16:creationId xmlns:a16="http://schemas.microsoft.com/office/drawing/2014/main" id="{9F7D0E56-ACDE-4E4A-85EC-D51CFCFB7F7D}"/>
                </a:ext>
              </a:extLst>
            </p:cNvPr>
            <p:cNvSpPr/>
            <p:nvPr/>
          </p:nvSpPr>
          <p:spPr>
            <a:xfrm rot="5400000">
              <a:off x="1167857" y="1299181"/>
              <a:ext cx="2196089" cy="3050125"/>
            </a:xfrm>
            <a:custGeom>
              <a:avLst/>
              <a:gdLst/>
              <a:ahLst/>
              <a:cxnLst/>
              <a:rect l="l" t="t" r="r" b="b"/>
              <a:pathLst>
                <a:path w="2196089" h="3050125">
                  <a:moveTo>
                    <a:pt x="0" y="3050125"/>
                  </a:moveTo>
                  <a:lnTo>
                    <a:pt x="0" y="854035"/>
                  </a:lnTo>
                  <a:lnTo>
                    <a:pt x="350853" y="854035"/>
                  </a:lnTo>
                  <a:lnTo>
                    <a:pt x="350853" y="426807"/>
                  </a:lnTo>
                  <a:lnTo>
                    <a:pt x="137449" y="426807"/>
                  </a:lnTo>
                  <a:lnTo>
                    <a:pt x="564256" y="0"/>
                  </a:lnTo>
                  <a:lnTo>
                    <a:pt x="991063" y="426807"/>
                  </a:lnTo>
                  <a:lnTo>
                    <a:pt x="777660" y="426807"/>
                  </a:lnTo>
                  <a:lnTo>
                    <a:pt x="777660" y="854035"/>
                  </a:lnTo>
                  <a:lnTo>
                    <a:pt x="1098045" y="854035"/>
                  </a:lnTo>
                  <a:lnTo>
                    <a:pt x="1098045" y="1952081"/>
                  </a:lnTo>
                  <a:lnTo>
                    <a:pt x="2196089" y="1952081"/>
                  </a:lnTo>
                  <a:lnTo>
                    <a:pt x="2196089" y="3050125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L-Shape 55">
              <a:extLst>
                <a:ext uri="{FF2B5EF4-FFF2-40B4-BE49-F238E27FC236}">
                  <a16:creationId xmlns:a16="http://schemas.microsoft.com/office/drawing/2014/main" id="{1F0CF447-2C44-4F72-A882-A5F56E0FEA5C}"/>
                </a:ext>
              </a:extLst>
            </p:cNvPr>
            <p:cNvSpPr/>
            <p:nvPr/>
          </p:nvSpPr>
          <p:spPr>
            <a:xfrm>
              <a:off x="740082" y="3055514"/>
              <a:ext cx="2196090" cy="3050124"/>
            </a:xfrm>
            <a:custGeom>
              <a:avLst/>
              <a:gdLst/>
              <a:ahLst/>
              <a:cxnLst/>
              <a:rect l="l" t="t" r="r" b="b"/>
              <a:pathLst>
                <a:path w="2196090" h="3050124">
                  <a:moveTo>
                    <a:pt x="564257" y="0"/>
                  </a:moveTo>
                  <a:lnTo>
                    <a:pt x="991064" y="426807"/>
                  </a:lnTo>
                  <a:lnTo>
                    <a:pt x="777660" y="426807"/>
                  </a:lnTo>
                  <a:lnTo>
                    <a:pt x="777660" y="854035"/>
                  </a:lnTo>
                  <a:lnTo>
                    <a:pt x="1098045" y="854035"/>
                  </a:lnTo>
                  <a:lnTo>
                    <a:pt x="1098045" y="1952080"/>
                  </a:lnTo>
                  <a:lnTo>
                    <a:pt x="2196090" y="1952080"/>
                  </a:lnTo>
                  <a:lnTo>
                    <a:pt x="2196090" y="2272466"/>
                  </a:lnTo>
                  <a:lnTo>
                    <a:pt x="1769555" y="2272466"/>
                  </a:lnTo>
                  <a:lnTo>
                    <a:pt x="1769555" y="2059062"/>
                  </a:lnTo>
                  <a:lnTo>
                    <a:pt x="1342748" y="2485869"/>
                  </a:lnTo>
                  <a:lnTo>
                    <a:pt x="1769555" y="2912677"/>
                  </a:lnTo>
                  <a:lnTo>
                    <a:pt x="1769555" y="2699273"/>
                  </a:lnTo>
                  <a:lnTo>
                    <a:pt x="2196090" y="2699273"/>
                  </a:lnTo>
                  <a:lnTo>
                    <a:pt x="2196090" y="3050124"/>
                  </a:lnTo>
                  <a:lnTo>
                    <a:pt x="0" y="3050124"/>
                  </a:lnTo>
                  <a:lnTo>
                    <a:pt x="0" y="854035"/>
                  </a:lnTo>
                  <a:lnTo>
                    <a:pt x="350853" y="854035"/>
                  </a:lnTo>
                  <a:lnTo>
                    <a:pt x="350853" y="426807"/>
                  </a:lnTo>
                  <a:lnTo>
                    <a:pt x="137449" y="426807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C011E2-3877-4E44-8F8A-262DDBBDA54B}"/>
              </a:ext>
            </a:extLst>
          </p:cNvPr>
          <p:cNvGrpSpPr/>
          <p:nvPr/>
        </p:nvGrpSpPr>
        <p:grpSpPr>
          <a:xfrm>
            <a:off x="1072960" y="1985524"/>
            <a:ext cx="1115569" cy="858324"/>
            <a:chOff x="3233965" y="1954419"/>
            <a:chExt cx="1446171" cy="8785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1E807F-7C38-4F7D-8A24-1EEEC176805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843D7F-690C-4FAB-B35C-79B4BEA81F2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B73079-2579-468D-A20F-85B4AC34304C}"/>
              </a:ext>
            </a:extLst>
          </p:cNvPr>
          <p:cNvGrpSpPr/>
          <p:nvPr/>
        </p:nvGrpSpPr>
        <p:grpSpPr>
          <a:xfrm>
            <a:off x="3964167" y="1985524"/>
            <a:ext cx="1115569" cy="858324"/>
            <a:chOff x="3233965" y="1954419"/>
            <a:chExt cx="1446171" cy="8785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7B16FD-F86D-4498-9232-D88FA60D468C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AB16E0-DAEB-42AF-8A4D-117AA5B48F68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433CF7-2EEF-4FD8-856E-A1BCB84CF5D9}"/>
              </a:ext>
            </a:extLst>
          </p:cNvPr>
          <p:cNvGrpSpPr/>
          <p:nvPr/>
        </p:nvGrpSpPr>
        <p:grpSpPr>
          <a:xfrm>
            <a:off x="3964167" y="5134324"/>
            <a:ext cx="1115569" cy="858324"/>
            <a:chOff x="3233965" y="1954419"/>
            <a:chExt cx="1446171" cy="8785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76C5A-2B19-4521-A38D-9F0D13991DD2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2E1580-BD31-4892-8F04-0B33B9F0A688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3EEC23-FBB9-4EAD-BC24-376E0317A063}"/>
              </a:ext>
            </a:extLst>
          </p:cNvPr>
          <p:cNvGrpSpPr/>
          <p:nvPr/>
        </p:nvGrpSpPr>
        <p:grpSpPr>
          <a:xfrm>
            <a:off x="1072960" y="5134324"/>
            <a:ext cx="1115569" cy="858324"/>
            <a:chOff x="3233965" y="1954419"/>
            <a:chExt cx="1446171" cy="8785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B82CC1-1B00-4011-9679-AB8BA72E8811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055E95-330D-44A5-BE4C-14C9EFEDC8B0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E4E722-F725-4054-A67A-E89E7943EABE}"/>
              </a:ext>
            </a:extLst>
          </p:cNvPr>
          <p:cNvGrpSpPr/>
          <p:nvPr/>
        </p:nvGrpSpPr>
        <p:grpSpPr>
          <a:xfrm>
            <a:off x="2145856" y="3428616"/>
            <a:ext cx="1878261" cy="1101624"/>
            <a:chOff x="3017861" y="4283314"/>
            <a:chExt cx="1592591" cy="11275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99F185-5952-408A-9753-B8E0B86775D4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850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A86D7B-DAFD-4A41-A86D-CE3FCAA83F51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26EE37-2810-4DF8-8A6E-534C925746FA}"/>
              </a:ext>
            </a:extLst>
          </p:cNvPr>
          <p:cNvGrpSpPr/>
          <p:nvPr/>
        </p:nvGrpSpPr>
        <p:grpSpPr>
          <a:xfrm>
            <a:off x="5704312" y="1847887"/>
            <a:ext cx="5627411" cy="923330"/>
            <a:chOff x="3017858" y="4283314"/>
            <a:chExt cx="2612200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234D66-3511-4B51-93DB-2AE63F558B6D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1AB6E5-E6E1-4C3F-B46B-E6D4BD41BFB0}"/>
                </a:ext>
              </a:extLst>
            </p:cNvPr>
            <p:cNvSpPr txBox="1"/>
            <p:nvPr/>
          </p:nvSpPr>
          <p:spPr>
            <a:xfrm>
              <a:off x="3017858" y="4283314"/>
              <a:ext cx="2612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CEF5B4-75B8-4244-9F3F-DF32BF8F4007}"/>
              </a:ext>
            </a:extLst>
          </p:cNvPr>
          <p:cNvGrpSpPr/>
          <p:nvPr/>
        </p:nvGrpSpPr>
        <p:grpSpPr>
          <a:xfrm>
            <a:off x="5704312" y="2959049"/>
            <a:ext cx="5627411" cy="923330"/>
            <a:chOff x="3017858" y="4283314"/>
            <a:chExt cx="2612200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8F71CA-8A2E-4E6F-8C38-BE637FEE3ECD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5C0794-9142-4847-B8FF-2B6DA16A47BF}"/>
                </a:ext>
              </a:extLst>
            </p:cNvPr>
            <p:cNvSpPr txBox="1"/>
            <p:nvPr/>
          </p:nvSpPr>
          <p:spPr>
            <a:xfrm>
              <a:off x="3017858" y="4283314"/>
              <a:ext cx="2612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5F8A08-4043-4F71-99AD-C9C8A7B24918}"/>
              </a:ext>
            </a:extLst>
          </p:cNvPr>
          <p:cNvGrpSpPr/>
          <p:nvPr/>
        </p:nvGrpSpPr>
        <p:grpSpPr>
          <a:xfrm>
            <a:off x="5704312" y="4070211"/>
            <a:ext cx="5627411" cy="923330"/>
            <a:chOff x="3017858" y="4283314"/>
            <a:chExt cx="2612200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782407-5232-4061-8B5B-11AAFC98AC5A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BE71D5-7CC8-4E8D-8F52-428B4963EF2A}"/>
                </a:ext>
              </a:extLst>
            </p:cNvPr>
            <p:cNvSpPr txBox="1"/>
            <p:nvPr/>
          </p:nvSpPr>
          <p:spPr>
            <a:xfrm>
              <a:off x="3017858" y="4283314"/>
              <a:ext cx="2612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DC0C36-8A80-4767-830A-FBB41E955CE5}"/>
              </a:ext>
            </a:extLst>
          </p:cNvPr>
          <p:cNvGrpSpPr/>
          <p:nvPr/>
        </p:nvGrpSpPr>
        <p:grpSpPr>
          <a:xfrm>
            <a:off x="5704312" y="5181374"/>
            <a:ext cx="5627411" cy="923330"/>
            <a:chOff x="3017858" y="4283314"/>
            <a:chExt cx="2612200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D6257F-EBC7-4130-8738-617011F8FAAA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C605B0-6354-4F99-8AD6-00C7F193D35F}"/>
                </a:ext>
              </a:extLst>
            </p:cNvPr>
            <p:cNvSpPr txBox="1"/>
            <p:nvPr/>
          </p:nvSpPr>
          <p:spPr>
            <a:xfrm>
              <a:off x="3017858" y="4283314"/>
              <a:ext cx="2612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B21418B1-1005-4FEF-844D-F8EE1E54FCB7}"/>
              </a:ext>
            </a:extLst>
          </p:cNvPr>
          <p:cNvSpPr/>
          <p:nvPr/>
        </p:nvSpPr>
        <p:spPr>
          <a:xfrm>
            <a:off x="2370634" y="2212703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CC23B92-9B8A-4793-8400-881DA0EB2C4C}"/>
              </a:ext>
            </a:extLst>
          </p:cNvPr>
          <p:cNvSpPr/>
          <p:nvPr/>
        </p:nvSpPr>
        <p:spPr>
          <a:xfrm>
            <a:off x="4510562" y="318253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Round Same Side Corner Rectangle 11">
            <a:extLst>
              <a:ext uri="{FF2B5EF4-FFF2-40B4-BE49-F238E27FC236}">
                <a16:creationId xmlns:a16="http://schemas.microsoft.com/office/drawing/2014/main" id="{086CB343-DC3E-40F2-9DDC-00799049A4F3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32257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A8B48719-8A0A-41BC-AD96-19B6921EC2BB}"/>
              </a:ext>
            </a:extLst>
          </p:cNvPr>
          <p:cNvSpPr/>
          <p:nvPr/>
        </p:nvSpPr>
        <p:spPr>
          <a:xfrm>
            <a:off x="3411330" y="537039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32D5EA49-B093-4336-8A9E-6DB8EF50776C}"/>
              </a:ext>
            </a:extLst>
          </p:cNvPr>
          <p:cNvSpPr txBox="1"/>
          <p:nvPr/>
        </p:nvSpPr>
        <p:spPr>
          <a:xfrm flipH="1">
            <a:off x="776996" y="76607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>
                <a:latin typeface="+mj-lt"/>
                <a:cs typeface="Arial" pitchFamily="34" charset="0"/>
              </a:rPr>
              <a:t>Professional Presentation</a:t>
            </a:r>
            <a:endParaRPr lang="ko-KR" altLang="en-US" sz="3600">
              <a:latin typeface="+mj-lt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9752CC-068F-4796-827D-E6FB732FAC98}"/>
              </a:ext>
            </a:extLst>
          </p:cNvPr>
          <p:cNvSpPr txBox="1"/>
          <p:nvPr/>
        </p:nvSpPr>
        <p:spPr>
          <a:xfrm>
            <a:off x="776996" y="5968820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>
                <a:cs typeface="Arial" pitchFamily="34" charset="0"/>
              </a:rPr>
              <a:t>L</a:t>
            </a:r>
            <a:r>
              <a:rPr lang="en-US" altLang="ko-KR" sz="1100">
                <a:cs typeface="Arial" pitchFamily="34" charset="0"/>
              </a:rPr>
              <a:t>OREM IPSUM DOLOR SIT AMET,</a:t>
            </a:r>
          </a:p>
          <a:p>
            <a:r>
              <a:rPr lang="en-US" altLang="ko-KR" sz="1100">
                <a:cs typeface="Arial" pitchFamily="34" charset="0"/>
              </a:rPr>
              <a:t>CU USU AGAM INTEGRE IMPEDIT.</a:t>
            </a:r>
            <a:endParaRPr lang="ko-KR" altLang="en-US" sz="110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C1BFBD-A606-4BFE-B0BE-2359122917BC}"/>
              </a:ext>
            </a:extLst>
          </p:cNvPr>
          <p:cNvSpPr txBox="1"/>
          <p:nvPr/>
        </p:nvSpPr>
        <p:spPr>
          <a:xfrm>
            <a:off x="776996" y="5207998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A33BC-3E9B-4BE7-9AA1-2341F06D54A4}"/>
              </a:ext>
            </a:extLst>
          </p:cNvPr>
          <p:cNvSpPr txBox="1"/>
          <p:nvPr/>
        </p:nvSpPr>
        <p:spPr>
          <a:xfrm>
            <a:off x="776996" y="2634889"/>
            <a:ext cx="4287061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sz="14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직사각형 1">
            <a:extLst>
              <a:ext uri="{FF2B5EF4-FFF2-40B4-BE49-F238E27FC236}">
                <a16:creationId xmlns:a16="http://schemas.microsoft.com/office/drawing/2014/main" id="{AE14D8C5-4199-49C4-9A47-A135C2FB84E4}"/>
              </a:ext>
            </a:extLst>
          </p:cNvPr>
          <p:cNvSpPr/>
          <p:nvPr/>
        </p:nvSpPr>
        <p:spPr>
          <a:xfrm>
            <a:off x="776996" y="3025862"/>
            <a:ext cx="4323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2008 ~ 2015  Text here</a:t>
            </a:r>
          </a:p>
          <a:p>
            <a:r>
              <a:rPr lang="en-US" altLang="ko-KR" sz="1200"/>
              <a:t>Example Text : Get a modern PowerPoint  Presentation that is beautifully designed.</a:t>
            </a:r>
          </a:p>
          <a:p>
            <a:endParaRPr lang="en-US" altLang="ko-KR" sz="1200"/>
          </a:p>
          <a:p>
            <a:r>
              <a:rPr lang="en-US" altLang="ko-KR" sz="1200"/>
              <a:t>2016 ~ 2020 Text here</a:t>
            </a:r>
          </a:p>
          <a:p>
            <a:r>
              <a:rPr lang="en-US" altLang="ko-KR" sz="1200"/>
              <a:t>Example Text : Get a modern PowerPoint  Presentation that is beautifully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8C2BE-AF77-40F4-8A72-FBB9B096D8E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005968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2380A83B-B3F9-403C-8A05-00DE2D54AB24}"/>
              </a:ext>
            </a:extLst>
          </p:cNvPr>
          <p:cNvGrpSpPr/>
          <p:nvPr/>
        </p:nvGrpSpPr>
        <p:grpSpPr>
          <a:xfrm>
            <a:off x="933686" y="1885263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74B300F3-E60B-45E7-96ED-94E8973A6332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7BC6946E-604F-4292-ABFE-563D32D004D8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601E29-8193-4B76-87EB-914ED80A2588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B2EBD3-A106-4D43-93C7-962A8BC0E9E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BFEDE8E5-7298-4680-A51C-3D47FF51240B}"/>
              </a:ext>
            </a:extLst>
          </p:cNvPr>
          <p:cNvGrpSpPr/>
          <p:nvPr/>
        </p:nvGrpSpPr>
        <p:grpSpPr>
          <a:xfrm>
            <a:off x="933686" y="2989106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2F404DAC-8A2E-4056-B362-26C0AC3AB791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2310689D-6ADF-47B4-A4D0-BA24EAD13C1C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BF89173E-A1C0-42BB-AC98-ADA593F4BC9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C840F906-9D88-4ADC-9E7A-6A5CC9AB110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69EE437E-ACDD-423D-B16E-2D3EF63F3839}"/>
              </a:ext>
            </a:extLst>
          </p:cNvPr>
          <p:cNvGrpSpPr/>
          <p:nvPr/>
        </p:nvGrpSpPr>
        <p:grpSpPr>
          <a:xfrm>
            <a:off x="933686" y="4092949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F87634E-EE5E-41F8-AD2B-CFAFFBDE5D2E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070B6AF5-C0D9-46F5-871B-770166FBBBF3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8B4F2BFA-AFFC-42B6-8243-524D5FBCF4B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37F5DDBD-A008-48FE-B5B6-D92AB58E7EFC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D48DCF56-F633-4EEF-B3B4-2D2E0FC8E783}"/>
              </a:ext>
            </a:extLst>
          </p:cNvPr>
          <p:cNvGrpSpPr/>
          <p:nvPr/>
        </p:nvGrpSpPr>
        <p:grpSpPr>
          <a:xfrm>
            <a:off x="933686" y="5196793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42F5D60-AA0C-45E9-8064-115AA97D7EDC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166B5AF6-84FC-4FEF-AEF7-12F67A0864BD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48CF5D76-E7AB-487D-BA7E-01545C784324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2AF29138-53F8-44A1-9917-DE1073670EF0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3B201890-F2C2-415B-81A3-EE1AC37A1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771600"/>
              </p:ext>
            </p:extLst>
          </p:nvPr>
        </p:nvGraphicFramePr>
        <p:xfrm>
          <a:off x="7835976" y="2909135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7">
            <a:extLst>
              <a:ext uri="{FF2B5EF4-FFF2-40B4-BE49-F238E27FC236}">
                <a16:creationId xmlns:a16="http://schemas.microsoft.com/office/drawing/2014/main" id="{30D526D3-EE6B-476A-8BEC-BF5A526EA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617914"/>
              </p:ext>
            </p:extLst>
          </p:nvPr>
        </p:nvGraphicFramePr>
        <p:xfrm>
          <a:off x="7835976" y="4014228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5D50B2A3-CD03-44F7-9E62-489E24CC60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436034"/>
              </p:ext>
            </p:extLst>
          </p:nvPr>
        </p:nvGraphicFramePr>
        <p:xfrm>
          <a:off x="7835976" y="511932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7BED6C07-2820-426D-BBC1-3741E69B1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995374"/>
              </p:ext>
            </p:extLst>
          </p:nvPr>
        </p:nvGraphicFramePr>
        <p:xfrm>
          <a:off x="7835976" y="180404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9777FE4-FA32-434E-8524-AF1C2FAC12EB}"/>
              </a:ext>
            </a:extLst>
          </p:cNvPr>
          <p:cNvSpPr txBox="1"/>
          <p:nvPr/>
        </p:nvSpPr>
        <p:spPr>
          <a:xfrm>
            <a:off x="9054184" y="202300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86D758-491B-4025-B1D3-34B6FC89A1B9}"/>
              </a:ext>
            </a:extLst>
          </p:cNvPr>
          <p:cNvSpPr txBox="1"/>
          <p:nvPr/>
        </p:nvSpPr>
        <p:spPr>
          <a:xfrm>
            <a:off x="9054184" y="3128098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856AF8-68D1-44A1-91B0-02E7D02147A2}"/>
              </a:ext>
            </a:extLst>
          </p:cNvPr>
          <p:cNvSpPr txBox="1"/>
          <p:nvPr/>
        </p:nvSpPr>
        <p:spPr>
          <a:xfrm>
            <a:off x="9054184" y="533828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78FB1-DD1B-4313-89FD-075E3F33189D}"/>
              </a:ext>
            </a:extLst>
          </p:cNvPr>
          <p:cNvSpPr txBox="1"/>
          <p:nvPr/>
        </p:nvSpPr>
        <p:spPr>
          <a:xfrm>
            <a:off x="9054184" y="4233191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A92754-61A2-4766-AE13-D693FA75D6F5}"/>
              </a:ext>
            </a:extLst>
          </p:cNvPr>
          <p:cNvSpPr txBox="1"/>
          <p:nvPr/>
        </p:nvSpPr>
        <p:spPr>
          <a:xfrm>
            <a:off x="1258802" y="208904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13BCF-7D7E-4A30-B44C-CDFE17E60FC4}"/>
              </a:ext>
            </a:extLst>
          </p:cNvPr>
          <p:cNvSpPr txBox="1"/>
          <p:nvPr/>
        </p:nvSpPr>
        <p:spPr>
          <a:xfrm>
            <a:off x="1267109" y="3192887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976BF0-1214-4C35-AF3E-93B12DCEE1BE}"/>
              </a:ext>
            </a:extLst>
          </p:cNvPr>
          <p:cNvSpPr txBox="1"/>
          <p:nvPr/>
        </p:nvSpPr>
        <p:spPr>
          <a:xfrm>
            <a:off x="1284057" y="429672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00F2BF-E9A5-4EEC-ADB6-CAEB952BA7FC}"/>
              </a:ext>
            </a:extLst>
          </p:cNvPr>
          <p:cNvSpPr txBox="1"/>
          <p:nvPr/>
        </p:nvSpPr>
        <p:spPr>
          <a:xfrm>
            <a:off x="1284057" y="540057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73E8ED-86CD-4EE2-A502-9781535A831A}"/>
              </a:ext>
            </a:extLst>
          </p:cNvPr>
          <p:cNvGrpSpPr/>
          <p:nvPr/>
        </p:nvGrpSpPr>
        <p:grpSpPr>
          <a:xfrm>
            <a:off x="2683464" y="5299298"/>
            <a:ext cx="4614648" cy="741159"/>
            <a:chOff x="2299401" y="1826693"/>
            <a:chExt cx="4576857" cy="531764"/>
          </a:xfrm>
        </p:grpSpPr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CA526F0F-B248-405C-873F-3F378222102D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86BCDFE2-BD45-4327-9726-346B92502186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5">
            <a:extLst>
              <a:ext uri="{FF2B5EF4-FFF2-40B4-BE49-F238E27FC236}">
                <a16:creationId xmlns:a16="http://schemas.microsoft.com/office/drawing/2014/main" id="{5037048B-18E8-472D-929E-CE5F450B9DF4}"/>
              </a:ext>
            </a:extLst>
          </p:cNvPr>
          <p:cNvGrpSpPr/>
          <p:nvPr/>
        </p:nvGrpSpPr>
        <p:grpSpPr>
          <a:xfrm>
            <a:off x="2683464" y="4195454"/>
            <a:ext cx="4614648" cy="741159"/>
            <a:chOff x="2299401" y="1826693"/>
            <a:chExt cx="4576857" cy="531764"/>
          </a:xfrm>
        </p:grpSpPr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8EB7CE51-F5AA-432C-B8C9-F71F94956D85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CEB52551-53DF-4B88-AD44-74DE557B523F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5">
            <a:extLst>
              <a:ext uri="{FF2B5EF4-FFF2-40B4-BE49-F238E27FC236}">
                <a16:creationId xmlns:a16="http://schemas.microsoft.com/office/drawing/2014/main" id="{6BABC621-7149-4ED9-9EFA-EB932F81A235}"/>
              </a:ext>
            </a:extLst>
          </p:cNvPr>
          <p:cNvGrpSpPr/>
          <p:nvPr/>
        </p:nvGrpSpPr>
        <p:grpSpPr>
          <a:xfrm>
            <a:off x="2683464" y="3091611"/>
            <a:ext cx="4614648" cy="741159"/>
            <a:chOff x="2299401" y="1826693"/>
            <a:chExt cx="4576857" cy="531764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EC15D1AC-66D7-4CA4-BD5B-6F23EB1DE865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78B840F1-082F-4021-A06A-82C7600F1CC4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23CE8154-BFA7-4BC5-8461-47D2F9B5F3B0}"/>
              </a:ext>
            </a:extLst>
          </p:cNvPr>
          <p:cNvGrpSpPr/>
          <p:nvPr/>
        </p:nvGrpSpPr>
        <p:grpSpPr>
          <a:xfrm>
            <a:off x="2683464" y="1987768"/>
            <a:ext cx="4614648" cy="741159"/>
            <a:chOff x="2299401" y="1826693"/>
            <a:chExt cx="4576857" cy="531764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BE271020-E141-448C-997D-91971B80DE4B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7EDED152-5164-4DF5-BA24-6A8D465840E0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10">
            <a:extLst>
              <a:ext uri="{FF2B5EF4-FFF2-40B4-BE49-F238E27FC236}">
                <a16:creationId xmlns:a16="http://schemas.microsoft.com/office/drawing/2014/main" id="{24869920-B72D-4BFF-B09E-AD348F78411A}"/>
              </a:ext>
            </a:extLst>
          </p:cNvPr>
          <p:cNvSpPr txBox="1"/>
          <p:nvPr/>
        </p:nvSpPr>
        <p:spPr bwMode="auto">
          <a:xfrm>
            <a:off x="10287566" y="2175968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3C6DB85F-1033-44D9-A6A9-6BAB97CFD448}"/>
              </a:ext>
            </a:extLst>
          </p:cNvPr>
          <p:cNvSpPr txBox="1"/>
          <p:nvPr/>
        </p:nvSpPr>
        <p:spPr bwMode="auto">
          <a:xfrm>
            <a:off x="10287566" y="3276240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FC84FCD2-5EC7-48FC-B4AD-3E0CC6DD1FBA}"/>
              </a:ext>
            </a:extLst>
          </p:cNvPr>
          <p:cNvSpPr txBox="1"/>
          <p:nvPr/>
        </p:nvSpPr>
        <p:spPr bwMode="auto">
          <a:xfrm>
            <a:off x="10287566" y="4376512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EC20B127-432F-46EC-A449-FA3E2078D770}"/>
              </a:ext>
            </a:extLst>
          </p:cNvPr>
          <p:cNvSpPr txBox="1"/>
          <p:nvPr/>
        </p:nvSpPr>
        <p:spPr bwMode="auto">
          <a:xfrm>
            <a:off x="10287566" y="5476784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56AC5DAA-07CF-42EA-834C-5FE6F7CD93E2}"/>
              </a:ext>
            </a:extLst>
          </p:cNvPr>
          <p:cNvSpPr/>
          <p:nvPr/>
        </p:nvSpPr>
        <p:spPr>
          <a:xfrm rot="2700000">
            <a:off x="8177962" y="5371271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5E3D4BE4-C4A8-4522-9957-076910E05219}"/>
              </a:ext>
            </a:extLst>
          </p:cNvPr>
          <p:cNvSpPr/>
          <p:nvPr/>
        </p:nvSpPr>
        <p:spPr>
          <a:xfrm>
            <a:off x="8156067" y="215071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0884EFE4-3A78-4673-8D76-59E1C8336A6B}"/>
              </a:ext>
            </a:extLst>
          </p:cNvPr>
          <p:cNvSpPr/>
          <p:nvPr/>
        </p:nvSpPr>
        <p:spPr>
          <a:xfrm>
            <a:off x="8155304" y="433844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91C662E5-C478-48AF-92B2-069EAE2499DA}"/>
              </a:ext>
            </a:extLst>
          </p:cNvPr>
          <p:cNvSpPr/>
          <p:nvPr/>
        </p:nvSpPr>
        <p:spPr>
          <a:xfrm>
            <a:off x="8156067" y="326501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2D84FBD0-BD70-4075-AF6F-ABEFA44C77CF}"/>
              </a:ext>
            </a:extLst>
          </p:cNvPr>
          <p:cNvGrpSpPr/>
          <p:nvPr/>
        </p:nvGrpSpPr>
        <p:grpSpPr>
          <a:xfrm>
            <a:off x="1143000" y="2806824"/>
            <a:ext cx="10020300" cy="1912446"/>
            <a:chOff x="1460434" y="3139357"/>
            <a:chExt cx="6320376" cy="12569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8CB4AB-10A1-4829-A2BA-05226EBCF25D}"/>
                </a:ext>
              </a:extLst>
            </p:cNvPr>
            <p:cNvSpPr/>
            <p:nvPr/>
          </p:nvSpPr>
          <p:spPr>
            <a:xfrm>
              <a:off x="4617326" y="3453985"/>
              <a:ext cx="1581742" cy="3107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7AE71D0-F1A7-4D41-B4AE-FF5EE1A35535}"/>
                </a:ext>
              </a:extLst>
            </p:cNvPr>
            <p:cNvSpPr/>
            <p:nvPr/>
          </p:nvSpPr>
          <p:spPr>
            <a:xfrm>
              <a:off x="6199068" y="3139357"/>
              <a:ext cx="1581742" cy="3107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983E1D7-9E23-41F7-9682-234914D1DC73}"/>
                </a:ext>
              </a:extLst>
            </p:cNvPr>
            <p:cNvSpPr/>
            <p:nvPr/>
          </p:nvSpPr>
          <p:spPr>
            <a:xfrm>
              <a:off x="1460434" y="4085540"/>
              <a:ext cx="1581742" cy="3107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EFEB9AC-F4E9-41D4-9384-A4C44EB13112}"/>
                </a:ext>
              </a:extLst>
            </p:cNvPr>
            <p:cNvSpPr/>
            <p:nvPr/>
          </p:nvSpPr>
          <p:spPr>
            <a:xfrm>
              <a:off x="3035584" y="3768613"/>
              <a:ext cx="1581742" cy="3107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5997D1-DF7A-4B40-BA92-1F20107273F3}"/>
              </a:ext>
            </a:extLst>
          </p:cNvPr>
          <p:cNvSpPr txBox="1"/>
          <p:nvPr/>
        </p:nvSpPr>
        <p:spPr>
          <a:xfrm>
            <a:off x="4226118" y="3834403"/>
            <a:ext cx="13498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5B265-62A8-41A5-8224-510F5CCBC687}"/>
              </a:ext>
            </a:extLst>
          </p:cNvPr>
          <p:cNvSpPr txBox="1"/>
          <p:nvPr/>
        </p:nvSpPr>
        <p:spPr>
          <a:xfrm>
            <a:off x="6730322" y="3354188"/>
            <a:ext cx="13498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AC816-4BA9-4578-A742-505D5C31D894}"/>
              </a:ext>
            </a:extLst>
          </p:cNvPr>
          <p:cNvSpPr txBox="1"/>
          <p:nvPr/>
        </p:nvSpPr>
        <p:spPr>
          <a:xfrm>
            <a:off x="9234526" y="2873973"/>
            <a:ext cx="13498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47F76-904A-483A-8FFB-E21A0C1F87D4}"/>
              </a:ext>
            </a:extLst>
          </p:cNvPr>
          <p:cNvSpPr txBox="1"/>
          <p:nvPr/>
        </p:nvSpPr>
        <p:spPr>
          <a:xfrm>
            <a:off x="1721914" y="4314619"/>
            <a:ext cx="13498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그룹 3">
            <a:extLst>
              <a:ext uri="{FF2B5EF4-FFF2-40B4-BE49-F238E27FC236}">
                <a16:creationId xmlns:a16="http://schemas.microsoft.com/office/drawing/2014/main" id="{F1A8BDDD-C57A-4B80-81B0-9F716796E6AC}"/>
              </a:ext>
            </a:extLst>
          </p:cNvPr>
          <p:cNvGrpSpPr/>
          <p:nvPr/>
        </p:nvGrpSpPr>
        <p:grpSpPr>
          <a:xfrm>
            <a:off x="3812771" y="4375554"/>
            <a:ext cx="2197664" cy="1286003"/>
            <a:chOff x="1608973" y="4329659"/>
            <a:chExt cx="1416581" cy="128600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D25550-3AAC-4FCD-A78C-E84EB9BE4ED1}"/>
                </a:ext>
              </a:extLst>
            </p:cNvPr>
            <p:cNvSpPr txBox="1"/>
            <p:nvPr/>
          </p:nvSpPr>
          <p:spPr>
            <a:xfrm>
              <a:off x="1608973" y="432965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603444-8003-44F0-906D-8DCD41AE4F81}"/>
                </a:ext>
              </a:extLst>
            </p:cNvPr>
            <p:cNvSpPr txBox="1"/>
            <p:nvPr/>
          </p:nvSpPr>
          <p:spPr>
            <a:xfrm>
              <a:off x="1608973" y="4599999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D7F294D4-EDB7-4DFB-B008-202F93A16685}"/>
              </a:ext>
            </a:extLst>
          </p:cNvPr>
          <p:cNvGrpSpPr/>
          <p:nvPr/>
        </p:nvGrpSpPr>
        <p:grpSpPr>
          <a:xfrm>
            <a:off x="6311698" y="3899310"/>
            <a:ext cx="2197664" cy="1286003"/>
            <a:chOff x="3195050" y="3969619"/>
            <a:chExt cx="1416581" cy="12860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BA3E6E-C748-4C32-9D2D-8886692B4B7C}"/>
                </a:ext>
              </a:extLst>
            </p:cNvPr>
            <p:cNvSpPr txBox="1"/>
            <p:nvPr/>
          </p:nvSpPr>
          <p:spPr>
            <a:xfrm>
              <a:off x="3195050" y="396961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329257-DB95-4A4B-AFCE-81E53A4073A1}"/>
                </a:ext>
              </a:extLst>
            </p:cNvPr>
            <p:cNvSpPr txBox="1"/>
            <p:nvPr/>
          </p:nvSpPr>
          <p:spPr>
            <a:xfrm>
              <a:off x="3195050" y="4239959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909DD19B-BAC8-4330-BF14-985A3236315B}"/>
              </a:ext>
            </a:extLst>
          </p:cNvPr>
          <p:cNvGrpSpPr/>
          <p:nvPr/>
        </p:nvGrpSpPr>
        <p:grpSpPr>
          <a:xfrm>
            <a:off x="8810625" y="3423064"/>
            <a:ext cx="2197664" cy="1286003"/>
            <a:chOff x="4781127" y="3608730"/>
            <a:chExt cx="1416581" cy="12860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B1619D-8B5B-4139-B3B0-193907E73DA9}"/>
                </a:ext>
              </a:extLst>
            </p:cNvPr>
            <p:cNvSpPr txBox="1"/>
            <p:nvPr/>
          </p:nvSpPr>
          <p:spPr>
            <a:xfrm>
              <a:off x="4781127" y="3608730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805214-915C-4105-A8EB-B81B1E95F581}"/>
                </a:ext>
              </a:extLst>
            </p:cNvPr>
            <p:cNvSpPr txBox="1"/>
            <p:nvPr/>
          </p:nvSpPr>
          <p:spPr>
            <a:xfrm>
              <a:off x="4781127" y="3879070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6">
            <a:extLst>
              <a:ext uri="{FF2B5EF4-FFF2-40B4-BE49-F238E27FC236}">
                <a16:creationId xmlns:a16="http://schemas.microsoft.com/office/drawing/2014/main" id="{8016ED3E-A424-4D58-B858-46CE09D60626}"/>
              </a:ext>
            </a:extLst>
          </p:cNvPr>
          <p:cNvGrpSpPr/>
          <p:nvPr/>
        </p:nvGrpSpPr>
        <p:grpSpPr>
          <a:xfrm>
            <a:off x="1313844" y="4851799"/>
            <a:ext cx="2197664" cy="1286003"/>
            <a:chOff x="6367204" y="3265298"/>
            <a:chExt cx="1416581" cy="12860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CD114D-B948-4E40-B562-D3D18ADB8770}"/>
                </a:ext>
              </a:extLst>
            </p:cNvPr>
            <p:cNvSpPr txBox="1"/>
            <p:nvPr/>
          </p:nvSpPr>
          <p:spPr>
            <a:xfrm>
              <a:off x="6367204" y="3265298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30C3F1-10B0-46CD-A70A-E6868E4DD8CC}"/>
                </a:ext>
              </a:extLst>
            </p:cNvPr>
            <p:cNvSpPr txBox="1"/>
            <p:nvPr/>
          </p:nvSpPr>
          <p:spPr>
            <a:xfrm>
              <a:off x="6367204" y="3535638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7">
            <a:extLst>
              <a:ext uri="{FF2B5EF4-FFF2-40B4-BE49-F238E27FC236}">
                <a16:creationId xmlns:a16="http://schemas.microsoft.com/office/drawing/2014/main" id="{9E5F8B83-0B7D-417B-8FB2-C325AF58E7C5}"/>
              </a:ext>
            </a:extLst>
          </p:cNvPr>
          <p:cNvGrpSpPr/>
          <p:nvPr/>
        </p:nvGrpSpPr>
        <p:grpSpPr>
          <a:xfrm>
            <a:off x="892609" y="1847590"/>
            <a:ext cx="6119415" cy="878571"/>
            <a:chOff x="578282" y="1366943"/>
            <a:chExt cx="6119415" cy="8785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E8EA61-AD3F-4E7B-8B69-91F10C9D8934}"/>
                </a:ext>
              </a:extLst>
            </p:cNvPr>
            <p:cNvSpPr txBox="1"/>
            <p:nvPr/>
          </p:nvSpPr>
          <p:spPr>
            <a:xfrm>
              <a:off x="578282" y="1366943"/>
              <a:ext cx="611941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46C824-C761-4E53-BA73-7A2ECFC85946}"/>
                </a:ext>
              </a:extLst>
            </p:cNvPr>
            <p:cNvSpPr txBox="1"/>
            <p:nvPr/>
          </p:nvSpPr>
          <p:spPr>
            <a:xfrm>
              <a:off x="578282" y="1599183"/>
              <a:ext cx="6119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7">
            <a:extLst>
              <a:ext uri="{FF2B5EF4-FFF2-40B4-BE49-F238E27FC236}">
                <a16:creationId xmlns:a16="http://schemas.microsoft.com/office/drawing/2014/main" id="{A8DE24CC-50C9-4378-95F6-73CABAC3AABA}"/>
              </a:ext>
            </a:extLst>
          </p:cNvPr>
          <p:cNvSpPr/>
          <p:nvPr/>
        </p:nvSpPr>
        <p:spPr>
          <a:xfrm>
            <a:off x="7249510" y="2599043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7E75146E-6EB7-45B9-BD03-949DBF5715B2}"/>
              </a:ext>
            </a:extLst>
          </p:cNvPr>
          <p:cNvSpPr/>
          <p:nvPr/>
        </p:nvSpPr>
        <p:spPr>
          <a:xfrm>
            <a:off x="4732763" y="311581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E17F1013-0736-4A6B-BF94-D222DD4F96ED}"/>
              </a:ext>
            </a:extLst>
          </p:cNvPr>
          <p:cNvSpPr/>
          <p:nvPr/>
        </p:nvSpPr>
        <p:spPr>
          <a:xfrm>
            <a:off x="9744725" y="207982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Frame 17">
            <a:extLst>
              <a:ext uri="{FF2B5EF4-FFF2-40B4-BE49-F238E27FC236}">
                <a16:creationId xmlns:a16="http://schemas.microsoft.com/office/drawing/2014/main" id="{472D8EF7-47D4-4EDB-9B73-49F59B0FE256}"/>
              </a:ext>
            </a:extLst>
          </p:cNvPr>
          <p:cNvSpPr/>
          <p:nvPr/>
        </p:nvSpPr>
        <p:spPr>
          <a:xfrm>
            <a:off x="2223554" y="355331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91F2E-52B6-40FF-ADEF-CE172E11DEEF}"/>
              </a:ext>
            </a:extLst>
          </p:cNvPr>
          <p:cNvSpPr txBox="1"/>
          <p:nvPr/>
        </p:nvSpPr>
        <p:spPr>
          <a:xfrm>
            <a:off x="771923" y="263675"/>
            <a:ext cx="57373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CEC55-0DBE-47B4-8A31-214736E914C7}"/>
              </a:ext>
            </a:extLst>
          </p:cNvPr>
          <p:cNvSpPr txBox="1"/>
          <p:nvPr/>
        </p:nvSpPr>
        <p:spPr>
          <a:xfrm>
            <a:off x="766128" y="1143719"/>
            <a:ext cx="57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0C495-D43C-4FCE-9B26-A3F7211D5AD4}"/>
              </a:ext>
            </a:extLst>
          </p:cNvPr>
          <p:cNvSpPr txBox="1"/>
          <p:nvPr/>
        </p:nvSpPr>
        <p:spPr>
          <a:xfrm>
            <a:off x="984244" y="2150442"/>
            <a:ext cx="176838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400" b="1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1517A7-5A49-40DA-9B46-E8000110C545}"/>
              </a:ext>
            </a:extLst>
          </p:cNvPr>
          <p:cNvGrpSpPr/>
          <p:nvPr/>
        </p:nvGrpSpPr>
        <p:grpSpPr>
          <a:xfrm>
            <a:off x="1005665" y="3638129"/>
            <a:ext cx="5377549" cy="1477328"/>
            <a:chOff x="5375474" y="2822446"/>
            <a:chExt cx="3312368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980CCA-F429-443F-843C-56B83E599D11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52C860-5173-4426-8BD1-DF5525464F38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Your</a:t>
              </a:r>
              <a:r>
                <a:rPr lang="ko-KR" altLang="en-US" sz="12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245619-6DA5-4426-92DB-AA76B35F757C}"/>
              </a:ext>
            </a:extLst>
          </p:cNvPr>
          <p:cNvSpPr txBox="1"/>
          <p:nvPr/>
        </p:nvSpPr>
        <p:spPr>
          <a:xfrm>
            <a:off x="2744057" y="2643739"/>
            <a:ext cx="133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8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2B678-0B27-4D8E-8772-0EB27CDEFC1A}"/>
              </a:ext>
            </a:extLst>
          </p:cNvPr>
          <p:cNvSpPr txBox="1"/>
          <p:nvPr/>
        </p:nvSpPr>
        <p:spPr>
          <a:xfrm>
            <a:off x="1005665" y="5730364"/>
            <a:ext cx="52456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180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60E564-B91B-4A63-B9A9-94990712E00A}"/>
              </a:ext>
            </a:extLst>
          </p:cNvPr>
          <p:cNvGrpSpPr/>
          <p:nvPr/>
        </p:nvGrpSpPr>
        <p:grpSpPr>
          <a:xfrm>
            <a:off x="4394741" y="2180763"/>
            <a:ext cx="3513411" cy="3509855"/>
            <a:chOff x="2870739" y="1793896"/>
            <a:chExt cx="3513411" cy="3509855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18CB0397-050F-4F7D-8FA1-828070E263C8}"/>
                </a:ext>
              </a:extLst>
            </p:cNvPr>
            <p:cNvSpPr/>
            <p:nvPr/>
          </p:nvSpPr>
          <p:spPr>
            <a:xfrm rot="5400000">
              <a:off x="4572000" y="2057693"/>
              <a:ext cx="1512168" cy="151216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C7C28CDB-B138-4F74-8D79-C091470CDC53}"/>
                </a:ext>
              </a:extLst>
            </p:cNvPr>
            <p:cNvSpPr/>
            <p:nvPr/>
          </p:nvSpPr>
          <p:spPr>
            <a:xfrm rot="8400000">
              <a:off x="4871982" y="2892015"/>
              <a:ext cx="1512168" cy="1512168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82BAB85-C161-469F-BB51-E438CCD222E4}"/>
                </a:ext>
              </a:extLst>
            </p:cNvPr>
            <p:cNvSpPr/>
            <p:nvPr/>
          </p:nvSpPr>
          <p:spPr>
            <a:xfrm rot="11400000">
              <a:off x="4418366" y="3650429"/>
              <a:ext cx="1512168" cy="151216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1C96B43C-733C-4A27-B8D5-8BDE73CFE9BD}"/>
                </a:ext>
              </a:extLst>
            </p:cNvPr>
            <p:cNvSpPr/>
            <p:nvPr/>
          </p:nvSpPr>
          <p:spPr>
            <a:xfrm rot="14400000">
              <a:off x="3547692" y="3791583"/>
              <a:ext cx="1512168" cy="151216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5D11FF7-DB10-4418-980C-8C4DDAD30D80}"/>
                </a:ext>
              </a:extLst>
            </p:cNvPr>
            <p:cNvSpPr/>
            <p:nvPr/>
          </p:nvSpPr>
          <p:spPr>
            <a:xfrm rot="17400000">
              <a:off x="2870739" y="3219030"/>
              <a:ext cx="1512168" cy="151216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31512D35-B5CA-45E8-A396-E9FEDC46F58A}"/>
                </a:ext>
              </a:extLst>
            </p:cNvPr>
            <p:cNvSpPr/>
            <p:nvPr/>
          </p:nvSpPr>
          <p:spPr>
            <a:xfrm rot="20400000">
              <a:off x="2884374" y="2335416"/>
              <a:ext cx="1512168" cy="1512168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EA00A8C0-26A8-4F2A-8363-25A10993A162}"/>
                </a:ext>
              </a:extLst>
            </p:cNvPr>
            <p:cNvSpPr/>
            <p:nvPr/>
          </p:nvSpPr>
          <p:spPr>
            <a:xfrm rot="2400000">
              <a:off x="3742577" y="1793896"/>
              <a:ext cx="1512168" cy="151216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648BE2-E3FA-4117-9456-A416263682E7}"/>
              </a:ext>
            </a:extLst>
          </p:cNvPr>
          <p:cNvGrpSpPr/>
          <p:nvPr/>
        </p:nvGrpSpPr>
        <p:grpSpPr>
          <a:xfrm>
            <a:off x="2221729" y="1717688"/>
            <a:ext cx="2916000" cy="696136"/>
            <a:chOff x="2079598" y="4324401"/>
            <a:chExt cx="3846581" cy="6961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EBC67C-AB0A-456E-8FDC-3A0754612C6F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DCFE5E-2191-40D8-964B-C98711436E96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28F30C-D2E9-457A-B577-E12A381579B7}"/>
              </a:ext>
            </a:extLst>
          </p:cNvPr>
          <p:cNvGrpSpPr/>
          <p:nvPr/>
        </p:nvGrpSpPr>
        <p:grpSpPr>
          <a:xfrm>
            <a:off x="798352" y="2670014"/>
            <a:ext cx="2916000" cy="696136"/>
            <a:chOff x="2079598" y="4324401"/>
            <a:chExt cx="3846581" cy="6961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97D431-0263-499A-9FEE-2A9D0973F6F1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DEB80C-13C4-40CC-A5E0-55BF07FD1D7A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010E5-6409-45D5-BC6B-F4CE5FFF0758}"/>
              </a:ext>
            </a:extLst>
          </p:cNvPr>
          <p:cNvGrpSpPr/>
          <p:nvPr/>
        </p:nvGrpSpPr>
        <p:grpSpPr>
          <a:xfrm>
            <a:off x="974200" y="4449136"/>
            <a:ext cx="2916000" cy="696136"/>
            <a:chOff x="2079598" y="4324401"/>
            <a:chExt cx="3846581" cy="6961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A6B733-BF5E-4349-B0C2-2D7FE4631C2E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23AE8-97CB-40FB-9D83-C7D6C4986F7D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606902-71E4-4147-9357-47F70F2F32D5}"/>
              </a:ext>
            </a:extLst>
          </p:cNvPr>
          <p:cNvGrpSpPr/>
          <p:nvPr/>
        </p:nvGrpSpPr>
        <p:grpSpPr>
          <a:xfrm>
            <a:off x="7857268" y="2098884"/>
            <a:ext cx="2916000" cy="696136"/>
            <a:chOff x="2079598" y="4324401"/>
            <a:chExt cx="3846581" cy="6961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9BFE9-1F90-407E-B37E-7AF7A0D88E07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487494-AE08-4EE3-921B-1C73687EB273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B72684-BE6F-4FF2-A603-A292AE1B4541}"/>
              </a:ext>
            </a:extLst>
          </p:cNvPr>
          <p:cNvGrpSpPr/>
          <p:nvPr/>
        </p:nvGrpSpPr>
        <p:grpSpPr>
          <a:xfrm>
            <a:off x="8490520" y="3739900"/>
            <a:ext cx="2916000" cy="696136"/>
            <a:chOff x="2079598" y="4324401"/>
            <a:chExt cx="3846581" cy="69613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1225D3-454B-42AA-A51F-6B541A786BF9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341BE4-DACD-42FB-BD06-19C7B6D5CDF0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927075-1683-4098-971A-1E47FAA880AF}"/>
              </a:ext>
            </a:extLst>
          </p:cNvPr>
          <p:cNvGrpSpPr/>
          <p:nvPr/>
        </p:nvGrpSpPr>
        <p:grpSpPr>
          <a:xfrm>
            <a:off x="7525501" y="5380917"/>
            <a:ext cx="2916000" cy="696136"/>
            <a:chOff x="2079598" y="4324401"/>
            <a:chExt cx="3846581" cy="6961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145375-B70B-45C8-B9F5-91D72129D8C0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5BA76A-1974-4E1D-B1C8-4B53F2A55F1A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0BDFD3-06CE-49D3-9C34-7D305010E9E8}"/>
              </a:ext>
            </a:extLst>
          </p:cNvPr>
          <p:cNvGrpSpPr/>
          <p:nvPr/>
        </p:nvGrpSpPr>
        <p:grpSpPr>
          <a:xfrm>
            <a:off x="2221729" y="5380917"/>
            <a:ext cx="2916000" cy="696136"/>
            <a:chOff x="2079598" y="4324401"/>
            <a:chExt cx="3846581" cy="6961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F054E8-F0C9-46DB-ABC3-6165F5215118}"/>
                </a:ext>
              </a:extLst>
            </p:cNvPr>
            <p:cNvSpPr txBox="1"/>
            <p:nvPr/>
          </p:nvSpPr>
          <p:spPr>
            <a:xfrm>
              <a:off x="2098433" y="4558872"/>
              <a:ext cx="379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A3D2D1-F7D0-48D7-B301-24A50114CA50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21A125C2-9D50-4931-9442-FC4BEA313CBF}"/>
              </a:ext>
            </a:extLst>
          </p:cNvPr>
          <p:cNvSpPr/>
          <p:nvPr/>
        </p:nvSpPr>
        <p:spPr>
          <a:xfrm>
            <a:off x="5503444" y="3287688"/>
            <a:ext cx="1296000" cy="1296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B4D3E7-AAB0-4F76-9835-1EFC1DEA9AC7}"/>
              </a:ext>
            </a:extLst>
          </p:cNvPr>
          <p:cNvSpPr/>
          <p:nvPr/>
        </p:nvSpPr>
        <p:spPr>
          <a:xfrm>
            <a:off x="5609925" y="3394169"/>
            <a:ext cx="1083043" cy="10830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81A592-CDD4-4A88-A83B-C30922A743CE}"/>
              </a:ext>
            </a:extLst>
          </p:cNvPr>
          <p:cNvSpPr txBox="1"/>
          <p:nvPr/>
        </p:nvSpPr>
        <p:spPr>
          <a:xfrm>
            <a:off x="5599510" y="3674080"/>
            <a:ext cx="11038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Parallelogram 15">
            <a:extLst>
              <a:ext uri="{FF2B5EF4-FFF2-40B4-BE49-F238E27FC236}">
                <a16:creationId xmlns:a16="http://schemas.microsoft.com/office/drawing/2014/main" id="{D2F3401E-0D79-4CEF-B9C7-FC1740213111}"/>
              </a:ext>
            </a:extLst>
          </p:cNvPr>
          <p:cNvSpPr/>
          <p:nvPr/>
        </p:nvSpPr>
        <p:spPr>
          <a:xfrm flipH="1">
            <a:off x="6891640" y="4404852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FAA898FB-BFBF-45C1-A480-46EABF228855}"/>
              </a:ext>
            </a:extLst>
          </p:cNvPr>
          <p:cNvSpPr/>
          <p:nvPr/>
        </p:nvSpPr>
        <p:spPr>
          <a:xfrm>
            <a:off x="6096001" y="494202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19B092D3-CB55-41E0-9FE9-CD97E2914D4F}"/>
              </a:ext>
            </a:extLst>
          </p:cNvPr>
          <p:cNvSpPr/>
          <p:nvPr/>
        </p:nvSpPr>
        <p:spPr>
          <a:xfrm>
            <a:off x="7105685" y="347200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CCE48F24-EB1E-452C-8471-5DD332AC8ABB}"/>
              </a:ext>
            </a:extLst>
          </p:cNvPr>
          <p:cNvSpPr/>
          <p:nvPr/>
        </p:nvSpPr>
        <p:spPr>
          <a:xfrm>
            <a:off x="6391308" y="2728600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Donut 8">
            <a:extLst>
              <a:ext uri="{FF2B5EF4-FFF2-40B4-BE49-F238E27FC236}">
                <a16:creationId xmlns:a16="http://schemas.microsoft.com/office/drawing/2014/main" id="{EB58A814-A4AA-4A13-B75F-51B858041E56}"/>
              </a:ext>
            </a:extLst>
          </p:cNvPr>
          <p:cNvSpPr/>
          <p:nvPr/>
        </p:nvSpPr>
        <p:spPr>
          <a:xfrm>
            <a:off x="4797789" y="3657036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Teardrop 17">
            <a:extLst>
              <a:ext uri="{FF2B5EF4-FFF2-40B4-BE49-F238E27FC236}">
                <a16:creationId xmlns:a16="http://schemas.microsoft.com/office/drawing/2014/main" id="{3BA719F4-B945-4BBB-A1FC-CB951D175FE2}"/>
              </a:ext>
            </a:extLst>
          </p:cNvPr>
          <p:cNvSpPr/>
          <p:nvPr/>
        </p:nvSpPr>
        <p:spPr>
          <a:xfrm rot="18900000">
            <a:off x="5429230" y="2708487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41" name="Trapezoid 22">
            <a:extLst>
              <a:ext uri="{FF2B5EF4-FFF2-40B4-BE49-F238E27FC236}">
                <a16:creationId xmlns:a16="http://schemas.microsoft.com/office/drawing/2014/main" id="{3D2FB3BE-628D-4AA9-BEE6-41628DA88F3B}"/>
              </a:ext>
            </a:extLst>
          </p:cNvPr>
          <p:cNvSpPr>
            <a:spLocks noChangeAspect="1"/>
          </p:cNvSpPr>
          <p:nvPr/>
        </p:nvSpPr>
        <p:spPr>
          <a:xfrm>
            <a:off x="5073278" y="462411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468507-D49C-4C88-ADCB-AFFF4B87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31867"/>
              </p:ext>
            </p:extLst>
          </p:nvPr>
        </p:nvGraphicFramePr>
        <p:xfrm>
          <a:off x="888023" y="1820177"/>
          <a:ext cx="10354488" cy="4256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963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Parallelogram 15">
            <a:extLst>
              <a:ext uri="{FF2B5EF4-FFF2-40B4-BE49-F238E27FC236}">
                <a16:creationId xmlns:a16="http://schemas.microsoft.com/office/drawing/2014/main" id="{FCFA8266-4B24-4BAD-84C6-215B16F851C2}"/>
              </a:ext>
            </a:extLst>
          </p:cNvPr>
          <p:cNvSpPr/>
          <p:nvPr/>
        </p:nvSpPr>
        <p:spPr>
          <a:xfrm flipH="1">
            <a:off x="7182439" y="2052289"/>
            <a:ext cx="420627" cy="42062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DC9E2B09-90DB-4475-92A6-33FADBFF2754}"/>
              </a:ext>
            </a:extLst>
          </p:cNvPr>
          <p:cNvSpPr/>
          <p:nvPr/>
        </p:nvSpPr>
        <p:spPr>
          <a:xfrm>
            <a:off x="4635020" y="2022921"/>
            <a:ext cx="303909" cy="40218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A7471FE-A070-47E0-A804-79F9B286FFCB}"/>
              </a:ext>
            </a:extLst>
          </p:cNvPr>
          <p:cNvSpPr/>
          <p:nvPr/>
        </p:nvSpPr>
        <p:spPr>
          <a:xfrm>
            <a:off x="1977786" y="2022921"/>
            <a:ext cx="413723" cy="420627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1A0285-5924-41C6-A22D-D34AE39B55F1}"/>
              </a:ext>
            </a:extLst>
          </p:cNvPr>
          <p:cNvSpPr/>
          <p:nvPr/>
        </p:nvSpPr>
        <p:spPr>
          <a:xfrm>
            <a:off x="9746927" y="2029992"/>
            <a:ext cx="414537" cy="38804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D235359-3A2F-4955-A9EF-A02527E6C3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8CFC4-E518-4DFF-AA30-3E8318DADAE0}"/>
              </a:ext>
            </a:extLst>
          </p:cNvPr>
          <p:cNvSpPr txBox="1"/>
          <p:nvPr/>
        </p:nvSpPr>
        <p:spPr>
          <a:xfrm>
            <a:off x="7520262" y="4875391"/>
            <a:ext cx="4394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2"/>
                </a:solidFill>
                <a:latin typeface="+mj-lt"/>
              </a:rPr>
              <a:t>Modern Portfolio Designed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B6F51-0754-4DD7-B866-19073726C882}"/>
              </a:ext>
            </a:extLst>
          </p:cNvPr>
          <p:cNvSpPr txBox="1"/>
          <p:nvPr/>
        </p:nvSpPr>
        <p:spPr>
          <a:xfrm>
            <a:off x="909340" y="3429000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7EEA3166-C775-4C7B-AD01-F4C652C12F32}"/>
              </a:ext>
            </a:extLst>
          </p:cNvPr>
          <p:cNvGrpSpPr/>
          <p:nvPr/>
        </p:nvGrpSpPr>
        <p:grpSpPr>
          <a:xfrm>
            <a:off x="924520" y="1054653"/>
            <a:ext cx="4412123" cy="1286003"/>
            <a:chOff x="302737" y="4401667"/>
            <a:chExt cx="4126935" cy="128600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B538EB-897A-4D9F-96AD-0EEAE344E2CB}"/>
                </a:ext>
              </a:extLst>
            </p:cNvPr>
            <p:cNvSpPr txBox="1"/>
            <p:nvPr/>
          </p:nvSpPr>
          <p:spPr>
            <a:xfrm>
              <a:off x="302737" y="4401667"/>
              <a:ext cx="412693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62F42-97C2-43FB-8398-EC097D4C2307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7B49179-6F3C-4565-959D-68CA66FCDF11}"/>
              </a:ext>
            </a:extLst>
          </p:cNvPr>
          <p:cNvSpPr txBox="1"/>
          <p:nvPr/>
        </p:nvSpPr>
        <p:spPr>
          <a:xfrm>
            <a:off x="9057886" y="924883"/>
            <a:ext cx="2857255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2800">
                <a:solidFill>
                  <a:schemeClr val="accent5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2800">
                <a:solidFill>
                  <a:schemeClr val="accent5"/>
                </a:solidFill>
                <a:cs typeface="Arial" pitchFamily="34" charset="0"/>
              </a:rPr>
              <a:t>Clean Text Slide for your Presentation</a:t>
            </a:r>
            <a:endParaRPr lang="ko-KR" altLang="en-US" sz="280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14">
            <a:extLst>
              <a:ext uri="{FF2B5EF4-FFF2-40B4-BE49-F238E27FC236}">
                <a16:creationId xmlns:a16="http://schemas.microsoft.com/office/drawing/2014/main" id="{642282C2-ECBF-4BD6-B256-697590410664}"/>
              </a:ext>
            </a:extLst>
          </p:cNvPr>
          <p:cNvGrpSpPr/>
          <p:nvPr/>
        </p:nvGrpSpPr>
        <p:grpSpPr>
          <a:xfrm>
            <a:off x="-1066016" y="1790481"/>
            <a:ext cx="6264802" cy="3204876"/>
            <a:chOff x="-1066016" y="1790481"/>
            <a:chExt cx="6264802" cy="3204876"/>
          </a:xfrm>
        </p:grpSpPr>
        <p:grpSp>
          <p:nvGrpSpPr>
            <p:cNvPr id="29" name="그룹 13">
              <a:extLst>
                <a:ext uri="{FF2B5EF4-FFF2-40B4-BE49-F238E27FC236}">
                  <a16:creationId xmlns:a16="http://schemas.microsoft.com/office/drawing/2014/main" id="{68AFBE04-B429-488A-BC9C-DC8BD1B5094B}"/>
                </a:ext>
              </a:extLst>
            </p:cNvPr>
            <p:cNvGrpSpPr/>
            <p:nvPr/>
          </p:nvGrpSpPr>
          <p:grpSpPr>
            <a:xfrm>
              <a:off x="-21214" y="1790481"/>
              <a:ext cx="5220000" cy="936000"/>
              <a:chOff x="-21214" y="1790481"/>
              <a:chExt cx="5220000" cy="936000"/>
            </a:xfrm>
          </p:grpSpPr>
          <p:sp>
            <p:nvSpPr>
              <p:cNvPr id="42" name="사각형: 둥근 위쪽 모서리 5">
                <a:extLst>
                  <a:ext uri="{FF2B5EF4-FFF2-40B4-BE49-F238E27FC236}">
                    <a16:creationId xmlns:a16="http://schemas.microsoft.com/office/drawing/2014/main" id="{BF2AF93C-13AE-4B68-8499-6CFDDC426BBB}"/>
                  </a:ext>
                </a:extLst>
              </p:cNvPr>
              <p:cNvSpPr/>
              <p:nvPr/>
            </p:nvSpPr>
            <p:spPr>
              <a:xfrm rot="5400000">
                <a:off x="2120786" y="-351519"/>
                <a:ext cx="936000" cy="522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사각형: 둥근 위쪽 모서리 61">
                <a:extLst>
                  <a:ext uri="{FF2B5EF4-FFF2-40B4-BE49-F238E27FC236}">
                    <a16:creationId xmlns:a16="http://schemas.microsoft.com/office/drawing/2014/main" id="{ACFD0AA8-3A1C-4C48-842B-A515F4426B02}"/>
                  </a:ext>
                </a:extLst>
              </p:cNvPr>
              <p:cNvSpPr/>
              <p:nvPr/>
            </p:nvSpPr>
            <p:spPr>
              <a:xfrm rot="5400000">
                <a:off x="2165173" y="-305906"/>
                <a:ext cx="756000" cy="51287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0" name="그룹 9">
              <a:extLst>
                <a:ext uri="{FF2B5EF4-FFF2-40B4-BE49-F238E27FC236}">
                  <a16:creationId xmlns:a16="http://schemas.microsoft.com/office/drawing/2014/main" id="{D769022F-2274-4AD1-8C32-78DDA0F8615B}"/>
                </a:ext>
              </a:extLst>
            </p:cNvPr>
            <p:cNvGrpSpPr/>
            <p:nvPr/>
          </p:nvGrpSpPr>
          <p:grpSpPr>
            <a:xfrm>
              <a:off x="-138373" y="2381209"/>
              <a:ext cx="5202804" cy="936000"/>
              <a:chOff x="-129581" y="2381209"/>
              <a:chExt cx="5202804" cy="936000"/>
            </a:xfrm>
          </p:grpSpPr>
          <p:sp>
            <p:nvSpPr>
              <p:cNvPr id="40" name="자유형: 도형 95">
                <a:extLst>
                  <a:ext uri="{FF2B5EF4-FFF2-40B4-BE49-F238E27FC236}">
                    <a16:creationId xmlns:a16="http://schemas.microsoft.com/office/drawing/2014/main" id="{74418476-16D8-4F38-8E57-25D92734134B}"/>
                  </a:ext>
                </a:extLst>
              </p:cNvPr>
              <p:cNvSpPr/>
              <p:nvPr/>
            </p:nvSpPr>
            <p:spPr>
              <a:xfrm rot="6000000">
                <a:off x="2003821" y="247807"/>
                <a:ext cx="936000" cy="5202804"/>
              </a:xfrm>
              <a:custGeom>
                <a:avLst/>
                <a:gdLst>
                  <a:gd name="connsiteX0" fmla="*/ 0 w 936000"/>
                  <a:gd name="connsiteY0" fmla="*/ 5202804 h 5202804"/>
                  <a:gd name="connsiteX1" fmla="*/ 0 w 936000"/>
                  <a:gd name="connsiteY1" fmla="*/ 468000 h 5202804"/>
                  <a:gd name="connsiteX2" fmla="*/ 468000 w 936000"/>
                  <a:gd name="connsiteY2" fmla="*/ 0 h 5202804"/>
                  <a:gd name="connsiteX3" fmla="*/ 936000 w 936000"/>
                  <a:gd name="connsiteY3" fmla="*/ 468000 h 5202804"/>
                  <a:gd name="connsiteX4" fmla="*/ 936000 w 936000"/>
                  <a:gd name="connsiteY4" fmla="*/ 5037762 h 5202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202804">
                    <a:moveTo>
                      <a:pt x="0" y="5202804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50377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자유형: 도형 96">
                <a:extLst>
                  <a:ext uri="{FF2B5EF4-FFF2-40B4-BE49-F238E27FC236}">
                    <a16:creationId xmlns:a16="http://schemas.microsoft.com/office/drawing/2014/main" id="{D8F70BBB-83D4-49DA-B785-F95BAB7A093E}"/>
                  </a:ext>
                </a:extLst>
              </p:cNvPr>
              <p:cNvSpPr/>
              <p:nvPr/>
            </p:nvSpPr>
            <p:spPr>
              <a:xfrm rot="6000000">
                <a:off x="2056716" y="294812"/>
                <a:ext cx="756000" cy="5095708"/>
              </a:xfrm>
              <a:custGeom>
                <a:avLst/>
                <a:gdLst>
                  <a:gd name="connsiteX0" fmla="*/ 0 w 756000"/>
                  <a:gd name="connsiteY0" fmla="*/ 5095708 h 5095708"/>
                  <a:gd name="connsiteX1" fmla="*/ 0 w 756000"/>
                  <a:gd name="connsiteY1" fmla="*/ 378000 h 5095708"/>
                  <a:gd name="connsiteX2" fmla="*/ 378000 w 756000"/>
                  <a:gd name="connsiteY2" fmla="*/ 0 h 5095708"/>
                  <a:gd name="connsiteX3" fmla="*/ 756000 w 756000"/>
                  <a:gd name="connsiteY3" fmla="*/ 378000 h 5095708"/>
                  <a:gd name="connsiteX4" fmla="*/ 756000 w 756000"/>
                  <a:gd name="connsiteY4" fmla="*/ 4962405 h 509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95708">
                    <a:moveTo>
                      <a:pt x="0" y="5095708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9624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1" name="그룹 10">
              <a:extLst>
                <a:ext uri="{FF2B5EF4-FFF2-40B4-BE49-F238E27FC236}">
                  <a16:creationId xmlns:a16="http://schemas.microsoft.com/office/drawing/2014/main" id="{52FDADB1-DC2B-492D-BDA0-7FF8531C8200}"/>
                </a:ext>
              </a:extLst>
            </p:cNvPr>
            <p:cNvGrpSpPr/>
            <p:nvPr/>
          </p:nvGrpSpPr>
          <p:grpSpPr>
            <a:xfrm>
              <a:off x="-334204" y="2967249"/>
              <a:ext cx="5191906" cy="936000"/>
              <a:chOff x="-316620" y="2967249"/>
              <a:chExt cx="5191906" cy="936000"/>
            </a:xfrm>
          </p:grpSpPr>
          <p:sp>
            <p:nvSpPr>
              <p:cNvPr id="38" name="자유형: 도형 97">
                <a:extLst>
                  <a:ext uri="{FF2B5EF4-FFF2-40B4-BE49-F238E27FC236}">
                    <a16:creationId xmlns:a16="http://schemas.microsoft.com/office/drawing/2014/main" id="{099B423E-57B7-4FAB-AA4A-9691314689A5}"/>
                  </a:ext>
                </a:extLst>
              </p:cNvPr>
              <p:cNvSpPr/>
              <p:nvPr/>
            </p:nvSpPr>
            <p:spPr>
              <a:xfrm rot="6600000">
                <a:off x="1811333" y="839296"/>
                <a:ext cx="936000" cy="5191906"/>
              </a:xfrm>
              <a:custGeom>
                <a:avLst/>
                <a:gdLst>
                  <a:gd name="connsiteX0" fmla="*/ 0 w 936000"/>
                  <a:gd name="connsiteY0" fmla="*/ 5191906 h 5191906"/>
                  <a:gd name="connsiteX1" fmla="*/ 0 w 936000"/>
                  <a:gd name="connsiteY1" fmla="*/ 468000 h 5191906"/>
                  <a:gd name="connsiteX2" fmla="*/ 468000 w 936000"/>
                  <a:gd name="connsiteY2" fmla="*/ 0 h 5191906"/>
                  <a:gd name="connsiteX3" fmla="*/ 936000 w 936000"/>
                  <a:gd name="connsiteY3" fmla="*/ 468000 h 5191906"/>
                  <a:gd name="connsiteX4" fmla="*/ 936000 w 936000"/>
                  <a:gd name="connsiteY4" fmla="*/ 4851230 h 519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91906">
                    <a:moveTo>
                      <a:pt x="0" y="5191906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851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자유형: 도형 98">
                <a:extLst>
                  <a:ext uri="{FF2B5EF4-FFF2-40B4-BE49-F238E27FC236}">
                    <a16:creationId xmlns:a16="http://schemas.microsoft.com/office/drawing/2014/main" id="{E41ED8CD-B47C-4736-A25F-C3CE15BF7797}"/>
                  </a:ext>
                </a:extLst>
              </p:cNvPr>
              <p:cNvSpPr/>
              <p:nvPr/>
            </p:nvSpPr>
            <p:spPr>
              <a:xfrm rot="6600000">
                <a:off x="1873861" y="891289"/>
                <a:ext cx="756000" cy="5067923"/>
              </a:xfrm>
              <a:custGeom>
                <a:avLst/>
                <a:gdLst>
                  <a:gd name="connsiteX0" fmla="*/ 0 w 756000"/>
                  <a:gd name="connsiteY0" fmla="*/ 5067923 h 5067923"/>
                  <a:gd name="connsiteX1" fmla="*/ 0 w 756000"/>
                  <a:gd name="connsiteY1" fmla="*/ 378000 h 5067923"/>
                  <a:gd name="connsiteX2" fmla="*/ 378000 w 756000"/>
                  <a:gd name="connsiteY2" fmla="*/ 0 h 5067923"/>
                  <a:gd name="connsiteX3" fmla="*/ 756000 w 756000"/>
                  <a:gd name="connsiteY3" fmla="*/ 378000 h 5067923"/>
                  <a:gd name="connsiteX4" fmla="*/ 756000 w 756000"/>
                  <a:gd name="connsiteY4" fmla="*/ 4792762 h 5067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67923">
                    <a:moveTo>
                      <a:pt x="0" y="5067923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7927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2" name="그룹 11">
              <a:extLst>
                <a:ext uri="{FF2B5EF4-FFF2-40B4-BE49-F238E27FC236}">
                  <a16:creationId xmlns:a16="http://schemas.microsoft.com/office/drawing/2014/main" id="{3340207F-69E8-4A1C-9EFF-F83FB78D01A4}"/>
                </a:ext>
              </a:extLst>
            </p:cNvPr>
            <p:cNvGrpSpPr/>
            <p:nvPr/>
          </p:nvGrpSpPr>
          <p:grpSpPr>
            <a:xfrm>
              <a:off x="-658829" y="3537020"/>
              <a:ext cx="5175888" cy="936000"/>
              <a:chOff x="-641245" y="3537020"/>
              <a:chExt cx="5175888" cy="936000"/>
            </a:xfrm>
          </p:grpSpPr>
          <p:sp>
            <p:nvSpPr>
              <p:cNvPr id="36" name="자유형: 도형 99">
                <a:extLst>
                  <a:ext uri="{FF2B5EF4-FFF2-40B4-BE49-F238E27FC236}">
                    <a16:creationId xmlns:a16="http://schemas.microsoft.com/office/drawing/2014/main" id="{34AB161C-EAE4-4173-8C66-CF1A562170F8}"/>
                  </a:ext>
                </a:extLst>
              </p:cNvPr>
              <p:cNvSpPr/>
              <p:nvPr/>
            </p:nvSpPr>
            <p:spPr>
              <a:xfrm rot="7320000">
                <a:off x="1478699" y="1417076"/>
                <a:ext cx="936000" cy="5175888"/>
              </a:xfrm>
              <a:custGeom>
                <a:avLst/>
                <a:gdLst>
                  <a:gd name="connsiteX0" fmla="*/ 0 w 936000"/>
                  <a:gd name="connsiteY0" fmla="*/ 5175888 h 5175888"/>
                  <a:gd name="connsiteX1" fmla="*/ 0 w 936000"/>
                  <a:gd name="connsiteY1" fmla="*/ 468000 h 5175888"/>
                  <a:gd name="connsiteX2" fmla="*/ 468000 w 936000"/>
                  <a:gd name="connsiteY2" fmla="*/ 0 h 5175888"/>
                  <a:gd name="connsiteX3" fmla="*/ 936000 w 936000"/>
                  <a:gd name="connsiteY3" fmla="*/ 468000 h 5175888"/>
                  <a:gd name="connsiteX4" fmla="*/ 936000 w 936000"/>
                  <a:gd name="connsiteY4" fmla="*/ 4591010 h 517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75888">
                    <a:moveTo>
                      <a:pt x="0" y="5175888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5910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자유형: 도형 100">
                <a:extLst>
                  <a:ext uri="{FF2B5EF4-FFF2-40B4-BE49-F238E27FC236}">
                    <a16:creationId xmlns:a16="http://schemas.microsoft.com/office/drawing/2014/main" id="{19D8A995-D3FB-4FB2-91FA-82E52447621A}"/>
                  </a:ext>
                </a:extLst>
              </p:cNvPr>
              <p:cNvSpPr/>
              <p:nvPr/>
            </p:nvSpPr>
            <p:spPr>
              <a:xfrm rot="7320000">
                <a:off x="1553863" y="1481539"/>
                <a:ext cx="756000" cy="5028423"/>
              </a:xfrm>
              <a:custGeom>
                <a:avLst/>
                <a:gdLst>
                  <a:gd name="connsiteX0" fmla="*/ 0 w 756000"/>
                  <a:gd name="connsiteY0" fmla="*/ 5028423 h 5028423"/>
                  <a:gd name="connsiteX1" fmla="*/ 0 w 756000"/>
                  <a:gd name="connsiteY1" fmla="*/ 378000 h 5028423"/>
                  <a:gd name="connsiteX2" fmla="*/ 378000 w 756000"/>
                  <a:gd name="connsiteY2" fmla="*/ 0 h 5028423"/>
                  <a:gd name="connsiteX3" fmla="*/ 756000 w 756000"/>
                  <a:gd name="connsiteY3" fmla="*/ 378000 h 5028423"/>
                  <a:gd name="connsiteX4" fmla="*/ 756000 w 756000"/>
                  <a:gd name="connsiteY4" fmla="*/ 4556022 h 5028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28423">
                    <a:moveTo>
                      <a:pt x="0" y="5028423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5560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3" name="그룹 12">
              <a:extLst>
                <a:ext uri="{FF2B5EF4-FFF2-40B4-BE49-F238E27FC236}">
                  <a16:creationId xmlns:a16="http://schemas.microsoft.com/office/drawing/2014/main" id="{46E22311-F69F-41C5-AB8A-5ED43AD8FC15}"/>
                </a:ext>
              </a:extLst>
            </p:cNvPr>
            <p:cNvGrpSpPr/>
            <p:nvPr/>
          </p:nvGrpSpPr>
          <p:grpSpPr>
            <a:xfrm>
              <a:off x="-1066016" y="4059357"/>
              <a:ext cx="5154504" cy="936000"/>
              <a:chOff x="-1048432" y="4059357"/>
              <a:chExt cx="5154504" cy="936000"/>
            </a:xfrm>
          </p:grpSpPr>
          <p:sp>
            <p:nvSpPr>
              <p:cNvPr id="34" name="자유형: 도형 101">
                <a:extLst>
                  <a:ext uri="{FF2B5EF4-FFF2-40B4-BE49-F238E27FC236}">
                    <a16:creationId xmlns:a16="http://schemas.microsoft.com/office/drawing/2014/main" id="{2E00F782-C9DA-4FA9-B8EC-B18D5E519FEC}"/>
                  </a:ext>
                </a:extLst>
              </p:cNvPr>
              <p:cNvSpPr/>
              <p:nvPr/>
            </p:nvSpPr>
            <p:spPr>
              <a:xfrm rot="8040000">
                <a:off x="1060820" y="1950105"/>
                <a:ext cx="936000" cy="5154504"/>
              </a:xfrm>
              <a:custGeom>
                <a:avLst/>
                <a:gdLst>
                  <a:gd name="connsiteX0" fmla="*/ 0 w 936000"/>
                  <a:gd name="connsiteY0" fmla="*/ 5154504 h 5154504"/>
                  <a:gd name="connsiteX1" fmla="*/ 0 w 936000"/>
                  <a:gd name="connsiteY1" fmla="*/ 468000 h 5154504"/>
                  <a:gd name="connsiteX2" fmla="*/ 468000 w 936000"/>
                  <a:gd name="connsiteY2" fmla="*/ 0 h 5154504"/>
                  <a:gd name="connsiteX3" fmla="*/ 936000 w 936000"/>
                  <a:gd name="connsiteY3" fmla="*/ 468000 h 5154504"/>
                  <a:gd name="connsiteX4" fmla="*/ 936000 w 936000"/>
                  <a:gd name="connsiteY4" fmla="*/ 4250619 h 515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54504">
                    <a:moveTo>
                      <a:pt x="0" y="5154504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25061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자유형: 도형 102">
                <a:extLst>
                  <a:ext uri="{FF2B5EF4-FFF2-40B4-BE49-F238E27FC236}">
                    <a16:creationId xmlns:a16="http://schemas.microsoft.com/office/drawing/2014/main" id="{D0AE15C3-FF4E-4F9C-BCD8-02B8FB38399A}"/>
                  </a:ext>
                </a:extLst>
              </p:cNvPr>
              <p:cNvSpPr/>
              <p:nvPr/>
            </p:nvSpPr>
            <p:spPr>
              <a:xfrm rot="8040000">
                <a:off x="1149269" y="2037676"/>
                <a:ext cx="756000" cy="4976366"/>
              </a:xfrm>
              <a:custGeom>
                <a:avLst/>
                <a:gdLst>
                  <a:gd name="connsiteX0" fmla="*/ 0 w 756000"/>
                  <a:gd name="connsiteY0" fmla="*/ 4976366 h 4976366"/>
                  <a:gd name="connsiteX1" fmla="*/ 0 w 756000"/>
                  <a:gd name="connsiteY1" fmla="*/ 378000 h 4976366"/>
                  <a:gd name="connsiteX2" fmla="*/ 378000 w 756000"/>
                  <a:gd name="connsiteY2" fmla="*/ 0 h 4976366"/>
                  <a:gd name="connsiteX3" fmla="*/ 756000 w 756000"/>
                  <a:gd name="connsiteY3" fmla="*/ 378000 h 4976366"/>
                  <a:gd name="connsiteX4" fmla="*/ 756000 w 756000"/>
                  <a:gd name="connsiteY4" fmla="*/ 4246306 h 497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4976366">
                    <a:moveTo>
                      <a:pt x="0" y="4976366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2463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1F8449-F403-4DDD-B9C8-8C7F7C2DB7B3}"/>
              </a:ext>
            </a:extLst>
          </p:cNvPr>
          <p:cNvGrpSpPr/>
          <p:nvPr/>
        </p:nvGrpSpPr>
        <p:grpSpPr>
          <a:xfrm>
            <a:off x="6321258" y="1734976"/>
            <a:ext cx="4862558" cy="738664"/>
            <a:chOff x="3017858" y="4283314"/>
            <a:chExt cx="2612200" cy="7386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8C1E25-DAFB-4A79-B4F2-471B5BAF1D64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1B1512-6FA6-43F1-9505-4CDABDBA0E93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90C22-4145-4D5D-AF6C-87281126B05B}"/>
              </a:ext>
            </a:extLst>
          </p:cNvPr>
          <p:cNvGrpSpPr/>
          <p:nvPr/>
        </p:nvGrpSpPr>
        <p:grpSpPr>
          <a:xfrm>
            <a:off x="6486402" y="2666201"/>
            <a:ext cx="4862558" cy="738664"/>
            <a:chOff x="3017858" y="4283314"/>
            <a:chExt cx="2612200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6EF0F-4989-4976-ADB4-463773BCFBD9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79A169-3BAF-46B0-824E-FB34F4B4FFDD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CF02A3-A799-4EE4-9A85-255D72D913D5}"/>
              </a:ext>
            </a:extLst>
          </p:cNvPr>
          <p:cNvGrpSpPr/>
          <p:nvPr/>
        </p:nvGrpSpPr>
        <p:grpSpPr>
          <a:xfrm>
            <a:off x="6322116" y="3597426"/>
            <a:ext cx="4862558" cy="738664"/>
            <a:chOff x="3017858" y="4283314"/>
            <a:chExt cx="2612200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2D862F-B853-4706-A124-CC92500ACB11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8C6D63-FCDD-477D-9D82-D632AAB9550B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0C3138-4038-425E-BEC1-0EFC958F631E}"/>
              </a:ext>
            </a:extLst>
          </p:cNvPr>
          <p:cNvGrpSpPr/>
          <p:nvPr/>
        </p:nvGrpSpPr>
        <p:grpSpPr>
          <a:xfrm>
            <a:off x="5997272" y="4528651"/>
            <a:ext cx="4862558" cy="738664"/>
            <a:chOff x="3017858" y="4283314"/>
            <a:chExt cx="2612200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6219AB-D224-4718-9AC7-0F9EE4B6DCD7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105C1F-DFCB-4592-A3AE-4DBA59A750FD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F5287F-0BE5-417C-995B-3C77A87DCC35}"/>
              </a:ext>
            </a:extLst>
          </p:cNvPr>
          <p:cNvGrpSpPr/>
          <p:nvPr/>
        </p:nvGrpSpPr>
        <p:grpSpPr>
          <a:xfrm>
            <a:off x="5169130" y="5459876"/>
            <a:ext cx="4862558" cy="738664"/>
            <a:chOff x="3017858" y="4283314"/>
            <a:chExt cx="2612200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7ED0C5-3871-4B18-9A5F-148A173F458D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3AA13D-6079-40B3-BF82-73D64D1936A4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ACEC9C-75AF-46EA-BED3-D945D40619CA}"/>
              </a:ext>
            </a:extLst>
          </p:cNvPr>
          <p:cNvSpPr txBox="1"/>
          <p:nvPr/>
        </p:nvSpPr>
        <p:spPr>
          <a:xfrm>
            <a:off x="3949184" y="1941013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A69F0-525F-41FE-8137-265105BE3537}"/>
              </a:ext>
            </a:extLst>
          </p:cNvPr>
          <p:cNvSpPr txBox="1"/>
          <p:nvPr/>
        </p:nvSpPr>
        <p:spPr>
          <a:xfrm>
            <a:off x="3798055" y="2900483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95E96-869C-479D-8BFF-3A675374B4E3}"/>
              </a:ext>
            </a:extLst>
          </p:cNvPr>
          <p:cNvSpPr txBox="1"/>
          <p:nvPr/>
        </p:nvSpPr>
        <p:spPr>
          <a:xfrm>
            <a:off x="3520407" y="3861159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6C2E8-762B-4E56-BA67-6ACAB912D139}"/>
              </a:ext>
            </a:extLst>
          </p:cNvPr>
          <p:cNvSpPr txBox="1"/>
          <p:nvPr/>
        </p:nvSpPr>
        <p:spPr>
          <a:xfrm>
            <a:off x="3034050" y="4799156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EEBDF-6902-4CD4-8EBD-F257112205B4}"/>
              </a:ext>
            </a:extLst>
          </p:cNvPr>
          <p:cNvSpPr txBox="1"/>
          <p:nvPr/>
        </p:nvSpPr>
        <p:spPr>
          <a:xfrm>
            <a:off x="2356682" y="5661727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A44FB64-0ABC-4658-97B3-F5E61E2C8385}"/>
              </a:ext>
            </a:extLst>
          </p:cNvPr>
          <p:cNvSpPr/>
          <p:nvPr/>
        </p:nvSpPr>
        <p:spPr>
          <a:xfrm>
            <a:off x="4673714" y="5670314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EC158ADE-A345-4116-B213-C87DBBAC4637}"/>
              </a:ext>
            </a:extLst>
          </p:cNvPr>
          <p:cNvSpPr/>
          <p:nvPr/>
        </p:nvSpPr>
        <p:spPr>
          <a:xfrm>
            <a:off x="5787171" y="192006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DA7849E8-0CD0-4565-8E0A-931C6213743C}"/>
              </a:ext>
            </a:extLst>
          </p:cNvPr>
          <p:cNvSpPr/>
          <p:nvPr/>
        </p:nvSpPr>
        <p:spPr>
          <a:xfrm>
            <a:off x="5865021" y="2895418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Block Arc 10">
            <a:extLst>
              <a:ext uri="{FF2B5EF4-FFF2-40B4-BE49-F238E27FC236}">
                <a16:creationId xmlns:a16="http://schemas.microsoft.com/office/drawing/2014/main" id="{AEF49746-A2F3-454D-A8CD-BAE8F2F5B4F8}"/>
              </a:ext>
            </a:extLst>
          </p:cNvPr>
          <p:cNvSpPr/>
          <p:nvPr/>
        </p:nvSpPr>
        <p:spPr>
          <a:xfrm>
            <a:off x="5751702" y="3838975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7FA1A3C1-12B0-4B41-BF6B-F87144284D96}"/>
              </a:ext>
            </a:extLst>
          </p:cNvPr>
          <p:cNvSpPr/>
          <p:nvPr/>
        </p:nvSpPr>
        <p:spPr>
          <a:xfrm rot="2700000">
            <a:off x="5487337" y="4642464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Timeline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B693B031-F415-40EA-B780-7216A1F46161}"/>
              </a:ext>
            </a:extLst>
          </p:cNvPr>
          <p:cNvSpPr/>
          <p:nvPr/>
        </p:nvSpPr>
        <p:spPr>
          <a:xfrm>
            <a:off x="949611" y="3869228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0645EC-562C-4768-BAB0-118BD9CE8260}"/>
              </a:ext>
            </a:extLst>
          </p:cNvPr>
          <p:cNvSpPr/>
          <p:nvPr/>
        </p:nvSpPr>
        <p:spPr>
          <a:xfrm flipH="1">
            <a:off x="1476455" y="3787396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A6509B-8480-46A4-8307-51D1031E4B5C}"/>
              </a:ext>
            </a:extLst>
          </p:cNvPr>
          <p:cNvSpPr/>
          <p:nvPr/>
        </p:nvSpPr>
        <p:spPr>
          <a:xfrm flipH="1">
            <a:off x="5941515" y="378010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FC6417-2901-4C8E-8B3F-C5A5FF103131}"/>
              </a:ext>
            </a:extLst>
          </p:cNvPr>
          <p:cNvSpPr/>
          <p:nvPr/>
        </p:nvSpPr>
        <p:spPr>
          <a:xfrm flipH="1">
            <a:off x="10406573" y="3785434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9B7E29-B231-44CA-ABCF-709876D38993}"/>
              </a:ext>
            </a:extLst>
          </p:cNvPr>
          <p:cNvSpPr/>
          <p:nvPr/>
        </p:nvSpPr>
        <p:spPr>
          <a:xfrm rot="10800000" flipH="1">
            <a:off x="3708985" y="37812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C206EA-82D3-4C5F-A838-F2B3C9647D76}"/>
              </a:ext>
            </a:extLst>
          </p:cNvPr>
          <p:cNvSpPr/>
          <p:nvPr/>
        </p:nvSpPr>
        <p:spPr>
          <a:xfrm rot="10800000" flipH="1">
            <a:off x="8174045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FA3E42-51FA-48B2-9EC0-4A864485B02C}"/>
              </a:ext>
            </a:extLst>
          </p:cNvPr>
          <p:cNvGrpSpPr/>
          <p:nvPr/>
        </p:nvGrpSpPr>
        <p:grpSpPr>
          <a:xfrm>
            <a:off x="2988635" y="4483987"/>
            <a:ext cx="1749669" cy="514888"/>
            <a:chOff x="2988635" y="4483987"/>
            <a:chExt cx="1749669" cy="514888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FECCFAE7-543C-4E88-A124-6CF226A132C5}"/>
                </a:ext>
              </a:extLst>
            </p:cNvPr>
            <p:cNvSpPr/>
            <p:nvPr/>
          </p:nvSpPr>
          <p:spPr>
            <a:xfrm rot="14889065" flipH="1" flipV="1">
              <a:off x="3320851" y="4177369"/>
              <a:ext cx="317143" cy="93038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522ED6-D718-4F3E-9E3A-8AEE11C175D5}"/>
                </a:ext>
              </a:extLst>
            </p:cNvPr>
            <p:cNvSpPr/>
            <p:nvPr/>
          </p:nvSpPr>
          <p:spPr>
            <a:xfrm flipV="1">
              <a:off x="2988635" y="4676915"/>
              <a:ext cx="1749669" cy="321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DCFEDF-5EBA-484F-B591-C532FF23CA0A}"/>
              </a:ext>
            </a:extLst>
          </p:cNvPr>
          <p:cNvGrpSpPr/>
          <p:nvPr/>
        </p:nvGrpSpPr>
        <p:grpSpPr>
          <a:xfrm>
            <a:off x="7453696" y="4483987"/>
            <a:ext cx="1749669" cy="514888"/>
            <a:chOff x="7453696" y="4483987"/>
            <a:chExt cx="1749669" cy="514888"/>
          </a:xfrm>
        </p:grpSpPr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4EF8A980-828E-4A45-863E-08F697A0BF13}"/>
                </a:ext>
              </a:extLst>
            </p:cNvPr>
            <p:cNvSpPr/>
            <p:nvPr/>
          </p:nvSpPr>
          <p:spPr>
            <a:xfrm rot="14889065" flipH="1" flipV="1">
              <a:off x="7785912" y="4177369"/>
              <a:ext cx="317143" cy="93038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386141-81E7-4A48-871B-13A4400AD021}"/>
                </a:ext>
              </a:extLst>
            </p:cNvPr>
            <p:cNvSpPr/>
            <p:nvPr/>
          </p:nvSpPr>
          <p:spPr>
            <a:xfrm flipV="1">
              <a:off x="7453696" y="4676915"/>
              <a:ext cx="1749669" cy="3219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C83092-4EAC-4670-BFAA-15ABFA25C0C4}"/>
              </a:ext>
            </a:extLst>
          </p:cNvPr>
          <p:cNvGrpSpPr/>
          <p:nvPr/>
        </p:nvGrpSpPr>
        <p:grpSpPr>
          <a:xfrm>
            <a:off x="756107" y="2820770"/>
            <a:ext cx="1749669" cy="514887"/>
            <a:chOff x="3455377" y="2102666"/>
            <a:chExt cx="1749669" cy="514887"/>
          </a:xfrm>
        </p:grpSpPr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ECEF1E78-249F-46CF-986B-19AC88636FE9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E91EE9-C71F-4009-9BD5-9C264C359DB4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960038-8A76-4CBD-AEED-643E3806FD50}"/>
              </a:ext>
            </a:extLst>
          </p:cNvPr>
          <p:cNvGrpSpPr/>
          <p:nvPr/>
        </p:nvGrpSpPr>
        <p:grpSpPr>
          <a:xfrm>
            <a:off x="5244793" y="2820770"/>
            <a:ext cx="1749669" cy="514887"/>
            <a:chOff x="3455377" y="2102666"/>
            <a:chExt cx="1749669" cy="514887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BF34D16C-51B6-4471-889B-F1FC64E3BE1D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C5EBF0-6153-4A0E-9BBE-8C03282E1218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8DE481-B30A-4D58-83EF-446851593507}"/>
              </a:ext>
            </a:extLst>
          </p:cNvPr>
          <p:cNvGrpSpPr/>
          <p:nvPr/>
        </p:nvGrpSpPr>
        <p:grpSpPr>
          <a:xfrm>
            <a:off x="9686224" y="2820770"/>
            <a:ext cx="1749669" cy="514887"/>
            <a:chOff x="3455377" y="2102666"/>
            <a:chExt cx="1749669" cy="514887"/>
          </a:xfrm>
        </p:grpSpPr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169CA9DA-0443-4FF6-B077-D72BD9CBEE61}"/>
                </a:ext>
              </a:extLst>
            </p:cNvPr>
            <p:cNvSpPr/>
            <p:nvPr/>
          </p:nvSpPr>
          <p:spPr>
            <a:xfrm rot="6710935" flipH="1">
              <a:off x="3787593" y="1993792"/>
              <a:ext cx="317143" cy="93038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4B1846-CC3D-429A-B07F-C466269DAE65}"/>
                </a:ext>
              </a:extLst>
            </p:cNvPr>
            <p:cNvSpPr/>
            <p:nvPr/>
          </p:nvSpPr>
          <p:spPr>
            <a:xfrm>
              <a:off x="3455377" y="2102666"/>
              <a:ext cx="1749669" cy="321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75BF70-9340-455B-8BAC-A24CC5D59BAB}"/>
              </a:ext>
            </a:extLst>
          </p:cNvPr>
          <p:cNvSpPr txBox="1"/>
          <p:nvPr/>
        </p:nvSpPr>
        <p:spPr>
          <a:xfrm>
            <a:off x="977243" y="2813286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2016</a:t>
            </a:r>
            <a:endParaRPr lang="ko-KR" altLang="en-US" sz="16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E0C84-C376-49D7-8659-1F2389643060}"/>
              </a:ext>
            </a:extLst>
          </p:cNvPr>
          <p:cNvSpPr txBox="1"/>
          <p:nvPr/>
        </p:nvSpPr>
        <p:spPr>
          <a:xfrm>
            <a:off x="5442303" y="2813286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</a:t>
            </a:r>
            <a:endParaRPr lang="ko-KR" altLang="en-US" sz="16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AE9E3-EE06-44F9-8CE0-A4D9333F6D17}"/>
              </a:ext>
            </a:extLst>
          </p:cNvPr>
          <p:cNvSpPr txBox="1"/>
          <p:nvPr/>
        </p:nvSpPr>
        <p:spPr>
          <a:xfrm>
            <a:off x="9907361" y="2813286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2020</a:t>
            </a:r>
            <a:endParaRPr lang="ko-KR" altLang="en-US" sz="16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69CD8-8383-4E00-B4E0-EAB235C53E73}"/>
              </a:ext>
            </a:extLst>
          </p:cNvPr>
          <p:cNvSpPr txBox="1"/>
          <p:nvPr/>
        </p:nvSpPr>
        <p:spPr>
          <a:xfrm>
            <a:off x="3209773" y="4671212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2017</a:t>
            </a:r>
            <a:endParaRPr lang="ko-KR" altLang="en-US" sz="16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CAE92-34B9-439F-9414-A939EB50E68E}"/>
              </a:ext>
            </a:extLst>
          </p:cNvPr>
          <p:cNvSpPr txBox="1"/>
          <p:nvPr/>
        </p:nvSpPr>
        <p:spPr>
          <a:xfrm>
            <a:off x="7674833" y="467037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2019</a:t>
            </a:r>
            <a:endParaRPr lang="ko-KR" altLang="en-US" sz="16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1D45F0-3E9F-4A06-AD2D-88B8478CB1D2}"/>
              </a:ext>
            </a:extLst>
          </p:cNvPr>
          <p:cNvGrpSpPr/>
          <p:nvPr/>
        </p:nvGrpSpPr>
        <p:grpSpPr>
          <a:xfrm>
            <a:off x="865851" y="4483987"/>
            <a:ext cx="1482923" cy="1281308"/>
            <a:chOff x="1978221" y="2038912"/>
            <a:chExt cx="1716151" cy="128130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92E89A-86C2-43E4-8D05-2FCFD03E933D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3ABB38-1BB7-4A7E-8A7F-6F2537A06882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B0C114-41D2-498D-BC14-A409E1F3C02D}"/>
              </a:ext>
            </a:extLst>
          </p:cNvPr>
          <p:cNvGrpSpPr/>
          <p:nvPr/>
        </p:nvGrpSpPr>
        <p:grpSpPr>
          <a:xfrm>
            <a:off x="3122007" y="2054349"/>
            <a:ext cx="1482923" cy="1281308"/>
            <a:chOff x="1978221" y="2038912"/>
            <a:chExt cx="1716151" cy="128130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594895-5E0B-4B3C-92EA-042F45500677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D03CC1-AAA8-4999-B8A6-0971213A59EF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ADED5C-CE23-42F1-9178-F9074CB1601B}"/>
              </a:ext>
            </a:extLst>
          </p:cNvPr>
          <p:cNvGrpSpPr/>
          <p:nvPr/>
        </p:nvGrpSpPr>
        <p:grpSpPr>
          <a:xfrm>
            <a:off x="5322401" y="4483987"/>
            <a:ext cx="1482923" cy="1281308"/>
            <a:chOff x="1978221" y="2038912"/>
            <a:chExt cx="1716151" cy="12813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435723-0914-475D-B79F-5B90549FBBC1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D8B4FC-E49F-41B7-B8DC-85DD387F886E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AF48C0-B910-402B-B4EB-FADB5E19B3C2}"/>
              </a:ext>
            </a:extLst>
          </p:cNvPr>
          <p:cNvGrpSpPr/>
          <p:nvPr/>
        </p:nvGrpSpPr>
        <p:grpSpPr>
          <a:xfrm>
            <a:off x="7578557" y="2054349"/>
            <a:ext cx="1482923" cy="1281308"/>
            <a:chOff x="1978221" y="2038912"/>
            <a:chExt cx="1716151" cy="128130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969A13-468A-4F61-B28F-4DE21725590B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BD2541-95DD-4EBF-82D7-53517D654F3A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34164F-A013-4B7B-A131-7FF7487EA108}"/>
              </a:ext>
            </a:extLst>
          </p:cNvPr>
          <p:cNvGrpSpPr/>
          <p:nvPr/>
        </p:nvGrpSpPr>
        <p:grpSpPr>
          <a:xfrm>
            <a:off x="9805327" y="4483987"/>
            <a:ext cx="1482923" cy="1281308"/>
            <a:chOff x="1978221" y="2038912"/>
            <a:chExt cx="1716151" cy="128130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1C97A8-D777-4928-A093-E6206CE113E9}"/>
                </a:ext>
              </a:extLst>
            </p:cNvPr>
            <p:cNvSpPr txBox="1"/>
            <p:nvPr/>
          </p:nvSpPr>
          <p:spPr>
            <a:xfrm>
              <a:off x="1978221" y="2304557"/>
              <a:ext cx="17094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47BB83-A514-4A20-941E-6477F08DABBD}"/>
                </a:ext>
              </a:extLst>
            </p:cNvPr>
            <p:cNvSpPr txBox="1"/>
            <p:nvPr/>
          </p:nvSpPr>
          <p:spPr>
            <a:xfrm>
              <a:off x="1979822" y="2038912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C93564-59F4-456B-9619-7310C905D107}"/>
              </a:ext>
            </a:extLst>
          </p:cNvPr>
          <p:cNvGrpSpPr/>
          <p:nvPr/>
        </p:nvGrpSpPr>
        <p:grpSpPr>
          <a:xfrm>
            <a:off x="4527078" y="2122393"/>
            <a:ext cx="3137846" cy="3674296"/>
            <a:chOff x="3253816" y="1635647"/>
            <a:chExt cx="2398306" cy="280831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585DFC9-34A8-4B59-88E3-4BC0BAB5172E}"/>
                </a:ext>
              </a:extLst>
            </p:cNvPr>
            <p:cNvGrpSpPr/>
            <p:nvPr/>
          </p:nvGrpSpPr>
          <p:grpSpPr>
            <a:xfrm>
              <a:off x="4427984" y="2571750"/>
              <a:ext cx="1224138" cy="1872208"/>
              <a:chOff x="2339750" y="1635646"/>
              <a:chExt cx="1224138" cy="1872208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FA8B0316-9F53-4C71-9844-052EE282A506}"/>
                  </a:ext>
                </a:extLst>
              </p:cNvPr>
              <p:cNvSpPr/>
              <p:nvPr/>
            </p:nvSpPr>
            <p:spPr>
              <a:xfrm>
                <a:off x="2339999" y="2571750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EE6A6F35-7615-4078-BFCA-DED13F03BC3F}"/>
                  </a:ext>
                </a:extLst>
              </p:cNvPr>
              <p:cNvSpPr/>
              <p:nvPr/>
            </p:nvSpPr>
            <p:spPr>
              <a:xfrm rot="10800000" flipV="1">
                <a:off x="2339750" y="1635646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B4AFF2-75E1-4E28-A231-60B5FADFC69E}"/>
                </a:ext>
              </a:extLst>
            </p:cNvPr>
            <p:cNvGrpSpPr/>
            <p:nvPr/>
          </p:nvGrpSpPr>
          <p:grpSpPr>
            <a:xfrm rot="10800000">
              <a:off x="3253816" y="1635647"/>
              <a:ext cx="1224139" cy="1863741"/>
              <a:chOff x="2505806" y="1644113"/>
              <a:chExt cx="1224139" cy="1863741"/>
            </a:xfrm>
          </p:grpSpPr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826A3028-EC07-49CD-94B3-FEB26C0DC658}"/>
                  </a:ext>
                </a:extLst>
              </p:cNvPr>
              <p:cNvSpPr/>
              <p:nvPr/>
            </p:nvSpPr>
            <p:spPr>
              <a:xfrm>
                <a:off x="2506056" y="2571750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3F093BCB-A890-4985-8B68-3D3F3F95B283}"/>
                  </a:ext>
                </a:extLst>
              </p:cNvPr>
              <p:cNvSpPr/>
              <p:nvPr/>
            </p:nvSpPr>
            <p:spPr>
              <a:xfrm rot="10800000" flipV="1">
                <a:off x="2505806" y="1644113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2CD817-11C1-4839-AEE5-D861B94C0004}"/>
              </a:ext>
            </a:extLst>
          </p:cNvPr>
          <p:cNvGrpSpPr/>
          <p:nvPr/>
        </p:nvGrpSpPr>
        <p:grpSpPr>
          <a:xfrm>
            <a:off x="7889652" y="4292814"/>
            <a:ext cx="3454342" cy="868694"/>
            <a:chOff x="5940152" y="3724275"/>
            <a:chExt cx="3024336" cy="86869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D7A210-5427-4CF3-BC11-9E36FCA44D69}"/>
                </a:ext>
              </a:extLst>
            </p:cNvPr>
            <p:cNvSpPr txBox="1"/>
            <p:nvPr/>
          </p:nvSpPr>
          <p:spPr>
            <a:xfrm>
              <a:off x="5940152" y="3724275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DF7C77-A73D-42A0-9381-496A33DBE948}"/>
                </a:ext>
              </a:extLst>
            </p:cNvPr>
            <p:cNvSpPr txBox="1"/>
            <p:nvPr/>
          </p:nvSpPr>
          <p:spPr>
            <a:xfrm>
              <a:off x="5940152" y="3946638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41782A3-626D-4455-BA73-F7E4F4AE9666}"/>
              </a:ext>
            </a:extLst>
          </p:cNvPr>
          <p:cNvSpPr txBox="1"/>
          <p:nvPr/>
        </p:nvSpPr>
        <p:spPr>
          <a:xfrm>
            <a:off x="7864252" y="3647737"/>
            <a:ext cx="28337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>
                <a:solidFill>
                  <a:schemeClr val="accent3"/>
                </a:solidFill>
                <a:cs typeface="Arial" pitchFamily="34" charset="0"/>
              </a:rPr>
              <a:t>Contents A</a:t>
            </a:r>
            <a:endParaRPr lang="ko-KR" altLang="en-US" sz="3200" b="1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2187DD-3DEC-44DE-A664-36D69D359112}"/>
              </a:ext>
            </a:extLst>
          </p:cNvPr>
          <p:cNvGrpSpPr/>
          <p:nvPr/>
        </p:nvGrpSpPr>
        <p:grpSpPr>
          <a:xfrm>
            <a:off x="742392" y="1742858"/>
            <a:ext cx="3522814" cy="868694"/>
            <a:chOff x="60897" y="2097773"/>
            <a:chExt cx="3024336" cy="86869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795CC1-8425-4071-83FC-AC0FE7DC4165}"/>
                </a:ext>
              </a:extLst>
            </p:cNvPr>
            <p:cNvSpPr txBox="1"/>
            <p:nvPr/>
          </p:nvSpPr>
          <p:spPr>
            <a:xfrm>
              <a:off x="60897" y="2097773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C3EFE9-2F3F-45BD-AE9E-E4BB751A2F5D}"/>
                </a:ext>
              </a:extLst>
            </p:cNvPr>
            <p:cNvSpPr txBox="1"/>
            <p:nvPr/>
          </p:nvSpPr>
          <p:spPr>
            <a:xfrm>
              <a:off x="60897" y="2320136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93F37C-7A54-4356-8866-A833ACAC3DFF}"/>
              </a:ext>
            </a:extLst>
          </p:cNvPr>
          <p:cNvGrpSpPr/>
          <p:nvPr/>
        </p:nvGrpSpPr>
        <p:grpSpPr>
          <a:xfrm>
            <a:off x="742392" y="2727009"/>
            <a:ext cx="3522814" cy="868694"/>
            <a:chOff x="60897" y="3081923"/>
            <a:chExt cx="3024336" cy="86869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6722AC-E336-46D8-A62C-AA4473788981}"/>
                </a:ext>
              </a:extLst>
            </p:cNvPr>
            <p:cNvSpPr txBox="1"/>
            <p:nvPr/>
          </p:nvSpPr>
          <p:spPr>
            <a:xfrm>
              <a:off x="60897" y="3081923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842892E-59EF-4D49-B8BA-9691EB048DC8}"/>
                </a:ext>
              </a:extLst>
            </p:cNvPr>
            <p:cNvSpPr txBox="1"/>
            <p:nvPr/>
          </p:nvSpPr>
          <p:spPr>
            <a:xfrm>
              <a:off x="60897" y="3304286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0B33EE2-7296-499B-B84D-4DAAB181E1A4}"/>
              </a:ext>
            </a:extLst>
          </p:cNvPr>
          <p:cNvSpPr txBox="1"/>
          <p:nvPr/>
        </p:nvSpPr>
        <p:spPr>
          <a:xfrm>
            <a:off x="1505659" y="3647737"/>
            <a:ext cx="27341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>
                <a:solidFill>
                  <a:schemeClr val="accent2"/>
                </a:solidFill>
                <a:cs typeface="Arial" pitchFamily="34" charset="0"/>
              </a:rPr>
              <a:t>Contents B</a:t>
            </a:r>
            <a:endParaRPr lang="ko-KR" altLang="en-US" sz="3200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4" name="Parallelogram 15">
            <a:extLst>
              <a:ext uri="{FF2B5EF4-FFF2-40B4-BE49-F238E27FC236}">
                <a16:creationId xmlns:a16="http://schemas.microsoft.com/office/drawing/2014/main" id="{AA7D0CDD-36F4-424F-8E54-6E5B068A5EB7}"/>
              </a:ext>
            </a:extLst>
          </p:cNvPr>
          <p:cNvSpPr/>
          <p:nvPr/>
        </p:nvSpPr>
        <p:spPr>
          <a:xfrm flipH="1">
            <a:off x="6685117" y="3798677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Rounded Rectangle 10">
            <a:extLst>
              <a:ext uri="{FF2B5EF4-FFF2-40B4-BE49-F238E27FC236}">
                <a16:creationId xmlns:a16="http://schemas.microsoft.com/office/drawing/2014/main" id="{AE33F9B3-7EC9-4FFE-9A60-FB45FACC3E87}"/>
              </a:ext>
            </a:extLst>
          </p:cNvPr>
          <p:cNvSpPr/>
          <p:nvPr/>
        </p:nvSpPr>
        <p:spPr>
          <a:xfrm>
            <a:off x="5189888" y="379867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Rounded Rectangle 6">
            <a:extLst>
              <a:ext uri="{FF2B5EF4-FFF2-40B4-BE49-F238E27FC236}">
                <a16:creationId xmlns:a16="http://schemas.microsoft.com/office/drawing/2014/main" id="{6DD8C95E-D7E0-40CE-B48D-D6843585641C}"/>
              </a:ext>
            </a:extLst>
          </p:cNvPr>
          <p:cNvSpPr/>
          <p:nvPr/>
        </p:nvSpPr>
        <p:spPr>
          <a:xfrm>
            <a:off x="5108634" y="261155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0C4DEE5C-1F30-4226-9671-21967F6AC7EE}"/>
              </a:ext>
            </a:extLst>
          </p:cNvPr>
          <p:cNvSpPr/>
          <p:nvPr/>
        </p:nvSpPr>
        <p:spPr>
          <a:xfrm rot="2700000">
            <a:off x="6730993" y="494593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B0F3DB-E7E9-43D4-B674-75069004AE3A}"/>
              </a:ext>
            </a:extLst>
          </p:cNvPr>
          <p:cNvGrpSpPr/>
          <p:nvPr/>
        </p:nvGrpSpPr>
        <p:grpSpPr>
          <a:xfrm flipH="1" flipV="1">
            <a:off x="0" y="0"/>
            <a:ext cx="6096002" cy="4568140"/>
            <a:chOff x="3071770" y="47993"/>
            <a:chExt cx="9149963" cy="6856675"/>
          </a:xfrm>
        </p:grpSpPr>
        <p:grpSp>
          <p:nvGrpSpPr>
            <p:cNvPr id="4" name="Graphic 72">
              <a:extLst>
                <a:ext uri="{FF2B5EF4-FFF2-40B4-BE49-F238E27FC236}">
                  <a16:creationId xmlns:a16="http://schemas.microsoft.com/office/drawing/2014/main" id="{024B2F96-27EA-48E0-A42F-A28E04986C4E}"/>
                </a:ext>
              </a:extLst>
            </p:cNvPr>
            <p:cNvGrpSpPr/>
            <p:nvPr/>
          </p:nvGrpSpPr>
          <p:grpSpPr>
            <a:xfrm>
              <a:off x="3071770" y="47993"/>
              <a:ext cx="9149963" cy="6856675"/>
              <a:chOff x="1517373" y="0"/>
              <a:chExt cx="9149963" cy="6856675"/>
            </a:xfrm>
            <a:solidFill>
              <a:schemeClr val="accent2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84DB7BC-E9D8-4913-87F4-C7830B7717C9}"/>
                  </a:ext>
                </a:extLst>
              </p:cNvPr>
              <p:cNvSpPr/>
              <p:nvPr/>
            </p:nvSpPr>
            <p:spPr>
              <a:xfrm>
                <a:off x="1517373" y="2527"/>
                <a:ext cx="9149963" cy="6854147"/>
              </a:xfrm>
              <a:custGeom>
                <a:avLst/>
                <a:gdLst>
                  <a:gd name="connsiteX0" fmla="*/ 9071113 w 9149963"/>
                  <a:gd name="connsiteY0" fmla="*/ 25965 h 6854147"/>
                  <a:gd name="connsiteX1" fmla="*/ 9044609 w 9149963"/>
                  <a:gd name="connsiteY1" fmla="*/ 50481 h 6854147"/>
                  <a:gd name="connsiteX2" fmla="*/ 9035994 w 9149963"/>
                  <a:gd name="connsiteY2" fmla="*/ 55120 h 6854147"/>
                  <a:gd name="connsiteX3" fmla="*/ 9035332 w 9149963"/>
                  <a:gd name="connsiteY3" fmla="*/ 42530 h 6854147"/>
                  <a:gd name="connsiteX4" fmla="*/ 9042620 w 9149963"/>
                  <a:gd name="connsiteY4" fmla="*/ 33916 h 6854147"/>
                  <a:gd name="connsiteX5" fmla="*/ 9027381 w 9149963"/>
                  <a:gd name="connsiteY5" fmla="*/ 33253 h 6854147"/>
                  <a:gd name="connsiteX6" fmla="*/ 8997564 w 9149963"/>
                  <a:gd name="connsiteY6" fmla="*/ 44518 h 6854147"/>
                  <a:gd name="connsiteX7" fmla="*/ 8990275 w 9149963"/>
                  <a:gd name="connsiteY7" fmla="*/ 66384 h 6854147"/>
                  <a:gd name="connsiteX8" fmla="*/ 8954494 w 9149963"/>
                  <a:gd name="connsiteY8" fmla="*/ 74998 h 6854147"/>
                  <a:gd name="connsiteX9" fmla="*/ 8899497 w 9149963"/>
                  <a:gd name="connsiteY9" fmla="*/ 90900 h 6854147"/>
                  <a:gd name="connsiteX10" fmla="*/ 8888233 w 9149963"/>
                  <a:gd name="connsiteY10" fmla="*/ 112104 h 6854147"/>
                  <a:gd name="connsiteX11" fmla="*/ 8896184 w 9149963"/>
                  <a:gd name="connsiteY11" fmla="*/ 127344 h 6854147"/>
                  <a:gd name="connsiteX12" fmla="*/ 8875643 w 9149963"/>
                  <a:gd name="connsiteY12" fmla="*/ 125356 h 6854147"/>
                  <a:gd name="connsiteX13" fmla="*/ 8821310 w 9149963"/>
                  <a:gd name="connsiteY13" fmla="*/ 128669 h 6854147"/>
                  <a:gd name="connsiteX14" fmla="*/ 8792155 w 9149963"/>
                  <a:gd name="connsiteY14" fmla="*/ 128006 h 6854147"/>
                  <a:gd name="connsiteX15" fmla="*/ 8765651 w 9149963"/>
                  <a:gd name="connsiteY15" fmla="*/ 130657 h 6854147"/>
                  <a:gd name="connsiteX16" fmla="*/ 8763662 w 9149963"/>
                  <a:gd name="connsiteY16" fmla="*/ 165113 h 6854147"/>
                  <a:gd name="connsiteX17" fmla="*/ 8727219 w 9149963"/>
                  <a:gd name="connsiteY17" fmla="*/ 198243 h 6854147"/>
                  <a:gd name="connsiteX18" fmla="*/ 8719930 w 9149963"/>
                  <a:gd name="connsiteY18" fmla="*/ 203544 h 6854147"/>
                  <a:gd name="connsiteX19" fmla="*/ 8696739 w 9149963"/>
                  <a:gd name="connsiteY19" fmla="*/ 262516 h 6854147"/>
                  <a:gd name="connsiteX20" fmla="*/ 8656983 w 9149963"/>
                  <a:gd name="connsiteY20" fmla="*/ 280407 h 6854147"/>
                  <a:gd name="connsiteX21" fmla="*/ 8662284 w 9149963"/>
                  <a:gd name="connsiteY21" fmla="*/ 298960 h 6854147"/>
                  <a:gd name="connsiteX22" fmla="*/ 8635779 w 9149963"/>
                  <a:gd name="connsiteY22" fmla="*/ 308236 h 6854147"/>
                  <a:gd name="connsiteX23" fmla="*/ 8658971 w 9149963"/>
                  <a:gd name="connsiteY23" fmla="*/ 341367 h 6854147"/>
                  <a:gd name="connsiteX24" fmla="*/ 8625840 w 9149963"/>
                  <a:gd name="connsiteY24" fmla="*/ 347993 h 6854147"/>
                  <a:gd name="connsiteX25" fmla="*/ 8644393 w 9149963"/>
                  <a:gd name="connsiteY25" fmla="*/ 351968 h 6854147"/>
                  <a:gd name="connsiteX26" fmla="*/ 8622527 w 9149963"/>
                  <a:gd name="connsiteY26" fmla="*/ 355944 h 6854147"/>
                  <a:gd name="connsiteX27" fmla="*/ 8586084 w 9149963"/>
                  <a:gd name="connsiteY27" fmla="*/ 368533 h 6854147"/>
                  <a:gd name="connsiteX28" fmla="*/ 8564880 w 9149963"/>
                  <a:gd name="connsiteY28" fmla="*/ 399013 h 6854147"/>
                  <a:gd name="connsiteX29" fmla="*/ 8551628 w 9149963"/>
                  <a:gd name="connsiteY29" fmla="*/ 424193 h 6854147"/>
                  <a:gd name="connsiteX30" fmla="*/ 8546990 w 9149963"/>
                  <a:gd name="connsiteY30" fmla="*/ 427506 h 6854147"/>
                  <a:gd name="connsiteX31" fmla="*/ 8513197 w 9149963"/>
                  <a:gd name="connsiteY31" fmla="*/ 436782 h 6854147"/>
                  <a:gd name="connsiteX32" fmla="*/ 8512534 w 9149963"/>
                  <a:gd name="connsiteY32" fmla="*/ 430156 h 6854147"/>
                  <a:gd name="connsiteX33" fmla="*/ 8469464 w 9149963"/>
                  <a:gd name="connsiteY33" fmla="*/ 448047 h 6854147"/>
                  <a:gd name="connsiteX34" fmla="*/ 8421756 w 9149963"/>
                  <a:gd name="connsiteY34" fmla="*/ 467262 h 6854147"/>
                  <a:gd name="connsiteX35" fmla="*/ 8383988 w 9149963"/>
                  <a:gd name="connsiteY35" fmla="*/ 460636 h 6854147"/>
                  <a:gd name="connsiteX36" fmla="*/ 8379350 w 9149963"/>
                  <a:gd name="connsiteY36" fmla="*/ 458648 h 6854147"/>
                  <a:gd name="connsiteX37" fmla="*/ 8377362 w 9149963"/>
                  <a:gd name="connsiteY37" fmla="*/ 448709 h 6854147"/>
                  <a:gd name="connsiteX38" fmla="*/ 8365435 w 9149963"/>
                  <a:gd name="connsiteY38" fmla="*/ 465274 h 6854147"/>
                  <a:gd name="connsiteX39" fmla="*/ 8365435 w 9149963"/>
                  <a:gd name="connsiteY39" fmla="*/ 465274 h 6854147"/>
                  <a:gd name="connsiteX40" fmla="*/ 8324354 w 9149963"/>
                  <a:gd name="connsiteY40" fmla="*/ 456660 h 6854147"/>
                  <a:gd name="connsiteX41" fmla="*/ 8315077 w 9149963"/>
                  <a:gd name="connsiteY41" fmla="*/ 450034 h 6854147"/>
                  <a:gd name="connsiteX42" fmla="*/ 8246165 w 9149963"/>
                  <a:gd name="connsiteY42" fmla="*/ 479852 h 6854147"/>
                  <a:gd name="connsiteX43" fmla="*/ 8246165 w 9149963"/>
                  <a:gd name="connsiteY43" fmla="*/ 479852 h 6854147"/>
                  <a:gd name="connsiteX44" fmla="*/ 8193819 w 9149963"/>
                  <a:gd name="connsiteY44" fmla="*/ 502380 h 6854147"/>
                  <a:gd name="connsiteX45" fmla="*/ 8227612 w 9149963"/>
                  <a:gd name="connsiteY45" fmla="*/ 495754 h 6854147"/>
                  <a:gd name="connsiteX46" fmla="*/ 8197132 w 9149963"/>
                  <a:gd name="connsiteY46" fmla="*/ 509669 h 6854147"/>
                  <a:gd name="connsiteX47" fmla="*/ 8178580 w 9149963"/>
                  <a:gd name="connsiteY47" fmla="*/ 521596 h 6854147"/>
                  <a:gd name="connsiteX48" fmla="*/ 8184542 w 9149963"/>
                  <a:gd name="connsiteY48" fmla="*/ 526234 h 6854147"/>
                  <a:gd name="connsiteX49" fmla="*/ 8177254 w 9149963"/>
                  <a:gd name="connsiteY49" fmla="*/ 524909 h 6854147"/>
                  <a:gd name="connsiteX50" fmla="*/ 8149425 w 9149963"/>
                  <a:gd name="connsiteY50" fmla="*/ 536836 h 6854147"/>
                  <a:gd name="connsiteX51" fmla="*/ 8084489 w 9149963"/>
                  <a:gd name="connsiteY51" fmla="*/ 562678 h 6854147"/>
                  <a:gd name="connsiteX52" fmla="*/ 8084489 w 9149963"/>
                  <a:gd name="connsiteY52" fmla="*/ 562015 h 6854147"/>
                  <a:gd name="connsiteX53" fmla="*/ 8165327 w 9149963"/>
                  <a:gd name="connsiteY53" fmla="*/ 510994 h 6854147"/>
                  <a:gd name="connsiteX54" fmla="*/ 8111656 w 9149963"/>
                  <a:gd name="connsiteY54" fmla="*/ 525572 h 6854147"/>
                  <a:gd name="connsiteX55" fmla="*/ 8111656 w 9149963"/>
                  <a:gd name="connsiteY55" fmla="*/ 525572 h 6854147"/>
                  <a:gd name="connsiteX56" fmla="*/ 8111656 w 9149963"/>
                  <a:gd name="connsiteY56" fmla="*/ 525572 h 6854147"/>
                  <a:gd name="connsiteX57" fmla="*/ 8111656 w 9149963"/>
                  <a:gd name="connsiteY57" fmla="*/ 525572 h 6854147"/>
                  <a:gd name="connsiteX58" fmla="*/ 8111656 w 9149963"/>
                  <a:gd name="connsiteY58" fmla="*/ 525572 h 6854147"/>
                  <a:gd name="connsiteX59" fmla="*/ 8078525 w 9149963"/>
                  <a:gd name="connsiteY59" fmla="*/ 547438 h 6854147"/>
                  <a:gd name="connsiteX60" fmla="*/ 8081176 w 9149963"/>
                  <a:gd name="connsiteY60" fmla="*/ 531535 h 6854147"/>
                  <a:gd name="connsiteX61" fmla="*/ 8010939 w 9149963"/>
                  <a:gd name="connsiteY61" fmla="*/ 577255 h 6854147"/>
                  <a:gd name="connsiteX62" fmla="*/ 8010939 w 9149963"/>
                  <a:gd name="connsiteY62" fmla="*/ 577255 h 6854147"/>
                  <a:gd name="connsiteX63" fmla="*/ 7991723 w 9149963"/>
                  <a:gd name="connsiteY63" fmla="*/ 589182 h 6854147"/>
                  <a:gd name="connsiteX64" fmla="*/ 7927451 w 9149963"/>
                  <a:gd name="connsiteY64" fmla="*/ 640866 h 6854147"/>
                  <a:gd name="connsiteX65" fmla="*/ 7927451 w 9149963"/>
                  <a:gd name="connsiteY65" fmla="*/ 640866 h 6854147"/>
                  <a:gd name="connsiteX66" fmla="*/ 7927451 w 9149963"/>
                  <a:gd name="connsiteY66" fmla="*/ 640866 h 6854147"/>
                  <a:gd name="connsiteX67" fmla="*/ 7938052 w 9149963"/>
                  <a:gd name="connsiteY67" fmla="*/ 622975 h 6854147"/>
                  <a:gd name="connsiteX68" fmla="*/ 7934077 w 9149963"/>
                  <a:gd name="connsiteY68" fmla="*/ 619000 h 6854147"/>
                  <a:gd name="connsiteX69" fmla="*/ 7816795 w 9149963"/>
                  <a:gd name="connsiteY69" fmla="*/ 727005 h 6854147"/>
                  <a:gd name="connsiteX70" fmla="*/ 7816795 w 9149963"/>
                  <a:gd name="connsiteY70" fmla="*/ 727005 h 6854147"/>
                  <a:gd name="connsiteX71" fmla="*/ 7770412 w 9149963"/>
                  <a:gd name="connsiteY71" fmla="*/ 795916 h 6854147"/>
                  <a:gd name="connsiteX72" fmla="*/ 7713428 w 9149963"/>
                  <a:gd name="connsiteY72" fmla="*/ 804530 h 6854147"/>
                  <a:gd name="connsiteX73" fmla="*/ 7696863 w 9149963"/>
                  <a:gd name="connsiteY73" fmla="*/ 807180 h 6854147"/>
                  <a:gd name="connsiteX74" fmla="*/ 7690899 w 9149963"/>
                  <a:gd name="connsiteY74" fmla="*/ 843624 h 6854147"/>
                  <a:gd name="connsiteX75" fmla="*/ 7646505 w 9149963"/>
                  <a:gd name="connsiteY75" fmla="*/ 864165 h 6854147"/>
                  <a:gd name="connsiteX76" fmla="*/ 7655119 w 9149963"/>
                  <a:gd name="connsiteY76" fmla="*/ 882055 h 6854147"/>
                  <a:gd name="connsiteX77" fmla="*/ 7638554 w 9149963"/>
                  <a:gd name="connsiteY77" fmla="*/ 895307 h 6854147"/>
                  <a:gd name="connsiteX78" fmla="*/ 7651142 w 9149963"/>
                  <a:gd name="connsiteY78" fmla="*/ 921149 h 6854147"/>
                  <a:gd name="connsiteX79" fmla="*/ 7608073 w 9149963"/>
                  <a:gd name="connsiteY79" fmla="*/ 959580 h 6854147"/>
                  <a:gd name="connsiteX80" fmla="*/ 7598797 w 9149963"/>
                  <a:gd name="connsiteY80" fmla="*/ 968194 h 6854147"/>
                  <a:gd name="connsiteX81" fmla="*/ 7594158 w 9149963"/>
                  <a:gd name="connsiteY81" fmla="*/ 978796 h 6854147"/>
                  <a:gd name="connsiteX82" fmla="*/ 7559703 w 9149963"/>
                  <a:gd name="connsiteY82" fmla="*/ 985422 h 6854147"/>
                  <a:gd name="connsiteX83" fmla="*/ 7592833 w 9149963"/>
                  <a:gd name="connsiteY83" fmla="*/ 987410 h 6854147"/>
                  <a:gd name="connsiteX84" fmla="*/ 7602110 w 9149963"/>
                  <a:gd name="connsiteY84" fmla="*/ 990060 h 6854147"/>
                  <a:gd name="connsiteX85" fmla="*/ 7596809 w 9149963"/>
                  <a:gd name="connsiteY85" fmla="*/ 998012 h 6854147"/>
                  <a:gd name="connsiteX86" fmla="*/ 7579581 w 9149963"/>
                  <a:gd name="connsiteY86" fmla="*/ 1001987 h 6854147"/>
                  <a:gd name="connsiteX87" fmla="*/ 7519284 w 9149963"/>
                  <a:gd name="connsiteY87" fmla="*/ 1013914 h 6854147"/>
                  <a:gd name="connsiteX88" fmla="*/ 7516633 w 9149963"/>
                  <a:gd name="connsiteY88" fmla="*/ 1016565 h 6854147"/>
                  <a:gd name="connsiteX89" fmla="*/ 7494105 w 9149963"/>
                  <a:gd name="connsiteY89" fmla="*/ 1029154 h 6854147"/>
                  <a:gd name="connsiteX90" fmla="*/ 7505369 w 9149963"/>
                  <a:gd name="connsiteY90" fmla="*/ 1048370 h 6854147"/>
                  <a:gd name="connsiteX91" fmla="*/ 7484828 w 9149963"/>
                  <a:gd name="connsiteY91" fmla="*/ 1038431 h 6854147"/>
                  <a:gd name="connsiteX92" fmla="*/ 7476214 w 9149963"/>
                  <a:gd name="connsiteY92" fmla="*/ 1026504 h 6854147"/>
                  <a:gd name="connsiteX93" fmla="*/ 7511332 w 9149963"/>
                  <a:gd name="connsiteY93" fmla="*/ 1010601 h 6854147"/>
                  <a:gd name="connsiteX94" fmla="*/ 7496093 w 9149963"/>
                  <a:gd name="connsiteY94" fmla="*/ 970182 h 6854147"/>
                  <a:gd name="connsiteX95" fmla="*/ 7460312 w 9149963"/>
                  <a:gd name="connsiteY95" fmla="*/ 1019215 h 6854147"/>
                  <a:gd name="connsiteX96" fmla="*/ 7449710 w 9149963"/>
                  <a:gd name="connsiteY96" fmla="*/ 1029154 h 6854147"/>
                  <a:gd name="connsiteX97" fmla="*/ 7425193 w 9149963"/>
                  <a:gd name="connsiteY97" fmla="*/ 1056984 h 6854147"/>
                  <a:gd name="connsiteX98" fmla="*/ 7436458 w 9149963"/>
                  <a:gd name="connsiteY98" fmla="*/ 1068248 h 6854147"/>
                  <a:gd name="connsiteX99" fmla="*/ 7357607 w 9149963"/>
                  <a:gd name="connsiteY99" fmla="*/ 1091440 h 6854147"/>
                  <a:gd name="connsiteX100" fmla="*/ 7318513 w 9149963"/>
                  <a:gd name="connsiteY100" fmla="*/ 1096078 h 6854147"/>
                  <a:gd name="connsiteX101" fmla="*/ 7308574 w 9149963"/>
                  <a:gd name="connsiteY101" fmla="*/ 1122582 h 6854147"/>
                  <a:gd name="connsiteX102" fmla="*/ 7267493 w 9149963"/>
                  <a:gd name="connsiteY102" fmla="*/ 1159026 h 6854147"/>
                  <a:gd name="connsiteX103" fmla="*/ 7249602 w 9149963"/>
                  <a:gd name="connsiteY103" fmla="*/ 1175591 h 6854147"/>
                  <a:gd name="connsiteX104" fmla="*/ 7209183 w 9149963"/>
                  <a:gd name="connsiteY104" fmla="*/ 1196794 h 6854147"/>
                  <a:gd name="connsiteX105" fmla="*/ 7199244 w 9149963"/>
                  <a:gd name="connsiteY105" fmla="*/ 1198120 h 6854147"/>
                  <a:gd name="connsiteX106" fmla="*/ 7174064 w 9149963"/>
                  <a:gd name="connsiteY106" fmla="*/ 1200107 h 6854147"/>
                  <a:gd name="connsiteX107" fmla="*/ 7180028 w 9149963"/>
                  <a:gd name="connsiteY107" fmla="*/ 1220648 h 6854147"/>
                  <a:gd name="connsiteX108" fmla="*/ 7179365 w 9149963"/>
                  <a:gd name="connsiteY108" fmla="*/ 1233238 h 6854147"/>
                  <a:gd name="connsiteX109" fmla="*/ 7150210 w 9149963"/>
                  <a:gd name="connsiteY109" fmla="*/ 1255767 h 6854147"/>
                  <a:gd name="connsiteX110" fmla="*/ 7160812 w 9149963"/>
                  <a:gd name="connsiteY110" fmla="*/ 1198782 h 6854147"/>
                  <a:gd name="connsiteX111" fmla="*/ 7146897 w 9149963"/>
                  <a:gd name="connsiteY111" fmla="*/ 1234563 h 6854147"/>
                  <a:gd name="connsiteX112" fmla="*/ 7138946 w 9149963"/>
                  <a:gd name="connsiteY112" fmla="*/ 1259742 h 6854147"/>
                  <a:gd name="connsiteX113" fmla="*/ 7119731 w 9149963"/>
                  <a:gd name="connsiteY113" fmla="*/ 1271669 h 6854147"/>
                  <a:gd name="connsiteX114" fmla="*/ 7077986 w 9149963"/>
                  <a:gd name="connsiteY114" fmla="*/ 1316727 h 6854147"/>
                  <a:gd name="connsiteX115" fmla="*/ 7079974 w 9149963"/>
                  <a:gd name="connsiteY115" fmla="*/ 1333292 h 6854147"/>
                  <a:gd name="connsiteX116" fmla="*/ 7086600 w 9149963"/>
                  <a:gd name="connsiteY116" fmla="*/ 1347869 h 6854147"/>
                  <a:gd name="connsiteX117" fmla="*/ 7067384 w 9149963"/>
                  <a:gd name="connsiteY117" fmla="*/ 1347869 h 6854147"/>
                  <a:gd name="connsiteX118" fmla="*/ 7052145 w 9149963"/>
                  <a:gd name="connsiteY118" fmla="*/ 1337930 h 6854147"/>
                  <a:gd name="connsiteX119" fmla="*/ 7040218 w 9149963"/>
                  <a:gd name="connsiteY119" fmla="*/ 1330641 h 6854147"/>
                  <a:gd name="connsiteX120" fmla="*/ 7054132 w 9149963"/>
                  <a:gd name="connsiteY120" fmla="*/ 1327991 h 6854147"/>
                  <a:gd name="connsiteX121" fmla="*/ 7067384 w 9149963"/>
                  <a:gd name="connsiteY121" fmla="*/ 1322690 h 6854147"/>
                  <a:gd name="connsiteX122" fmla="*/ 7055458 w 9149963"/>
                  <a:gd name="connsiteY122" fmla="*/ 1312751 h 6854147"/>
                  <a:gd name="connsiteX123" fmla="*/ 7021002 w 9149963"/>
                  <a:gd name="connsiteY123" fmla="*/ 1324678 h 6854147"/>
                  <a:gd name="connsiteX124" fmla="*/ 7003112 w 9149963"/>
                  <a:gd name="connsiteY124" fmla="*/ 1326003 h 6854147"/>
                  <a:gd name="connsiteX125" fmla="*/ 6972632 w 9149963"/>
                  <a:gd name="connsiteY125" fmla="*/ 1337930 h 6854147"/>
                  <a:gd name="connsiteX126" fmla="*/ 6948115 w 9149963"/>
                  <a:gd name="connsiteY126" fmla="*/ 1337267 h 6854147"/>
                  <a:gd name="connsiteX127" fmla="*/ 6920286 w 9149963"/>
                  <a:gd name="connsiteY127" fmla="*/ 1365760 h 6854147"/>
                  <a:gd name="connsiteX128" fmla="*/ 6909684 w 9149963"/>
                  <a:gd name="connsiteY128" fmla="*/ 1365097 h 6854147"/>
                  <a:gd name="connsiteX129" fmla="*/ 6893781 w 9149963"/>
                  <a:gd name="connsiteY129" fmla="*/ 1369735 h 6854147"/>
                  <a:gd name="connsiteX130" fmla="*/ 6889806 w 9149963"/>
                  <a:gd name="connsiteY130" fmla="*/ 1380337 h 6854147"/>
                  <a:gd name="connsiteX131" fmla="*/ 6866614 w 9149963"/>
                  <a:gd name="connsiteY131" fmla="*/ 1374374 h 6854147"/>
                  <a:gd name="connsiteX132" fmla="*/ 6852699 w 9149963"/>
                  <a:gd name="connsiteY132" fmla="*/ 1386963 h 6854147"/>
                  <a:gd name="connsiteX133" fmla="*/ 6799028 w 9149963"/>
                  <a:gd name="connsiteY133" fmla="*/ 1412805 h 6854147"/>
                  <a:gd name="connsiteX134" fmla="*/ 6795052 w 9149963"/>
                  <a:gd name="connsiteY134" fmla="*/ 1413467 h 6854147"/>
                  <a:gd name="connsiteX135" fmla="*/ 6755296 w 9149963"/>
                  <a:gd name="connsiteY135" fmla="*/ 1391601 h 6854147"/>
                  <a:gd name="connsiteX136" fmla="*/ 6734092 w 9149963"/>
                  <a:gd name="connsiteY136" fmla="*/ 1412142 h 6854147"/>
                  <a:gd name="connsiteX137" fmla="*/ 6708913 w 9149963"/>
                  <a:gd name="connsiteY137" fmla="*/ 1402203 h 6854147"/>
                  <a:gd name="connsiteX138" fmla="*/ 6697649 w 9149963"/>
                  <a:gd name="connsiteY138" fmla="*/ 1420756 h 6854147"/>
                  <a:gd name="connsiteX139" fmla="*/ 6677771 w 9149963"/>
                  <a:gd name="connsiteY139" fmla="*/ 1457200 h 6854147"/>
                  <a:gd name="connsiteX140" fmla="*/ 6657892 w 9149963"/>
                  <a:gd name="connsiteY140" fmla="*/ 1460513 h 6854147"/>
                  <a:gd name="connsiteX141" fmla="*/ 6604884 w 9149963"/>
                  <a:gd name="connsiteY141" fmla="*/ 1496293 h 6854147"/>
                  <a:gd name="connsiteX142" fmla="*/ 6545249 w 9149963"/>
                  <a:gd name="connsiteY142" fmla="*/ 1531412 h 6854147"/>
                  <a:gd name="connsiteX143" fmla="*/ 6608859 w 9149963"/>
                  <a:gd name="connsiteY143" fmla="*/ 1499607 h 6854147"/>
                  <a:gd name="connsiteX144" fmla="*/ 6608859 w 9149963"/>
                  <a:gd name="connsiteY144" fmla="*/ 1499607 h 6854147"/>
                  <a:gd name="connsiteX145" fmla="*/ 6702950 w 9149963"/>
                  <a:gd name="connsiteY145" fmla="*/ 1472440 h 6854147"/>
                  <a:gd name="connsiteX146" fmla="*/ 6714877 w 9149963"/>
                  <a:gd name="connsiteY146" fmla="*/ 1474427 h 6854147"/>
                  <a:gd name="connsiteX147" fmla="*/ 6707588 w 9149963"/>
                  <a:gd name="connsiteY147" fmla="*/ 1481716 h 6854147"/>
                  <a:gd name="connsiteX148" fmla="*/ 6602233 w 9149963"/>
                  <a:gd name="connsiteY148" fmla="*/ 1549302 h 6854147"/>
                  <a:gd name="connsiteX149" fmla="*/ 6543924 w 9149963"/>
                  <a:gd name="connsiteY149" fmla="*/ 1585083 h 6854147"/>
                  <a:gd name="connsiteX150" fmla="*/ 6509468 w 9149963"/>
                  <a:gd name="connsiteY150" fmla="*/ 1595685 h 6854147"/>
                  <a:gd name="connsiteX151" fmla="*/ 6483626 w 9149963"/>
                  <a:gd name="connsiteY151" fmla="*/ 1609600 h 6854147"/>
                  <a:gd name="connsiteX152" fmla="*/ 6471037 w 9149963"/>
                  <a:gd name="connsiteY152" fmla="*/ 1604299 h 6854147"/>
                  <a:gd name="connsiteX153" fmla="*/ 6462423 w 9149963"/>
                  <a:gd name="connsiteY153" fmla="*/ 1594360 h 6854147"/>
                  <a:gd name="connsiteX154" fmla="*/ 6463086 w 9149963"/>
                  <a:gd name="connsiteY154" fmla="*/ 1616888 h 6854147"/>
                  <a:gd name="connsiteX155" fmla="*/ 6448508 w 9149963"/>
                  <a:gd name="connsiteY155" fmla="*/ 1636104 h 6854147"/>
                  <a:gd name="connsiteX156" fmla="*/ 6420016 w 9149963"/>
                  <a:gd name="connsiteY156" fmla="*/ 1666584 h 6854147"/>
                  <a:gd name="connsiteX157" fmla="*/ 6380259 w 9149963"/>
                  <a:gd name="connsiteY157" fmla="*/ 1708328 h 6854147"/>
                  <a:gd name="connsiteX158" fmla="*/ 6357731 w 9149963"/>
                  <a:gd name="connsiteY158" fmla="*/ 1744772 h 6854147"/>
                  <a:gd name="connsiteX159" fmla="*/ 6315986 w 9149963"/>
                  <a:gd name="connsiteY159" fmla="*/ 1784528 h 6854147"/>
                  <a:gd name="connsiteX160" fmla="*/ 6294120 w 9149963"/>
                  <a:gd name="connsiteY160" fmla="*/ 1775914 h 6854147"/>
                  <a:gd name="connsiteX161" fmla="*/ 6278218 w 9149963"/>
                  <a:gd name="connsiteY161" fmla="*/ 1802419 h 6854147"/>
                  <a:gd name="connsiteX162" fmla="*/ 6269604 w 9149963"/>
                  <a:gd name="connsiteY162" fmla="*/ 1816996 h 6854147"/>
                  <a:gd name="connsiteX163" fmla="*/ 6259002 w 9149963"/>
                  <a:gd name="connsiteY163" fmla="*/ 1821634 h 6854147"/>
                  <a:gd name="connsiteX164" fmla="*/ 6251051 w 9149963"/>
                  <a:gd name="connsiteY164" fmla="*/ 1824285 h 6854147"/>
                  <a:gd name="connsiteX165" fmla="*/ 6232497 w 9149963"/>
                  <a:gd name="connsiteY165" fmla="*/ 1830911 h 6854147"/>
                  <a:gd name="connsiteX166" fmla="*/ 6223221 w 9149963"/>
                  <a:gd name="connsiteY166" fmla="*/ 1832236 h 6854147"/>
                  <a:gd name="connsiteX167" fmla="*/ 6211294 w 9149963"/>
                  <a:gd name="connsiteY167" fmla="*/ 1830911 h 6854147"/>
                  <a:gd name="connsiteX168" fmla="*/ 6211294 w 9149963"/>
                  <a:gd name="connsiteY168" fmla="*/ 1838200 h 6854147"/>
                  <a:gd name="connsiteX169" fmla="*/ 6204005 w 9149963"/>
                  <a:gd name="connsiteY169" fmla="*/ 1913737 h 6854147"/>
                  <a:gd name="connsiteX170" fmla="*/ 6172200 w 9149963"/>
                  <a:gd name="connsiteY170" fmla="*/ 1877956 h 6854147"/>
                  <a:gd name="connsiteX171" fmla="*/ 6145696 w 9149963"/>
                  <a:gd name="connsiteY171" fmla="*/ 1898497 h 6854147"/>
                  <a:gd name="connsiteX172" fmla="*/ 6182139 w 9149963"/>
                  <a:gd name="connsiteY172" fmla="*/ 1901147 h 6854147"/>
                  <a:gd name="connsiteX173" fmla="*/ 6140395 w 9149963"/>
                  <a:gd name="connsiteY173" fmla="*/ 1905123 h 6854147"/>
                  <a:gd name="connsiteX174" fmla="*/ 6129131 w 9149963"/>
                  <a:gd name="connsiteY174" fmla="*/ 1917713 h 6854147"/>
                  <a:gd name="connsiteX175" fmla="*/ 6117866 w 9149963"/>
                  <a:gd name="connsiteY175" fmla="*/ 1928977 h 6854147"/>
                  <a:gd name="connsiteX176" fmla="*/ 6111240 w 9149963"/>
                  <a:gd name="connsiteY176" fmla="*/ 1934278 h 6854147"/>
                  <a:gd name="connsiteX177" fmla="*/ 6075459 w 9149963"/>
                  <a:gd name="connsiteY177" fmla="*/ 1944217 h 6854147"/>
                  <a:gd name="connsiteX178" fmla="*/ 6068171 w 9149963"/>
                  <a:gd name="connsiteY178" fmla="*/ 1936266 h 6854147"/>
                  <a:gd name="connsiteX179" fmla="*/ 6096663 w 9149963"/>
                  <a:gd name="connsiteY179" fmla="*/ 1920363 h 6854147"/>
                  <a:gd name="connsiteX180" fmla="*/ 6081423 w 9149963"/>
                  <a:gd name="connsiteY180" fmla="*/ 1910424 h 6854147"/>
                  <a:gd name="connsiteX181" fmla="*/ 6094675 w 9149963"/>
                  <a:gd name="connsiteY181" fmla="*/ 1897172 h 6854147"/>
                  <a:gd name="connsiteX182" fmla="*/ 6121179 w 9149963"/>
                  <a:gd name="connsiteY182" fmla="*/ 1885907 h 6854147"/>
                  <a:gd name="connsiteX183" fmla="*/ 6082748 w 9149963"/>
                  <a:gd name="connsiteY183" fmla="*/ 1872655 h 6854147"/>
                  <a:gd name="connsiteX184" fmla="*/ 6040341 w 9149963"/>
                  <a:gd name="connsiteY184" fmla="*/ 1871993 h 6854147"/>
                  <a:gd name="connsiteX185" fmla="*/ 6034378 w 9149963"/>
                  <a:gd name="connsiteY185" fmla="*/ 1873318 h 6854147"/>
                  <a:gd name="connsiteX186" fmla="*/ 5993958 w 9149963"/>
                  <a:gd name="connsiteY186" fmla="*/ 1903798 h 6854147"/>
                  <a:gd name="connsiteX187" fmla="*/ 5976068 w 9149963"/>
                  <a:gd name="connsiteY187" fmla="*/ 1906448 h 6854147"/>
                  <a:gd name="connsiteX188" fmla="*/ 5946251 w 9149963"/>
                  <a:gd name="connsiteY188" fmla="*/ 1919038 h 6854147"/>
                  <a:gd name="connsiteX189" fmla="*/ 5918421 w 9149963"/>
                  <a:gd name="connsiteY189" fmla="*/ 1927652 h 6854147"/>
                  <a:gd name="connsiteX190" fmla="*/ 5914445 w 9149963"/>
                  <a:gd name="connsiteY190" fmla="*/ 1940241 h 6854147"/>
                  <a:gd name="connsiteX191" fmla="*/ 5927697 w 9149963"/>
                  <a:gd name="connsiteY191" fmla="*/ 1954156 h 6854147"/>
                  <a:gd name="connsiteX192" fmla="*/ 5895230 w 9149963"/>
                  <a:gd name="connsiteY192" fmla="*/ 1952831 h 6854147"/>
                  <a:gd name="connsiteX193" fmla="*/ 5852160 w 9149963"/>
                  <a:gd name="connsiteY193" fmla="*/ 1952831 h 6854147"/>
                  <a:gd name="connsiteX194" fmla="*/ 5811078 w 9149963"/>
                  <a:gd name="connsiteY194" fmla="*/ 1950843 h 6854147"/>
                  <a:gd name="connsiteX195" fmla="*/ 5795839 w 9149963"/>
                  <a:gd name="connsiteY195" fmla="*/ 1952168 h 6854147"/>
                  <a:gd name="connsiteX196" fmla="*/ 5787225 w 9149963"/>
                  <a:gd name="connsiteY196" fmla="*/ 1989937 h 6854147"/>
                  <a:gd name="connsiteX197" fmla="*/ 5776623 w 9149963"/>
                  <a:gd name="connsiteY197" fmla="*/ 1991262 h 6854147"/>
                  <a:gd name="connsiteX198" fmla="*/ 5742830 w 9149963"/>
                  <a:gd name="connsiteY198" fmla="*/ 2015116 h 6854147"/>
                  <a:gd name="connsiteX199" fmla="*/ 5740842 w 9149963"/>
                  <a:gd name="connsiteY199" fmla="*/ 2036982 h 6854147"/>
                  <a:gd name="connsiteX200" fmla="*/ 5724939 w 9149963"/>
                  <a:gd name="connsiteY200" fmla="*/ 2043608 h 6854147"/>
                  <a:gd name="connsiteX201" fmla="*/ 5737529 w 9149963"/>
                  <a:gd name="connsiteY201" fmla="*/ 2050897 h 6854147"/>
                  <a:gd name="connsiteX202" fmla="*/ 5735541 w 9149963"/>
                  <a:gd name="connsiteY202" fmla="*/ 2052222 h 6854147"/>
                  <a:gd name="connsiteX203" fmla="*/ 5735541 w 9149963"/>
                  <a:gd name="connsiteY203" fmla="*/ 2054210 h 6854147"/>
                  <a:gd name="connsiteX204" fmla="*/ 5752769 w 9149963"/>
                  <a:gd name="connsiteY204" fmla="*/ 2060173 h 6854147"/>
                  <a:gd name="connsiteX205" fmla="*/ 5783249 w 9149963"/>
                  <a:gd name="connsiteY205" fmla="*/ 2064812 h 6854147"/>
                  <a:gd name="connsiteX206" fmla="*/ 5757407 w 9149963"/>
                  <a:gd name="connsiteY206" fmla="*/ 2069450 h 6854147"/>
                  <a:gd name="connsiteX207" fmla="*/ 5744155 w 9149963"/>
                  <a:gd name="connsiteY207" fmla="*/ 2075414 h 6854147"/>
                  <a:gd name="connsiteX208" fmla="*/ 5722952 w 9149963"/>
                  <a:gd name="connsiteY208" fmla="*/ 2094629 h 6854147"/>
                  <a:gd name="connsiteX209" fmla="*/ 5711025 w 9149963"/>
                  <a:gd name="connsiteY209" fmla="*/ 2124447 h 6854147"/>
                  <a:gd name="connsiteX210" fmla="*/ 5707712 w 9149963"/>
                  <a:gd name="connsiteY210" fmla="*/ 2129747 h 6854147"/>
                  <a:gd name="connsiteX211" fmla="*/ 5706386 w 9149963"/>
                  <a:gd name="connsiteY211" fmla="*/ 2142337 h 6854147"/>
                  <a:gd name="connsiteX212" fmla="*/ 5686508 w 9149963"/>
                  <a:gd name="connsiteY212" fmla="*/ 2160890 h 6854147"/>
                  <a:gd name="connsiteX213" fmla="*/ 5686508 w 9149963"/>
                  <a:gd name="connsiteY213" fmla="*/ 2160890 h 6854147"/>
                  <a:gd name="connsiteX214" fmla="*/ 5657353 w 9149963"/>
                  <a:gd name="connsiteY214" fmla="*/ 2157577 h 6854147"/>
                  <a:gd name="connsiteX215" fmla="*/ 5649402 w 9149963"/>
                  <a:gd name="connsiteY215" fmla="*/ 2196671 h 6854147"/>
                  <a:gd name="connsiteX216" fmla="*/ 5601031 w 9149963"/>
                  <a:gd name="connsiteY216" fmla="*/ 2219200 h 6854147"/>
                  <a:gd name="connsiteX217" fmla="*/ 5614946 w 9149963"/>
                  <a:gd name="connsiteY217" fmla="*/ 2235102 h 6854147"/>
                  <a:gd name="connsiteX218" fmla="*/ 5600369 w 9149963"/>
                  <a:gd name="connsiteY218" fmla="*/ 2244379 h 6854147"/>
                  <a:gd name="connsiteX219" fmla="*/ 5600369 w 9149963"/>
                  <a:gd name="connsiteY219" fmla="*/ 2244379 h 6854147"/>
                  <a:gd name="connsiteX220" fmla="*/ 5597718 w 9149963"/>
                  <a:gd name="connsiteY220" fmla="*/ 2262269 h 6854147"/>
                  <a:gd name="connsiteX221" fmla="*/ 5589767 w 9149963"/>
                  <a:gd name="connsiteY221" fmla="*/ 2295400 h 6854147"/>
                  <a:gd name="connsiteX222" fmla="*/ 5565251 w 9149963"/>
                  <a:gd name="connsiteY222" fmla="*/ 2326542 h 6854147"/>
                  <a:gd name="connsiteX223" fmla="*/ 5559950 w 9149963"/>
                  <a:gd name="connsiteY223" fmla="*/ 2331843 h 6854147"/>
                  <a:gd name="connsiteX224" fmla="*/ 5540734 w 9149963"/>
                  <a:gd name="connsiteY224" fmla="*/ 2333831 h 6854147"/>
                  <a:gd name="connsiteX225" fmla="*/ 5535433 w 9149963"/>
                  <a:gd name="connsiteY225" fmla="*/ 2349071 h 6854147"/>
                  <a:gd name="connsiteX226" fmla="*/ 5503628 w 9149963"/>
                  <a:gd name="connsiteY226" fmla="*/ 2350396 h 6854147"/>
                  <a:gd name="connsiteX227" fmla="*/ 5490376 w 9149963"/>
                  <a:gd name="connsiteY227" fmla="*/ 2374913 h 6854147"/>
                  <a:gd name="connsiteX228" fmla="*/ 5492364 w 9149963"/>
                  <a:gd name="connsiteY228" fmla="*/ 2384852 h 6854147"/>
                  <a:gd name="connsiteX229" fmla="*/ 5479774 w 9149963"/>
                  <a:gd name="connsiteY229" fmla="*/ 2386177 h 6854147"/>
                  <a:gd name="connsiteX230" fmla="*/ 5436042 w 9149963"/>
                  <a:gd name="connsiteY230" fmla="*/ 2381539 h 6854147"/>
                  <a:gd name="connsiteX231" fmla="*/ 5377070 w 9149963"/>
                  <a:gd name="connsiteY231" fmla="*/ 2382201 h 6854147"/>
                  <a:gd name="connsiteX232" fmla="*/ 5375082 w 9149963"/>
                  <a:gd name="connsiteY232" fmla="*/ 2382864 h 6854147"/>
                  <a:gd name="connsiteX233" fmla="*/ 5370444 w 9149963"/>
                  <a:gd name="connsiteY233" fmla="*/ 2382201 h 6854147"/>
                  <a:gd name="connsiteX234" fmla="*/ 5370444 w 9149963"/>
                  <a:gd name="connsiteY234" fmla="*/ 2377563 h 6854147"/>
                  <a:gd name="connsiteX235" fmla="*/ 5390984 w 9149963"/>
                  <a:gd name="connsiteY235" fmla="*/ 2361660 h 6854147"/>
                  <a:gd name="connsiteX236" fmla="*/ 5349903 w 9149963"/>
                  <a:gd name="connsiteY236" fmla="*/ 2343107 h 6854147"/>
                  <a:gd name="connsiteX237" fmla="*/ 5322073 w 9149963"/>
                  <a:gd name="connsiteY237" fmla="*/ 2381539 h 6854147"/>
                  <a:gd name="connsiteX238" fmla="*/ 5297557 w 9149963"/>
                  <a:gd name="connsiteY238" fmla="*/ 2411356 h 6854147"/>
                  <a:gd name="connsiteX239" fmla="*/ 5322736 w 9149963"/>
                  <a:gd name="connsiteY239" fmla="*/ 2399429 h 6854147"/>
                  <a:gd name="connsiteX240" fmla="*/ 5356529 w 9149963"/>
                  <a:gd name="connsiteY240" fmla="*/ 2390815 h 6854147"/>
                  <a:gd name="connsiteX241" fmla="*/ 5352553 w 9149963"/>
                  <a:gd name="connsiteY241" fmla="*/ 2412019 h 6854147"/>
                  <a:gd name="connsiteX242" fmla="*/ 5310809 w 9149963"/>
                  <a:gd name="connsiteY242" fmla="*/ 2454426 h 6854147"/>
                  <a:gd name="connsiteX243" fmla="*/ 5291593 w 9149963"/>
                  <a:gd name="connsiteY243" fmla="*/ 2463040 h 6854147"/>
                  <a:gd name="connsiteX244" fmla="*/ 5260451 w 9149963"/>
                  <a:gd name="connsiteY244" fmla="*/ 2474967 h 6854147"/>
                  <a:gd name="connsiteX245" fmla="*/ 5208767 w 9149963"/>
                  <a:gd name="connsiteY245" fmla="*/ 2504784 h 6854147"/>
                  <a:gd name="connsiteX246" fmla="*/ 5201478 w 9149963"/>
                  <a:gd name="connsiteY246" fmla="*/ 2501471 h 6854147"/>
                  <a:gd name="connsiteX247" fmla="*/ 5193527 w 9149963"/>
                  <a:gd name="connsiteY247" fmla="*/ 2498821 h 6854147"/>
                  <a:gd name="connsiteX248" fmla="*/ 5176962 w 9149963"/>
                  <a:gd name="connsiteY248" fmla="*/ 2492194 h 6854147"/>
                  <a:gd name="connsiteX249" fmla="*/ 5169673 w 9149963"/>
                  <a:gd name="connsiteY249" fmla="*/ 2487556 h 6854147"/>
                  <a:gd name="connsiteX250" fmla="*/ 5137205 w 9149963"/>
                  <a:gd name="connsiteY250" fmla="*/ 2497495 h 6854147"/>
                  <a:gd name="connsiteX251" fmla="*/ 5131905 w 9149963"/>
                  <a:gd name="connsiteY251" fmla="*/ 2494845 h 6854147"/>
                  <a:gd name="connsiteX252" fmla="*/ 5129917 w 9149963"/>
                  <a:gd name="connsiteY252" fmla="*/ 2449125 h 6854147"/>
                  <a:gd name="connsiteX253" fmla="*/ 5170999 w 9149963"/>
                  <a:gd name="connsiteY253" fmla="*/ 2425934 h 6854147"/>
                  <a:gd name="connsiteX254" fmla="*/ 5124616 w 9149963"/>
                  <a:gd name="connsiteY254" fmla="*/ 2445149 h 6854147"/>
                  <a:gd name="connsiteX255" fmla="*/ 5124616 w 9149963"/>
                  <a:gd name="connsiteY255" fmla="*/ 2445149 h 6854147"/>
                  <a:gd name="connsiteX256" fmla="*/ 5116665 w 9149963"/>
                  <a:gd name="connsiteY256" fmla="*/ 2437198 h 6854147"/>
                  <a:gd name="connsiteX257" fmla="*/ 5123953 w 9149963"/>
                  <a:gd name="connsiteY257" fmla="*/ 2421295 h 6854147"/>
                  <a:gd name="connsiteX258" fmla="*/ 5196178 w 9149963"/>
                  <a:gd name="connsiteY258" fmla="*/ 2378226 h 6854147"/>
                  <a:gd name="connsiteX259" fmla="*/ 5204792 w 9149963"/>
                  <a:gd name="connsiteY259" fmla="*/ 2374913 h 6854147"/>
                  <a:gd name="connsiteX260" fmla="*/ 5220031 w 9149963"/>
                  <a:gd name="connsiteY260" fmla="*/ 2372925 h 6854147"/>
                  <a:gd name="connsiteX261" fmla="*/ 5290268 w 9149963"/>
                  <a:gd name="connsiteY261" fmla="*/ 2333168 h 6854147"/>
                  <a:gd name="connsiteX262" fmla="*/ 5369118 w 9149963"/>
                  <a:gd name="connsiteY262" fmla="*/ 2306664 h 6854147"/>
                  <a:gd name="connsiteX263" fmla="*/ 5377732 w 9149963"/>
                  <a:gd name="connsiteY263" fmla="*/ 2300701 h 6854147"/>
                  <a:gd name="connsiteX264" fmla="*/ 5383696 w 9149963"/>
                  <a:gd name="connsiteY264" fmla="*/ 2290099 h 6854147"/>
                  <a:gd name="connsiteX265" fmla="*/ 5414176 w 9149963"/>
                  <a:gd name="connsiteY265" fmla="*/ 2282147 h 6854147"/>
                  <a:gd name="connsiteX266" fmla="*/ 5424115 w 9149963"/>
                  <a:gd name="connsiteY266" fmla="*/ 2260281 h 6854147"/>
                  <a:gd name="connsiteX267" fmla="*/ 5407550 w 9149963"/>
                  <a:gd name="connsiteY267" fmla="*/ 2258956 h 6854147"/>
                  <a:gd name="connsiteX268" fmla="*/ 5383033 w 9149963"/>
                  <a:gd name="connsiteY268" fmla="*/ 2260944 h 6854147"/>
                  <a:gd name="connsiteX269" fmla="*/ 5359179 w 9149963"/>
                  <a:gd name="connsiteY269" fmla="*/ 2272871 h 6854147"/>
                  <a:gd name="connsiteX270" fmla="*/ 5333338 w 9149963"/>
                  <a:gd name="connsiteY270" fmla="*/ 2272871 h 6854147"/>
                  <a:gd name="connsiteX271" fmla="*/ 5302858 w 9149963"/>
                  <a:gd name="connsiteY271" fmla="*/ 2300038 h 6854147"/>
                  <a:gd name="connsiteX272" fmla="*/ 5273040 w 9149963"/>
                  <a:gd name="connsiteY272" fmla="*/ 2317266 h 6854147"/>
                  <a:gd name="connsiteX273" fmla="*/ 5258463 w 9149963"/>
                  <a:gd name="connsiteY273" fmla="*/ 2298050 h 6854147"/>
                  <a:gd name="connsiteX274" fmla="*/ 5215393 w 9149963"/>
                  <a:gd name="connsiteY274" fmla="*/ 2329193 h 6854147"/>
                  <a:gd name="connsiteX275" fmla="*/ 5191539 w 9149963"/>
                  <a:gd name="connsiteY275" fmla="*/ 2335156 h 6854147"/>
                  <a:gd name="connsiteX276" fmla="*/ 5166360 w 9149963"/>
                  <a:gd name="connsiteY276" fmla="*/ 2349071 h 6854147"/>
                  <a:gd name="connsiteX277" fmla="*/ 5139856 w 9149963"/>
                  <a:gd name="connsiteY277" fmla="*/ 2325880 h 6854147"/>
                  <a:gd name="connsiteX278" fmla="*/ 5119978 w 9149963"/>
                  <a:gd name="connsiteY278" fmla="*/ 2348408 h 6854147"/>
                  <a:gd name="connsiteX279" fmla="*/ 5096124 w 9149963"/>
                  <a:gd name="connsiteY279" fmla="*/ 2338469 h 6854147"/>
                  <a:gd name="connsiteX280" fmla="*/ 5083534 w 9149963"/>
                  <a:gd name="connsiteY280" fmla="*/ 2357022 h 6854147"/>
                  <a:gd name="connsiteX281" fmla="*/ 5063656 w 9149963"/>
                  <a:gd name="connsiteY281" fmla="*/ 2393466 h 6854147"/>
                  <a:gd name="connsiteX282" fmla="*/ 5043778 w 9149963"/>
                  <a:gd name="connsiteY282" fmla="*/ 2395454 h 6854147"/>
                  <a:gd name="connsiteX283" fmla="*/ 5006009 w 9149963"/>
                  <a:gd name="connsiteY283" fmla="*/ 2423283 h 6854147"/>
                  <a:gd name="connsiteX284" fmla="*/ 4866861 w 9149963"/>
                  <a:gd name="connsiteY284" fmla="*/ 2498158 h 6854147"/>
                  <a:gd name="connsiteX285" fmla="*/ 4866861 w 9149963"/>
                  <a:gd name="connsiteY285" fmla="*/ 2498158 h 6854147"/>
                  <a:gd name="connsiteX286" fmla="*/ 4850958 w 9149963"/>
                  <a:gd name="connsiteY286" fmla="*/ 2508097 h 6854147"/>
                  <a:gd name="connsiteX287" fmla="*/ 4868186 w 9149963"/>
                  <a:gd name="connsiteY287" fmla="*/ 2500808 h 6854147"/>
                  <a:gd name="connsiteX288" fmla="*/ 5009984 w 9149963"/>
                  <a:gd name="connsiteY288" fmla="*/ 2426596 h 6854147"/>
                  <a:gd name="connsiteX289" fmla="*/ 5009984 w 9149963"/>
                  <a:gd name="connsiteY289" fmla="*/ 2426596 h 6854147"/>
                  <a:gd name="connsiteX290" fmla="*/ 5092148 w 9149963"/>
                  <a:gd name="connsiteY290" fmla="*/ 2407381 h 6854147"/>
                  <a:gd name="connsiteX291" fmla="*/ 5101425 w 9149963"/>
                  <a:gd name="connsiteY291" fmla="*/ 2409368 h 6854147"/>
                  <a:gd name="connsiteX292" fmla="*/ 5098774 w 9149963"/>
                  <a:gd name="connsiteY292" fmla="*/ 2416657 h 6854147"/>
                  <a:gd name="connsiteX293" fmla="*/ 5073595 w 9149963"/>
                  <a:gd name="connsiteY293" fmla="*/ 2433885 h 6854147"/>
                  <a:gd name="connsiteX294" fmla="*/ 4965590 w 9149963"/>
                  <a:gd name="connsiteY294" fmla="*/ 2500146 h 6854147"/>
                  <a:gd name="connsiteX295" fmla="*/ 4965590 w 9149963"/>
                  <a:gd name="connsiteY295" fmla="*/ 2500146 h 6854147"/>
                  <a:gd name="connsiteX296" fmla="*/ 4911918 w 9149963"/>
                  <a:gd name="connsiteY296" fmla="*/ 2525325 h 6854147"/>
                  <a:gd name="connsiteX297" fmla="*/ 4895353 w 9149963"/>
                  <a:gd name="connsiteY297" fmla="*/ 2531288 h 6854147"/>
                  <a:gd name="connsiteX298" fmla="*/ 4847645 w 9149963"/>
                  <a:gd name="connsiteY298" fmla="*/ 2529301 h 6854147"/>
                  <a:gd name="connsiteX299" fmla="*/ 4829092 w 9149963"/>
                  <a:gd name="connsiteY299" fmla="*/ 2590923 h 6854147"/>
                  <a:gd name="connsiteX300" fmla="*/ 4821141 w 9149963"/>
                  <a:gd name="connsiteY300" fmla="*/ 2596224 h 6854147"/>
                  <a:gd name="connsiteX301" fmla="*/ 4758856 w 9149963"/>
                  <a:gd name="connsiteY301" fmla="*/ 2662485 h 6854147"/>
                  <a:gd name="connsiteX302" fmla="*/ 4750242 w 9149963"/>
                  <a:gd name="connsiteY302" fmla="*/ 2672424 h 6854147"/>
                  <a:gd name="connsiteX303" fmla="*/ 4714461 w 9149963"/>
                  <a:gd name="connsiteY303" fmla="*/ 2703567 h 6854147"/>
                  <a:gd name="connsiteX304" fmla="*/ 4691270 w 9149963"/>
                  <a:gd name="connsiteY304" fmla="*/ 2707542 h 6854147"/>
                  <a:gd name="connsiteX305" fmla="*/ 4678680 w 9149963"/>
                  <a:gd name="connsiteY305" fmla="*/ 2715494 h 6854147"/>
                  <a:gd name="connsiteX306" fmla="*/ 4661452 w 9149963"/>
                  <a:gd name="connsiteY306" fmla="*/ 2683688 h 6854147"/>
                  <a:gd name="connsiteX307" fmla="*/ 4664103 w 9149963"/>
                  <a:gd name="connsiteY307" fmla="*/ 2739347 h 6854147"/>
                  <a:gd name="connsiteX308" fmla="*/ 4664103 w 9149963"/>
                  <a:gd name="connsiteY308" fmla="*/ 2739347 h 6854147"/>
                  <a:gd name="connsiteX309" fmla="*/ 4664103 w 9149963"/>
                  <a:gd name="connsiteY309" fmla="*/ 2739347 h 6854147"/>
                  <a:gd name="connsiteX310" fmla="*/ 4660127 w 9149963"/>
                  <a:gd name="connsiteY310" fmla="*/ 2744648 h 6854147"/>
                  <a:gd name="connsiteX311" fmla="*/ 4640912 w 9149963"/>
                  <a:gd name="connsiteY311" fmla="*/ 2761876 h 6854147"/>
                  <a:gd name="connsiteX312" fmla="*/ 4623684 w 9149963"/>
                  <a:gd name="connsiteY312" fmla="*/ 2742660 h 6854147"/>
                  <a:gd name="connsiteX313" fmla="*/ 4640912 w 9149963"/>
                  <a:gd name="connsiteY313" fmla="*/ 2657847 h 6854147"/>
                  <a:gd name="connsiteX314" fmla="*/ 4658139 w 9149963"/>
                  <a:gd name="connsiteY314" fmla="*/ 2649233 h 6854147"/>
                  <a:gd name="connsiteX315" fmla="*/ 4662778 w 9149963"/>
                  <a:gd name="connsiteY315" fmla="*/ 2635318 h 6854147"/>
                  <a:gd name="connsiteX316" fmla="*/ 4650851 w 9149963"/>
                  <a:gd name="connsiteY316" fmla="*/ 2639294 h 6854147"/>
                  <a:gd name="connsiteX317" fmla="*/ 4640912 w 9149963"/>
                  <a:gd name="connsiteY317" fmla="*/ 2637968 h 6854147"/>
                  <a:gd name="connsiteX318" fmla="*/ 4626997 w 9149963"/>
                  <a:gd name="connsiteY318" fmla="*/ 2637968 h 6854147"/>
                  <a:gd name="connsiteX319" fmla="*/ 4626997 w 9149963"/>
                  <a:gd name="connsiteY319" fmla="*/ 2637968 h 6854147"/>
                  <a:gd name="connsiteX320" fmla="*/ 4626997 w 9149963"/>
                  <a:gd name="connsiteY320" fmla="*/ 2637968 h 6854147"/>
                  <a:gd name="connsiteX321" fmla="*/ 4622358 w 9149963"/>
                  <a:gd name="connsiteY321" fmla="*/ 2629355 h 6854147"/>
                  <a:gd name="connsiteX322" fmla="*/ 4610431 w 9149963"/>
                  <a:gd name="connsiteY322" fmla="*/ 2590260 h 6854147"/>
                  <a:gd name="connsiteX323" fmla="*/ 4589891 w 9149963"/>
                  <a:gd name="connsiteY323" fmla="*/ 2508760 h 6854147"/>
                  <a:gd name="connsiteX324" fmla="*/ 4577964 w 9149963"/>
                  <a:gd name="connsiteY324" fmla="*/ 2494845 h 6854147"/>
                  <a:gd name="connsiteX325" fmla="*/ 4570675 w 9149963"/>
                  <a:gd name="connsiteY325" fmla="*/ 2508760 h 6854147"/>
                  <a:gd name="connsiteX326" fmla="*/ 4588565 w 9149963"/>
                  <a:gd name="connsiteY326" fmla="*/ 2620078 h 6854147"/>
                  <a:gd name="connsiteX327" fmla="*/ 4597179 w 9149963"/>
                  <a:gd name="connsiteY327" fmla="*/ 2688327 h 6854147"/>
                  <a:gd name="connsiteX328" fmla="*/ 4604468 w 9149963"/>
                  <a:gd name="connsiteY328" fmla="*/ 2802958 h 6854147"/>
                  <a:gd name="connsiteX329" fmla="*/ 4597179 w 9149963"/>
                  <a:gd name="connsiteY329" fmla="*/ 2846690 h 6854147"/>
                  <a:gd name="connsiteX330" fmla="*/ 4570012 w 9149963"/>
                  <a:gd name="connsiteY330" fmla="*/ 2904337 h 6854147"/>
                  <a:gd name="connsiteX331" fmla="*/ 4569350 w 9149963"/>
                  <a:gd name="connsiteY331" fmla="*/ 2906988 h 6854147"/>
                  <a:gd name="connsiteX332" fmla="*/ 4564049 w 9149963"/>
                  <a:gd name="connsiteY332" fmla="*/ 2912951 h 6854147"/>
                  <a:gd name="connsiteX333" fmla="*/ 4549471 w 9149963"/>
                  <a:gd name="connsiteY333" fmla="*/ 2916264 h 6854147"/>
                  <a:gd name="connsiteX334" fmla="*/ 4548146 w 9149963"/>
                  <a:gd name="connsiteY334" fmla="*/ 2898373 h 6854147"/>
                  <a:gd name="connsiteX335" fmla="*/ 4562061 w 9149963"/>
                  <a:gd name="connsiteY335" fmla="*/ 2865243 h 6854147"/>
                  <a:gd name="connsiteX336" fmla="*/ 4562061 w 9149963"/>
                  <a:gd name="connsiteY336" fmla="*/ 2865243 h 6854147"/>
                  <a:gd name="connsiteX337" fmla="*/ 4580614 w 9149963"/>
                  <a:gd name="connsiteY337" fmla="*/ 2838739 h 6854147"/>
                  <a:gd name="connsiteX338" fmla="*/ 4577964 w 9149963"/>
                  <a:gd name="connsiteY338" fmla="*/ 2836751 h 6854147"/>
                  <a:gd name="connsiteX339" fmla="*/ 4552784 w 9149963"/>
                  <a:gd name="connsiteY339" fmla="*/ 2859280 h 6854147"/>
                  <a:gd name="connsiteX340" fmla="*/ 4542845 w 9149963"/>
                  <a:gd name="connsiteY340" fmla="*/ 2873194 h 6854147"/>
                  <a:gd name="connsiteX341" fmla="*/ 4534231 w 9149963"/>
                  <a:gd name="connsiteY341" fmla="*/ 2854641 h 6854147"/>
                  <a:gd name="connsiteX342" fmla="*/ 4521642 w 9149963"/>
                  <a:gd name="connsiteY342" fmla="*/ 2865906 h 6854147"/>
                  <a:gd name="connsiteX343" fmla="*/ 4512365 w 9149963"/>
                  <a:gd name="connsiteY343" fmla="*/ 2855967 h 6854147"/>
                  <a:gd name="connsiteX344" fmla="*/ 4501101 w 9149963"/>
                  <a:gd name="connsiteY344" fmla="*/ 2874520 h 6854147"/>
                  <a:gd name="connsiteX345" fmla="*/ 4502426 w 9149963"/>
                  <a:gd name="connsiteY345" fmla="*/ 2904337 h 6854147"/>
                  <a:gd name="connsiteX346" fmla="*/ 4507065 w 9149963"/>
                  <a:gd name="connsiteY346" fmla="*/ 2926203 h 6854147"/>
                  <a:gd name="connsiteX347" fmla="*/ 4517004 w 9149963"/>
                  <a:gd name="connsiteY347" fmla="*/ 2932829 h 6854147"/>
                  <a:gd name="connsiteX348" fmla="*/ 4534894 w 9149963"/>
                  <a:gd name="connsiteY348" fmla="*/ 2913614 h 6854147"/>
                  <a:gd name="connsiteX349" fmla="*/ 4540858 w 9149963"/>
                  <a:gd name="connsiteY349" fmla="*/ 2936805 h 6854147"/>
                  <a:gd name="connsiteX350" fmla="*/ 4530256 w 9149963"/>
                  <a:gd name="connsiteY350" fmla="*/ 2942768 h 6854147"/>
                  <a:gd name="connsiteX351" fmla="*/ 4540858 w 9149963"/>
                  <a:gd name="connsiteY351" fmla="*/ 2939455 h 6854147"/>
                  <a:gd name="connsiteX352" fmla="*/ 4523630 w 9149963"/>
                  <a:gd name="connsiteY352" fmla="*/ 2965297 h 6854147"/>
                  <a:gd name="connsiteX353" fmla="*/ 4545496 w 9149963"/>
                  <a:gd name="connsiteY353" fmla="*/ 2972586 h 6854147"/>
                  <a:gd name="connsiteX354" fmla="*/ 4533569 w 9149963"/>
                  <a:gd name="connsiteY354" fmla="*/ 2997102 h 6854147"/>
                  <a:gd name="connsiteX355" fmla="*/ 4544833 w 9149963"/>
                  <a:gd name="connsiteY355" fmla="*/ 3023607 h 6854147"/>
                  <a:gd name="connsiteX356" fmla="*/ 4605131 w 9149963"/>
                  <a:gd name="connsiteY356" fmla="*/ 3105107 h 6854147"/>
                  <a:gd name="connsiteX357" fmla="*/ 4852284 w 9149963"/>
                  <a:gd name="connsiteY357" fmla="*/ 3449002 h 6854147"/>
                  <a:gd name="connsiteX358" fmla="*/ 5236597 w 9149963"/>
                  <a:gd name="connsiteY358" fmla="*/ 3985715 h 6854147"/>
                  <a:gd name="connsiteX359" fmla="*/ 5193527 w 9149963"/>
                  <a:gd name="connsiteY359" fmla="*/ 4012219 h 6854147"/>
                  <a:gd name="connsiteX360" fmla="*/ 5155758 w 9149963"/>
                  <a:gd name="connsiteY360" fmla="*/ 4039386 h 6854147"/>
                  <a:gd name="connsiteX361" fmla="*/ 5143169 w 9149963"/>
                  <a:gd name="connsiteY361" fmla="*/ 4044687 h 6854147"/>
                  <a:gd name="connsiteX362" fmla="*/ 5141181 w 9149963"/>
                  <a:gd name="connsiteY362" fmla="*/ 4032097 h 6854147"/>
                  <a:gd name="connsiteX363" fmla="*/ 5151120 w 9149963"/>
                  <a:gd name="connsiteY363" fmla="*/ 4022821 h 6854147"/>
                  <a:gd name="connsiteX364" fmla="*/ 5129254 w 9149963"/>
                  <a:gd name="connsiteY364" fmla="*/ 4023483 h 6854147"/>
                  <a:gd name="connsiteX365" fmla="*/ 5086184 w 9149963"/>
                  <a:gd name="connsiteY365" fmla="*/ 4038060 h 6854147"/>
                  <a:gd name="connsiteX366" fmla="*/ 5076908 w 9149963"/>
                  <a:gd name="connsiteY366" fmla="*/ 4060589 h 6854147"/>
                  <a:gd name="connsiteX367" fmla="*/ 5025225 w 9149963"/>
                  <a:gd name="connsiteY367" fmla="*/ 4073179 h 6854147"/>
                  <a:gd name="connsiteX368" fmla="*/ 4945712 w 9149963"/>
                  <a:gd name="connsiteY368" fmla="*/ 4094382 h 6854147"/>
                  <a:gd name="connsiteX369" fmla="*/ 4931134 w 9149963"/>
                  <a:gd name="connsiteY369" fmla="*/ 4116248 h 6854147"/>
                  <a:gd name="connsiteX370" fmla="*/ 4943724 w 9149963"/>
                  <a:gd name="connsiteY370" fmla="*/ 4130826 h 6854147"/>
                  <a:gd name="connsiteX371" fmla="*/ 4913906 w 9149963"/>
                  <a:gd name="connsiteY371" fmla="*/ 4130826 h 6854147"/>
                  <a:gd name="connsiteX372" fmla="*/ 4833731 w 9149963"/>
                  <a:gd name="connsiteY372" fmla="*/ 4139439 h 6854147"/>
                  <a:gd name="connsiteX373" fmla="*/ 4790661 w 9149963"/>
                  <a:gd name="connsiteY373" fmla="*/ 4141428 h 6854147"/>
                  <a:gd name="connsiteX374" fmla="*/ 4752230 w 9149963"/>
                  <a:gd name="connsiteY374" fmla="*/ 4146728 h 6854147"/>
                  <a:gd name="connsiteX375" fmla="*/ 4752230 w 9149963"/>
                  <a:gd name="connsiteY375" fmla="*/ 4181184 h 6854147"/>
                  <a:gd name="connsiteX376" fmla="*/ 4700546 w 9149963"/>
                  <a:gd name="connsiteY376" fmla="*/ 4217628 h 6854147"/>
                  <a:gd name="connsiteX377" fmla="*/ 4690607 w 9149963"/>
                  <a:gd name="connsiteY377" fmla="*/ 4223591 h 6854147"/>
                  <a:gd name="connsiteX378" fmla="*/ 4660790 w 9149963"/>
                  <a:gd name="connsiteY378" fmla="*/ 4285214 h 6854147"/>
                  <a:gd name="connsiteX379" fmla="*/ 4603805 w 9149963"/>
                  <a:gd name="connsiteY379" fmla="*/ 4307080 h 6854147"/>
                  <a:gd name="connsiteX380" fmla="*/ 4613082 w 9149963"/>
                  <a:gd name="connsiteY380" fmla="*/ 4324970 h 6854147"/>
                  <a:gd name="connsiteX381" fmla="*/ 4575313 w 9149963"/>
                  <a:gd name="connsiteY381" fmla="*/ 4337560 h 6854147"/>
                  <a:gd name="connsiteX382" fmla="*/ 4612419 w 9149963"/>
                  <a:gd name="connsiteY382" fmla="*/ 4368040 h 6854147"/>
                  <a:gd name="connsiteX383" fmla="*/ 4564049 w 9149963"/>
                  <a:gd name="connsiteY383" fmla="*/ 4378642 h 6854147"/>
                  <a:gd name="connsiteX384" fmla="*/ 4591216 w 9149963"/>
                  <a:gd name="connsiteY384" fmla="*/ 4380629 h 6854147"/>
                  <a:gd name="connsiteX385" fmla="*/ 4559410 w 9149963"/>
                  <a:gd name="connsiteY385" fmla="*/ 4386593 h 6854147"/>
                  <a:gd name="connsiteX386" fmla="*/ 4506402 w 9149963"/>
                  <a:gd name="connsiteY386" fmla="*/ 4403158 h 6854147"/>
                  <a:gd name="connsiteX387" fmla="*/ 4477247 w 9149963"/>
                  <a:gd name="connsiteY387" fmla="*/ 4435626 h 6854147"/>
                  <a:gd name="connsiteX388" fmla="*/ 4459357 w 9149963"/>
                  <a:gd name="connsiteY388" fmla="*/ 4462130 h 6854147"/>
                  <a:gd name="connsiteX389" fmla="*/ 4452731 w 9149963"/>
                  <a:gd name="connsiteY389" fmla="*/ 4466106 h 6854147"/>
                  <a:gd name="connsiteX390" fmla="*/ 4403697 w 9149963"/>
                  <a:gd name="connsiteY390" fmla="*/ 4478695 h 6854147"/>
                  <a:gd name="connsiteX391" fmla="*/ 4369242 w 9149963"/>
                  <a:gd name="connsiteY391" fmla="*/ 4487972 h 6854147"/>
                  <a:gd name="connsiteX392" fmla="*/ 4368579 w 9149963"/>
                  <a:gd name="connsiteY392" fmla="*/ 4498574 h 6854147"/>
                  <a:gd name="connsiteX393" fmla="*/ 4420263 w 9149963"/>
                  <a:gd name="connsiteY393" fmla="*/ 4493935 h 6854147"/>
                  <a:gd name="connsiteX394" fmla="*/ 4392433 w 9149963"/>
                  <a:gd name="connsiteY394" fmla="*/ 4515139 h 6854147"/>
                  <a:gd name="connsiteX395" fmla="*/ 4275152 w 9149963"/>
                  <a:gd name="connsiteY395" fmla="*/ 4540981 h 6854147"/>
                  <a:gd name="connsiteX396" fmla="*/ 4256599 w 9149963"/>
                  <a:gd name="connsiteY396" fmla="*/ 4558871 h 6854147"/>
                  <a:gd name="connsiteX397" fmla="*/ 4270513 w 9149963"/>
                  <a:gd name="connsiteY397" fmla="*/ 4563509 h 6854147"/>
                  <a:gd name="connsiteX398" fmla="*/ 4285091 w 9149963"/>
                  <a:gd name="connsiteY398" fmla="*/ 4575436 h 6854147"/>
                  <a:gd name="connsiteX399" fmla="*/ 4266538 w 9149963"/>
                  <a:gd name="connsiteY399" fmla="*/ 4580737 h 6854147"/>
                  <a:gd name="connsiteX400" fmla="*/ 4186362 w 9149963"/>
                  <a:gd name="connsiteY400" fmla="*/ 4584713 h 6854147"/>
                  <a:gd name="connsiteX401" fmla="*/ 4230757 w 9149963"/>
                  <a:gd name="connsiteY401" fmla="*/ 4564172 h 6854147"/>
                  <a:gd name="connsiteX402" fmla="*/ 4244671 w 9149963"/>
                  <a:gd name="connsiteY402" fmla="*/ 4534355 h 6854147"/>
                  <a:gd name="connsiteX403" fmla="*/ 4202927 w 9149963"/>
                  <a:gd name="connsiteY403" fmla="*/ 4535680 h 6854147"/>
                  <a:gd name="connsiteX404" fmla="*/ 4204915 w 9149963"/>
                  <a:gd name="connsiteY404" fmla="*/ 4531704 h 6854147"/>
                  <a:gd name="connsiteX405" fmla="*/ 4187687 w 9149963"/>
                  <a:gd name="connsiteY405" fmla="*/ 4523090 h 6854147"/>
                  <a:gd name="connsiteX406" fmla="*/ 4126727 w 9149963"/>
                  <a:gd name="connsiteY406" fmla="*/ 4519115 h 6854147"/>
                  <a:gd name="connsiteX407" fmla="*/ 4045889 w 9149963"/>
                  <a:gd name="connsiteY407" fmla="*/ 4562847 h 6854147"/>
                  <a:gd name="connsiteX408" fmla="*/ 4013421 w 9149963"/>
                  <a:gd name="connsiteY408" fmla="*/ 4550920 h 6854147"/>
                  <a:gd name="connsiteX409" fmla="*/ 3937883 w 9149963"/>
                  <a:gd name="connsiteY409" fmla="*/ 4578750 h 6854147"/>
                  <a:gd name="connsiteX410" fmla="*/ 3987579 w 9149963"/>
                  <a:gd name="connsiteY410" fmla="*/ 4568148 h 6854147"/>
                  <a:gd name="connsiteX411" fmla="*/ 3943847 w 9149963"/>
                  <a:gd name="connsiteY411" fmla="*/ 4585376 h 6854147"/>
                  <a:gd name="connsiteX412" fmla="*/ 3918005 w 9149963"/>
                  <a:gd name="connsiteY412" fmla="*/ 4599290 h 6854147"/>
                  <a:gd name="connsiteX413" fmla="*/ 3926619 w 9149963"/>
                  <a:gd name="connsiteY413" fmla="*/ 4603266 h 6854147"/>
                  <a:gd name="connsiteX414" fmla="*/ 3916017 w 9149963"/>
                  <a:gd name="connsiteY414" fmla="*/ 4603266 h 6854147"/>
                  <a:gd name="connsiteX415" fmla="*/ 3897465 w 9149963"/>
                  <a:gd name="connsiteY415" fmla="*/ 4605916 h 6854147"/>
                  <a:gd name="connsiteX416" fmla="*/ 3906741 w 9149963"/>
                  <a:gd name="connsiteY416" fmla="*/ 4592664 h 6854147"/>
                  <a:gd name="connsiteX417" fmla="*/ 3906078 w 9149963"/>
                  <a:gd name="connsiteY417" fmla="*/ 4581400 h 6854147"/>
                  <a:gd name="connsiteX418" fmla="*/ 3886200 w 9149963"/>
                  <a:gd name="connsiteY418" fmla="*/ 4589351 h 6854147"/>
                  <a:gd name="connsiteX419" fmla="*/ 3868972 w 9149963"/>
                  <a:gd name="connsiteY419" fmla="*/ 4621819 h 6854147"/>
                  <a:gd name="connsiteX420" fmla="*/ 3872948 w 9149963"/>
                  <a:gd name="connsiteY420" fmla="*/ 4621156 h 6854147"/>
                  <a:gd name="connsiteX421" fmla="*/ 3798073 w 9149963"/>
                  <a:gd name="connsiteY421" fmla="*/ 4648986 h 6854147"/>
                  <a:gd name="connsiteX422" fmla="*/ 3817289 w 9149963"/>
                  <a:gd name="connsiteY422" fmla="*/ 4622482 h 6854147"/>
                  <a:gd name="connsiteX423" fmla="*/ 3818614 w 9149963"/>
                  <a:gd name="connsiteY423" fmla="*/ 4621156 h 6854147"/>
                  <a:gd name="connsiteX424" fmla="*/ 3813976 w 9149963"/>
                  <a:gd name="connsiteY424" fmla="*/ 4619168 h 6854147"/>
                  <a:gd name="connsiteX425" fmla="*/ 3839155 w 9149963"/>
                  <a:gd name="connsiteY425" fmla="*/ 4581400 h 6854147"/>
                  <a:gd name="connsiteX426" fmla="*/ 3827228 w 9149963"/>
                  <a:gd name="connsiteY426" fmla="*/ 4580737 h 6854147"/>
                  <a:gd name="connsiteX427" fmla="*/ 3825240 w 9149963"/>
                  <a:gd name="connsiteY427" fmla="*/ 4579412 h 6854147"/>
                  <a:gd name="connsiteX428" fmla="*/ 3825903 w 9149963"/>
                  <a:gd name="connsiteY428" fmla="*/ 4577424 h 6854147"/>
                  <a:gd name="connsiteX429" fmla="*/ 3827891 w 9149963"/>
                  <a:gd name="connsiteY429" fmla="*/ 4574111 h 6854147"/>
                  <a:gd name="connsiteX430" fmla="*/ 3827891 w 9149963"/>
                  <a:gd name="connsiteY430" fmla="*/ 4574111 h 6854147"/>
                  <a:gd name="connsiteX431" fmla="*/ 3817951 w 9149963"/>
                  <a:gd name="connsiteY431" fmla="*/ 4576099 h 6854147"/>
                  <a:gd name="connsiteX432" fmla="*/ 3776207 w 9149963"/>
                  <a:gd name="connsiteY432" fmla="*/ 4645010 h 6854147"/>
                  <a:gd name="connsiteX433" fmla="*/ 3766268 w 9149963"/>
                  <a:gd name="connsiteY433" fmla="*/ 4648323 h 6854147"/>
                  <a:gd name="connsiteX434" fmla="*/ 3765605 w 9149963"/>
                  <a:gd name="connsiteY434" fmla="*/ 4648986 h 6854147"/>
                  <a:gd name="connsiteX435" fmla="*/ 3765605 w 9149963"/>
                  <a:gd name="connsiteY435" fmla="*/ 4660250 h 6854147"/>
                  <a:gd name="connsiteX436" fmla="*/ 3742414 w 9149963"/>
                  <a:gd name="connsiteY436" fmla="*/ 4674165 h 6854147"/>
                  <a:gd name="connsiteX437" fmla="*/ 3743077 w 9149963"/>
                  <a:gd name="connsiteY437" fmla="*/ 4673502 h 6854147"/>
                  <a:gd name="connsiteX438" fmla="*/ 3743739 w 9149963"/>
                  <a:gd name="connsiteY438" fmla="*/ 4667539 h 6854147"/>
                  <a:gd name="connsiteX439" fmla="*/ 3677478 w 9149963"/>
                  <a:gd name="connsiteY439" fmla="*/ 4682779 h 6854147"/>
                  <a:gd name="connsiteX440" fmla="*/ 3675491 w 9149963"/>
                  <a:gd name="connsiteY440" fmla="*/ 4676153 h 6854147"/>
                  <a:gd name="connsiteX441" fmla="*/ 3647661 w 9149963"/>
                  <a:gd name="connsiteY441" fmla="*/ 4690068 h 6854147"/>
                  <a:gd name="connsiteX442" fmla="*/ 3556883 w 9149963"/>
                  <a:gd name="connsiteY442" fmla="*/ 4748377 h 6854147"/>
                  <a:gd name="connsiteX443" fmla="*/ 3552245 w 9149963"/>
                  <a:gd name="connsiteY443" fmla="*/ 4749040 h 6854147"/>
                  <a:gd name="connsiteX444" fmla="*/ 3488635 w 9149963"/>
                  <a:gd name="connsiteY444" fmla="*/ 4795422 h 6854147"/>
                  <a:gd name="connsiteX445" fmla="*/ 3480021 w 9149963"/>
                  <a:gd name="connsiteY445" fmla="*/ 4785483 h 6854147"/>
                  <a:gd name="connsiteX446" fmla="*/ 3450866 w 9149963"/>
                  <a:gd name="connsiteY446" fmla="*/ 4771568 h 6854147"/>
                  <a:gd name="connsiteX447" fmla="*/ 3464118 w 9149963"/>
                  <a:gd name="connsiteY447" fmla="*/ 4770243 h 6854147"/>
                  <a:gd name="connsiteX448" fmla="*/ 3432313 w 9149963"/>
                  <a:gd name="connsiteY448" fmla="*/ 4753016 h 6854147"/>
                  <a:gd name="connsiteX449" fmla="*/ 3433638 w 9149963"/>
                  <a:gd name="connsiteY449" fmla="*/ 4778195 h 6854147"/>
                  <a:gd name="connsiteX450" fmla="*/ 3386593 w 9149963"/>
                  <a:gd name="connsiteY450" fmla="*/ 4761629 h 6854147"/>
                  <a:gd name="connsiteX451" fmla="*/ 3380630 w 9149963"/>
                  <a:gd name="connsiteY451" fmla="*/ 4786808 h 6854147"/>
                  <a:gd name="connsiteX452" fmla="*/ 3411110 w 9149963"/>
                  <a:gd name="connsiteY452" fmla="*/ 4800061 h 6854147"/>
                  <a:gd name="connsiteX453" fmla="*/ 3314369 w 9149963"/>
                  <a:gd name="connsiteY453" fmla="*/ 4807350 h 6854147"/>
                  <a:gd name="connsiteX454" fmla="*/ 3381292 w 9149963"/>
                  <a:gd name="connsiteY454" fmla="*/ 4814638 h 6854147"/>
                  <a:gd name="connsiteX455" fmla="*/ 3339548 w 9149963"/>
                  <a:gd name="connsiteY455" fmla="*/ 4861021 h 6854147"/>
                  <a:gd name="connsiteX456" fmla="*/ 3324308 w 9149963"/>
                  <a:gd name="connsiteY456" fmla="*/ 4898789 h 6854147"/>
                  <a:gd name="connsiteX457" fmla="*/ 3326296 w 9149963"/>
                  <a:gd name="connsiteY457" fmla="*/ 4912704 h 6854147"/>
                  <a:gd name="connsiteX458" fmla="*/ 3331597 w 9149963"/>
                  <a:gd name="connsiteY458" fmla="*/ 4921981 h 6854147"/>
                  <a:gd name="connsiteX459" fmla="*/ 3331597 w 9149963"/>
                  <a:gd name="connsiteY459" fmla="*/ 4921981 h 6854147"/>
                  <a:gd name="connsiteX460" fmla="*/ 3252083 w 9149963"/>
                  <a:gd name="connsiteY460" fmla="*/ 4933908 h 6854147"/>
                  <a:gd name="connsiteX461" fmla="*/ 3227567 w 9149963"/>
                  <a:gd name="connsiteY461" fmla="*/ 4937883 h 6854147"/>
                  <a:gd name="connsiteX462" fmla="*/ 3220941 w 9149963"/>
                  <a:gd name="connsiteY462" fmla="*/ 4974989 h 6854147"/>
                  <a:gd name="connsiteX463" fmla="*/ 3157331 w 9149963"/>
                  <a:gd name="connsiteY463" fmla="*/ 5000831 h 6854147"/>
                  <a:gd name="connsiteX464" fmla="*/ 3171245 w 9149963"/>
                  <a:gd name="connsiteY464" fmla="*/ 5018059 h 6854147"/>
                  <a:gd name="connsiteX465" fmla="*/ 3148054 w 9149963"/>
                  <a:gd name="connsiteY465" fmla="*/ 5032636 h 6854147"/>
                  <a:gd name="connsiteX466" fmla="*/ 3168595 w 9149963"/>
                  <a:gd name="connsiteY466" fmla="*/ 5057153 h 6854147"/>
                  <a:gd name="connsiteX467" fmla="*/ 3150704 w 9149963"/>
                  <a:gd name="connsiteY467" fmla="*/ 5075043 h 6854147"/>
                  <a:gd name="connsiteX468" fmla="*/ 3138115 w 9149963"/>
                  <a:gd name="connsiteY468" fmla="*/ 5081007 h 6854147"/>
                  <a:gd name="connsiteX469" fmla="*/ 3122875 w 9149963"/>
                  <a:gd name="connsiteY469" fmla="*/ 5090946 h 6854147"/>
                  <a:gd name="connsiteX470" fmla="*/ 3107635 w 9149963"/>
                  <a:gd name="connsiteY470" fmla="*/ 5099560 h 6854147"/>
                  <a:gd name="connsiteX471" fmla="*/ 3094383 w 9149963"/>
                  <a:gd name="connsiteY471" fmla="*/ 5109499 h 6854147"/>
                  <a:gd name="connsiteX472" fmla="*/ 3088419 w 9149963"/>
                  <a:gd name="connsiteY472" fmla="*/ 5120763 h 6854147"/>
                  <a:gd name="connsiteX473" fmla="*/ 3038061 w 9149963"/>
                  <a:gd name="connsiteY473" fmla="*/ 5131365 h 6854147"/>
                  <a:gd name="connsiteX474" fmla="*/ 3086431 w 9149963"/>
                  <a:gd name="connsiteY474" fmla="*/ 5130040 h 6854147"/>
                  <a:gd name="connsiteX475" fmla="*/ 3101009 w 9149963"/>
                  <a:gd name="connsiteY475" fmla="*/ 5131365 h 6854147"/>
                  <a:gd name="connsiteX476" fmla="*/ 3093720 w 9149963"/>
                  <a:gd name="connsiteY476" fmla="*/ 5139979 h 6854147"/>
                  <a:gd name="connsiteX477" fmla="*/ 3068541 w 9149963"/>
                  <a:gd name="connsiteY477" fmla="*/ 5145942 h 6854147"/>
                  <a:gd name="connsiteX478" fmla="*/ 2980414 w 9149963"/>
                  <a:gd name="connsiteY478" fmla="*/ 5164495 h 6854147"/>
                  <a:gd name="connsiteX479" fmla="*/ 2977101 w 9149963"/>
                  <a:gd name="connsiteY479" fmla="*/ 5167146 h 6854147"/>
                  <a:gd name="connsiteX480" fmla="*/ 2945296 w 9149963"/>
                  <a:gd name="connsiteY480" fmla="*/ 5181723 h 6854147"/>
                  <a:gd name="connsiteX481" fmla="*/ 2963849 w 9149963"/>
                  <a:gd name="connsiteY481" fmla="*/ 5199614 h 6854147"/>
                  <a:gd name="connsiteX482" fmla="*/ 2932706 w 9149963"/>
                  <a:gd name="connsiteY482" fmla="*/ 5192325 h 6854147"/>
                  <a:gd name="connsiteX483" fmla="*/ 2918791 w 9149963"/>
                  <a:gd name="connsiteY483" fmla="*/ 5181061 h 6854147"/>
                  <a:gd name="connsiteX484" fmla="*/ 2969150 w 9149963"/>
                  <a:gd name="connsiteY484" fmla="*/ 5161845 h 6854147"/>
                  <a:gd name="connsiteX485" fmla="*/ 2943970 w 9149963"/>
                  <a:gd name="connsiteY485" fmla="*/ 5122751 h 6854147"/>
                  <a:gd name="connsiteX486" fmla="*/ 2894937 w 9149963"/>
                  <a:gd name="connsiteY486" fmla="*/ 5175760 h 6854147"/>
                  <a:gd name="connsiteX487" fmla="*/ 2880360 w 9149963"/>
                  <a:gd name="connsiteY487" fmla="*/ 5187024 h 6854147"/>
                  <a:gd name="connsiteX488" fmla="*/ 2846567 w 9149963"/>
                  <a:gd name="connsiteY488" fmla="*/ 5217504 h 6854147"/>
                  <a:gd name="connsiteX489" fmla="*/ 2863795 w 9149963"/>
                  <a:gd name="connsiteY489" fmla="*/ 5228106 h 6854147"/>
                  <a:gd name="connsiteX490" fmla="*/ 2749826 w 9149963"/>
                  <a:gd name="connsiteY490" fmla="*/ 5259911 h 6854147"/>
                  <a:gd name="connsiteX491" fmla="*/ 2692179 w 9149963"/>
                  <a:gd name="connsiteY491" fmla="*/ 5268525 h 6854147"/>
                  <a:gd name="connsiteX492" fmla="*/ 2679590 w 9149963"/>
                  <a:gd name="connsiteY492" fmla="*/ 5296355 h 6854147"/>
                  <a:gd name="connsiteX493" fmla="*/ 2621943 w 9149963"/>
                  <a:gd name="connsiteY493" fmla="*/ 5336774 h 6854147"/>
                  <a:gd name="connsiteX494" fmla="*/ 2596764 w 9149963"/>
                  <a:gd name="connsiteY494" fmla="*/ 5355327 h 6854147"/>
                  <a:gd name="connsiteX495" fmla="*/ 2538454 w 9149963"/>
                  <a:gd name="connsiteY495" fmla="*/ 5380506 h 6854147"/>
                  <a:gd name="connsiteX496" fmla="*/ 2523214 w 9149963"/>
                  <a:gd name="connsiteY496" fmla="*/ 5382494 h 6854147"/>
                  <a:gd name="connsiteX497" fmla="*/ 2486108 w 9149963"/>
                  <a:gd name="connsiteY497" fmla="*/ 5387132 h 6854147"/>
                  <a:gd name="connsiteX498" fmla="*/ 2496047 w 9149963"/>
                  <a:gd name="connsiteY498" fmla="*/ 5407010 h 6854147"/>
                  <a:gd name="connsiteX499" fmla="*/ 2496047 w 9149963"/>
                  <a:gd name="connsiteY499" fmla="*/ 5419600 h 6854147"/>
                  <a:gd name="connsiteX500" fmla="*/ 2454965 w 9149963"/>
                  <a:gd name="connsiteY500" fmla="*/ 5445442 h 6854147"/>
                  <a:gd name="connsiteX501" fmla="*/ 2466892 w 9149963"/>
                  <a:gd name="connsiteY501" fmla="*/ 5387795 h 6854147"/>
                  <a:gd name="connsiteX502" fmla="*/ 2449002 w 9149963"/>
                  <a:gd name="connsiteY502" fmla="*/ 5424900 h 6854147"/>
                  <a:gd name="connsiteX503" fmla="*/ 2439063 w 9149963"/>
                  <a:gd name="connsiteY503" fmla="*/ 5450742 h 6854147"/>
                  <a:gd name="connsiteX504" fmla="*/ 2411233 w 9149963"/>
                  <a:gd name="connsiteY504" fmla="*/ 5464657 h 6854147"/>
                  <a:gd name="connsiteX505" fmla="*/ 2352924 w 9149963"/>
                  <a:gd name="connsiteY505" fmla="*/ 5513690 h 6854147"/>
                  <a:gd name="connsiteX506" fmla="*/ 2356899 w 9149963"/>
                  <a:gd name="connsiteY506" fmla="*/ 5530255 h 6854147"/>
                  <a:gd name="connsiteX507" fmla="*/ 2367501 w 9149963"/>
                  <a:gd name="connsiteY507" fmla="*/ 5544170 h 6854147"/>
                  <a:gd name="connsiteX508" fmla="*/ 2339009 w 9149963"/>
                  <a:gd name="connsiteY508" fmla="*/ 5546158 h 6854147"/>
                  <a:gd name="connsiteX509" fmla="*/ 2315817 w 9149963"/>
                  <a:gd name="connsiteY509" fmla="*/ 5537544 h 6854147"/>
                  <a:gd name="connsiteX510" fmla="*/ 2297265 w 9149963"/>
                  <a:gd name="connsiteY510" fmla="*/ 5531581 h 6854147"/>
                  <a:gd name="connsiteX511" fmla="*/ 2317143 w 9149963"/>
                  <a:gd name="connsiteY511" fmla="*/ 5527605 h 6854147"/>
                  <a:gd name="connsiteX512" fmla="*/ 2336358 w 9149963"/>
                  <a:gd name="connsiteY512" fmla="*/ 5520979 h 6854147"/>
                  <a:gd name="connsiteX513" fmla="*/ 2318468 w 9149963"/>
                  <a:gd name="connsiteY513" fmla="*/ 5512365 h 6854147"/>
                  <a:gd name="connsiteX514" fmla="*/ 2268772 w 9149963"/>
                  <a:gd name="connsiteY514" fmla="*/ 5527605 h 6854147"/>
                  <a:gd name="connsiteX515" fmla="*/ 2242268 w 9149963"/>
                  <a:gd name="connsiteY515" fmla="*/ 5530918 h 6854147"/>
                  <a:gd name="connsiteX516" fmla="*/ 2198536 w 9149963"/>
                  <a:gd name="connsiteY516" fmla="*/ 5546158 h 6854147"/>
                  <a:gd name="connsiteX517" fmla="*/ 2162755 w 9149963"/>
                  <a:gd name="connsiteY517" fmla="*/ 5548146 h 6854147"/>
                  <a:gd name="connsiteX518" fmla="*/ 2161430 w 9149963"/>
                  <a:gd name="connsiteY518" fmla="*/ 5549471 h 6854147"/>
                  <a:gd name="connsiteX519" fmla="*/ 2156129 w 9149963"/>
                  <a:gd name="connsiteY519" fmla="*/ 5549471 h 6854147"/>
                  <a:gd name="connsiteX520" fmla="*/ 2144202 w 9149963"/>
                  <a:gd name="connsiteY520" fmla="*/ 5565374 h 6854147"/>
                  <a:gd name="connsiteX521" fmla="*/ 2135588 w 9149963"/>
                  <a:gd name="connsiteY521" fmla="*/ 5571337 h 6854147"/>
                  <a:gd name="connsiteX522" fmla="*/ 2118360 w 9149963"/>
                  <a:gd name="connsiteY522" fmla="*/ 5557422 h 6854147"/>
                  <a:gd name="connsiteX523" fmla="*/ 2115710 w 9149963"/>
                  <a:gd name="connsiteY523" fmla="*/ 5555434 h 6854147"/>
                  <a:gd name="connsiteX524" fmla="*/ 2113059 w 9149963"/>
                  <a:gd name="connsiteY524" fmla="*/ 5575313 h 6854147"/>
                  <a:gd name="connsiteX525" fmla="*/ 2110409 w 9149963"/>
                  <a:gd name="connsiteY525" fmla="*/ 5579289 h 6854147"/>
                  <a:gd name="connsiteX526" fmla="*/ 2109746 w 9149963"/>
                  <a:gd name="connsiteY526" fmla="*/ 5579289 h 6854147"/>
                  <a:gd name="connsiteX527" fmla="*/ 2086555 w 9149963"/>
                  <a:gd name="connsiteY527" fmla="*/ 5585915 h 6854147"/>
                  <a:gd name="connsiteX528" fmla="*/ 2081917 w 9149963"/>
                  <a:gd name="connsiteY528" fmla="*/ 5597179 h 6854147"/>
                  <a:gd name="connsiteX529" fmla="*/ 2057400 w 9149963"/>
                  <a:gd name="connsiteY529" fmla="*/ 5585915 h 6854147"/>
                  <a:gd name="connsiteX530" fmla="*/ 2053424 w 9149963"/>
                  <a:gd name="connsiteY530" fmla="*/ 5533568 h 6854147"/>
                  <a:gd name="connsiteX531" fmla="*/ 2044148 w 9149963"/>
                  <a:gd name="connsiteY531" fmla="*/ 5577963 h 6854147"/>
                  <a:gd name="connsiteX532" fmla="*/ 2045473 w 9149963"/>
                  <a:gd name="connsiteY532" fmla="*/ 5597179 h 6854147"/>
                  <a:gd name="connsiteX533" fmla="*/ 2028245 w 9149963"/>
                  <a:gd name="connsiteY533" fmla="*/ 5608443 h 6854147"/>
                  <a:gd name="connsiteX534" fmla="*/ 1951383 w 9149963"/>
                  <a:gd name="connsiteY534" fmla="*/ 5640248 h 6854147"/>
                  <a:gd name="connsiteX535" fmla="*/ 1945419 w 9149963"/>
                  <a:gd name="connsiteY535" fmla="*/ 5641574 h 6854147"/>
                  <a:gd name="connsiteX536" fmla="*/ 1885784 w 9149963"/>
                  <a:gd name="connsiteY536" fmla="*/ 5623683 h 6854147"/>
                  <a:gd name="connsiteX537" fmla="*/ 1856630 w 9149963"/>
                  <a:gd name="connsiteY537" fmla="*/ 5646874 h 6854147"/>
                  <a:gd name="connsiteX538" fmla="*/ 1818861 w 9149963"/>
                  <a:gd name="connsiteY538" fmla="*/ 5639586 h 6854147"/>
                  <a:gd name="connsiteX539" fmla="*/ 1802958 w 9149963"/>
                  <a:gd name="connsiteY539" fmla="*/ 5659464 h 6854147"/>
                  <a:gd name="connsiteX540" fmla="*/ 1777117 w 9149963"/>
                  <a:gd name="connsiteY540" fmla="*/ 5697895 h 6854147"/>
                  <a:gd name="connsiteX541" fmla="*/ 1747962 w 9149963"/>
                  <a:gd name="connsiteY541" fmla="*/ 5703196 h 6854147"/>
                  <a:gd name="connsiteX542" fmla="*/ 1673087 w 9149963"/>
                  <a:gd name="connsiteY542" fmla="*/ 5744278 h 6854147"/>
                  <a:gd name="connsiteX543" fmla="*/ 1679713 w 9149963"/>
                  <a:gd name="connsiteY543" fmla="*/ 5747591 h 6854147"/>
                  <a:gd name="connsiteX544" fmla="*/ 1816211 w 9149963"/>
                  <a:gd name="connsiteY544" fmla="*/ 5710485 h 6854147"/>
                  <a:gd name="connsiteX545" fmla="*/ 1834101 w 9149963"/>
                  <a:gd name="connsiteY545" fmla="*/ 5711148 h 6854147"/>
                  <a:gd name="connsiteX546" fmla="*/ 1824162 w 9149963"/>
                  <a:gd name="connsiteY546" fmla="*/ 5719099 h 6854147"/>
                  <a:gd name="connsiteX547" fmla="*/ 1673750 w 9149963"/>
                  <a:gd name="connsiteY547" fmla="*/ 5797950 h 6854147"/>
                  <a:gd name="connsiteX548" fmla="*/ 1590261 w 9149963"/>
                  <a:gd name="connsiteY548" fmla="*/ 5839694 h 6854147"/>
                  <a:gd name="connsiteX549" fmla="*/ 1540565 w 9149963"/>
                  <a:gd name="connsiteY549" fmla="*/ 5853608 h 6854147"/>
                  <a:gd name="connsiteX550" fmla="*/ 1504122 w 9149963"/>
                  <a:gd name="connsiteY550" fmla="*/ 5870836 h 6854147"/>
                  <a:gd name="connsiteX551" fmla="*/ 1485569 w 9149963"/>
                  <a:gd name="connsiteY551" fmla="*/ 5866861 h 6854147"/>
                  <a:gd name="connsiteX552" fmla="*/ 1471654 w 9149963"/>
                  <a:gd name="connsiteY552" fmla="*/ 5857584 h 6854147"/>
                  <a:gd name="connsiteX553" fmla="*/ 1474304 w 9149963"/>
                  <a:gd name="connsiteY553" fmla="*/ 5879450 h 6854147"/>
                  <a:gd name="connsiteX554" fmla="*/ 1454426 w 9149963"/>
                  <a:gd name="connsiteY554" fmla="*/ 5899991 h 6854147"/>
                  <a:gd name="connsiteX555" fmla="*/ 1414007 w 9149963"/>
                  <a:gd name="connsiteY555" fmla="*/ 5933121 h 6854147"/>
                  <a:gd name="connsiteX556" fmla="*/ 1358348 w 9149963"/>
                  <a:gd name="connsiteY556" fmla="*/ 5978842 h 6854147"/>
                  <a:gd name="connsiteX557" fmla="*/ 1328530 w 9149963"/>
                  <a:gd name="connsiteY557" fmla="*/ 6017273 h 6854147"/>
                  <a:gd name="connsiteX558" fmla="*/ 1270221 w 9149963"/>
                  <a:gd name="connsiteY558" fmla="*/ 6061668 h 6854147"/>
                  <a:gd name="connsiteX559" fmla="*/ 1237753 w 9149963"/>
                  <a:gd name="connsiteY559" fmla="*/ 6055704 h 6854147"/>
                  <a:gd name="connsiteX560" fmla="*/ 1216550 w 9149963"/>
                  <a:gd name="connsiteY560" fmla="*/ 6083534 h 6854147"/>
                  <a:gd name="connsiteX561" fmla="*/ 1204623 w 9149963"/>
                  <a:gd name="connsiteY561" fmla="*/ 6099436 h 6854147"/>
                  <a:gd name="connsiteX562" fmla="*/ 1188720 w 9149963"/>
                  <a:gd name="connsiteY562" fmla="*/ 6105400 h 6854147"/>
                  <a:gd name="connsiteX563" fmla="*/ 1177456 w 9149963"/>
                  <a:gd name="connsiteY563" fmla="*/ 6108713 h 6854147"/>
                  <a:gd name="connsiteX564" fmla="*/ 1158903 w 9149963"/>
                  <a:gd name="connsiteY564" fmla="*/ 6106063 h 6854147"/>
                  <a:gd name="connsiteX565" fmla="*/ 1194684 w 9149963"/>
                  <a:gd name="connsiteY565" fmla="*/ 6076908 h 6854147"/>
                  <a:gd name="connsiteX566" fmla="*/ 1209261 w 9149963"/>
                  <a:gd name="connsiteY566" fmla="*/ 6056367 h 6854147"/>
                  <a:gd name="connsiteX567" fmla="*/ 1193358 w 9149963"/>
                  <a:gd name="connsiteY567" fmla="*/ 6032513 h 6854147"/>
                  <a:gd name="connsiteX568" fmla="*/ 1171492 w 9149963"/>
                  <a:gd name="connsiteY568" fmla="*/ 6049741 h 6854147"/>
                  <a:gd name="connsiteX569" fmla="*/ 1155590 w 9149963"/>
                  <a:gd name="connsiteY569" fmla="*/ 6024561 h 6854147"/>
                  <a:gd name="connsiteX570" fmla="*/ 1154927 w 9149963"/>
                  <a:gd name="connsiteY570" fmla="*/ 6023236 h 6854147"/>
                  <a:gd name="connsiteX571" fmla="*/ 1183419 w 9149963"/>
                  <a:gd name="connsiteY571" fmla="*/ 6029200 h 6854147"/>
                  <a:gd name="connsiteX572" fmla="*/ 1212574 w 9149963"/>
                  <a:gd name="connsiteY572" fmla="*/ 5992756 h 6854147"/>
                  <a:gd name="connsiteX573" fmla="*/ 1204623 w 9149963"/>
                  <a:gd name="connsiteY573" fmla="*/ 5984142 h 6854147"/>
                  <a:gd name="connsiteX574" fmla="*/ 1186732 w 9149963"/>
                  <a:gd name="connsiteY574" fmla="*/ 5984805 h 6854147"/>
                  <a:gd name="connsiteX575" fmla="*/ 1210586 w 9149963"/>
                  <a:gd name="connsiteY575" fmla="*/ 5951012 h 6854147"/>
                  <a:gd name="connsiteX576" fmla="*/ 1211911 w 9149963"/>
                  <a:gd name="connsiteY576" fmla="*/ 5949687 h 6854147"/>
                  <a:gd name="connsiteX577" fmla="*/ 1207273 w 9149963"/>
                  <a:gd name="connsiteY577" fmla="*/ 5947699 h 6854147"/>
                  <a:gd name="connsiteX578" fmla="*/ 1232452 w 9149963"/>
                  <a:gd name="connsiteY578" fmla="*/ 5909930 h 6854147"/>
                  <a:gd name="connsiteX579" fmla="*/ 1220525 w 9149963"/>
                  <a:gd name="connsiteY579" fmla="*/ 5909268 h 6854147"/>
                  <a:gd name="connsiteX580" fmla="*/ 1218537 w 9149963"/>
                  <a:gd name="connsiteY580" fmla="*/ 5907942 h 6854147"/>
                  <a:gd name="connsiteX581" fmla="*/ 1219200 w 9149963"/>
                  <a:gd name="connsiteY581" fmla="*/ 5905955 h 6854147"/>
                  <a:gd name="connsiteX582" fmla="*/ 1221188 w 9149963"/>
                  <a:gd name="connsiteY582" fmla="*/ 5902642 h 6854147"/>
                  <a:gd name="connsiteX583" fmla="*/ 1221188 w 9149963"/>
                  <a:gd name="connsiteY583" fmla="*/ 5902642 h 6854147"/>
                  <a:gd name="connsiteX584" fmla="*/ 1211249 w 9149963"/>
                  <a:gd name="connsiteY584" fmla="*/ 5904629 h 6854147"/>
                  <a:gd name="connsiteX585" fmla="*/ 1169504 w 9149963"/>
                  <a:gd name="connsiteY585" fmla="*/ 5973541 h 6854147"/>
                  <a:gd name="connsiteX586" fmla="*/ 1159565 w 9149963"/>
                  <a:gd name="connsiteY586" fmla="*/ 5976854 h 6854147"/>
                  <a:gd name="connsiteX587" fmla="*/ 1154927 w 9149963"/>
                  <a:gd name="connsiteY587" fmla="*/ 5999382 h 6854147"/>
                  <a:gd name="connsiteX588" fmla="*/ 1152939 w 9149963"/>
                  <a:gd name="connsiteY588" fmla="*/ 6021911 h 6854147"/>
                  <a:gd name="connsiteX589" fmla="*/ 1152277 w 9149963"/>
                  <a:gd name="connsiteY589" fmla="*/ 6021911 h 6854147"/>
                  <a:gd name="connsiteX590" fmla="*/ 1152277 w 9149963"/>
                  <a:gd name="connsiteY590" fmla="*/ 6022574 h 6854147"/>
                  <a:gd name="connsiteX591" fmla="*/ 1141675 w 9149963"/>
                  <a:gd name="connsiteY591" fmla="*/ 6039139 h 6854147"/>
                  <a:gd name="connsiteX592" fmla="*/ 1136374 w 9149963"/>
                  <a:gd name="connsiteY592" fmla="*/ 6042452 h 6854147"/>
                  <a:gd name="connsiteX593" fmla="*/ 1113845 w 9149963"/>
                  <a:gd name="connsiteY593" fmla="*/ 6068956 h 6854147"/>
                  <a:gd name="connsiteX594" fmla="*/ 1093967 w 9149963"/>
                  <a:gd name="connsiteY594" fmla="*/ 6080883 h 6854147"/>
                  <a:gd name="connsiteX595" fmla="*/ 1092642 w 9149963"/>
                  <a:gd name="connsiteY595" fmla="*/ 6070282 h 6854147"/>
                  <a:gd name="connsiteX596" fmla="*/ 1082040 w 9149963"/>
                  <a:gd name="connsiteY596" fmla="*/ 6064981 h 6854147"/>
                  <a:gd name="connsiteX597" fmla="*/ 1073426 w 9149963"/>
                  <a:gd name="connsiteY597" fmla="*/ 6046428 h 6854147"/>
                  <a:gd name="connsiteX598" fmla="*/ 1104569 w 9149963"/>
                  <a:gd name="connsiteY598" fmla="*/ 5975529 h 6854147"/>
                  <a:gd name="connsiteX599" fmla="*/ 1077402 w 9149963"/>
                  <a:gd name="connsiteY599" fmla="*/ 6011972 h 6854147"/>
                  <a:gd name="connsiteX600" fmla="*/ 1070113 w 9149963"/>
                  <a:gd name="connsiteY600" fmla="*/ 6041127 h 6854147"/>
                  <a:gd name="connsiteX601" fmla="*/ 1058186 w 9149963"/>
                  <a:gd name="connsiteY601" fmla="*/ 6066306 h 6854147"/>
                  <a:gd name="connsiteX602" fmla="*/ 1044934 w 9149963"/>
                  <a:gd name="connsiteY602" fmla="*/ 6070944 h 6854147"/>
                  <a:gd name="connsiteX603" fmla="*/ 1031682 w 9149963"/>
                  <a:gd name="connsiteY603" fmla="*/ 6069619 h 6854147"/>
                  <a:gd name="connsiteX604" fmla="*/ 1031019 w 9149963"/>
                  <a:gd name="connsiteY604" fmla="*/ 6081546 h 6854147"/>
                  <a:gd name="connsiteX605" fmla="*/ 1038308 w 9149963"/>
                  <a:gd name="connsiteY605" fmla="*/ 6113351 h 6854147"/>
                  <a:gd name="connsiteX606" fmla="*/ 1042284 w 9149963"/>
                  <a:gd name="connsiteY606" fmla="*/ 6114676 h 6854147"/>
                  <a:gd name="connsiteX607" fmla="*/ 1038970 w 9149963"/>
                  <a:gd name="connsiteY607" fmla="*/ 6126603 h 6854147"/>
                  <a:gd name="connsiteX608" fmla="*/ 993913 w 9149963"/>
                  <a:gd name="connsiteY608" fmla="*/ 6167685 h 6854147"/>
                  <a:gd name="connsiteX609" fmla="*/ 964758 w 9149963"/>
                  <a:gd name="connsiteY609" fmla="*/ 6160396 h 6854147"/>
                  <a:gd name="connsiteX610" fmla="*/ 995901 w 9149963"/>
                  <a:gd name="connsiteY610" fmla="*/ 6222682 h 6854147"/>
                  <a:gd name="connsiteX611" fmla="*/ 974697 w 9149963"/>
                  <a:gd name="connsiteY611" fmla="*/ 6218706 h 6854147"/>
                  <a:gd name="connsiteX612" fmla="*/ 983974 w 9149963"/>
                  <a:gd name="connsiteY612" fmla="*/ 6233946 h 6854147"/>
                  <a:gd name="connsiteX613" fmla="*/ 985962 w 9149963"/>
                  <a:gd name="connsiteY613" fmla="*/ 6239909 h 6854147"/>
                  <a:gd name="connsiteX614" fmla="*/ 938917 w 9149963"/>
                  <a:gd name="connsiteY614" fmla="*/ 6267739 h 6854147"/>
                  <a:gd name="connsiteX615" fmla="*/ 913075 w 9149963"/>
                  <a:gd name="connsiteY615" fmla="*/ 6280991 h 6854147"/>
                  <a:gd name="connsiteX616" fmla="*/ 891871 w 9149963"/>
                  <a:gd name="connsiteY616" fmla="*/ 6294243 h 6854147"/>
                  <a:gd name="connsiteX617" fmla="*/ 882595 w 9149963"/>
                  <a:gd name="connsiteY617" fmla="*/ 6298219 h 6854147"/>
                  <a:gd name="connsiteX618" fmla="*/ 854103 w 9149963"/>
                  <a:gd name="connsiteY618" fmla="*/ 6312796 h 6854147"/>
                  <a:gd name="connsiteX619" fmla="*/ 868680 w 9149963"/>
                  <a:gd name="connsiteY619" fmla="*/ 6284304 h 6854147"/>
                  <a:gd name="connsiteX620" fmla="*/ 870005 w 9149963"/>
                  <a:gd name="connsiteY620" fmla="*/ 6266414 h 6854147"/>
                  <a:gd name="connsiteX621" fmla="*/ 864042 w 9149963"/>
                  <a:gd name="connsiteY621" fmla="*/ 6273040 h 6854147"/>
                  <a:gd name="connsiteX622" fmla="*/ 811033 w 9149963"/>
                  <a:gd name="connsiteY622" fmla="*/ 6302857 h 6854147"/>
                  <a:gd name="connsiteX623" fmla="*/ 845489 w 9149963"/>
                  <a:gd name="connsiteY623" fmla="*/ 6270389 h 6854147"/>
                  <a:gd name="connsiteX624" fmla="*/ 819647 w 9149963"/>
                  <a:gd name="connsiteY624" fmla="*/ 6267076 h 6854147"/>
                  <a:gd name="connsiteX625" fmla="*/ 780553 w 9149963"/>
                  <a:gd name="connsiteY625" fmla="*/ 6298219 h 6854147"/>
                  <a:gd name="connsiteX626" fmla="*/ 722906 w 9149963"/>
                  <a:gd name="connsiteY626" fmla="*/ 6324723 h 6854147"/>
                  <a:gd name="connsiteX627" fmla="*/ 766638 w 9149963"/>
                  <a:gd name="connsiteY627" fmla="*/ 6280329 h 6854147"/>
                  <a:gd name="connsiteX628" fmla="*/ 722906 w 9149963"/>
                  <a:gd name="connsiteY628" fmla="*/ 6297556 h 6854147"/>
                  <a:gd name="connsiteX629" fmla="*/ 703690 w 9149963"/>
                  <a:gd name="connsiteY629" fmla="*/ 6316772 h 6854147"/>
                  <a:gd name="connsiteX630" fmla="*/ 703690 w 9149963"/>
                  <a:gd name="connsiteY630" fmla="*/ 6316772 h 6854147"/>
                  <a:gd name="connsiteX631" fmla="*/ 703690 w 9149963"/>
                  <a:gd name="connsiteY631" fmla="*/ 6316772 h 6854147"/>
                  <a:gd name="connsiteX632" fmla="*/ 669897 w 9149963"/>
                  <a:gd name="connsiteY632" fmla="*/ 6320748 h 6854147"/>
                  <a:gd name="connsiteX633" fmla="*/ 649357 w 9149963"/>
                  <a:gd name="connsiteY633" fmla="*/ 6313459 h 6854147"/>
                  <a:gd name="connsiteX634" fmla="*/ 636104 w 9149963"/>
                  <a:gd name="connsiteY634" fmla="*/ 6261113 h 6854147"/>
                  <a:gd name="connsiteX635" fmla="*/ 640743 w 9149963"/>
                  <a:gd name="connsiteY635" fmla="*/ 6240572 h 6854147"/>
                  <a:gd name="connsiteX636" fmla="*/ 650019 w 9149963"/>
                  <a:gd name="connsiteY636" fmla="*/ 6224007 h 6854147"/>
                  <a:gd name="connsiteX637" fmla="*/ 636104 w 9149963"/>
                  <a:gd name="connsiteY637" fmla="*/ 6178950 h 6854147"/>
                  <a:gd name="connsiteX638" fmla="*/ 624177 w 9149963"/>
                  <a:gd name="connsiteY638" fmla="*/ 6165697 h 6854147"/>
                  <a:gd name="connsiteX639" fmla="*/ 547977 w 9149963"/>
                  <a:gd name="connsiteY639" fmla="*/ 6139193 h 6854147"/>
                  <a:gd name="connsiteX640" fmla="*/ 499607 w 9149963"/>
                  <a:gd name="connsiteY640" fmla="*/ 6153108 h 6854147"/>
                  <a:gd name="connsiteX641" fmla="*/ 497619 w 9149963"/>
                  <a:gd name="connsiteY641" fmla="*/ 6159071 h 6854147"/>
                  <a:gd name="connsiteX642" fmla="*/ 502920 w 9149963"/>
                  <a:gd name="connsiteY642" fmla="*/ 6180274 h 6854147"/>
                  <a:gd name="connsiteX643" fmla="*/ 520148 w 9149963"/>
                  <a:gd name="connsiteY643" fmla="*/ 6219368 h 6854147"/>
                  <a:gd name="connsiteX644" fmla="*/ 536713 w 9149963"/>
                  <a:gd name="connsiteY644" fmla="*/ 6320085 h 6854147"/>
                  <a:gd name="connsiteX645" fmla="*/ 534725 w 9149963"/>
                  <a:gd name="connsiteY645" fmla="*/ 6337976 h 6854147"/>
                  <a:gd name="connsiteX646" fmla="*/ 540026 w 9149963"/>
                  <a:gd name="connsiteY646" fmla="*/ 6363155 h 6854147"/>
                  <a:gd name="connsiteX647" fmla="*/ 545327 w 9149963"/>
                  <a:gd name="connsiteY647" fmla="*/ 6377069 h 6854147"/>
                  <a:gd name="connsiteX648" fmla="*/ 562555 w 9149963"/>
                  <a:gd name="connsiteY648" fmla="*/ 6420139 h 6854147"/>
                  <a:gd name="connsiteX649" fmla="*/ 544664 w 9149963"/>
                  <a:gd name="connsiteY649" fmla="*/ 6429416 h 6854147"/>
                  <a:gd name="connsiteX650" fmla="*/ 507558 w 9149963"/>
                  <a:gd name="connsiteY650" fmla="*/ 6436042 h 6854147"/>
                  <a:gd name="connsiteX651" fmla="*/ 487680 w 9149963"/>
                  <a:gd name="connsiteY651" fmla="*/ 6427428 h 6854147"/>
                  <a:gd name="connsiteX652" fmla="*/ 480391 w 9149963"/>
                  <a:gd name="connsiteY652" fmla="*/ 6434716 h 6854147"/>
                  <a:gd name="connsiteX653" fmla="*/ 489668 w 9149963"/>
                  <a:gd name="connsiteY653" fmla="*/ 6434054 h 6854147"/>
                  <a:gd name="connsiteX654" fmla="*/ 504245 w 9149963"/>
                  <a:gd name="connsiteY654" fmla="*/ 6453269 h 6854147"/>
                  <a:gd name="connsiteX655" fmla="*/ 496957 w 9149963"/>
                  <a:gd name="connsiteY655" fmla="*/ 6459233 h 6854147"/>
                  <a:gd name="connsiteX656" fmla="*/ 474428 w 9149963"/>
                  <a:gd name="connsiteY656" fmla="*/ 6457245 h 6854147"/>
                  <a:gd name="connsiteX657" fmla="*/ 468464 w 9149963"/>
                  <a:gd name="connsiteY657" fmla="*/ 6456582 h 6854147"/>
                  <a:gd name="connsiteX658" fmla="*/ 436659 w 9149963"/>
                  <a:gd name="connsiteY658" fmla="*/ 6459233 h 6854147"/>
                  <a:gd name="connsiteX659" fmla="*/ 422082 w 9149963"/>
                  <a:gd name="connsiteY659" fmla="*/ 6470497 h 6854147"/>
                  <a:gd name="connsiteX660" fmla="*/ 437322 w 9149963"/>
                  <a:gd name="connsiteY660" fmla="*/ 6481099 h 6854147"/>
                  <a:gd name="connsiteX661" fmla="*/ 402203 w 9149963"/>
                  <a:gd name="connsiteY661" fmla="*/ 6473810 h 6854147"/>
                  <a:gd name="connsiteX662" fmla="*/ 432021 w 9149963"/>
                  <a:gd name="connsiteY662" fmla="*/ 6520193 h 6854147"/>
                  <a:gd name="connsiteX663" fmla="*/ 386301 w 9149963"/>
                  <a:gd name="connsiteY663" fmla="*/ 6522843 h 6854147"/>
                  <a:gd name="connsiteX664" fmla="*/ 381000 w 9149963"/>
                  <a:gd name="connsiteY664" fmla="*/ 6504290 h 6854147"/>
                  <a:gd name="connsiteX665" fmla="*/ 363110 w 9149963"/>
                  <a:gd name="connsiteY665" fmla="*/ 6526156 h 6854147"/>
                  <a:gd name="connsiteX666" fmla="*/ 341243 w 9149963"/>
                  <a:gd name="connsiteY666" fmla="*/ 6525494 h 6854147"/>
                  <a:gd name="connsiteX667" fmla="*/ 340581 w 9149963"/>
                  <a:gd name="connsiteY667" fmla="*/ 6507603 h 6854147"/>
                  <a:gd name="connsiteX668" fmla="*/ 326003 w 9149963"/>
                  <a:gd name="connsiteY668" fmla="*/ 6519530 h 6854147"/>
                  <a:gd name="connsiteX669" fmla="*/ 308113 w 9149963"/>
                  <a:gd name="connsiteY669" fmla="*/ 6539408 h 6854147"/>
                  <a:gd name="connsiteX670" fmla="*/ 308113 w 9149963"/>
                  <a:gd name="connsiteY670" fmla="*/ 6659341 h 6854147"/>
                  <a:gd name="connsiteX671" fmla="*/ 308113 w 9149963"/>
                  <a:gd name="connsiteY671" fmla="*/ 6689821 h 6854147"/>
                  <a:gd name="connsiteX672" fmla="*/ 294861 w 9149963"/>
                  <a:gd name="connsiteY672" fmla="*/ 6687170 h 6854147"/>
                  <a:gd name="connsiteX673" fmla="*/ 264381 w 9149963"/>
                  <a:gd name="connsiteY673" fmla="*/ 6698434 h 6854147"/>
                  <a:gd name="connsiteX674" fmla="*/ 300162 w 9149963"/>
                  <a:gd name="connsiteY674" fmla="*/ 6729577 h 6854147"/>
                  <a:gd name="connsiteX675" fmla="*/ 274983 w 9149963"/>
                  <a:gd name="connsiteY675" fmla="*/ 6730240 h 6854147"/>
                  <a:gd name="connsiteX676" fmla="*/ 216010 w 9149963"/>
                  <a:gd name="connsiteY676" fmla="*/ 6718313 h 6854147"/>
                  <a:gd name="connsiteX677" fmla="*/ 214023 w 9149963"/>
                  <a:gd name="connsiteY677" fmla="*/ 6719638 h 6854147"/>
                  <a:gd name="connsiteX678" fmla="*/ 145774 w 9149963"/>
                  <a:gd name="connsiteY678" fmla="*/ 6732890 h 6854147"/>
                  <a:gd name="connsiteX679" fmla="*/ 113306 w 9149963"/>
                  <a:gd name="connsiteY679" fmla="*/ 6731565 h 6854147"/>
                  <a:gd name="connsiteX680" fmla="*/ 52346 w 9149963"/>
                  <a:gd name="connsiteY680" fmla="*/ 6738854 h 6854147"/>
                  <a:gd name="connsiteX681" fmla="*/ 49033 w 9149963"/>
                  <a:gd name="connsiteY681" fmla="*/ 6796500 h 6854147"/>
                  <a:gd name="connsiteX682" fmla="*/ 0 w 9149963"/>
                  <a:gd name="connsiteY682" fmla="*/ 6817704 h 6854147"/>
                  <a:gd name="connsiteX683" fmla="*/ 13915 w 9149963"/>
                  <a:gd name="connsiteY683" fmla="*/ 6854148 h 6854147"/>
                  <a:gd name="connsiteX684" fmla="*/ 9149964 w 9149963"/>
                  <a:gd name="connsiteY684" fmla="*/ 6853485 h 6854147"/>
                  <a:gd name="connsiteX685" fmla="*/ 9149964 w 9149963"/>
                  <a:gd name="connsiteY685" fmla="*/ 26627 h 6854147"/>
                  <a:gd name="connsiteX686" fmla="*/ 9149964 w 9149963"/>
                  <a:gd name="connsiteY686" fmla="*/ 3436 h 6854147"/>
                  <a:gd name="connsiteX687" fmla="*/ 9071113 w 9149963"/>
                  <a:gd name="connsiteY687" fmla="*/ 25965 h 6854147"/>
                  <a:gd name="connsiteX688" fmla="*/ 5029863 w 9149963"/>
                  <a:gd name="connsiteY688" fmla="*/ 2522674 h 6854147"/>
                  <a:gd name="connsiteX689" fmla="*/ 5029863 w 9149963"/>
                  <a:gd name="connsiteY689" fmla="*/ 2522674 h 6854147"/>
                  <a:gd name="connsiteX690" fmla="*/ 5029863 w 9149963"/>
                  <a:gd name="connsiteY690" fmla="*/ 2522012 h 6854147"/>
                  <a:gd name="connsiteX691" fmla="*/ 5029863 w 9149963"/>
                  <a:gd name="connsiteY691" fmla="*/ 2522012 h 6854147"/>
                  <a:gd name="connsiteX692" fmla="*/ 5029863 w 9149963"/>
                  <a:gd name="connsiteY692" fmla="*/ 2522674 h 6854147"/>
                  <a:gd name="connsiteX693" fmla="*/ 4903967 w 9149963"/>
                  <a:gd name="connsiteY693" fmla="*/ 2582972 h 6854147"/>
                  <a:gd name="connsiteX694" fmla="*/ 4903967 w 9149963"/>
                  <a:gd name="connsiteY694" fmla="*/ 2582972 h 6854147"/>
                  <a:gd name="connsiteX695" fmla="*/ 4903967 w 9149963"/>
                  <a:gd name="connsiteY695" fmla="*/ 2582972 h 6854147"/>
                  <a:gd name="connsiteX696" fmla="*/ 4903967 w 9149963"/>
                  <a:gd name="connsiteY696" fmla="*/ 2582972 h 6854147"/>
                  <a:gd name="connsiteX697" fmla="*/ 4903967 w 9149963"/>
                  <a:gd name="connsiteY697" fmla="*/ 2582972 h 6854147"/>
                  <a:gd name="connsiteX698" fmla="*/ 4903967 w 9149963"/>
                  <a:gd name="connsiteY698" fmla="*/ 2582972 h 6854147"/>
                  <a:gd name="connsiteX699" fmla="*/ 8056659 w 9149963"/>
                  <a:gd name="connsiteY699" fmla="*/ 579906 h 6854147"/>
                  <a:gd name="connsiteX700" fmla="*/ 8056659 w 9149963"/>
                  <a:gd name="connsiteY700" fmla="*/ 579906 h 6854147"/>
                  <a:gd name="connsiteX701" fmla="*/ 8056659 w 9149963"/>
                  <a:gd name="connsiteY701" fmla="*/ 579906 h 6854147"/>
                  <a:gd name="connsiteX702" fmla="*/ 8056659 w 9149963"/>
                  <a:gd name="connsiteY702" fmla="*/ 579906 h 6854147"/>
                  <a:gd name="connsiteX703" fmla="*/ 8056659 w 9149963"/>
                  <a:gd name="connsiteY703" fmla="*/ 579906 h 6854147"/>
                  <a:gd name="connsiteX704" fmla="*/ 8410492 w 9149963"/>
                  <a:gd name="connsiteY704" fmla="*/ 505693 h 6854147"/>
                  <a:gd name="connsiteX705" fmla="*/ 8412480 w 9149963"/>
                  <a:gd name="connsiteY705" fmla="*/ 507681 h 6854147"/>
                  <a:gd name="connsiteX706" fmla="*/ 8410492 w 9149963"/>
                  <a:gd name="connsiteY706" fmla="*/ 508344 h 6854147"/>
                  <a:gd name="connsiteX707" fmla="*/ 8410492 w 9149963"/>
                  <a:gd name="connsiteY707" fmla="*/ 508344 h 6854147"/>
                  <a:gd name="connsiteX708" fmla="*/ 8410492 w 9149963"/>
                  <a:gd name="connsiteY708" fmla="*/ 505693 h 6854147"/>
                  <a:gd name="connsiteX709" fmla="*/ 8375374 w 9149963"/>
                  <a:gd name="connsiteY709" fmla="*/ 482502 h 6854147"/>
                  <a:gd name="connsiteX710" fmla="*/ 8374712 w 9149963"/>
                  <a:gd name="connsiteY710" fmla="*/ 482502 h 6854147"/>
                  <a:gd name="connsiteX711" fmla="*/ 8374712 w 9149963"/>
                  <a:gd name="connsiteY711" fmla="*/ 482502 h 6854147"/>
                  <a:gd name="connsiteX712" fmla="*/ 8374712 w 9149963"/>
                  <a:gd name="connsiteY712" fmla="*/ 482502 h 6854147"/>
                  <a:gd name="connsiteX713" fmla="*/ 8374712 w 9149963"/>
                  <a:gd name="connsiteY713" fmla="*/ 482502 h 6854147"/>
                  <a:gd name="connsiteX714" fmla="*/ 8375374 w 9149963"/>
                  <a:gd name="connsiteY714" fmla="*/ 482502 h 6854147"/>
                  <a:gd name="connsiteX715" fmla="*/ 8375374 w 9149963"/>
                  <a:gd name="connsiteY715" fmla="*/ 482502 h 6854147"/>
                  <a:gd name="connsiteX716" fmla="*/ 8375374 w 9149963"/>
                  <a:gd name="connsiteY716" fmla="*/ 482502 h 6854147"/>
                  <a:gd name="connsiteX717" fmla="*/ 8374712 w 9149963"/>
                  <a:gd name="connsiteY717" fmla="*/ 482502 h 6854147"/>
                  <a:gd name="connsiteX718" fmla="*/ 8374712 w 9149963"/>
                  <a:gd name="connsiteY718" fmla="*/ 482502 h 6854147"/>
                  <a:gd name="connsiteX719" fmla="*/ 8374712 w 9149963"/>
                  <a:gd name="connsiteY719" fmla="*/ 482502 h 6854147"/>
                  <a:gd name="connsiteX720" fmla="*/ 8374712 w 9149963"/>
                  <a:gd name="connsiteY720" fmla="*/ 482502 h 6854147"/>
                  <a:gd name="connsiteX721" fmla="*/ 8374712 w 9149963"/>
                  <a:gd name="connsiteY721" fmla="*/ 482502 h 6854147"/>
                  <a:gd name="connsiteX722" fmla="*/ 9134061 w 9149963"/>
                  <a:gd name="connsiteY722" fmla="*/ 49819 h 6854147"/>
                  <a:gd name="connsiteX723" fmla="*/ 9134061 w 9149963"/>
                  <a:gd name="connsiteY723" fmla="*/ 48493 h 6854147"/>
                  <a:gd name="connsiteX724" fmla="*/ 9134061 w 9149963"/>
                  <a:gd name="connsiteY724" fmla="*/ 49819 h 6854147"/>
                  <a:gd name="connsiteX725" fmla="*/ 9134061 w 9149963"/>
                  <a:gd name="connsiteY725" fmla="*/ 49819 h 6854147"/>
                  <a:gd name="connsiteX726" fmla="*/ 6981908 w 9149963"/>
                  <a:gd name="connsiteY726" fmla="*/ 1381000 h 6854147"/>
                  <a:gd name="connsiteX727" fmla="*/ 6974619 w 9149963"/>
                  <a:gd name="connsiteY727" fmla="*/ 1379012 h 6854147"/>
                  <a:gd name="connsiteX728" fmla="*/ 6981908 w 9149963"/>
                  <a:gd name="connsiteY728" fmla="*/ 1381000 h 6854147"/>
                  <a:gd name="connsiteX729" fmla="*/ 3438277 w 9149963"/>
                  <a:gd name="connsiteY729" fmla="*/ 4825240 h 6854147"/>
                  <a:gd name="connsiteX730" fmla="*/ 3433638 w 9149963"/>
                  <a:gd name="connsiteY730" fmla="*/ 4827890 h 6854147"/>
                  <a:gd name="connsiteX731" fmla="*/ 3421049 w 9149963"/>
                  <a:gd name="connsiteY731" fmla="*/ 4838492 h 6854147"/>
                  <a:gd name="connsiteX732" fmla="*/ 3422374 w 9149963"/>
                  <a:gd name="connsiteY732" fmla="*/ 4833191 h 6854147"/>
                  <a:gd name="connsiteX733" fmla="*/ 3438277 w 9149963"/>
                  <a:gd name="connsiteY733" fmla="*/ 4825240 h 6854147"/>
                  <a:gd name="connsiteX734" fmla="*/ 1121797 w 9149963"/>
                  <a:gd name="connsiteY734" fmla="*/ 6129916 h 6854147"/>
                  <a:gd name="connsiteX735" fmla="*/ 1125110 w 9149963"/>
                  <a:gd name="connsiteY735" fmla="*/ 6132567 h 6854147"/>
                  <a:gd name="connsiteX736" fmla="*/ 1139024 w 9149963"/>
                  <a:gd name="connsiteY736" fmla="*/ 6175636 h 6854147"/>
                  <a:gd name="connsiteX737" fmla="*/ 1133061 w 9149963"/>
                  <a:gd name="connsiteY737" fmla="*/ 6169673 h 6854147"/>
                  <a:gd name="connsiteX738" fmla="*/ 1130411 w 9149963"/>
                  <a:gd name="connsiteY738" fmla="*/ 6169010 h 6854147"/>
                  <a:gd name="connsiteX739" fmla="*/ 1109870 w 9149963"/>
                  <a:gd name="connsiteY739" fmla="*/ 6127929 h 6854147"/>
                  <a:gd name="connsiteX740" fmla="*/ 1121797 w 9149963"/>
                  <a:gd name="connsiteY740" fmla="*/ 6129916 h 6854147"/>
                  <a:gd name="connsiteX741" fmla="*/ 1042946 w 9149963"/>
                  <a:gd name="connsiteY741" fmla="*/ 6151782 h 6854147"/>
                  <a:gd name="connsiteX742" fmla="*/ 1055536 w 9149963"/>
                  <a:gd name="connsiteY742" fmla="*/ 6121302 h 6854147"/>
                  <a:gd name="connsiteX743" fmla="*/ 1090654 w 9149963"/>
                  <a:gd name="connsiteY743" fmla="*/ 6126603 h 6854147"/>
                  <a:gd name="connsiteX744" fmla="*/ 1077402 w 9149963"/>
                  <a:gd name="connsiteY744" fmla="*/ 6149132 h 6854147"/>
                  <a:gd name="connsiteX745" fmla="*/ 1077402 w 9149963"/>
                  <a:gd name="connsiteY745" fmla="*/ 6149132 h 6854147"/>
                  <a:gd name="connsiteX746" fmla="*/ 1061499 w 9149963"/>
                  <a:gd name="connsiteY746" fmla="*/ 6161721 h 6854147"/>
                  <a:gd name="connsiteX747" fmla="*/ 1047584 w 9149963"/>
                  <a:gd name="connsiteY747" fmla="*/ 6166360 h 6854147"/>
                  <a:gd name="connsiteX748" fmla="*/ 1042946 w 9149963"/>
                  <a:gd name="connsiteY748" fmla="*/ 6151782 h 685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</a:cxnLst>
                <a:rect l="l" t="t" r="r" b="b"/>
                <a:pathLst>
                  <a:path w="9149963" h="6854147">
                    <a:moveTo>
                      <a:pt x="9071113" y="25965"/>
                    </a:moveTo>
                    <a:cubicBezTo>
                      <a:pt x="9064487" y="35241"/>
                      <a:pt x="9053223" y="41867"/>
                      <a:pt x="9044609" y="50481"/>
                    </a:cubicBezTo>
                    <a:cubicBezTo>
                      <a:pt x="9041958" y="53132"/>
                      <a:pt x="9039971" y="57770"/>
                      <a:pt x="9035994" y="55120"/>
                    </a:cubicBezTo>
                    <a:cubicBezTo>
                      <a:pt x="9032019" y="52469"/>
                      <a:pt x="9032681" y="46506"/>
                      <a:pt x="9035332" y="42530"/>
                    </a:cubicBezTo>
                    <a:cubicBezTo>
                      <a:pt x="9037320" y="39217"/>
                      <a:pt x="9045271" y="40542"/>
                      <a:pt x="9042620" y="33916"/>
                    </a:cubicBezTo>
                    <a:cubicBezTo>
                      <a:pt x="9037983" y="28615"/>
                      <a:pt x="9034007" y="35904"/>
                      <a:pt x="9027381" y="33253"/>
                    </a:cubicBezTo>
                    <a:cubicBezTo>
                      <a:pt x="9016116" y="28615"/>
                      <a:pt x="9008165" y="41867"/>
                      <a:pt x="8997564" y="44518"/>
                    </a:cubicBezTo>
                    <a:cubicBezTo>
                      <a:pt x="9014129" y="58433"/>
                      <a:pt x="8989612" y="57770"/>
                      <a:pt x="8990275" y="66384"/>
                    </a:cubicBezTo>
                    <a:lnTo>
                      <a:pt x="8954494" y="74998"/>
                    </a:lnTo>
                    <a:cubicBezTo>
                      <a:pt x="8941242" y="98189"/>
                      <a:pt x="8918713" y="88250"/>
                      <a:pt x="8899497" y="90900"/>
                    </a:cubicBezTo>
                    <a:cubicBezTo>
                      <a:pt x="8909436" y="104815"/>
                      <a:pt x="8874981" y="95539"/>
                      <a:pt x="8888233" y="112104"/>
                    </a:cubicBezTo>
                    <a:cubicBezTo>
                      <a:pt x="8892209" y="116742"/>
                      <a:pt x="8902148" y="119393"/>
                      <a:pt x="8896184" y="127344"/>
                    </a:cubicBezTo>
                    <a:cubicBezTo>
                      <a:pt x="8890220" y="134633"/>
                      <a:pt x="8880945" y="128006"/>
                      <a:pt x="8875643" y="125356"/>
                    </a:cubicBezTo>
                    <a:cubicBezTo>
                      <a:pt x="8855765" y="114754"/>
                      <a:pt x="8832574" y="117405"/>
                      <a:pt x="8821310" y="128669"/>
                    </a:cubicBezTo>
                    <a:cubicBezTo>
                      <a:pt x="8806732" y="142584"/>
                      <a:pt x="8800768" y="134633"/>
                      <a:pt x="8792155" y="128006"/>
                    </a:cubicBezTo>
                    <a:cubicBezTo>
                      <a:pt x="8781553" y="120055"/>
                      <a:pt x="8774264" y="124031"/>
                      <a:pt x="8765651" y="130657"/>
                    </a:cubicBezTo>
                    <a:cubicBezTo>
                      <a:pt x="8751073" y="141259"/>
                      <a:pt x="8761675" y="153186"/>
                      <a:pt x="8763662" y="165113"/>
                    </a:cubicBezTo>
                    <a:cubicBezTo>
                      <a:pt x="8727219" y="155836"/>
                      <a:pt x="8721919" y="160474"/>
                      <a:pt x="8727219" y="198243"/>
                    </a:cubicBezTo>
                    <a:cubicBezTo>
                      <a:pt x="8727881" y="204869"/>
                      <a:pt x="8722581" y="201556"/>
                      <a:pt x="8719930" y="203544"/>
                    </a:cubicBezTo>
                    <a:cubicBezTo>
                      <a:pt x="8702040" y="218121"/>
                      <a:pt x="8691438" y="245288"/>
                      <a:pt x="8696739" y="262516"/>
                    </a:cubicBezTo>
                    <a:cubicBezTo>
                      <a:pt x="8675536" y="249926"/>
                      <a:pt x="8670897" y="275106"/>
                      <a:pt x="8656983" y="280407"/>
                    </a:cubicBezTo>
                    <a:cubicBezTo>
                      <a:pt x="8644393" y="285707"/>
                      <a:pt x="8664934" y="291008"/>
                      <a:pt x="8662284" y="298960"/>
                    </a:cubicBezTo>
                    <a:cubicBezTo>
                      <a:pt x="8652345" y="300947"/>
                      <a:pt x="8635116" y="302935"/>
                      <a:pt x="8635779" y="308236"/>
                    </a:cubicBezTo>
                    <a:cubicBezTo>
                      <a:pt x="8637767" y="320826"/>
                      <a:pt x="8643730" y="335403"/>
                      <a:pt x="8658971" y="341367"/>
                    </a:cubicBezTo>
                    <a:cubicBezTo>
                      <a:pt x="8641080" y="340704"/>
                      <a:pt x="8641080" y="340704"/>
                      <a:pt x="8625840" y="347993"/>
                    </a:cubicBezTo>
                    <a:cubicBezTo>
                      <a:pt x="8631803" y="351306"/>
                      <a:pt x="8639092" y="346005"/>
                      <a:pt x="8644393" y="351968"/>
                    </a:cubicBezTo>
                    <a:cubicBezTo>
                      <a:pt x="8634454" y="363233"/>
                      <a:pt x="8634454" y="363233"/>
                      <a:pt x="8622527" y="355944"/>
                    </a:cubicBezTo>
                    <a:cubicBezTo>
                      <a:pt x="8607287" y="346005"/>
                      <a:pt x="8583433" y="353293"/>
                      <a:pt x="8586084" y="368533"/>
                    </a:cubicBezTo>
                    <a:cubicBezTo>
                      <a:pt x="8589397" y="389737"/>
                      <a:pt x="8573494" y="389737"/>
                      <a:pt x="8564880" y="399013"/>
                    </a:cubicBezTo>
                    <a:cubicBezTo>
                      <a:pt x="8558254" y="405640"/>
                      <a:pt x="8530424" y="402326"/>
                      <a:pt x="8551628" y="424193"/>
                    </a:cubicBezTo>
                    <a:cubicBezTo>
                      <a:pt x="8554941" y="428168"/>
                      <a:pt x="8548315" y="427506"/>
                      <a:pt x="8546990" y="427506"/>
                    </a:cubicBezTo>
                    <a:cubicBezTo>
                      <a:pt x="8535062" y="428831"/>
                      <a:pt x="8525786" y="438107"/>
                      <a:pt x="8513197" y="436782"/>
                    </a:cubicBezTo>
                    <a:cubicBezTo>
                      <a:pt x="8513197" y="434794"/>
                      <a:pt x="8512534" y="432144"/>
                      <a:pt x="8512534" y="430156"/>
                    </a:cubicBezTo>
                    <a:cubicBezTo>
                      <a:pt x="8497956" y="435457"/>
                      <a:pt x="8480729" y="432806"/>
                      <a:pt x="8469464" y="448047"/>
                    </a:cubicBezTo>
                    <a:cubicBezTo>
                      <a:pt x="8457537" y="463949"/>
                      <a:pt x="8438322" y="471238"/>
                      <a:pt x="8421756" y="467262"/>
                    </a:cubicBezTo>
                    <a:cubicBezTo>
                      <a:pt x="8409167" y="463949"/>
                      <a:pt x="8397903" y="457323"/>
                      <a:pt x="8383988" y="460636"/>
                    </a:cubicBezTo>
                    <a:cubicBezTo>
                      <a:pt x="8382000" y="461299"/>
                      <a:pt x="8378025" y="461299"/>
                      <a:pt x="8379350" y="458648"/>
                    </a:cubicBezTo>
                    <a:cubicBezTo>
                      <a:pt x="8382000" y="454010"/>
                      <a:pt x="8386638" y="448047"/>
                      <a:pt x="8377362" y="448709"/>
                    </a:cubicBezTo>
                    <a:cubicBezTo>
                      <a:pt x="8370073" y="449372"/>
                      <a:pt x="8363447" y="455335"/>
                      <a:pt x="8365435" y="465274"/>
                    </a:cubicBezTo>
                    <a:lnTo>
                      <a:pt x="8365435" y="465274"/>
                    </a:lnTo>
                    <a:cubicBezTo>
                      <a:pt x="8352845" y="458648"/>
                      <a:pt x="8339593" y="453347"/>
                      <a:pt x="8324354" y="456660"/>
                    </a:cubicBezTo>
                    <a:cubicBezTo>
                      <a:pt x="8321040" y="454673"/>
                      <a:pt x="8326341" y="444071"/>
                      <a:pt x="8315077" y="450034"/>
                    </a:cubicBezTo>
                    <a:cubicBezTo>
                      <a:pt x="8292548" y="461299"/>
                      <a:pt x="8269357" y="469913"/>
                      <a:pt x="8246165" y="479852"/>
                    </a:cubicBezTo>
                    <a:cubicBezTo>
                      <a:pt x="8246165" y="479852"/>
                      <a:pt x="8246165" y="479852"/>
                      <a:pt x="8246165" y="479852"/>
                    </a:cubicBezTo>
                    <a:cubicBezTo>
                      <a:pt x="8231588" y="494429"/>
                      <a:pt x="8206409" y="482502"/>
                      <a:pt x="8193819" y="502380"/>
                    </a:cubicBezTo>
                    <a:cubicBezTo>
                      <a:pt x="8206409" y="507019"/>
                      <a:pt x="8215686" y="493767"/>
                      <a:pt x="8227612" y="495754"/>
                    </a:cubicBezTo>
                    <a:cubicBezTo>
                      <a:pt x="8217010" y="512320"/>
                      <a:pt x="8217010" y="510994"/>
                      <a:pt x="8197132" y="509669"/>
                    </a:cubicBezTo>
                    <a:cubicBezTo>
                      <a:pt x="8189844" y="509006"/>
                      <a:pt x="8181229" y="512982"/>
                      <a:pt x="8178580" y="521596"/>
                    </a:cubicBezTo>
                    <a:cubicBezTo>
                      <a:pt x="8178580" y="522921"/>
                      <a:pt x="8185868" y="522921"/>
                      <a:pt x="8184542" y="526234"/>
                    </a:cubicBezTo>
                    <a:cubicBezTo>
                      <a:pt x="8182555" y="530210"/>
                      <a:pt x="8179905" y="525572"/>
                      <a:pt x="8177254" y="524909"/>
                    </a:cubicBezTo>
                    <a:cubicBezTo>
                      <a:pt x="8165327" y="522259"/>
                      <a:pt x="8156051" y="530873"/>
                      <a:pt x="8149425" y="536836"/>
                    </a:cubicBezTo>
                    <a:cubicBezTo>
                      <a:pt x="8130871" y="554727"/>
                      <a:pt x="8108342" y="560027"/>
                      <a:pt x="8084489" y="562678"/>
                    </a:cubicBezTo>
                    <a:cubicBezTo>
                      <a:pt x="8084489" y="562678"/>
                      <a:pt x="8084489" y="562678"/>
                      <a:pt x="8084489" y="562015"/>
                    </a:cubicBezTo>
                    <a:cubicBezTo>
                      <a:pt x="8107680" y="540149"/>
                      <a:pt x="8139486" y="530873"/>
                      <a:pt x="8165327" y="510994"/>
                    </a:cubicBezTo>
                    <a:cubicBezTo>
                      <a:pt x="8149425" y="523584"/>
                      <a:pt x="8130209" y="523584"/>
                      <a:pt x="8111656" y="525572"/>
                    </a:cubicBezTo>
                    <a:lnTo>
                      <a:pt x="8111656" y="525572"/>
                    </a:ln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00391" y="532860"/>
                      <a:pt x="8089790" y="540149"/>
                      <a:pt x="8078525" y="547438"/>
                    </a:cubicBezTo>
                    <a:cubicBezTo>
                      <a:pt x="8079851" y="542800"/>
                      <a:pt x="8083826" y="538161"/>
                      <a:pt x="8081176" y="531535"/>
                    </a:cubicBezTo>
                    <a:cubicBezTo>
                      <a:pt x="8055334" y="544125"/>
                      <a:pt x="8032806" y="560027"/>
                      <a:pt x="8010939" y="577255"/>
                    </a:cubicBezTo>
                    <a:cubicBezTo>
                      <a:pt x="8010939" y="577255"/>
                      <a:pt x="8010939" y="577255"/>
                      <a:pt x="8010939" y="577255"/>
                    </a:cubicBezTo>
                    <a:cubicBezTo>
                      <a:pt x="8004313" y="581231"/>
                      <a:pt x="7998350" y="586532"/>
                      <a:pt x="7991723" y="589182"/>
                    </a:cubicBezTo>
                    <a:cubicBezTo>
                      <a:pt x="7964557" y="599121"/>
                      <a:pt x="7953955" y="629601"/>
                      <a:pt x="7927451" y="640866"/>
                    </a:cubicBezTo>
                    <a:cubicBezTo>
                      <a:pt x="7927451" y="640866"/>
                      <a:pt x="7927451" y="640866"/>
                      <a:pt x="7927451" y="640866"/>
                    </a:cubicBezTo>
                    <a:cubicBezTo>
                      <a:pt x="7927451" y="640866"/>
                      <a:pt x="7927451" y="640866"/>
                      <a:pt x="7927451" y="640866"/>
                    </a:cubicBezTo>
                    <a:cubicBezTo>
                      <a:pt x="7930764" y="634902"/>
                      <a:pt x="7934077" y="628939"/>
                      <a:pt x="7938052" y="622975"/>
                    </a:cubicBezTo>
                    <a:cubicBezTo>
                      <a:pt x="7936727" y="621650"/>
                      <a:pt x="7935402" y="620325"/>
                      <a:pt x="7934077" y="619000"/>
                    </a:cubicBezTo>
                    <a:cubicBezTo>
                      <a:pt x="7894983" y="654780"/>
                      <a:pt x="7847275" y="681285"/>
                      <a:pt x="7816795" y="727005"/>
                    </a:cubicBezTo>
                    <a:lnTo>
                      <a:pt x="7816795" y="727005"/>
                    </a:lnTo>
                    <a:cubicBezTo>
                      <a:pt x="7804868" y="752847"/>
                      <a:pt x="7790954" y="778688"/>
                      <a:pt x="7770412" y="795916"/>
                    </a:cubicBezTo>
                    <a:cubicBezTo>
                      <a:pt x="7759148" y="805193"/>
                      <a:pt x="7736619" y="833022"/>
                      <a:pt x="7713428" y="804530"/>
                    </a:cubicBezTo>
                    <a:cubicBezTo>
                      <a:pt x="7708127" y="798567"/>
                      <a:pt x="7701501" y="804530"/>
                      <a:pt x="7696863" y="807180"/>
                    </a:cubicBezTo>
                    <a:cubicBezTo>
                      <a:pt x="7679635" y="815794"/>
                      <a:pt x="7684936" y="830372"/>
                      <a:pt x="7690899" y="843624"/>
                    </a:cubicBezTo>
                    <a:cubicBezTo>
                      <a:pt x="7673009" y="844287"/>
                      <a:pt x="7658432" y="852900"/>
                      <a:pt x="7646505" y="864165"/>
                    </a:cubicBezTo>
                    <a:cubicBezTo>
                      <a:pt x="7639216" y="871453"/>
                      <a:pt x="7657106" y="872779"/>
                      <a:pt x="7655119" y="882055"/>
                    </a:cubicBezTo>
                    <a:cubicBezTo>
                      <a:pt x="7643191" y="877417"/>
                      <a:pt x="7640541" y="888019"/>
                      <a:pt x="7638554" y="895307"/>
                    </a:cubicBezTo>
                    <a:cubicBezTo>
                      <a:pt x="7636565" y="905909"/>
                      <a:pt x="7635903" y="917836"/>
                      <a:pt x="7651142" y="921149"/>
                    </a:cubicBezTo>
                    <a:cubicBezTo>
                      <a:pt x="7642529" y="939702"/>
                      <a:pt x="7623976" y="948316"/>
                      <a:pt x="7608073" y="959580"/>
                    </a:cubicBezTo>
                    <a:cubicBezTo>
                      <a:pt x="7604760" y="962231"/>
                      <a:pt x="7592833" y="963556"/>
                      <a:pt x="7598797" y="968194"/>
                    </a:cubicBezTo>
                    <a:cubicBezTo>
                      <a:pt x="7610723" y="979459"/>
                      <a:pt x="7599459" y="978796"/>
                      <a:pt x="7594158" y="978796"/>
                    </a:cubicBezTo>
                    <a:cubicBezTo>
                      <a:pt x="7582232" y="979459"/>
                      <a:pt x="7571629" y="986085"/>
                      <a:pt x="7559703" y="985422"/>
                    </a:cubicBezTo>
                    <a:cubicBezTo>
                      <a:pt x="7570967" y="986747"/>
                      <a:pt x="7580906" y="996687"/>
                      <a:pt x="7592833" y="987410"/>
                    </a:cubicBezTo>
                    <a:cubicBezTo>
                      <a:pt x="7596146" y="984760"/>
                      <a:pt x="7600784" y="986085"/>
                      <a:pt x="7602110" y="990060"/>
                    </a:cubicBezTo>
                    <a:cubicBezTo>
                      <a:pt x="7604097" y="994699"/>
                      <a:pt x="7599459" y="996024"/>
                      <a:pt x="7596809" y="998012"/>
                    </a:cubicBezTo>
                    <a:cubicBezTo>
                      <a:pt x="7591508" y="1001325"/>
                      <a:pt x="7585545" y="1002650"/>
                      <a:pt x="7579581" y="1001987"/>
                    </a:cubicBezTo>
                    <a:cubicBezTo>
                      <a:pt x="7558377" y="1000000"/>
                      <a:pt x="7541812" y="1022528"/>
                      <a:pt x="7519284" y="1013914"/>
                    </a:cubicBezTo>
                    <a:cubicBezTo>
                      <a:pt x="7518621" y="1013914"/>
                      <a:pt x="7516633" y="1015902"/>
                      <a:pt x="7516633" y="1016565"/>
                    </a:cubicBezTo>
                    <a:cubicBezTo>
                      <a:pt x="7520609" y="1041081"/>
                      <a:pt x="7500068" y="1022528"/>
                      <a:pt x="7494105" y="1029154"/>
                    </a:cubicBezTo>
                    <a:cubicBezTo>
                      <a:pt x="7498742" y="1035780"/>
                      <a:pt x="7515971" y="1036443"/>
                      <a:pt x="7505369" y="1048370"/>
                    </a:cubicBezTo>
                    <a:cubicBezTo>
                      <a:pt x="7500731" y="1053671"/>
                      <a:pt x="7490129" y="1044394"/>
                      <a:pt x="7484828" y="1038431"/>
                    </a:cubicBezTo>
                    <a:cubicBezTo>
                      <a:pt x="7481515" y="1035118"/>
                      <a:pt x="7470251" y="1035118"/>
                      <a:pt x="7476214" y="1026504"/>
                    </a:cubicBezTo>
                    <a:cubicBezTo>
                      <a:pt x="7483503" y="1016565"/>
                      <a:pt x="7488141" y="1001325"/>
                      <a:pt x="7511332" y="1010601"/>
                    </a:cubicBezTo>
                    <a:cubicBezTo>
                      <a:pt x="7498742" y="996024"/>
                      <a:pt x="7487478" y="986085"/>
                      <a:pt x="7496093" y="970182"/>
                    </a:cubicBezTo>
                    <a:cubicBezTo>
                      <a:pt x="7479527" y="984097"/>
                      <a:pt x="7448384" y="986085"/>
                      <a:pt x="7460312" y="1019215"/>
                    </a:cubicBezTo>
                    <a:cubicBezTo>
                      <a:pt x="7463625" y="1027829"/>
                      <a:pt x="7455673" y="1031142"/>
                      <a:pt x="7449710" y="1029154"/>
                    </a:cubicBezTo>
                    <a:cubicBezTo>
                      <a:pt x="7423868" y="1021866"/>
                      <a:pt x="7441096" y="1053008"/>
                      <a:pt x="7425193" y="1056984"/>
                    </a:cubicBezTo>
                    <a:cubicBezTo>
                      <a:pt x="7420555" y="1058309"/>
                      <a:pt x="7439108" y="1054996"/>
                      <a:pt x="7436458" y="1068248"/>
                    </a:cubicBezTo>
                    <a:cubicBezTo>
                      <a:pt x="7407965" y="1066923"/>
                      <a:pt x="7384112" y="1082826"/>
                      <a:pt x="7357607" y="1091440"/>
                    </a:cubicBezTo>
                    <a:cubicBezTo>
                      <a:pt x="7345018" y="1095415"/>
                      <a:pt x="7334416" y="1111980"/>
                      <a:pt x="7318513" y="1096078"/>
                    </a:cubicBezTo>
                    <a:cubicBezTo>
                      <a:pt x="7314538" y="1106017"/>
                      <a:pt x="7322489" y="1120594"/>
                      <a:pt x="7308574" y="1122582"/>
                    </a:cubicBezTo>
                    <a:cubicBezTo>
                      <a:pt x="7286708" y="1125895"/>
                      <a:pt x="7274119" y="1138485"/>
                      <a:pt x="7267493" y="1159026"/>
                    </a:cubicBezTo>
                    <a:cubicBezTo>
                      <a:pt x="7264842" y="1166314"/>
                      <a:pt x="7256228" y="1174928"/>
                      <a:pt x="7249602" y="1175591"/>
                    </a:cubicBezTo>
                    <a:cubicBezTo>
                      <a:pt x="7232374" y="1176253"/>
                      <a:pt x="7222435" y="1189506"/>
                      <a:pt x="7209183" y="1196794"/>
                    </a:cubicBezTo>
                    <a:cubicBezTo>
                      <a:pt x="7205207" y="1198782"/>
                      <a:pt x="7203882" y="1202758"/>
                      <a:pt x="7199244" y="1198120"/>
                    </a:cubicBezTo>
                    <a:cubicBezTo>
                      <a:pt x="7190629" y="1190831"/>
                      <a:pt x="7179365" y="1194807"/>
                      <a:pt x="7174064" y="1200107"/>
                    </a:cubicBezTo>
                    <a:cubicBezTo>
                      <a:pt x="7168101" y="1206071"/>
                      <a:pt x="7170751" y="1215347"/>
                      <a:pt x="7180028" y="1220648"/>
                    </a:cubicBezTo>
                    <a:cubicBezTo>
                      <a:pt x="7185991" y="1223961"/>
                      <a:pt x="7182678" y="1227937"/>
                      <a:pt x="7179365" y="1233238"/>
                    </a:cubicBezTo>
                    <a:cubicBezTo>
                      <a:pt x="7173402" y="1243177"/>
                      <a:pt x="7164788" y="1247153"/>
                      <a:pt x="7150210" y="1255767"/>
                    </a:cubicBezTo>
                    <a:cubicBezTo>
                      <a:pt x="7162138" y="1233901"/>
                      <a:pt x="7174727" y="1217998"/>
                      <a:pt x="7160812" y="1198782"/>
                    </a:cubicBezTo>
                    <a:cubicBezTo>
                      <a:pt x="7136296" y="1215347"/>
                      <a:pt x="7136958" y="1215347"/>
                      <a:pt x="7146897" y="1234563"/>
                    </a:cubicBezTo>
                    <a:cubicBezTo>
                      <a:pt x="7152199" y="1245165"/>
                      <a:pt x="7146897" y="1253779"/>
                      <a:pt x="7138946" y="1259742"/>
                    </a:cubicBezTo>
                    <a:cubicBezTo>
                      <a:pt x="7132983" y="1264380"/>
                      <a:pt x="7126357" y="1269019"/>
                      <a:pt x="7119731" y="1271669"/>
                    </a:cubicBezTo>
                    <a:cubicBezTo>
                      <a:pt x="7097864" y="1279620"/>
                      <a:pt x="7092564" y="1302812"/>
                      <a:pt x="7077986" y="1316727"/>
                    </a:cubicBezTo>
                    <a:cubicBezTo>
                      <a:pt x="7069373" y="1324678"/>
                      <a:pt x="7086600" y="1326003"/>
                      <a:pt x="7079974" y="1333292"/>
                    </a:cubicBezTo>
                    <a:cubicBezTo>
                      <a:pt x="7073348" y="1340580"/>
                      <a:pt x="7074673" y="1343231"/>
                      <a:pt x="7086600" y="1347869"/>
                    </a:cubicBezTo>
                    <a:cubicBezTo>
                      <a:pt x="7078649" y="1347869"/>
                      <a:pt x="7072686" y="1347869"/>
                      <a:pt x="7067384" y="1347869"/>
                    </a:cubicBezTo>
                    <a:cubicBezTo>
                      <a:pt x="7068710" y="1335280"/>
                      <a:pt x="7059433" y="1338593"/>
                      <a:pt x="7052145" y="1337930"/>
                    </a:cubicBezTo>
                    <a:cubicBezTo>
                      <a:pt x="7046844" y="1337267"/>
                      <a:pt x="7038229" y="1341906"/>
                      <a:pt x="7040218" y="1330641"/>
                    </a:cubicBezTo>
                    <a:cubicBezTo>
                      <a:pt x="7042206" y="1322027"/>
                      <a:pt x="7047506" y="1323353"/>
                      <a:pt x="7054132" y="1327991"/>
                    </a:cubicBezTo>
                    <a:cubicBezTo>
                      <a:pt x="7060096" y="1332629"/>
                      <a:pt x="7066722" y="1331304"/>
                      <a:pt x="7067384" y="1322690"/>
                    </a:cubicBezTo>
                    <a:cubicBezTo>
                      <a:pt x="7068710" y="1314739"/>
                      <a:pt x="7063409" y="1312088"/>
                      <a:pt x="7055458" y="1312751"/>
                    </a:cubicBezTo>
                    <a:cubicBezTo>
                      <a:pt x="7053470" y="1312751"/>
                      <a:pt x="7022990" y="1323353"/>
                      <a:pt x="7021002" y="1324678"/>
                    </a:cubicBezTo>
                    <a:cubicBezTo>
                      <a:pt x="7015038" y="1327991"/>
                      <a:pt x="7011063" y="1331304"/>
                      <a:pt x="7003112" y="1326003"/>
                    </a:cubicBezTo>
                    <a:cubicBezTo>
                      <a:pt x="6989859" y="1317389"/>
                      <a:pt x="6977932" y="1320702"/>
                      <a:pt x="6972632" y="1337930"/>
                    </a:cubicBezTo>
                    <a:cubicBezTo>
                      <a:pt x="6963355" y="1323353"/>
                      <a:pt x="6958054" y="1316727"/>
                      <a:pt x="6948115" y="1337267"/>
                    </a:cubicBezTo>
                    <a:cubicBezTo>
                      <a:pt x="6942814" y="1348532"/>
                      <a:pt x="6930225" y="1356483"/>
                      <a:pt x="6920286" y="1365760"/>
                    </a:cubicBezTo>
                    <a:cubicBezTo>
                      <a:pt x="6916973" y="1368410"/>
                      <a:pt x="6912997" y="1367747"/>
                      <a:pt x="6909684" y="1365097"/>
                    </a:cubicBezTo>
                    <a:cubicBezTo>
                      <a:pt x="6900407" y="1358471"/>
                      <a:pt x="6896432" y="1359134"/>
                      <a:pt x="6893781" y="1369735"/>
                    </a:cubicBezTo>
                    <a:cubicBezTo>
                      <a:pt x="6892456" y="1374374"/>
                      <a:pt x="6893781" y="1379012"/>
                      <a:pt x="6889806" y="1380337"/>
                    </a:cubicBezTo>
                    <a:cubicBezTo>
                      <a:pt x="6879203" y="1382987"/>
                      <a:pt x="6877878" y="1353833"/>
                      <a:pt x="6866614" y="1374374"/>
                    </a:cubicBezTo>
                    <a:cubicBezTo>
                      <a:pt x="6862638" y="1381662"/>
                      <a:pt x="6858663" y="1384975"/>
                      <a:pt x="6852699" y="1386963"/>
                    </a:cubicBezTo>
                    <a:cubicBezTo>
                      <a:pt x="6834146" y="1394252"/>
                      <a:pt x="6814268" y="1398227"/>
                      <a:pt x="6799028" y="1412805"/>
                    </a:cubicBezTo>
                    <a:cubicBezTo>
                      <a:pt x="6798365" y="1413467"/>
                      <a:pt x="6796377" y="1413467"/>
                      <a:pt x="6795052" y="1413467"/>
                    </a:cubicBezTo>
                    <a:cubicBezTo>
                      <a:pt x="6778487" y="1412142"/>
                      <a:pt x="6759271" y="1416118"/>
                      <a:pt x="6755296" y="1391601"/>
                    </a:cubicBezTo>
                    <a:cubicBezTo>
                      <a:pt x="6746682" y="1398227"/>
                      <a:pt x="6759934" y="1424732"/>
                      <a:pt x="6734092" y="1412142"/>
                    </a:cubicBezTo>
                    <a:cubicBezTo>
                      <a:pt x="6714214" y="1443285"/>
                      <a:pt x="6715539" y="1412142"/>
                      <a:pt x="6708913" y="1402203"/>
                    </a:cubicBezTo>
                    <a:cubicBezTo>
                      <a:pt x="6704275" y="1408829"/>
                      <a:pt x="6697649" y="1412142"/>
                      <a:pt x="6697649" y="1420756"/>
                    </a:cubicBezTo>
                    <a:cubicBezTo>
                      <a:pt x="6696986" y="1435334"/>
                      <a:pt x="6686384" y="1445935"/>
                      <a:pt x="6677771" y="1457200"/>
                    </a:cubicBezTo>
                    <a:cubicBezTo>
                      <a:pt x="6670482" y="1466476"/>
                      <a:pt x="6657892" y="1459187"/>
                      <a:pt x="6657892" y="1460513"/>
                    </a:cubicBezTo>
                    <a:cubicBezTo>
                      <a:pt x="6648616" y="1485029"/>
                      <a:pt x="6621449" y="1482379"/>
                      <a:pt x="6604884" y="1496293"/>
                    </a:cubicBezTo>
                    <a:cubicBezTo>
                      <a:pt x="6583680" y="1505570"/>
                      <a:pt x="6560489" y="1511534"/>
                      <a:pt x="6545249" y="1531412"/>
                    </a:cubicBezTo>
                    <a:cubicBezTo>
                      <a:pt x="6567778" y="1524123"/>
                      <a:pt x="6588318" y="1511534"/>
                      <a:pt x="6608859" y="1499607"/>
                    </a:cubicBezTo>
                    <a:cubicBezTo>
                      <a:pt x="6608859" y="1499607"/>
                      <a:pt x="6608859" y="1499607"/>
                      <a:pt x="6608859" y="1499607"/>
                    </a:cubicBezTo>
                    <a:cubicBezTo>
                      <a:pt x="6639339" y="1486354"/>
                      <a:pt x="6669157" y="1473102"/>
                      <a:pt x="6702950" y="1472440"/>
                    </a:cubicBezTo>
                    <a:cubicBezTo>
                      <a:pt x="6706925" y="1472440"/>
                      <a:pt x="6712889" y="1468464"/>
                      <a:pt x="6714877" y="1474427"/>
                    </a:cubicBezTo>
                    <a:cubicBezTo>
                      <a:pt x="6717527" y="1481716"/>
                      <a:pt x="6710239" y="1479066"/>
                      <a:pt x="6707588" y="1481716"/>
                    </a:cubicBezTo>
                    <a:cubicBezTo>
                      <a:pt x="6676445" y="1510208"/>
                      <a:pt x="6635364" y="1524123"/>
                      <a:pt x="6602233" y="1549302"/>
                    </a:cubicBezTo>
                    <a:cubicBezTo>
                      <a:pt x="6584343" y="1563217"/>
                      <a:pt x="6563802" y="1573819"/>
                      <a:pt x="6543924" y="1585083"/>
                    </a:cubicBezTo>
                    <a:cubicBezTo>
                      <a:pt x="6533322" y="1591047"/>
                      <a:pt x="6518744" y="1583758"/>
                      <a:pt x="6509468" y="1595685"/>
                    </a:cubicBezTo>
                    <a:cubicBezTo>
                      <a:pt x="6503505" y="1602974"/>
                      <a:pt x="6487602" y="1593697"/>
                      <a:pt x="6483626" y="1609600"/>
                    </a:cubicBezTo>
                    <a:cubicBezTo>
                      <a:pt x="6482301" y="1614238"/>
                      <a:pt x="6473025" y="1613575"/>
                      <a:pt x="6471037" y="1604299"/>
                    </a:cubicBezTo>
                    <a:cubicBezTo>
                      <a:pt x="6470374" y="1599660"/>
                      <a:pt x="6470374" y="1593034"/>
                      <a:pt x="6462423" y="1594360"/>
                    </a:cubicBezTo>
                    <a:cubicBezTo>
                      <a:pt x="6459110" y="1602311"/>
                      <a:pt x="6465073" y="1610262"/>
                      <a:pt x="6463086" y="1616888"/>
                    </a:cubicBezTo>
                    <a:cubicBezTo>
                      <a:pt x="6460435" y="1624177"/>
                      <a:pt x="6448508" y="1629478"/>
                      <a:pt x="6448508" y="1636104"/>
                    </a:cubicBezTo>
                    <a:cubicBezTo>
                      <a:pt x="6448508" y="1657307"/>
                      <a:pt x="6431943" y="1657970"/>
                      <a:pt x="6420016" y="1666584"/>
                    </a:cubicBezTo>
                    <a:cubicBezTo>
                      <a:pt x="6404113" y="1677848"/>
                      <a:pt x="6382247" y="1687787"/>
                      <a:pt x="6380259" y="1708328"/>
                    </a:cubicBezTo>
                    <a:cubicBezTo>
                      <a:pt x="6378271" y="1726219"/>
                      <a:pt x="6368332" y="1734833"/>
                      <a:pt x="6357731" y="1744772"/>
                    </a:cubicBezTo>
                    <a:cubicBezTo>
                      <a:pt x="6343816" y="1758024"/>
                      <a:pt x="6327251" y="1769288"/>
                      <a:pt x="6315986" y="1784528"/>
                    </a:cubicBezTo>
                    <a:cubicBezTo>
                      <a:pt x="6308035" y="1783203"/>
                      <a:pt x="6311348" y="1763325"/>
                      <a:pt x="6294120" y="1775914"/>
                    </a:cubicBezTo>
                    <a:cubicBezTo>
                      <a:pt x="6282193" y="1784528"/>
                      <a:pt x="6281531" y="1791817"/>
                      <a:pt x="6278218" y="1802419"/>
                    </a:cubicBezTo>
                    <a:cubicBezTo>
                      <a:pt x="6276892" y="1807720"/>
                      <a:pt x="6279543" y="1819647"/>
                      <a:pt x="6269604" y="1816996"/>
                    </a:cubicBezTo>
                    <a:cubicBezTo>
                      <a:pt x="6262315" y="1815008"/>
                      <a:pt x="6257677" y="1806394"/>
                      <a:pt x="6259002" y="1821634"/>
                    </a:cubicBezTo>
                    <a:cubicBezTo>
                      <a:pt x="6259665" y="1827598"/>
                      <a:pt x="6254364" y="1827598"/>
                      <a:pt x="6251051" y="1824285"/>
                    </a:cubicBezTo>
                    <a:cubicBezTo>
                      <a:pt x="6239124" y="1811033"/>
                      <a:pt x="6233160" y="1826935"/>
                      <a:pt x="6232497" y="1830911"/>
                    </a:cubicBezTo>
                    <a:cubicBezTo>
                      <a:pt x="6229184" y="1843501"/>
                      <a:pt x="6227859" y="1837537"/>
                      <a:pt x="6223221" y="1832236"/>
                    </a:cubicBezTo>
                    <a:cubicBezTo>
                      <a:pt x="6220571" y="1828923"/>
                      <a:pt x="6215932" y="1826935"/>
                      <a:pt x="6211294" y="1830911"/>
                    </a:cubicBezTo>
                    <a:cubicBezTo>
                      <a:pt x="6207981" y="1833561"/>
                      <a:pt x="6209306" y="1835549"/>
                      <a:pt x="6211294" y="1838200"/>
                    </a:cubicBezTo>
                    <a:cubicBezTo>
                      <a:pt x="6225209" y="1856753"/>
                      <a:pt x="6221896" y="1895847"/>
                      <a:pt x="6204005" y="1913737"/>
                    </a:cubicBezTo>
                    <a:cubicBezTo>
                      <a:pt x="6204005" y="1891871"/>
                      <a:pt x="6188765" y="1883257"/>
                      <a:pt x="6172200" y="1877956"/>
                    </a:cubicBezTo>
                    <a:cubicBezTo>
                      <a:pt x="6155635" y="1873318"/>
                      <a:pt x="6155635" y="1892534"/>
                      <a:pt x="6145696" y="1898497"/>
                    </a:cubicBezTo>
                    <a:cubicBezTo>
                      <a:pt x="6157623" y="1896509"/>
                      <a:pt x="6167562" y="1899160"/>
                      <a:pt x="6182139" y="1901147"/>
                    </a:cubicBezTo>
                    <a:cubicBezTo>
                      <a:pt x="6166237" y="1907773"/>
                      <a:pt x="6152984" y="1905786"/>
                      <a:pt x="6140395" y="1905123"/>
                    </a:cubicBezTo>
                    <a:cubicBezTo>
                      <a:pt x="6127805" y="1904460"/>
                      <a:pt x="6129793" y="1911086"/>
                      <a:pt x="6129131" y="1917713"/>
                    </a:cubicBezTo>
                    <a:cubicBezTo>
                      <a:pt x="6126480" y="1922351"/>
                      <a:pt x="6103289" y="1907111"/>
                      <a:pt x="6117866" y="1928977"/>
                    </a:cubicBezTo>
                    <a:cubicBezTo>
                      <a:pt x="6119191" y="1930302"/>
                      <a:pt x="6115878" y="1932953"/>
                      <a:pt x="6111240" y="1934278"/>
                    </a:cubicBezTo>
                    <a:cubicBezTo>
                      <a:pt x="6099313" y="1938253"/>
                      <a:pt x="6085399" y="1932290"/>
                      <a:pt x="6075459" y="1944217"/>
                    </a:cubicBezTo>
                    <a:cubicBezTo>
                      <a:pt x="6072146" y="1948193"/>
                      <a:pt x="6067508" y="1945542"/>
                      <a:pt x="6068171" y="1936266"/>
                    </a:cubicBezTo>
                    <a:cubicBezTo>
                      <a:pt x="6069496" y="1915725"/>
                      <a:pt x="6088049" y="1926989"/>
                      <a:pt x="6096663" y="1920363"/>
                    </a:cubicBezTo>
                    <a:cubicBezTo>
                      <a:pt x="6093350" y="1913737"/>
                      <a:pt x="6081423" y="1922351"/>
                      <a:pt x="6081423" y="1910424"/>
                    </a:cubicBezTo>
                    <a:cubicBezTo>
                      <a:pt x="6081423" y="1901147"/>
                      <a:pt x="6089374" y="1900485"/>
                      <a:pt x="6094675" y="1897172"/>
                    </a:cubicBezTo>
                    <a:cubicBezTo>
                      <a:pt x="6102626" y="1892534"/>
                      <a:pt x="6114553" y="1897834"/>
                      <a:pt x="6121179" y="1885907"/>
                    </a:cubicBezTo>
                    <a:cubicBezTo>
                      <a:pt x="6107927" y="1880607"/>
                      <a:pt x="6095338" y="1872655"/>
                      <a:pt x="6082748" y="1872655"/>
                    </a:cubicBezTo>
                    <a:cubicBezTo>
                      <a:pt x="6068833" y="1872655"/>
                      <a:pt x="6054918" y="1895184"/>
                      <a:pt x="6040341" y="1871993"/>
                    </a:cubicBezTo>
                    <a:cubicBezTo>
                      <a:pt x="6039678" y="1871330"/>
                      <a:pt x="6034378" y="1871993"/>
                      <a:pt x="6034378" y="1873318"/>
                    </a:cubicBezTo>
                    <a:cubicBezTo>
                      <a:pt x="6027089" y="1893196"/>
                      <a:pt x="6005223" y="1892534"/>
                      <a:pt x="5993958" y="1903798"/>
                    </a:cubicBezTo>
                    <a:cubicBezTo>
                      <a:pt x="5985344" y="1911749"/>
                      <a:pt x="5978056" y="1897172"/>
                      <a:pt x="5976068" y="1906448"/>
                    </a:cubicBezTo>
                    <a:cubicBezTo>
                      <a:pt x="5971430" y="1925001"/>
                      <a:pt x="5956852" y="1916387"/>
                      <a:pt x="5946251" y="1919038"/>
                    </a:cubicBezTo>
                    <a:cubicBezTo>
                      <a:pt x="5934324" y="1915725"/>
                      <a:pt x="5927035" y="1925664"/>
                      <a:pt x="5918421" y="1927652"/>
                    </a:cubicBezTo>
                    <a:cubicBezTo>
                      <a:pt x="5903181" y="1930965"/>
                      <a:pt x="5909144" y="1934278"/>
                      <a:pt x="5914445" y="1940241"/>
                    </a:cubicBezTo>
                    <a:cubicBezTo>
                      <a:pt x="5919084" y="1944880"/>
                      <a:pt x="5923059" y="1949518"/>
                      <a:pt x="5927697" y="1954156"/>
                    </a:cubicBezTo>
                    <a:cubicBezTo>
                      <a:pt x="5917096" y="1957469"/>
                      <a:pt x="5907157" y="1956807"/>
                      <a:pt x="5895230" y="1952831"/>
                    </a:cubicBezTo>
                    <a:cubicBezTo>
                      <a:pt x="5881978" y="1948193"/>
                      <a:pt x="5866075" y="1945542"/>
                      <a:pt x="5852160" y="1952831"/>
                    </a:cubicBezTo>
                    <a:cubicBezTo>
                      <a:pt x="5837583" y="1960120"/>
                      <a:pt x="5824331" y="1970059"/>
                      <a:pt x="5811078" y="1950843"/>
                    </a:cubicBezTo>
                    <a:cubicBezTo>
                      <a:pt x="5808428" y="1946867"/>
                      <a:pt x="5801139" y="1950181"/>
                      <a:pt x="5795839" y="1952168"/>
                    </a:cubicBezTo>
                    <a:cubicBezTo>
                      <a:pt x="5776623" y="1960782"/>
                      <a:pt x="5781261" y="1974034"/>
                      <a:pt x="5787225" y="1989937"/>
                    </a:cubicBezTo>
                    <a:cubicBezTo>
                      <a:pt x="5783249" y="1990600"/>
                      <a:pt x="5779273" y="1989274"/>
                      <a:pt x="5776623" y="1991262"/>
                    </a:cubicBezTo>
                    <a:cubicBezTo>
                      <a:pt x="5764696" y="1998551"/>
                      <a:pt x="5748793" y="1999214"/>
                      <a:pt x="5742830" y="2015116"/>
                    </a:cubicBezTo>
                    <a:cubicBezTo>
                      <a:pt x="5742167" y="2017104"/>
                      <a:pt x="5741505" y="2036320"/>
                      <a:pt x="5740842" y="2036982"/>
                    </a:cubicBezTo>
                    <a:cubicBezTo>
                      <a:pt x="5736866" y="2042283"/>
                      <a:pt x="5730903" y="2042283"/>
                      <a:pt x="5724939" y="2043608"/>
                    </a:cubicBezTo>
                    <a:cubicBezTo>
                      <a:pt x="5728252" y="2048247"/>
                      <a:pt x="5736204" y="2042946"/>
                      <a:pt x="5737529" y="2050897"/>
                    </a:cubicBezTo>
                    <a:cubicBezTo>
                      <a:pt x="5736866" y="2051560"/>
                      <a:pt x="5736204" y="2051560"/>
                      <a:pt x="5735541" y="2052222"/>
                    </a:cubicBezTo>
                    <a:cubicBezTo>
                      <a:pt x="5735541" y="2052885"/>
                      <a:pt x="5734878" y="2053547"/>
                      <a:pt x="5735541" y="2054210"/>
                    </a:cubicBezTo>
                    <a:cubicBezTo>
                      <a:pt x="5739517" y="2061499"/>
                      <a:pt x="5746143" y="2063486"/>
                      <a:pt x="5752769" y="2060173"/>
                    </a:cubicBezTo>
                    <a:cubicBezTo>
                      <a:pt x="5764033" y="2054210"/>
                      <a:pt x="5772647" y="2058848"/>
                      <a:pt x="5783249" y="2064812"/>
                    </a:cubicBezTo>
                    <a:cubicBezTo>
                      <a:pt x="5773973" y="2069450"/>
                      <a:pt x="5765358" y="2070775"/>
                      <a:pt x="5757407" y="2069450"/>
                    </a:cubicBezTo>
                    <a:cubicBezTo>
                      <a:pt x="5750781" y="2068787"/>
                      <a:pt x="5744818" y="2070775"/>
                      <a:pt x="5744155" y="2075414"/>
                    </a:cubicBezTo>
                    <a:cubicBezTo>
                      <a:pt x="5742167" y="2088666"/>
                      <a:pt x="5731565" y="2089328"/>
                      <a:pt x="5722952" y="2094629"/>
                    </a:cubicBezTo>
                    <a:cubicBezTo>
                      <a:pt x="5713012" y="2100593"/>
                      <a:pt x="5695784" y="2107219"/>
                      <a:pt x="5711025" y="2124447"/>
                    </a:cubicBezTo>
                    <a:cubicBezTo>
                      <a:pt x="5709699" y="2125772"/>
                      <a:pt x="5708374" y="2127760"/>
                      <a:pt x="5707712" y="2129747"/>
                    </a:cubicBezTo>
                    <a:cubicBezTo>
                      <a:pt x="5703736" y="2133723"/>
                      <a:pt x="5701086" y="2137699"/>
                      <a:pt x="5706386" y="2142337"/>
                    </a:cubicBezTo>
                    <a:cubicBezTo>
                      <a:pt x="5696447" y="2144988"/>
                      <a:pt x="5690484" y="2152276"/>
                      <a:pt x="5686508" y="2160890"/>
                    </a:cubicBezTo>
                    <a:cubicBezTo>
                      <a:pt x="5686508" y="2160890"/>
                      <a:pt x="5686508" y="2160890"/>
                      <a:pt x="5686508" y="2160890"/>
                    </a:cubicBezTo>
                    <a:cubicBezTo>
                      <a:pt x="5679219" y="2140349"/>
                      <a:pt x="5666630" y="2154264"/>
                      <a:pt x="5657353" y="2157577"/>
                    </a:cubicBezTo>
                    <a:cubicBezTo>
                      <a:pt x="5636150" y="2165528"/>
                      <a:pt x="5642776" y="2181431"/>
                      <a:pt x="5649402" y="2196671"/>
                    </a:cubicBezTo>
                    <a:cubicBezTo>
                      <a:pt x="5633499" y="2195346"/>
                      <a:pt x="5626210" y="2198659"/>
                      <a:pt x="5601031" y="2219200"/>
                    </a:cubicBezTo>
                    <a:cubicBezTo>
                      <a:pt x="5606332" y="2223838"/>
                      <a:pt x="5614946" y="2225826"/>
                      <a:pt x="5614946" y="2235102"/>
                    </a:cubicBezTo>
                    <a:cubicBezTo>
                      <a:pt x="5605670" y="2231127"/>
                      <a:pt x="5599706" y="2233114"/>
                      <a:pt x="5600369" y="2244379"/>
                    </a:cubicBezTo>
                    <a:lnTo>
                      <a:pt x="5600369" y="2244379"/>
                    </a:lnTo>
                    <a:cubicBezTo>
                      <a:pt x="5593080" y="2249680"/>
                      <a:pt x="5595068" y="2256968"/>
                      <a:pt x="5597718" y="2262269"/>
                    </a:cubicBezTo>
                    <a:cubicBezTo>
                      <a:pt x="5603682" y="2275521"/>
                      <a:pt x="5601031" y="2290099"/>
                      <a:pt x="5589767" y="2295400"/>
                    </a:cubicBezTo>
                    <a:cubicBezTo>
                      <a:pt x="5571214" y="2304676"/>
                      <a:pt x="5569226" y="2308652"/>
                      <a:pt x="5565251" y="2326542"/>
                    </a:cubicBezTo>
                    <a:cubicBezTo>
                      <a:pt x="5564588" y="2328530"/>
                      <a:pt x="5561275" y="2332506"/>
                      <a:pt x="5559950" y="2331843"/>
                    </a:cubicBezTo>
                    <a:cubicBezTo>
                      <a:pt x="5553986" y="2330518"/>
                      <a:pt x="5548023" y="2331181"/>
                      <a:pt x="5540734" y="2333831"/>
                    </a:cubicBezTo>
                    <a:cubicBezTo>
                      <a:pt x="5552661" y="2343770"/>
                      <a:pt x="5553324" y="2350396"/>
                      <a:pt x="5535433" y="2349071"/>
                    </a:cubicBezTo>
                    <a:cubicBezTo>
                      <a:pt x="5524831" y="2348408"/>
                      <a:pt x="5513567" y="2347083"/>
                      <a:pt x="5503628" y="2350396"/>
                    </a:cubicBezTo>
                    <a:cubicBezTo>
                      <a:pt x="5493026" y="2353709"/>
                      <a:pt x="5473148" y="2355697"/>
                      <a:pt x="5490376" y="2374913"/>
                    </a:cubicBezTo>
                    <a:cubicBezTo>
                      <a:pt x="5492364" y="2377563"/>
                      <a:pt x="5497002" y="2380876"/>
                      <a:pt x="5492364" y="2384852"/>
                    </a:cubicBezTo>
                    <a:cubicBezTo>
                      <a:pt x="5489051" y="2387502"/>
                      <a:pt x="5484412" y="2388827"/>
                      <a:pt x="5479774" y="2386177"/>
                    </a:cubicBezTo>
                    <a:cubicBezTo>
                      <a:pt x="5465859" y="2378888"/>
                      <a:pt x="5450619" y="2379551"/>
                      <a:pt x="5436042" y="2381539"/>
                    </a:cubicBezTo>
                    <a:cubicBezTo>
                      <a:pt x="5416164" y="2384852"/>
                      <a:pt x="5396948" y="2397441"/>
                      <a:pt x="5377070" y="2382201"/>
                    </a:cubicBezTo>
                    <a:cubicBezTo>
                      <a:pt x="5377070" y="2382201"/>
                      <a:pt x="5375744" y="2382864"/>
                      <a:pt x="5375082" y="2382864"/>
                    </a:cubicBezTo>
                    <a:cubicBezTo>
                      <a:pt x="5373757" y="2382864"/>
                      <a:pt x="5371769" y="2382864"/>
                      <a:pt x="5370444" y="2382201"/>
                    </a:cubicBezTo>
                    <a:cubicBezTo>
                      <a:pt x="5365805" y="2380876"/>
                      <a:pt x="5365805" y="2378888"/>
                      <a:pt x="5370444" y="2377563"/>
                    </a:cubicBezTo>
                    <a:cubicBezTo>
                      <a:pt x="5376407" y="2376238"/>
                      <a:pt x="5381708" y="2374250"/>
                      <a:pt x="5390984" y="2361660"/>
                    </a:cubicBezTo>
                    <a:cubicBezTo>
                      <a:pt x="5361167" y="2378888"/>
                      <a:pt x="5353216" y="2364973"/>
                      <a:pt x="5349903" y="2343107"/>
                    </a:cubicBezTo>
                    <a:cubicBezTo>
                      <a:pt x="5350565" y="2364973"/>
                      <a:pt x="5346590" y="2378226"/>
                      <a:pt x="5322073" y="2381539"/>
                    </a:cubicBezTo>
                    <a:cubicBezTo>
                      <a:pt x="5314784" y="2382201"/>
                      <a:pt x="5297557" y="2392140"/>
                      <a:pt x="5297557" y="2411356"/>
                    </a:cubicBezTo>
                    <a:cubicBezTo>
                      <a:pt x="5306833" y="2404730"/>
                      <a:pt x="5315447" y="2402080"/>
                      <a:pt x="5322736" y="2399429"/>
                    </a:cubicBezTo>
                    <a:cubicBezTo>
                      <a:pt x="5333338" y="2396116"/>
                      <a:pt x="5342614" y="2382201"/>
                      <a:pt x="5356529" y="2390815"/>
                    </a:cubicBezTo>
                    <a:cubicBezTo>
                      <a:pt x="5353216" y="2397441"/>
                      <a:pt x="5360505" y="2406718"/>
                      <a:pt x="5352553" y="2412019"/>
                    </a:cubicBezTo>
                    <a:cubicBezTo>
                      <a:pt x="5335988" y="2423283"/>
                      <a:pt x="5319423" y="2433885"/>
                      <a:pt x="5310809" y="2454426"/>
                    </a:cubicBezTo>
                    <a:cubicBezTo>
                      <a:pt x="5308821" y="2459727"/>
                      <a:pt x="5297557" y="2467015"/>
                      <a:pt x="5291593" y="2463040"/>
                    </a:cubicBezTo>
                    <a:cubicBezTo>
                      <a:pt x="5274365" y="2453101"/>
                      <a:pt x="5268402" y="2465690"/>
                      <a:pt x="5260451" y="2474967"/>
                    </a:cubicBezTo>
                    <a:cubicBezTo>
                      <a:pt x="5247199" y="2491532"/>
                      <a:pt x="5222019" y="2487556"/>
                      <a:pt x="5208767" y="2504784"/>
                    </a:cubicBezTo>
                    <a:cubicBezTo>
                      <a:pt x="5208105" y="2505447"/>
                      <a:pt x="5202804" y="2503459"/>
                      <a:pt x="5201478" y="2501471"/>
                    </a:cubicBezTo>
                    <a:cubicBezTo>
                      <a:pt x="5199491" y="2497495"/>
                      <a:pt x="5197503" y="2494182"/>
                      <a:pt x="5193527" y="2498821"/>
                    </a:cubicBezTo>
                    <a:cubicBezTo>
                      <a:pt x="5182263" y="2512073"/>
                      <a:pt x="5178950" y="2502796"/>
                      <a:pt x="5176962" y="2492194"/>
                    </a:cubicBezTo>
                    <a:cubicBezTo>
                      <a:pt x="5176299" y="2487556"/>
                      <a:pt x="5172986" y="2483581"/>
                      <a:pt x="5169673" y="2487556"/>
                    </a:cubicBezTo>
                    <a:cubicBezTo>
                      <a:pt x="5160397" y="2498821"/>
                      <a:pt x="5141181" y="2472316"/>
                      <a:pt x="5137205" y="2497495"/>
                    </a:cubicBezTo>
                    <a:cubicBezTo>
                      <a:pt x="5135218" y="2496833"/>
                      <a:pt x="5132567" y="2496170"/>
                      <a:pt x="5131905" y="2494845"/>
                    </a:cubicBezTo>
                    <a:cubicBezTo>
                      <a:pt x="5124616" y="2479605"/>
                      <a:pt x="5125278" y="2464365"/>
                      <a:pt x="5129917" y="2449125"/>
                    </a:cubicBezTo>
                    <a:cubicBezTo>
                      <a:pt x="5143831" y="2441173"/>
                      <a:pt x="5157084" y="2433222"/>
                      <a:pt x="5170999" y="2425934"/>
                    </a:cubicBezTo>
                    <a:cubicBezTo>
                      <a:pt x="5151120" y="2423946"/>
                      <a:pt x="5139193" y="2437860"/>
                      <a:pt x="5124616" y="2445149"/>
                    </a:cubicBezTo>
                    <a:cubicBezTo>
                      <a:pt x="5124616" y="2445149"/>
                      <a:pt x="5124616" y="2445149"/>
                      <a:pt x="5124616" y="2445149"/>
                    </a:cubicBezTo>
                    <a:cubicBezTo>
                      <a:pt x="5120640" y="2443824"/>
                      <a:pt x="5123291" y="2435873"/>
                      <a:pt x="5116665" y="2437198"/>
                    </a:cubicBezTo>
                    <a:cubicBezTo>
                      <a:pt x="5106725" y="2425934"/>
                      <a:pt x="5120640" y="2425934"/>
                      <a:pt x="5123953" y="2421295"/>
                    </a:cubicBezTo>
                    <a:cubicBezTo>
                      <a:pt x="5142506" y="2398767"/>
                      <a:pt x="5180938" y="2408043"/>
                      <a:pt x="5196178" y="2378226"/>
                    </a:cubicBezTo>
                    <a:cubicBezTo>
                      <a:pt x="5196840" y="2376238"/>
                      <a:pt x="5202141" y="2376238"/>
                      <a:pt x="5204792" y="2374913"/>
                    </a:cubicBezTo>
                    <a:cubicBezTo>
                      <a:pt x="5209430" y="2372262"/>
                      <a:pt x="5216718" y="2378226"/>
                      <a:pt x="5220031" y="2372925"/>
                    </a:cubicBezTo>
                    <a:cubicBezTo>
                      <a:pt x="5235934" y="2345758"/>
                      <a:pt x="5264426" y="2338469"/>
                      <a:pt x="5290268" y="2333168"/>
                    </a:cubicBezTo>
                    <a:cubicBezTo>
                      <a:pt x="5318097" y="2327205"/>
                      <a:pt x="5337976" y="2301363"/>
                      <a:pt x="5369118" y="2306664"/>
                    </a:cubicBezTo>
                    <a:cubicBezTo>
                      <a:pt x="5371769" y="2307327"/>
                      <a:pt x="5375082" y="2302688"/>
                      <a:pt x="5377732" y="2300701"/>
                    </a:cubicBezTo>
                    <a:cubicBezTo>
                      <a:pt x="5367131" y="2290099"/>
                      <a:pt x="5378395" y="2289436"/>
                      <a:pt x="5383696" y="2290099"/>
                    </a:cubicBezTo>
                    <a:cubicBezTo>
                      <a:pt x="5394960" y="2291424"/>
                      <a:pt x="5402912" y="2282810"/>
                      <a:pt x="5414176" y="2282147"/>
                    </a:cubicBezTo>
                    <a:cubicBezTo>
                      <a:pt x="5426103" y="2281485"/>
                      <a:pt x="5425440" y="2266907"/>
                      <a:pt x="5424115" y="2260281"/>
                    </a:cubicBezTo>
                    <a:cubicBezTo>
                      <a:pt x="5422790" y="2251668"/>
                      <a:pt x="5412851" y="2254981"/>
                      <a:pt x="5407550" y="2258956"/>
                    </a:cubicBezTo>
                    <a:cubicBezTo>
                      <a:pt x="5399599" y="2265582"/>
                      <a:pt x="5390984" y="2266245"/>
                      <a:pt x="5383033" y="2260944"/>
                    </a:cubicBezTo>
                    <a:cubicBezTo>
                      <a:pt x="5368456" y="2251668"/>
                      <a:pt x="5361830" y="2257631"/>
                      <a:pt x="5359179" y="2272871"/>
                    </a:cubicBezTo>
                    <a:cubicBezTo>
                      <a:pt x="5345265" y="2255643"/>
                      <a:pt x="5345927" y="2256968"/>
                      <a:pt x="5333338" y="2272871"/>
                    </a:cubicBezTo>
                    <a:cubicBezTo>
                      <a:pt x="5324724" y="2284135"/>
                      <a:pt x="5306833" y="2302688"/>
                      <a:pt x="5302858" y="2300038"/>
                    </a:cubicBezTo>
                    <a:cubicBezTo>
                      <a:pt x="5281654" y="2288111"/>
                      <a:pt x="5282317" y="2309314"/>
                      <a:pt x="5273040" y="2317266"/>
                    </a:cubicBezTo>
                    <a:cubicBezTo>
                      <a:pt x="5267739" y="2310640"/>
                      <a:pt x="5263764" y="2305339"/>
                      <a:pt x="5258463" y="2298050"/>
                    </a:cubicBezTo>
                    <a:cubicBezTo>
                      <a:pt x="5252499" y="2321241"/>
                      <a:pt x="5231958" y="2321904"/>
                      <a:pt x="5215393" y="2329193"/>
                    </a:cubicBezTo>
                    <a:cubicBezTo>
                      <a:pt x="5208105" y="2332506"/>
                      <a:pt x="5202804" y="2346421"/>
                      <a:pt x="5191539" y="2335156"/>
                    </a:cubicBezTo>
                    <a:cubicBezTo>
                      <a:pt x="5190214" y="2351721"/>
                      <a:pt x="5173649" y="2349071"/>
                      <a:pt x="5166360" y="2349071"/>
                    </a:cubicBezTo>
                    <a:cubicBezTo>
                      <a:pt x="5155758" y="2349071"/>
                      <a:pt x="5144494" y="2341120"/>
                      <a:pt x="5139856" y="2325880"/>
                    </a:cubicBezTo>
                    <a:cubicBezTo>
                      <a:pt x="5138531" y="2331181"/>
                      <a:pt x="5123291" y="2344433"/>
                      <a:pt x="5119978" y="2348408"/>
                    </a:cubicBezTo>
                    <a:cubicBezTo>
                      <a:pt x="5100762" y="2374250"/>
                      <a:pt x="5100099" y="2351721"/>
                      <a:pt x="5096124" y="2338469"/>
                    </a:cubicBezTo>
                    <a:cubicBezTo>
                      <a:pt x="5088835" y="2343770"/>
                      <a:pt x="5084197" y="2347746"/>
                      <a:pt x="5083534" y="2357022"/>
                    </a:cubicBezTo>
                    <a:cubicBezTo>
                      <a:pt x="5081546" y="2370937"/>
                      <a:pt x="5073595" y="2382864"/>
                      <a:pt x="5063656" y="2393466"/>
                    </a:cubicBezTo>
                    <a:cubicBezTo>
                      <a:pt x="5056367" y="2402080"/>
                      <a:pt x="5043778" y="2393466"/>
                      <a:pt x="5043778" y="2395454"/>
                    </a:cubicBezTo>
                    <a:cubicBezTo>
                      <a:pt x="5039139" y="2415994"/>
                      <a:pt x="5017936" y="2413344"/>
                      <a:pt x="5006009" y="2423283"/>
                    </a:cubicBezTo>
                    <a:cubicBezTo>
                      <a:pt x="4957639" y="2445149"/>
                      <a:pt x="4911256" y="2469666"/>
                      <a:pt x="4866861" y="2498158"/>
                    </a:cubicBezTo>
                    <a:cubicBezTo>
                      <a:pt x="4866861" y="2498158"/>
                      <a:pt x="4866861" y="2498158"/>
                      <a:pt x="4866861" y="2498158"/>
                    </a:cubicBezTo>
                    <a:cubicBezTo>
                      <a:pt x="4844995" y="2476955"/>
                      <a:pt x="4859573" y="2509422"/>
                      <a:pt x="4850958" y="2508097"/>
                    </a:cubicBezTo>
                    <a:cubicBezTo>
                      <a:pt x="4858910" y="2510747"/>
                      <a:pt x="4864210" y="2506772"/>
                      <a:pt x="4868186" y="2500808"/>
                    </a:cubicBezTo>
                    <a:cubicBezTo>
                      <a:pt x="4915231" y="2476292"/>
                      <a:pt x="4962939" y="2451113"/>
                      <a:pt x="5009984" y="2426596"/>
                    </a:cubicBezTo>
                    <a:cubicBezTo>
                      <a:pt x="5009984" y="2426596"/>
                      <a:pt x="5009984" y="2426596"/>
                      <a:pt x="5009984" y="2426596"/>
                    </a:cubicBezTo>
                    <a:cubicBezTo>
                      <a:pt x="5036489" y="2416657"/>
                      <a:pt x="5063656" y="2409368"/>
                      <a:pt x="5092148" y="2407381"/>
                    </a:cubicBezTo>
                    <a:cubicBezTo>
                      <a:pt x="5095461" y="2407381"/>
                      <a:pt x="5099437" y="2402742"/>
                      <a:pt x="5101425" y="2409368"/>
                    </a:cubicBezTo>
                    <a:cubicBezTo>
                      <a:pt x="5102087" y="2412019"/>
                      <a:pt x="5103412" y="2416657"/>
                      <a:pt x="5098774" y="2416657"/>
                    </a:cubicBezTo>
                    <a:cubicBezTo>
                      <a:pt x="5085522" y="2414669"/>
                      <a:pt x="5082871" y="2428584"/>
                      <a:pt x="5073595" y="2433885"/>
                    </a:cubicBezTo>
                    <a:cubicBezTo>
                      <a:pt x="5037152" y="2454426"/>
                      <a:pt x="5001371" y="2478280"/>
                      <a:pt x="4965590" y="2500146"/>
                    </a:cubicBezTo>
                    <a:cubicBezTo>
                      <a:pt x="4965590" y="2500146"/>
                      <a:pt x="4965590" y="2500146"/>
                      <a:pt x="4965590" y="2500146"/>
                    </a:cubicBezTo>
                    <a:cubicBezTo>
                      <a:pt x="4945712" y="2504784"/>
                      <a:pt x="4934447" y="2527975"/>
                      <a:pt x="4911918" y="2525325"/>
                    </a:cubicBezTo>
                    <a:cubicBezTo>
                      <a:pt x="4903967" y="2524662"/>
                      <a:pt x="4901317" y="2527975"/>
                      <a:pt x="4895353" y="2531288"/>
                    </a:cubicBezTo>
                    <a:cubicBezTo>
                      <a:pt x="4882101" y="2538577"/>
                      <a:pt x="4866861" y="2564419"/>
                      <a:pt x="4847645" y="2529301"/>
                    </a:cubicBezTo>
                    <a:cubicBezTo>
                      <a:pt x="4862223" y="2559781"/>
                      <a:pt x="4827767" y="2568394"/>
                      <a:pt x="4829092" y="2590923"/>
                    </a:cubicBezTo>
                    <a:cubicBezTo>
                      <a:pt x="4829092" y="2596224"/>
                      <a:pt x="4825117" y="2594899"/>
                      <a:pt x="4821141" y="2596224"/>
                    </a:cubicBezTo>
                    <a:cubicBezTo>
                      <a:pt x="4789336" y="2608151"/>
                      <a:pt x="4764819" y="2626704"/>
                      <a:pt x="4758856" y="2662485"/>
                    </a:cubicBezTo>
                    <a:cubicBezTo>
                      <a:pt x="4758193" y="2666460"/>
                      <a:pt x="4753555" y="2669773"/>
                      <a:pt x="4750242" y="2672424"/>
                    </a:cubicBezTo>
                    <a:cubicBezTo>
                      <a:pt x="4738315" y="2683026"/>
                      <a:pt x="4727051" y="2694290"/>
                      <a:pt x="4714461" y="2703567"/>
                    </a:cubicBezTo>
                    <a:cubicBezTo>
                      <a:pt x="4708497" y="2708205"/>
                      <a:pt x="4703859" y="2730071"/>
                      <a:pt x="4691270" y="2707542"/>
                    </a:cubicBezTo>
                    <a:cubicBezTo>
                      <a:pt x="4688619" y="2702904"/>
                      <a:pt x="4680668" y="2708868"/>
                      <a:pt x="4678680" y="2715494"/>
                    </a:cubicBezTo>
                    <a:cubicBezTo>
                      <a:pt x="4669404" y="2708205"/>
                      <a:pt x="4674705" y="2692965"/>
                      <a:pt x="4661452" y="2683688"/>
                    </a:cubicBezTo>
                    <a:cubicBezTo>
                      <a:pt x="4671392" y="2703567"/>
                      <a:pt x="4662115" y="2721457"/>
                      <a:pt x="4664103" y="2739347"/>
                    </a:cubicBezTo>
                    <a:cubicBezTo>
                      <a:pt x="4664103" y="2739347"/>
                      <a:pt x="4664103" y="2739347"/>
                      <a:pt x="4664103" y="2739347"/>
                    </a:cubicBezTo>
                    <a:lnTo>
                      <a:pt x="4664103" y="2739347"/>
                    </a:lnTo>
                    <a:cubicBezTo>
                      <a:pt x="4662778" y="2741335"/>
                      <a:pt x="4660127" y="2742660"/>
                      <a:pt x="4660127" y="2744648"/>
                    </a:cubicBezTo>
                    <a:cubicBezTo>
                      <a:pt x="4658139" y="2755913"/>
                      <a:pt x="4644225" y="2752600"/>
                      <a:pt x="4640912" y="2761876"/>
                    </a:cubicBezTo>
                    <a:cubicBezTo>
                      <a:pt x="4634948" y="2755250"/>
                      <a:pt x="4626997" y="2749949"/>
                      <a:pt x="4623684" y="2742660"/>
                    </a:cubicBezTo>
                    <a:cubicBezTo>
                      <a:pt x="4612419" y="2718144"/>
                      <a:pt x="4621696" y="2677725"/>
                      <a:pt x="4640912" y="2657847"/>
                    </a:cubicBezTo>
                    <a:cubicBezTo>
                      <a:pt x="4646875" y="2655196"/>
                      <a:pt x="4654164" y="2653871"/>
                      <a:pt x="4658139" y="2649233"/>
                    </a:cubicBezTo>
                    <a:cubicBezTo>
                      <a:pt x="4660790" y="2646582"/>
                      <a:pt x="4668741" y="2641281"/>
                      <a:pt x="4662778" y="2635318"/>
                    </a:cubicBezTo>
                    <a:cubicBezTo>
                      <a:pt x="4657477" y="2630017"/>
                      <a:pt x="4654164" y="2634655"/>
                      <a:pt x="4650851" y="2639294"/>
                    </a:cubicBezTo>
                    <a:cubicBezTo>
                      <a:pt x="4646875" y="2645920"/>
                      <a:pt x="4643562" y="2641281"/>
                      <a:pt x="4640912" y="2637968"/>
                    </a:cubicBezTo>
                    <a:cubicBezTo>
                      <a:pt x="4636273" y="2628692"/>
                      <a:pt x="4631635" y="2635981"/>
                      <a:pt x="4626997" y="2637968"/>
                    </a:cubicBezTo>
                    <a:lnTo>
                      <a:pt x="4626997" y="2637968"/>
                    </a:lnTo>
                    <a:lnTo>
                      <a:pt x="4626997" y="2637968"/>
                    </a:lnTo>
                    <a:cubicBezTo>
                      <a:pt x="4626997" y="2633993"/>
                      <a:pt x="4626997" y="2630680"/>
                      <a:pt x="4622358" y="2629355"/>
                    </a:cubicBezTo>
                    <a:cubicBezTo>
                      <a:pt x="4616395" y="2616765"/>
                      <a:pt x="4617058" y="2598874"/>
                      <a:pt x="4610431" y="2590260"/>
                    </a:cubicBezTo>
                    <a:cubicBezTo>
                      <a:pt x="4591878" y="2564419"/>
                      <a:pt x="4584590" y="2539240"/>
                      <a:pt x="4589891" y="2508760"/>
                    </a:cubicBezTo>
                    <a:cubicBezTo>
                      <a:pt x="4591216" y="2502134"/>
                      <a:pt x="4586578" y="2494845"/>
                      <a:pt x="4577964" y="2494845"/>
                    </a:cubicBezTo>
                    <a:cubicBezTo>
                      <a:pt x="4568025" y="2494845"/>
                      <a:pt x="4570012" y="2503459"/>
                      <a:pt x="4570675" y="2508760"/>
                    </a:cubicBezTo>
                    <a:cubicBezTo>
                      <a:pt x="4575976" y="2545866"/>
                      <a:pt x="4581939" y="2582972"/>
                      <a:pt x="4588565" y="2620078"/>
                    </a:cubicBezTo>
                    <a:cubicBezTo>
                      <a:pt x="4592541" y="2642607"/>
                      <a:pt x="4591878" y="2667123"/>
                      <a:pt x="4597179" y="2688327"/>
                    </a:cubicBezTo>
                    <a:cubicBezTo>
                      <a:pt x="4606456" y="2726758"/>
                      <a:pt x="4619045" y="2762539"/>
                      <a:pt x="4604468" y="2802958"/>
                    </a:cubicBezTo>
                    <a:cubicBezTo>
                      <a:pt x="4599830" y="2815547"/>
                      <a:pt x="4603143" y="2832775"/>
                      <a:pt x="4597179" y="2846690"/>
                    </a:cubicBezTo>
                    <a:cubicBezTo>
                      <a:pt x="4588565" y="2865906"/>
                      <a:pt x="4571338" y="2880483"/>
                      <a:pt x="4570012" y="2904337"/>
                    </a:cubicBezTo>
                    <a:cubicBezTo>
                      <a:pt x="4570012" y="2905662"/>
                      <a:pt x="4569350" y="2906325"/>
                      <a:pt x="4569350" y="2906988"/>
                    </a:cubicBezTo>
                    <a:cubicBezTo>
                      <a:pt x="4567362" y="2908975"/>
                      <a:pt x="4566037" y="2910963"/>
                      <a:pt x="4564049" y="2912951"/>
                    </a:cubicBezTo>
                    <a:cubicBezTo>
                      <a:pt x="4559410" y="2916264"/>
                      <a:pt x="4552784" y="2916927"/>
                      <a:pt x="4549471" y="2916264"/>
                    </a:cubicBezTo>
                    <a:cubicBezTo>
                      <a:pt x="4538870" y="2913614"/>
                      <a:pt x="4544171" y="2905662"/>
                      <a:pt x="4548146" y="2898373"/>
                    </a:cubicBezTo>
                    <a:cubicBezTo>
                      <a:pt x="4554110" y="2887772"/>
                      <a:pt x="4557423" y="2876507"/>
                      <a:pt x="4562061" y="2865243"/>
                    </a:cubicBezTo>
                    <a:lnTo>
                      <a:pt x="4562061" y="2865243"/>
                    </a:lnTo>
                    <a:cubicBezTo>
                      <a:pt x="4568025" y="2856629"/>
                      <a:pt x="4574651" y="2848015"/>
                      <a:pt x="4580614" y="2838739"/>
                    </a:cubicBezTo>
                    <a:cubicBezTo>
                      <a:pt x="4579952" y="2838076"/>
                      <a:pt x="4579289" y="2837414"/>
                      <a:pt x="4577964" y="2836751"/>
                    </a:cubicBezTo>
                    <a:cubicBezTo>
                      <a:pt x="4569350" y="2844040"/>
                      <a:pt x="4561399" y="2851991"/>
                      <a:pt x="4552784" y="2859280"/>
                    </a:cubicBezTo>
                    <a:cubicBezTo>
                      <a:pt x="4550134" y="2863255"/>
                      <a:pt x="4546821" y="2867231"/>
                      <a:pt x="4542845" y="2873194"/>
                    </a:cubicBezTo>
                    <a:cubicBezTo>
                      <a:pt x="4539532" y="2866568"/>
                      <a:pt x="4538870" y="2857955"/>
                      <a:pt x="4534231" y="2854641"/>
                    </a:cubicBezTo>
                    <a:cubicBezTo>
                      <a:pt x="4517004" y="2843377"/>
                      <a:pt x="4528931" y="2864581"/>
                      <a:pt x="4521642" y="2865906"/>
                    </a:cubicBezTo>
                    <a:cubicBezTo>
                      <a:pt x="4515678" y="2865906"/>
                      <a:pt x="4513691" y="2854641"/>
                      <a:pt x="4512365" y="2855967"/>
                    </a:cubicBezTo>
                    <a:cubicBezTo>
                      <a:pt x="4507727" y="2861268"/>
                      <a:pt x="4502426" y="2867894"/>
                      <a:pt x="4501101" y="2874520"/>
                    </a:cubicBezTo>
                    <a:cubicBezTo>
                      <a:pt x="4499776" y="2883796"/>
                      <a:pt x="4501764" y="2894398"/>
                      <a:pt x="4502426" y="2904337"/>
                    </a:cubicBezTo>
                    <a:cubicBezTo>
                      <a:pt x="4502426" y="2911626"/>
                      <a:pt x="4513028" y="2916927"/>
                      <a:pt x="4507065" y="2926203"/>
                    </a:cubicBezTo>
                    <a:cubicBezTo>
                      <a:pt x="4505739" y="2928191"/>
                      <a:pt x="4512365" y="2932167"/>
                      <a:pt x="4517004" y="2932829"/>
                    </a:cubicBezTo>
                    <a:cubicBezTo>
                      <a:pt x="4533569" y="2936805"/>
                      <a:pt x="4526280" y="2918914"/>
                      <a:pt x="4534894" y="2913614"/>
                    </a:cubicBezTo>
                    <a:cubicBezTo>
                      <a:pt x="4537544" y="2921565"/>
                      <a:pt x="4540195" y="2929516"/>
                      <a:pt x="4540858" y="2936805"/>
                    </a:cubicBezTo>
                    <a:cubicBezTo>
                      <a:pt x="4537544" y="2938793"/>
                      <a:pt x="4534231" y="2940781"/>
                      <a:pt x="4530256" y="2942768"/>
                    </a:cubicBezTo>
                    <a:cubicBezTo>
                      <a:pt x="4534231" y="2941443"/>
                      <a:pt x="4537544" y="2940118"/>
                      <a:pt x="4540858" y="2939455"/>
                    </a:cubicBezTo>
                    <a:cubicBezTo>
                      <a:pt x="4540858" y="2950057"/>
                      <a:pt x="4536882" y="2958671"/>
                      <a:pt x="4523630" y="2965297"/>
                    </a:cubicBezTo>
                    <a:cubicBezTo>
                      <a:pt x="4530256" y="2973248"/>
                      <a:pt x="4538207" y="2967285"/>
                      <a:pt x="4545496" y="2972586"/>
                    </a:cubicBezTo>
                    <a:cubicBezTo>
                      <a:pt x="4537544" y="2979212"/>
                      <a:pt x="4544171" y="2991801"/>
                      <a:pt x="4533569" y="2997102"/>
                    </a:cubicBezTo>
                    <a:cubicBezTo>
                      <a:pt x="4530918" y="3008367"/>
                      <a:pt x="4539532" y="3015655"/>
                      <a:pt x="4544833" y="3023607"/>
                    </a:cubicBezTo>
                    <a:cubicBezTo>
                      <a:pt x="4562724" y="3052099"/>
                      <a:pt x="4585252" y="3077278"/>
                      <a:pt x="4605131" y="3105107"/>
                    </a:cubicBezTo>
                    <a:cubicBezTo>
                      <a:pt x="4686631" y="3220401"/>
                      <a:pt x="4769458" y="3334370"/>
                      <a:pt x="4852284" y="3449002"/>
                    </a:cubicBezTo>
                    <a:cubicBezTo>
                      <a:pt x="4980830" y="3627243"/>
                      <a:pt x="5108713" y="3806810"/>
                      <a:pt x="5236597" y="3985715"/>
                    </a:cubicBezTo>
                    <a:cubicBezTo>
                      <a:pt x="5220694" y="3990353"/>
                      <a:pt x="5206117" y="3998304"/>
                      <a:pt x="5193527" y="4012219"/>
                    </a:cubicBezTo>
                    <a:cubicBezTo>
                      <a:pt x="5184251" y="4022821"/>
                      <a:pt x="5168348" y="4030109"/>
                      <a:pt x="5155758" y="4039386"/>
                    </a:cubicBezTo>
                    <a:cubicBezTo>
                      <a:pt x="5151783" y="4042036"/>
                      <a:pt x="5149132" y="4047337"/>
                      <a:pt x="5143169" y="4044687"/>
                    </a:cubicBezTo>
                    <a:cubicBezTo>
                      <a:pt x="5137205" y="4042036"/>
                      <a:pt x="5137868" y="4036735"/>
                      <a:pt x="5141181" y="4032097"/>
                    </a:cubicBezTo>
                    <a:cubicBezTo>
                      <a:pt x="5143831" y="4028784"/>
                      <a:pt x="5155096" y="4028784"/>
                      <a:pt x="5151120" y="4022821"/>
                    </a:cubicBezTo>
                    <a:cubicBezTo>
                      <a:pt x="5143169" y="4018182"/>
                      <a:pt x="5138531" y="4025471"/>
                      <a:pt x="5129254" y="4023483"/>
                    </a:cubicBezTo>
                    <a:cubicBezTo>
                      <a:pt x="5112689" y="4020170"/>
                      <a:pt x="5101425" y="4034085"/>
                      <a:pt x="5086184" y="4038060"/>
                    </a:cubicBezTo>
                    <a:cubicBezTo>
                      <a:pt x="5111364" y="4049987"/>
                      <a:pt x="5074920" y="4052638"/>
                      <a:pt x="5076908" y="4060589"/>
                    </a:cubicBezTo>
                    <a:lnTo>
                      <a:pt x="5025225" y="4073179"/>
                    </a:lnTo>
                    <a:cubicBezTo>
                      <a:pt x="5007997" y="4098358"/>
                      <a:pt x="4973541" y="4090407"/>
                      <a:pt x="4945712" y="4094382"/>
                    </a:cubicBezTo>
                    <a:cubicBezTo>
                      <a:pt x="4961614" y="4107634"/>
                      <a:pt x="4909931" y="4101671"/>
                      <a:pt x="4931134" y="4116248"/>
                    </a:cubicBezTo>
                    <a:cubicBezTo>
                      <a:pt x="4937097" y="4120224"/>
                      <a:pt x="4952338" y="4122212"/>
                      <a:pt x="4943724" y="4130826"/>
                    </a:cubicBezTo>
                    <a:cubicBezTo>
                      <a:pt x="4935773" y="4138777"/>
                      <a:pt x="4921195" y="4133476"/>
                      <a:pt x="4913906" y="4130826"/>
                    </a:cubicBezTo>
                    <a:cubicBezTo>
                      <a:pt x="4884089" y="4122212"/>
                      <a:pt x="4849633" y="4127513"/>
                      <a:pt x="4833731" y="4139439"/>
                    </a:cubicBezTo>
                    <a:cubicBezTo>
                      <a:pt x="4813190" y="4154680"/>
                      <a:pt x="4803913" y="4147391"/>
                      <a:pt x="4790661" y="4141428"/>
                    </a:cubicBezTo>
                    <a:cubicBezTo>
                      <a:pt x="4774758" y="4134802"/>
                      <a:pt x="4764819" y="4139439"/>
                      <a:pt x="4752230" y="4146728"/>
                    </a:cubicBezTo>
                    <a:cubicBezTo>
                      <a:pt x="4731689" y="4158655"/>
                      <a:pt x="4748254" y="4169257"/>
                      <a:pt x="4752230" y="4181184"/>
                    </a:cubicBezTo>
                    <a:cubicBezTo>
                      <a:pt x="4697233" y="4175883"/>
                      <a:pt x="4689944" y="4181184"/>
                      <a:pt x="4700546" y="4217628"/>
                    </a:cubicBezTo>
                    <a:cubicBezTo>
                      <a:pt x="4702534" y="4224254"/>
                      <a:pt x="4693258" y="4221603"/>
                      <a:pt x="4690607" y="4223591"/>
                    </a:cubicBezTo>
                    <a:cubicBezTo>
                      <a:pt x="4665428" y="4240156"/>
                      <a:pt x="4651513" y="4268648"/>
                      <a:pt x="4660790" y="4285214"/>
                    </a:cubicBezTo>
                    <a:cubicBezTo>
                      <a:pt x="4628984" y="4274612"/>
                      <a:pt x="4623021" y="4300454"/>
                      <a:pt x="4603805" y="4307080"/>
                    </a:cubicBezTo>
                    <a:cubicBezTo>
                      <a:pt x="4585252" y="4313706"/>
                      <a:pt x="4616395" y="4317019"/>
                      <a:pt x="4613082" y="4324970"/>
                    </a:cubicBezTo>
                    <a:cubicBezTo>
                      <a:pt x="4598505" y="4327621"/>
                      <a:pt x="4573326" y="4332259"/>
                      <a:pt x="4575313" y="4337560"/>
                    </a:cubicBezTo>
                    <a:cubicBezTo>
                      <a:pt x="4579952" y="4350150"/>
                      <a:pt x="4589228" y="4363402"/>
                      <a:pt x="4612419" y="4368040"/>
                    </a:cubicBezTo>
                    <a:cubicBezTo>
                      <a:pt x="4586578" y="4369365"/>
                      <a:pt x="4586578" y="4369365"/>
                      <a:pt x="4564049" y="4378642"/>
                    </a:cubicBezTo>
                    <a:cubicBezTo>
                      <a:pt x="4572663" y="4381292"/>
                      <a:pt x="4583927" y="4375329"/>
                      <a:pt x="4591216" y="4380629"/>
                    </a:cubicBezTo>
                    <a:cubicBezTo>
                      <a:pt x="4577301" y="4393219"/>
                      <a:pt x="4577301" y="4393219"/>
                      <a:pt x="4559410" y="4386593"/>
                    </a:cubicBezTo>
                    <a:cubicBezTo>
                      <a:pt x="4535557" y="4378642"/>
                      <a:pt x="4501764" y="4387918"/>
                      <a:pt x="4506402" y="4403158"/>
                    </a:cubicBezTo>
                    <a:cubicBezTo>
                      <a:pt x="4513028" y="4423699"/>
                      <a:pt x="4489837" y="4425687"/>
                      <a:pt x="4477247" y="4435626"/>
                    </a:cubicBezTo>
                    <a:cubicBezTo>
                      <a:pt x="4467971" y="4442915"/>
                      <a:pt x="4426889" y="4442252"/>
                      <a:pt x="4459357" y="4462130"/>
                    </a:cubicBezTo>
                    <a:cubicBezTo>
                      <a:pt x="4464658" y="4465443"/>
                      <a:pt x="4454718" y="4465443"/>
                      <a:pt x="4452731" y="4466106"/>
                    </a:cubicBezTo>
                    <a:cubicBezTo>
                      <a:pt x="4435503" y="4468756"/>
                      <a:pt x="4422251" y="4478695"/>
                      <a:pt x="4403697" y="4478695"/>
                    </a:cubicBezTo>
                    <a:cubicBezTo>
                      <a:pt x="4390445" y="4478033"/>
                      <a:pt x="4379844" y="4483334"/>
                      <a:pt x="4369242" y="4487972"/>
                    </a:cubicBezTo>
                    <a:cubicBezTo>
                      <a:pt x="4361953" y="4490622"/>
                      <a:pt x="4360628" y="4495261"/>
                      <a:pt x="4368579" y="4498574"/>
                    </a:cubicBezTo>
                    <a:cubicBezTo>
                      <a:pt x="4385144" y="4502550"/>
                      <a:pt x="4401047" y="4493273"/>
                      <a:pt x="4420263" y="4493935"/>
                    </a:cubicBezTo>
                    <a:cubicBezTo>
                      <a:pt x="4412312" y="4502550"/>
                      <a:pt x="4403035" y="4508513"/>
                      <a:pt x="4392433" y="4515139"/>
                    </a:cubicBezTo>
                    <a:cubicBezTo>
                      <a:pt x="4357978" y="4537005"/>
                      <a:pt x="4313583" y="4531704"/>
                      <a:pt x="4275152" y="4540981"/>
                    </a:cubicBezTo>
                    <a:cubicBezTo>
                      <a:pt x="4263887" y="4544294"/>
                      <a:pt x="4252623" y="4548269"/>
                      <a:pt x="4256599" y="4558871"/>
                    </a:cubicBezTo>
                    <a:cubicBezTo>
                      <a:pt x="4259912" y="4562184"/>
                      <a:pt x="4265212" y="4563509"/>
                      <a:pt x="4270513" y="4563509"/>
                    </a:cubicBezTo>
                    <a:cubicBezTo>
                      <a:pt x="4280452" y="4564834"/>
                      <a:pt x="4287741" y="4566822"/>
                      <a:pt x="4285091" y="4575436"/>
                    </a:cubicBezTo>
                    <a:cubicBezTo>
                      <a:pt x="4282440" y="4584050"/>
                      <a:pt x="4272501" y="4578750"/>
                      <a:pt x="4266538" y="4580737"/>
                    </a:cubicBezTo>
                    <a:cubicBezTo>
                      <a:pt x="4239371" y="4588026"/>
                      <a:pt x="4212866" y="4581400"/>
                      <a:pt x="4186362" y="4584713"/>
                    </a:cubicBezTo>
                    <a:cubicBezTo>
                      <a:pt x="4195639" y="4571461"/>
                      <a:pt x="4210878" y="4564834"/>
                      <a:pt x="4230757" y="4564172"/>
                    </a:cubicBezTo>
                    <a:cubicBezTo>
                      <a:pt x="4251960" y="4556883"/>
                      <a:pt x="4256599" y="4546282"/>
                      <a:pt x="4244671" y="4534355"/>
                    </a:cubicBezTo>
                    <a:cubicBezTo>
                      <a:pt x="4232082" y="4521765"/>
                      <a:pt x="4216842" y="4526403"/>
                      <a:pt x="4202927" y="4535680"/>
                    </a:cubicBezTo>
                    <a:cubicBezTo>
                      <a:pt x="4203590" y="4534355"/>
                      <a:pt x="4204252" y="4533029"/>
                      <a:pt x="4204915" y="4531704"/>
                    </a:cubicBezTo>
                    <a:cubicBezTo>
                      <a:pt x="4214854" y="4515802"/>
                      <a:pt x="4202265" y="4517789"/>
                      <a:pt x="4187687" y="4523090"/>
                    </a:cubicBezTo>
                    <a:cubicBezTo>
                      <a:pt x="4168471" y="4517789"/>
                      <a:pt x="4148593" y="4513814"/>
                      <a:pt x="4126727" y="4519115"/>
                    </a:cubicBezTo>
                    <a:cubicBezTo>
                      <a:pt x="4089621" y="4525741"/>
                      <a:pt x="4076369" y="4553570"/>
                      <a:pt x="4045889" y="4562847"/>
                    </a:cubicBezTo>
                    <a:cubicBezTo>
                      <a:pt x="4027999" y="4564172"/>
                      <a:pt x="4036612" y="4541643"/>
                      <a:pt x="4013421" y="4550920"/>
                    </a:cubicBezTo>
                    <a:cubicBezTo>
                      <a:pt x="3993543" y="4567485"/>
                      <a:pt x="3955112" y="4557546"/>
                      <a:pt x="3937883" y="4578750"/>
                    </a:cubicBezTo>
                    <a:cubicBezTo>
                      <a:pt x="3957099" y="4582063"/>
                      <a:pt x="3969689" y="4568148"/>
                      <a:pt x="3987579" y="4568148"/>
                    </a:cubicBezTo>
                    <a:cubicBezTo>
                      <a:pt x="3973665" y="4585376"/>
                      <a:pt x="3973665" y="4584713"/>
                      <a:pt x="3943847" y="4585376"/>
                    </a:cubicBezTo>
                    <a:cubicBezTo>
                      <a:pt x="3933245" y="4585376"/>
                      <a:pt x="3921318" y="4590014"/>
                      <a:pt x="3918005" y="4599290"/>
                    </a:cubicBezTo>
                    <a:cubicBezTo>
                      <a:pt x="3917343" y="4600616"/>
                      <a:pt x="3928607" y="4599953"/>
                      <a:pt x="3926619" y="4603266"/>
                    </a:cubicBezTo>
                    <a:cubicBezTo>
                      <a:pt x="3924631" y="4607904"/>
                      <a:pt x="3919331" y="4603266"/>
                      <a:pt x="3916017" y="4603266"/>
                    </a:cubicBezTo>
                    <a:cubicBezTo>
                      <a:pt x="3909391" y="4602603"/>
                      <a:pt x="3902765" y="4603929"/>
                      <a:pt x="3897465" y="4605916"/>
                    </a:cubicBezTo>
                    <a:cubicBezTo>
                      <a:pt x="3900115" y="4601278"/>
                      <a:pt x="3903428" y="4597302"/>
                      <a:pt x="3906741" y="4592664"/>
                    </a:cubicBezTo>
                    <a:cubicBezTo>
                      <a:pt x="3909391" y="4589351"/>
                      <a:pt x="3914030" y="4584050"/>
                      <a:pt x="3906078" y="4581400"/>
                    </a:cubicBezTo>
                    <a:cubicBezTo>
                      <a:pt x="3898790" y="4584050"/>
                      <a:pt x="3893489" y="4586038"/>
                      <a:pt x="3886200" y="4589351"/>
                    </a:cubicBezTo>
                    <a:cubicBezTo>
                      <a:pt x="3879574" y="4599290"/>
                      <a:pt x="3859033" y="4602603"/>
                      <a:pt x="3868972" y="4621819"/>
                    </a:cubicBezTo>
                    <a:cubicBezTo>
                      <a:pt x="3870297" y="4621819"/>
                      <a:pt x="3871623" y="4621156"/>
                      <a:pt x="3872948" y="4621156"/>
                    </a:cubicBezTo>
                    <a:cubicBezTo>
                      <a:pt x="3851744" y="4636396"/>
                      <a:pt x="3825903" y="4643685"/>
                      <a:pt x="3798073" y="4648986"/>
                    </a:cubicBezTo>
                    <a:cubicBezTo>
                      <a:pt x="3804036" y="4639709"/>
                      <a:pt x="3810000" y="4630433"/>
                      <a:pt x="3817289" y="4622482"/>
                    </a:cubicBezTo>
                    <a:cubicBezTo>
                      <a:pt x="3817951" y="4621819"/>
                      <a:pt x="3817951" y="4621156"/>
                      <a:pt x="3818614" y="4621156"/>
                    </a:cubicBezTo>
                    <a:cubicBezTo>
                      <a:pt x="3817289" y="4620494"/>
                      <a:pt x="3815301" y="4619831"/>
                      <a:pt x="3813976" y="4619168"/>
                    </a:cubicBezTo>
                    <a:cubicBezTo>
                      <a:pt x="3825903" y="4608567"/>
                      <a:pt x="3829878" y="4593989"/>
                      <a:pt x="3839155" y="4581400"/>
                    </a:cubicBezTo>
                    <a:cubicBezTo>
                      <a:pt x="3835179" y="4577424"/>
                      <a:pt x="3831204" y="4581400"/>
                      <a:pt x="3827228" y="4580737"/>
                    </a:cubicBezTo>
                    <a:cubicBezTo>
                      <a:pt x="3826565" y="4580737"/>
                      <a:pt x="3825240" y="4580074"/>
                      <a:pt x="3825240" y="4579412"/>
                    </a:cubicBezTo>
                    <a:cubicBezTo>
                      <a:pt x="3825240" y="4578750"/>
                      <a:pt x="3825903" y="4578087"/>
                      <a:pt x="3825903" y="4577424"/>
                    </a:cubicBezTo>
                    <a:cubicBezTo>
                      <a:pt x="3826565" y="4576099"/>
                      <a:pt x="3827228" y="4574774"/>
                      <a:pt x="3827891" y="4574111"/>
                    </a:cubicBezTo>
                    <a:cubicBezTo>
                      <a:pt x="3827891" y="4574111"/>
                      <a:pt x="3827891" y="4574111"/>
                      <a:pt x="3827891" y="4574111"/>
                    </a:cubicBezTo>
                    <a:cubicBezTo>
                      <a:pt x="3823915" y="4572123"/>
                      <a:pt x="3820602" y="4570798"/>
                      <a:pt x="3817951" y="4576099"/>
                    </a:cubicBezTo>
                    <a:cubicBezTo>
                      <a:pt x="3804036" y="4599290"/>
                      <a:pt x="3784158" y="4618506"/>
                      <a:pt x="3776207" y="4645010"/>
                    </a:cubicBezTo>
                    <a:cubicBezTo>
                      <a:pt x="3775544" y="4646998"/>
                      <a:pt x="3770244" y="4646998"/>
                      <a:pt x="3766268" y="4648323"/>
                    </a:cubicBezTo>
                    <a:cubicBezTo>
                      <a:pt x="3766268" y="4648323"/>
                      <a:pt x="3765605" y="4648323"/>
                      <a:pt x="3765605" y="4648986"/>
                    </a:cubicBezTo>
                    <a:cubicBezTo>
                      <a:pt x="3764943" y="4652299"/>
                      <a:pt x="3765605" y="4656274"/>
                      <a:pt x="3765605" y="4660250"/>
                    </a:cubicBezTo>
                    <a:cubicBezTo>
                      <a:pt x="3756991" y="4664226"/>
                      <a:pt x="3748378" y="4668202"/>
                      <a:pt x="3742414" y="4674165"/>
                    </a:cubicBezTo>
                    <a:cubicBezTo>
                      <a:pt x="3742414" y="4674165"/>
                      <a:pt x="3743077" y="4673502"/>
                      <a:pt x="3743077" y="4673502"/>
                    </a:cubicBezTo>
                    <a:cubicBezTo>
                      <a:pt x="3745065" y="4671515"/>
                      <a:pt x="3745065" y="4669527"/>
                      <a:pt x="3743739" y="4667539"/>
                    </a:cubicBezTo>
                    <a:cubicBezTo>
                      <a:pt x="3720548" y="4657600"/>
                      <a:pt x="3712597" y="4658925"/>
                      <a:pt x="3677478" y="4682779"/>
                    </a:cubicBezTo>
                    <a:cubicBezTo>
                      <a:pt x="3678804" y="4680791"/>
                      <a:pt x="3678141" y="4678803"/>
                      <a:pt x="3675491" y="4676153"/>
                    </a:cubicBezTo>
                    <a:cubicBezTo>
                      <a:pt x="3666214" y="4680791"/>
                      <a:pt x="3658263" y="4686755"/>
                      <a:pt x="3647661" y="4690068"/>
                    </a:cubicBezTo>
                    <a:cubicBezTo>
                      <a:pt x="3607904" y="4702657"/>
                      <a:pt x="3595315" y="4734463"/>
                      <a:pt x="3556883" y="4748377"/>
                    </a:cubicBezTo>
                    <a:cubicBezTo>
                      <a:pt x="3555558" y="4748377"/>
                      <a:pt x="3553570" y="4749040"/>
                      <a:pt x="3552245" y="4749040"/>
                    </a:cubicBezTo>
                    <a:cubicBezTo>
                      <a:pt x="3529054" y="4762955"/>
                      <a:pt x="3508513" y="4779520"/>
                      <a:pt x="3488635" y="4795422"/>
                    </a:cubicBezTo>
                    <a:cubicBezTo>
                      <a:pt x="3489960" y="4791447"/>
                      <a:pt x="3488635" y="4786808"/>
                      <a:pt x="3480021" y="4785483"/>
                    </a:cubicBezTo>
                    <a:cubicBezTo>
                      <a:pt x="3468757" y="4782833"/>
                      <a:pt x="3456830" y="4785483"/>
                      <a:pt x="3450866" y="4771568"/>
                    </a:cubicBezTo>
                    <a:cubicBezTo>
                      <a:pt x="3455504" y="4770906"/>
                      <a:pt x="3460143" y="4770906"/>
                      <a:pt x="3464118" y="4770243"/>
                    </a:cubicBezTo>
                    <a:cubicBezTo>
                      <a:pt x="3459480" y="4753678"/>
                      <a:pt x="3438277" y="4767593"/>
                      <a:pt x="3432313" y="4753016"/>
                    </a:cubicBezTo>
                    <a:cubicBezTo>
                      <a:pt x="3410447" y="4762955"/>
                      <a:pt x="3436951" y="4769581"/>
                      <a:pt x="3433638" y="4778195"/>
                    </a:cubicBezTo>
                    <a:cubicBezTo>
                      <a:pt x="3412435" y="4793434"/>
                      <a:pt x="3404483" y="4770243"/>
                      <a:pt x="3386593" y="4761629"/>
                    </a:cubicBezTo>
                    <a:cubicBezTo>
                      <a:pt x="3400508" y="4776869"/>
                      <a:pt x="3390569" y="4782170"/>
                      <a:pt x="3380630" y="4786808"/>
                    </a:cubicBezTo>
                    <a:cubicBezTo>
                      <a:pt x="3387918" y="4794760"/>
                      <a:pt x="3398520" y="4792109"/>
                      <a:pt x="3411110" y="4800061"/>
                    </a:cubicBezTo>
                    <a:cubicBezTo>
                      <a:pt x="3374666" y="4802711"/>
                      <a:pt x="3344849" y="4805361"/>
                      <a:pt x="3314369" y="4807350"/>
                    </a:cubicBezTo>
                    <a:cubicBezTo>
                      <a:pt x="3335572" y="4819276"/>
                      <a:pt x="3358101" y="4816626"/>
                      <a:pt x="3381292" y="4814638"/>
                    </a:cubicBezTo>
                    <a:cubicBezTo>
                      <a:pt x="3360089" y="4824577"/>
                      <a:pt x="3352800" y="4845781"/>
                      <a:pt x="3339548" y="4861021"/>
                    </a:cubicBezTo>
                    <a:cubicBezTo>
                      <a:pt x="3331597" y="4869634"/>
                      <a:pt x="3319007" y="4882224"/>
                      <a:pt x="3324308" y="4898789"/>
                    </a:cubicBezTo>
                    <a:cubicBezTo>
                      <a:pt x="3330934" y="4902765"/>
                      <a:pt x="3330934" y="4907403"/>
                      <a:pt x="3326296" y="4912704"/>
                    </a:cubicBezTo>
                    <a:cubicBezTo>
                      <a:pt x="3322983" y="4918668"/>
                      <a:pt x="3328283" y="4919993"/>
                      <a:pt x="3331597" y="4921981"/>
                    </a:cubicBezTo>
                    <a:cubicBezTo>
                      <a:pt x="3331597" y="4921981"/>
                      <a:pt x="3331597" y="4921981"/>
                      <a:pt x="3331597" y="4921981"/>
                    </a:cubicBezTo>
                    <a:cubicBezTo>
                      <a:pt x="3314369" y="4933908"/>
                      <a:pt x="3285877" y="4957761"/>
                      <a:pt x="3252083" y="4933908"/>
                    </a:cubicBezTo>
                    <a:cubicBezTo>
                      <a:pt x="3244132" y="4927944"/>
                      <a:pt x="3234193" y="4935233"/>
                      <a:pt x="3227567" y="4937883"/>
                    </a:cubicBezTo>
                    <a:cubicBezTo>
                      <a:pt x="3203050" y="4948485"/>
                      <a:pt x="3212327" y="4962400"/>
                      <a:pt x="3220941" y="4974989"/>
                    </a:cubicBezTo>
                    <a:cubicBezTo>
                      <a:pt x="3194437" y="4977640"/>
                      <a:pt x="3173233" y="4987579"/>
                      <a:pt x="3157331" y="5000831"/>
                    </a:cubicBezTo>
                    <a:cubicBezTo>
                      <a:pt x="3146729" y="5009445"/>
                      <a:pt x="3173896" y="5008120"/>
                      <a:pt x="3171245" y="5018059"/>
                    </a:cubicBezTo>
                    <a:cubicBezTo>
                      <a:pt x="3152692" y="5014746"/>
                      <a:pt x="3150042" y="5025348"/>
                      <a:pt x="3148054" y="5032636"/>
                    </a:cubicBezTo>
                    <a:cubicBezTo>
                      <a:pt x="3145404" y="5043900"/>
                      <a:pt x="3146066" y="5055828"/>
                      <a:pt x="3168595" y="5057153"/>
                    </a:cubicBezTo>
                    <a:cubicBezTo>
                      <a:pt x="3164619" y="5064442"/>
                      <a:pt x="3157993" y="5070405"/>
                      <a:pt x="3150704" y="5075043"/>
                    </a:cubicBezTo>
                    <a:cubicBezTo>
                      <a:pt x="3146729" y="5077031"/>
                      <a:pt x="3142753" y="5079019"/>
                      <a:pt x="3138115" y="5081007"/>
                    </a:cubicBezTo>
                    <a:cubicBezTo>
                      <a:pt x="3132151" y="5083657"/>
                      <a:pt x="3126850" y="5086970"/>
                      <a:pt x="3122875" y="5090946"/>
                    </a:cubicBezTo>
                    <a:cubicBezTo>
                      <a:pt x="3117574" y="5093596"/>
                      <a:pt x="3112273" y="5096247"/>
                      <a:pt x="3107635" y="5099560"/>
                    </a:cubicBezTo>
                    <a:cubicBezTo>
                      <a:pt x="3102997" y="5102210"/>
                      <a:pt x="3085769" y="5104861"/>
                      <a:pt x="3094383" y="5109499"/>
                    </a:cubicBezTo>
                    <a:cubicBezTo>
                      <a:pt x="3112936" y="5119438"/>
                      <a:pt x="3095708" y="5120100"/>
                      <a:pt x="3088419" y="5120763"/>
                    </a:cubicBezTo>
                    <a:cubicBezTo>
                      <a:pt x="3071191" y="5122751"/>
                      <a:pt x="3055951" y="5130702"/>
                      <a:pt x="3038061" y="5131365"/>
                    </a:cubicBezTo>
                    <a:cubicBezTo>
                      <a:pt x="3054626" y="5132028"/>
                      <a:pt x="3069866" y="5139979"/>
                      <a:pt x="3086431" y="5130040"/>
                    </a:cubicBezTo>
                    <a:cubicBezTo>
                      <a:pt x="3091732" y="5126727"/>
                      <a:pt x="3097696" y="5128052"/>
                      <a:pt x="3101009" y="5131365"/>
                    </a:cubicBezTo>
                    <a:cubicBezTo>
                      <a:pt x="3104984" y="5136003"/>
                      <a:pt x="3097696" y="5137991"/>
                      <a:pt x="3093720" y="5139979"/>
                    </a:cubicBezTo>
                    <a:cubicBezTo>
                      <a:pt x="3086431" y="5143955"/>
                      <a:pt x="3077817" y="5145942"/>
                      <a:pt x="3068541" y="5145942"/>
                    </a:cubicBezTo>
                    <a:cubicBezTo>
                      <a:pt x="3037398" y="5145942"/>
                      <a:pt x="3014207" y="5170459"/>
                      <a:pt x="2980414" y="5164495"/>
                    </a:cubicBezTo>
                    <a:cubicBezTo>
                      <a:pt x="2979751" y="5164495"/>
                      <a:pt x="2977101" y="5166483"/>
                      <a:pt x="2977101" y="5167146"/>
                    </a:cubicBezTo>
                    <a:cubicBezTo>
                      <a:pt x="2984390" y="5191000"/>
                      <a:pt x="2953247" y="5175097"/>
                      <a:pt x="2945296" y="5181723"/>
                    </a:cubicBezTo>
                    <a:cubicBezTo>
                      <a:pt x="2952584" y="5187687"/>
                      <a:pt x="2977764" y="5186361"/>
                      <a:pt x="2963849" y="5199614"/>
                    </a:cubicBezTo>
                    <a:cubicBezTo>
                      <a:pt x="2957223" y="5205577"/>
                      <a:pt x="2941320" y="5197626"/>
                      <a:pt x="2932706" y="5192325"/>
                    </a:cubicBezTo>
                    <a:cubicBezTo>
                      <a:pt x="2927405" y="5189012"/>
                      <a:pt x="2910840" y="5190337"/>
                      <a:pt x="2918791" y="5181061"/>
                    </a:cubicBezTo>
                    <a:cubicBezTo>
                      <a:pt x="2928731" y="5170459"/>
                      <a:pt x="2934694" y="5154556"/>
                      <a:pt x="2969150" y="5161845"/>
                    </a:cubicBezTo>
                    <a:cubicBezTo>
                      <a:pt x="2949934" y="5148593"/>
                      <a:pt x="2932706" y="5139979"/>
                      <a:pt x="2943970" y="5122751"/>
                    </a:cubicBezTo>
                    <a:cubicBezTo>
                      <a:pt x="2920779" y="5138654"/>
                      <a:pt x="2875059" y="5143292"/>
                      <a:pt x="2894937" y="5175760"/>
                    </a:cubicBezTo>
                    <a:cubicBezTo>
                      <a:pt x="2900238" y="5183711"/>
                      <a:pt x="2889637" y="5188350"/>
                      <a:pt x="2880360" y="5187024"/>
                    </a:cubicBezTo>
                    <a:cubicBezTo>
                      <a:pt x="2841266" y="5183048"/>
                      <a:pt x="2869758" y="5211541"/>
                      <a:pt x="2846567" y="5217504"/>
                    </a:cubicBezTo>
                    <a:cubicBezTo>
                      <a:pt x="2839941" y="5219492"/>
                      <a:pt x="2867108" y="5214191"/>
                      <a:pt x="2863795" y="5228106"/>
                    </a:cubicBezTo>
                    <a:cubicBezTo>
                      <a:pt x="2822050" y="5229431"/>
                      <a:pt x="2787595" y="5248647"/>
                      <a:pt x="2749826" y="5259911"/>
                    </a:cubicBezTo>
                    <a:cubicBezTo>
                      <a:pt x="2731273" y="5265212"/>
                      <a:pt x="2717358" y="5283102"/>
                      <a:pt x="2692179" y="5268525"/>
                    </a:cubicBezTo>
                    <a:cubicBezTo>
                      <a:pt x="2686878" y="5279127"/>
                      <a:pt x="2699468" y="5292379"/>
                      <a:pt x="2679590" y="5296355"/>
                    </a:cubicBezTo>
                    <a:cubicBezTo>
                      <a:pt x="2647122" y="5302318"/>
                      <a:pt x="2630557" y="5315570"/>
                      <a:pt x="2621943" y="5336774"/>
                    </a:cubicBezTo>
                    <a:cubicBezTo>
                      <a:pt x="2619292" y="5344063"/>
                      <a:pt x="2606703" y="5354002"/>
                      <a:pt x="2596764" y="5355327"/>
                    </a:cubicBezTo>
                    <a:cubicBezTo>
                      <a:pt x="2571584" y="5357977"/>
                      <a:pt x="2557670" y="5371892"/>
                      <a:pt x="2538454" y="5380506"/>
                    </a:cubicBezTo>
                    <a:cubicBezTo>
                      <a:pt x="2532491" y="5383156"/>
                      <a:pt x="2531828" y="5387132"/>
                      <a:pt x="2523214" y="5382494"/>
                    </a:cubicBezTo>
                    <a:cubicBezTo>
                      <a:pt x="2510624" y="5375868"/>
                      <a:pt x="2494059" y="5381168"/>
                      <a:pt x="2486108" y="5387132"/>
                    </a:cubicBezTo>
                    <a:cubicBezTo>
                      <a:pt x="2478157" y="5393758"/>
                      <a:pt x="2482132" y="5402372"/>
                      <a:pt x="2496047" y="5407010"/>
                    </a:cubicBezTo>
                    <a:cubicBezTo>
                      <a:pt x="2504661" y="5409661"/>
                      <a:pt x="2500023" y="5414299"/>
                      <a:pt x="2496047" y="5419600"/>
                    </a:cubicBezTo>
                    <a:cubicBezTo>
                      <a:pt x="2488096" y="5430202"/>
                      <a:pt x="2475506" y="5434840"/>
                      <a:pt x="2454965" y="5445442"/>
                    </a:cubicBezTo>
                    <a:cubicBezTo>
                      <a:pt x="2470868" y="5422250"/>
                      <a:pt x="2488096" y="5405022"/>
                      <a:pt x="2466892" y="5387795"/>
                    </a:cubicBezTo>
                    <a:cubicBezTo>
                      <a:pt x="2432437" y="5407010"/>
                      <a:pt x="2433099" y="5407010"/>
                      <a:pt x="2449002" y="5424900"/>
                    </a:cubicBezTo>
                    <a:cubicBezTo>
                      <a:pt x="2457616" y="5434840"/>
                      <a:pt x="2450327" y="5444116"/>
                      <a:pt x="2439063" y="5450742"/>
                    </a:cubicBezTo>
                    <a:cubicBezTo>
                      <a:pt x="2430449" y="5456043"/>
                      <a:pt x="2421172" y="5461344"/>
                      <a:pt x="2411233" y="5464657"/>
                    </a:cubicBezTo>
                    <a:cubicBezTo>
                      <a:pt x="2379428" y="5474596"/>
                      <a:pt x="2374127" y="5498450"/>
                      <a:pt x="2352924" y="5513690"/>
                    </a:cubicBezTo>
                    <a:cubicBezTo>
                      <a:pt x="2340997" y="5522304"/>
                      <a:pt x="2366176" y="5522304"/>
                      <a:pt x="2356899" y="5530255"/>
                    </a:cubicBezTo>
                    <a:cubicBezTo>
                      <a:pt x="2347623" y="5538207"/>
                      <a:pt x="2349611" y="5540195"/>
                      <a:pt x="2367501" y="5544170"/>
                    </a:cubicBezTo>
                    <a:cubicBezTo>
                      <a:pt x="2356237" y="5544833"/>
                      <a:pt x="2347623" y="5545495"/>
                      <a:pt x="2339009" y="5546158"/>
                    </a:cubicBezTo>
                    <a:cubicBezTo>
                      <a:pt x="2339671" y="5533568"/>
                      <a:pt x="2326419" y="5537544"/>
                      <a:pt x="2315817" y="5537544"/>
                    </a:cubicBezTo>
                    <a:cubicBezTo>
                      <a:pt x="2307866" y="5537544"/>
                      <a:pt x="2295277" y="5542845"/>
                      <a:pt x="2297265" y="5531581"/>
                    </a:cubicBezTo>
                    <a:cubicBezTo>
                      <a:pt x="2299252" y="5522304"/>
                      <a:pt x="2307866" y="5523629"/>
                      <a:pt x="2317143" y="5527605"/>
                    </a:cubicBezTo>
                    <a:cubicBezTo>
                      <a:pt x="2326419" y="5531581"/>
                      <a:pt x="2335696" y="5529593"/>
                      <a:pt x="2336358" y="5520979"/>
                    </a:cubicBezTo>
                    <a:cubicBezTo>
                      <a:pt x="2337684" y="5513028"/>
                      <a:pt x="2329732" y="5510377"/>
                      <a:pt x="2318468" y="5512365"/>
                    </a:cubicBezTo>
                    <a:cubicBezTo>
                      <a:pt x="2315155" y="5513028"/>
                      <a:pt x="2272085" y="5526280"/>
                      <a:pt x="2268772" y="5527605"/>
                    </a:cubicBezTo>
                    <a:cubicBezTo>
                      <a:pt x="2260821" y="5531581"/>
                      <a:pt x="2254195" y="5534894"/>
                      <a:pt x="2242268" y="5530918"/>
                    </a:cubicBezTo>
                    <a:cubicBezTo>
                      <a:pt x="2222390" y="5523629"/>
                      <a:pt x="2205162" y="5528268"/>
                      <a:pt x="2198536" y="5546158"/>
                    </a:cubicBezTo>
                    <a:cubicBezTo>
                      <a:pt x="2183958" y="5532906"/>
                      <a:pt x="2175344" y="5526942"/>
                      <a:pt x="2162755" y="5548146"/>
                    </a:cubicBezTo>
                    <a:cubicBezTo>
                      <a:pt x="2162755" y="5548808"/>
                      <a:pt x="2162092" y="5548808"/>
                      <a:pt x="2161430" y="5549471"/>
                    </a:cubicBezTo>
                    <a:cubicBezTo>
                      <a:pt x="2159442" y="5549471"/>
                      <a:pt x="2158117" y="5548808"/>
                      <a:pt x="2156129" y="5549471"/>
                    </a:cubicBezTo>
                    <a:cubicBezTo>
                      <a:pt x="2146190" y="5550796"/>
                      <a:pt x="2144865" y="5558085"/>
                      <a:pt x="2144202" y="5565374"/>
                    </a:cubicBezTo>
                    <a:cubicBezTo>
                      <a:pt x="2141551" y="5567361"/>
                      <a:pt x="2138238" y="5569350"/>
                      <a:pt x="2135588" y="5571337"/>
                    </a:cubicBezTo>
                    <a:cubicBezTo>
                      <a:pt x="2127637" y="5569350"/>
                      <a:pt x="2120348" y="5568024"/>
                      <a:pt x="2118360" y="5557422"/>
                    </a:cubicBezTo>
                    <a:cubicBezTo>
                      <a:pt x="2117698" y="5556760"/>
                      <a:pt x="2116372" y="5556097"/>
                      <a:pt x="2115710" y="5555434"/>
                    </a:cubicBezTo>
                    <a:cubicBezTo>
                      <a:pt x="2116372" y="5562061"/>
                      <a:pt x="2089868" y="5565374"/>
                      <a:pt x="2113059" y="5575313"/>
                    </a:cubicBezTo>
                    <a:cubicBezTo>
                      <a:pt x="2112397" y="5576638"/>
                      <a:pt x="2111071" y="5577963"/>
                      <a:pt x="2110409" y="5579289"/>
                    </a:cubicBezTo>
                    <a:cubicBezTo>
                      <a:pt x="2110409" y="5579289"/>
                      <a:pt x="2109746" y="5579289"/>
                      <a:pt x="2109746" y="5579289"/>
                    </a:cubicBezTo>
                    <a:cubicBezTo>
                      <a:pt x="2095831" y="5573325"/>
                      <a:pt x="2089868" y="5575313"/>
                      <a:pt x="2086555" y="5585915"/>
                    </a:cubicBezTo>
                    <a:cubicBezTo>
                      <a:pt x="2085230" y="5590553"/>
                      <a:pt x="2087217" y="5595191"/>
                      <a:pt x="2081917" y="5597179"/>
                    </a:cubicBezTo>
                    <a:cubicBezTo>
                      <a:pt x="2070652" y="5599829"/>
                      <a:pt x="2065351" y="5584589"/>
                      <a:pt x="2057400" y="5585915"/>
                    </a:cubicBezTo>
                    <a:cubicBezTo>
                      <a:pt x="2059388" y="5569350"/>
                      <a:pt x="2060713" y="5552121"/>
                      <a:pt x="2053424" y="5533568"/>
                    </a:cubicBezTo>
                    <a:cubicBezTo>
                      <a:pt x="2047461" y="5550796"/>
                      <a:pt x="2040835" y="5564048"/>
                      <a:pt x="2044148" y="5577963"/>
                    </a:cubicBezTo>
                    <a:cubicBezTo>
                      <a:pt x="2045473" y="5583927"/>
                      <a:pt x="2044811" y="5590553"/>
                      <a:pt x="2045473" y="5597179"/>
                    </a:cubicBezTo>
                    <a:cubicBezTo>
                      <a:pt x="2040835" y="5602480"/>
                      <a:pt x="2035534" y="5605793"/>
                      <a:pt x="2028245" y="5608443"/>
                    </a:cubicBezTo>
                    <a:cubicBezTo>
                      <a:pt x="2001741" y="5617720"/>
                      <a:pt x="1971924" y="5623683"/>
                      <a:pt x="1951383" y="5640248"/>
                    </a:cubicBezTo>
                    <a:cubicBezTo>
                      <a:pt x="1950057" y="5640911"/>
                      <a:pt x="1947407" y="5640911"/>
                      <a:pt x="1945419" y="5641574"/>
                    </a:cubicBezTo>
                    <a:cubicBezTo>
                      <a:pt x="1920903" y="5641574"/>
                      <a:pt x="1892411" y="5648200"/>
                      <a:pt x="1885784" y="5623683"/>
                    </a:cubicBezTo>
                    <a:cubicBezTo>
                      <a:pt x="1873195" y="5631634"/>
                      <a:pt x="1894398" y="5656151"/>
                      <a:pt x="1856630" y="5646874"/>
                    </a:cubicBezTo>
                    <a:cubicBezTo>
                      <a:pt x="1830125" y="5680005"/>
                      <a:pt x="1828800" y="5648863"/>
                      <a:pt x="1818861" y="5639586"/>
                    </a:cubicBezTo>
                    <a:cubicBezTo>
                      <a:pt x="1812235" y="5646874"/>
                      <a:pt x="1802958" y="5650850"/>
                      <a:pt x="1802958" y="5659464"/>
                    </a:cubicBezTo>
                    <a:cubicBezTo>
                      <a:pt x="1802958" y="5674042"/>
                      <a:pt x="1788381" y="5685306"/>
                      <a:pt x="1777117" y="5697895"/>
                    </a:cubicBezTo>
                    <a:cubicBezTo>
                      <a:pt x="1767178" y="5707834"/>
                      <a:pt x="1747962" y="5702534"/>
                      <a:pt x="1747962" y="5703196"/>
                    </a:cubicBezTo>
                    <a:cubicBezTo>
                      <a:pt x="1736035" y="5729038"/>
                      <a:pt x="1695616" y="5729038"/>
                      <a:pt x="1673087" y="5744278"/>
                    </a:cubicBezTo>
                    <a:cubicBezTo>
                      <a:pt x="1673087" y="5747591"/>
                      <a:pt x="1673087" y="5750904"/>
                      <a:pt x="1679713" y="5747591"/>
                    </a:cubicBezTo>
                    <a:cubicBezTo>
                      <a:pt x="1723445" y="5731689"/>
                      <a:pt x="1766515" y="5714461"/>
                      <a:pt x="1816211" y="5710485"/>
                    </a:cubicBezTo>
                    <a:cubicBezTo>
                      <a:pt x="1822174" y="5709822"/>
                      <a:pt x="1830125" y="5705847"/>
                      <a:pt x="1834101" y="5711148"/>
                    </a:cubicBezTo>
                    <a:cubicBezTo>
                      <a:pt x="1838739" y="5717774"/>
                      <a:pt x="1827475" y="5716448"/>
                      <a:pt x="1824162" y="5719099"/>
                    </a:cubicBezTo>
                    <a:cubicBezTo>
                      <a:pt x="1780430" y="5750904"/>
                      <a:pt x="1721457" y="5769457"/>
                      <a:pt x="1673750" y="5797950"/>
                    </a:cubicBezTo>
                    <a:cubicBezTo>
                      <a:pt x="1647908" y="5813189"/>
                      <a:pt x="1618753" y="5826442"/>
                      <a:pt x="1590261" y="5839694"/>
                    </a:cubicBezTo>
                    <a:cubicBezTo>
                      <a:pt x="1575021" y="5846320"/>
                      <a:pt x="1553155" y="5841019"/>
                      <a:pt x="1540565" y="5853608"/>
                    </a:cubicBezTo>
                    <a:cubicBezTo>
                      <a:pt x="1531951" y="5861560"/>
                      <a:pt x="1508097" y="5854271"/>
                      <a:pt x="1504122" y="5870836"/>
                    </a:cubicBezTo>
                    <a:cubicBezTo>
                      <a:pt x="1502797" y="5875474"/>
                      <a:pt x="1488219" y="5875474"/>
                      <a:pt x="1485569" y="5866861"/>
                    </a:cubicBezTo>
                    <a:cubicBezTo>
                      <a:pt x="1484244" y="5862222"/>
                      <a:pt x="1483581" y="5856259"/>
                      <a:pt x="1471654" y="5857584"/>
                    </a:cubicBezTo>
                    <a:cubicBezTo>
                      <a:pt x="1467678" y="5865535"/>
                      <a:pt x="1476955" y="5872824"/>
                      <a:pt x="1474304" y="5879450"/>
                    </a:cubicBezTo>
                    <a:cubicBezTo>
                      <a:pt x="1471654" y="5886739"/>
                      <a:pt x="1453763" y="5894028"/>
                      <a:pt x="1454426" y="5899991"/>
                    </a:cubicBezTo>
                    <a:cubicBezTo>
                      <a:pt x="1455751" y="5921195"/>
                      <a:pt x="1431235" y="5923845"/>
                      <a:pt x="1414007" y="5933121"/>
                    </a:cubicBezTo>
                    <a:cubicBezTo>
                      <a:pt x="1391478" y="5945711"/>
                      <a:pt x="1359673" y="5958300"/>
                      <a:pt x="1358348" y="5978842"/>
                    </a:cubicBezTo>
                    <a:cubicBezTo>
                      <a:pt x="1357023" y="5996732"/>
                      <a:pt x="1343108" y="6006671"/>
                      <a:pt x="1328530" y="6017273"/>
                    </a:cubicBezTo>
                    <a:cubicBezTo>
                      <a:pt x="1308652" y="6031850"/>
                      <a:pt x="1285461" y="6045102"/>
                      <a:pt x="1270221" y="6061668"/>
                    </a:cubicBezTo>
                    <a:cubicBezTo>
                      <a:pt x="1258294" y="6061668"/>
                      <a:pt x="1262270" y="6041127"/>
                      <a:pt x="1237753" y="6055704"/>
                    </a:cubicBezTo>
                    <a:cubicBezTo>
                      <a:pt x="1221188" y="6064981"/>
                      <a:pt x="1219863" y="6072932"/>
                      <a:pt x="1216550" y="6083534"/>
                    </a:cubicBezTo>
                    <a:cubicBezTo>
                      <a:pt x="1214562" y="6088834"/>
                      <a:pt x="1220525" y="6100761"/>
                      <a:pt x="1204623" y="6099436"/>
                    </a:cubicBezTo>
                    <a:cubicBezTo>
                      <a:pt x="1194021" y="6098111"/>
                      <a:pt x="1186070" y="6090160"/>
                      <a:pt x="1188720" y="6105400"/>
                    </a:cubicBezTo>
                    <a:cubicBezTo>
                      <a:pt x="1189383" y="6110700"/>
                      <a:pt x="1182094" y="6112026"/>
                      <a:pt x="1177456" y="6108713"/>
                    </a:cubicBezTo>
                    <a:cubicBezTo>
                      <a:pt x="1169504" y="6103412"/>
                      <a:pt x="1163541" y="6103412"/>
                      <a:pt x="1158903" y="6106063"/>
                    </a:cubicBezTo>
                    <a:cubicBezTo>
                      <a:pt x="1164866" y="6089497"/>
                      <a:pt x="1178781" y="6082871"/>
                      <a:pt x="1194684" y="6076908"/>
                    </a:cubicBezTo>
                    <a:cubicBezTo>
                      <a:pt x="1203297" y="6073595"/>
                      <a:pt x="1211911" y="6067631"/>
                      <a:pt x="1209261" y="6056367"/>
                    </a:cubicBezTo>
                    <a:cubicBezTo>
                      <a:pt x="1207273" y="6047090"/>
                      <a:pt x="1203960" y="6035826"/>
                      <a:pt x="1193358" y="6032513"/>
                    </a:cubicBezTo>
                    <a:cubicBezTo>
                      <a:pt x="1180769" y="6028537"/>
                      <a:pt x="1177456" y="6040464"/>
                      <a:pt x="1171492" y="6049741"/>
                    </a:cubicBezTo>
                    <a:cubicBezTo>
                      <a:pt x="1164204" y="6041789"/>
                      <a:pt x="1152277" y="6038476"/>
                      <a:pt x="1155590" y="6024561"/>
                    </a:cubicBezTo>
                    <a:cubicBezTo>
                      <a:pt x="1155590" y="6023899"/>
                      <a:pt x="1154927" y="6023899"/>
                      <a:pt x="1154927" y="6023236"/>
                    </a:cubicBezTo>
                    <a:cubicBezTo>
                      <a:pt x="1162216" y="6033176"/>
                      <a:pt x="1172155" y="6037814"/>
                      <a:pt x="1183419" y="6029200"/>
                    </a:cubicBezTo>
                    <a:cubicBezTo>
                      <a:pt x="1196009" y="6019923"/>
                      <a:pt x="1202635" y="6004683"/>
                      <a:pt x="1212574" y="5992756"/>
                    </a:cubicBezTo>
                    <a:cubicBezTo>
                      <a:pt x="1215224" y="5989443"/>
                      <a:pt x="1209924" y="5985468"/>
                      <a:pt x="1204623" y="5984142"/>
                    </a:cubicBezTo>
                    <a:cubicBezTo>
                      <a:pt x="1198659" y="5982817"/>
                      <a:pt x="1193358" y="5986793"/>
                      <a:pt x="1186732" y="5984805"/>
                    </a:cubicBezTo>
                    <a:cubicBezTo>
                      <a:pt x="1194021" y="5972878"/>
                      <a:pt x="1201310" y="5961614"/>
                      <a:pt x="1210586" y="5951012"/>
                    </a:cubicBezTo>
                    <a:cubicBezTo>
                      <a:pt x="1211249" y="5950350"/>
                      <a:pt x="1211249" y="5949687"/>
                      <a:pt x="1211911" y="5949687"/>
                    </a:cubicBezTo>
                    <a:cubicBezTo>
                      <a:pt x="1210586" y="5949024"/>
                      <a:pt x="1208598" y="5948361"/>
                      <a:pt x="1207273" y="5947699"/>
                    </a:cubicBezTo>
                    <a:cubicBezTo>
                      <a:pt x="1219200" y="5937097"/>
                      <a:pt x="1223176" y="5922520"/>
                      <a:pt x="1232452" y="5909930"/>
                    </a:cubicBezTo>
                    <a:cubicBezTo>
                      <a:pt x="1228477" y="5905955"/>
                      <a:pt x="1224501" y="5909930"/>
                      <a:pt x="1220525" y="5909268"/>
                    </a:cubicBezTo>
                    <a:cubicBezTo>
                      <a:pt x="1219863" y="5909268"/>
                      <a:pt x="1218537" y="5908605"/>
                      <a:pt x="1218537" y="5907942"/>
                    </a:cubicBezTo>
                    <a:cubicBezTo>
                      <a:pt x="1218537" y="5907280"/>
                      <a:pt x="1219200" y="5906617"/>
                      <a:pt x="1219200" y="5905955"/>
                    </a:cubicBezTo>
                    <a:cubicBezTo>
                      <a:pt x="1219863" y="5904629"/>
                      <a:pt x="1220525" y="5903304"/>
                      <a:pt x="1221188" y="5902642"/>
                    </a:cubicBezTo>
                    <a:cubicBezTo>
                      <a:pt x="1221188" y="5902642"/>
                      <a:pt x="1221188" y="5902642"/>
                      <a:pt x="1221188" y="5902642"/>
                    </a:cubicBezTo>
                    <a:cubicBezTo>
                      <a:pt x="1217212" y="5900654"/>
                      <a:pt x="1213899" y="5899329"/>
                      <a:pt x="1211249" y="5904629"/>
                    </a:cubicBezTo>
                    <a:cubicBezTo>
                      <a:pt x="1197334" y="5927821"/>
                      <a:pt x="1177456" y="5947036"/>
                      <a:pt x="1169504" y="5973541"/>
                    </a:cubicBezTo>
                    <a:cubicBezTo>
                      <a:pt x="1168842" y="5975529"/>
                      <a:pt x="1162878" y="5976191"/>
                      <a:pt x="1159565" y="5976854"/>
                    </a:cubicBezTo>
                    <a:cubicBezTo>
                      <a:pt x="1157577" y="5984142"/>
                      <a:pt x="1162878" y="5993419"/>
                      <a:pt x="1154927" y="5999382"/>
                    </a:cubicBezTo>
                    <a:cubicBezTo>
                      <a:pt x="1146313" y="6006671"/>
                      <a:pt x="1149626" y="6013960"/>
                      <a:pt x="1152939" y="6021911"/>
                    </a:cubicBezTo>
                    <a:cubicBezTo>
                      <a:pt x="1152939" y="6021911"/>
                      <a:pt x="1152277" y="6021911"/>
                      <a:pt x="1152277" y="6021911"/>
                    </a:cubicBezTo>
                    <a:cubicBezTo>
                      <a:pt x="1152277" y="6021911"/>
                      <a:pt x="1152277" y="6021911"/>
                      <a:pt x="1152277" y="6022574"/>
                    </a:cubicBezTo>
                    <a:cubicBezTo>
                      <a:pt x="1149626" y="6028537"/>
                      <a:pt x="1124447" y="6020586"/>
                      <a:pt x="1141675" y="6039139"/>
                    </a:cubicBezTo>
                    <a:cubicBezTo>
                      <a:pt x="1139687" y="6040464"/>
                      <a:pt x="1138362" y="6041789"/>
                      <a:pt x="1136374" y="6042452"/>
                    </a:cubicBezTo>
                    <a:cubicBezTo>
                      <a:pt x="1125110" y="6047753"/>
                      <a:pt x="1115171" y="6053716"/>
                      <a:pt x="1113845" y="6068956"/>
                    </a:cubicBezTo>
                    <a:cubicBezTo>
                      <a:pt x="1113183" y="6078895"/>
                      <a:pt x="1102581" y="6081546"/>
                      <a:pt x="1093967" y="6080883"/>
                    </a:cubicBezTo>
                    <a:cubicBezTo>
                      <a:pt x="1083365" y="6080221"/>
                      <a:pt x="1093304" y="6073595"/>
                      <a:pt x="1092642" y="6070282"/>
                    </a:cubicBezTo>
                    <a:cubicBezTo>
                      <a:pt x="1091979" y="6062993"/>
                      <a:pt x="1085353" y="6064981"/>
                      <a:pt x="1082040" y="6064981"/>
                    </a:cubicBezTo>
                    <a:cubicBezTo>
                      <a:pt x="1064150" y="6064981"/>
                      <a:pt x="1066137" y="6059017"/>
                      <a:pt x="1073426" y="6046428"/>
                    </a:cubicBezTo>
                    <a:cubicBezTo>
                      <a:pt x="1084690" y="6025224"/>
                      <a:pt x="1103244" y="6006671"/>
                      <a:pt x="1104569" y="5975529"/>
                    </a:cubicBezTo>
                    <a:cubicBezTo>
                      <a:pt x="1091979" y="5988781"/>
                      <a:pt x="1080715" y="5998057"/>
                      <a:pt x="1077402" y="6011972"/>
                    </a:cubicBezTo>
                    <a:cubicBezTo>
                      <a:pt x="1075414" y="6021911"/>
                      <a:pt x="1067463" y="6029863"/>
                      <a:pt x="1070113" y="6041127"/>
                    </a:cubicBezTo>
                    <a:cubicBezTo>
                      <a:pt x="1048247" y="6041789"/>
                      <a:pt x="1060174" y="6057029"/>
                      <a:pt x="1058186" y="6066306"/>
                    </a:cubicBezTo>
                    <a:cubicBezTo>
                      <a:pt x="1056861" y="6070944"/>
                      <a:pt x="1055536" y="6086847"/>
                      <a:pt x="1044934" y="6070944"/>
                    </a:cubicBezTo>
                    <a:cubicBezTo>
                      <a:pt x="1042284" y="6066968"/>
                      <a:pt x="1036320" y="6063655"/>
                      <a:pt x="1031682" y="6069619"/>
                    </a:cubicBezTo>
                    <a:cubicBezTo>
                      <a:pt x="1029031" y="6073595"/>
                      <a:pt x="1027043" y="6080883"/>
                      <a:pt x="1031019" y="6081546"/>
                    </a:cubicBezTo>
                    <a:cubicBezTo>
                      <a:pt x="1061499" y="6086184"/>
                      <a:pt x="1038970" y="6102087"/>
                      <a:pt x="1038308" y="6113351"/>
                    </a:cubicBezTo>
                    <a:cubicBezTo>
                      <a:pt x="1039633" y="6114014"/>
                      <a:pt x="1040958" y="6114014"/>
                      <a:pt x="1042284" y="6114676"/>
                    </a:cubicBezTo>
                    <a:cubicBezTo>
                      <a:pt x="1040296" y="6117989"/>
                      <a:pt x="1040296" y="6122628"/>
                      <a:pt x="1038970" y="6126603"/>
                    </a:cubicBezTo>
                    <a:cubicBezTo>
                      <a:pt x="1031682" y="6145819"/>
                      <a:pt x="1007165" y="6166360"/>
                      <a:pt x="993913" y="6167685"/>
                    </a:cubicBezTo>
                    <a:cubicBezTo>
                      <a:pt x="982649" y="6169010"/>
                      <a:pt x="978673" y="6153770"/>
                      <a:pt x="964758" y="6160396"/>
                    </a:cubicBezTo>
                    <a:cubicBezTo>
                      <a:pt x="972710" y="6182263"/>
                      <a:pt x="997889" y="6196177"/>
                      <a:pt x="995901" y="6222682"/>
                    </a:cubicBezTo>
                    <a:cubicBezTo>
                      <a:pt x="988612" y="6222682"/>
                      <a:pt x="982649" y="6208104"/>
                      <a:pt x="974697" y="6218706"/>
                    </a:cubicBezTo>
                    <a:cubicBezTo>
                      <a:pt x="966746" y="6229308"/>
                      <a:pt x="978010" y="6230633"/>
                      <a:pt x="983974" y="6233946"/>
                    </a:cubicBezTo>
                    <a:cubicBezTo>
                      <a:pt x="985299" y="6234608"/>
                      <a:pt x="985962" y="6237921"/>
                      <a:pt x="985962" y="6239909"/>
                    </a:cubicBezTo>
                    <a:cubicBezTo>
                      <a:pt x="985299" y="6254487"/>
                      <a:pt x="952831" y="6273702"/>
                      <a:pt x="938917" y="6267739"/>
                    </a:cubicBezTo>
                    <a:cubicBezTo>
                      <a:pt x="914400" y="6256474"/>
                      <a:pt x="913737" y="6257137"/>
                      <a:pt x="913075" y="6280991"/>
                    </a:cubicBezTo>
                    <a:cubicBezTo>
                      <a:pt x="909099" y="6290930"/>
                      <a:pt x="880607" y="6257800"/>
                      <a:pt x="891871" y="6294243"/>
                    </a:cubicBezTo>
                    <a:cubicBezTo>
                      <a:pt x="891871" y="6294906"/>
                      <a:pt x="885908" y="6298219"/>
                      <a:pt x="882595" y="6298219"/>
                    </a:cubicBezTo>
                    <a:cubicBezTo>
                      <a:pt x="870005" y="6295568"/>
                      <a:pt x="863379" y="6306833"/>
                      <a:pt x="854103" y="6312796"/>
                    </a:cubicBezTo>
                    <a:cubicBezTo>
                      <a:pt x="852115" y="6298219"/>
                      <a:pt x="857416" y="6289605"/>
                      <a:pt x="868680" y="6284304"/>
                    </a:cubicBezTo>
                    <a:cubicBezTo>
                      <a:pt x="880607" y="6279003"/>
                      <a:pt x="874644" y="6271052"/>
                      <a:pt x="870005" y="6266414"/>
                    </a:cubicBezTo>
                    <a:cubicBezTo>
                      <a:pt x="861391" y="6259125"/>
                      <a:pt x="868017" y="6271052"/>
                      <a:pt x="864042" y="6273040"/>
                    </a:cubicBezTo>
                    <a:cubicBezTo>
                      <a:pt x="847477" y="6280991"/>
                      <a:pt x="835550" y="6297556"/>
                      <a:pt x="811033" y="6302857"/>
                    </a:cubicBezTo>
                    <a:cubicBezTo>
                      <a:pt x="824948" y="6289605"/>
                      <a:pt x="834887" y="6280329"/>
                      <a:pt x="845489" y="6270389"/>
                    </a:cubicBezTo>
                    <a:cubicBezTo>
                      <a:pt x="836212" y="6271715"/>
                      <a:pt x="828261" y="6259787"/>
                      <a:pt x="819647" y="6267076"/>
                    </a:cubicBezTo>
                    <a:cubicBezTo>
                      <a:pt x="807720" y="6278341"/>
                      <a:pt x="791817" y="6284304"/>
                      <a:pt x="780553" y="6298219"/>
                    </a:cubicBezTo>
                    <a:cubicBezTo>
                      <a:pt x="766638" y="6315447"/>
                      <a:pt x="750073" y="6334663"/>
                      <a:pt x="722906" y="6324723"/>
                    </a:cubicBezTo>
                    <a:cubicBezTo>
                      <a:pt x="741459" y="6314121"/>
                      <a:pt x="755374" y="6298882"/>
                      <a:pt x="766638" y="6280329"/>
                    </a:cubicBezTo>
                    <a:cubicBezTo>
                      <a:pt x="746097" y="6274365"/>
                      <a:pt x="734833" y="6288280"/>
                      <a:pt x="722906" y="6297556"/>
                    </a:cubicBezTo>
                    <a:cubicBezTo>
                      <a:pt x="716280" y="6302857"/>
                      <a:pt x="702365" y="6302857"/>
                      <a:pt x="703690" y="6316772"/>
                    </a:cubicBezTo>
                    <a:lnTo>
                      <a:pt x="703690" y="6316772"/>
                    </a:lnTo>
                    <a:cubicBezTo>
                      <a:pt x="703690" y="6316772"/>
                      <a:pt x="703690" y="6316772"/>
                      <a:pt x="703690" y="6316772"/>
                    </a:cubicBezTo>
                    <a:cubicBezTo>
                      <a:pt x="690438" y="6297556"/>
                      <a:pt x="678511" y="6313459"/>
                      <a:pt x="669897" y="6320748"/>
                    </a:cubicBezTo>
                    <a:cubicBezTo>
                      <a:pt x="655983" y="6332012"/>
                      <a:pt x="648694" y="6320748"/>
                      <a:pt x="649357" y="6313459"/>
                    </a:cubicBezTo>
                    <a:cubicBezTo>
                      <a:pt x="650682" y="6294243"/>
                      <a:pt x="640743" y="6278341"/>
                      <a:pt x="636104" y="6261113"/>
                    </a:cubicBezTo>
                    <a:cubicBezTo>
                      <a:pt x="634117" y="6252499"/>
                      <a:pt x="640080" y="6239909"/>
                      <a:pt x="640743" y="6240572"/>
                    </a:cubicBezTo>
                    <a:cubicBezTo>
                      <a:pt x="662609" y="6245210"/>
                      <a:pt x="650019" y="6224007"/>
                      <a:pt x="650019" y="6224007"/>
                    </a:cubicBezTo>
                    <a:cubicBezTo>
                      <a:pt x="641405" y="6210092"/>
                      <a:pt x="640080" y="6194189"/>
                      <a:pt x="636104" y="6178950"/>
                    </a:cubicBezTo>
                    <a:cubicBezTo>
                      <a:pt x="634117" y="6172986"/>
                      <a:pt x="630141" y="6165697"/>
                      <a:pt x="624177" y="6165697"/>
                    </a:cubicBezTo>
                    <a:cubicBezTo>
                      <a:pt x="595685" y="6166360"/>
                      <a:pt x="575807" y="6143831"/>
                      <a:pt x="547977" y="6139193"/>
                    </a:cubicBezTo>
                    <a:cubicBezTo>
                      <a:pt x="528099" y="6135880"/>
                      <a:pt x="518160" y="6157746"/>
                      <a:pt x="499607" y="6153108"/>
                    </a:cubicBezTo>
                    <a:cubicBezTo>
                      <a:pt x="499607" y="6153108"/>
                      <a:pt x="498282" y="6157083"/>
                      <a:pt x="497619" y="6159071"/>
                    </a:cubicBezTo>
                    <a:cubicBezTo>
                      <a:pt x="517497" y="6160396"/>
                      <a:pt x="502257" y="6174974"/>
                      <a:pt x="502920" y="6180274"/>
                    </a:cubicBezTo>
                    <a:cubicBezTo>
                      <a:pt x="504245" y="6196177"/>
                      <a:pt x="517497" y="6205454"/>
                      <a:pt x="520148" y="6219368"/>
                    </a:cubicBezTo>
                    <a:cubicBezTo>
                      <a:pt x="526111" y="6252499"/>
                      <a:pt x="530750" y="6286292"/>
                      <a:pt x="536713" y="6320085"/>
                    </a:cubicBezTo>
                    <a:cubicBezTo>
                      <a:pt x="538038" y="6326711"/>
                      <a:pt x="537376" y="6334000"/>
                      <a:pt x="534725" y="6337976"/>
                    </a:cubicBezTo>
                    <a:cubicBezTo>
                      <a:pt x="524786" y="6349902"/>
                      <a:pt x="522136" y="6357191"/>
                      <a:pt x="540026" y="6363155"/>
                    </a:cubicBezTo>
                    <a:cubicBezTo>
                      <a:pt x="545327" y="6364480"/>
                      <a:pt x="546652" y="6371106"/>
                      <a:pt x="545327" y="6377069"/>
                    </a:cubicBezTo>
                    <a:cubicBezTo>
                      <a:pt x="539364" y="6400261"/>
                      <a:pt x="542014" y="6408874"/>
                      <a:pt x="562555" y="6420139"/>
                    </a:cubicBezTo>
                    <a:cubicBezTo>
                      <a:pt x="555929" y="6423452"/>
                      <a:pt x="547315" y="6424777"/>
                      <a:pt x="544664" y="6429416"/>
                    </a:cubicBezTo>
                    <a:cubicBezTo>
                      <a:pt x="534063" y="6446643"/>
                      <a:pt x="518160" y="6426102"/>
                      <a:pt x="507558" y="6436042"/>
                    </a:cubicBezTo>
                    <a:cubicBezTo>
                      <a:pt x="506233" y="6419476"/>
                      <a:pt x="496294" y="6424777"/>
                      <a:pt x="487680" y="6427428"/>
                    </a:cubicBezTo>
                    <a:cubicBezTo>
                      <a:pt x="484367" y="6428753"/>
                      <a:pt x="479066" y="6430078"/>
                      <a:pt x="480391" y="6434716"/>
                    </a:cubicBezTo>
                    <a:cubicBezTo>
                      <a:pt x="483704" y="6443330"/>
                      <a:pt x="486355" y="6435379"/>
                      <a:pt x="489668" y="6434054"/>
                    </a:cubicBezTo>
                    <a:cubicBezTo>
                      <a:pt x="509546" y="6428090"/>
                      <a:pt x="488343" y="6453932"/>
                      <a:pt x="504245" y="6453269"/>
                    </a:cubicBezTo>
                    <a:cubicBezTo>
                      <a:pt x="506896" y="6453269"/>
                      <a:pt x="499607" y="6457245"/>
                      <a:pt x="496957" y="6459233"/>
                    </a:cubicBezTo>
                    <a:cubicBezTo>
                      <a:pt x="490330" y="6451282"/>
                      <a:pt x="479066" y="6483087"/>
                      <a:pt x="474428" y="6457245"/>
                    </a:cubicBezTo>
                    <a:cubicBezTo>
                      <a:pt x="474428" y="6456582"/>
                      <a:pt x="469127" y="6455920"/>
                      <a:pt x="468464" y="6456582"/>
                    </a:cubicBezTo>
                    <a:cubicBezTo>
                      <a:pt x="458525" y="6465859"/>
                      <a:pt x="448586" y="6465859"/>
                      <a:pt x="436659" y="6459233"/>
                    </a:cubicBezTo>
                    <a:cubicBezTo>
                      <a:pt x="430696" y="6455920"/>
                      <a:pt x="424732" y="6464534"/>
                      <a:pt x="422082" y="6470497"/>
                    </a:cubicBezTo>
                    <a:cubicBezTo>
                      <a:pt x="426057" y="6477123"/>
                      <a:pt x="435997" y="6472485"/>
                      <a:pt x="437322" y="6481099"/>
                    </a:cubicBezTo>
                    <a:cubicBezTo>
                      <a:pt x="425395" y="6480436"/>
                      <a:pt x="413468" y="6485074"/>
                      <a:pt x="402203" y="6473810"/>
                    </a:cubicBezTo>
                    <a:cubicBezTo>
                      <a:pt x="400878" y="6499652"/>
                      <a:pt x="418106" y="6508266"/>
                      <a:pt x="432021" y="6520193"/>
                    </a:cubicBezTo>
                    <a:cubicBezTo>
                      <a:pt x="418106" y="6540734"/>
                      <a:pt x="401541" y="6524168"/>
                      <a:pt x="386301" y="6522843"/>
                    </a:cubicBezTo>
                    <a:cubicBezTo>
                      <a:pt x="374374" y="6522181"/>
                      <a:pt x="388289" y="6508929"/>
                      <a:pt x="381000" y="6504290"/>
                    </a:cubicBezTo>
                    <a:cubicBezTo>
                      <a:pt x="375699" y="6510916"/>
                      <a:pt x="370398" y="6517542"/>
                      <a:pt x="363110" y="6526156"/>
                    </a:cubicBezTo>
                    <a:cubicBezTo>
                      <a:pt x="355821" y="6494351"/>
                      <a:pt x="349195" y="6517542"/>
                      <a:pt x="341243" y="6525494"/>
                    </a:cubicBezTo>
                    <a:cubicBezTo>
                      <a:pt x="340581" y="6517542"/>
                      <a:pt x="340581" y="6512904"/>
                      <a:pt x="340581" y="6507603"/>
                    </a:cubicBezTo>
                    <a:cubicBezTo>
                      <a:pt x="330642" y="6506941"/>
                      <a:pt x="333292" y="6522181"/>
                      <a:pt x="326003" y="6519530"/>
                    </a:cubicBezTo>
                    <a:cubicBezTo>
                      <a:pt x="303475" y="6511579"/>
                      <a:pt x="308113" y="6528144"/>
                      <a:pt x="308113" y="6539408"/>
                    </a:cubicBezTo>
                    <a:cubicBezTo>
                      <a:pt x="308113" y="6579165"/>
                      <a:pt x="308113" y="6618921"/>
                      <a:pt x="308113" y="6659341"/>
                    </a:cubicBezTo>
                    <a:cubicBezTo>
                      <a:pt x="308113" y="6669280"/>
                      <a:pt x="308113" y="6679219"/>
                      <a:pt x="308113" y="6689821"/>
                    </a:cubicBezTo>
                    <a:cubicBezTo>
                      <a:pt x="303475" y="6689158"/>
                      <a:pt x="299499" y="6687833"/>
                      <a:pt x="294861" y="6687170"/>
                    </a:cubicBezTo>
                    <a:cubicBezTo>
                      <a:pt x="282271" y="6685182"/>
                      <a:pt x="269682" y="6682532"/>
                      <a:pt x="264381" y="6698434"/>
                    </a:cubicBezTo>
                    <a:cubicBezTo>
                      <a:pt x="272332" y="6721626"/>
                      <a:pt x="283597" y="6730902"/>
                      <a:pt x="300162" y="6729577"/>
                    </a:cubicBezTo>
                    <a:cubicBezTo>
                      <a:pt x="291548" y="6732228"/>
                      <a:pt x="282934" y="6734878"/>
                      <a:pt x="274983" y="6730240"/>
                    </a:cubicBezTo>
                    <a:cubicBezTo>
                      <a:pt x="256430" y="6717650"/>
                      <a:pt x="237214" y="6713674"/>
                      <a:pt x="216010" y="6718313"/>
                    </a:cubicBezTo>
                    <a:cubicBezTo>
                      <a:pt x="215348" y="6718313"/>
                      <a:pt x="214685" y="6719638"/>
                      <a:pt x="214023" y="6719638"/>
                    </a:cubicBezTo>
                    <a:cubicBezTo>
                      <a:pt x="189506" y="6715000"/>
                      <a:pt x="166315" y="6720963"/>
                      <a:pt x="145774" y="6732890"/>
                    </a:cubicBezTo>
                    <a:cubicBezTo>
                      <a:pt x="132522" y="6740179"/>
                      <a:pt x="124570" y="6740179"/>
                      <a:pt x="113306" y="6731565"/>
                    </a:cubicBezTo>
                    <a:cubicBezTo>
                      <a:pt x="94090" y="6716325"/>
                      <a:pt x="68911" y="6722289"/>
                      <a:pt x="52346" y="6738854"/>
                    </a:cubicBezTo>
                    <a:cubicBezTo>
                      <a:pt x="32468" y="6758732"/>
                      <a:pt x="47045" y="6778610"/>
                      <a:pt x="49033" y="6796500"/>
                    </a:cubicBezTo>
                    <a:cubicBezTo>
                      <a:pt x="25179" y="6786561"/>
                      <a:pt x="15240" y="6808428"/>
                      <a:pt x="0" y="6817704"/>
                    </a:cubicBezTo>
                    <a:cubicBezTo>
                      <a:pt x="3313" y="6830293"/>
                      <a:pt x="8614" y="6842221"/>
                      <a:pt x="13915" y="6854148"/>
                    </a:cubicBezTo>
                    <a:cubicBezTo>
                      <a:pt x="13915" y="6854148"/>
                      <a:pt x="9142012" y="6853485"/>
                      <a:pt x="9149964" y="6853485"/>
                    </a:cubicBezTo>
                    <a:cubicBezTo>
                      <a:pt x="9149964" y="4633083"/>
                      <a:pt x="9149964" y="33916"/>
                      <a:pt x="9149964" y="26627"/>
                    </a:cubicBezTo>
                    <a:cubicBezTo>
                      <a:pt x="9149964" y="18676"/>
                      <a:pt x="9149964" y="11387"/>
                      <a:pt x="9149964" y="3436"/>
                    </a:cubicBezTo>
                    <a:cubicBezTo>
                      <a:pt x="9122134" y="-2527"/>
                      <a:pt x="9092316" y="-3853"/>
                      <a:pt x="9071113" y="25965"/>
                    </a:cubicBezTo>
                    <a:close/>
                    <a:moveTo>
                      <a:pt x="5029863" y="2522674"/>
                    </a:moveTo>
                    <a:cubicBezTo>
                      <a:pt x="5029863" y="2522674"/>
                      <a:pt x="5029863" y="2522674"/>
                      <a:pt x="5029863" y="2522674"/>
                    </a:cubicBezTo>
                    <a:cubicBezTo>
                      <a:pt x="5029863" y="2522012"/>
                      <a:pt x="5029863" y="2522012"/>
                      <a:pt x="5029863" y="2522012"/>
                    </a:cubicBezTo>
                    <a:lnTo>
                      <a:pt x="5029863" y="2522012"/>
                    </a:lnTo>
                    <a:cubicBezTo>
                      <a:pt x="5029863" y="2522674"/>
                      <a:pt x="5029863" y="2522674"/>
                      <a:pt x="5029863" y="2522674"/>
                    </a:cubicBezTo>
                    <a:close/>
                    <a:moveTo>
                      <a:pt x="4903967" y="2582972"/>
                    </a:move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lose/>
                    <a:moveTo>
                      <a:pt x="8056659" y="579906"/>
                    </a:moveTo>
                    <a:lnTo>
                      <a:pt x="8056659" y="579906"/>
                    </a:lnTo>
                    <a:cubicBezTo>
                      <a:pt x="8056659" y="579906"/>
                      <a:pt x="8056659" y="579906"/>
                      <a:pt x="8056659" y="579906"/>
                    </a:cubicBezTo>
                    <a:cubicBezTo>
                      <a:pt x="8056659" y="579906"/>
                      <a:pt x="8056659" y="579906"/>
                      <a:pt x="8056659" y="579906"/>
                    </a:cubicBezTo>
                    <a:lnTo>
                      <a:pt x="8056659" y="579906"/>
                    </a:lnTo>
                    <a:close/>
                    <a:moveTo>
                      <a:pt x="8410492" y="505693"/>
                    </a:moveTo>
                    <a:cubicBezTo>
                      <a:pt x="8411155" y="506356"/>
                      <a:pt x="8411817" y="507019"/>
                      <a:pt x="8412480" y="507681"/>
                    </a:cubicBezTo>
                    <a:cubicBezTo>
                      <a:pt x="8411817" y="507681"/>
                      <a:pt x="8411155" y="508344"/>
                      <a:pt x="8410492" y="508344"/>
                    </a:cubicBezTo>
                    <a:cubicBezTo>
                      <a:pt x="8410492" y="508344"/>
                      <a:pt x="8410492" y="508344"/>
                      <a:pt x="8410492" y="508344"/>
                    </a:cubicBezTo>
                    <a:cubicBezTo>
                      <a:pt x="8409829" y="507681"/>
                      <a:pt x="8410492" y="506356"/>
                      <a:pt x="8410492" y="505693"/>
                    </a:cubicBezTo>
                    <a:close/>
                    <a:moveTo>
                      <a:pt x="8375374" y="482502"/>
                    </a:moveTo>
                    <a:cubicBezTo>
                      <a:pt x="8375374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3165"/>
                      <a:pt x="8374712" y="483165"/>
                      <a:pt x="8375374" y="482502"/>
                    </a:cubicBezTo>
                    <a:cubicBezTo>
                      <a:pt x="8374712" y="482502"/>
                      <a:pt x="8375374" y="482502"/>
                      <a:pt x="8375374" y="482502"/>
                    </a:cubicBezTo>
                    <a:cubicBezTo>
                      <a:pt x="8375374" y="482502"/>
                      <a:pt x="8375374" y="482502"/>
                      <a:pt x="8375374" y="482502"/>
                    </a:cubicBezTo>
                    <a:close/>
                    <a:moveTo>
                      <a:pt x="8374712" y="482502"/>
                    </a:moveTo>
                    <a:lnTo>
                      <a:pt x="8374712" y="482502"/>
                    </a:ln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lnTo>
                      <a:pt x="8374712" y="482502"/>
                    </a:lnTo>
                    <a:close/>
                    <a:moveTo>
                      <a:pt x="9134061" y="49819"/>
                    </a:moveTo>
                    <a:cubicBezTo>
                      <a:pt x="9134061" y="49156"/>
                      <a:pt x="9134061" y="49156"/>
                      <a:pt x="9134061" y="48493"/>
                    </a:cubicBezTo>
                    <a:cubicBezTo>
                      <a:pt x="9134723" y="49156"/>
                      <a:pt x="9134723" y="49156"/>
                      <a:pt x="9134061" y="49819"/>
                    </a:cubicBezTo>
                    <a:cubicBezTo>
                      <a:pt x="9134723" y="49819"/>
                      <a:pt x="9134723" y="49819"/>
                      <a:pt x="9134061" y="49819"/>
                    </a:cubicBezTo>
                    <a:close/>
                    <a:moveTo>
                      <a:pt x="6981908" y="1381000"/>
                    </a:moveTo>
                    <a:cubicBezTo>
                      <a:pt x="6979920" y="1382325"/>
                      <a:pt x="6976607" y="1381000"/>
                      <a:pt x="6974619" y="1379012"/>
                    </a:cubicBezTo>
                    <a:cubicBezTo>
                      <a:pt x="6976607" y="1379012"/>
                      <a:pt x="6979258" y="1379674"/>
                      <a:pt x="6981908" y="1381000"/>
                    </a:cubicBezTo>
                    <a:close/>
                    <a:moveTo>
                      <a:pt x="3438277" y="4825240"/>
                    </a:moveTo>
                    <a:cubicBezTo>
                      <a:pt x="3436951" y="4825902"/>
                      <a:pt x="3434964" y="4827228"/>
                      <a:pt x="3433638" y="4827890"/>
                    </a:cubicBezTo>
                    <a:cubicBezTo>
                      <a:pt x="3427012" y="4829878"/>
                      <a:pt x="3424362" y="4833854"/>
                      <a:pt x="3421049" y="4838492"/>
                    </a:cubicBezTo>
                    <a:cubicBezTo>
                      <a:pt x="3421049" y="4836504"/>
                      <a:pt x="3421049" y="4835179"/>
                      <a:pt x="3422374" y="4833191"/>
                    </a:cubicBezTo>
                    <a:cubicBezTo>
                      <a:pt x="3425687" y="4827228"/>
                      <a:pt x="3431651" y="4824577"/>
                      <a:pt x="3438277" y="4825240"/>
                    </a:cubicBezTo>
                    <a:close/>
                    <a:moveTo>
                      <a:pt x="1121797" y="6129916"/>
                    </a:moveTo>
                    <a:cubicBezTo>
                      <a:pt x="1122459" y="6130579"/>
                      <a:pt x="1123784" y="6131904"/>
                      <a:pt x="1125110" y="6132567"/>
                    </a:cubicBezTo>
                    <a:cubicBezTo>
                      <a:pt x="1137699" y="6142506"/>
                      <a:pt x="1142337" y="6159071"/>
                      <a:pt x="1139024" y="6175636"/>
                    </a:cubicBezTo>
                    <a:cubicBezTo>
                      <a:pt x="1137037" y="6173648"/>
                      <a:pt x="1135049" y="6171661"/>
                      <a:pt x="1133061" y="6169673"/>
                    </a:cubicBezTo>
                    <a:cubicBezTo>
                      <a:pt x="1132398" y="6169010"/>
                      <a:pt x="1131073" y="6169010"/>
                      <a:pt x="1130411" y="6169010"/>
                    </a:cubicBezTo>
                    <a:cubicBezTo>
                      <a:pt x="1123784" y="6155095"/>
                      <a:pt x="1116496" y="6141843"/>
                      <a:pt x="1109870" y="6127929"/>
                    </a:cubicBezTo>
                    <a:cubicBezTo>
                      <a:pt x="1113845" y="6128591"/>
                      <a:pt x="1117821" y="6129254"/>
                      <a:pt x="1121797" y="6129916"/>
                    </a:cubicBezTo>
                    <a:close/>
                    <a:moveTo>
                      <a:pt x="1042946" y="6151782"/>
                    </a:moveTo>
                    <a:cubicBezTo>
                      <a:pt x="1047584" y="6141843"/>
                      <a:pt x="1046922" y="6129254"/>
                      <a:pt x="1055536" y="6121302"/>
                    </a:cubicBezTo>
                    <a:cubicBezTo>
                      <a:pt x="1066800" y="6123953"/>
                      <a:pt x="1078727" y="6125278"/>
                      <a:pt x="1090654" y="6126603"/>
                    </a:cubicBezTo>
                    <a:cubicBezTo>
                      <a:pt x="1087341" y="6134555"/>
                      <a:pt x="1084028" y="6142506"/>
                      <a:pt x="1077402" y="6149132"/>
                    </a:cubicBezTo>
                    <a:cubicBezTo>
                      <a:pt x="1077402" y="6149132"/>
                      <a:pt x="1077402" y="6149132"/>
                      <a:pt x="1077402" y="6149132"/>
                    </a:cubicBezTo>
                    <a:cubicBezTo>
                      <a:pt x="1072101" y="6153108"/>
                      <a:pt x="1066800" y="6157746"/>
                      <a:pt x="1061499" y="6161721"/>
                    </a:cubicBezTo>
                    <a:cubicBezTo>
                      <a:pt x="1057524" y="6165034"/>
                      <a:pt x="1051560" y="6169010"/>
                      <a:pt x="1047584" y="6166360"/>
                    </a:cubicBezTo>
                    <a:cubicBezTo>
                      <a:pt x="1044271" y="6163709"/>
                      <a:pt x="1041621" y="6155095"/>
                      <a:pt x="1042946" y="61517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A0559ED-B18F-4AE3-8CBD-9F5F3A051168}"/>
                  </a:ext>
                </a:extLst>
              </p:cNvPr>
              <p:cNvSpPr/>
              <p:nvPr/>
            </p:nvSpPr>
            <p:spPr>
              <a:xfrm>
                <a:off x="9073763" y="987949"/>
                <a:ext cx="3313" cy="6626"/>
              </a:xfrm>
              <a:custGeom>
                <a:avLst/>
                <a:gdLst>
                  <a:gd name="connsiteX0" fmla="*/ 3313 w 3313"/>
                  <a:gd name="connsiteY0" fmla="*/ 0 h 6626"/>
                  <a:gd name="connsiteX1" fmla="*/ 0 w 3313"/>
                  <a:gd name="connsiteY1" fmla="*/ 0 h 6626"/>
                  <a:gd name="connsiteX2" fmla="*/ 3313 w 3313"/>
                  <a:gd name="connsiteY2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3" h="6626">
                    <a:moveTo>
                      <a:pt x="3313" y="0"/>
                    </a:moveTo>
                    <a:cubicBezTo>
                      <a:pt x="1987" y="0"/>
                      <a:pt x="1325" y="0"/>
                      <a:pt x="0" y="0"/>
                    </a:cubicBezTo>
                    <a:cubicBezTo>
                      <a:pt x="1325" y="0"/>
                      <a:pt x="2651" y="0"/>
                      <a:pt x="3313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D85311A-C1C9-4AB2-A7F2-8AB86365125D}"/>
                  </a:ext>
                </a:extLst>
              </p:cNvPr>
              <p:cNvSpPr/>
              <p:nvPr/>
            </p:nvSpPr>
            <p:spPr>
              <a:xfrm>
                <a:off x="9022079" y="907773"/>
                <a:ext cx="59639" cy="60251"/>
              </a:xfrm>
              <a:custGeom>
                <a:avLst/>
                <a:gdLst>
                  <a:gd name="connsiteX0" fmla="*/ 57647 w 59639"/>
                  <a:gd name="connsiteY0" fmla="*/ 50358 h 60251"/>
                  <a:gd name="connsiteX1" fmla="*/ 51021 w 59639"/>
                  <a:gd name="connsiteY1" fmla="*/ 31143 h 60251"/>
                  <a:gd name="connsiteX2" fmla="*/ 41745 w 59639"/>
                  <a:gd name="connsiteY2" fmla="*/ 16565 h 60251"/>
                  <a:gd name="connsiteX3" fmla="*/ 37769 w 59639"/>
                  <a:gd name="connsiteY3" fmla="*/ 11927 h 60251"/>
                  <a:gd name="connsiteX4" fmla="*/ 22529 w 59639"/>
                  <a:gd name="connsiteY4" fmla="*/ 0 h 60251"/>
                  <a:gd name="connsiteX5" fmla="*/ 0 w 59639"/>
                  <a:gd name="connsiteY5" fmla="*/ 47708 h 60251"/>
                  <a:gd name="connsiteX6" fmla="*/ 35119 w 59639"/>
                  <a:gd name="connsiteY6" fmla="*/ 58972 h 60251"/>
                  <a:gd name="connsiteX7" fmla="*/ 57647 w 59639"/>
                  <a:gd name="connsiteY7" fmla="*/ 50358 h 6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39" h="60251">
                    <a:moveTo>
                      <a:pt x="57647" y="50358"/>
                    </a:moveTo>
                    <a:cubicBezTo>
                      <a:pt x="62285" y="43732"/>
                      <a:pt x="58310" y="36443"/>
                      <a:pt x="51021" y="31143"/>
                    </a:cubicBezTo>
                    <a:cubicBezTo>
                      <a:pt x="45720" y="27830"/>
                      <a:pt x="41745" y="23191"/>
                      <a:pt x="41745" y="16565"/>
                    </a:cubicBezTo>
                    <a:cubicBezTo>
                      <a:pt x="41745" y="9939"/>
                      <a:pt x="41082" y="9276"/>
                      <a:pt x="37769" y="11927"/>
                    </a:cubicBezTo>
                    <a:cubicBezTo>
                      <a:pt x="17891" y="28492"/>
                      <a:pt x="29155" y="5301"/>
                      <a:pt x="22529" y="0"/>
                    </a:cubicBezTo>
                    <a:cubicBezTo>
                      <a:pt x="19216" y="17890"/>
                      <a:pt x="9939" y="31805"/>
                      <a:pt x="0" y="47708"/>
                    </a:cubicBezTo>
                    <a:cubicBezTo>
                      <a:pt x="13252" y="51684"/>
                      <a:pt x="23854" y="55659"/>
                      <a:pt x="35119" y="58972"/>
                    </a:cubicBezTo>
                    <a:cubicBezTo>
                      <a:pt x="47045" y="62948"/>
                      <a:pt x="53009" y="56984"/>
                      <a:pt x="57647" y="5035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68B947-91D3-4188-88BE-817E9A88F192}"/>
                  </a:ext>
                </a:extLst>
              </p:cNvPr>
              <p:cNvSpPr/>
              <p:nvPr/>
            </p:nvSpPr>
            <p:spPr>
              <a:xfrm>
                <a:off x="7684935" y="1840064"/>
                <a:ext cx="6626" cy="6626"/>
              </a:xfrm>
              <a:custGeom>
                <a:avLst/>
                <a:gdLst>
                  <a:gd name="connsiteX0" fmla="*/ 0 w 6626"/>
                  <a:gd name="connsiteY0" fmla="*/ 0 h 6626"/>
                  <a:gd name="connsiteX1" fmla="*/ 0 w 6626"/>
                  <a:gd name="connsiteY1" fmla="*/ 0 h 6626"/>
                  <a:gd name="connsiteX2" fmla="*/ 0 w 6626"/>
                  <a:gd name="connsiteY2" fmla="*/ 0 h 6626"/>
                  <a:gd name="connsiteX3" fmla="*/ 0 w 6626"/>
                  <a:gd name="connsiteY3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6" h="662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0D206CC-8713-4BDD-9698-71ED21DB6975}"/>
                  </a:ext>
                </a:extLst>
              </p:cNvPr>
              <p:cNvSpPr/>
              <p:nvPr/>
            </p:nvSpPr>
            <p:spPr>
              <a:xfrm>
                <a:off x="7617805" y="1813885"/>
                <a:ext cx="80382" cy="57717"/>
              </a:xfrm>
              <a:custGeom>
                <a:avLst/>
                <a:gdLst>
                  <a:gd name="connsiteX0" fmla="*/ 35988 w 80382"/>
                  <a:gd name="connsiteY0" fmla="*/ 48045 h 57717"/>
                  <a:gd name="connsiteX1" fmla="*/ 18098 w 80382"/>
                  <a:gd name="connsiteY1" fmla="*/ 38106 h 57717"/>
                  <a:gd name="connsiteX2" fmla="*/ 47915 w 80382"/>
                  <a:gd name="connsiteY2" fmla="*/ 28829 h 57717"/>
                  <a:gd name="connsiteX3" fmla="*/ 66468 w 80382"/>
                  <a:gd name="connsiteY3" fmla="*/ 26841 h 57717"/>
                  <a:gd name="connsiteX4" fmla="*/ 80383 w 80382"/>
                  <a:gd name="connsiteY4" fmla="*/ 5638 h 57717"/>
                  <a:gd name="connsiteX5" fmla="*/ 17435 w 80382"/>
                  <a:gd name="connsiteY5" fmla="*/ 24853 h 57717"/>
                  <a:gd name="connsiteX6" fmla="*/ 4183 w 80382"/>
                  <a:gd name="connsiteY6" fmla="*/ 53346 h 57717"/>
                  <a:gd name="connsiteX7" fmla="*/ 35988 w 80382"/>
                  <a:gd name="connsiteY7" fmla="*/ 48045 h 57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82" h="57717">
                    <a:moveTo>
                      <a:pt x="35988" y="48045"/>
                    </a:moveTo>
                    <a:cubicBezTo>
                      <a:pt x="29362" y="38106"/>
                      <a:pt x="20748" y="43406"/>
                      <a:pt x="18098" y="38106"/>
                    </a:cubicBezTo>
                    <a:cubicBezTo>
                      <a:pt x="25386" y="23528"/>
                      <a:pt x="38638" y="24853"/>
                      <a:pt x="47915" y="28829"/>
                    </a:cubicBezTo>
                    <a:cubicBezTo>
                      <a:pt x="56529" y="32142"/>
                      <a:pt x="60504" y="27504"/>
                      <a:pt x="66468" y="26841"/>
                    </a:cubicBezTo>
                    <a:cubicBezTo>
                      <a:pt x="65143" y="16240"/>
                      <a:pt x="73757" y="11601"/>
                      <a:pt x="80383" y="5638"/>
                    </a:cubicBezTo>
                    <a:cubicBezTo>
                      <a:pt x="52553" y="-8277"/>
                      <a:pt x="34000" y="5638"/>
                      <a:pt x="17435" y="24853"/>
                    </a:cubicBezTo>
                    <a:cubicBezTo>
                      <a:pt x="10809" y="32805"/>
                      <a:pt x="-8407" y="38106"/>
                      <a:pt x="4183" y="53346"/>
                    </a:cubicBezTo>
                    <a:cubicBezTo>
                      <a:pt x="18098" y="67923"/>
                      <a:pt x="20748" y="40756"/>
                      <a:pt x="35988" y="4804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A1284D-BA51-4D9A-A607-BADA15D02736}"/>
                  </a:ext>
                </a:extLst>
              </p:cNvPr>
              <p:cNvSpPr/>
              <p:nvPr/>
            </p:nvSpPr>
            <p:spPr>
              <a:xfrm>
                <a:off x="2641031" y="5943600"/>
                <a:ext cx="46529" cy="49766"/>
              </a:xfrm>
              <a:custGeom>
                <a:avLst/>
                <a:gdLst>
                  <a:gd name="connsiteX0" fmla="*/ 4765 w 46529"/>
                  <a:gd name="connsiteY0" fmla="*/ 49696 h 49766"/>
                  <a:gd name="connsiteX1" fmla="*/ 34583 w 46529"/>
                  <a:gd name="connsiteY1" fmla="*/ 38431 h 49766"/>
                  <a:gd name="connsiteX2" fmla="*/ 46510 w 46529"/>
                  <a:gd name="connsiteY2" fmla="*/ 0 h 49766"/>
                  <a:gd name="connsiteX3" fmla="*/ 20668 w 46529"/>
                  <a:gd name="connsiteY3" fmla="*/ 9939 h 49766"/>
                  <a:gd name="connsiteX4" fmla="*/ 790 w 46529"/>
                  <a:gd name="connsiteY4" fmla="*/ 39094 h 49766"/>
                  <a:gd name="connsiteX5" fmla="*/ 127 w 46529"/>
                  <a:gd name="connsiteY5" fmla="*/ 45720 h 49766"/>
                  <a:gd name="connsiteX6" fmla="*/ 4765 w 46529"/>
                  <a:gd name="connsiteY6" fmla="*/ 49696 h 4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29" h="49766">
                    <a:moveTo>
                      <a:pt x="4765" y="49696"/>
                    </a:moveTo>
                    <a:cubicBezTo>
                      <a:pt x="16692" y="50358"/>
                      <a:pt x="25969" y="46383"/>
                      <a:pt x="34583" y="38431"/>
                    </a:cubicBezTo>
                    <a:cubicBezTo>
                      <a:pt x="31270" y="23854"/>
                      <a:pt x="47172" y="14577"/>
                      <a:pt x="46510" y="0"/>
                    </a:cubicBezTo>
                    <a:cubicBezTo>
                      <a:pt x="36570" y="662"/>
                      <a:pt x="29282" y="662"/>
                      <a:pt x="20668" y="9939"/>
                    </a:cubicBezTo>
                    <a:cubicBezTo>
                      <a:pt x="12716" y="19216"/>
                      <a:pt x="10066" y="31805"/>
                      <a:pt x="790" y="39094"/>
                    </a:cubicBezTo>
                    <a:cubicBezTo>
                      <a:pt x="790" y="41082"/>
                      <a:pt x="127" y="43732"/>
                      <a:pt x="127" y="45720"/>
                    </a:cubicBezTo>
                    <a:cubicBezTo>
                      <a:pt x="-536" y="49033"/>
                      <a:pt x="1452" y="49033"/>
                      <a:pt x="4765" y="49696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5E80EE2-84D5-4DFF-868C-EAFA3F8F6BFD}"/>
                  </a:ext>
                </a:extLst>
              </p:cNvPr>
              <p:cNvSpPr/>
              <p:nvPr/>
            </p:nvSpPr>
            <p:spPr>
              <a:xfrm>
                <a:off x="9758237" y="418106"/>
                <a:ext cx="54334" cy="36496"/>
              </a:xfrm>
              <a:custGeom>
                <a:avLst/>
                <a:gdLst>
                  <a:gd name="connsiteX0" fmla="*/ 38432 w 54334"/>
                  <a:gd name="connsiteY0" fmla="*/ 27167 h 36496"/>
                  <a:gd name="connsiteX1" fmla="*/ 54334 w 54334"/>
                  <a:gd name="connsiteY1" fmla="*/ 0 h 36496"/>
                  <a:gd name="connsiteX2" fmla="*/ 0 w 54334"/>
                  <a:gd name="connsiteY2" fmla="*/ 29817 h 36496"/>
                  <a:gd name="connsiteX3" fmla="*/ 38432 w 54334"/>
                  <a:gd name="connsiteY3" fmla="*/ 27167 h 3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334" h="36496">
                    <a:moveTo>
                      <a:pt x="38432" y="27167"/>
                    </a:moveTo>
                    <a:cubicBezTo>
                      <a:pt x="48371" y="24517"/>
                      <a:pt x="48371" y="23854"/>
                      <a:pt x="54334" y="0"/>
                    </a:cubicBezTo>
                    <a:cubicBezTo>
                      <a:pt x="37107" y="9939"/>
                      <a:pt x="21866" y="25179"/>
                      <a:pt x="0" y="29817"/>
                    </a:cubicBezTo>
                    <a:cubicBezTo>
                      <a:pt x="14578" y="45057"/>
                      <a:pt x="26504" y="29817"/>
                      <a:pt x="38432" y="27167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F7F0A16-07F0-4C9F-B59B-3136DA4523C3}"/>
                  </a:ext>
                </a:extLst>
              </p:cNvPr>
              <p:cNvSpPr/>
              <p:nvPr/>
            </p:nvSpPr>
            <p:spPr>
              <a:xfrm>
                <a:off x="9058523" y="901810"/>
                <a:ext cx="1988" cy="1325"/>
              </a:xfrm>
              <a:custGeom>
                <a:avLst/>
                <a:gdLst>
                  <a:gd name="connsiteX0" fmla="*/ 1988 w 1988"/>
                  <a:gd name="connsiteY0" fmla="*/ 0 h 1325"/>
                  <a:gd name="connsiteX1" fmla="*/ 0 w 1988"/>
                  <a:gd name="connsiteY1" fmla="*/ 1325 h 1325"/>
                  <a:gd name="connsiteX2" fmla="*/ 1988 w 1988"/>
                  <a:gd name="connsiteY2" fmla="*/ 0 h 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8" h="1325">
                    <a:moveTo>
                      <a:pt x="1988" y="0"/>
                    </a:moveTo>
                    <a:cubicBezTo>
                      <a:pt x="1326" y="0"/>
                      <a:pt x="662" y="663"/>
                      <a:pt x="0" y="1325"/>
                    </a:cubicBezTo>
                    <a:cubicBezTo>
                      <a:pt x="662" y="663"/>
                      <a:pt x="1326" y="663"/>
                      <a:pt x="1988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E839B2A-1B8E-4CD0-8A80-998163559FD1}"/>
                  </a:ext>
                </a:extLst>
              </p:cNvPr>
              <p:cNvSpPr/>
              <p:nvPr/>
            </p:nvSpPr>
            <p:spPr>
              <a:xfrm>
                <a:off x="9061173" y="844798"/>
                <a:ext cx="48691" cy="57674"/>
              </a:xfrm>
              <a:custGeom>
                <a:avLst/>
                <a:gdLst>
                  <a:gd name="connsiteX0" fmla="*/ 29155 w 48691"/>
                  <a:gd name="connsiteY0" fmla="*/ 45748 h 57674"/>
                  <a:gd name="connsiteX1" fmla="*/ 47708 w 48691"/>
                  <a:gd name="connsiteY1" fmla="*/ 14605 h 57674"/>
                  <a:gd name="connsiteX2" fmla="*/ 46383 w 48691"/>
                  <a:gd name="connsiteY2" fmla="*/ 2016 h 57674"/>
                  <a:gd name="connsiteX3" fmla="*/ 34455 w 48691"/>
                  <a:gd name="connsiteY3" fmla="*/ 3341 h 57674"/>
                  <a:gd name="connsiteX4" fmla="*/ 15903 w 48691"/>
                  <a:gd name="connsiteY4" fmla="*/ 10629 h 57674"/>
                  <a:gd name="connsiteX5" fmla="*/ 23854 w 48691"/>
                  <a:gd name="connsiteY5" fmla="*/ 31833 h 57674"/>
                  <a:gd name="connsiteX6" fmla="*/ 23854 w 48691"/>
                  <a:gd name="connsiteY6" fmla="*/ 31833 h 57674"/>
                  <a:gd name="connsiteX7" fmla="*/ 13915 w 48691"/>
                  <a:gd name="connsiteY7" fmla="*/ 19243 h 57674"/>
                  <a:gd name="connsiteX8" fmla="*/ 0 w 48691"/>
                  <a:gd name="connsiteY8" fmla="*/ 57675 h 57674"/>
                  <a:gd name="connsiteX9" fmla="*/ 29155 w 48691"/>
                  <a:gd name="connsiteY9" fmla="*/ 45748 h 5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91" h="57674">
                    <a:moveTo>
                      <a:pt x="29155" y="45748"/>
                    </a:moveTo>
                    <a:cubicBezTo>
                      <a:pt x="45058" y="41109"/>
                      <a:pt x="41081" y="24544"/>
                      <a:pt x="47708" y="14605"/>
                    </a:cubicBezTo>
                    <a:cubicBezTo>
                      <a:pt x="49696" y="11955"/>
                      <a:pt x="48371" y="5329"/>
                      <a:pt x="46383" y="2016"/>
                    </a:cubicBezTo>
                    <a:cubicBezTo>
                      <a:pt x="43070" y="-2623"/>
                      <a:pt x="38432" y="2016"/>
                      <a:pt x="34455" y="3341"/>
                    </a:cubicBezTo>
                    <a:cubicBezTo>
                      <a:pt x="29817" y="5329"/>
                      <a:pt x="24516" y="7316"/>
                      <a:pt x="15903" y="10629"/>
                    </a:cubicBezTo>
                    <a:cubicBezTo>
                      <a:pt x="35781" y="15268"/>
                      <a:pt x="31806" y="23219"/>
                      <a:pt x="23854" y="31833"/>
                    </a:cubicBezTo>
                    <a:cubicBezTo>
                      <a:pt x="23854" y="31833"/>
                      <a:pt x="23854" y="31833"/>
                      <a:pt x="23854" y="31833"/>
                    </a:cubicBezTo>
                    <a:cubicBezTo>
                      <a:pt x="11927" y="34483"/>
                      <a:pt x="20541" y="20569"/>
                      <a:pt x="13915" y="19243"/>
                    </a:cubicBezTo>
                    <a:cubicBezTo>
                      <a:pt x="-3975" y="26532"/>
                      <a:pt x="17228" y="49723"/>
                      <a:pt x="0" y="57675"/>
                    </a:cubicBezTo>
                    <a:cubicBezTo>
                      <a:pt x="9939" y="53699"/>
                      <a:pt x="24516" y="62313"/>
                      <a:pt x="29155" y="4574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977F319-9C86-464A-8866-53B9D890B1D5}"/>
                  </a:ext>
                </a:extLst>
              </p:cNvPr>
              <p:cNvSpPr/>
              <p:nvPr/>
            </p:nvSpPr>
            <p:spPr>
              <a:xfrm>
                <a:off x="8062788" y="1535264"/>
                <a:ext cx="497" cy="496"/>
              </a:xfrm>
              <a:custGeom>
                <a:avLst/>
                <a:gdLst>
                  <a:gd name="connsiteX0" fmla="*/ 497 w 497"/>
                  <a:gd name="connsiteY0" fmla="*/ 0 h 496"/>
                  <a:gd name="connsiteX1" fmla="*/ 497 w 497"/>
                  <a:gd name="connsiteY1" fmla="*/ 0 h 496"/>
                  <a:gd name="connsiteX2" fmla="*/ 497 w 497"/>
                  <a:gd name="connsiteY2" fmla="*/ 0 h 496"/>
                  <a:gd name="connsiteX3" fmla="*/ 497 w 497"/>
                  <a:gd name="connsiteY3" fmla="*/ 0 h 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" h="496">
                    <a:moveTo>
                      <a:pt x="497" y="0"/>
                    </a:moveTo>
                    <a:cubicBezTo>
                      <a:pt x="-166" y="663"/>
                      <a:pt x="-166" y="663"/>
                      <a:pt x="497" y="0"/>
                    </a:cubicBezTo>
                    <a:cubicBezTo>
                      <a:pt x="-166" y="663"/>
                      <a:pt x="497" y="663"/>
                      <a:pt x="497" y="0"/>
                    </a:cubicBezTo>
                    <a:lnTo>
                      <a:pt x="497" y="0"/>
                    </a:ln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2D200BB-F245-484E-A644-2F3DC3504B5D}"/>
                  </a:ext>
                </a:extLst>
              </p:cNvPr>
              <p:cNvSpPr/>
              <p:nvPr/>
            </p:nvSpPr>
            <p:spPr>
              <a:xfrm>
                <a:off x="7985571" y="1535839"/>
                <a:ext cx="77713" cy="42510"/>
              </a:xfrm>
              <a:custGeom>
                <a:avLst/>
                <a:gdLst>
                  <a:gd name="connsiteX0" fmla="*/ 9465 w 77713"/>
                  <a:gd name="connsiteY0" fmla="*/ 40507 h 42510"/>
                  <a:gd name="connsiteX1" fmla="*/ 77714 w 77713"/>
                  <a:gd name="connsiteY1" fmla="*/ 88 h 42510"/>
                  <a:gd name="connsiteX2" fmla="*/ 63137 w 77713"/>
                  <a:gd name="connsiteY2" fmla="*/ 2738 h 42510"/>
                  <a:gd name="connsiteX3" fmla="*/ 4164 w 77713"/>
                  <a:gd name="connsiteY3" fmla="*/ 23941 h 42510"/>
                  <a:gd name="connsiteX4" fmla="*/ 851 w 77713"/>
                  <a:gd name="connsiteY4" fmla="*/ 36531 h 42510"/>
                  <a:gd name="connsiteX5" fmla="*/ 9465 w 77713"/>
                  <a:gd name="connsiteY5" fmla="*/ 40507 h 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13" h="42510">
                    <a:moveTo>
                      <a:pt x="9465" y="40507"/>
                    </a:moveTo>
                    <a:cubicBezTo>
                      <a:pt x="31331" y="25267"/>
                      <a:pt x="57173" y="17315"/>
                      <a:pt x="77714" y="88"/>
                    </a:cubicBezTo>
                    <a:cubicBezTo>
                      <a:pt x="72413" y="-575"/>
                      <a:pt x="67775" y="2738"/>
                      <a:pt x="63137" y="2738"/>
                    </a:cubicBezTo>
                    <a:cubicBezTo>
                      <a:pt x="41933" y="4726"/>
                      <a:pt x="30006" y="31893"/>
                      <a:pt x="4164" y="23941"/>
                    </a:cubicBezTo>
                    <a:cubicBezTo>
                      <a:pt x="-3124" y="21954"/>
                      <a:pt x="1514" y="31893"/>
                      <a:pt x="851" y="36531"/>
                    </a:cubicBezTo>
                    <a:cubicBezTo>
                      <a:pt x="-474" y="45145"/>
                      <a:pt x="5489" y="42495"/>
                      <a:pt x="9465" y="40507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36E437D-883E-48FD-BDE3-59F3572F3E0A}"/>
                  </a:ext>
                </a:extLst>
              </p:cNvPr>
              <p:cNvSpPr/>
              <p:nvPr/>
            </p:nvSpPr>
            <p:spPr>
              <a:xfrm>
                <a:off x="8063285" y="1535264"/>
                <a:ext cx="662" cy="662"/>
              </a:xfrm>
              <a:custGeom>
                <a:avLst/>
                <a:gdLst>
                  <a:gd name="connsiteX0" fmla="*/ 0 w 662"/>
                  <a:gd name="connsiteY0" fmla="*/ 663 h 662"/>
                  <a:gd name="connsiteX1" fmla="*/ 662 w 662"/>
                  <a:gd name="connsiteY1" fmla="*/ 0 h 662"/>
                  <a:gd name="connsiteX2" fmla="*/ 0 w 662"/>
                  <a:gd name="connsiteY2" fmla="*/ 663 h 662"/>
                  <a:gd name="connsiteX3" fmla="*/ 0 w 662"/>
                  <a:gd name="connsiteY3" fmla="*/ 663 h 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" h="662">
                    <a:moveTo>
                      <a:pt x="0" y="663"/>
                    </a:moveTo>
                    <a:cubicBezTo>
                      <a:pt x="0" y="663"/>
                      <a:pt x="662" y="0"/>
                      <a:pt x="662" y="0"/>
                    </a:cubicBezTo>
                    <a:cubicBezTo>
                      <a:pt x="662" y="0"/>
                      <a:pt x="0" y="0"/>
                      <a:pt x="0" y="663"/>
                    </a:cubicBezTo>
                    <a:cubicBezTo>
                      <a:pt x="0" y="0"/>
                      <a:pt x="0" y="663"/>
                      <a:pt x="0" y="663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CDFE44F-0C20-4097-A1CE-E3F5CA5CA29F}"/>
                  </a:ext>
                </a:extLst>
              </p:cNvPr>
              <p:cNvSpPr/>
              <p:nvPr/>
            </p:nvSpPr>
            <p:spPr>
              <a:xfrm>
                <a:off x="7174064" y="2128846"/>
                <a:ext cx="54333" cy="13246"/>
              </a:xfrm>
              <a:custGeom>
                <a:avLst/>
                <a:gdLst>
                  <a:gd name="connsiteX0" fmla="*/ 0 w 54333"/>
                  <a:gd name="connsiteY0" fmla="*/ 7404 h 13246"/>
                  <a:gd name="connsiteX1" fmla="*/ 51021 w 54333"/>
                  <a:gd name="connsiteY1" fmla="*/ 5416 h 13246"/>
                  <a:gd name="connsiteX2" fmla="*/ 54334 w 54333"/>
                  <a:gd name="connsiteY2" fmla="*/ 115 h 13246"/>
                  <a:gd name="connsiteX3" fmla="*/ 0 w 54333"/>
                  <a:gd name="connsiteY3" fmla="*/ 7404 h 13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333" h="13246">
                    <a:moveTo>
                      <a:pt x="0" y="7404"/>
                    </a:moveTo>
                    <a:cubicBezTo>
                      <a:pt x="17891" y="19331"/>
                      <a:pt x="34456" y="10054"/>
                      <a:pt x="51021" y="5416"/>
                    </a:cubicBezTo>
                    <a:cubicBezTo>
                      <a:pt x="52346" y="3428"/>
                      <a:pt x="53671" y="2103"/>
                      <a:pt x="54334" y="115"/>
                    </a:cubicBezTo>
                    <a:cubicBezTo>
                      <a:pt x="35781" y="-1210"/>
                      <a:pt x="19215" y="9392"/>
                      <a:pt x="0" y="740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826F23F-2AA5-4D10-BE58-993833138B8A}"/>
                  </a:ext>
                </a:extLst>
              </p:cNvPr>
              <p:cNvSpPr/>
              <p:nvPr/>
            </p:nvSpPr>
            <p:spPr>
              <a:xfrm>
                <a:off x="2549718" y="6017812"/>
                <a:ext cx="21985" cy="25841"/>
              </a:xfrm>
              <a:custGeom>
                <a:avLst/>
                <a:gdLst>
                  <a:gd name="connsiteX0" fmla="*/ 21866 w 21985"/>
                  <a:gd name="connsiteY0" fmla="*/ 0 h 25841"/>
                  <a:gd name="connsiteX1" fmla="*/ 0 w 21985"/>
                  <a:gd name="connsiteY1" fmla="*/ 18553 h 25841"/>
                  <a:gd name="connsiteX2" fmla="*/ 3976 w 21985"/>
                  <a:gd name="connsiteY2" fmla="*/ 25841 h 25841"/>
                  <a:gd name="connsiteX3" fmla="*/ 21866 w 21985"/>
                  <a:gd name="connsiteY3" fmla="*/ 0 h 2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5" h="25841">
                    <a:moveTo>
                      <a:pt x="21866" y="0"/>
                    </a:moveTo>
                    <a:cubicBezTo>
                      <a:pt x="13915" y="7951"/>
                      <a:pt x="0" y="3975"/>
                      <a:pt x="0" y="18553"/>
                    </a:cubicBezTo>
                    <a:cubicBezTo>
                      <a:pt x="0" y="21204"/>
                      <a:pt x="2650" y="23191"/>
                      <a:pt x="3976" y="25841"/>
                    </a:cubicBezTo>
                    <a:cubicBezTo>
                      <a:pt x="13252" y="20541"/>
                      <a:pt x="23191" y="15902"/>
                      <a:pt x="21866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D45FFC1-589C-4ED6-A759-2981C1FF6255}"/>
                  </a:ext>
                </a:extLst>
              </p:cNvPr>
              <p:cNvSpPr/>
              <p:nvPr/>
            </p:nvSpPr>
            <p:spPr>
              <a:xfrm>
                <a:off x="7930458" y="1593739"/>
                <a:ext cx="21508" cy="40253"/>
              </a:xfrm>
              <a:custGeom>
                <a:avLst/>
                <a:gdLst>
                  <a:gd name="connsiteX0" fmla="*/ 21509 w 21508"/>
                  <a:gd name="connsiteY0" fmla="*/ 5798 h 40253"/>
                  <a:gd name="connsiteX1" fmla="*/ 19521 w 21508"/>
                  <a:gd name="connsiteY1" fmla="*/ 497 h 40253"/>
                  <a:gd name="connsiteX2" fmla="*/ 13558 w 21508"/>
                  <a:gd name="connsiteY2" fmla="*/ 497 h 40253"/>
                  <a:gd name="connsiteX3" fmla="*/ 12895 w 21508"/>
                  <a:gd name="connsiteY3" fmla="*/ 40254 h 40253"/>
                  <a:gd name="connsiteX4" fmla="*/ 21509 w 21508"/>
                  <a:gd name="connsiteY4" fmla="*/ 5798 h 4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8" h="40253">
                    <a:moveTo>
                      <a:pt x="21509" y="5798"/>
                    </a:moveTo>
                    <a:cubicBezTo>
                      <a:pt x="21509" y="5798"/>
                      <a:pt x="20846" y="1160"/>
                      <a:pt x="19521" y="497"/>
                    </a:cubicBezTo>
                    <a:cubicBezTo>
                      <a:pt x="18196" y="-166"/>
                      <a:pt x="14883" y="-166"/>
                      <a:pt x="13558" y="497"/>
                    </a:cubicBezTo>
                    <a:cubicBezTo>
                      <a:pt x="-6983" y="11099"/>
                      <a:pt x="-1683" y="24351"/>
                      <a:pt x="12895" y="40254"/>
                    </a:cubicBezTo>
                    <a:cubicBezTo>
                      <a:pt x="4943" y="26339"/>
                      <a:pt x="2956" y="13087"/>
                      <a:pt x="21509" y="579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F1B8B23-A3E6-4557-B885-5F2D80EEFDC7}"/>
                  </a:ext>
                </a:extLst>
              </p:cNvPr>
              <p:cNvSpPr/>
              <p:nvPr/>
            </p:nvSpPr>
            <p:spPr>
              <a:xfrm>
                <a:off x="9617102" y="502257"/>
                <a:ext cx="32621" cy="24516"/>
              </a:xfrm>
              <a:custGeom>
                <a:avLst/>
                <a:gdLst>
                  <a:gd name="connsiteX0" fmla="*/ 32468 w 32621"/>
                  <a:gd name="connsiteY0" fmla="*/ 0 h 24516"/>
                  <a:gd name="connsiteX1" fmla="*/ 0 w 32621"/>
                  <a:gd name="connsiteY1" fmla="*/ 23191 h 24516"/>
                  <a:gd name="connsiteX2" fmla="*/ 12590 w 32621"/>
                  <a:gd name="connsiteY2" fmla="*/ 24517 h 24516"/>
                  <a:gd name="connsiteX3" fmla="*/ 32468 w 32621"/>
                  <a:gd name="connsiteY3" fmla="*/ 0 h 2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21" h="24516">
                    <a:moveTo>
                      <a:pt x="32468" y="0"/>
                    </a:moveTo>
                    <a:cubicBezTo>
                      <a:pt x="21203" y="7289"/>
                      <a:pt x="7289" y="9939"/>
                      <a:pt x="0" y="23191"/>
                    </a:cubicBezTo>
                    <a:cubicBezTo>
                      <a:pt x="5300" y="23854"/>
                      <a:pt x="8613" y="23854"/>
                      <a:pt x="12590" y="24517"/>
                    </a:cubicBezTo>
                    <a:cubicBezTo>
                      <a:pt x="16565" y="14577"/>
                      <a:pt x="34455" y="17228"/>
                      <a:pt x="32468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82D6800-ED18-41D1-82BB-A7BBB1D8D1B7}"/>
                  </a:ext>
                </a:extLst>
              </p:cNvPr>
              <p:cNvSpPr/>
              <p:nvPr/>
            </p:nvSpPr>
            <p:spPr>
              <a:xfrm>
                <a:off x="6268940" y="2515925"/>
                <a:ext cx="76199" cy="60959"/>
              </a:xfrm>
              <a:custGeom>
                <a:avLst/>
                <a:gdLst>
                  <a:gd name="connsiteX0" fmla="*/ 41082 w 76199"/>
                  <a:gd name="connsiteY0" fmla="*/ 37769 h 60959"/>
                  <a:gd name="connsiteX1" fmla="*/ 41082 w 76199"/>
                  <a:gd name="connsiteY1" fmla="*/ 37769 h 60959"/>
                  <a:gd name="connsiteX2" fmla="*/ 76200 w 76199"/>
                  <a:gd name="connsiteY2" fmla="*/ 16565 h 60959"/>
                  <a:gd name="connsiteX3" fmla="*/ 51684 w 76199"/>
                  <a:gd name="connsiteY3" fmla="*/ 21866 h 60959"/>
                  <a:gd name="connsiteX4" fmla="*/ 40419 w 76199"/>
                  <a:gd name="connsiteY4" fmla="*/ 0 h 60959"/>
                  <a:gd name="connsiteX5" fmla="*/ 34456 w 76199"/>
                  <a:gd name="connsiteY5" fmla="*/ 35781 h 60959"/>
                  <a:gd name="connsiteX6" fmla="*/ 34456 w 76199"/>
                  <a:gd name="connsiteY6" fmla="*/ 35781 h 60959"/>
                  <a:gd name="connsiteX7" fmla="*/ 0 w 76199"/>
                  <a:gd name="connsiteY7" fmla="*/ 60960 h 60959"/>
                  <a:gd name="connsiteX8" fmla="*/ 41082 w 76199"/>
                  <a:gd name="connsiteY8" fmla="*/ 37769 h 6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199" h="60959">
                    <a:moveTo>
                      <a:pt x="41082" y="37769"/>
                    </a:moveTo>
                    <a:cubicBezTo>
                      <a:pt x="41082" y="37769"/>
                      <a:pt x="41082" y="37769"/>
                      <a:pt x="41082" y="37769"/>
                    </a:cubicBezTo>
                    <a:cubicBezTo>
                      <a:pt x="58310" y="39757"/>
                      <a:pt x="64273" y="23854"/>
                      <a:pt x="76200" y="16565"/>
                    </a:cubicBezTo>
                    <a:cubicBezTo>
                      <a:pt x="64936" y="8614"/>
                      <a:pt x="60960" y="25842"/>
                      <a:pt x="51684" y="21866"/>
                    </a:cubicBezTo>
                    <a:cubicBezTo>
                      <a:pt x="47045" y="15903"/>
                      <a:pt x="51684" y="6626"/>
                      <a:pt x="40419" y="0"/>
                    </a:cubicBezTo>
                    <a:cubicBezTo>
                      <a:pt x="44395" y="15240"/>
                      <a:pt x="45720" y="27167"/>
                      <a:pt x="34456" y="35781"/>
                    </a:cubicBezTo>
                    <a:lnTo>
                      <a:pt x="34456" y="35781"/>
                    </a:lnTo>
                    <a:cubicBezTo>
                      <a:pt x="23191" y="44395"/>
                      <a:pt x="11264" y="52346"/>
                      <a:pt x="0" y="60960"/>
                    </a:cubicBezTo>
                    <a:cubicBezTo>
                      <a:pt x="15903" y="58972"/>
                      <a:pt x="28492" y="49033"/>
                      <a:pt x="41082" y="37769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788577-520D-4EE1-B67D-4A58C6514657}"/>
                  </a:ext>
                </a:extLst>
              </p:cNvPr>
              <p:cNvSpPr/>
              <p:nvPr/>
            </p:nvSpPr>
            <p:spPr>
              <a:xfrm>
                <a:off x="5995054" y="2823375"/>
                <a:ext cx="19445" cy="34455"/>
              </a:xfrm>
              <a:custGeom>
                <a:avLst/>
                <a:gdLst>
                  <a:gd name="connsiteX0" fmla="*/ 19445 w 19445"/>
                  <a:gd name="connsiteY0" fmla="*/ 0 h 34455"/>
                  <a:gd name="connsiteX1" fmla="*/ 2217 w 19445"/>
                  <a:gd name="connsiteY1" fmla="*/ 34456 h 34455"/>
                  <a:gd name="connsiteX2" fmla="*/ 19445 w 19445"/>
                  <a:gd name="connsiteY2" fmla="*/ 0 h 3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45" h="34455">
                    <a:moveTo>
                      <a:pt x="19445" y="0"/>
                    </a:moveTo>
                    <a:cubicBezTo>
                      <a:pt x="9506" y="8614"/>
                      <a:pt x="-5734" y="15240"/>
                      <a:pt x="2217" y="34456"/>
                    </a:cubicBezTo>
                    <a:cubicBezTo>
                      <a:pt x="8843" y="21866"/>
                      <a:pt x="14144" y="10602"/>
                      <a:pt x="19445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6A42F94-60A3-4BE2-B46B-B4FA75DCBDB0}"/>
                  </a:ext>
                </a:extLst>
              </p:cNvPr>
              <p:cNvSpPr/>
              <p:nvPr/>
            </p:nvSpPr>
            <p:spPr>
              <a:xfrm>
                <a:off x="7102502" y="2174284"/>
                <a:ext cx="20540" cy="14974"/>
              </a:xfrm>
              <a:custGeom>
                <a:avLst/>
                <a:gdLst>
                  <a:gd name="connsiteX0" fmla="*/ 20541 w 20540"/>
                  <a:gd name="connsiteY0" fmla="*/ 4373 h 14974"/>
                  <a:gd name="connsiteX1" fmla="*/ 15902 w 20540"/>
                  <a:gd name="connsiteY1" fmla="*/ 397 h 14974"/>
                  <a:gd name="connsiteX2" fmla="*/ 0 w 20540"/>
                  <a:gd name="connsiteY2" fmla="*/ 14974 h 14974"/>
                  <a:gd name="connsiteX3" fmla="*/ 20541 w 20540"/>
                  <a:gd name="connsiteY3" fmla="*/ 4373 h 14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4974">
                    <a:moveTo>
                      <a:pt x="20541" y="4373"/>
                    </a:moveTo>
                    <a:cubicBezTo>
                      <a:pt x="20541" y="3048"/>
                      <a:pt x="17890" y="397"/>
                      <a:pt x="15902" y="397"/>
                    </a:cubicBezTo>
                    <a:cubicBezTo>
                      <a:pt x="4638" y="-2253"/>
                      <a:pt x="3975" y="9011"/>
                      <a:pt x="0" y="14974"/>
                    </a:cubicBezTo>
                    <a:cubicBezTo>
                      <a:pt x="6626" y="10336"/>
                      <a:pt x="17228" y="14974"/>
                      <a:pt x="20541" y="4373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CD651D-97BD-4CB2-B039-34C76180F789}"/>
                  </a:ext>
                </a:extLst>
              </p:cNvPr>
              <p:cNvSpPr/>
              <p:nvPr/>
            </p:nvSpPr>
            <p:spPr>
              <a:xfrm>
                <a:off x="7684935" y="1830605"/>
                <a:ext cx="28492" cy="15630"/>
              </a:xfrm>
              <a:custGeom>
                <a:avLst/>
                <a:gdLst>
                  <a:gd name="connsiteX0" fmla="*/ 28492 w 28492"/>
                  <a:gd name="connsiteY0" fmla="*/ 845 h 15630"/>
                  <a:gd name="connsiteX1" fmla="*/ 0 w 28492"/>
                  <a:gd name="connsiteY1" fmla="*/ 9459 h 15630"/>
                  <a:gd name="connsiteX2" fmla="*/ 28492 w 28492"/>
                  <a:gd name="connsiteY2" fmla="*/ 845 h 1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92" h="15630">
                    <a:moveTo>
                      <a:pt x="28492" y="845"/>
                    </a:moveTo>
                    <a:cubicBezTo>
                      <a:pt x="15240" y="-3130"/>
                      <a:pt x="9277" y="8134"/>
                      <a:pt x="0" y="9459"/>
                    </a:cubicBezTo>
                    <a:cubicBezTo>
                      <a:pt x="14577" y="23374"/>
                      <a:pt x="20541" y="10785"/>
                      <a:pt x="28492" y="84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7F984E5-D191-4FBC-83F3-CD49AB0B6569}"/>
                  </a:ext>
                </a:extLst>
              </p:cNvPr>
              <p:cNvSpPr/>
              <p:nvPr/>
            </p:nvSpPr>
            <p:spPr>
              <a:xfrm>
                <a:off x="7684935" y="1840064"/>
                <a:ext cx="6626" cy="6626"/>
              </a:xfrm>
              <a:custGeom>
                <a:avLst/>
                <a:gdLst>
                  <a:gd name="connsiteX0" fmla="*/ 0 w 6626"/>
                  <a:gd name="connsiteY0" fmla="*/ 0 h 6626"/>
                  <a:gd name="connsiteX1" fmla="*/ 0 w 6626"/>
                  <a:gd name="connsiteY1" fmla="*/ 0 h 6626"/>
                  <a:gd name="connsiteX2" fmla="*/ 0 w 6626"/>
                  <a:gd name="connsiteY2" fmla="*/ 0 h 6626"/>
                  <a:gd name="connsiteX3" fmla="*/ 0 w 6626"/>
                  <a:gd name="connsiteY3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6" h="662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2A2A48C-CC2E-4E60-8DFF-58B5837C8CBB}"/>
                  </a:ext>
                </a:extLst>
              </p:cNvPr>
              <p:cNvSpPr/>
              <p:nvPr/>
            </p:nvSpPr>
            <p:spPr>
              <a:xfrm>
                <a:off x="9142011" y="819049"/>
                <a:ext cx="21290" cy="14512"/>
              </a:xfrm>
              <a:custGeom>
                <a:avLst/>
                <a:gdLst>
                  <a:gd name="connsiteX0" fmla="*/ 21204 w 21290"/>
                  <a:gd name="connsiteY0" fmla="*/ 7224 h 14512"/>
                  <a:gd name="connsiteX1" fmla="*/ 16565 w 21290"/>
                  <a:gd name="connsiteY1" fmla="*/ 598 h 14512"/>
                  <a:gd name="connsiteX2" fmla="*/ 0 w 21290"/>
                  <a:gd name="connsiteY2" fmla="*/ 14513 h 14512"/>
                  <a:gd name="connsiteX3" fmla="*/ 21204 w 21290"/>
                  <a:gd name="connsiteY3" fmla="*/ 7224 h 14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0" h="14512">
                    <a:moveTo>
                      <a:pt x="21204" y="7224"/>
                    </a:moveTo>
                    <a:cubicBezTo>
                      <a:pt x="21866" y="5899"/>
                      <a:pt x="18553" y="1261"/>
                      <a:pt x="16565" y="598"/>
                    </a:cubicBezTo>
                    <a:cubicBezTo>
                      <a:pt x="5964" y="-2715"/>
                      <a:pt x="5301" y="8549"/>
                      <a:pt x="0" y="14513"/>
                    </a:cubicBezTo>
                    <a:cubicBezTo>
                      <a:pt x="6626" y="9874"/>
                      <a:pt x="17228" y="15838"/>
                      <a:pt x="21204" y="722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86A2C30-0710-43AB-ABD6-458C5784B21C}"/>
                  </a:ext>
                </a:extLst>
              </p:cNvPr>
              <p:cNvSpPr/>
              <p:nvPr/>
            </p:nvSpPr>
            <p:spPr>
              <a:xfrm>
                <a:off x="7242975" y="1969139"/>
                <a:ext cx="21290" cy="14048"/>
              </a:xfrm>
              <a:custGeom>
                <a:avLst/>
                <a:gdLst>
                  <a:gd name="connsiteX0" fmla="*/ 21204 w 21290"/>
                  <a:gd name="connsiteY0" fmla="*/ 5435 h 14048"/>
                  <a:gd name="connsiteX1" fmla="*/ 17228 w 21290"/>
                  <a:gd name="connsiteY1" fmla="*/ 797 h 14048"/>
                  <a:gd name="connsiteX2" fmla="*/ 0 w 21290"/>
                  <a:gd name="connsiteY2" fmla="*/ 14049 h 14048"/>
                  <a:gd name="connsiteX3" fmla="*/ 21204 w 21290"/>
                  <a:gd name="connsiteY3" fmla="*/ 5435 h 1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0" h="14048">
                    <a:moveTo>
                      <a:pt x="21204" y="5435"/>
                    </a:moveTo>
                    <a:cubicBezTo>
                      <a:pt x="21866" y="4772"/>
                      <a:pt x="18553" y="1459"/>
                      <a:pt x="17228" y="797"/>
                    </a:cubicBezTo>
                    <a:cubicBezTo>
                      <a:pt x="5964" y="-3179"/>
                      <a:pt x="5301" y="8748"/>
                      <a:pt x="0" y="14049"/>
                    </a:cubicBezTo>
                    <a:cubicBezTo>
                      <a:pt x="7289" y="11398"/>
                      <a:pt x="17228" y="14711"/>
                      <a:pt x="21204" y="543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59671F9-40D3-483E-A441-BDF18FD70A21}"/>
                  </a:ext>
                </a:extLst>
              </p:cNvPr>
              <p:cNvSpPr/>
              <p:nvPr/>
            </p:nvSpPr>
            <p:spPr>
              <a:xfrm>
                <a:off x="7571629" y="1835426"/>
                <a:ext cx="24516" cy="23853"/>
              </a:xfrm>
              <a:custGeom>
                <a:avLst/>
                <a:gdLst>
                  <a:gd name="connsiteX0" fmla="*/ 24517 w 24516"/>
                  <a:gd name="connsiteY0" fmla="*/ 0 h 23853"/>
                  <a:gd name="connsiteX1" fmla="*/ 0 w 24516"/>
                  <a:gd name="connsiteY1" fmla="*/ 23854 h 23853"/>
                  <a:gd name="connsiteX2" fmla="*/ 24517 w 24516"/>
                  <a:gd name="connsiteY2" fmla="*/ 0 h 2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516" h="23853">
                    <a:moveTo>
                      <a:pt x="24517" y="0"/>
                    </a:moveTo>
                    <a:cubicBezTo>
                      <a:pt x="9939" y="3313"/>
                      <a:pt x="4638" y="13252"/>
                      <a:pt x="0" y="23854"/>
                    </a:cubicBezTo>
                    <a:cubicBezTo>
                      <a:pt x="9276" y="17891"/>
                      <a:pt x="19215" y="13915"/>
                      <a:pt x="24517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CAFC456-982B-460D-89E9-C3A944BB0907}"/>
                  </a:ext>
                </a:extLst>
              </p:cNvPr>
              <p:cNvSpPr/>
              <p:nvPr/>
            </p:nvSpPr>
            <p:spPr>
              <a:xfrm>
                <a:off x="10151827" y="236968"/>
                <a:ext cx="20540" cy="14159"/>
              </a:xfrm>
              <a:custGeom>
                <a:avLst/>
                <a:gdLst>
                  <a:gd name="connsiteX0" fmla="*/ 20541 w 20540"/>
                  <a:gd name="connsiteY0" fmla="*/ 4221 h 14159"/>
                  <a:gd name="connsiteX1" fmla="*/ 15903 w 20540"/>
                  <a:gd name="connsiteY1" fmla="*/ 245 h 14159"/>
                  <a:gd name="connsiteX2" fmla="*/ 0 w 20540"/>
                  <a:gd name="connsiteY2" fmla="*/ 14160 h 14159"/>
                  <a:gd name="connsiteX3" fmla="*/ 20541 w 20540"/>
                  <a:gd name="connsiteY3" fmla="*/ 4221 h 14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4159">
                    <a:moveTo>
                      <a:pt x="20541" y="4221"/>
                    </a:moveTo>
                    <a:cubicBezTo>
                      <a:pt x="20541" y="3558"/>
                      <a:pt x="17891" y="245"/>
                      <a:pt x="15903" y="245"/>
                    </a:cubicBezTo>
                    <a:cubicBezTo>
                      <a:pt x="5301" y="-1743"/>
                      <a:pt x="4639" y="8859"/>
                      <a:pt x="0" y="14160"/>
                    </a:cubicBezTo>
                    <a:cubicBezTo>
                      <a:pt x="7952" y="10847"/>
                      <a:pt x="17228" y="13497"/>
                      <a:pt x="20541" y="4221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01A3653-89B9-40B8-8C87-D569DD2F5C7E}"/>
                  </a:ext>
                </a:extLst>
              </p:cNvPr>
              <p:cNvSpPr/>
              <p:nvPr/>
            </p:nvSpPr>
            <p:spPr>
              <a:xfrm>
                <a:off x="10550690" y="0"/>
                <a:ext cx="17511" cy="26504"/>
              </a:xfrm>
              <a:custGeom>
                <a:avLst/>
                <a:gdLst>
                  <a:gd name="connsiteX0" fmla="*/ 17256 w 17511"/>
                  <a:gd name="connsiteY0" fmla="*/ 0 h 26504"/>
                  <a:gd name="connsiteX1" fmla="*/ 28 w 17511"/>
                  <a:gd name="connsiteY1" fmla="*/ 26504 h 26504"/>
                  <a:gd name="connsiteX2" fmla="*/ 17256 w 17511"/>
                  <a:gd name="connsiteY2" fmla="*/ 0 h 2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11" h="26504">
                    <a:moveTo>
                      <a:pt x="17256" y="0"/>
                    </a:moveTo>
                    <a:cubicBezTo>
                      <a:pt x="10630" y="10602"/>
                      <a:pt x="-635" y="11264"/>
                      <a:pt x="28" y="26504"/>
                    </a:cubicBezTo>
                    <a:cubicBezTo>
                      <a:pt x="9304" y="19878"/>
                      <a:pt x="19243" y="16565"/>
                      <a:pt x="17256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7B3C83E-4C43-49DB-A0E2-EB377AAC2694}"/>
                  </a:ext>
                </a:extLst>
              </p:cNvPr>
              <p:cNvSpPr/>
              <p:nvPr/>
            </p:nvSpPr>
            <p:spPr>
              <a:xfrm>
                <a:off x="8910762" y="1051948"/>
                <a:ext cx="20540" cy="13526"/>
              </a:xfrm>
              <a:custGeom>
                <a:avLst/>
                <a:gdLst>
                  <a:gd name="connsiteX0" fmla="*/ 20541 w 20540"/>
                  <a:gd name="connsiteY0" fmla="*/ 4912 h 13526"/>
                  <a:gd name="connsiteX1" fmla="*/ 15902 w 20540"/>
                  <a:gd name="connsiteY1" fmla="*/ 274 h 13526"/>
                  <a:gd name="connsiteX2" fmla="*/ 0 w 20540"/>
                  <a:gd name="connsiteY2" fmla="*/ 13526 h 13526"/>
                  <a:gd name="connsiteX3" fmla="*/ 20541 w 20540"/>
                  <a:gd name="connsiteY3" fmla="*/ 4912 h 1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3526">
                    <a:moveTo>
                      <a:pt x="20541" y="4912"/>
                    </a:moveTo>
                    <a:cubicBezTo>
                      <a:pt x="20541" y="4250"/>
                      <a:pt x="17890" y="937"/>
                      <a:pt x="15902" y="274"/>
                    </a:cubicBezTo>
                    <a:cubicBezTo>
                      <a:pt x="5963" y="-1714"/>
                      <a:pt x="4638" y="7563"/>
                      <a:pt x="0" y="13526"/>
                    </a:cubicBezTo>
                    <a:cubicBezTo>
                      <a:pt x="7951" y="12201"/>
                      <a:pt x="16565" y="13526"/>
                      <a:pt x="20541" y="491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06B0ECE-6AE6-411C-B142-D28D1FD9ABF3}"/>
                  </a:ext>
                </a:extLst>
              </p:cNvPr>
              <p:cNvSpPr/>
              <p:nvPr/>
            </p:nvSpPr>
            <p:spPr>
              <a:xfrm>
                <a:off x="6727466" y="2390692"/>
                <a:ext cx="29154" cy="16565"/>
              </a:xfrm>
              <a:custGeom>
                <a:avLst/>
                <a:gdLst>
                  <a:gd name="connsiteX0" fmla="*/ 29155 w 29154"/>
                  <a:gd name="connsiteY0" fmla="*/ 0 h 16565"/>
                  <a:gd name="connsiteX1" fmla="*/ 0 w 29154"/>
                  <a:gd name="connsiteY1" fmla="*/ 16565 h 16565"/>
                  <a:gd name="connsiteX2" fmla="*/ 29155 w 29154"/>
                  <a:gd name="connsiteY2" fmla="*/ 0 h 16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54" h="16565">
                    <a:moveTo>
                      <a:pt x="29155" y="0"/>
                    </a:moveTo>
                    <a:cubicBezTo>
                      <a:pt x="19216" y="5301"/>
                      <a:pt x="9939" y="11264"/>
                      <a:pt x="0" y="16565"/>
                    </a:cubicBezTo>
                    <a:cubicBezTo>
                      <a:pt x="11927" y="15240"/>
                      <a:pt x="23854" y="13252"/>
                      <a:pt x="29155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22171FD-6E6C-4CF1-8E58-CCDF266113F2}"/>
                  </a:ext>
                </a:extLst>
              </p:cNvPr>
              <p:cNvSpPr/>
              <p:nvPr/>
            </p:nvSpPr>
            <p:spPr>
              <a:xfrm>
                <a:off x="10216763" y="139237"/>
                <a:ext cx="20540" cy="13825"/>
              </a:xfrm>
              <a:custGeom>
                <a:avLst/>
                <a:gdLst>
                  <a:gd name="connsiteX0" fmla="*/ 20541 w 20540"/>
                  <a:gd name="connsiteY0" fmla="*/ 5212 h 13825"/>
                  <a:gd name="connsiteX1" fmla="*/ 16565 w 20540"/>
                  <a:gd name="connsiteY1" fmla="*/ 573 h 13825"/>
                  <a:gd name="connsiteX2" fmla="*/ 0 w 20540"/>
                  <a:gd name="connsiteY2" fmla="*/ 13825 h 13825"/>
                  <a:gd name="connsiteX3" fmla="*/ 20541 w 20540"/>
                  <a:gd name="connsiteY3" fmla="*/ 5212 h 1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3825">
                    <a:moveTo>
                      <a:pt x="20541" y="5212"/>
                    </a:moveTo>
                    <a:cubicBezTo>
                      <a:pt x="20541" y="4549"/>
                      <a:pt x="18553" y="1236"/>
                      <a:pt x="16565" y="573"/>
                    </a:cubicBezTo>
                    <a:cubicBezTo>
                      <a:pt x="5300" y="-2740"/>
                      <a:pt x="5964" y="9187"/>
                      <a:pt x="0" y="13825"/>
                    </a:cubicBezTo>
                    <a:cubicBezTo>
                      <a:pt x="7951" y="13163"/>
                      <a:pt x="15240" y="11838"/>
                      <a:pt x="20541" y="521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6BC74ED-B910-499E-B243-D7E45701395A}"/>
                  </a:ext>
                </a:extLst>
              </p:cNvPr>
              <p:cNvSpPr/>
              <p:nvPr/>
            </p:nvSpPr>
            <p:spPr>
              <a:xfrm>
                <a:off x="2781795" y="5917758"/>
                <a:ext cx="43786" cy="49462"/>
              </a:xfrm>
              <a:custGeom>
                <a:avLst/>
                <a:gdLst>
                  <a:gd name="connsiteX0" fmla="*/ 2487 w 43786"/>
                  <a:gd name="connsiteY0" fmla="*/ 41082 h 49462"/>
                  <a:gd name="connsiteX1" fmla="*/ 11101 w 43786"/>
                  <a:gd name="connsiteY1" fmla="*/ 43070 h 49462"/>
                  <a:gd name="connsiteX2" fmla="*/ 20377 w 43786"/>
                  <a:gd name="connsiteY2" fmla="*/ 44395 h 49462"/>
                  <a:gd name="connsiteX3" fmla="*/ 40255 w 43786"/>
                  <a:gd name="connsiteY3" fmla="*/ 11927 h 49462"/>
                  <a:gd name="connsiteX4" fmla="*/ 38268 w 43786"/>
                  <a:gd name="connsiteY4" fmla="*/ 0 h 49462"/>
                  <a:gd name="connsiteX5" fmla="*/ 17727 w 43786"/>
                  <a:gd name="connsiteY5" fmla="*/ 11264 h 49462"/>
                  <a:gd name="connsiteX6" fmla="*/ 2487 w 43786"/>
                  <a:gd name="connsiteY6" fmla="*/ 41082 h 4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786" h="49462">
                    <a:moveTo>
                      <a:pt x="2487" y="41082"/>
                    </a:moveTo>
                    <a:cubicBezTo>
                      <a:pt x="5800" y="41082"/>
                      <a:pt x="9775" y="37769"/>
                      <a:pt x="11101" y="43070"/>
                    </a:cubicBezTo>
                    <a:cubicBezTo>
                      <a:pt x="13751" y="48371"/>
                      <a:pt x="16401" y="53672"/>
                      <a:pt x="20377" y="44395"/>
                    </a:cubicBezTo>
                    <a:cubicBezTo>
                      <a:pt x="25678" y="33130"/>
                      <a:pt x="32304" y="21866"/>
                      <a:pt x="40255" y="11927"/>
                    </a:cubicBezTo>
                    <a:cubicBezTo>
                      <a:pt x="42906" y="8614"/>
                      <a:pt x="47544" y="2651"/>
                      <a:pt x="38268" y="0"/>
                    </a:cubicBezTo>
                    <a:cubicBezTo>
                      <a:pt x="31641" y="3976"/>
                      <a:pt x="24353" y="7289"/>
                      <a:pt x="17727" y="11264"/>
                    </a:cubicBezTo>
                    <a:cubicBezTo>
                      <a:pt x="9775" y="19878"/>
                      <a:pt x="-6127" y="24517"/>
                      <a:pt x="2487" y="4108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3D4118C-704C-4256-8627-8A27721225BD}"/>
                  </a:ext>
                </a:extLst>
              </p:cNvPr>
              <p:cNvSpPr/>
              <p:nvPr/>
            </p:nvSpPr>
            <p:spPr>
              <a:xfrm>
                <a:off x="2728671" y="5906953"/>
                <a:ext cx="61083" cy="70439"/>
              </a:xfrm>
              <a:custGeom>
                <a:avLst/>
                <a:gdLst>
                  <a:gd name="connsiteX0" fmla="*/ 614 w 61083"/>
                  <a:gd name="connsiteY0" fmla="*/ 67126 h 70439"/>
                  <a:gd name="connsiteX1" fmla="*/ 22480 w 61083"/>
                  <a:gd name="connsiteY1" fmla="*/ 54537 h 70439"/>
                  <a:gd name="connsiteX2" fmla="*/ 16517 w 61083"/>
                  <a:gd name="connsiteY2" fmla="*/ 70439 h 70439"/>
                  <a:gd name="connsiteX3" fmla="*/ 45009 w 61083"/>
                  <a:gd name="connsiteY3" fmla="*/ 50561 h 70439"/>
                  <a:gd name="connsiteX4" fmla="*/ 58924 w 61083"/>
                  <a:gd name="connsiteY4" fmla="*/ 13455 h 70439"/>
                  <a:gd name="connsiteX5" fmla="*/ 46997 w 61083"/>
                  <a:gd name="connsiteY5" fmla="*/ 2854 h 70439"/>
                  <a:gd name="connsiteX6" fmla="*/ 7240 w 61083"/>
                  <a:gd name="connsiteY6" fmla="*/ 51224 h 70439"/>
                  <a:gd name="connsiteX7" fmla="*/ 614 w 61083"/>
                  <a:gd name="connsiteY7" fmla="*/ 67126 h 70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83" h="70439">
                    <a:moveTo>
                      <a:pt x="614" y="67126"/>
                    </a:moveTo>
                    <a:cubicBezTo>
                      <a:pt x="9228" y="65802"/>
                      <a:pt x="11879" y="52549"/>
                      <a:pt x="22480" y="54537"/>
                    </a:cubicBezTo>
                    <a:cubicBezTo>
                      <a:pt x="21155" y="58513"/>
                      <a:pt x="19830" y="62489"/>
                      <a:pt x="16517" y="70439"/>
                    </a:cubicBezTo>
                    <a:cubicBezTo>
                      <a:pt x="28444" y="62489"/>
                      <a:pt x="36395" y="56525"/>
                      <a:pt x="45009" y="50561"/>
                    </a:cubicBezTo>
                    <a:cubicBezTo>
                      <a:pt x="56936" y="41285"/>
                      <a:pt x="48985" y="24057"/>
                      <a:pt x="58924" y="13455"/>
                    </a:cubicBezTo>
                    <a:cubicBezTo>
                      <a:pt x="64225" y="203"/>
                      <a:pt x="59586" y="-3110"/>
                      <a:pt x="46997" y="2854"/>
                    </a:cubicBezTo>
                    <a:cubicBezTo>
                      <a:pt x="36395" y="21407"/>
                      <a:pt x="21155" y="35984"/>
                      <a:pt x="7240" y="51224"/>
                    </a:cubicBezTo>
                    <a:cubicBezTo>
                      <a:pt x="4590" y="56525"/>
                      <a:pt x="-2036" y="59838"/>
                      <a:pt x="614" y="67126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2C9AAF7-627E-47B6-8313-A71FD952DA7D}"/>
                  </a:ext>
                </a:extLst>
              </p:cNvPr>
              <p:cNvSpPr/>
              <p:nvPr/>
            </p:nvSpPr>
            <p:spPr>
              <a:xfrm>
                <a:off x="5243885" y="4613744"/>
                <a:ext cx="46382" cy="50429"/>
              </a:xfrm>
              <a:custGeom>
                <a:avLst/>
                <a:gdLst>
                  <a:gd name="connsiteX0" fmla="*/ 5301 w 46382"/>
                  <a:gd name="connsiteY0" fmla="*/ 50359 h 50429"/>
                  <a:gd name="connsiteX1" fmla="*/ 34455 w 46382"/>
                  <a:gd name="connsiteY1" fmla="*/ 39094 h 50429"/>
                  <a:gd name="connsiteX2" fmla="*/ 34455 w 46382"/>
                  <a:gd name="connsiteY2" fmla="*/ 38431 h 50429"/>
                  <a:gd name="connsiteX3" fmla="*/ 46383 w 46382"/>
                  <a:gd name="connsiteY3" fmla="*/ 663 h 50429"/>
                  <a:gd name="connsiteX4" fmla="*/ 45720 w 46382"/>
                  <a:gd name="connsiteY4" fmla="*/ 0 h 50429"/>
                  <a:gd name="connsiteX5" fmla="*/ 20541 w 46382"/>
                  <a:gd name="connsiteY5" fmla="*/ 9939 h 50429"/>
                  <a:gd name="connsiteX6" fmla="*/ 662 w 46382"/>
                  <a:gd name="connsiteY6" fmla="*/ 39094 h 50429"/>
                  <a:gd name="connsiteX7" fmla="*/ 0 w 46382"/>
                  <a:gd name="connsiteY7" fmla="*/ 45720 h 50429"/>
                  <a:gd name="connsiteX8" fmla="*/ 5301 w 46382"/>
                  <a:gd name="connsiteY8" fmla="*/ 50359 h 5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382" h="50429">
                    <a:moveTo>
                      <a:pt x="5301" y="50359"/>
                    </a:moveTo>
                    <a:cubicBezTo>
                      <a:pt x="17228" y="51021"/>
                      <a:pt x="26504" y="47045"/>
                      <a:pt x="34455" y="39094"/>
                    </a:cubicBezTo>
                    <a:cubicBezTo>
                      <a:pt x="34455" y="39094"/>
                      <a:pt x="34455" y="38431"/>
                      <a:pt x="34455" y="38431"/>
                    </a:cubicBezTo>
                    <a:cubicBezTo>
                      <a:pt x="31142" y="23854"/>
                      <a:pt x="46383" y="15240"/>
                      <a:pt x="46383" y="663"/>
                    </a:cubicBezTo>
                    <a:cubicBezTo>
                      <a:pt x="46383" y="0"/>
                      <a:pt x="45720" y="0"/>
                      <a:pt x="45720" y="0"/>
                    </a:cubicBezTo>
                    <a:cubicBezTo>
                      <a:pt x="35781" y="663"/>
                      <a:pt x="28492" y="1325"/>
                      <a:pt x="20541" y="9939"/>
                    </a:cubicBezTo>
                    <a:cubicBezTo>
                      <a:pt x="12589" y="19216"/>
                      <a:pt x="9939" y="31805"/>
                      <a:pt x="662" y="39094"/>
                    </a:cubicBezTo>
                    <a:cubicBezTo>
                      <a:pt x="662" y="41082"/>
                      <a:pt x="0" y="43732"/>
                      <a:pt x="0" y="45720"/>
                    </a:cubicBezTo>
                    <a:cubicBezTo>
                      <a:pt x="0" y="49696"/>
                      <a:pt x="1325" y="49696"/>
                      <a:pt x="5301" y="50359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76EBE3A-822E-4617-A55C-7E5671E6EF65}"/>
                  </a:ext>
                </a:extLst>
              </p:cNvPr>
              <p:cNvSpPr/>
              <p:nvPr/>
            </p:nvSpPr>
            <p:spPr>
              <a:xfrm>
                <a:off x="5331398" y="4577760"/>
                <a:ext cx="60809" cy="70439"/>
              </a:xfrm>
              <a:custGeom>
                <a:avLst/>
                <a:gdLst>
                  <a:gd name="connsiteX0" fmla="*/ 7240 w 60809"/>
                  <a:gd name="connsiteY0" fmla="*/ 51224 h 70439"/>
                  <a:gd name="connsiteX1" fmla="*/ 614 w 60809"/>
                  <a:gd name="connsiteY1" fmla="*/ 67127 h 70439"/>
                  <a:gd name="connsiteX2" fmla="*/ 22480 w 60809"/>
                  <a:gd name="connsiteY2" fmla="*/ 54537 h 70439"/>
                  <a:gd name="connsiteX3" fmla="*/ 16517 w 60809"/>
                  <a:gd name="connsiteY3" fmla="*/ 70440 h 70439"/>
                  <a:gd name="connsiteX4" fmla="*/ 45009 w 60809"/>
                  <a:gd name="connsiteY4" fmla="*/ 50561 h 70439"/>
                  <a:gd name="connsiteX5" fmla="*/ 58924 w 60809"/>
                  <a:gd name="connsiteY5" fmla="*/ 13455 h 70439"/>
                  <a:gd name="connsiteX6" fmla="*/ 47659 w 60809"/>
                  <a:gd name="connsiteY6" fmla="*/ 2853 h 70439"/>
                  <a:gd name="connsiteX7" fmla="*/ 47659 w 60809"/>
                  <a:gd name="connsiteY7" fmla="*/ 2853 h 70439"/>
                  <a:gd name="connsiteX8" fmla="*/ 7240 w 60809"/>
                  <a:gd name="connsiteY8" fmla="*/ 51224 h 70439"/>
                  <a:gd name="connsiteX9" fmla="*/ 7240 w 60809"/>
                  <a:gd name="connsiteY9" fmla="*/ 51224 h 70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809" h="70439">
                    <a:moveTo>
                      <a:pt x="7240" y="51224"/>
                    </a:moveTo>
                    <a:cubicBezTo>
                      <a:pt x="4590" y="55862"/>
                      <a:pt x="-2036" y="59175"/>
                      <a:pt x="614" y="67127"/>
                    </a:cubicBezTo>
                    <a:cubicBezTo>
                      <a:pt x="9228" y="65801"/>
                      <a:pt x="11879" y="52549"/>
                      <a:pt x="22480" y="54537"/>
                    </a:cubicBezTo>
                    <a:cubicBezTo>
                      <a:pt x="21155" y="58513"/>
                      <a:pt x="19830" y="62488"/>
                      <a:pt x="16517" y="70440"/>
                    </a:cubicBezTo>
                    <a:cubicBezTo>
                      <a:pt x="28444" y="62488"/>
                      <a:pt x="36395" y="56525"/>
                      <a:pt x="45009" y="50561"/>
                    </a:cubicBezTo>
                    <a:cubicBezTo>
                      <a:pt x="56936" y="41285"/>
                      <a:pt x="48985" y="24057"/>
                      <a:pt x="58924" y="13455"/>
                    </a:cubicBezTo>
                    <a:cubicBezTo>
                      <a:pt x="63562" y="203"/>
                      <a:pt x="59586" y="-3110"/>
                      <a:pt x="47659" y="2853"/>
                    </a:cubicBezTo>
                    <a:cubicBezTo>
                      <a:pt x="47659" y="2853"/>
                      <a:pt x="47659" y="2853"/>
                      <a:pt x="47659" y="2853"/>
                    </a:cubicBezTo>
                    <a:cubicBezTo>
                      <a:pt x="37058" y="21406"/>
                      <a:pt x="21818" y="35984"/>
                      <a:pt x="7240" y="51224"/>
                    </a:cubicBezTo>
                    <a:cubicBezTo>
                      <a:pt x="7903" y="51224"/>
                      <a:pt x="7240" y="51224"/>
                      <a:pt x="7240" y="5122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aphic 44">
              <a:extLst>
                <a:ext uri="{FF2B5EF4-FFF2-40B4-BE49-F238E27FC236}">
                  <a16:creationId xmlns:a16="http://schemas.microsoft.com/office/drawing/2014/main" id="{8DDECE5F-E014-478E-8CC2-E93D97BCCFE7}"/>
                </a:ext>
              </a:extLst>
            </p:cNvPr>
            <p:cNvGrpSpPr/>
            <p:nvPr/>
          </p:nvGrpSpPr>
          <p:grpSpPr>
            <a:xfrm>
              <a:off x="5034558" y="2636715"/>
              <a:ext cx="3702474" cy="2902227"/>
              <a:chOff x="5034558" y="2636715"/>
              <a:chExt cx="3702474" cy="2902227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29F1D8B-0B07-46A6-B2D6-5C36B5631729}"/>
                  </a:ext>
                </a:extLst>
              </p:cNvPr>
              <p:cNvSpPr/>
              <p:nvPr/>
            </p:nvSpPr>
            <p:spPr>
              <a:xfrm>
                <a:off x="6777229" y="2636631"/>
                <a:ext cx="1958790" cy="2265037"/>
              </a:xfrm>
              <a:custGeom>
                <a:avLst/>
                <a:gdLst>
                  <a:gd name="connsiteX0" fmla="*/ 1951623 w 1958790"/>
                  <a:gd name="connsiteY0" fmla="*/ 1607334 h 2265037"/>
                  <a:gd name="connsiteX1" fmla="*/ 1951623 w 1958790"/>
                  <a:gd name="connsiteY1" fmla="*/ 1607334 h 2265037"/>
                  <a:gd name="connsiteX2" fmla="*/ 1951623 w 1958790"/>
                  <a:gd name="connsiteY2" fmla="*/ 1607334 h 2265037"/>
                  <a:gd name="connsiteX3" fmla="*/ 891385 w 1958790"/>
                  <a:gd name="connsiteY3" fmla="*/ 123855 h 2265037"/>
                  <a:gd name="connsiteX4" fmla="*/ 632816 w 1958790"/>
                  <a:gd name="connsiteY4" fmla="*/ 83 h 2265037"/>
                  <a:gd name="connsiteX5" fmla="*/ 443247 w 1958790"/>
                  <a:gd name="connsiteY5" fmla="*/ 30315 h 2265037"/>
                  <a:gd name="connsiteX6" fmla="*/ 168318 w 1958790"/>
                  <a:gd name="connsiteY6" fmla="*/ 180406 h 2265037"/>
                  <a:gd name="connsiteX7" fmla="*/ 20361 w 1958790"/>
                  <a:gd name="connsiteY7" fmla="*/ 375310 h 2265037"/>
                  <a:gd name="connsiteX8" fmla="*/ 2933 w 1958790"/>
                  <a:gd name="connsiteY8" fmla="*/ 447866 h 2265037"/>
                  <a:gd name="connsiteX9" fmla="*/ 37789 w 1958790"/>
                  <a:gd name="connsiteY9" fmla="*/ 617874 h 2265037"/>
                  <a:gd name="connsiteX10" fmla="*/ 498731 w 1958790"/>
                  <a:gd name="connsiteY10" fmla="*/ 1370105 h 2265037"/>
                  <a:gd name="connsiteX11" fmla="*/ 1025826 w 1958790"/>
                  <a:gd name="connsiteY11" fmla="*/ 2167151 h 2265037"/>
                  <a:gd name="connsiteX12" fmla="*/ 1224643 w 1958790"/>
                  <a:gd name="connsiteY12" fmla="*/ 2262113 h 2265037"/>
                  <a:gd name="connsiteX13" fmla="*/ 1523046 w 1958790"/>
                  <a:gd name="connsiteY13" fmla="*/ 2158259 h 2265037"/>
                  <a:gd name="connsiteX14" fmla="*/ 1738579 w 1958790"/>
                  <a:gd name="connsiteY14" fmla="*/ 2006390 h 2265037"/>
                  <a:gd name="connsiteX15" fmla="*/ 1919257 w 1958790"/>
                  <a:gd name="connsiteY15" fmla="*/ 1801883 h 2265037"/>
                  <a:gd name="connsiteX16" fmla="*/ 1951623 w 1958790"/>
                  <a:gd name="connsiteY16" fmla="*/ 1607334 h 226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58790" h="2265037">
                    <a:moveTo>
                      <a:pt x="1951623" y="1607334"/>
                    </a:moveTo>
                    <a:cubicBezTo>
                      <a:pt x="1951623" y="1607334"/>
                      <a:pt x="1951623" y="1607334"/>
                      <a:pt x="1951623" y="1607334"/>
                    </a:cubicBezTo>
                    <a:cubicBezTo>
                      <a:pt x="1951623" y="1607334"/>
                      <a:pt x="1951623" y="1607334"/>
                      <a:pt x="1951623" y="1607334"/>
                    </a:cubicBezTo>
                    <a:cubicBezTo>
                      <a:pt x="1943798" y="1594174"/>
                      <a:pt x="927307" y="175426"/>
                      <a:pt x="891385" y="123855"/>
                    </a:cubicBezTo>
                    <a:cubicBezTo>
                      <a:pt x="828432" y="32804"/>
                      <a:pt x="753031" y="83"/>
                      <a:pt x="632816" y="83"/>
                    </a:cubicBezTo>
                    <a:cubicBezTo>
                      <a:pt x="611477" y="-1339"/>
                      <a:pt x="484148" y="15733"/>
                      <a:pt x="443247" y="30315"/>
                    </a:cubicBezTo>
                    <a:cubicBezTo>
                      <a:pt x="382428" y="50232"/>
                      <a:pt x="281064" y="85799"/>
                      <a:pt x="168318" y="180406"/>
                    </a:cubicBezTo>
                    <a:cubicBezTo>
                      <a:pt x="104298" y="234111"/>
                      <a:pt x="51304" y="296708"/>
                      <a:pt x="20361" y="375310"/>
                    </a:cubicBezTo>
                    <a:cubicBezTo>
                      <a:pt x="13603" y="392738"/>
                      <a:pt x="2933" y="441464"/>
                      <a:pt x="2933" y="447866"/>
                    </a:cubicBezTo>
                    <a:cubicBezTo>
                      <a:pt x="-6670" y="508684"/>
                      <a:pt x="7913" y="564879"/>
                      <a:pt x="37789" y="617874"/>
                    </a:cubicBezTo>
                    <a:cubicBezTo>
                      <a:pt x="42412" y="626054"/>
                      <a:pt x="456762" y="1305374"/>
                      <a:pt x="498731" y="1370105"/>
                    </a:cubicBezTo>
                    <a:cubicBezTo>
                      <a:pt x="520782" y="1404249"/>
                      <a:pt x="957183" y="2073611"/>
                      <a:pt x="1025826" y="2167151"/>
                    </a:cubicBezTo>
                    <a:cubicBezTo>
                      <a:pt x="1084155" y="2246108"/>
                      <a:pt x="1153866" y="2274917"/>
                      <a:pt x="1224643" y="2262113"/>
                    </a:cubicBezTo>
                    <a:cubicBezTo>
                      <a:pt x="1277637" y="2252510"/>
                      <a:pt x="1476098" y="2181377"/>
                      <a:pt x="1523046" y="2158259"/>
                    </a:cubicBezTo>
                    <a:cubicBezTo>
                      <a:pt x="1567860" y="2136208"/>
                      <a:pt x="1709415" y="2031287"/>
                      <a:pt x="1738579" y="2006390"/>
                    </a:cubicBezTo>
                    <a:cubicBezTo>
                      <a:pt x="1771656" y="1978293"/>
                      <a:pt x="1897562" y="1845274"/>
                      <a:pt x="1919257" y="1801883"/>
                    </a:cubicBezTo>
                    <a:cubicBezTo>
                      <a:pt x="1942020" y="1756713"/>
                      <a:pt x="1972962" y="1673132"/>
                      <a:pt x="1951623" y="16073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44000">
                    <a:schemeClr val="accent2">
                      <a:lumMod val="60000"/>
                      <a:lumOff val="40000"/>
                    </a:schemeClr>
                  </a:gs>
                  <a:gs pos="22000">
                    <a:schemeClr val="accent2">
                      <a:lumMod val="75000"/>
                    </a:schemeClr>
                  </a:gs>
                  <a:gs pos="7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8700000" scaled="0"/>
                <a:tileRect/>
              </a:gra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2BC5CFF-CF90-4CBE-A821-EE9E77D72ABF}"/>
                  </a:ext>
                </a:extLst>
              </p:cNvPr>
              <p:cNvSpPr/>
              <p:nvPr/>
            </p:nvSpPr>
            <p:spPr>
              <a:xfrm>
                <a:off x="7669960" y="4006974"/>
                <a:ext cx="1183546" cy="1039641"/>
              </a:xfrm>
              <a:custGeom>
                <a:avLst/>
                <a:gdLst>
                  <a:gd name="connsiteX0" fmla="*/ 1036041 w 1183546"/>
                  <a:gd name="connsiteY0" fmla="*/ 214949 h 1039641"/>
                  <a:gd name="connsiteX1" fmla="*/ 739279 w 1183546"/>
                  <a:gd name="connsiteY1" fmla="*/ 734770 h 1039641"/>
                  <a:gd name="connsiteX2" fmla="*/ 147506 w 1183546"/>
                  <a:gd name="connsiteY2" fmla="*/ 824692 h 1039641"/>
                  <a:gd name="connsiteX3" fmla="*/ 444268 w 1183546"/>
                  <a:gd name="connsiteY3" fmla="*/ 304872 h 1039641"/>
                  <a:gd name="connsiteX4" fmla="*/ 1036041 w 1183546"/>
                  <a:gd name="connsiteY4" fmla="*/ 214949 h 103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3546" h="1039641">
                    <a:moveTo>
                      <a:pt x="1036041" y="214949"/>
                    </a:moveTo>
                    <a:cubicBezTo>
                      <a:pt x="1117506" y="333662"/>
                      <a:pt x="984641" y="566394"/>
                      <a:pt x="739279" y="734770"/>
                    </a:cubicBezTo>
                    <a:cubicBezTo>
                      <a:pt x="493916" y="903146"/>
                      <a:pt x="228971" y="943405"/>
                      <a:pt x="147506" y="824692"/>
                    </a:cubicBezTo>
                    <a:cubicBezTo>
                      <a:pt x="66041" y="705979"/>
                      <a:pt x="198905" y="473247"/>
                      <a:pt x="444268" y="304872"/>
                    </a:cubicBezTo>
                    <a:cubicBezTo>
                      <a:pt x="689630" y="136496"/>
                      <a:pt x="954576" y="96236"/>
                      <a:pt x="1036041" y="21494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DC4FDB7-E7E8-4BFF-91CE-BAEBFAA034B4}"/>
                  </a:ext>
                </a:extLst>
              </p:cNvPr>
              <p:cNvSpPr/>
              <p:nvPr/>
            </p:nvSpPr>
            <p:spPr>
              <a:xfrm>
                <a:off x="7756649" y="4038715"/>
                <a:ext cx="1073494" cy="938054"/>
              </a:xfrm>
              <a:custGeom>
                <a:avLst/>
                <a:gdLst>
                  <a:gd name="connsiteX0" fmla="*/ 942893 w 1073494"/>
                  <a:gd name="connsiteY0" fmla="*/ 190316 h 938054"/>
                  <a:gd name="connsiteX1" fmla="*/ 667349 w 1073494"/>
                  <a:gd name="connsiteY1" fmla="*/ 659344 h 938054"/>
                  <a:gd name="connsiteX2" fmla="*/ 130602 w 1073494"/>
                  <a:gd name="connsiteY2" fmla="*/ 747738 h 938054"/>
                  <a:gd name="connsiteX3" fmla="*/ 406146 w 1073494"/>
                  <a:gd name="connsiteY3" fmla="*/ 278711 h 938054"/>
                  <a:gd name="connsiteX4" fmla="*/ 942893 w 1073494"/>
                  <a:gd name="connsiteY4" fmla="*/ 190316 h 93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494" h="938054">
                    <a:moveTo>
                      <a:pt x="942893" y="190316"/>
                    </a:moveTo>
                    <a:cubicBezTo>
                      <a:pt x="1015022" y="295425"/>
                      <a:pt x="891657" y="505416"/>
                      <a:pt x="667349" y="659344"/>
                    </a:cubicBezTo>
                    <a:cubicBezTo>
                      <a:pt x="443041" y="813272"/>
                      <a:pt x="202731" y="852847"/>
                      <a:pt x="130602" y="747738"/>
                    </a:cubicBezTo>
                    <a:cubicBezTo>
                      <a:pt x="58473" y="642629"/>
                      <a:pt x="181838" y="432639"/>
                      <a:pt x="406146" y="278711"/>
                    </a:cubicBezTo>
                    <a:cubicBezTo>
                      <a:pt x="630454" y="124783"/>
                      <a:pt x="870764" y="85208"/>
                      <a:pt x="942893" y="19031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8281DB1-0223-4846-8178-D7B592775A1D}"/>
                  </a:ext>
                </a:extLst>
              </p:cNvPr>
              <p:cNvSpPr/>
              <p:nvPr/>
            </p:nvSpPr>
            <p:spPr>
              <a:xfrm>
                <a:off x="5034903" y="4342180"/>
                <a:ext cx="1722801" cy="1197902"/>
              </a:xfrm>
              <a:custGeom>
                <a:avLst/>
                <a:gdLst>
                  <a:gd name="connsiteX0" fmla="*/ 1714316 w 1722801"/>
                  <a:gd name="connsiteY0" fmla="*/ 332140 h 1197902"/>
                  <a:gd name="connsiteX1" fmla="*/ 1684796 w 1722801"/>
                  <a:gd name="connsiteY1" fmla="*/ 253183 h 1197902"/>
                  <a:gd name="connsiteX2" fmla="*/ 1586632 w 1722801"/>
                  <a:gd name="connsiteY2" fmla="*/ 72860 h 1197902"/>
                  <a:gd name="connsiteX3" fmla="*/ 1519767 w 1722801"/>
                  <a:gd name="connsiteY3" fmla="*/ 10619 h 1197902"/>
                  <a:gd name="connsiteX4" fmla="*/ 1458593 w 1722801"/>
                  <a:gd name="connsiteY4" fmla="*/ 8129 h 1197902"/>
                  <a:gd name="connsiteX5" fmla="*/ 1397418 w 1722801"/>
                  <a:gd name="connsiteY5" fmla="*/ 53299 h 1197902"/>
                  <a:gd name="connsiteX6" fmla="*/ 1103995 w 1722801"/>
                  <a:gd name="connsiteY6" fmla="*/ 253538 h 1197902"/>
                  <a:gd name="connsiteX7" fmla="*/ 298769 w 1722801"/>
                  <a:gd name="connsiteY7" fmla="*/ 573992 h 1197902"/>
                  <a:gd name="connsiteX8" fmla="*/ 25973 w 1722801"/>
                  <a:gd name="connsiteY8" fmla="*/ 673223 h 1197902"/>
                  <a:gd name="connsiteX9" fmla="*/ 10 w 1722801"/>
                  <a:gd name="connsiteY9" fmla="*/ 710568 h 1197902"/>
                  <a:gd name="connsiteX10" fmla="*/ 5701 w 1722801"/>
                  <a:gd name="connsiteY10" fmla="*/ 756093 h 1197902"/>
                  <a:gd name="connsiteX11" fmla="*/ 104220 w 1722801"/>
                  <a:gd name="connsiteY11" fmla="*/ 989409 h 1197902"/>
                  <a:gd name="connsiteX12" fmla="*/ 228703 w 1722801"/>
                  <a:gd name="connsiteY12" fmla="*/ 1184669 h 1197902"/>
                  <a:gd name="connsiteX13" fmla="*/ 279207 w 1722801"/>
                  <a:gd name="connsiteY13" fmla="*/ 1192494 h 1197902"/>
                  <a:gd name="connsiteX14" fmla="*/ 1093680 w 1722801"/>
                  <a:gd name="connsiteY14" fmla="*/ 676780 h 1197902"/>
                  <a:gd name="connsiteX15" fmla="*/ 1381769 w 1722801"/>
                  <a:gd name="connsiteY15" fmla="*/ 539493 h 1197902"/>
                  <a:gd name="connsiteX16" fmla="*/ 1595168 w 1722801"/>
                  <a:gd name="connsiteY16" fmla="*/ 485076 h 1197902"/>
                  <a:gd name="connsiteX17" fmla="*/ 1702935 w 1722801"/>
                  <a:gd name="connsiteY17" fmla="*/ 445953 h 1197902"/>
                  <a:gd name="connsiteX18" fmla="*/ 1714316 w 1722801"/>
                  <a:gd name="connsiteY18" fmla="*/ 332140 h 119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22801" h="1197902">
                    <a:moveTo>
                      <a:pt x="1714316" y="332140"/>
                    </a:moveTo>
                    <a:cubicBezTo>
                      <a:pt x="1705424" y="305465"/>
                      <a:pt x="1694399" y="279502"/>
                      <a:pt x="1684796" y="253183"/>
                    </a:cubicBezTo>
                    <a:cubicBezTo>
                      <a:pt x="1675548" y="230776"/>
                      <a:pt x="1601570" y="95623"/>
                      <a:pt x="1586632" y="72860"/>
                    </a:cubicBezTo>
                    <a:cubicBezTo>
                      <a:pt x="1571694" y="50098"/>
                      <a:pt x="1550710" y="27335"/>
                      <a:pt x="1519767" y="10619"/>
                    </a:cubicBezTo>
                    <a:cubicBezTo>
                      <a:pt x="1498783" y="-762"/>
                      <a:pt x="1479933" y="-5030"/>
                      <a:pt x="1458593" y="8129"/>
                    </a:cubicBezTo>
                    <a:cubicBezTo>
                      <a:pt x="1436897" y="21289"/>
                      <a:pt x="1415557" y="35515"/>
                      <a:pt x="1397418" y="53299"/>
                    </a:cubicBezTo>
                    <a:cubicBezTo>
                      <a:pt x="1311703" y="137591"/>
                      <a:pt x="1212828" y="202322"/>
                      <a:pt x="1103995" y="253538"/>
                    </a:cubicBezTo>
                    <a:cubicBezTo>
                      <a:pt x="842225" y="377310"/>
                      <a:pt x="572986" y="481875"/>
                      <a:pt x="298769" y="573992"/>
                    </a:cubicBezTo>
                    <a:cubicBezTo>
                      <a:pt x="207007" y="604935"/>
                      <a:pt x="114890" y="633744"/>
                      <a:pt x="25973" y="673223"/>
                    </a:cubicBezTo>
                    <a:cubicBezTo>
                      <a:pt x="8902" y="680692"/>
                      <a:pt x="-346" y="691718"/>
                      <a:pt x="10" y="710568"/>
                    </a:cubicBezTo>
                    <a:cubicBezTo>
                      <a:pt x="366" y="725861"/>
                      <a:pt x="1433" y="741155"/>
                      <a:pt x="5701" y="756093"/>
                    </a:cubicBezTo>
                    <a:cubicBezTo>
                      <a:pt x="28819" y="837896"/>
                      <a:pt x="67231" y="913653"/>
                      <a:pt x="104220" y="989409"/>
                    </a:cubicBezTo>
                    <a:cubicBezTo>
                      <a:pt x="105998" y="996523"/>
                      <a:pt x="187445" y="1140211"/>
                      <a:pt x="228703" y="1184669"/>
                    </a:cubicBezTo>
                    <a:cubicBezTo>
                      <a:pt x="235816" y="1193917"/>
                      <a:pt x="255377" y="1204587"/>
                      <a:pt x="279207" y="1192494"/>
                    </a:cubicBezTo>
                    <a:cubicBezTo>
                      <a:pt x="295568" y="1184314"/>
                      <a:pt x="926162" y="776010"/>
                      <a:pt x="1093680" y="676780"/>
                    </a:cubicBezTo>
                    <a:cubicBezTo>
                      <a:pt x="1185442" y="622363"/>
                      <a:pt x="1280760" y="574348"/>
                      <a:pt x="1381769" y="539493"/>
                    </a:cubicBezTo>
                    <a:cubicBezTo>
                      <a:pt x="1451479" y="515308"/>
                      <a:pt x="1523679" y="501792"/>
                      <a:pt x="1595168" y="485076"/>
                    </a:cubicBezTo>
                    <a:cubicBezTo>
                      <a:pt x="1632513" y="476540"/>
                      <a:pt x="1669858" y="466937"/>
                      <a:pt x="1702935" y="445953"/>
                    </a:cubicBezTo>
                    <a:cubicBezTo>
                      <a:pt x="1728898" y="428525"/>
                      <a:pt x="1725697" y="366284"/>
                      <a:pt x="1714316" y="33214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65BB094-9ED9-4CDD-BA64-F1E751FE2B5D}"/>
                  </a:ext>
                </a:extLst>
              </p:cNvPr>
              <p:cNvSpPr/>
              <p:nvPr/>
            </p:nvSpPr>
            <p:spPr>
              <a:xfrm>
                <a:off x="8016181" y="4326409"/>
                <a:ext cx="551652" cy="462034"/>
              </a:xfrm>
              <a:custGeom>
                <a:avLst/>
                <a:gdLst>
                  <a:gd name="connsiteX0" fmla="*/ 497520 w 551652"/>
                  <a:gd name="connsiteY0" fmla="*/ 78883 h 462034"/>
                  <a:gd name="connsiteX1" fmla="*/ 329959 w 551652"/>
                  <a:gd name="connsiteY1" fmla="*/ 309900 h 462034"/>
                  <a:gd name="connsiteX2" fmla="*/ 54132 w 551652"/>
                  <a:gd name="connsiteY2" fmla="*/ 383151 h 462034"/>
                  <a:gd name="connsiteX3" fmla="*/ 221694 w 551652"/>
                  <a:gd name="connsiteY3" fmla="*/ 152134 h 462034"/>
                  <a:gd name="connsiteX4" fmla="*/ 497520 w 551652"/>
                  <a:gd name="connsiteY4" fmla="*/ 78883 h 462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1652" h="462034">
                    <a:moveTo>
                      <a:pt x="497520" y="78883"/>
                    </a:moveTo>
                    <a:cubicBezTo>
                      <a:pt x="527417" y="122449"/>
                      <a:pt x="452397" y="225879"/>
                      <a:pt x="329959" y="309900"/>
                    </a:cubicBezTo>
                    <a:cubicBezTo>
                      <a:pt x="207520" y="393921"/>
                      <a:pt x="84029" y="426717"/>
                      <a:pt x="54132" y="383151"/>
                    </a:cubicBezTo>
                    <a:cubicBezTo>
                      <a:pt x="24236" y="339585"/>
                      <a:pt x="99256" y="236155"/>
                      <a:pt x="221694" y="152134"/>
                    </a:cubicBezTo>
                    <a:cubicBezTo>
                      <a:pt x="344132" y="68113"/>
                      <a:pt x="467624" y="35317"/>
                      <a:pt x="497520" y="78883"/>
                    </a:cubicBezTo>
                    <a:close/>
                  </a:path>
                </a:pathLst>
              </a:custGeom>
              <a:solidFill>
                <a:srgbClr val="CCCCCC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6C280D-4CDF-482A-A2CB-49887B4DE118}"/>
                  </a:ext>
                </a:extLst>
              </p:cNvPr>
              <p:cNvSpPr/>
              <p:nvPr/>
            </p:nvSpPr>
            <p:spPr>
              <a:xfrm>
                <a:off x="8135828" y="4432625"/>
                <a:ext cx="295817" cy="261957"/>
              </a:xfrm>
              <a:custGeom>
                <a:avLst/>
                <a:gdLst>
                  <a:gd name="connsiteX0" fmla="*/ 257583 w 295817"/>
                  <a:gd name="connsiteY0" fmla="*/ 55717 h 261957"/>
                  <a:gd name="connsiteX1" fmla="*/ 186143 w 295817"/>
                  <a:gd name="connsiteY1" fmla="*/ 186696 h 261957"/>
                  <a:gd name="connsiteX2" fmla="*/ 38235 w 295817"/>
                  <a:gd name="connsiteY2" fmla="*/ 206241 h 261957"/>
                  <a:gd name="connsiteX3" fmla="*/ 109674 w 295817"/>
                  <a:gd name="connsiteY3" fmla="*/ 75262 h 261957"/>
                  <a:gd name="connsiteX4" fmla="*/ 257583 w 295817"/>
                  <a:gd name="connsiteY4" fmla="*/ 55717 h 26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817" h="261957">
                    <a:moveTo>
                      <a:pt x="257583" y="55717"/>
                    </a:moveTo>
                    <a:cubicBezTo>
                      <a:pt x="278699" y="86488"/>
                      <a:pt x="246715" y="145129"/>
                      <a:pt x="186143" y="186696"/>
                    </a:cubicBezTo>
                    <a:cubicBezTo>
                      <a:pt x="125572" y="228262"/>
                      <a:pt x="59351" y="237012"/>
                      <a:pt x="38235" y="206241"/>
                    </a:cubicBezTo>
                    <a:cubicBezTo>
                      <a:pt x="17118" y="175469"/>
                      <a:pt x="49103" y="116828"/>
                      <a:pt x="109674" y="75262"/>
                    </a:cubicBezTo>
                    <a:cubicBezTo>
                      <a:pt x="170245" y="33696"/>
                      <a:pt x="236466" y="24945"/>
                      <a:pt x="257583" y="55717"/>
                    </a:cubicBezTo>
                    <a:close/>
                  </a:path>
                </a:pathLst>
              </a:custGeom>
              <a:solidFill>
                <a:srgbClr val="E6E6E6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EB56AC6-CE6B-4A11-AC5A-8F8DB7B75505}"/>
                  </a:ext>
                </a:extLst>
              </p:cNvPr>
              <p:cNvSpPr/>
              <p:nvPr/>
            </p:nvSpPr>
            <p:spPr>
              <a:xfrm>
                <a:off x="7788117" y="2916156"/>
                <a:ext cx="14642" cy="22518"/>
              </a:xfrm>
              <a:custGeom>
                <a:avLst/>
                <a:gdLst>
                  <a:gd name="connsiteX0" fmla="*/ 7113 w 14642"/>
                  <a:gd name="connsiteY0" fmla="*/ 22518 h 22518"/>
                  <a:gd name="connsiteX1" fmla="*/ 0 w 14642"/>
                  <a:gd name="connsiteY1" fmla="*/ 11848 h 22518"/>
                  <a:gd name="connsiteX2" fmla="*/ 3557 w 14642"/>
                  <a:gd name="connsiteY2" fmla="*/ 1534 h 22518"/>
                  <a:gd name="connsiteX3" fmla="*/ 14582 w 14642"/>
                  <a:gd name="connsiteY3" fmla="*/ 1179 h 22518"/>
                  <a:gd name="connsiteX4" fmla="*/ 7113 w 14642"/>
                  <a:gd name="connsiteY4" fmla="*/ 22518 h 2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42" h="22518">
                    <a:moveTo>
                      <a:pt x="7113" y="22518"/>
                    </a:moveTo>
                    <a:cubicBezTo>
                      <a:pt x="3557" y="20029"/>
                      <a:pt x="0" y="16828"/>
                      <a:pt x="0" y="11848"/>
                    </a:cubicBezTo>
                    <a:cubicBezTo>
                      <a:pt x="1067" y="8292"/>
                      <a:pt x="2490" y="5091"/>
                      <a:pt x="3557" y="1534"/>
                    </a:cubicBezTo>
                    <a:cubicBezTo>
                      <a:pt x="7469" y="1534"/>
                      <a:pt x="14227" y="-1667"/>
                      <a:pt x="14582" y="1179"/>
                    </a:cubicBezTo>
                    <a:cubicBezTo>
                      <a:pt x="14938" y="8648"/>
                      <a:pt x="13871" y="16828"/>
                      <a:pt x="7113" y="22518"/>
                    </a:cubicBezTo>
                    <a:close/>
                  </a:path>
                </a:pathLst>
              </a:custGeom>
              <a:solidFill>
                <a:srgbClr val="E3E3E3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1572C8-28B2-4993-9D81-51CE82FCB96B}"/>
                  </a:ext>
                </a:extLst>
              </p:cNvPr>
              <p:cNvSpPr/>
              <p:nvPr/>
            </p:nvSpPr>
            <p:spPr>
              <a:xfrm>
                <a:off x="7798787" y="4649067"/>
                <a:ext cx="17783" cy="49793"/>
              </a:xfrm>
              <a:custGeom>
                <a:avLst/>
                <a:gdLst>
                  <a:gd name="connsiteX0" fmla="*/ 17783 w 17783"/>
                  <a:gd name="connsiteY0" fmla="*/ 0 h 49793"/>
                  <a:gd name="connsiteX1" fmla="*/ 0 w 17783"/>
                  <a:gd name="connsiteY1" fmla="*/ 49793 h 49793"/>
                  <a:gd name="connsiteX2" fmla="*/ 17783 w 17783"/>
                  <a:gd name="connsiteY2" fmla="*/ 0 h 4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3" h="49793">
                    <a:moveTo>
                      <a:pt x="17783" y="0"/>
                    </a:moveTo>
                    <a:cubicBezTo>
                      <a:pt x="11381" y="16361"/>
                      <a:pt x="9247" y="34500"/>
                      <a:pt x="0" y="49793"/>
                    </a:cubicBezTo>
                    <a:cubicBezTo>
                      <a:pt x="1778" y="32010"/>
                      <a:pt x="4979" y="14227"/>
                      <a:pt x="17783" y="0"/>
                    </a:cubicBezTo>
                    <a:close/>
                  </a:path>
                </a:pathLst>
              </a:custGeom>
              <a:solidFill>
                <a:srgbClr val="5C5C5C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AAD752A-FA7F-414A-8F56-D398100796A0}"/>
                  </a:ext>
                </a:extLst>
              </p:cNvPr>
              <p:cNvSpPr/>
              <p:nvPr/>
            </p:nvSpPr>
            <p:spPr>
              <a:xfrm>
                <a:off x="5078240" y="4400965"/>
                <a:ext cx="1631884" cy="1069984"/>
              </a:xfrm>
              <a:custGeom>
                <a:avLst/>
                <a:gdLst>
                  <a:gd name="connsiteX0" fmla="*/ 1631856 w 1631884"/>
                  <a:gd name="connsiteY0" fmla="*/ 274066 h 1069984"/>
                  <a:gd name="connsiteX1" fmla="*/ 1553610 w 1631884"/>
                  <a:gd name="connsiteY1" fmla="*/ 369028 h 1069984"/>
                  <a:gd name="connsiteX2" fmla="*/ 1387159 w 1631884"/>
                  <a:gd name="connsiteY2" fmla="*/ 405306 h 1069984"/>
                  <a:gd name="connsiteX3" fmla="*/ 1218573 w 1631884"/>
                  <a:gd name="connsiteY3" fmla="*/ 470393 h 1069984"/>
                  <a:gd name="connsiteX4" fmla="*/ 855084 w 1631884"/>
                  <a:gd name="connsiteY4" fmla="*/ 682013 h 1069984"/>
                  <a:gd name="connsiteX5" fmla="*/ 255788 w 1631884"/>
                  <a:gd name="connsiteY5" fmla="*/ 1060441 h 1069984"/>
                  <a:gd name="connsiteX6" fmla="*/ 175407 w 1631884"/>
                  <a:gd name="connsiteY6" fmla="*/ 1054039 h 1069984"/>
                  <a:gd name="connsiteX7" fmla="*/ 103919 w 1631884"/>
                  <a:gd name="connsiteY7" fmla="*/ 976148 h 1069984"/>
                  <a:gd name="connsiteX8" fmla="*/ 27806 w 1631884"/>
                  <a:gd name="connsiteY8" fmla="*/ 825702 h 1069984"/>
                  <a:gd name="connsiteX9" fmla="*/ 1132 w 1631884"/>
                  <a:gd name="connsiteY9" fmla="*/ 720781 h 1069984"/>
                  <a:gd name="connsiteX10" fmla="*/ 64084 w 1631884"/>
                  <a:gd name="connsiteY10" fmla="*/ 629375 h 1069984"/>
                  <a:gd name="connsiteX11" fmla="*/ 443579 w 1631884"/>
                  <a:gd name="connsiteY11" fmla="*/ 509516 h 1069984"/>
                  <a:gd name="connsiteX12" fmla="*/ 993437 w 1631884"/>
                  <a:gd name="connsiteY12" fmla="*/ 277978 h 1069984"/>
                  <a:gd name="connsiteX13" fmla="*/ 1170558 w 1631884"/>
                  <a:gd name="connsiteY13" fmla="*/ 191907 h 1069984"/>
                  <a:gd name="connsiteX14" fmla="*/ 1310335 w 1631884"/>
                  <a:gd name="connsiteY14" fmla="*/ 92321 h 1069984"/>
                  <a:gd name="connsiteX15" fmla="*/ 1390360 w 1631884"/>
                  <a:gd name="connsiteY15" fmla="*/ 19765 h 1069984"/>
                  <a:gd name="connsiteX16" fmla="*/ 1510930 w 1631884"/>
                  <a:gd name="connsiteY16" fmla="*/ 29368 h 1069984"/>
                  <a:gd name="connsiteX17" fmla="*/ 1608382 w 1631884"/>
                  <a:gd name="connsiteY17" fmla="*/ 182304 h 1069984"/>
                  <a:gd name="connsiteX18" fmla="*/ 1631856 w 1631884"/>
                  <a:gd name="connsiteY18" fmla="*/ 274066 h 106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31884" h="1069984">
                    <a:moveTo>
                      <a:pt x="1631856" y="274066"/>
                    </a:moveTo>
                    <a:cubicBezTo>
                      <a:pt x="1631501" y="329549"/>
                      <a:pt x="1608382" y="357291"/>
                      <a:pt x="1553610" y="369028"/>
                    </a:cubicBezTo>
                    <a:cubicBezTo>
                      <a:pt x="1498126" y="380765"/>
                      <a:pt x="1442287" y="391435"/>
                      <a:pt x="1387159" y="405306"/>
                    </a:cubicBezTo>
                    <a:cubicBezTo>
                      <a:pt x="1328474" y="420244"/>
                      <a:pt x="1272990" y="444074"/>
                      <a:pt x="1218573" y="470393"/>
                    </a:cubicBezTo>
                    <a:cubicBezTo>
                      <a:pt x="1091956" y="531923"/>
                      <a:pt x="974231" y="608391"/>
                      <a:pt x="855084" y="682013"/>
                    </a:cubicBezTo>
                    <a:cubicBezTo>
                      <a:pt x="755497" y="743188"/>
                      <a:pt x="293133" y="1038745"/>
                      <a:pt x="255788" y="1060441"/>
                    </a:cubicBezTo>
                    <a:cubicBezTo>
                      <a:pt x="228402" y="1076090"/>
                      <a:pt x="200660" y="1071467"/>
                      <a:pt x="175407" y="1054039"/>
                    </a:cubicBezTo>
                    <a:cubicBezTo>
                      <a:pt x="145887" y="1033410"/>
                      <a:pt x="123836" y="1005669"/>
                      <a:pt x="103919" y="976148"/>
                    </a:cubicBezTo>
                    <a:cubicBezTo>
                      <a:pt x="72265" y="929201"/>
                      <a:pt x="50213" y="877274"/>
                      <a:pt x="27806" y="825702"/>
                    </a:cubicBezTo>
                    <a:cubicBezTo>
                      <a:pt x="13224" y="792270"/>
                      <a:pt x="6111" y="756703"/>
                      <a:pt x="1132" y="720781"/>
                    </a:cubicBezTo>
                    <a:cubicBezTo>
                      <a:pt x="-5626" y="674189"/>
                      <a:pt x="18203" y="643602"/>
                      <a:pt x="64084" y="629375"/>
                    </a:cubicBezTo>
                    <a:cubicBezTo>
                      <a:pt x="191057" y="590607"/>
                      <a:pt x="319096" y="555752"/>
                      <a:pt x="443579" y="509516"/>
                    </a:cubicBezTo>
                    <a:cubicBezTo>
                      <a:pt x="513645" y="483552"/>
                      <a:pt x="953603" y="295761"/>
                      <a:pt x="993437" y="277978"/>
                    </a:cubicBezTo>
                    <a:cubicBezTo>
                      <a:pt x="1053189" y="250947"/>
                      <a:pt x="1111874" y="221783"/>
                      <a:pt x="1170558" y="191907"/>
                    </a:cubicBezTo>
                    <a:cubicBezTo>
                      <a:pt x="1222486" y="165588"/>
                      <a:pt x="1267655" y="131088"/>
                      <a:pt x="1310335" y="92321"/>
                    </a:cubicBezTo>
                    <a:cubicBezTo>
                      <a:pt x="1337010" y="68136"/>
                      <a:pt x="1363329" y="43595"/>
                      <a:pt x="1390360" y="19765"/>
                    </a:cubicBezTo>
                    <a:cubicBezTo>
                      <a:pt x="1424148" y="-10111"/>
                      <a:pt x="1473585" y="-5487"/>
                      <a:pt x="1510930" y="29368"/>
                    </a:cubicBezTo>
                    <a:cubicBezTo>
                      <a:pt x="1556811" y="72048"/>
                      <a:pt x="1585620" y="125042"/>
                      <a:pt x="1608382" y="182304"/>
                    </a:cubicBezTo>
                    <a:cubicBezTo>
                      <a:pt x="1619764" y="211469"/>
                      <a:pt x="1632567" y="240989"/>
                      <a:pt x="1631856" y="2740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AD80F7-EB7F-46CE-ABFD-506626B70A61}"/>
                  </a:ext>
                </a:extLst>
              </p:cNvPr>
              <p:cNvSpPr/>
              <p:nvPr/>
            </p:nvSpPr>
            <p:spPr>
              <a:xfrm>
                <a:off x="8125643" y="4571177"/>
                <a:ext cx="172988" cy="163250"/>
              </a:xfrm>
              <a:custGeom>
                <a:avLst/>
                <a:gdLst>
                  <a:gd name="connsiteX0" fmla="*/ 142977 w 172988"/>
                  <a:gd name="connsiteY0" fmla="*/ 0 h 163250"/>
                  <a:gd name="connsiteX1" fmla="*/ 170364 w 172988"/>
                  <a:gd name="connsiteY1" fmla="*/ 33788 h 163250"/>
                  <a:gd name="connsiteX2" fmla="*/ 158982 w 172988"/>
                  <a:gd name="connsiteY2" fmla="*/ 69710 h 163250"/>
                  <a:gd name="connsiteX3" fmla="*/ 88205 w 172988"/>
                  <a:gd name="connsiteY3" fmla="*/ 119148 h 163250"/>
                  <a:gd name="connsiteX4" fmla="*/ 17783 w 172988"/>
                  <a:gd name="connsiteY4" fmla="*/ 159693 h 163250"/>
                  <a:gd name="connsiteX5" fmla="*/ 0 w 172988"/>
                  <a:gd name="connsiteY5" fmla="*/ 163250 h 163250"/>
                  <a:gd name="connsiteX6" fmla="*/ 72556 w 172988"/>
                  <a:gd name="connsiteY6" fmla="*/ 119859 h 163250"/>
                  <a:gd name="connsiteX7" fmla="*/ 152936 w 172988"/>
                  <a:gd name="connsiteY7" fmla="*/ 62597 h 163250"/>
                  <a:gd name="connsiteX8" fmla="*/ 154359 w 172988"/>
                  <a:gd name="connsiteY8" fmla="*/ 27030 h 163250"/>
                  <a:gd name="connsiteX9" fmla="*/ 137998 w 172988"/>
                  <a:gd name="connsiteY9" fmla="*/ 6046 h 163250"/>
                  <a:gd name="connsiteX10" fmla="*/ 142977 w 172988"/>
                  <a:gd name="connsiteY10" fmla="*/ 0 h 16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2988" h="163250">
                    <a:moveTo>
                      <a:pt x="142977" y="0"/>
                    </a:moveTo>
                    <a:cubicBezTo>
                      <a:pt x="155426" y="8536"/>
                      <a:pt x="163962" y="20984"/>
                      <a:pt x="170364" y="33788"/>
                    </a:cubicBezTo>
                    <a:cubicBezTo>
                      <a:pt x="177477" y="48015"/>
                      <a:pt x="168941" y="60463"/>
                      <a:pt x="158982" y="69710"/>
                    </a:cubicBezTo>
                    <a:cubicBezTo>
                      <a:pt x="137642" y="88916"/>
                      <a:pt x="112746" y="103854"/>
                      <a:pt x="88205" y="119148"/>
                    </a:cubicBezTo>
                    <a:cubicBezTo>
                      <a:pt x="65087" y="133374"/>
                      <a:pt x="41257" y="146178"/>
                      <a:pt x="17783" y="159693"/>
                    </a:cubicBezTo>
                    <a:cubicBezTo>
                      <a:pt x="11737" y="160760"/>
                      <a:pt x="6046" y="162183"/>
                      <a:pt x="0" y="163250"/>
                    </a:cubicBezTo>
                    <a:cubicBezTo>
                      <a:pt x="24185" y="149024"/>
                      <a:pt x="48726" y="135153"/>
                      <a:pt x="72556" y="119859"/>
                    </a:cubicBezTo>
                    <a:cubicBezTo>
                      <a:pt x="100298" y="102076"/>
                      <a:pt x="129818" y="87138"/>
                      <a:pt x="152936" y="62597"/>
                    </a:cubicBezTo>
                    <a:cubicBezTo>
                      <a:pt x="163962" y="50860"/>
                      <a:pt x="166451" y="39834"/>
                      <a:pt x="154359" y="27030"/>
                    </a:cubicBezTo>
                    <a:cubicBezTo>
                      <a:pt x="148312" y="20629"/>
                      <a:pt x="143333" y="13159"/>
                      <a:pt x="137998" y="6046"/>
                    </a:cubicBezTo>
                    <a:cubicBezTo>
                      <a:pt x="137642" y="2489"/>
                      <a:pt x="139777" y="1067"/>
                      <a:pt x="1429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E364DDC-D17E-46CA-9B6D-EB3F34DE9812}"/>
                  </a:ext>
                </a:extLst>
              </p:cNvPr>
              <p:cNvSpPr/>
              <p:nvPr/>
            </p:nvSpPr>
            <p:spPr>
              <a:xfrm>
                <a:off x="8288182" y="4599986"/>
                <a:ext cx="4623" cy="7113"/>
              </a:xfrm>
              <a:custGeom>
                <a:avLst/>
                <a:gdLst>
                  <a:gd name="connsiteX0" fmla="*/ 4268 w 4623"/>
                  <a:gd name="connsiteY0" fmla="*/ 6402 h 7113"/>
                  <a:gd name="connsiteX1" fmla="*/ 4624 w 4623"/>
                  <a:gd name="connsiteY1" fmla="*/ 7113 h 7113"/>
                  <a:gd name="connsiteX2" fmla="*/ 0 w 4623"/>
                  <a:gd name="connsiteY2" fmla="*/ 0 h 7113"/>
                  <a:gd name="connsiteX3" fmla="*/ 4268 w 4623"/>
                  <a:gd name="connsiteY3" fmla="*/ 6402 h 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23" h="7113">
                    <a:moveTo>
                      <a:pt x="4268" y="6402"/>
                    </a:moveTo>
                    <a:cubicBezTo>
                      <a:pt x="4268" y="6758"/>
                      <a:pt x="4624" y="6758"/>
                      <a:pt x="4624" y="7113"/>
                    </a:cubicBezTo>
                    <a:cubicBezTo>
                      <a:pt x="3557" y="4624"/>
                      <a:pt x="2134" y="2490"/>
                      <a:pt x="0" y="0"/>
                    </a:cubicBezTo>
                    <a:cubicBezTo>
                      <a:pt x="1423" y="2134"/>
                      <a:pt x="2845" y="4268"/>
                      <a:pt x="4268" y="6402"/>
                    </a:cubicBezTo>
                    <a:close/>
                  </a:path>
                </a:pathLst>
              </a:custGeom>
              <a:noFill/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DFC9B88-9A41-4D0E-98A3-A6BE519B9A5A}"/>
                  </a:ext>
                </a:extLst>
              </p:cNvPr>
              <p:cNvSpPr/>
              <p:nvPr/>
            </p:nvSpPr>
            <p:spPr>
              <a:xfrm>
                <a:off x="8142359" y="4728025"/>
                <a:ext cx="711" cy="711"/>
              </a:xfrm>
              <a:custGeom>
                <a:avLst/>
                <a:gdLst>
                  <a:gd name="connsiteX0" fmla="*/ 711 w 711"/>
                  <a:gd name="connsiteY0" fmla="*/ 711 h 711"/>
                  <a:gd name="connsiteX1" fmla="*/ 711 w 711"/>
                  <a:gd name="connsiteY1" fmla="*/ 0 h 711"/>
                  <a:gd name="connsiteX2" fmla="*/ 0 w 711"/>
                  <a:gd name="connsiteY2" fmla="*/ 0 h 711"/>
                  <a:gd name="connsiteX3" fmla="*/ 711 w 711"/>
                  <a:gd name="connsiteY3" fmla="*/ 711 h 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" h="711">
                    <a:moveTo>
                      <a:pt x="711" y="711"/>
                    </a:moveTo>
                    <a:cubicBezTo>
                      <a:pt x="711" y="356"/>
                      <a:pt x="711" y="356"/>
                      <a:pt x="711" y="0"/>
                    </a:cubicBezTo>
                    <a:cubicBezTo>
                      <a:pt x="356" y="0"/>
                      <a:pt x="0" y="0"/>
                      <a:pt x="0" y="0"/>
                    </a:cubicBezTo>
                    <a:cubicBezTo>
                      <a:pt x="356" y="356"/>
                      <a:pt x="711" y="356"/>
                      <a:pt x="711" y="711"/>
                    </a:cubicBezTo>
                    <a:close/>
                  </a:path>
                </a:pathLst>
              </a:custGeom>
              <a:noFill/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9092538-CCED-4E8C-9837-B07C671B1570}"/>
                  </a:ext>
                </a:extLst>
              </p:cNvPr>
              <p:cNvSpPr/>
              <p:nvPr/>
            </p:nvSpPr>
            <p:spPr>
              <a:xfrm>
                <a:off x="6658169" y="4414592"/>
                <a:ext cx="1724818" cy="513675"/>
              </a:xfrm>
              <a:custGeom>
                <a:avLst/>
                <a:gdLst>
                  <a:gd name="connsiteX0" fmla="*/ 1309915 w 1724818"/>
                  <a:gd name="connsiteY0" fmla="*/ 392746 h 513675"/>
                  <a:gd name="connsiteX1" fmla="*/ 1183298 w 1724818"/>
                  <a:gd name="connsiteY1" fmla="*/ 429735 h 513675"/>
                  <a:gd name="connsiteX2" fmla="*/ 1090114 w 1724818"/>
                  <a:gd name="connsiteY2" fmla="*/ 395947 h 513675"/>
                  <a:gd name="connsiteX3" fmla="*/ 474102 w 1724818"/>
                  <a:gd name="connsiteY3" fmla="*/ 61978 h 513675"/>
                  <a:gd name="connsiteX4" fmla="*/ 176766 w 1724818"/>
                  <a:gd name="connsiteY4" fmla="*/ 6494 h 513675"/>
                  <a:gd name="connsiteX5" fmla="*/ 0 w 1724818"/>
                  <a:gd name="connsiteY5" fmla="*/ 75849 h 513675"/>
                  <a:gd name="connsiteX6" fmla="*/ 38412 w 1724818"/>
                  <a:gd name="connsiteY6" fmla="*/ 151250 h 513675"/>
                  <a:gd name="connsiteX7" fmla="*/ 55484 w 1724818"/>
                  <a:gd name="connsiteY7" fmla="*/ 146982 h 513675"/>
                  <a:gd name="connsiteX8" fmla="*/ 140488 w 1724818"/>
                  <a:gd name="connsiteY8" fmla="*/ 103946 h 513675"/>
                  <a:gd name="connsiteX9" fmla="*/ 295913 w 1724818"/>
                  <a:gd name="connsiteY9" fmla="*/ 97188 h 513675"/>
                  <a:gd name="connsiteX10" fmla="*/ 435334 w 1724818"/>
                  <a:gd name="connsiteY10" fmla="*/ 154095 h 513675"/>
                  <a:gd name="connsiteX11" fmla="*/ 1091536 w 1724818"/>
                  <a:gd name="connsiteY11" fmla="*/ 493755 h 513675"/>
                  <a:gd name="connsiteX12" fmla="*/ 1326631 w 1724818"/>
                  <a:gd name="connsiteY12" fmla="*/ 483085 h 513675"/>
                  <a:gd name="connsiteX13" fmla="*/ 1659533 w 1724818"/>
                  <a:gd name="connsiteY13" fmla="*/ 293871 h 513675"/>
                  <a:gd name="connsiteX14" fmla="*/ 1721419 w 1724818"/>
                  <a:gd name="connsiteY14" fmla="*/ 223450 h 513675"/>
                  <a:gd name="connsiteX15" fmla="*/ 1712172 w 1724818"/>
                  <a:gd name="connsiteY15" fmla="*/ 153028 h 513675"/>
                  <a:gd name="connsiteX16" fmla="*/ 1691543 w 1724818"/>
                  <a:gd name="connsiteY16" fmla="*/ 122441 h 513675"/>
                  <a:gd name="connsiteX17" fmla="*/ 1662735 w 1724818"/>
                  <a:gd name="connsiteY17" fmla="*/ 113905 h 513675"/>
                  <a:gd name="connsiteX18" fmla="*/ 1609740 w 1724818"/>
                  <a:gd name="connsiteY18" fmla="*/ 153739 h 513675"/>
                  <a:gd name="connsiteX19" fmla="*/ 1616142 w 1724818"/>
                  <a:gd name="connsiteY19" fmla="*/ 183259 h 513675"/>
                  <a:gd name="connsiteX20" fmla="*/ 1621833 w 1724818"/>
                  <a:gd name="connsiteY20" fmla="*/ 219182 h 51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24818" h="513675">
                    <a:moveTo>
                      <a:pt x="1309915" y="392746"/>
                    </a:moveTo>
                    <a:cubicBezTo>
                      <a:pt x="1271147" y="411952"/>
                      <a:pt x="1220643" y="432581"/>
                      <a:pt x="1183298" y="429735"/>
                    </a:cubicBezTo>
                    <a:cubicBezTo>
                      <a:pt x="1160891" y="428313"/>
                      <a:pt x="1103629" y="403416"/>
                      <a:pt x="1090114" y="395947"/>
                    </a:cubicBezTo>
                    <a:cubicBezTo>
                      <a:pt x="1026094" y="368916"/>
                      <a:pt x="502199" y="74070"/>
                      <a:pt x="474102" y="61978"/>
                    </a:cubicBezTo>
                    <a:cubicBezTo>
                      <a:pt x="326145" y="-619"/>
                      <a:pt x="278842" y="-8444"/>
                      <a:pt x="176766" y="6494"/>
                    </a:cubicBezTo>
                    <a:cubicBezTo>
                      <a:pt x="119859" y="13607"/>
                      <a:pt x="10314" y="68024"/>
                      <a:pt x="0" y="75849"/>
                    </a:cubicBezTo>
                    <a:cubicBezTo>
                      <a:pt x="1423" y="77982"/>
                      <a:pt x="35922" y="146270"/>
                      <a:pt x="38412" y="151250"/>
                    </a:cubicBezTo>
                    <a:cubicBezTo>
                      <a:pt x="41257" y="156940"/>
                      <a:pt x="49437" y="149827"/>
                      <a:pt x="55484" y="146982"/>
                    </a:cubicBezTo>
                    <a:cubicBezTo>
                      <a:pt x="75401" y="136312"/>
                      <a:pt x="119504" y="112838"/>
                      <a:pt x="140488" y="103946"/>
                    </a:cubicBezTo>
                    <a:cubicBezTo>
                      <a:pt x="167163" y="92565"/>
                      <a:pt x="205219" y="76204"/>
                      <a:pt x="295913" y="97188"/>
                    </a:cubicBezTo>
                    <a:cubicBezTo>
                      <a:pt x="344995" y="108570"/>
                      <a:pt x="390165" y="131688"/>
                      <a:pt x="435334" y="154095"/>
                    </a:cubicBezTo>
                    <a:cubicBezTo>
                      <a:pt x="497220" y="185038"/>
                      <a:pt x="1007244" y="456054"/>
                      <a:pt x="1091536" y="493755"/>
                    </a:cubicBezTo>
                    <a:cubicBezTo>
                      <a:pt x="1123902" y="508693"/>
                      <a:pt x="1204282" y="534657"/>
                      <a:pt x="1326631" y="483085"/>
                    </a:cubicBezTo>
                    <a:cubicBezTo>
                      <a:pt x="1345837" y="472415"/>
                      <a:pt x="1551056" y="357891"/>
                      <a:pt x="1659533" y="293871"/>
                    </a:cubicBezTo>
                    <a:cubicBezTo>
                      <a:pt x="1687276" y="277511"/>
                      <a:pt x="1710749" y="255815"/>
                      <a:pt x="1721419" y="223450"/>
                    </a:cubicBezTo>
                    <a:cubicBezTo>
                      <a:pt x="1723909" y="213847"/>
                      <a:pt x="1731022" y="181837"/>
                      <a:pt x="1712172" y="153028"/>
                    </a:cubicBezTo>
                    <a:cubicBezTo>
                      <a:pt x="1705414" y="142714"/>
                      <a:pt x="1698301" y="132755"/>
                      <a:pt x="1691543" y="122441"/>
                    </a:cubicBezTo>
                    <a:cubicBezTo>
                      <a:pt x="1684074" y="110704"/>
                      <a:pt x="1674827" y="108925"/>
                      <a:pt x="1662735" y="113905"/>
                    </a:cubicBezTo>
                    <a:cubicBezTo>
                      <a:pt x="1651353" y="118528"/>
                      <a:pt x="1614720" y="146626"/>
                      <a:pt x="1609740" y="153739"/>
                    </a:cubicBezTo>
                    <a:cubicBezTo>
                      <a:pt x="1600849" y="164765"/>
                      <a:pt x="1612586" y="176857"/>
                      <a:pt x="1616142" y="183259"/>
                    </a:cubicBezTo>
                    <a:cubicBezTo>
                      <a:pt x="1621122" y="192507"/>
                      <a:pt x="1639616" y="209934"/>
                      <a:pt x="1621833" y="219182"/>
                    </a:cubicBezTo>
                  </a:path>
                </a:pathLst>
              </a:custGeom>
              <a:solidFill>
                <a:srgbClr val="AFAFAF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892C9D5-BF41-4F66-9690-1EC7EB3120DD}"/>
                  </a:ext>
                </a:extLst>
              </p:cNvPr>
              <p:cNvSpPr/>
              <p:nvPr/>
            </p:nvSpPr>
            <p:spPr>
              <a:xfrm>
                <a:off x="6664958" y="4436917"/>
                <a:ext cx="1674024" cy="459208"/>
              </a:xfrm>
              <a:custGeom>
                <a:avLst/>
                <a:gdLst>
                  <a:gd name="connsiteX0" fmla="*/ 1638873 w 1674024"/>
                  <a:gd name="connsiteY0" fmla="*/ 101538 h 459208"/>
                  <a:gd name="connsiteX1" fmla="*/ 1668749 w 1674024"/>
                  <a:gd name="connsiteY1" fmla="*/ 152754 h 459208"/>
                  <a:gd name="connsiteX2" fmla="*/ 1662347 w 1674024"/>
                  <a:gd name="connsiteY2" fmla="*/ 208238 h 459208"/>
                  <a:gd name="connsiteX3" fmla="*/ 1589080 w 1674024"/>
                  <a:gd name="connsiteY3" fmla="*/ 267278 h 459208"/>
                  <a:gd name="connsiteX4" fmla="*/ 1276451 w 1674024"/>
                  <a:gd name="connsiteY4" fmla="*/ 443332 h 459208"/>
                  <a:gd name="connsiteX5" fmla="*/ 978048 w 1674024"/>
                  <a:gd name="connsiteY5" fmla="*/ 389271 h 459208"/>
                  <a:gd name="connsiteX6" fmla="*/ 514260 w 1674024"/>
                  <a:gd name="connsiteY6" fmla="*/ 123945 h 459208"/>
                  <a:gd name="connsiteX7" fmla="*/ 325758 w 1674024"/>
                  <a:gd name="connsiteY7" fmla="*/ 47833 h 459208"/>
                  <a:gd name="connsiteX8" fmla="*/ 231862 w 1674024"/>
                  <a:gd name="connsiteY8" fmla="*/ 33250 h 459208"/>
                  <a:gd name="connsiteX9" fmla="*/ 127652 w 1674024"/>
                  <a:gd name="connsiteY9" fmla="*/ 46410 h 459208"/>
                  <a:gd name="connsiteX10" fmla="*/ 27710 w 1674024"/>
                  <a:gd name="connsiteY10" fmla="*/ 89446 h 459208"/>
                  <a:gd name="connsiteX11" fmla="*/ 12417 w 1674024"/>
                  <a:gd name="connsiteY11" fmla="*/ 91580 h 459208"/>
                  <a:gd name="connsiteX12" fmla="*/ 1747 w 1674024"/>
                  <a:gd name="connsiteY12" fmla="*/ 70595 h 459208"/>
                  <a:gd name="connsiteX13" fmla="*/ 6015 w 1674024"/>
                  <a:gd name="connsiteY13" fmla="*/ 59925 h 459208"/>
                  <a:gd name="connsiteX14" fmla="*/ 165353 w 1674024"/>
                  <a:gd name="connsiteY14" fmla="*/ 4086 h 459208"/>
                  <a:gd name="connsiteX15" fmla="*/ 314376 w 1674024"/>
                  <a:gd name="connsiteY15" fmla="*/ 12266 h 459208"/>
                  <a:gd name="connsiteX16" fmla="*/ 546981 w 1674024"/>
                  <a:gd name="connsiteY16" fmla="*/ 112920 h 459208"/>
                  <a:gd name="connsiteX17" fmla="*/ 1063051 w 1674024"/>
                  <a:gd name="connsiteY17" fmla="*/ 396740 h 459208"/>
                  <a:gd name="connsiteX18" fmla="*/ 1191091 w 1674024"/>
                  <a:gd name="connsiteY18" fmla="*/ 430528 h 459208"/>
                  <a:gd name="connsiteX19" fmla="*/ 1309527 w 1674024"/>
                  <a:gd name="connsiteY19" fmla="*/ 396740 h 459208"/>
                  <a:gd name="connsiteX20" fmla="*/ 1569163 w 1674024"/>
                  <a:gd name="connsiteY20" fmla="*/ 246650 h 459208"/>
                  <a:gd name="connsiteX21" fmla="*/ 1638162 w 1674024"/>
                  <a:gd name="connsiteY21" fmla="*/ 194723 h 459208"/>
                  <a:gd name="connsiteX22" fmla="*/ 1629982 w 1674024"/>
                  <a:gd name="connsiteY22" fmla="*/ 145285 h 459208"/>
                  <a:gd name="connsiteX23" fmla="*/ 1613977 w 1674024"/>
                  <a:gd name="connsiteY23" fmla="*/ 122167 h 459208"/>
                  <a:gd name="connsiteX24" fmla="*/ 1638873 w 1674024"/>
                  <a:gd name="connsiteY24" fmla="*/ 101538 h 45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74024" h="459208">
                    <a:moveTo>
                      <a:pt x="1638873" y="101538"/>
                    </a:moveTo>
                    <a:cubicBezTo>
                      <a:pt x="1650610" y="116476"/>
                      <a:pt x="1660569" y="134971"/>
                      <a:pt x="1668749" y="152754"/>
                    </a:cubicBezTo>
                    <a:cubicBezTo>
                      <a:pt x="1677641" y="171960"/>
                      <a:pt x="1675151" y="190455"/>
                      <a:pt x="1662347" y="208238"/>
                    </a:cubicBezTo>
                    <a:cubicBezTo>
                      <a:pt x="1644920" y="233134"/>
                      <a:pt x="1613621" y="250562"/>
                      <a:pt x="1589080" y="267278"/>
                    </a:cubicBezTo>
                    <a:cubicBezTo>
                      <a:pt x="1545333" y="296798"/>
                      <a:pt x="1315929" y="432307"/>
                      <a:pt x="1276451" y="443332"/>
                    </a:cubicBezTo>
                    <a:cubicBezTo>
                      <a:pt x="1140586" y="484945"/>
                      <a:pt x="1075500" y="436930"/>
                      <a:pt x="978048" y="389271"/>
                    </a:cubicBezTo>
                    <a:cubicBezTo>
                      <a:pt x="934656" y="366509"/>
                      <a:pt x="556940" y="147775"/>
                      <a:pt x="514260" y="123945"/>
                    </a:cubicBezTo>
                    <a:cubicBezTo>
                      <a:pt x="453797" y="93002"/>
                      <a:pt x="390844" y="67750"/>
                      <a:pt x="325758" y="47833"/>
                    </a:cubicBezTo>
                    <a:cubicBezTo>
                      <a:pt x="295526" y="38585"/>
                      <a:pt x="263161" y="32184"/>
                      <a:pt x="231862" y="33250"/>
                    </a:cubicBezTo>
                    <a:cubicBezTo>
                      <a:pt x="197363" y="34317"/>
                      <a:pt x="162152" y="33606"/>
                      <a:pt x="127652" y="46410"/>
                    </a:cubicBezTo>
                    <a:cubicBezTo>
                      <a:pt x="93508" y="58858"/>
                      <a:pt x="59009" y="70240"/>
                      <a:pt x="27710" y="89446"/>
                    </a:cubicBezTo>
                    <a:cubicBezTo>
                      <a:pt x="22731" y="92291"/>
                      <a:pt x="17752" y="93002"/>
                      <a:pt x="12417" y="91580"/>
                    </a:cubicBezTo>
                    <a:cubicBezTo>
                      <a:pt x="8860" y="84466"/>
                      <a:pt x="5303" y="77709"/>
                      <a:pt x="1747" y="70595"/>
                    </a:cubicBezTo>
                    <a:cubicBezTo>
                      <a:pt x="-2166" y="64905"/>
                      <a:pt x="1035" y="62059"/>
                      <a:pt x="6015" y="59925"/>
                    </a:cubicBezTo>
                    <a:cubicBezTo>
                      <a:pt x="56875" y="34673"/>
                      <a:pt x="108802" y="11199"/>
                      <a:pt x="165353" y="4086"/>
                    </a:cubicBezTo>
                    <a:cubicBezTo>
                      <a:pt x="214790" y="-2316"/>
                      <a:pt x="264583" y="-2316"/>
                      <a:pt x="314376" y="12266"/>
                    </a:cubicBezTo>
                    <a:cubicBezTo>
                      <a:pt x="396535" y="36096"/>
                      <a:pt x="471936" y="73796"/>
                      <a:pt x="546981" y="112920"/>
                    </a:cubicBezTo>
                    <a:cubicBezTo>
                      <a:pt x="611001" y="145996"/>
                      <a:pt x="1005434" y="370777"/>
                      <a:pt x="1063051" y="396740"/>
                    </a:cubicBezTo>
                    <a:cubicBezTo>
                      <a:pt x="1101108" y="413812"/>
                      <a:pt x="1148767" y="430884"/>
                      <a:pt x="1191091" y="430528"/>
                    </a:cubicBezTo>
                    <a:cubicBezTo>
                      <a:pt x="1233059" y="430173"/>
                      <a:pt x="1271471" y="413457"/>
                      <a:pt x="1309527" y="396740"/>
                    </a:cubicBezTo>
                    <a:cubicBezTo>
                      <a:pt x="1362877" y="372911"/>
                      <a:pt x="1534308" y="269412"/>
                      <a:pt x="1569163" y="246650"/>
                    </a:cubicBezTo>
                    <a:cubicBezTo>
                      <a:pt x="1591926" y="231712"/>
                      <a:pt x="1622513" y="219619"/>
                      <a:pt x="1638162" y="194723"/>
                    </a:cubicBezTo>
                    <a:cubicBezTo>
                      <a:pt x="1649543" y="176583"/>
                      <a:pt x="1641007" y="160579"/>
                      <a:pt x="1629982" y="145285"/>
                    </a:cubicBezTo>
                    <a:cubicBezTo>
                      <a:pt x="1624647" y="137460"/>
                      <a:pt x="1618600" y="130347"/>
                      <a:pt x="1613977" y="122167"/>
                    </a:cubicBezTo>
                    <a:cubicBezTo>
                      <a:pt x="1614332" y="118255"/>
                      <a:pt x="1631760" y="103672"/>
                      <a:pt x="1638873" y="101538"/>
                    </a:cubicBezTo>
                    <a:close/>
                  </a:path>
                </a:pathLst>
              </a:custGeom>
              <a:solidFill>
                <a:srgbClr val="EFEFEF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C7EEC6F-730A-41D2-BCEA-7579F70D2738}"/>
              </a:ext>
            </a:extLst>
          </p:cNvPr>
          <p:cNvSpPr txBox="1"/>
          <p:nvPr/>
        </p:nvSpPr>
        <p:spPr>
          <a:xfrm>
            <a:off x="343448" y="195924"/>
            <a:ext cx="416471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Columns Style</a:t>
            </a:r>
            <a:endParaRPr lang="ko-KR" altLang="en-US" sz="540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3DBE7B-FDE5-47B4-86FB-E5AAEE87A30C}"/>
              </a:ext>
            </a:extLst>
          </p:cNvPr>
          <p:cNvSpPr txBox="1"/>
          <p:nvPr/>
        </p:nvSpPr>
        <p:spPr>
          <a:xfrm>
            <a:off x="1170286" y="4548231"/>
            <a:ext cx="4866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</a:t>
            </a:r>
          </a:p>
          <a:p>
            <a:endParaRPr lang="en-US" altLang="ko-KR" sz="120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  <a:endParaRPr lang="ko-KR" altLang="en-US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15829F-9635-4B68-85F8-E3E8511D3ADE}"/>
              </a:ext>
            </a:extLst>
          </p:cNvPr>
          <p:cNvSpPr txBox="1"/>
          <p:nvPr/>
        </p:nvSpPr>
        <p:spPr>
          <a:xfrm>
            <a:off x="1192903" y="3786968"/>
            <a:ext cx="4866771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b="1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1867" b="1">
                <a:solidFill>
                  <a:schemeClr val="accent4"/>
                </a:solidFill>
                <a:cs typeface="Arial" pitchFamily="34" charset="0"/>
              </a:rPr>
              <a:t>OREM IPSUM DOLOR SIT AMET, CU USU AGAM INTEGRE IMPEDIT. </a:t>
            </a:r>
            <a:endParaRPr lang="ko-KR" altLang="en-US" sz="1867" b="1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DCD632-CFF4-422F-8D74-84E0FE09F625}"/>
              </a:ext>
            </a:extLst>
          </p:cNvPr>
          <p:cNvSpPr txBox="1"/>
          <p:nvPr/>
        </p:nvSpPr>
        <p:spPr>
          <a:xfrm>
            <a:off x="6465870" y="4548231"/>
            <a:ext cx="4866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</a:t>
            </a:r>
          </a:p>
          <a:p>
            <a:endParaRPr lang="en-US" altLang="ko-KR" sz="120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  <a:endParaRPr lang="ko-KR" altLang="en-US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2F5FCA-F60F-43F2-880B-162581C41752}"/>
              </a:ext>
            </a:extLst>
          </p:cNvPr>
          <p:cNvSpPr txBox="1"/>
          <p:nvPr/>
        </p:nvSpPr>
        <p:spPr>
          <a:xfrm>
            <a:off x="6488487" y="3786968"/>
            <a:ext cx="4866771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b="1">
                <a:solidFill>
                  <a:schemeClr val="accent5"/>
                </a:solidFill>
                <a:cs typeface="Arial" pitchFamily="34" charset="0"/>
              </a:rPr>
              <a:t>L</a:t>
            </a:r>
            <a:r>
              <a:rPr lang="en-US" altLang="ko-KR" sz="1867" b="1">
                <a:solidFill>
                  <a:schemeClr val="accent5"/>
                </a:solidFill>
                <a:cs typeface="Arial" pitchFamily="34" charset="0"/>
              </a:rPr>
              <a:t>OREM IPSUM DOLOR SIT AMET, CU USU AGAM INTEGRE IMPEDIT. </a:t>
            </a:r>
            <a:endParaRPr lang="ko-KR" altLang="en-US" sz="1867" b="1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5C2703-A4F2-4AFF-AF68-5EC5980B2902}"/>
              </a:ext>
            </a:extLst>
          </p:cNvPr>
          <p:cNvSpPr txBox="1"/>
          <p:nvPr/>
        </p:nvSpPr>
        <p:spPr>
          <a:xfrm>
            <a:off x="6445138" y="1664326"/>
            <a:ext cx="4866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</a:t>
            </a:r>
          </a:p>
          <a:p>
            <a:endParaRPr lang="en-US" altLang="ko-KR" sz="120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  <a:endParaRPr lang="ko-KR" altLang="en-US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114ECE-61E4-464C-A10A-9BA7795616A6}"/>
              </a:ext>
            </a:extLst>
          </p:cNvPr>
          <p:cNvSpPr txBox="1"/>
          <p:nvPr/>
        </p:nvSpPr>
        <p:spPr>
          <a:xfrm>
            <a:off x="6467755" y="903063"/>
            <a:ext cx="4866771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b="1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867" b="1">
                <a:solidFill>
                  <a:schemeClr val="accent1"/>
                </a:solidFill>
                <a:cs typeface="Arial" pitchFamily="34" charset="0"/>
              </a:rPr>
              <a:t>OREM IPSUM DOLOR SIT AMET, CU USU AGAM INTEGRE IMPEDIT. </a:t>
            </a:r>
            <a:endParaRPr lang="ko-KR" altLang="en-US" sz="1867" b="1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8F010A-08CC-4958-A2E0-02F28189051E}"/>
              </a:ext>
            </a:extLst>
          </p:cNvPr>
          <p:cNvSpPr/>
          <p:nvPr/>
        </p:nvSpPr>
        <p:spPr>
          <a:xfrm rot="2401220" flipH="1">
            <a:off x="-133375" y="723831"/>
            <a:ext cx="3577198" cy="3180356"/>
          </a:xfrm>
          <a:custGeom>
            <a:avLst/>
            <a:gdLst>
              <a:gd name="connsiteX0" fmla="*/ 2044727 w 3577198"/>
              <a:gd name="connsiteY0" fmla="*/ 2831403 h 3180356"/>
              <a:gd name="connsiteX1" fmla="*/ 2042425 w 3577198"/>
              <a:gd name="connsiteY1" fmla="*/ 2833481 h 3180356"/>
              <a:gd name="connsiteX2" fmla="*/ 1945744 w 3577198"/>
              <a:gd name="connsiteY2" fmla="*/ 2930843 h 3180356"/>
              <a:gd name="connsiteX3" fmla="*/ 1952925 w 3577198"/>
              <a:gd name="connsiteY3" fmla="*/ 2921440 h 3180356"/>
              <a:gd name="connsiteX4" fmla="*/ 1958997 w 3577198"/>
              <a:gd name="connsiteY4" fmla="*/ 2903742 h 3180356"/>
              <a:gd name="connsiteX5" fmla="*/ 1954369 w 3577198"/>
              <a:gd name="connsiteY5" fmla="*/ 2908583 h 3180356"/>
              <a:gd name="connsiteX6" fmla="*/ 1948422 w 3577198"/>
              <a:gd name="connsiteY6" fmla="*/ 2911694 h 3180356"/>
              <a:gd name="connsiteX7" fmla="*/ 1970181 w 3577198"/>
              <a:gd name="connsiteY7" fmla="*/ 2887564 h 3180356"/>
              <a:gd name="connsiteX8" fmla="*/ 1999764 w 3577198"/>
              <a:gd name="connsiteY8" fmla="*/ 2841721 h 3180356"/>
              <a:gd name="connsiteX9" fmla="*/ 1999886 w 3577198"/>
              <a:gd name="connsiteY9" fmla="*/ 2839386 h 3180356"/>
              <a:gd name="connsiteX10" fmla="*/ 2037159 w 3577198"/>
              <a:gd name="connsiteY10" fmla="*/ 2825526 h 3180356"/>
              <a:gd name="connsiteX11" fmla="*/ 772876 w 3577198"/>
              <a:gd name="connsiteY11" fmla="*/ 1099540 h 3180356"/>
              <a:gd name="connsiteX12" fmla="*/ 755880 w 3577198"/>
              <a:gd name="connsiteY12" fmla="*/ 1113214 h 3180356"/>
              <a:gd name="connsiteX13" fmla="*/ 716114 w 3577198"/>
              <a:gd name="connsiteY13" fmla="*/ 1153247 h 3180356"/>
              <a:gd name="connsiteX14" fmla="*/ 646786 w 3577198"/>
              <a:gd name="connsiteY14" fmla="*/ 1227544 h 3180356"/>
              <a:gd name="connsiteX15" fmla="*/ 643687 w 3577198"/>
              <a:gd name="connsiteY15" fmla="*/ 1229138 h 3180356"/>
              <a:gd name="connsiteX16" fmla="*/ 697756 w 3577198"/>
              <a:gd name="connsiteY16" fmla="*/ 1155963 h 3180356"/>
              <a:gd name="connsiteX17" fmla="*/ 758157 w 3577198"/>
              <a:gd name="connsiteY17" fmla="*/ 1087597 h 3180356"/>
              <a:gd name="connsiteX18" fmla="*/ 2646967 w 3577198"/>
              <a:gd name="connsiteY18" fmla="*/ 2184565 h 3180356"/>
              <a:gd name="connsiteX19" fmla="*/ 2593180 w 3577198"/>
              <a:gd name="connsiteY19" fmla="*/ 2257360 h 3180356"/>
              <a:gd name="connsiteX20" fmla="*/ 2533638 w 3577198"/>
              <a:gd name="connsiteY20" fmla="*/ 2324754 h 3180356"/>
              <a:gd name="connsiteX21" fmla="*/ 2519105 w 3577198"/>
              <a:gd name="connsiteY21" fmla="*/ 2312963 h 3180356"/>
              <a:gd name="connsiteX22" fmla="*/ 2535358 w 3577198"/>
              <a:gd name="connsiteY22" fmla="*/ 2299887 h 3180356"/>
              <a:gd name="connsiteX23" fmla="*/ 2574918 w 3577198"/>
              <a:gd name="connsiteY23" fmla="*/ 2260062 h 3180356"/>
              <a:gd name="connsiteX24" fmla="*/ 2643885 w 3577198"/>
              <a:gd name="connsiteY24" fmla="*/ 2186151 h 3180356"/>
              <a:gd name="connsiteX25" fmla="*/ 1351679 w 3577198"/>
              <a:gd name="connsiteY25" fmla="*/ 491706 h 3180356"/>
              <a:gd name="connsiteX26" fmla="*/ 1344536 w 3577198"/>
              <a:gd name="connsiteY26" fmla="*/ 501060 h 3180356"/>
              <a:gd name="connsiteX27" fmla="*/ 1338496 w 3577198"/>
              <a:gd name="connsiteY27" fmla="*/ 518666 h 3180356"/>
              <a:gd name="connsiteX28" fmla="*/ 1343099 w 3577198"/>
              <a:gd name="connsiteY28" fmla="*/ 513851 h 3180356"/>
              <a:gd name="connsiteX29" fmla="*/ 1349016 w 3577198"/>
              <a:gd name="connsiteY29" fmla="*/ 510755 h 3180356"/>
              <a:gd name="connsiteX30" fmla="*/ 1327370 w 3577198"/>
              <a:gd name="connsiteY30" fmla="*/ 534760 h 3180356"/>
              <a:gd name="connsiteX31" fmla="*/ 1297941 w 3577198"/>
              <a:gd name="connsiteY31" fmla="*/ 580365 h 3180356"/>
              <a:gd name="connsiteX32" fmla="*/ 1297819 w 3577198"/>
              <a:gd name="connsiteY32" fmla="*/ 582688 h 3180356"/>
              <a:gd name="connsiteX33" fmla="*/ 1260740 w 3577198"/>
              <a:gd name="connsiteY33" fmla="*/ 596476 h 3180356"/>
              <a:gd name="connsiteX34" fmla="*/ 1253211 w 3577198"/>
              <a:gd name="connsiteY34" fmla="*/ 590629 h 3180356"/>
              <a:gd name="connsiteX35" fmla="*/ 1255501 w 3577198"/>
              <a:gd name="connsiteY35" fmla="*/ 588562 h 3180356"/>
              <a:gd name="connsiteX36" fmla="*/ 1351679 w 3577198"/>
              <a:gd name="connsiteY36" fmla="*/ 491706 h 3180356"/>
              <a:gd name="connsiteX37" fmla="*/ 3538351 w 3577198"/>
              <a:gd name="connsiteY37" fmla="*/ 315208 h 3180356"/>
              <a:gd name="connsiteX38" fmla="*/ 3514113 w 3577198"/>
              <a:gd name="connsiteY38" fmla="*/ 320280 h 3180356"/>
              <a:gd name="connsiteX39" fmla="*/ 3479641 w 3577198"/>
              <a:gd name="connsiteY39" fmla="*/ 347140 h 3180356"/>
              <a:gd name="connsiteX40" fmla="*/ 3448299 w 3577198"/>
              <a:gd name="connsiteY40" fmla="*/ 398420 h 3180356"/>
              <a:gd name="connsiteX41" fmla="*/ 3434649 w 3577198"/>
              <a:gd name="connsiteY41" fmla="*/ 406526 h 3180356"/>
              <a:gd name="connsiteX42" fmla="*/ 3400523 w 3577198"/>
              <a:gd name="connsiteY42" fmla="*/ 426790 h 3180356"/>
              <a:gd name="connsiteX43" fmla="*/ 3381554 w 3577198"/>
              <a:gd name="connsiteY43" fmla="*/ 452257 h 3180356"/>
              <a:gd name="connsiteX44" fmla="*/ 3285193 w 3577198"/>
              <a:gd name="connsiteY44" fmla="*/ 524392 h 3180356"/>
              <a:gd name="connsiteX45" fmla="*/ 3153670 w 3577198"/>
              <a:gd name="connsiteY45" fmla="*/ 636580 h 3180356"/>
              <a:gd name="connsiteX46" fmla="*/ 3087039 w 3577198"/>
              <a:gd name="connsiteY46" fmla="*/ 688218 h 3180356"/>
              <a:gd name="connsiteX47" fmla="*/ 3071651 w 3577198"/>
              <a:gd name="connsiteY47" fmla="*/ 687413 h 3180356"/>
              <a:gd name="connsiteX48" fmla="*/ 3021203 w 3577198"/>
              <a:gd name="connsiteY48" fmla="*/ 682568 h 3180356"/>
              <a:gd name="connsiteX49" fmla="*/ 2980941 w 3577198"/>
              <a:gd name="connsiteY49" fmla="*/ 693690 h 3180356"/>
              <a:gd name="connsiteX50" fmla="*/ 2956528 w 3577198"/>
              <a:gd name="connsiteY50" fmla="*/ 696823 h 3180356"/>
              <a:gd name="connsiteX51" fmla="*/ 2862481 w 3577198"/>
              <a:gd name="connsiteY51" fmla="*/ 766872 h 3180356"/>
              <a:gd name="connsiteX52" fmla="*/ 2847796 w 3577198"/>
              <a:gd name="connsiteY52" fmla="*/ 794769 h 3180356"/>
              <a:gd name="connsiteX53" fmla="*/ 2835997 w 3577198"/>
              <a:gd name="connsiteY53" fmla="*/ 809588 h 3180356"/>
              <a:gd name="connsiteX54" fmla="*/ 2809845 w 3577198"/>
              <a:gd name="connsiteY54" fmla="*/ 803808 h 3180356"/>
              <a:gd name="connsiteX55" fmla="*/ 2806025 w 3577198"/>
              <a:gd name="connsiteY55" fmla="*/ 792582 h 3180356"/>
              <a:gd name="connsiteX56" fmla="*/ 2835053 w 3577198"/>
              <a:gd name="connsiteY56" fmla="*/ 743386 h 3180356"/>
              <a:gd name="connsiteX57" fmla="*/ 2913239 w 3577198"/>
              <a:gd name="connsiteY57" fmla="*/ 639433 h 3180356"/>
              <a:gd name="connsiteX58" fmla="*/ 2946790 w 3577198"/>
              <a:gd name="connsiteY58" fmla="*/ 630163 h 3180356"/>
              <a:gd name="connsiteX59" fmla="*/ 2964263 w 3577198"/>
              <a:gd name="connsiteY59" fmla="*/ 633283 h 3180356"/>
              <a:gd name="connsiteX60" fmla="*/ 2962869 w 3577198"/>
              <a:gd name="connsiteY60" fmla="*/ 617774 h 3180356"/>
              <a:gd name="connsiteX61" fmla="*/ 2966563 w 3577198"/>
              <a:gd name="connsiteY61" fmla="*/ 589302 h 3180356"/>
              <a:gd name="connsiteX62" fmla="*/ 3014226 w 3577198"/>
              <a:gd name="connsiteY62" fmla="*/ 563130 h 3180356"/>
              <a:gd name="connsiteX63" fmla="*/ 3032389 w 3577198"/>
              <a:gd name="connsiteY63" fmla="*/ 553057 h 3180356"/>
              <a:gd name="connsiteX64" fmla="*/ 3068011 w 3577198"/>
              <a:gd name="connsiteY64" fmla="*/ 504206 h 3180356"/>
              <a:gd name="connsiteX65" fmla="*/ 3062786 w 3577198"/>
              <a:gd name="connsiteY65" fmla="*/ 435576 h 3180356"/>
              <a:gd name="connsiteX66" fmla="*/ 3044497 w 3577198"/>
              <a:gd name="connsiteY66" fmla="*/ 405953 h 3180356"/>
              <a:gd name="connsiteX67" fmla="*/ 3019508 w 3577198"/>
              <a:gd name="connsiteY67" fmla="*/ 420081 h 3180356"/>
              <a:gd name="connsiteX68" fmla="*/ 2881736 w 3577198"/>
              <a:gd name="connsiteY68" fmla="*/ 525327 h 3180356"/>
              <a:gd name="connsiteX69" fmla="*/ 2783291 w 3577198"/>
              <a:gd name="connsiteY69" fmla="*/ 595146 h 3180356"/>
              <a:gd name="connsiteX70" fmla="*/ 2773807 w 3577198"/>
              <a:gd name="connsiteY70" fmla="*/ 607880 h 3180356"/>
              <a:gd name="connsiteX71" fmla="*/ 2755184 w 3577198"/>
              <a:gd name="connsiteY71" fmla="*/ 626751 h 3180356"/>
              <a:gd name="connsiteX72" fmla="*/ 2735169 w 3577198"/>
              <a:gd name="connsiteY72" fmla="*/ 630115 h 3180356"/>
              <a:gd name="connsiteX73" fmla="*/ 2640891 w 3577198"/>
              <a:gd name="connsiteY73" fmla="*/ 704561 h 3180356"/>
              <a:gd name="connsiteX74" fmla="*/ 2584623 w 3577198"/>
              <a:gd name="connsiteY74" fmla="*/ 749058 h 3180356"/>
              <a:gd name="connsiteX75" fmla="*/ 2569518 w 3577198"/>
              <a:gd name="connsiteY75" fmla="*/ 768714 h 3180356"/>
              <a:gd name="connsiteX76" fmla="*/ 2555667 w 3577198"/>
              <a:gd name="connsiteY76" fmla="*/ 760353 h 3180356"/>
              <a:gd name="connsiteX77" fmla="*/ 2559571 w 3577198"/>
              <a:gd name="connsiteY77" fmla="*/ 730269 h 3180356"/>
              <a:gd name="connsiteX78" fmla="*/ 2598684 w 3577198"/>
              <a:gd name="connsiteY78" fmla="*/ 695037 h 3180356"/>
              <a:gd name="connsiteX79" fmla="*/ 2595134 w 3577198"/>
              <a:gd name="connsiteY79" fmla="*/ 673882 h 3180356"/>
              <a:gd name="connsiteX80" fmla="*/ 2598549 w 3577198"/>
              <a:gd name="connsiteY80" fmla="*/ 653090 h 3180356"/>
              <a:gd name="connsiteX81" fmla="*/ 2597079 w 3577198"/>
              <a:gd name="connsiteY81" fmla="*/ 636704 h 3180356"/>
              <a:gd name="connsiteX82" fmla="*/ 2615663 w 3577198"/>
              <a:gd name="connsiteY82" fmla="*/ 637675 h 3180356"/>
              <a:gd name="connsiteX83" fmla="*/ 2656004 w 3577198"/>
              <a:gd name="connsiteY83" fmla="*/ 623478 h 3180356"/>
              <a:gd name="connsiteX84" fmla="*/ 2671037 w 3577198"/>
              <a:gd name="connsiteY84" fmla="*/ 603294 h 3180356"/>
              <a:gd name="connsiteX85" fmla="*/ 2776408 w 3577198"/>
              <a:gd name="connsiteY85" fmla="*/ 548230 h 3180356"/>
              <a:gd name="connsiteX86" fmla="*/ 2775165 w 3577198"/>
              <a:gd name="connsiteY86" fmla="*/ 482926 h 3180356"/>
              <a:gd name="connsiteX87" fmla="*/ 2766604 w 3577198"/>
              <a:gd name="connsiteY87" fmla="*/ 468499 h 3180356"/>
              <a:gd name="connsiteX88" fmla="*/ 2739215 w 3577198"/>
              <a:gd name="connsiteY88" fmla="*/ 457746 h 3180356"/>
              <a:gd name="connsiteX89" fmla="*/ 2625780 w 3577198"/>
              <a:gd name="connsiteY89" fmla="*/ 533357 h 3180356"/>
              <a:gd name="connsiteX90" fmla="*/ 2576391 w 3577198"/>
              <a:gd name="connsiteY90" fmla="*/ 542422 h 3180356"/>
              <a:gd name="connsiteX91" fmla="*/ 2583347 w 3577198"/>
              <a:gd name="connsiteY91" fmla="*/ 498518 h 3180356"/>
              <a:gd name="connsiteX92" fmla="*/ 2581618 w 3577198"/>
              <a:gd name="connsiteY92" fmla="*/ 442509 h 3180356"/>
              <a:gd name="connsiteX93" fmla="*/ 2562780 w 3577198"/>
              <a:gd name="connsiteY93" fmla="*/ 401912 h 3180356"/>
              <a:gd name="connsiteX94" fmla="*/ 2541848 w 3577198"/>
              <a:gd name="connsiteY94" fmla="*/ 312280 h 3180356"/>
              <a:gd name="connsiteX95" fmla="*/ 2507491 w 3577198"/>
              <a:gd name="connsiteY95" fmla="*/ 301162 h 3180356"/>
              <a:gd name="connsiteX96" fmla="*/ 2405793 w 3577198"/>
              <a:gd name="connsiteY96" fmla="*/ 375058 h 3180356"/>
              <a:gd name="connsiteX97" fmla="*/ 2377078 w 3577198"/>
              <a:gd name="connsiteY97" fmla="*/ 434134 h 3180356"/>
              <a:gd name="connsiteX98" fmla="*/ 2371702 w 3577198"/>
              <a:gd name="connsiteY98" fmla="*/ 447832 h 3180356"/>
              <a:gd name="connsiteX99" fmla="*/ 2308631 w 3577198"/>
              <a:gd name="connsiteY99" fmla="*/ 495790 h 3180356"/>
              <a:gd name="connsiteX100" fmla="*/ 2322544 w 3577198"/>
              <a:gd name="connsiteY100" fmla="*/ 407980 h 3180356"/>
              <a:gd name="connsiteX101" fmla="*/ 2313860 w 3577198"/>
              <a:gd name="connsiteY101" fmla="*/ 395876 h 3180356"/>
              <a:gd name="connsiteX102" fmla="*/ 2301516 w 3577198"/>
              <a:gd name="connsiteY102" fmla="*/ 409209 h 3180356"/>
              <a:gd name="connsiteX103" fmla="*/ 2297854 w 3577198"/>
              <a:gd name="connsiteY103" fmla="*/ 434648 h 3180356"/>
              <a:gd name="connsiteX104" fmla="*/ 2293331 w 3577198"/>
              <a:gd name="connsiteY104" fmla="*/ 432081 h 3180356"/>
              <a:gd name="connsiteX105" fmla="*/ 2270696 w 3577198"/>
              <a:gd name="connsiteY105" fmla="*/ 374978 h 3180356"/>
              <a:gd name="connsiteX106" fmla="*/ 2282919 w 3577198"/>
              <a:gd name="connsiteY106" fmla="*/ 363967 h 3180356"/>
              <a:gd name="connsiteX107" fmla="*/ 2301989 w 3577198"/>
              <a:gd name="connsiteY107" fmla="*/ 355645 h 3180356"/>
              <a:gd name="connsiteX108" fmla="*/ 2302462 w 3577198"/>
              <a:gd name="connsiteY108" fmla="*/ 302081 h 3180356"/>
              <a:gd name="connsiteX109" fmla="*/ 2312849 w 3577198"/>
              <a:gd name="connsiteY109" fmla="*/ 281656 h 3180356"/>
              <a:gd name="connsiteX110" fmla="*/ 2325071 w 3577198"/>
              <a:gd name="connsiteY110" fmla="*/ 270644 h 3180356"/>
              <a:gd name="connsiteX111" fmla="*/ 2307339 w 3577198"/>
              <a:gd name="connsiteY111" fmla="*/ 253408 h 3180356"/>
              <a:gd name="connsiteX112" fmla="*/ 2290592 w 3577198"/>
              <a:gd name="connsiteY112" fmla="*/ 261851 h 3180356"/>
              <a:gd name="connsiteX113" fmla="*/ 2255882 w 3577198"/>
              <a:gd name="connsiteY113" fmla="*/ 301973 h 3180356"/>
              <a:gd name="connsiteX114" fmla="*/ 2324925 w 3577198"/>
              <a:gd name="connsiteY114" fmla="*/ 184428 h 3180356"/>
              <a:gd name="connsiteX115" fmla="*/ 2318577 w 3577198"/>
              <a:gd name="connsiteY115" fmla="*/ 216716 h 3180356"/>
              <a:gd name="connsiteX116" fmla="*/ 2323965 w 3577198"/>
              <a:gd name="connsiteY116" fmla="*/ 247289 h 3180356"/>
              <a:gd name="connsiteX117" fmla="*/ 2352813 w 3577198"/>
              <a:gd name="connsiteY117" fmla="*/ 230158 h 3180356"/>
              <a:gd name="connsiteX118" fmla="*/ 2403382 w 3577198"/>
              <a:gd name="connsiteY118" fmla="*/ 65048 h 3180356"/>
              <a:gd name="connsiteX119" fmla="*/ 2374241 w 3577198"/>
              <a:gd name="connsiteY119" fmla="*/ 8477 h 3180356"/>
              <a:gd name="connsiteX120" fmla="*/ 2362529 w 3577198"/>
              <a:gd name="connsiteY120" fmla="*/ 0 h 3180356"/>
              <a:gd name="connsiteX121" fmla="*/ 2316933 w 3577198"/>
              <a:gd name="connsiteY121" fmla="*/ 25574 h 3180356"/>
              <a:gd name="connsiteX122" fmla="*/ 2300065 w 3577198"/>
              <a:gd name="connsiteY122" fmla="*/ 36341 h 3180356"/>
              <a:gd name="connsiteX123" fmla="*/ 2243718 w 3577198"/>
              <a:gd name="connsiteY123" fmla="*/ 89312 h 3180356"/>
              <a:gd name="connsiteX124" fmla="*/ 2225768 w 3577198"/>
              <a:gd name="connsiteY124" fmla="*/ 165261 h 3180356"/>
              <a:gd name="connsiteX125" fmla="*/ 2210979 w 3577198"/>
              <a:gd name="connsiteY125" fmla="*/ 180796 h 3180356"/>
              <a:gd name="connsiteX126" fmla="*/ 2212195 w 3577198"/>
              <a:gd name="connsiteY126" fmla="*/ 157560 h 3180356"/>
              <a:gd name="connsiteX127" fmla="*/ 2210601 w 3577198"/>
              <a:gd name="connsiteY127" fmla="*/ 143497 h 3180356"/>
              <a:gd name="connsiteX128" fmla="*/ 2198500 w 3577198"/>
              <a:gd name="connsiteY128" fmla="*/ 152183 h 3180356"/>
              <a:gd name="connsiteX129" fmla="*/ 2215881 w 3577198"/>
              <a:gd name="connsiteY129" fmla="*/ 220662 h 3180356"/>
              <a:gd name="connsiteX130" fmla="*/ 2169556 w 3577198"/>
              <a:gd name="connsiteY130" fmla="*/ 260176 h 3180356"/>
              <a:gd name="connsiteX131" fmla="*/ 2105998 w 3577198"/>
              <a:gd name="connsiteY131" fmla="*/ 317429 h 3180356"/>
              <a:gd name="connsiteX132" fmla="*/ 2101229 w 3577198"/>
              <a:gd name="connsiteY132" fmla="*/ 319510 h 3180356"/>
              <a:gd name="connsiteX133" fmla="*/ 2071384 w 3577198"/>
              <a:gd name="connsiteY133" fmla="*/ 266689 h 3180356"/>
              <a:gd name="connsiteX134" fmla="*/ 2079081 w 3577198"/>
              <a:gd name="connsiteY134" fmla="*/ 253112 h 3180356"/>
              <a:gd name="connsiteX135" fmla="*/ 2069157 w 3577198"/>
              <a:gd name="connsiteY135" fmla="*/ 175703 h 3180356"/>
              <a:gd name="connsiteX136" fmla="*/ 2064876 w 3577198"/>
              <a:gd name="connsiteY136" fmla="*/ 168490 h 3180356"/>
              <a:gd name="connsiteX137" fmla="*/ 2017189 w 3577198"/>
              <a:gd name="connsiteY137" fmla="*/ 145025 h 3180356"/>
              <a:gd name="connsiteX138" fmla="*/ 2000928 w 3577198"/>
              <a:gd name="connsiteY138" fmla="*/ 144173 h 3180356"/>
              <a:gd name="connsiteX139" fmla="*/ 1975375 w 3577198"/>
              <a:gd name="connsiteY139" fmla="*/ 142835 h 3180356"/>
              <a:gd name="connsiteX140" fmla="*/ 1936627 w 3577198"/>
              <a:gd name="connsiteY140" fmla="*/ 171098 h 3180356"/>
              <a:gd name="connsiteX141" fmla="*/ 1746086 w 3577198"/>
              <a:gd name="connsiteY141" fmla="*/ 384803 h 3180356"/>
              <a:gd name="connsiteX142" fmla="*/ 1696467 w 3577198"/>
              <a:gd name="connsiteY142" fmla="*/ 442785 h 3180356"/>
              <a:gd name="connsiteX143" fmla="*/ 1670670 w 3577198"/>
              <a:gd name="connsiteY143" fmla="*/ 446093 h 3180356"/>
              <a:gd name="connsiteX144" fmla="*/ 1674086 w 3577198"/>
              <a:gd name="connsiteY144" fmla="*/ 425302 h 3180356"/>
              <a:gd name="connsiteX145" fmla="*/ 1706449 w 3577198"/>
              <a:gd name="connsiteY145" fmla="*/ 296519 h 3180356"/>
              <a:gd name="connsiteX146" fmla="*/ 1680641 w 3577198"/>
              <a:gd name="connsiteY146" fmla="*/ 255560 h 3180356"/>
              <a:gd name="connsiteX147" fmla="*/ 1584063 w 3577198"/>
              <a:gd name="connsiteY147" fmla="*/ 276135 h 3180356"/>
              <a:gd name="connsiteX148" fmla="*/ 1528702 w 3577198"/>
              <a:gd name="connsiteY148" fmla="*/ 354786 h 3180356"/>
              <a:gd name="connsiteX149" fmla="*/ 1513793 w 3577198"/>
              <a:gd name="connsiteY149" fmla="*/ 372645 h 3180356"/>
              <a:gd name="connsiteX150" fmla="*/ 1443628 w 3577198"/>
              <a:gd name="connsiteY150" fmla="*/ 422562 h 3180356"/>
              <a:gd name="connsiteX151" fmla="*/ 1385451 w 3577198"/>
              <a:gd name="connsiteY151" fmla="*/ 474969 h 3180356"/>
              <a:gd name="connsiteX152" fmla="*/ 1389264 w 3577198"/>
              <a:gd name="connsiteY152" fmla="*/ 466731 h 3180356"/>
              <a:gd name="connsiteX153" fmla="*/ 1389604 w 3577198"/>
              <a:gd name="connsiteY153" fmla="*/ 461436 h 3180356"/>
              <a:gd name="connsiteX154" fmla="*/ 1365965 w 3577198"/>
              <a:gd name="connsiteY154" fmla="*/ 472998 h 3180356"/>
              <a:gd name="connsiteX155" fmla="*/ 1346159 w 3577198"/>
              <a:gd name="connsiteY155" fmla="*/ 450451 h 3180356"/>
              <a:gd name="connsiteX156" fmla="*/ 1175234 w 3577198"/>
              <a:gd name="connsiteY156" fmla="*/ 616098 h 3180356"/>
              <a:gd name="connsiteX157" fmla="*/ 1172103 w 3577198"/>
              <a:gd name="connsiteY157" fmla="*/ 619213 h 3180356"/>
              <a:gd name="connsiteX158" fmla="*/ 1168190 w 3577198"/>
              <a:gd name="connsiteY158" fmla="*/ 617260 h 3180356"/>
              <a:gd name="connsiteX159" fmla="*/ 1165664 w 3577198"/>
              <a:gd name="connsiteY159" fmla="*/ 613612 h 3180356"/>
              <a:gd name="connsiteX160" fmla="*/ 1026507 w 3577198"/>
              <a:gd name="connsiteY160" fmla="*/ 767497 h 3180356"/>
              <a:gd name="connsiteX161" fmla="*/ 1024796 w 3577198"/>
              <a:gd name="connsiteY161" fmla="*/ 764304 h 3180356"/>
              <a:gd name="connsiteX162" fmla="*/ 1024633 w 3577198"/>
              <a:gd name="connsiteY162" fmla="*/ 745430 h 3180356"/>
              <a:gd name="connsiteX163" fmla="*/ 926247 w 3577198"/>
              <a:gd name="connsiteY163" fmla="*/ 825782 h 3180356"/>
              <a:gd name="connsiteX164" fmla="*/ 831171 w 3577198"/>
              <a:gd name="connsiteY164" fmla="*/ 930888 h 3180356"/>
              <a:gd name="connsiteX165" fmla="*/ 775125 w 3577198"/>
              <a:gd name="connsiteY165" fmla="*/ 1013974 h 3180356"/>
              <a:gd name="connsiteX166" fmla="*/ 757526 w 3577198"/>
              <a:gd name="connsiteY166" fmla="*/ 1007930 h 3180356"/>
              <a:gd name="connsiteX167" fmla="*/ 739545 w 3577198"/>
              <a:gd name="connsiteY167" fmla="*/ 1033104 h 3180356"/>
              <a:gd name="connsiteX168" fmla="*/ 720415 w 3577198"/>
              <a:gd name="connsiteY168" fmla="*/ 1056975 h 3180356"/>
              <a:gd name="connsiteX169" fmla="*/ 727056 w 3577198"/>
              <a:gd name="connsiteY169" fmla="*/ 1062363 h 3180356"/>
              <a:gd name="connsiteX170" fmla="*/ 697362 w 3577198"/>
              <a:gd name="connsiteY170" fmla="*/ 1101474 h 3180356"/>
              <a:gd name="connsiteX171" fmla="*/ 589906 w 3577198"/>
              <a:gd name="connsiteY171" fmla="*/ 1261122 h 3180356"/>
              <a:gd name="connsiteX172" fmla="*/ 564287 w 3577198"/>
              <a:gd name="connsiteY172" fmla="*/ 1282718 h 3180356"/>
              <a:gd name="connsiteX173" fmla="*/ 560995 w 3577198"/>
              <a:gd name="connsiteY173" fmla="*/ 1280339 h 3180356"/>
              <a:gd name="connsiteX174" fmla="*/ 514111 w 3577198"/>
              <a:gd name="connsiteY174" fmla="*/ 1244637 h 3180356"/>
              <a:gd name="connsiteX175" fmla="*/ 496433 w 3577198"/>
              <a:gd name="connsiteY175" fmla="*/ 1243712 h 3180356"/>
              <a:gd name="connsiteX176" fmla="*/ 459107 w 3577198"/>
              <a:gd name="connsiteY176" fmla="*/ 1279439 h 3180356"/>
              <a:gd name="connsiteX177" fmla="*/ 451552 w 3577198"/>
              <a:gd name="connsiteY177" fmla="*/ 1296776 h 3180356"/>
              <a:gd name="connsiteX178" fmla="*/ 449470 w 3577198"/>
              <a:gd name="connsiteY178" fmla="*/ 1336565 h 3180356"/>
              <a:gd name="connsiteX179" fmla="*/ 419470 w 3577198"/>
              <a:gd name="connsiteY179" fmla="*/ 1359377 h 3180356"/>
              <a:gd name="connsiteX180" fmla="*/ 397961 w 3577198"/>
              <a:gd name="connsiteY180" fmla="*/ 1389283 h 3180356"/>
              <a:gd name="connsiteX181" fmla="*/ 390406 w 3577198"/>
              <a:gd name="connsiteY181" fmla="*/ 1406621 h 3180356"/>
              <a:gd name="connsiteX182" fmla="*/ 341800 w 3577198"/>
              <a:gd name="connsiteY182" fmla="*/ 1446192 h 3180356"/>
              <a:gd name="connsiteX183" fmla="*/ 313071 w 3577198"/>
              <a:gd name="connsiteY183" fmla="*/ 1444689 h 3180356"/>
              <a:gd name="connsiteX184" fmla="*/ 294813 w 3577198"/>
              <a:gd name="connsiteY184" fmla="*/ 1454815 h 3180356"/>
              <a:gd name="connsiteX185" fmla="*/ 292026 w 3577198"/>
              <a:gd name="connsiteY185" fmla="*/ 1465753 h 3180356"/>
              <a:gd name="connsiteX186" fmla="*/ 236212 w 3577198"/>
              <a:gd name="connsiteY186" fmla="*/ 1516029 h 3180356"/>
              <a:gd name="connsiteX187" fmla="*/ 189239 w 3577198"/>
              <a:gd name="connsiteY187" fmla="*/ 1566766 h 3180356"/>
              <a:gd name="connsiteX188" fmla="*/ 179820 w 3577198"/>
              <a:gd name="connsiteY188" fmla="*/ 1577357 h 3180356"/>
              <a:gd name="connsiteX189" fmla="*/ 104708 w 3577198"/>
              <a:gd name="connsiteY189" fmla="*/ 1657656 h 3180356"/>
              <a:gd name="connsiteX190" fmla="*/ 59481 w 3577198"/>
              <a:gd name="connsiteY190" fmla="*/ 1717351 h 3180356"/>
              <a:gd name="connsiteX191" fmla="*/ 18570 w 3577198"/>
              <a:gd name="connsiteY191" fmla="*/ 1821604 h 3180356"/>
              <a:gd name="connsiteX192" fmla="*/ 5681 w 3577198"/>
              <a:gd name="connsiteY192" fmla="*/ 1898509 h 3180356"/>
              <a:gd name="connsiteX193" fmla="*/ 38009 w 3577198"/>
              <a:gd name="connsiteY193" fmla="*/ 1873602 h 3180356"/>
              <a:gd name="connsiteX194" fmla="*/ 120432 w 3577198"/>
              <a:gd name="connsiteY194" fmla="*/ 1738273 h 3180356"/>
              <a:gd name="connsiteX195" fmla="*/ 148454 w 3577198"/>
              <a:gd name="connsiteY195" fmla="*/ 1710926 h 3180356"/>
              <a:gd name="connsiteX196" fmla="*/ 206479 w 3577198"/>
              <a:gd name="connsiteY196" fmla="*/ 1660765 h 3180356"/>
              <a:gd name="connsiteX197" fmla="*/ 262279 w 3577198"/>
              <a:gd name="connsiteY197" fmla="*/ 1568373 h 3180356"/>
              <a:gd name="connsiteX198" fmla="*/ 282516 w 3577198"/>
              <a:gd name="connsiteY198" fmla="*/ 1562782 h 3180356"/>
              <a:gd name="connsiteX199" fmla="*/ 330670 w 3577198"/>
              <a:gd name="connsiteY199" fmla="*/ 1574169 h 3180356"/>
              <a:gd name="connsiteX200" fmla="*/ 262779 w 3577198"/>
              <a:gd name="connsiteY200" fmla="*/ 1685876 h 3180356"/>
              <a:gd name="connsiteX201" fmla="*/ 243943 w 3577198"/>
              <a:gd name="connsiteY201" fmla="*/ 1707057 h 3180356"/>
              <a:gd name="connsiteX202" fmla="*/ 188938 w 3577198"/>
              <a:gd name="connsiteY202" fmla="*/ 1741859 h 3180356"/>
              <a:gd name="connsiteX203" fmla="*/ 132662 w 3577198"/>
              <a:gd name="connsiteY203" fmla="*/ 1800977 h 3180356"/>
              <a:gd name="connsiteX204" fmla="*/ 56157 w 3577198"/>
              <a:gd name="connsiteY204" fmla="*/ 1892007 h 3180356"/>
              <a:gd name="connsiteX205" fmla="*/ 12025 w 3577198"/>
              <a:gd name="connsiteY205" fmla="*/ 1954158 h 3180356"/>
              <a:gd name="connsiteX206" fmla="*/ 1447765 w 3577198"/>
              <a:gd name="connsiteY206" fmla="*/ 3159756 h 3180356"/>
              <a:gd name="connsiteX207" fmla="*/ 1457703 w 3577198"/>
              <a:gd name="connsiteY207" fmla="*/ 3149448 h 3180356"/>
              <a:gd name="connsiteX208" fmla="*/ 1549277 w 3577198"/>
              <a:gd name="connsiteY208" fmla="*/ 3038305 h 3180356"/>
              <a:gd name="connsiteX209" fmla="*/ 1599155 w 3577198"/>
              <a:gd name="connsiteY209" fmla="*/ 2980020 h 3180356"/>
              <a:gd name="connsiteX210" fmla="*/ 1625087 w 3577198"/>
              <a:gd name="connsiteY210" fmla="*/ 2976694 h 3180356"/>
              <a:gd name="connsiteX211" fmla="*/ 1621652 w 3577198"/>
              <a:gd name="connsiteY211" fmla="*/ 2997594 h 3180356"/>
              <a:gd name="connsiteX212" fmla="*/ 1589120 w 3577198"/>
              <a:gd name="connsiteY212" fmla="*/ 3127050 h 3180356"/>
              <a:gd name="connsiteX213" fmla="*/ 1615064 w 3577198"/>
              <a:gd name="connsiteY213" fmla="*/ 3168223 h 3180356"/>
              <a:gd name="connsiteX214" fmla="*/ 1712146 w 3577198"/>
              <a:gd name="connsiteY214" fmla="*/ 3147541 h 3180356"/>
              <a:gd name="connsiteX215" fmla="*/ 1767797 w 3577198"/>
              <a:gd name="connsiteY215" fmla="*/ 3068478 h 3180356"/>
              <a:gd name="connsiteX216" fmla="*/ 1782784 w 3577198"/>
              <a:gd name="connsiteY216" fmla="*/ 3050526 h 3180356"/>
              <a:gd name="connsiteX217" fmla="*/ 1853315 w 3577198"/>
              <a:gd name="connsiteY217" fmla="*/ 3000348 h 3180356"/>
              <a:gd name="connsiteX218" fmla="*/ 1911796 w 3577198"/>
              <a:gd name="connsiteY218" fmla="*/ 2947667 h 3180356"/>
              <a:gd name="connsiteX219" fmla="*/ 1907963 w 3577198"/>
              <a:gd name="connsiteY219" fmla="*/ 2955948 h 3180356"/>
              <a:gd name="connsiteX220" fmla="*/ 1907621 w 3577198"/>
              <a:gd name="connsiteY220" fmla="*/ 2961271 h 3180356"/>
              <a:gd name="connsiteX221" fmla="*/ 1931384 w 3577198"/>
              <a:gd name="connsiteY221" fmla="*/ 2949649 h 3180356"/>
              <a:gd name="connsiteX222" fmla="*/ 1951294 w 3577198"/>
              <a:gd name="connsiteY222" fmla="*/ 2972313 h 3180356"/>
              <a:gd name="connsiteX223" fmla="*/ 2123112 w 3577198"/>
              <a:gd name="connsiteY223" fmla="*/ 2805801 h 3180356"/>
              <a:gd name="connsiteX224" fmla="*/ 2126259 w 3577198"/>
              <a:gd name="connsiteY224" fmla="*/ 2802670 h 3180356"/>
              <a:gd name="connsiteX225" fmla="*/ 2130193 w 3577198"/>
              <a:gd name="connsiteY225" fmla="*/ 2804633 h 3180356"/>
              <a:gd name="connsiteX226" fmla="*/ 2132732 w 3577198"/>
              <a:gd name="connsiteY226" fmla="*/ 2808300 h 3180356"/>
              <a:gd name="connsiteX227" fmla="*/ 2272616 w 3577198"/>
              <a:gd name="connsiteY227" fmla="*/ 2653611 h 3180356"/>
              <a:gd name="connsiteX228" fmla="*/ 2274336 w 3577198"/>
              <a:gd name="connsiteY228" fmla="*/ 2656821 h 3180356"/>
              <a:gd name="connsiteX229" fmla="*/ 2274500 w 3577198"/>
              <a:gd name="connsiteY229" fmla="*/ 2675793 h 3180356"/>
              <a:gd name="connsiteX230" fmla="*/ 2373400 w 3577198"/>
              <a:gd name="connsiteY230" fmla="*/ 2595021 h 3180356"/>
              <a:gd name="connsiteX231" fmla="*/ 2468973 w 3577198"/>
              <a:gd name="connsiteY231" fmla="*/ 2489366 h 3180356"/>
              <a:gd name="connsiteX232" fmla="*/ 2525311 w 3577198"/>
              <a:gd name="connsiteY232" fmla="*/ 2405846 h 3180356"/>
              <a:gd name="connsiteX233" fmla="*/ 2543002 w 3577198"/>
              <a:gd name="connsiteY233" fmla="*/ 2411921 h 3180356"/>
              <a:gd name="connsiteX234" fmla="*/ 2561077 w 3577198"/>
              <a:gd name="connsiteY234" fmla="*/ 2386616 h 3180356"/>
              <a:gd name="connsiteX235" fmla="*/ 2580307 w 3577198"/>
              <a:gd name="connsiteY235" fmla="*/ 2362620 h 3180356"/>
              <a:gd name="connsiteX236" fmla="*/ 2564530 w 3577198"/>
              <a:gd name="connsiteY236" fmla="*/ 2349819 h 3180356"/>
              <a:gd name="connsiteX237" fmla="*/ 2593572 w 3577198"/>
              <a:gd name="connsiteY237" fmla="*/ 2311566 h 3180356"/>
              <a:gd name="connsiteX238" fmla="*/ 2700470 w 3577198"/>
              <a:gd name="connsiteY238" fmla="*/ 2152748 h 3180356"/>
              <a:gd name="connsiteX239" fmla="*/ 2725955 w 3577198"/>
              <a:gd name="connsiteY239" fmla="*/ 2131264 h 3180356"/>
              <a:gd name="connsiteX240" fmla="*/ 2729230 w 3577198"/>
              <a:gd name="connsiteY240" fmla="*/ 2133630 h 3180356"/>
              <a:gd name="connsiteX241" fmla="*/ 2775870 w 3577198"/>
              <a:gd name="connsiteY241" fmla="*/ 2169147 h 3180356"/>
              <a:gd name="connsiteX242" fmla="*/ 2793457 w 3577198"/>
              <a:gd name="connsiteY242" fmla="*/ 2170067 h 3180356"/>
              <a:gd name="connsiteX243" fmla="*/ 2830587 w 3577198"/>
              <a:gd name="connsiteY243" fmla="*/ 2134526 h 3180356"/>
              <a:gd name="connsiteX244" fmla="*/ 2838104 w 3577198"/>
              <a:gd name="connsiteY244" fmla="*/ 2117279 h 3180356"/>
              <a:gd name="connsiteX245" fmla="*/ 2840175 w 3577198"/>
              <a:gd name="connsiteY245" fmla="*/ 2077696 h 3180356"/>
              <a:gd name="connsiteX246" fmla="*/ 2870019 w 3577198"/>
              <a:gd name="connsiteY246" fmla="*/ 2055003 h 3180356"/>
              <a:gd name="connsiteX247" fmla="*/ 2891416 w 3577198"/>
              <a:gd name="connsiteY247" fmla="*/ 2025253 h 3180356"/>
              <a:gd name="connsiteX248" fmla="*/ 2898932 w 3577198"/>
              <a:gd name="connsiteY248" fmla="*/ 2008005 h 3180356"/>
              <a:gd name="connsiteX249" fmla="*/ 2947285 w 3577198"/>
              <a:gd name="connsiteY249" fmla="*/ 1968640 h 3180356"/>
              <a:gd name="connsiteX250" fmla="*/ 2975865 w 3577198"/>
              <a:gd name="connsiteY250" fmla="*/ 1970135 h 3180356"/>
              <a:gd name="connsiteX251" fmla="*/ 2994028 w 3577198"/>
              <a:gd name="connsiteY251" fmla="*/ 1960062 h 3180356"/>
              <a:gd name="connsiteX252" fmla="*/ 2996800 w 3577198"/>
              <a:gd name="connsiteY252" fmla="*/ 1949181 h 3180356"/>
              <a:gd name="connsiteX253" fmla="*/ 3052325 w 3577198"/>
              <a:gd name="connsiteY253" fmla="*/ 1899166 h 3180356"/>
              <a:gd name="connsiteX254" fmla="*/ 3099054 w 3577198"/>
              <a:gd name="connsiteY254" fmla="*/ 1848692 h 3180356"/>
              <a:gd name="connsiteX255" fmla="*/ 3108423 w 3577198"/>
              <a:gd name="connsiteY255" fmla="*/ 1838156 h 3180356"/>
              <a:gd name="connsiteX256" fmla="*/ 3183145 w 3577198"/>
              <a:gd name="connsiteY256" fmla="*/ 1758275 h 3180356"/>
              <a:gd name="connsiteX257" fmla="*/ 3228137 w 3577198"/>
              <a:gd name="connsiteY257" fmla="*/ 1698890 h 3180356"/>
              <a:gd name="connsiteX258" fmla="*/ 3268835 w 3577198"/>
              <a:gd name="connsiteY258" fmla="*/ 1595179 h 3180356"/>
              <a:gd name="connsiteX259" fmla="*/ 3281656 w 3577198"/>
              <a:gd name="connsiteY259" fmla="*/ 1518674 h 3180356"/>
              <a:gd name="connsiteX260" fmla="*/ 3249497 w 3577198"/>
              <a:gd name="connsiteY260" fmla="*/ 1543451 h 3180356"/>
              <a:gd name="connsiteX261" fmla="*/ 3167502 w 3577198"/>
              <a:gd name="connsiteY261" fmla="*/ 1678076 h 3180356"/>
              <a:gd name="connsiteX262" fmla="*/ 3139626 w 3577198"/>
              <a:gd name="connsiteY262" fmla="*/ 1705282 h 3180356"/>
              <a:gd name="connsiteX263" fmla="*/ 3081903 w 3577198"/>
              <a:gd name="connsiteY263" fmla="*/ 1755182 h 3180356"/>
              <a:gd name="connsiteX264" fmla="*/ 3026392 w 3577198"/>
              <a:gd name="connsiteY264" fmla="*/ 1847094 h 3180356"/>
              <a:gd name="connsiteX265" fmla="*/ 3006261 w 3577198"/>
              <a:gd name="connsiteY265" fmla="*/ 1852655 h 3180356"/>
              <a:gd name="connsiteX266" fmla="*/ 2958357 w 3577198"/>
              <a:gd name="connsiteY266" fmla="*/ 1841328 h 3180356"/>
              <a:gd name="connsiteX267" fmla="*/ 3025896 w 3577198"/>
              <a:gd name="connsiteY267" fmla="*/ 1730201 h 3180356"/>
              <a:gd name="connsiteX268" fmla="*/ 3044634 w 3577198"/>
              <a:gd name="connsiteY268" fmla="*/ 1709131 h 3180356"/>
              <a:gd name="connsiteX269" fmla="*/ 3099352 w 3577198"/>
              <a:gd name="connsiteY269" fmla="*/ 1674510 h 3180356"/>
              <a:gd name="connsiteX270" fmla="*/ 3155336 w 3577198"/>
              <a:gd name="connsiteY270" fmla="*/ 1615699 h 3180356"/>
              <a:gd name="connsiteX271" fmla="*/ 3299565 w 3577198"/>
              <a:gd name="connsiteY271" fmla="*/ 1429205 h 3180356"/>
              <a:gd name="connsiteX272" fmla="*/ 3294339 w 3577198"/>
              <a:gd name="connsiteY272" fmla="*/ 1360575 h 3180356"/>
              <a:gd name="connsiteX273" fmla="*/ 3270490 w 3577198"/>
              <a:gd name="connsiteY273" fmla="*/ 1310817 h 3180356"/>
              <a:gd name="connsiteX274" fmla="*/ 3290148 w 3577198"/>
              <a:gd name="connsiteY274" fmla="*/ 1272156 h 3180356"/>
              <a:gd name="connsiteX275" fmla="*/ 3299863 w 3577198"/>
              <a:gd name="connsiteY275" fmla="*/ 1255023 h 3180356"/>
              <a:gd name="connsiteX276" fmla="*/ 3347169 w 3577198"/>
              <a:gd name="connsiteY276" fmla="*/ 1193552 h 3180356"/>
              <a:gd name="connsiteX277" fmla="*/ 3363708 w 3577198"/>
              <a:gd name="connsiteY277" fmla="*/ 1172368 h 3180356"/>
              <a:gd name="connsiteX278" fmla="*/ 3419680 w 3577198"/>
              <a:gd name="connsiteY278" fmla="*/ 1071661 h 3180356"/>
              <a:gd name="connsiteX279" fmla="*/ 3422338 w 3577198"/>
              <a:gd name="connsiteY279" fmla="*/ 1062980 h 3180356"/>
              <a:gd name="connsiteX280" fmla="*/ 3436093 w 3577198"/>
              <a:gd name="connsiteY280" fmla="*/ 1010780 h 3180356"/>
              <a:gd name="connsiteX281" fmla="*/ 3437128 w 3577198"/>
              <a:gd name="connsiteY281" fmla="*/ 990987 h 3180356"/>
              <a:gd name="connsiteX282" fmla="*/ 3391422 w 3577198"/>
              <a:gd name="connsiteY282" fmla="*/ 979776 h 3180356"/>
              <a:gd name="connsiteX283" fmla="*/ 3390846 w 3577198"/>
              <a:gd name="connsiteY283" fmla="*/ 990772 h 3180356"/>
              <a:gd name="connsiteX284" fmla="*/ 3387037 w 3577198"/>
              <a:gd name="connsiteY284" fmla="*/ 1021442 h 3180356"/>
              <a:gd name="connsiteX285" fmla="*/ 3381260 w 3577198"/>
              <a:gd name="connsiteY285" fmla="*/ 1047600 h 3180356"/>
              <a:gd name="connsiteX286" fmla="*/ 3346212 w 3577198"/>
              <a:gd name="connsiteY286" fmla="*/ 1085456 h 3180356"/>
              <a:gd name="connsiteX287" fmla="*/ 3336371 w 3577198"/>
              <a:gd name="connsiteY287" fmla="*/ 1062891 h 3180356"/>
              <a:gd name="connsiteX288" fmla="*/ 3340066 w 3577198"/>
              <a:gd name="connsiteY288" fmla="*/ 1034420 h 3180356"/>
              <a:gd name="connsiteX289" fmla="*/ 3357398 w 3577198"/>
              <a:gd name="connsiteY289" fmla="*/ 955946 h 3180356"/>
              <a:gd name="connsiteX290" fmla="*/ 3391180 w 3577198"/>
              <a:gd name="connsiteY290" fmla="*/ 942278 h 3180356"/>
              <a:gd name="connsiteX291" fmla="*/ 3398799 w 3577198"/>
              <a:gd name="connsiteY291" fmla="*/ 880935 h 3180356"/>
              <a:gd name="connsiteX292" fmla="*/ 3394632 w 3577198"/>
              <a:gd name="connsiteY292" fmla="*/ 876308 h 3180356"/>
              <a:gd name="connsiteX293" fmla="*/ 3414302 w 3577198"/>
              <a:gd name="connsiteY293" fmla="*/ 879542 h 3180356"/>
              <a:gd name="connsiteX294" fmla="*/ 3434434 w 3577198"/>
              <a:gd name="connsiteY294" fmla="*/ 873981 h 3180356"/>
              <a:gd name="connsiteX295" fmla="*/ 3431533 w 3577198"/>
              <a:gd name="connsiteY295" fmla="*/ 845163 h 3180356"/>
              <a:gd name="connsiteX296" fmla="*/ 3413590 w 3577198"/>
              <a:gd name="connsiteY296" fmla="*/ 808943 h 3180356"/>
              <a:gd name="connsiteX297" fmla="*/ 3417974 w 3577198"/>
              <a:gd name="connsiteY297" fmla="*/ 767277 h 3180356"/>
              <a:gd name="connsiteX298" fmla="*/ 3500902 w 3577198"/>
              <a:gd name="connsiteY298" fmla="*/ 656956 h 3180356"/>
              <a:gd name="connsiteX299" fmla="*/ 3534327 w 3577198"/>
              <a:gd name="connsiteY299" fmla="*/ 607990 h 3180356"/>
              <a:gd name="connsiteX300" fmla="*/ 3534200 w 3577198"/>
              <a:gd name="connsiteY300" fmla="*/ 568293 h 3180356"/>
              <a:gd name="connsiteX301" fmla="*/ 3498219 w 3577198"/>
              <a:gd name="connsiteY301" fmla="*/ 581844 h 3180356"/>
              <a:gd name="connsiteX302" fmla="*/ 3493478 w 3577198"/>
              <a:gd name="connsiteY302" fmla="*/ 588212 h 3180356"/>
              <a:gd name="connsiteX303" fmla="*/ 3392387 w 3577198"/>
              <a:gd name="connsiteY303" fmla="*/ 708608 h 3180356"/>
              <a:gd name="connsiteX304" fmla="*/ 3309562 w 3577198"/>
              <a:gd name="connsiteY304" fmla="*/ 774835 h 3180356"/>
              <a:gd name="connsiteX305" fmla="*/ 3298570 w 3577198"/>
              <a:gd name="connsiteY305" fmla="*/ 774259 h 3180356"/>
              <a:gd name="connsiteX306" fmla="*/ 3301344 w 3577198"/>
              <a:gd name="connsiteY306" fmla="*/ 763380 h 3180356"/>
              <a:gd name="connsiteX307" fmla="*/ 3316145 w 3577198"/>
              <a:gd name="connsiteY307" fmla="*/ 733285 h 3180356"/>
              <a:gd name="connsiteX308" fmla="*/ 3346439 w 3577198"/>
              <a:gd name="connsiteY308" fmla="*/ 659898 h 3180356"/>
              <a:gd name="connsiteX309" fmla="*/ 3447875 w 3577198"/>
              <a:gd name="connsiteY309" fmla="*/ 532905 h 3180356"/>
              <a:gd name="connsiteX310" fmla="*/ 3475521 w 3577198"/>
              <a:gd name="connsiteY310" fmla="*/ 510097 h 3180356"/>
              <a:gd name="connsiteX311" fmla="*/ 3568981 w 3577198"/>
              <a:gd name="connsiteY311" fmla="*/ 409145 h 3180356"/>
              <a:gd name="connsiteX312" fmla="*/ 3552073 w 3577198"/>
              <a:gd name="connsiteY312" fmla="*/ 353135 h 3180356"/>
              <a:gd name="connsiteX313" fmla="*/ 3546283 w 3577198"/>
              <a:gd name="connsiteY313" fmla="*/ 337398 h 3180356"/>
              <a:gd name="connsiteX314" fmla="*/ 3538351 w 3577198"/>
              <a:gd name="connsiteY314" fmla="*/ 315208 h 318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3577198" h="3180356">
                <a:moveTo>
                  <a:pt x="2044727" y="2831403"/>
                </a:moveTo>
                <a:lnTo>
                  <a:pt x="2042425" y="2833481"/>
                </a:lnTo>
                <a:cubicBezTo>
                  <a:pt x="2044645" y="2850071"/>
                  <a:pt x="1984979" y="2908708"/>
                  <a:pt x="1945744" y="2930843"/>
                </a:cubicBezTo>
                <a:cubicBezTo>
                  <a:pt x="1952925" y="2921440"/>
                  <a:pt x="1952925" y="2921440"/>
                  <a:pt x="1952925" y="2921440"/>
                </a:cubicBezTo>
                <a:cubicBezTo>
                  <a:pt x="1960106" y="2912036"/>
                  <a:pt x="1968396" y="2910927"/>
                  <a:pt x="1958997" y="2903742"/>
                </a:cubicBezTo>
                <a:cubicBezTo>
                  <a:pt x="1958997" y="2903742"/>
                  <a:pt x="1957201" y="2906093"/>
                  <a:pt x="1954369" y="2908583"/>
                </a:cubicBezTo>
                <a:lnTo>
                  <a:pt x="1948422" y="2911694"/>
                </a:lnTo>
                <a:lnTo>
                  <a:pt x="1970181" y="2887564"/>
                </a:lnTo>
                <a:cubicBezTo>
                  <a:pt x="1981276" y="2873396"/>
                  <a:pt x="1991288" y="2858257"/>
                  <a:pt x="1999764" y="2841721"/>
                </a:cubicBezTo>
                <a:cubicBezTo>
                  <a:pt x="1999764" y="2841721"/>
                  <a:pt x="1999886" y="2839386"/>
                  <a:pt x="1999886" y="2839386"/>
                </a:cubicBezTo>
                <a:cubicBezTo>
                  <a:pt x="2011217" y="2824169"/>
                  <a:pt x="2024627" y="2819600"/>
                  <a:pt x="2037159" y="2825526"/>
                </a:cubicBezTo>
                <a:close/>
                <a:moveTo>
                  <a:pt x="772876" y="1099540"/>
                </a:moveTo>
                <a:lnTo>
                  <a:pt x="755880" y="1113214"/>
                </a:lnTo>
                <a:cubicBezTo>
                  <a:pt x="739832" y="1123457"/>
                  <a:pt x="725880" y="1136025"/>
                  <a:pt x="716114" y="1153247"/>
                </a:cubicBezTo>
                <a:cubicBezTo>
                  <a:pt x="699548" y="1183966"/>
                  <a:pt x="675786" y="1209321"/>
                  <a:pt x="646786" y="1227544"/>
                </a:cubicBezTo>
                <a:lnTo>
                  <a:pt x="643687" y="1229138"/>
                </a:lnTo>
                <a:lnTo>
                  <a:pt x="697756" y="1155963"/>
                </a:lnTo>
                <a:lnTo>
                  <a:pt x="758157" y="1087597"/>
                </a:lnTo>
                <a:close/>
                <a:moveTo>
                  <a:pt x="2646967" y="2184565"/>
                </a:moveTo>
                <a:lnTo>
                  <a:pt x="2593180" y="2257360"/>
                </a:lnTo>
                <a:lnTo>
                  <a:pt x="2533638" y="2324754"/>
                </a:lnTo>
                <a:lnTo>
                  <a:pt x="2519105" y="2312963"/>
                </a:lnTo>
                <a:lnTo>
                  <a:pt x="2535358" y="2299887"/>
                </a:lnTo>
                <a:cubicBezTo>
                  <a:pt x="2551323" y="2289698"/>
                  <a:pt x="2565202" y="2277194"/>
                  <a:pt x="2574918" y="2260062"/>
                </a:cubicBezTo>
                <a:cubicBezTo>
                  <a:pt x="2591397" y="2229502"/>
                  <a:pt x="2615036" y="2204279"/>
                  <a:pt x="2643885" y="2186151"/>
                </a:cubicBezTo>
                <a:close/>
                <a:moveTo>
                  <a:pt x="1351679" y="491706"/>
                </a:moveTo>
                <a:cubicBezTo>
                  <a:pt x="1344536" y="501060"/>
                  <a:pt x="1344536" y="501060"/>
                  <a:pt x="1344536" y="501060"/>
                </a:cubicBezTo>
                <a:cubicBezTo>
                  <a:pt x="1337392" y="510415"/>
                  <a:pt x="1329145" y="511519"/>
                  <a:pt x="1338496" y="518666"/>
                </a:cubicBezTo>
                <a:cubicBezTo>
                  <a:pt x="1338496" y="518666"/>
                  <a:pt x="1340282" y="516327"/>
                  <a:pt x="1343099" y="513851"/>
                </a:cubicBezTo>
                <a:lnTo>
                  <a:pt x="1349016" y="510755"/>
                </a:lnTo>
                <a:lnTo>
                  <a:pt x="1327370" y="534760"/>
                </a:lnTo>
                <a:cubicBezTo>
                  <a:pt x="1316333" y="548855"/>
                  <a:pt x="1306373" y="563914"/>
                  <a:pt x="1297941" y="580365"/>
                </a:cubicBezTo>
                <a:cubicBezTo>
                  <a:pt x="1297941" y="580365"/>
                  <a:pt x="1297819" y="582688"/>
                  <a:pt x="1297819" y="582688"/>
                </a:cubicBezTo>
                <a:cubicBezTo>
                  <a:pt x="1286547" y="597826"/>
                  <a:pt x="1273206" y="602371"/>
                  <a:pt x="1260740" y="596476"/>
                </a:cubicBezTo>
                <a:lnTo>
                  <a:pt x="1253211" y="590629"/>
                </a:lnTo>
                <a:lnTo>
                  <a:pt x="1255501" y="588562"/>
                </a:lnTo>
                <a:cubicBezTo>
                  <a:pt x="1253293" y="572058"/>
                  <a:pt x="1312649" y="513726"/>
                  <a:pt x="1351679" y="491706"/>
                </a:cubicBezTo>
                <a:close/>
                <a:moveTo>
                  <a:pt x="3538351" y="315208"/>
                </a:moveTo>
                <a:cubicBezTo>
                  <a:pt x="3533259" y="312460"/>
                  <a:pt x="3525451" y="314257"/>
                  <a:pt x="3514113" y="320280"/>
                </a:cubicBezTo>
                <a:cubicBezTo>
                  <a:pt x="3502661" y="328500"/>
                  <a:pt x="3491208" y="336721"/>
                  <a:pt x="3479641" y="347140"/>
                </a:cubicBezTo>
                <a:cubicBezTo>
                  <a:pt x="3465644" y="361842"/>
                  <a:pt x="3438918" y="367059"/>
                  <a:pt x="3448299" y="398420"/>
                </a:cubicBezTo>
                <a:cubicBezTo>
                  <a:pt x="3450153" y="405132"/>
                  <a:pt x="3441015" y="411268"/>
                  <a:pt x="3434649" y="406526"/>
                </a:cubicBezTo>
                <a:cubicBezTo>
                  <a:pt x="3406991" y="387437"/>
                  <a:pt x="3405610" y="413826"/>
                  <a:pt x="3400523" y="426790"/>
                </a:cubicBezTo>
                <a:cubicBezTo>
                  <a:pt x="3397633" y="439869"/>
                  <a:pt x="3393006" y="444037"/>
                  <a:pt x="3381554" y="452257"/>
                </a:cubicBezTo>
                <a:cubicBezTo>
                  <a:pt x="3347312" y="474721"/>
                  <a:pt x="3308904" y="492557"/>
                  <a:pt x="3285193" y="524392"/>
                </a:cubicBezTo>
                <a:cubicBezTo>
                  <a:pt x="3247602" y="568729"/>
                  <a:pt x="3197512" y="599183"/>
                  <a:pt x="3153670" y="636580"/>
                </a:cubicBezTo>
                <a:cubicBezTo>
                  <a:pt x="3132849" y="655335"/>
                  <a:pt x="3109944" y="671777"/>
                  <a:pt x="3087039" y="688218"/>
                </a:cubicBezTo>
                <a:cubicBezTo>
                  <a:pt x="3082527" y="690187"/>
                  <a:pt x="3079869" y="698868"/>
                  <a:pt x="3071651" y="687413"/>
                </a:cubicBezTo>
                <a:cubicBezTo>
                  <a:pt x="3055445" y="660105"/>
                  <a:pt x="3040055" y="659300"/>
                  <a:pt x="3021203" y="682568"/>
                </a:cubicBezTo>
                <a:cubicBezTo>
                  <a:pt x="3009405" y="697385"/>
                  <a:pt x="2998067" y="703407"/>
                  <a:pt x="2980941" y="693690"/>
                </a:cubicBezTo>
                <a:cubicBezTo>
                  <a:pt x="2972262" y="691032"/>
                  <a:pt x="2963698" y="686173"/>
                  <a:pt x="2956528" y="696823"/>
                </a:cubicBezTo>
                <a:cubicBezTo>
                  <a:pt x="2932702" y="730857"/>
                  <a:pt x="2894525" y="744295"/>
                  <a:pt x="2862481" y="766872"/>
                </a:cubicBezTo>
                <a:cubicBezTo>
                  <a:pt x="2853227" y="775209"/>
                  <a:pt x="2842005" y="779031"/>
                  <a:pt x="2847796" y="794769"/>
                </a:cubicBezTo>
                <a:cubicBezTo>
                  <a:pt x="2853929" y="803909"/>
                  <a:pt x="2842707" y="807734"/>
                  <a:pt x="2835997" y="809588"/>
                </a:cubicBezTo>
                <a:cubicBezTo>
                  <a:pt x="2826973" y="813524"/>
                  <a:pt x="2818180" y="813065"/>
                  <a:pt x="2809845" y="803808"/>
                </a:cubicBezTo>
                <a:cubicBezTo>
                  <a:pt x="2807763" y="801493"/>
                  <a:pt x="2803828" y="792468"/>
                  <a:pt x="2806025" y="792582"/>
                </a:cubicBezTo>
                <a:cubicBezTo>
                  <a:pt x="2832867" y="785168"/>
                  <a:pt x="2821056" y="758090"/>
                  <a:pt x="2835053" y="743386"/>
                </a:cubicBezTo>
                <a:cubicBezTo>
                  <a:pt x="2867441" y="714211"/>
                  <a:pt x="2891383" y="677979"/>
                  <a:pt x="2913239" y="639433"/>
                </a:cubicBezTo>
                <a:cubicBezTo>
                  <a:pt x="2920639" y="624384"/>
                  <a:pt x="2929894" y="616049"/>
                  <a:pt x="2946790" y="630163"/>
                </a:cubicBezTo>
                <a:cubicBezTo>
                  <a:pt x="2950957" y="634791"/>
                  <a:pt x="2957207" y="641735"/>
                  <a:pt x="2964263" y="633283"/>
                </a:cubicBezTo>
                <a:cubicBezTo>
                  <a:pt x="2968890" y="629115"/>
                  <a:pt x="2967036" y="622402"/>
                  <a:pt x="2962869" y="617774"/>
                </a:cubicBezTo>
                <a:cubicBezTo>
                  <a:pt x="2950253" y="606089"/>
                  <a:pt x="2954997" y="599723"/>
                  <a:pt x="2966563" y="589302"/>
                </a:cubicBezTo>
                <a:cubicBezTo>
                  <a:pt x="2980446" y="576797"/>
                  <a:pt x="2994326" y="564295"/>
                  <a:pt x="3014226" y="563130"/>
                </a:cubicBezTo>
                <a:cubicBezTo>
                  <a:pt x="3020937" y="561278"/>
                  <a:pt x="3031928" y="561853"/>
                  <a:pt x="3032389" y="553057"/>
                </a:cubicBezTo>
                <a:cubicBezTo>
                  <a:pt x="3033654" y="528868"/>
                  <a:pt x="3054016" y="518908"/>
                  <a:pt x="3068011" y="504206"/>
                </a:cubicBezTo>
                <a:cubicBezTo>
                  <a:pt x="3084552" y="483019"/>
                  <a:pt x="3081882" y="449805"/>
                  <a:pt x="3062786" y="435576"/>
                </a:cubicBezTo>
                <a:cubicBezTo>
                  <a:pt x="3052255" y="426204"/>
                  <a:pt x="3052831" y="415209"/>
                  <a:pt x="3044497" y="405953"/>
                </a:cubicBezTo>
                <a:cubicBezTo>
                  <a:pt x="3035358" y="412090"/>
                  <a:pt x="3028417" y="418342"/>
                  <a:pt x="3019508" y="420081"/>
                </a:cubicBezTo>
                <a:cubicBezTo>
                  <a:pt x="2961200" y="439080"/>
                  <a:pt x="2929628" y="494758"/>
                  <a:pt x="2881736" y="525327"/>
                </a:cubicBezTo>
                <a:cubicBezTo>
                  <a:pt x="2847609" y="545591"/>
                  <a:pt x="2827835" y="586452"/>
                  <a:pt x="2783291" y="595146"/>
                </a:cubicBezTo>
                <a:cubicBezTo>
                  <a:pt x="2778780" y="597115"/>
                  <a:pt x="2771955" y="601167"/>
                  <a:pt x="2773807" y="607880"/>
                </a:cubicBezTo>
                <a:cubicBezTo>
                  <a:pt x="2781565" y="628131"/>
                  <a:pt x="2766291" y="625126"/>
                  <a:pt x="2755184" y="626751"/>
                </a:cubicBezTo>
                <a:cubicBezTo>
                  <a:pt x="2748589" y="626405"/>
                  <a:pt x="2739795" y="625945"/>
                  <a:pt x="2735169" y="630115"/>
                </a:cubicBezTo>
                <a:cubicBezTo>
                  <a:pt x="2709260" y="661833"/>
                  <a:pt x="2666800" y="672841"/>
                  <a:pt x="2640891" y="704561"/>
                </a:cubicBezTo>
                <a:cubicBezTo>
                  <a:pt x="2625016" y="723575"/>
                  <a:pt x="2602239" y="732305"/>
                  <a:pt x="2584623" y="749058"/>
                </a:cubicBezTo>
                <a:lnTo>
                  <a:pt x="2569518" y="768714"/>
                </a:lnTo>
                <a:lnTo>
                  <a:pt x="2555667" y="760353"/>
                </a:lnTo>
                <a:cubicBezTo>
                  <a:pt x="2542218" y="750331"/>
                  <a:pt x="2556762" y="739441"/>
                  <a:pt x="2559571" y="730269"/>
                </a:cubicBezTo>
                <a:cubicBezTo>
                  <a:pt x="2567513" y="712044"/>
                  <a:pt x="2584139" y="705924"/>
                  <a:pt x="2598684" y="695037"/>
                </a:cubicBezTo>
                <a:cubicBezTo>
                  <a:pt x="2594404" y="687823"/>
                  <a:pt x="2568851" y="686486"/>
                  <a:pt x="2595134" y="673882"/>
                </a:cubicBezTo>
                <a:cubicBezTo>
                  <a:pt x="2606992" y="669841"/>
                  <a:pt x="2609678" y="662992"/>
                  <a:pt x="2598549" y="653090"/>
                </a:cubicBezTo>
                <a:cubicBezTo>
                  <a:pt x="2594149" y="648200"/>
                  <a:pt x="2589745" y="643309"/>
                  <a:pt x="2597079" y="636704"/>
                </a:cubicBezTo>
                <a:cubicBezTo>
                  <a:pt x="2602088" y="629976"/>
                  <a:pt x="2608814" y="634987"/>
                  <a:pt x="2615663" y="637675"/>
                </a:cubicBezTo>
                <a:cubicBezTo>
                  <a:pt x="2633637" y="650266"/>
                  <a:pt x="2652587" y="644268"/>
                  <a:pt x="2656004" y="623478"/>
                </a:cubicBezTo>
                <a:cubicBezTo>
                  <a:pt x="2656611" y="611859"/>
                  <a:pt x="2661623" y="605132"/>
                  <a:pt x="2671037" y="603294"/>
                </a:cubicBezTo>
                <a:cubicBezTo>
                  <a:pt x="2711134" y="593742"/>
                  <a:pt x="2740591" y="564995"/>
                  <a:pt x="2776408" y="548230"/>
                </a:cubicBezTo>
                <a:cubicBezTo>
                  <a:pt x="2807456" y="533545"/>
                  <a:pt x="2806958" y="498569"/>
                  <a:pt x="2775165" y="482926"/>
                </a:cubicBezTo>
                <a:cubicBezTo>
                  <a:pt x="2768319" y="480238"/>
                  <a:pt x="2766238" y="475468"/>
                  <a:pt x="2766604" y="468499"/>
                </a:cubicBezTo>
                <a:cubicBezTo>
                  <a:pt x="2762809" y="451991"/>
                  <a:pt x="2753518" y="451505"/>
                  <a:pt x="2739215" y="457746"/>
                </a:cubicBezTo>
                <a:cubicBezTo>
                  <a:pt x="2698629" y="476591"/>
                  <a:pt x="2662205" y="504973"/>
                  <a:pt x="2625780" y="533357"/>
                </a:cubicBezTo>
                <a:cubicBezTo>
                  <a:pt x="2611113" y="546570"/>
                  <a:pt x="2594244" y="557337"/>
                  <a:pt x="2576391" y="542422"/>
                </a:cubicBezTo>
                <a:cubicBezTo>
                  <a:pt x="2563061" y="530076"/>
                  <a:pt x="2575648" y="512095"/>
                  <a:pt x="2583347" y="498518"/>
                </a:cubicBezTo>
                <a:cubicBezTo>
                  <a:pt x="2598379" y="478334"/>
                  <a:pt x="2596907" y="461948"/>
                  <a:pt x="2581618" y="442509"/>
                </a:cubicBezTo>
                <a:cubicBezTo>
                  <a:pt x="2572935" y="430404"/>
                  <a:pt x="2559729" y="415733"/>
                  <a:pt x="2562780" y="401912"/>
                </a:cubicBezTo>
                <a:cubicBezTo>
                  <a:pt x="2576340" y="365343"/>
                  <a:pt x="2554327" y="340890"/>
                  <a:pt x="2541848" y="312280"/>
                </a:cubicBezTo>
                <a:cubicBezTo>
                  <a:pt x="2533529" y="293204"/>
                  <a:pt x="2517512" y="287705"/>
                  <a:pt x="2507491" y="301162"/>
                </a:cubicBezTo>
                <a:cubicBezTo>
                  <a:pt x="2477791" y="334556"/>
                  <a:pt x="2428888" y="334327"/>
                  <a:pt x="2405793" y="375058"/>
                </a:cubicBezTo>
                <a:cubicBezTo>
                  <a:pt x="2393204" y="393038"/>
                  <a:pt x="2371568" y="405885"/>
                  <a:pt x="2377078" y="434134"/>
                </a:cubicBezTo>
                <a:cubicBezTo>
                  <a:pt x="2379157" y="438902"/>
                  <a:pt x="2376470" y="445751"/>
                  <a:pt x="2371702" y="447832"/>
                </a:cubicBezTo>
                <a:cubicBezTo>
                  <a:pt x="2348108" y="453586"/>
                  <a:pt x="2330874" y="471325"/>
                  <a:pt x="2308631" y="495790"/>
                </a:cubicBezTo>
                <a:cubicBezTo>
                  <a:pt x="2312777" y="461058"/>
                  <a:pt x="2325729" y="436106"/>
                  <a:pt x="2322544" y="407980"/>
                </a:cubicBezTo>
                <a:cubicBezTo>
                  <a:pt x="2322908" y="401008"/>
                  <a:pt x="2320828" y="396241"/>
                  <a:pt x="2313860" y="395876"/>
                </a:cubicBezTo>
                <a:cubicBezTo>
                  <a:pt x="2306891" y="395511"/>
                  <a:pt x="2302003" y="399914"/>
                  <a:pt x="2301516" y="409209"/>
                </a:cubicBezTo>
                <a:cubicBezTo>
                  <a:pt x="2298705" y="418382"/>
                  <a:pt x="2312157" y="428406"/>
                  <a:pt x="2297854" y="434648"/>
                </a:cubicBezTo>
                <a:cubicBezTo>
                  <a:pt x="2295531" y="434526"/>
                  <a:pt x="2295531" y="434526"/>
                  <a:pt x="2293331" y="432081"/>
                </a:cubicBezTo>
                <a:cubicBezTo>
                  <a:pt x="2284889" y="415329"/>
                  <a:pt x="2297964" y="388053"/>
                  <a:pt x="2270696" y="374978"/>
                </a:cubicBezTo>
                <a:cubicBezTo>
                  <a:pt x="2270696" y="374978"/>
                  <a:pt x="2271547" y="358713"/>
                  <a:pt x="2282919" y="363967"/>
                </a:cubicBezTo>
                <a:cubicBezTo>
                  <a:pt x="2294289" y="369223"/>
                  <a:pt x="2299058" y="367142"/>
                  <a:pt x="2301989" y="355645"/>
                </a:cubicBezTo>
                <a:cubicBezTo>
                  <a:pt x="2307608" y="337299"/>
                  <a:pt x="2315429" y="321399"/>
                  <a:pt x="2302462" y="302081"/>
                </a:cubicBezTo>
                <a:cubicBezTo>
                  <a:pt x="2298303" y="292543"/>
                  <a:pt x="2298668" y="285573"/>
                  <a:pt x="2312849" y="281656"/>
                </a:cubicBezTo>
                <a:cubicBezTo>
                  <a:pt x="2319818" y="282020"/>
                  <a:pt x="2326787" y="282385"/>
                  <a:pt x="2325071" y="270644"/>
                </a:cubicBezTo>
                <a:cubicBezTo>
                  <a:pt x="2323236" y="261228"/>
                  <a:pt x="2316509" y="256218"/>
                  <a:pt x="2307339" y="253408"/>
                </a:cubicBezTo>
                <a:cubicBezTo>
                  <a:pt x="2298169" y="250598"/>
                  <a:pt x="2293280" y="255001"/>
                  <a:pt x="2290592" y="261851"/>
                </a:cubicBezTo>
                <a:cubicBezTo>
                  <a:pt x="2282772" y="277752"/>
                  <a:pt x="2279598" y="293895"/>
                  <a:pt x="2255882" y="301973"/>
                </a:cubicBezTo>
                <a:cubicBezTo>
                  <a:pt x="2269929" y="256109"/>
                  <a:pt x="2285935" y="217338"/>
                  <a:pt x="2324925" y="184428"/>
                </a:cubicBezTo>
                <a:cubicBezTo>
                  <a:pt x="2326519" y="198491"/>
                  <a:pt x="2319063" y="207421"/>
                  <a:pt x="2318577" y="216716"/>
                </a:cubicBezTo>
                <a:cubicBezTo>
                  <a:pt x="2315645" y="228212"/>
                  <a:pt x="2307947" y="241790"/>
                  <a:pt x="2323965" y="247289"/>
                </a:cubicBezTo>
                <a:cubicBezTo>
                  <a:pt x="2337661" y="252664"/>
                  <a:pt x="2347439" y="243856"/>
                  <a:pt x="2352813" y="230158"/>
                </a:cubicBezTo>
                <a:cubicBezTo>
                  <a:pt x="2369669" y="175121"/>
                  <a:pt x="2386525" y="120085"/>
                  <a:pt x="2403382" y="65048"/>
                </a:cubicBezTo>
                <a:cubicBezTo>
                  <a:pt x="2405671" y="54683"/>
                  <a:pt x="2388080" y="23619"/>
                  <a:pt x="2374241" y="8477"/>
                </a:cubicBezTo>
                <a:cubicBezTo>
                  <a:pt x="2369628" y="3430"/>
                  <a:pt x="2365432" y="153"/>
                  <a:pt x="2362529" y="0"/>
                </a:cubicBezTo>
                <a:cubicBezTo>
                  <a:pt x="2343823" y="1352"/>
                  <a:pt x="2324997" y="5026"/>
                  <a:pt x="2316933" y="25574"/>
                </a:cubicBezTo>
                <a:cubicBezTo>
                  <a:pt x="2314125" y="34747"/>
                  <a:pt x="2307156" y="34383"/>
                  <a:pt x="2300065" y="36341"/>
                </a:cubicBezTo>
                <a:cubicBezTo>
                  <a:pt x="2267301" y="39286"/>
                  <a:pt x="2252267" y="59470"/>
                  <a:pt x="2243718" y="89312"/>
                </a:cubicBezTo>
                <a:cubicBezTo>
                  <a:pt x="2237734" y="114627"/>
                  <a:pt x="2227106" y="139700"/>
                  <a:pt x="2225768" y="165261"/>
                </a:cubicBezTo>
                <a:cubicBezTo>
                  <a:pt x="2225403" y="172232"/>
                  <a:pt x="2222595" y="181404"/>
                  <a:pt x="2210979" y="180796"/>
                </a:cubicBezTo>
                <a:cubicBezTo>
                  <a:pt x="2206819" y="171259"/>
                  <a:pt x="2209507" y="164410"/>
                  <a:pt x="2212195" y="157560"/>
                </a:cubicBezTo>
                <a:cubicBezTo>
                  <a:pt x="2214761" y="153034"/>
                  <a:pt x="2217449" y="146186"/>
                  <a:pt x="2210601" y="143497"/>
                </a:cubicBezTo>
                <a:cubicBezTo>
                  <a:pt x="2203753" y="140808"/>
                  <a:pt x="2201066" y="147657"/>
                  <a:pt x="2198500" y="152183"/>
                </a:cubicBezTo>
                <a:cubicBezTo>
                  <a:pt x="2185184" y="184106"/>
                  <a:pt x="2188857" y="202938"/>
                  <a:pt x="2215881" y="220662"/>
                </a:cubicBezTo>
                <a:cubicBezTo>
                  <a:pt x="2190084" y="223972"/>
                  <a:pt x="2175419" y="237184"/>
                  <a:pt x="2169556" y="260176"/>
                </a:cubicBezTo>
                <a:cubicBezTo>
                  <a:pt x="2160763" y="294665"/>
                  <a:pt x="2116870" y="287709"/>
                  <a:pt x="2105998" y="317429"/>
                </a:cubicBezTo>
                <a:cubicBezTo>
                  <a:pt x="2105876" y="319753"/>
                  <a:pt x="2103552" y="319631"/>
                  <a:pt x="2101229" y="319510"/>
                </a:cubicBezTo>
                <a:cubicBezTo>
                  <a:pt x="2064062" y="317564"/>
                  <a:pt x="2055500" y="303137"/>
                  <a:pt x="2071384" y="266689"/>
                </a:cubicBezTo>
                <a:cubicBezTo>
                  <a:pt x="2073950" y="262162"/>
                  <a:pt x="2076515" y="257637"/>
                  <a:pt x="2079081" y="253112"/>
                </a:cubicBezTo>
                <a:cubicBezTo>
                  <a:pt x="2085187" y="225472"/>
                  <a:pt x="2109997" y="196480"/>
                  <a:pt x="2069157" y="175703"/>
                </a:cubicBezTo>
                <a:cubicBezTo>
                  <a:pt x="2066835" y="175581"/>
                  <a:pt x="2064754" y="170813"/>
                  <a:pt x="2064876" y="168490"/>
                </a:cubicBezTo>
                <a:cubicBezTo>
                  <a:pt x="2059489" y="137920"/>
                  <a:pt x="2045914" y="130218"/>
                  <a:pt x="2017189" y="145025"/>
                </a:cubicBezTo>
                <a:cubicBezTo>
                  <a:pt x="2012422" y="147105"/>
                  <a:pt x="2005209" y="151387"/>
                  <a:pt x="2000928" y="144173"/>
                </a:cubicBezTo>
                <a:cubicBezTo>
                  <a:pt x="1994690" y="129868"/>
                  <a:pt x="1985032" y="136352"/>
                  <a:pt x="1975375" y="142835"/>
                </a:cubicBezTo>
                <a:cubicBezTo>
                  <a:pt x="1963273" y="151524"/>
                  <a:pt x="1946527" y="159965"/>
                  <a:pt x="1936627" y="171098"/>
                </a:cubicBezTo>
                <a:cubicBezTo>
                  <a:pt x="1874662" y="242415"/>
                  <a:pt x="1796923" y="303584"/>
                  <a:pt x="1746086" y="384803"/>
                </a:cubicBezTo>
                <a:cubicBezTo>
                  <a:pt x="1730933" y="407309"/>
                  <a:pt x="1713700" y="425046"/>
                  <a:pt x="1696467" y="442785"/>
                </a:cubicBezTo>
                <a:cubicBezTo>
                  <a:pt x="1689132" y="449390"/>
                  <a:pt x="1679596" y="453550"/>
                  <a:pt x="1670670" y="446093"/>
                </a:cubicBezTo>
                <a:cubicBezTo>
                  <a:pt x="1661744" y="438637"/>
                  <a:pt x="1671400" y="432153"/>
                  <a:pt x="1674086" y="425302"/>
                </a:cubicBezTo>
                <a:cubicBezTo>
                  <a:pt x="1690214" y="384208"/>
                  <a:pt x="1704139" y="340668"/>
                  <a:pt x="1706449" y="296519"/>
                </a:cubicBezTo>
                <a:cubicBezTo>
                  <a:pt x="1707544" y="275606"/>
                  <a:pt x="1696294" y="268028"/>
                  <a:pt x="1680641" y="255560"/>
                </a:cubicBezTo>
                <a:cubicBezTo>
                  <a:pt x="1640287" y="225488"/>
                  <a:pt x="1612912" y="259005"/>
                  <a:pt x="1584063" y="276135"/>
                </a:cubicBezTo>
                <a:cubicBezTo>
                  <a:pt x="1557539" y="293386"/>
                  <a:pt x="1537495" y="320297"/>
                  <a:pt x="1528702" y="354786"/>
                </a:cubicBezTo>
                <a:cubicBezTo>
                  <a:pt x="1526013" y="361635"/>
                  <a:pt x="1520760" y="373011"/>
                  <a:pt x="1513793" y="372645"/>
                </a:cubicBezTo>
                <a:cubicBezTo>
                  <a:pt x="1476623" y="370701"/>
                  <a:pt x="1465629" y="402745"/>
                  <a:pt x="1443628" y="422562"/>
                </a:cubicBezTo>
                <a:lnTo>
                  <a:pt x="1385451" y="474969"/>
                </a:lnTo>
                <a:lnTo>
                  <a:pt x="1389264" y="466731"/>
                </a:lnTo>
                <a:cubicBezTo>
                  <a:pt x="1389881" y="463498"/>
                  <a:pt x="1389604" y="461436"/>
                  <a:pt x="1389604" y="461436"/>
                </a:cubicBezTo>
                <a:cubicBezTo>
                  <a:pt x="1381357" y="462539"/>
                  <a:pt x="1374214" y="471894"/>
                  <a:pt x="1365965" y="472998"/>
                </a:cubicBezTo>
                <a:cubicBezTo>
                  <a:pt x="1341223" y="476308"/>
                  <a:pt x="1309337" y="488973"/>
                  <a:pt x="1346159" y="450451"/>
                </a:cubicBezTo>
                <a:cubicBezTo>
                  <a:pt x="1270306" y="510992"/>
                  <a:pt x="1218094" y="559971"/>
                  <a:pt x="1175234" y="616098"/>
                </a:cubicBezTo>
                <a:lnTo>
                  <a:pt x="1172103" y="619213"/>
                </a:lnTo>
                <a:lnTo>
                  <a:pt x="1168190" y="617260"/>
                </a:lnTo>
                <a:lnTo>
                  <a:pt x="1165664" y="613612"/>
                </a:lnTo>
                <a:lnTo>
                  <a:pt x="1026507" y="767497"/>
                </a:lnTo>
                <a:lnTo>
                  <a:pt x="1024796" y="764304"/>
                </a:lnTo>
                <a:cubicBezTo>
                  <a:pt x="1024742" y="758013"/>
                  <a:pt x="1031646" y="750790"/>
                  <a:pt x="1024633" y="745430"/>
                </a:cubicBezTo>
                <a:cubicBezTo>
                  <a:pt x="978458" y="776804"/>
                  <a:pt x="955924" y="796616"/>
                  <a:pt x="926247" y="825782"/>
                </a:cubicBezTo>
                <a:cubicBezTo>
                  <a:pt x="904816" y="853845"/>
                  <a:pt x="875136" y="883013"/>
                  <a:pt x="831171" y="930888"/>
                </a:cubicBezTo>
                <a:cubicBezTo>
                  <a:pt x="833378" y="947390"/>
                  <a:pt x="795453" y="977659"/>
                  <a:pt x="775125" y="1013974"/>
                </a:cubicBezTo>
                <a:cubicBezTo>
                  <a:pt x="781165" y="996369"/>
                  <a:pt x="780061" y="988117"/>
                  <a:pt x="757526" y="1007930"/>
                </a:cubicBezTo>
                <a:cubicBezTo>
                  <a:pt x="752307" y="1015977"/>
                  <a:pt x="746219" y="1024403"/>
                  <a:pt x="739545" y="1033104"/>
                </a:cubicBezTo>
                <a:lnTo>
                  <a:pt x="720415" y="1056975"/>
                </a:lnTo>
                <a:lnTo>
                  <a:pt x="727056" y="1062363"/>
                </a:lnTo>
                <a:lnTo>
                  <a:pt x="697362" y="1101474"/>
                </a:lnTo>
                <a:cubicBezTo>
                  <a:pt x="652339" y="1155921"/>
                  <a:pt x="596428" y="1216512"/>
                  <a:pt x="589906" y="1261122"/>
                </a:cubicBezTo>
                <a:lnTo>
                  <a:pt x="564287" y="1282718"/>
                </a:lnTo>
                <a:lnTo>
                  <a:pt x="560995" y="1280339"/>
                </a:lnTo>
                <a:cubicBezTo>
                  <a:pt x="546103" y="1268477"/>
                  <a:pt x="529002" y="1256499"/>
                  <a:pt x="514111" y="1244637"/>
                </a:cubicBezTo>
                <a:cubicBezTo>
                  <a:pt x="507715" y="1239868"/>
                  <a:pt x="499106" y="1234986"/>
                  <a:pt x="496433" y="1243712"/>
                </a:cubicBezTo>
                <a:cubicBezTo>
                  <a:pt x="490857" y="1265586"/>
                  <a:pt x="472947" y="1269082"/>
                  <a:pt x="459107" y="1279439"/>
                </a:cubicBezTo>
                <a:cubicBezTo>
                  <a:pt x="454457" y="1283630"/>
                  <a:pt x="445155" y="1292009"/>
                  <a:pt x="451552" y="1296776"/>
                </a:cubicBezTo>
                <a:cubicBezTo>
                  <a:pt x="470633" y="1313290"/>
                  <a:pt x="447840" y="1325398"/>
                  <a:pt x="449470" y="1336565"/>
                </a:cubicBezTo>
                <a:cubicBezTo>
                  <a:pt x="452386" y="1365534"/>
                  <a:pt x="428656" y="1353208"/>
                  <a:pt x="419470" y="1359377"/>
                </a:cubicBezTo>
                <a:cubicBezTo>
                  <a:pt x="403653" y="1365200"/>
                  <a:pt x="392257" y="1371253"/>
                  <a:pt x="397961" y="1389283"/>
                </a:cubicBezTo>
                <a:cubicBezTo>
                  <a:pt x="399824" y="1396031"/>
                  <a:pt x="397151" y="1404758"/>
                  <a:pt x="390406" y="1406621"/>
                </a:cubicBezTo>
                <a:cubicBezTo>
                  <a:pt x="367960" y="1412095"/>
                  <a:pt x="357964" y="1433737"/>
                  <a:pt x="341800" y="1446192"/>
                </a:cubicBezTo>
                <a:cubicBezTo>
                  <a:pt x="332614" y="1452360"/>
                  <a:pt x="323080" y="1465161"/>
                  <a:pt x="313071" y="1444689"/>
                </a:cubicBezTo>
                <a:cubicBezTo>
                  <a:pt x="311209" y="1437941"/>
                  <a:pt x="295623" y="1439342"/>
                  <a:pt x="294813" y="1454815"/>
                </a:cubicBezTo>
                <a:cubicBezTo>
                  <a:pt x="296793" y="1459352"/>
                  <a:pt x="296563" y="1463773"/>
                  <a:pt x="292026" y="1465753"/>
                </a:cubicBezTo>
                <a:cubicBezTo>
                  <a:pt x="271327" y="1480184"/>
                  <a:pt x="250629" y="1494617"/>
                  <a:pt x="236212" y="1516029"/>
                </a:cubicBezTo>
                <a:cubicBezTo>
                  <a:pt x="224122" y="1535344"/>
                  <a:pt x="222503" y="1566291"/>
                  <a:pt x="189239" y="1566766"/>
                </a:cubicBezTo>
                <a:cubicBezTo>
                  <a:pt x="184820" y="1566536"/>
                  <a:pt x="182261" y="1573052"/>
                  <a:pt x="179820" y="1577357"/>
                </a:cubicBezTo>
                <a:cubicBezTo>
                  <a:pt x="149820" y="1600169"/>
                  <a:pt x="136687" y="1639380"/>
                  <a:pt x="104708" y="1657656"/>
                </a:cubicBezTo>
                <a:cubicBezTo>
                  <a:pt x="79589" y="1671857"/>
                  <a:pt x="67499" y="1691172"/>
                  <a:pt x="59481" y="1717351"/>
                </a:cubicBezTo>
                <a:cubicBezTo>
                  <a:pt x="46581" y="1752141"/>
                  <a:pt x="40078" y="1791698"/>
                  <a:pt x="18570" y="1821604"/>
                </a:cubicBezTo>
                <a:cubicBezTo>
                  <a:pt x="1712" y="1847321"/>
                  <a:pt x="-6188" y="1871289"/>
                  <a:pt x="5681" y="1898509"/>
                </a:cubicBezTo>
                <a:cubicBezTo>
                  <a:pt x="23361" y="1899435"/>
                  <a:pt x="32664" y="1891055"/>
                  <a:pt x="38009" y="1873602"/>
                </a:cubicBezTo>
                <a:cubicBezTo>
                  <a:pt x="49740" y="1818803"/>
                  <a:pt x="74383" y="1771328"/>
                  <a:pt x="120432" y="1738273"/>
                </a:cubicBezTo>
                <a:cubicBezTo>
                  <a:pt x="131944" y="1730009"/>
                  <a:pt x="135312" y="1708021"/>
                  <a:pt x="148454" y="1710926"/>
                </a:cubicBezTo>
                <a:cubicBezTo>
                  <a:pt x="194516" y="1719985"/>
                  <a:pt x="183802" y="1670661"/>
                  <a:pt x="206479" y="1660765"/>
                </a:cubicBezTo>
                <a:cubicBezTo>
                  <a:pt x="202162" y="1616207"/>
                  <a:pt x="251589" y="1603278"/>
                  <a:pt x="262279" y="1568373"/>
                </a:cubicBezTo>
                <a:cubicBezTo>
                  <a:pt x="264837" y="1561857"/>
                  <a:pt x="273792" y="1560109"/>
                  <a:pt x="282516" y="1562782"/>
                </a:cubicBezTo>
                <a:cubicBezTo>
                  <a:pt x="297870" y="1565803"/>
                  <a:pt x="313107" y="1571033"/>
                  <a:pt x="330670" y="1574169"/>
                </a:cubicBezTo>
                <a:cubicBezTo>
                  <a:pt x="302070" y="1612569"/>
                  <a:pt x="280330" y="1646897"/>
                  <a:pt x="262779" y="1685876"/>
                </a:cubicBezTo>
                <a:cubicBezTo>
                  <a:pt x="259990" y="1696814"/>
                  <a:pt x="253014" y="1703097"/>
                  <a:pt x="243943" y="1707057"/>
                </a:cubicBezTo>
                <a:cubicBezTo>
                  <a:pt x="225685" y="1717183"/>
                  <a:pt x="200914" y="1724753"/>
                  <a:pt x="188938" y="1741859"/>
                </a:cubicBezTo>
                <a:cubicBezTo>
                  <a:pt x="172312" y="1763154"/>
                  <a:pt x="151382" y="1782008"/>
                  <a:pt x="132662" y="1800977"/>
                </a:cubicBezTo>
                <a:cubicBezTo>
                  <a:pt x="104582" y="1829431"/>
                  <a:pt x="79701" y="1860269"/>
                  <a:pt x="56157" y="1892007"/>
                </a:cubicBezTo>
                <a:lnTo>
                  <a:pt x="12025" y="1954158"/>
                </a:lnTo>
                <a:lnTo>
                  <a:pt x="1447765" y="3159756"/>
                </a:lnTo>
                <a:lnTo>
                  <a:pt x="1457703" y="3149448"/>
                </a:lnTo>
                <a:cubicBezTo>
                  <a:pt x="1491413" y="3114909"/>
                  <a:pt x="1523725" y="3079126"/>
                  <a:pt x="1549277" y="3038305"/>
                </a:cubicBezTo>
                <a:cubicBezTo>
                  <a:pt x="1564509" y="3015681"/>
                  <a:pt x="1581832" y="2997851"/>
                  <a:pt x="1599155" y="2980020"/>
                </a:cubicBezTo>
                <a:cubicBezTo>
                  <a:pt x="1606528" y="2973380"/>
                  <a:pt x="1616113" y="2969198"/>
                  <a:pt x="1625087" y="2976694"/>
                </a:cubicBezTo>
                <a:cubicBezTo>
                  <a:pt x="1634060" y="2984189"/>
                  <a:pt x="1624353" y="2990707"/>
                  <a:pt x="1621652" y="2997594"/>
                </a:cubicBezTo>
                <a:cubicBezTo>
                  <a:pt x="1605440" y="3038903"/>
                  <a:pt x="1591442" y="3082670"/>
                  <a:pt x="1589120" y="3127050"/>
                </a:cubicBezTo>
                <a:cubicBezTo>
                  <a:pt x="1588020" y="3148072"/>
                  <a:pt x="1599329" y="3155690"/>
                  <a:pt x="1615064" y="3168223"/>
                </a:cubicBezTo>
                <a:cubicBezTo>
                  <a:pt x="1655629" y="3198453"/>
                  <a:pt x="1683146" y="3164760"/>
                  <a:pt x="1712146" y="3147541"/>
                </a:cubicBezTo>
                <a:cubicBezTo>
                  <a:pt x="1738809" y="3130200"/>
                  <a:pt x="1758958" y="3103148"/>
                  <a:pt x="1767797" y="3068478"/>
                </a:cubicBezTo>
                <a:cubicBezTo>
                  <a:pt x="1770499" y="3061593"/>
                  <a:pt x="1775780" y="3050158"/>
                  <a:pt x="1782784" y="3050526"/>
                </a:cubicBezTo>
                <a:cubicBezTo>
                  <a:pt x="1820148" y="3052481"/>
                  <a:pt x="1831199" y="3020269"/>
                  <a:pt x="1853315" y="3000348"/>
                </a:cubicBezTo>
                <a:lnTo>
                  <a:pt x="1911796" y="2947667"/>
                </a:lnTo>
                <a:lnTo>
                  <a:pt x="1907963" y="2955948"/>
                </a:lnTo>
                <a:cubicBezTo>
                  <a:pt x="1907343" y="2959198"/>
                  <a:pt x="1907621" y="2961271"/>
                  <a:pt x="1907621" y="2961271"/>
                </a:cubicBezTo>
                <a:cubicBezTo>
                  <a:pt x="1915911" y="2960162"/>
                  <a:pt x="1923092" y="2950759"/>
                  <a:pt x="1931384" y="2949649"/>
                </a:cubicBezTo>
                <a:cubicBezTo>
                  <a:pt x="1956255" y="2946321"/>
                  <a:pt x="1988307" y="2933591"/>
                  <a:pt x="1951294" y="2972313"/>
                </a:cubicBezTo>
                <a:cubicBezTo>
                  <a:pt x="2027542" y="2911456"/>
                  <a:pt x="2080028" y="2862221"/>
                  <a:pt x="2123112" y="2805801"/>
                </a:cubicBezTo>
                <a:lnTo>
                  <a:pt x="2126259" y="2802670"/>
                </a:lnTo>
                <a:lnTo>
                  <a:pt x="2130193" y="2804633"/>
                </a:lnTo>
                <a:lnTo>
                  <a:pt x="2132732" y="2808300"/>
                </a:lnTo>
                <a:lnTo>
                  <a:pt x="2272616" y="2653611"/>
                </a:lnTo>
                <a:lnTo>
                  <a:pt x="2274336" y="2656821"/>
                </a:lnTo>
                <a:cubicBezTo>
                  <a:pt x="2274390" y="2663144"/>
                  <a:pt x="2267450" y="2670406"/>
                  <a:pt x="2274500" y="2675793"/>
                </a:cubicBezTo>
                <a:cubicBezTo>
                  <a:pt x="2320916" y="2644256"/>
                  <a:pt x="2343568" y="2624340"/>
                  <a:pt x="2373400" y="2595021"/>
                </a:cubicBezTo>
                <a:cubicBezTo>
                  <a:pt x="2394943" y="2566812"/>
                  <a:pt x="2424778" y="2537491"/>
                  <a:pt x="2468973" y="2489366"/>
                </a:cubicBezTo>
                <a:cubicBezTo>
                  <a:pt x="2466754" y="2472778"/>
                  <a:pt x="2504877" y="2442351"/>
                  <a:pt x="2525311" y="2405846"/>
                </a:cubicBezTo>
                <a:cubicBezTo>
                  <a:pt x="2519240" y="2423543"/>
                  <a:pt x="2520349" y="2431838"/>
                  <a:pt x="2543002" y="2411921"/>
                </a:cubicBezTo>
                <a:cubicBezTo>
                  <a:pt x="2548249" y="2403832"/>
                  <a:pt x="2554369" y="2395363"/>
                  <a:pt x="2561077" y="2386616"/>
                </a:cubicBezTo>
                <a:lnTo>
                  <a:pt x="2580307" y="2362620"/>
                </a:lnTo>
                <a:lnTo>
                  <a:pt x="2564530" y="2349819"/>
                </a:lnTo>
                <a:lnTo>
                  <a:pt x="2593572" y="2311566"/>
                </a:lnTo>
                <a:cubicBezTo>
                  <a:pt x="2638360" y="2257401"/>
                  <a:pt x="2693981" y="2197126"/>
                  <a:pt x="2700470" y="2152748"/>
                </a:cubicBezTo>
                <a:lnTo>
                  <a:pt x="2725955" y="2131264"/>
                </a:lnTo>
                <a:lnTo>
                  <a:pt x="2729230" y="2133630"/>
                </a:lnTo>
                <a:cubicBezTo>
                  <a:pt x="2744044" y="2145431"/>
                  <a:pt x="2761056" y="2157347"/>
                  <a:pt x="2775870" y="2169147"/>
                </a:cubicBezTo>
                <a:cubicBezTo>
                  <a:pt x="2782233" y="2173891"/>
                  <a:pt x="2790797" y="2178748"/>
                  <a:pt x="2793457" y="2170067"/>
                </a:cubicBezTo>
                <a:cubicBezTo>
                  <a:pt x="2799003" y="2148307"/>
                  <a:pt x="2816820" y="2144829"/>
                  <a:pt x="2830587" y="2134526"/>
                </a:cubicBezTo>
                <a:cubicBezTo>
                  <a:pt x="2835214" y="2130357"/>
                  <a:pt x="2844467" y="2122021"/>
                  <a:pt x="2838104" y="2117279"/>
                </a:cubicBezTo>
                <a:cubicBezTo>
                  <a:pt x="2819122" y="2100851"/>
                  <a:pt x="2841796" y="2088806"/>
                  <a:pt x="2840175" y="2077696"/>
                </a:cubicBezTo>
                <a:cubicBezTo>
                  <a:pt x="2837274" y="2048878"/>
                  <a:pt x="2860880" y="2061140"/>
                  <a:pt x="2870019" y="2055003"/>
                </a:cubicBezTo>
                <a:cubicBezTo>
                  <a:pt x="2885753" y="2049211"/>
                  <a:pt x="2897091" y="2043189"/>
                  <a:pt x="2891416" y="2025253"/>
                </a:cubicBezTo>
                <a:cubicBezTo>
                  <a:pt x="2889563" y="2018540"/>
                  <a:pt x="2892221" y="2009859"/>
                  <a:pt x="2898932" y="2008005"/>
                </a:cubicBezTo>
                <a:cubicBezTo>
                  <a:pt x="2921261" y="2002559"/>
                  <a:pt x="2931205" y="1981030"/>
                  <a:pt x="2947285" y="1968640"/>
                </a:cubicBezTo>
                <a:cubicBezTo>
                  <a:pt x="2956424" y="1962504"/>
                  <a:pt x="2965908" y="1949770"/>
                  <a:pt x="2975865" y="1970135"/>
                </a:cubicBezTo>
                <a:cubicBezTo>
                  <a:pt x="2977717" y="1976848"/>
                  <a:pt x="2993222" y="1975454"/>
                  <a:pt x="2994028" y="1960062"/>
                </a:cubicBezTo>
                <a:cubicBezTo>
                  <a:pt x="2992058" y="1955548"/>
                  <a:pt x="2992287" y="1951151"/>
                  <a:pt x="2996800" y="1949181"/>
                </a:cubicBezTo>
                <a:cubicBezTo>
                  <a:pt x="3017392" y="1934824"/>
                  <a:pt x="3037982" y="1920466"/>
                  <a:pt x="3052325" y="1899166"/>
                </a:cubicBezTo>
                <a:cubicBezTo>
                  <a:pt x="3064351" y="1879951"/>
                  <a:pt x="3065962" y="1849165"/>
                  <a:pt x="3099054" y="1848692"/>
                </a:cubicBezTo>
                <a:cubicBezTo>
                  <a:pt x="3103450" y="1848922"/>
                  <a:pt x="3105995" y="1842440"/>
                  <a:pt x="3108423" y="1838156"/>
                </a:cubicBezTo>
                <a:cubicBezTo>
                  <a:pt x="3138267" y="1815463"/>
                  <a:pt x="3151332" y="1776456"/>
                  <a:pt x="3183145" y="1758275"/>
                </a:cubicBezTo>
                <a:cubicBezTo>
                  <a:pt x="3208133" y="1744148"/>
                  <a:pt x="3220160" y="1724933"/>
                  <a:pt x="3228137" y="1698890"/>
                </a:cubicBezTo>
                <a:cubicBezTo>
                  <a:pt x="3240969" y="1664281"/>
                  <a:pt x="3247438" y="1624930"/>
                  <a:pt x="3268835" y="1595179"/>
                </a:cubicBezTo>
                <a:cubicBezTo>
                  <a:pt x="3285605" y="1569596"/>
                  <a:pt x="3293464" y="1545753"/>
                  <a:pt x="3281656" y="1518674"/>
                </a:cubicBezTo>
                <a:cubicBezTo>
                  <a:pt x="3264069" y="1517753"/>
                  <a:pt x="3254815" y="1526089"/>
                  <a:pt x="3249497" y="1543451"/>
                </a:cubicBezTo>
                <a:cubicBezTo>
                  <a:pt x="3237827" y="1597966"/>
                  <a:pt x="3213312" y="1645194"/>
                  <a:pt x="3167502" y="1678076"/>
                </a:cubicBezTo>
                <a:cubicBezTo>
                  <a:pt x="3156051" y="1686297"/>
                  <a:pt x="3152700" y="1708172"/>
                  <a:pt x="3139626" y="1705282"/>
                </a:cubicBezTo>
                <a:cubicBezTo>
                  <a:pt x="3093804" y="1696270"/>
                  <a:pt x="3104462" y="1745338"/>
                  <a:pt x="3081903" y="1755182"/>
                </a:cubicBezTo>
                <a:cubicBezTo>
                  <a:pt x="3086197" y="1799508"/>
                  <a:pt x="3037028" y="1812370"/>
                  <a:pt x="3026392" y="1847094"/>
                </a:cubicBezTo>
                <a:cubicBezTo>
                  <a:pt x="3023848" y="1853576"/>
                  <a:pt x="3014940" y="1855315"/>
                  <a:pt x="3006261" y="1852655"/>
                </a:cubicBezTo>
                <a:cubicBezTo>
                  <a:pt x="2990987" y="1849651"/>
                  <a:pt x="2975829" y="1844447"/>
                  <a:pt x="2958357" y="1841328"/>
                </a:cubicBezTo>
                <a:cubicBezTo>
                  <a:pt x="2986809" y="1803128"/>
                  <a:pt x="3008435" y="1768978"/>
                  <a:pt x="3025896" y="1730201"/>
                </a:cubicBezTo>
                <a:cubicBezTo>
                  <a:pt x="3028670" y="1719321"/>
                  <a:pt x="3035610" y="1713070"/>
                  <a:pt x="3044634" y="1709131"/>
                </a:cubicBezTo>
                <a:cubicBezTo>
                  <a:pt x="3062796" y="1699058"/>
                  <a:pt x="3087439" y="1691527"/>
                  <a:pt x="3099352" y="1674510"/>
                </a:cubicBezTo>
                <a:cubicBezTo>
                  <a:pt x="3115892" y="1653325"/>
                  <a:pt x="3136713" y="1634569"/>
                  <a:pt x="3155336" y="1615699"/>
                </a:cubicBezTo>
                <a:cubicBezTo>
                  <a:pt x="3211205" y="1559086"/>
                  <a:pt x="3254343" y="1492989"/>
                  <a:pt x="3299565" y="1429205"/>
                </a:cubicBezTo>
                <a:cubicBezTo>
                  <a:pt x="3316220" y="1405822"/>
                  <a:pt x="3313204" y="1379203"/>
                  <a:pt x="3294339" y="1360575"/>
                </a:cubicBezTo>
                <a:cubicBezTo>
                  <a:pt x="3277557" y="1344262"/>
                  <a:pt x="3280792" y="1324586"/>
                  <a:pt x="3270490" y="1310817"/>
                </a:cubicBezTo>
                <a:cubicBezTo>
                  <a:pt x="3243522" y="1278536"/>
                  <a:pt x="3289343" y="1287548"/>
                  <a:pt x="3290148" y="1272156"/>
                </a:cubicBezTo>
                <a:cubicBezTo>
                  <a:pt x="3292692" y="1265672"/>
                  <a:pt x="3297319" y="1261505"/>
                  <a:pt x="3299863" y="1255023"/>
                </a:cubicBezTo>
                <a:cubicBezTo>
                  <a:pt x="3312121" y="1231410"/>
                  <a:pt x="3324263" y="1209994"/>
                  <a:pt x="3347169" y="1193552"/>
                </a:cubicBezTo>
                <a:cubicBezTo>
                  <a:pt x="3354108" y="1187301"/>
                  <a:pt x="3356768" y="1178619"/>
                  <a:pt x="3363708" y="1172368"/>
                </a:cubicBezTo>
                <a:cubicBezTo>
                  <a:pt x="3391585" y="1145163"/>
                  <a:pt x="3381042" y="1093894"/>
                  <a:pt x="3419680" y="1071661"/>
                </a:cubicBezTo>
                <a:cubicBezTo>
                  <a:pt x="3421993" y="1069577"/>
                  <a:pt x="3424422" y="1065293"/>
                  <a:pt x="3422338" y="1062980"/>
                </a:cubicBezTo>
                <a:cubicBezTo>
                  <a:pt x="3412383" y="1042613"/>
                  <a:pt x="3430776" y="1028141"/>
                  <a:pt x="3436093" y="1010780"/>
                </a:cubicBezTo>
                <a:cubicBezTo>
                  <a:pt x="3438751" y="1002099"/>
                  <a:pt x="3445922" y="991448"/>
                  <a:pt x="3437128" y="990987"/>
                </a:cubicBezTo>
                <a:cubicBezTo>
                  <a:pt x="3419426" y="992267"/>
                  <a:pt x="3409584" y="969702"/>
                  <a:pt x="3391422" y="979776"/>
                </a:cubicBezTo>
                <a:cubicBezTo>
                  <a:pt x="3388994" y="984059"/>
                  <a:pt x="3386566" y="988341"/>
                  <a:pt x="3390846" y="990772"/>
                </a:cubicBezTo>
                <a:cubicBezTo>
                  <a:pt x="3416652" y="1003148"/>
                  <a:pt x="3396291" y="1013106"/>
                  <a:pt x="3387037" y="1021442"/>
                </a:cubicBezTo>
                <a:cubicBezTo>
                  <a:pt x="3377783" y="1029777"/>
                  <a:pt x="3377438" y="1036375"/>
                  <a:pt x="3381260" y="1047600"/>
                </a:cubicBezTo>
                <a:cubicBezTo>
                  <a:pt x="3384851" y="1063223"/>
                  <a:pt x="3361371" y="1090660"/>
                  <a:pt x="3346212" y="1085456"/>
                </a:cubicBezTo>
                <a:cubicBezTo>
                  <a:pt x="3337534" y="1082798"/>
                  <a:pt x="3322374" y="1077594"/>
                  <a:pt x="3336371" y="1062891"/>
                </a:cubicBezTo>
                <a:cubicBezTo>
                  <a:pt x="3345626" y="1054555"/>
                  <a:pt x="3341689" y="1045528"/>
                  <a:pt x="3340066" y="1034420"/>
                </a:cubicBezTo>
                <a:cubicBezTo>
                  <a:pt x="3337049" y="1007801"/>
                  <a:pt x="3351621" y="982103"/>
                  <a:pt x="3357398" y="955946"/>
                </a:cubicBezTo>
                <a:cubicBezTo>
                  <a:pt x="3360288" y="942867"/>
                  <a:pt x="3379843" y="948300"/>
                  <a:pt x="3391180" y="942278"/>
                </a:cubicBezTo>
                <a:cubicBezTo>
                  <a:pt x="3427275" y="926526"/>
                  <a:pt x="3430394" y="909049"/>
                  <a:pt x="3398799" y="880935"/>
                </a:cubicBezTo>
                <a:cubicBezTo>
                  <a:pt x="3398799" y="880935"/>
                  <a:pt x="3396831" y="876423"/>
                  <a:pt x="3394632" y="876308"/>
                </a:cubicBezTo>
                <a:cubicBezTo>
                  <a:pt x="3403886" y="867972"/>
                  <a:pt x="3410137" y="874914"/>
                  <a:pt x="3414302" y="879542"/>
                </a:cubicBezTo>
                <a:cubicBezTo>
                  <a:pt x="3422751" y="886600"/>
                  <a:pt x="3429577" y="882546"/>
                  <a:pt x="3434434" y="873981"/>
                </a:cubicBezTo>
                <a:cubicBezTo>
                  <a:pt x="3439406" y="863216"/>
                  <a:pt x="3444609" y="848053"/>
                  <a:pt x="3431533" y="845163"/>
                </a:cubicBezTo>
                <a:cubicBezTo>
                  <a:pt x="3407581" y="839500"/>
                  <a:pt x="3408387" y="824107"/>
                  <a:pt x="3413590" y="808943"/>
                </a:cubicBezTo>
                <a:cubicBezTo>
                  <a:pt x="3420990" y="793896"/>
                  <a:pt x="3408605" y="777813"/>
                  <a:pt x="3417974" y="767277"/>
                </a:cubicBezTo>
                <a:cubicBezTo>
                  <a:pt x="3448394" y="733590"/>
                  <a:pt x="3468282" y="690530"/>
                  <a:pt x="3500902" y="656956"/>
                </a:cubicBezTo>
                <a:cubicBezTo>
                  <a:pt x="3516982" y="644568"/>
                  <a:pt x="3528894" y="627552"/>
                  <a:pt x="3534327" y="607990"/>
                </a:cubicBezTo>
                <a:cubicBezTo>
                  <a:pt x="3539414" y="595026"/>
                  <a:pt x="3551211" y="580208"/>
                  <a:pt x="3534200" y="568293"/>
                </a:cubicBezTo>
                <a:cubicBezTo>
                  <a:pt x="3517188" y="556377"/>
                  <a:pt x="3509558" y="575824"/>
                  <a:pt x="3498219" y="581844"/>
                </a:cubicBezTo>
                <a:cubicBezTo>
                  <a:pt x="3495906" y="583929"/>
                  <a:pt x="3495791" y="586129"/>
                  <a:pt x="3493478" y="588212"/>
                </a:cubicBezTo>
                <a:cubicBezTo>
                  <a:pt x="3464681" y="633011"/>
                  <a:pt x="3408454" y="654324"/>
                  <a:pt x="3392387" y="708608"/>
                </a:cubicBezTo>
                <a:cubicBezTo>
                  <a:pt x="3358491" y="724474"/>
                  <a:pt x="3335124" y="749712"/>
                  <a:pt x="3309562" y="774835"/>
                </a:cubicBezTo>
                <a:cubicBezTo>
                  <a:pt x="3307247" y="776918"/>
                  <a:pt x="3302851" y="776688"/>
                  <a:pt x="3298570" y="774259"/>
                </a:cubicBezTo>
                <a:cubicBezTo>
                  <a:pt x="3294404" y="769631"/>
                  <a:pt x="3296832" y="765348"/>
                  <a:pt x="3301344" y="763380"/>
                </a:cubicBezTo>
                <a:cubicBezTo>
                  <a:pt x="3310598" y="755044"/>
                  <a:pt x="3317768" y="744393"/>
                  <a:pt x="3316145" y="733285"/>
                </a:cubicBezTo>
                <a:cubicBezTo>
                  <a:pt x="3306879" y="699724"/>
                  <a:pt x="3325617" y="678653"/>
                  <a:pt x="3346439" y="659898"/>
                </a:cubicBezTo>
                <a:cubicBezTo>
                  <a:pt x="3383685" y="622157"/>
                  <a:pt x="3423245" y="582333"/>
                  <a:pt x="3447875" y="532905"/>
                </a:cubicBezTo>
                <a:cubicBezTo>
                  <a:pt x="3452848" y="522139"/>
                  <a:pt x="3464184" y="516119"/>
                  <a:pt x="3475521" y="510097"/>
                </a:cubicBezTo>
                <a:cubicBezTo>
                  <a:pt x="3516473" y="485779"/>
                  <a:pt x="3542728" y="447463"/>
                  <a:pt x="3568981" y="409145"/>
                </a:cubicBezTo>
                <a:cubicBezTo>
                  <a:pt x="3585521" y="387961"/>
                  <a:pt x="3575680" y="365396"/>
                  <a:pt x="3552073" y="353135"/>
                </a:cubicBezTo>
                <a:cubicBezTo>
                  <a:pt x="3545708" y="348393"/>
                  <a:pt x="3548137" y="344109"/>
                  <a:pt x="3546283" y="337398"/>
                </a:cubicBezTo>
                <a:cubicBezTo>
                  <a:pt x="3545817" y="325246"/>
                  <a:pt x="3543443" y="317955"/>
                  <a:pt x="3538351" y="3152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261CC7-8724-42DA-9A29-9513C74F5338}"/>
              </a:ext>
            </a:extLst>
          </p:cNvPr>
          <p:cNvGrpSpPr/>
          <p:nvPr/>
        </p:nvGrpSpPr>
        <p:grpSpPr>
          <a:xfrm>
            <a:off x="709228" y="3265169"/>
            <a:ext cx="2117627" cy="3386226"/>
            <a:chOff x="8696322" y="2321169"/>
            <a:chExt cx="2438400" cy="3899163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CD225A-5764-4714-B7CA-D11140A1619D}"/>
                </a:ext>
              </a:extLst>
            </p:cNvPr>
            <p:cNvSpPr/>
            <p:nvPr/>
          </p:nvSpPr>
          <p:spPr>
            <a:xfrm>
              <a:off x="8696322" y="3713599"/>
              <a:ext cx="2438400" cy="180975"/>
            </a:xfrm>
            <a:prstGeom prst="rect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7DB7085-11B4-45A2-94A4-2F24A588E5E5}"/>
                </a:ext>
              </a:extLst>
            </p:cNvPr>
            <p:cNvSpPr/>
            <p:nvPr/>
          </p:nvSpPr>
          <p:spPr>
            <a:xfrm>
              <a:off x="8696322" y="3954368"/>
              <a:ext cx="2438400" cy="2265964"/>
            </a:xfrm>
            <a:custGeom>
              <a:avLst/>
              <a:gdLst>
                <a:gd name="connsiteX0" fmla="*/ 1205531 w 2438400"/>
                <a:gd name="connsiteY0" fmla="*/ 1417321 h 2265964"/>
                <a:gd name="connsiteX1" fmla="*/ 1074298 w 2438400"/>
                <a:gd name="connsiteY1" fmla="*/ 1640419 h 2265964"/>
                <a:gd name="connsiteX2" fmla="*/ 1218654 w 2438400"/>
                <a:gd name="connsiteY2" fmla="*/ 1898510 h 2265964"/>
                <a:gd name="connsiteX3" fmla="*/ 1358636 w 2438400"/>
                <a:gd name="connsiteY3" fmla="*/ 1640419 h 2265964"/>
                <a:gd name="connsiteX4" fmla="*/ 1205531 w 2438400"/>
                <a:gd name="connsiteY4" fmla="*/ 1417321 h 2265964"/>
                <a:gd name="connsiteX5" fmla="*/ 43 w 2438400"/>
                <a:gd name="connsiteY5" fmla="*/ 0 h 2265964"/>
                <a:gd name="connsiteX6" fmla="*/ 319561 w 2438400"/>
                <a:gd name="connsiteY6" fmla="*/ 0 h 2265964"/>
                <a:gd name="connsiteX7" fmla="*/ 693981 w 2438400"/>
                <a:gd name="connsiteY7" fmla="*/ 0 h 2265964"/>
                <a:gd name="connsiteX8" fmla="*/ 693981 w 2438400"/>
                <a:gd name="connsiteY8" fmla="*/ 1 h 2265964"/>
                <a:gd name="connsiteX9" fmla="*/ 1218654 w 2438400"/>
                <a:gd name="connsiteY9" fmla="*/ 1 h 2265964"/>
                <a:gd name="connsiteX10" fmla="*/ 1741540 w 2438400"/>
                <a:gd name="connsiteY10" fmla="*/ 1 h 2265964"/>
                <a:gd name="connsiteX11" fmla="*/ 1741540 w 2438400"/>
                <a:gd name="connsiteY11" fmla="*/ 0 h 2265964"/>
                <a:gd name="connsiteX12" fmla="*/ 2074618 w 2438400"/>
                <a:gd name="connsiteY12" fmla="*/ 0 h 2265964"/>
                <a:gd name="connsiteX13" fmla="*/ 2105322 w 2438400"/>
                <a:gd name="connsiteY13" fmla="*/ 0 h 2265964"/>
                <a:gd name="connsiteX14" fmla="*/ 2438400 w 2438400"/>
                <a:gd name="connsiteY14" fmla="*/ 0 h 2265964"/>
                <a:gd name="connsiteX15" fmla="*/ 2364034 w 2438400"/>
                <a:gd name="connsiteY15" fmla="*/ 282925 h 2265964"/>
                <a:gd name="connsiteX16" fmla="*/ 2107583 w 2438400"/>
                <a:gd name="connsiteY16" fmla="*/ 352565 h 2265964"/>
                <a:gd name="connsiteX17" fmla="*/ 2105322 w 2438400"/>
                <a:gd name="connsiteY17" fmla="*/ 352662 h 2265964"/>
                <a:gd name="connsiteX18" fmla="*/ 2105322 w 2438400"/>
                <a:gd name="connsiteY18" fmla="*/ 353609 h 2265964"/>
                <a:gd name="connsiteX19" fmla="*/ 2083070 w 2438400"/>
                <a:gd name="connsiteY19" fmla="*/ 353609 h 2265964"/>
                <a:gd name="connsiteX20" fmla="*/ 2074618 w 2438400"/>
                <a:gd name="connsiteY20" fmla="*/ 353969 h 2265964"/>
                <a:gd name="connsiteX21" fmla="*/ 2074618 w 2438400"/>
                <a:gd name="connsiteY21" fmla="*/ 353609 h 2265964"/>
                <a:gd name="connsiteX22" fmla="*/ 1741540 w 2438400"/>
                <a:gd name="connsiteY22" fmla="*/ 353609 h 2265964"/>
                <a:gd name="connsiteX23" fmla="*/ 1741540 w 2438400"/>
                <a:gd name="connsiteY23" fmla="*/ 352891 h 2265964"/>
                <a:gd name="connsiteX24" fmla="*/ 1718980 w 2438400"/>
                <a:gd name="connsiteY24" fmla="*/ 354332 h 2265964"/>
                <a:gd name="connsiteX25" fmla="*/ 1485494 w 2438400"/>
                <a:gd name="connsiteY25" fmla="*/ 398077 h 2265964"/>
                <a:gd name="connsiteX26" fmla="*/ 1577358 w 2438400"/>
                <a:gd name="connsiteY26" fmla="*/ 1338582 h 2265964"/>
                <a:gd name="connsiteX27" fmla="*/ 1218654 w 2438400"/>
                <a:gd name="connsiteY27" fmla="*/ 2265964 h 2265964"/>
                <a:gd name="connsiteX28" fmla="*/ 859949 w 2438400"/>
                <a:gd name="connsiteY28" fmla="*/ 1338582 h 2265964"/>
                <a:gd name="connsiteX29" fmla="*/ 951814 w 2438400"/>
                <a:gd name="connsiteY29" fmla="*/ 398077 h 2265964"/>
                <a:gd name="connsiteX30" fmla="*/ 718328 w 2438400"/>
                <a:gd name="connsiteY30" fmla="*/ 354332 h 2265964"/>
                <a:gd name="connsiteX31" fmla="*/ 693981 w 2438400"/>
                <a:gd name="connsiteY31" fmla="*/ 352777 h 2265964"/>
                <a:gd name="connsiteX32" fmla="*/ 693981 w 2438400"/>
                <a:gd name="connsiteY32" fmla="*/ 353609 h 2265964"/>
                <a:gd name="connsiteX33" fmla="*/ 319561 w 2438400"/>
                <a:gd name="connsiteY33" fmla="*/ 353609 h 2265964"/>
                <a:gd name="connsiteX34" fmla="*/ 255959 w 2438400"/>
                <a:gd name="connsiteY34" fmla="*/ 349546 h 2265964"/>
                <a:gd name="connsiteX35" fmla="*/ 74411 w 2438400"/>
                <a:gd name="connsiteY35" fmla="*/ 284341 h 2265964"/>
                <a:gd name="connsiteX36" fmla="*/ 43 w 2438400"/>
                <a:gd name="connsiteY36" fmla="*/ 0 h 22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38400" h="2265964">
                  <a:moveTo>
                    <a:pt x="1205531" y="1417321"/>
                  </a:moveTo>
                  <a:cubicBezTo>
                    <a:pt x="1126792" y="1417321"/>
                    <a:pt x="1074298" y="1447943"/>
                    <a:pt x="1074298" y="1640419"/>
                  </a:cubicBezTo>
                  <a:cubicBezTo>
                    <a:pt x="1074298" y="1828519"/>
                    <a:pt x="1139914" y="1898510"/>
                    <a:pt x="1218654" y="1898510"/>
                  </a:cubicBezTo>
                  <a:cubicBezTo>
                    <a:pt x="1297393" y="1898510"/>
                    <a:pt x="1358636" y="1828519"/>
                    <a:pt x="1358636" y="1640419"/>
                  </a:cubicBezTo>
                  <a:cubicBezTo>
                    <a:pt x="1358636" y="1452316"/>
                    <a:pt x="1284270" y="1417321"/>
                    <a:pt x="1205531" y="1417321"/>
                  </a:cubicBezTo>
                  <a:close/>
                  <a:moveTo>
                    <a:pt x="43" y="0"/>
                  </a:moveTo>
                  <a:lnTo>
                    <a:pt x="319561" y="0"/>
                  </a:lnTo>
                  <a:lnTo>
                    <a:pt x="693981" y="0"/>
                  </a:lnTo>
                  <a:lnTo>
                    <a:pt x="693981" y="1"/>
                  </a:lnTo>
                  <a:lnTo>
                    <a:pt x="1218654" y="1"/>
                  </a:lnTo>
                  <a:lnTo>
                    <a:pt x="1741540" y="1"/>
                  </a:lnTo>
                  <a:lnTo>
                    <a:pt x="1741540" y="0"/>
                  </a:lnTo>
                  <a:lnTo>
                    <a:pt x="2074618" y="0"/>
                  </a:lnTo>
                  <a:lnTo>
                    <a:pt x="2105322" y="0"/>
                  </a:lnTo>
                  <a:lnTo>
                    <a:pt x="2438400" y="0"/>
                  </a:lnTo>
                  <a:cubicBezTo>
                    <a:pt x="2438400" y="0"/>
                    <a:pt x="2438400" y="200224"/>
                    <a:pt x="2364034" y="282925"/>
                  </a:cubicBezTo>
                  <a:cubicBezTo>
                    <a:pt x="2311542" y="339509"/>
                    <a:pt x="2207649" y="348213"/>
                    <a:pt x="2107583" y="352565"/>
                  </a:cubicBezTo>
                  <a:lnTo>
                    <a:pt x="2105322" y="352662"/>
                  </a:lnTo>
                  <a:lnTo>
                    <a:pt x="2105322" y="353609"/>
                  </a:lnTo>
                  <a:lnTo>
                    <a:pt x="2083070" y="353609"/>
                  </a:lnTo>
                  <a:lnTo>
                    <a:pt x="2074618" y="353969"/>
                  </a:lnTo>
                  <a:lnTo>
                    <a:pt x="2074618" y="353609"/>
                  </a:lnTo>
                  <a:lnTo>
                    <a:pt x="1741540" y="353609"/>
                  </a:lnTo>
                  <a:lnTo>
                    <a:pt x="1741540" y="352891"/>
                  </a:lnTo>
                  <a:lnTo>
                    <a:pt x="1718980" y="354332"/>
                  </a:lnTo>
                  <a:cubicBezTo>
                    <a:pt x="1618915" y="358706"/>
                    <a:pt x="1522677" y="358706"/>
                    <a:pt x="1485494" y="398077"/>
                  </a:cubicBezTo>
                  <a:cubicBezTo>
                    <a:pt x="1411130" y="476816"/>
                    <a:pt x="1577358" y="949255"/>
                    <a:pt x="1577358" y="1338582"/>
                  </a:cubicBezTo>
                  <a:cubicBezTo>
                    <a:pt x="1577358" y="1727908"/>
                    <a:pt x="1568609" y="2265964"/>
                    <a:pt x="1218654" y="2265964"/>
                  </a:cubicBezTo>
                  <a:cubicBezTo>
                    <a:pt x="868699" y="2265964"/>
                    <a:pt x="859949" y="1727908"/>
                    <a:pt x="859949" y="1338582"/>
                  </a:cubicBezTo>
                  <a:cubicBezTo>
                    <a:pt x="859949" y="949255"/>
                    <a:pt x="1026178" y="476816"/>
                    <a:pt x="951814" y="398077"/>
                  </a:cubicBezTo>
                  <a:cubicBezTo>
                    <a:pt x="914631" y="358706"/>
                    <a:pt x="818393" y="358706"/>
                    <a:pt x="718328" y="354332"/>
                  </a:cubicBezTo>
                  <a:lnTo>
                    <a:pt x="693981" y="352777"/>
                  </a:lnTo>
                  <a:lnTo>
                    <a:pt x="693981" y="353609"/>
                  </a:lnTo>
                  <a:lnTo>
                    <a:pt x="319561" y="353609"/>
                  </a:lnTo>
                  <a:lnTo>
                    <a:pt x="255959" y="349546"/>
                  </a:lnTo>
                  <a:cubicBezTo>
                    <a:pt x="182063" y="342575"/>
                    <a:pt x="113781" y="326991"/>
                    <a:pt x="74411" y="284341"/>
                  </a:cubicBezTo>
                  <a:cubicBezTo>
                    <a:pt x="-4328" y="201226"/>
                    <a:pt x="43" y="0"/>
                    <a:pt x="43" y="0"/>
                  </a:cubicBezTo>
                  <a:close/>
                </a:path>
              </a:pathLst>
            </a:cu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BD67D53-ED9D-4A7E-8D9C-31313EDC08C1}"/>
                </a:ext>
              </a:extLst>
            </p:cNvPr>
            <p:cNvSpPr/>
            <p:nvPr/>
          </p:nvSpPr>
          <p:spPr>
            <a:xfrm>
              <a:off x="8696322" y="2321169"/>
              <a:ext cx="2438399" cy="1332636"/>
            </a:xfrm>
            <a:custGeom>
              <a:avLst/>
              <a:gdLst>
                <a:gd name="connsiteX0" fmla="*/ 222110 w 2438399"/>
                <a:gd name="connsiteY0" fmla="*/ 0 h 1332636"/>
                <a:gd name="connsiteX1" fmla="*/ 498082 w 2438399"/>
                <a:gd name="connsiteY1" fmla="*/ 0 h 1332636"/>
                <a:gd name="connsiteX2" fmla="*/ 528349 w 2438399"/>
                <a:gd name="connsiteY2" fmla="*/ 511288 h 1332636"/>
                <a:gd name="connsiteX3" fmla="*/ 558616 w 2438399"/>
                <a:gd name="connsiteY3" fmla="*/ 0 h 1332636"/>
                <a:gd name="connsiteX4" fmla="*/ 777624 w 2438399"/>
                <a:gd name="connsiteY4" fmla="*/ 0 h 1332636"/>
                <a:gd name="connsiteX5" fmla="*/ 797729 w 2438399"/>
                <a:gd name="connsiteY5" fmla="*/ 339628 h 1332636"/>
                <a:gd name="connsiteX6" fmla="*/ 817834 w 2438399"/>
                <a:gd name="connsiteY6" fmla="*/ 0 h 1332636"/>
                <a:gd name="connsiteX7" fmla="*/ 1430091 w 2438399"/>
                <a:gd name="connsiteY7" fmla="*/ 0 h 1332636"/>
                <a:gd name="connsiteX8" fmla="*/ 1482451 w 2438399"/>
                <a:gd name="connsiteY8" fmla="*/ 884503 h 1332636"/>
                <a:gd name="connsiteX9" fmla="*/ 1534812 w 2438399"/>
                <a:gd name="connsiteY9" fmla="*/ 0 h 1332636"/>
                <a:gd name="connsiteX10" fmla="*/ 1906078 w 2438399"/>
                <a:gd name="connsiteY10" fmla="*/ 0 h 1332636"/>
                <a:gd name="connsiteX11" fmla="*/ 1936345 w 2438399"/>
                <a:gd name="connsiteY11" fmla="*/ 511288 h 1332636"/>
                <a:gd name="connsiteX12" fmla="*/ 1966612 w 2438399"/>
                <a:gd name="connsiteY12" fmla="*/ 0 h 1332636"/>
                <a:gd name="connsiteX13" fmla="*/ 2034510 w 2438399"/>
                <a:gd name="connsiteY13" fmla="*/ 0 h 1332636"/>
                <a:gd name="connsiteX14" fmla="*/ 2059806 w 2438399"/>
                <a:gd name="connsiteY14" fmla="*/ 427303 h 1332636"/>
                <a:gd name="connsiteX15" fmla="*/ 2085102 w 2438399"/>
                <a:gd name="connsiteY15" fmla="*/ 0 h 1332636"/>
                <a:gd name="connsiteX16" fmla="*/ 2216289 w 2438399"/>
                <a:gd name="connsiteY16" fmla="*/ 0 h 1332636"/>
                <a:gd name="connsiteX17" fmla="*/ 2438399 w 2438399"/>
                <a:gd name="connsiteY17" fmla="*/ 222110 h 1332636"/>
                <a:gd name="connsiteX18" fmla="*/ 2438399 w 2438399"/>
                <a:gd name="connsiteY18" fmla="*/ 1332636 h 1332636"/>
                <a:gd name="connsiteX19" fmla="*/ 0 w 2438399"/>
                <a:gd name="connsiteY19" fmla="*/ 1332636 h 1332636"/>
                <a:gd name="connsiteX20" fmla="*/ 0 w 2438399"/>
                <a:gd name="connsiteY20" fmla="*/ 222110 h 1332636"/>
                <a:gd name="connsiteX21" fmla="*/ 222110 w 2438399"/>
                <a:gd name="connsiteY21" fmla="*/ 0 h 13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38399" h="1332636">
                  <a:moveTo>
                    <a:pt x="222110" y="0"/>
                  </a:moveTo>
                  <a:lnTo>
                    <a:pt x="498082" y="0"/>
                  </a:lnTo>
                  <a:lnTo>
                    <a:pt x="528349" y="511288"/>
                  </a:lnTo>
                  <a:lnTo>
                    <a:pt x="558616" y="0"/>
                  </a:lnTo>
                  <a:lnTo>
                    <a:pt x="777624" y="0"/>
                  </a:lnTo>
                  <a:lnTo>
                    <a:pt x="797729" y="339628"/>
                  </a:lnTo>
                  <a:lnTo>
                    <a:pt x="817834" y="0"/>
                  </a:lnTo>
                  <a:lnTo>
                    <a:pt x="1430091" y="0"/>
                  </a:lnTo>
                  <a:lnTo>
                    <a:pt x="1482451" y="884503"/>
                  </a:lnTo>
                  <a:lnTo>
                    <a:pt x="1534812" y="0"/>
                  </a:lnTo>
                  <a:lnTo>
                    <a:pt x="1906078" y="0"/>
                  </a:lnTo>
                  <a:lnTo>
                    <a:pt x="1936345" y="511288"/>
                  </a:lnTo>
                  <a:lnTo>
                    <a:pt x="1966612" y="0"/>
                  </a:lnTo>
                  <a:lnTo>
                    <a:pt x="2034510" y="0"/>
                  </a:lnTo>
                  <a:lnTo>
                    <a:pt x="2059806" y="427303"/>
                  </a:lnTo>
                  <a:lnTo>
                    <a:pt x="2085102" y="0"/>
                  </a:lnTo>
                  <a:lnTo>
                    <a:pt x="2216289" y="0"/>
                  </a:lnTo>
                  <a:cubicBezTo>
                    <a:pt x="2338957" y="0"/>
                    <a:pt x="2438399" y="99442"/>
                    <a:pt x="2438399" y="222110"/>
                  </a:cubicBezTo>
                  <a:lnTo>
                    <a:pt x="2438399" y="1332636"/>
                  </a:lnTo>
                  <a:lnTo>
                    <a:pt x="0" y="1332636"/>
                  </a:lnTo>
                  <a:lnTo>
                    <a:pt x="0" y="222110"/>
                  </a:lnTo>
                  <a:cubicBezTo>
                    <a:pt x="0" y="99442"/>
                    <a:pt x="99442" y="0"/>
                    <a:pt x="222110" y="0"/>
                  </a:cubicBezTo>
                  <a:close/>
                </a:path>
              </a:pathLst>
            </a:cu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2254A44-D5CF-4F53-AD71-F4E0750158BC}"/>
              </a:ext>
            </a:extLst>
          </p:cNvPr>
          <p:cNvSpPr txBox="1">
            <a:spLocks/>
          </p:cNvSpPr>
          <p:nvPr/>
        </p:nvSpPr>
        <p:spPr>
          <a:xfrm>
            <a:off x="291428" y="1511351"/>
            <a:ext cx="2535426" cy="175226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sz="4400">
                <a:solidFill>
                  <a:schemeClr val="bg1"/>
                </a:solidFill>
                <a:latin typeface="+mj-lt"/>
              </a:rPr>
              <a:t>Columns Style</a:t>
            </a:r>
            <a:endParaRPr lang="ko-KR" altLang="en-US" sz="4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7C895-E3FA-463C-AE4D-01C80268808E}"/>
              </a:ext>
            </a:extLst>
          </p:cNvPr>
          <p:cNvSpPr txBox="1"/>
          <p:nvPr/>
        </p:nvSpPr>
        <p:spPr>
          <a:xfrm>
            <a:off x="4685164" y="3973739"/>
            <a:ext cx="27750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Easy to change colors, photos and Text.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023848-6AE7-47E3-AEBC-CB6298B405DE}"/>
              </a:ext>
            </a:extLst>
          </p:cNvPr>
          <p:cNvGrpSpPr/>
          <p:nvPr/>
        </p:nvGrpSpPr>
        <p:grpSpPr>
          <a:xfrm>
            <a:off x="4685164" y="3267783"/>
            <a:ext cx="2775095" cy="672703"/>
            <a:chOff x="4686849" y="720000"/>
            <a:chExt cx="3470386" cy="67270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928F5E-FDC5-495E-94EE-FA7A5095D22F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6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C0FB8B-6B4F-47D8-8EC4-4A9DF5C85635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accent1"/>
                  </a:solidFill>
                  <a:cs typeface="Arial" pitchFamily="34" charset="0"/>
                </a:rPr>
                <a:t>Two Columns</a:t>
              </a:r>
              <a:endParaRPr lang="ko-KR" altLang="en-US" sz="16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213AFC4-7B33-4D10-9B7B-78CA6DD1CD22}"/>
              </a:ext>
            </a:extLst>
          </p:cNvPr>
          <p:cNvSpPr txBox="1"/>
          <p:nvPr/>
        </p:nvSpPr>
        <p:spPr>
          <a:xfrm>
            <a:off x="8522564" y="3973739"/>
            <a:ext cx="27750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Easy to change colors, photos and Text.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8BAB4D-E0BD-4FC7-A999-6BD10BD38849}"/>
              </a:ext>
            </a:extLst>
          </p:cNvPr>
          <p:cNvGrpSpPr/>
          <p:nvPr/>
        </p:nvGrpSpPr>
        <p:grpSpPr>
          <a:xfrm>
            <a:off x="8522564" y="3267783"/>
            <a:ext cx="2775095" cy="672703"/>
            <a:chOff x="4686849" y="720000"/>
            <a:chExt cx="3470386" cy="6727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88B29A-A3B0-48C1-B19F-1E4DAE57F970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66BD11-0051-4675-86E2-B30B9AE98992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accent2"/>
                  </a:solidFill>
                  <a:cs typeface="Arial" pitchFamily="34" charset="0"/>
                </a:rPr>
                <a:t>Two Columns</a:t>
              </a:r>
              <a:endParaRPr lang="ko-KR" altLang="en-US" sz="16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E1008F6-6E13-4E06-83C8-CE471129A07F}"/>
              </a:ext>
            </a:extLst>
          </p:cNvPr>
          <p:cNvSpPr/>
          <p:nvPr/>
        </p:nvSpPr>
        <p:spPr>
          <a:xfrm>
            <a:off x="3791873" y="3207592"/>
            <a:ext cx="724277" cy="793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3DC91A-4625-45E4-80E4-A753C0A05845}"/>
              </a:ext>
            </a:extLst>
          </p:cNvPr>
          <p:cNvSpPr/>
          <p:nvPr/>
        </p:nvSpPr>
        <p:spPr>
          <a:xfrm>
            <a:off x="7629273" y="3207592"/>
            <a:ext cx="724277" cy="7930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E40C5C-9CEF-4F83-A861-4F38ECF7D4D0}"/>
              </a:ext>
            </a:extLst>
          </p:cNvPr>
          <p:cNvSpPr txBox="1"/>
          <p:nvPr/>
        </p:nvSpPr>
        <p:spPr>
          <a:xfrm>
            <a:off x="3694457" y="1372755"/>
            <a:ext cx="76032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</a:t>
            </a:r>
          </a:p>
          <a:p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A4F2B10-5CA9-4F39-8907-C92335ED92EB}"/>
              </a:ext>
            </a:extLst>
          </p:cNvPr>
          <p:cNvSpPr/>
          <p:nvPr/>
        </p:nvSpPr>
        <p:spPr>
          <a:xfrm>
            <a:off x="7760015" y="3366945"/>
            <a:ext cx="462791" cy="550786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FDFC6D2-D6C6-4237-AECC-7EEF550283A4}"/>
              </a:ext>
            </a:extLst>
          </p:cNvPr>
          <p:cNvSpPr/>
          <p:nvPr/>
        </p:nvSpPr>
        <p:spPr>
          <a:xfrm>
            <a:off x="3915620" y="3328168"/>
            <a:ext cx="462791" cy="547527"/>
          </a:xfrm>
          <a:custGeom>
            <a:avLst/>
            <a:gdLst>
              <a:gd name="connsiteX0" fmla="*/ 836990 w 836628"/>
              <a:gd name="connsiteY0" fmla="*/ 121252 h 989814"/>
              <a:gd name="connsiteX1" fmla="*/ 791623 w 836628"/>
              <a:gd name="connsiteY1" fmla="*/ 82956 h 989814"/>
              <a:gd name="connsiteX2" fmla="*/ 436351 w 836628"/>
              <a:gd name="connsiteY2" fmla="*/ 6363 h 989814"/>
              <a:gd name="connsiteX3" fmla="*/ 401589 w 836628"/>
              <a:gd name="connsiteY3" fmla="*/ 6952 h 989814"/>
              <a:gd name="connsiteX4" fmla="*/ 45727 w 836628"/>
              <a:gd name="connsiteY4" fmla="*/ 82367 h 989814"/>
              <a:gd name="connsiteX5" fmla="*/ 1539 w 836628"/>
              <a:gd name="connsiteY5" fmla="*/ 119485 h 989814"/>
              <a:gd name="connsiteX6" fmla="*/ 13323 w 836628"/>
              <a:gd name="connsiteY6" fmla="*/ 434104 h 989814"/>
              <a:gd name="connsiteX7" fmla="*/ 102288 w 836628"/>
              <a:gd name="connsiteY7" fmla="*/ 712195 h 989814"/>
              <a:gd name="connsiteX8" fmla="*/ 390984 w 836628"/>
              <a:gd name="connsiteY8" fmla="*/ 985572 h 989814"/>
              <a:gd name="connsiteX9" fmla="*/ 447545 w 836628"/>
              <a:gd name="connsiteY9" fmla="*/ 984983 h 989814"/>
              <a:gd name="connsiteX10" fmla="*/ 682037 w 836628"/>
              <a:gd name="connsiteY10" fmla="*/ 781128 h 989814"/>
              <a:gd name="connsiteX11" fmla="*/ 807531 w 836628"/>
              <a:gd name="connsiteY11" fmla="*/ 525426 h 989814"/>
              <a:gd name="connsiteX12" fmla="*/ 836401 w 836628"/>
              <a:gd name="connsiteY12" fmla="*/ 209628 h 989814"/>
              <a:gd name="connsiteX13" fmla="*/ 836990 w 836628"/>
              <a:gd name="connsiteY13" fmla="*/ 121252 h 989814"/>
              <a:gd name="connsiteX14" fmla="*/ 588947 w 836628"/>
              <a:gd name="connsiteY14" fmla="*/ 544280 h 989814"/>
              <a:gd name="connsiteX15" fmla="*/ 500571 w 836628"/>
              <a:gd name="connsiteY15" fmla="*/ 544280 h 989814"/>
              <a:gd name="connsiteX16" fmla="*/ 472880 w 836628"/>
              <a:gd name="connsiteY16" fmla="*/ 571971 h 989814"/>
              <a:gd name="connsiteX17" fmla="*/ 472880 w 836628"/>
              <a:gd name="connsiteY17" fmla="*/ 654456 h 989814"/>
              <a:gd name="connsiteX18" fmla="*/ 428691 w 836628"/>
              <a:gd name="connsiteY18" fmla="*/ 697466 h 989814"/>
              <a:gd name="connsiteX19" fmla="*/ 405124 w 836628"/>
              <a:gd name="connsiteY19" fmla="*/ 697466 h 989814"/>
              <a:gd name="connsiteX20" fmla="*/ 365650 w 836628"/>
              <a:gd name="connsiteY20" fmla="*/ 658580 h 989814"/>
              <a:gd name="connsiteX21" fmla="*/ 365650 w 836628"/>
              <a:gd name="connsiteY21" fmla="*/ 614392 h 989814"/>
              <a:gd name="connsiteX22" fmla="*/ 295538 w 836628"/>
              <a:gd name="connsiteY22" fmla="*/ 544280 h 989814"/>
              <a:gd name="connsiteX23" fmla="*/ 280808 w 836628"/>
              <a:gd name="connsiteY23" fmla="*/ 544280 h 989814"/>
              <a:gd name="connsiteX24" fmla="*/ 212464 w 836628"/>
              <a:gd name="connsiteY24" fmla="*/ 472400 h 989814"/>
              <a:gd name="connsiteX25" fmla="*/ 250761 w 836628"/>
              <a:gd name="connsiteY25" fmla="*/ 434104 h 989814"/>
              <a:gd name="connsiteX26" fmla="*/ 330299 w 836628"/>
              <a:gd name="connsiteY26" fmla="*/ 434104 h 989814"/>
              <a:gd name="connsiteX27" fmla="*/ 366239 w 836628"/>
              <a:gd name="connsiteY27" fmla="*/ 399343 h 989814"/>
              <a:gd name="connsiteX28" fmla="*/ 365650 w 836628"/>
              <a:gd name="connsiteY28" fmla="*/ 319804 h 989814"/>
              <a:gd name="connsiteX29" fmla="*/ 405124 w 836628"/>
              <a:gd name="connsiteY29" fmla="*/ 280329 h 989814"/>
              <a:gd name="connsiteX30" fmla="*/ 437529 w 836628"/>
              <a:gd name="connsiteY30" fmla="*/ 280919 h 989814"/>
              <a:gd name="connsiteX31" fmla="*/ 472880 w 836628"/>
              <a:gd name="connsiteY31" fmla="*/ 318626 h 989814"/>
              <a:gd name="connsiteX32" fmla="*/ 472880 w 836628"/>
              <a:gd name="connsiteY32" fmla="*/ 401110 h 989814"/>
              <a:gd name="connsiteX33" fmla="*/ 504695 w 836628"/>
              <a:gd name="connsiteY33" fmla="*/ 434104 h 989814"/>
              <a:gd name="connsiteX34" fmla="*/ 584234 w 836628"/>
              <a:gd name="connsiteY34" fmla="*/ 434104 h 989814"/>
              <a:gd name="connsiteX35" fmla="*/ 626654 w 836628"/>
              <a:gd name="connsiteY35" fmla="*/ 477114 h 989814"/>
              <a:gd name="connsiteX36" fmla="*/ 626654 w 836628"/>
              <a:gd name="connsiteY36" fmla="*/ 506573 h 989814"/>
              <a:gd name="connsiteX37" fmla="*/ 588947 w 836628"/>
              <a:gd name="connsiteY37" fmla="*/ 544280 h 98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6628" h="989814">
                <a:moveTo>
                  <a:pt x="836990" y="121252"/>
                </a:moveTo>
                <a:cubicBezTo>
                  <a:pt x="835812" y="80599"/>
                  <a:pt x="831098" y="77064"/>
                  <a:pt x="791623" y="82956"/>
                </a:cubicBezTo>
                <a:cubicBezTo>
                  <a:pt x="663772" y="100631"/>
                  <a:pt x="542991" y="86491"/>
                  <a:pt x="436351" y="6363"/>
                </a:cubicBezTo>
                <a:cubicBezTo>
                  <a:pt x="423978" y="-3064"/>
                  <a:pt x="413373" y="-1296"/>
                  <a:pt x="401589" y="6952"/>
                </a:cubicBezTo>
                <a:cubicBezTo>
                  <a:pt x="294949" y="86491"/>
                  <a:pt x="173579" y="101220"/>
                  <a:pt x="45727" y="82367"/>
                </a:cubicBezTo>
                <a:cubicBezTo>
                  <a:pt x="8020" y="77064"/>
                  <a:pt x="2718" y="81188"/>
                  <a:pt x="1539" y="119485"/>
                </a:cubicBezTo>
                <a:cubicBezTo>
                  <a:pt x="-1407" y="224358"/>
                  <a:pt x="-1407" y="329820"/>
                  <a:pt x="13323" y="434104"/>
                </a:cubicBezTo>
                <a:cubicBezTo>
                  <a:pt x="26874" y="531907"/>
                  <a:pt x="43960" y="629710"/>
                  <a:pt x="102288" y="712195"/>
                </a:cubicBezTo>
                <a:cubicBezTo>
                  <a:pt x="180059" y="821782"/>
                  <a:pt x="276095" y="914282"/>
                  <a:pt x="390984" y="985572"/>
                </a:cubicBezTo>
                <a:cubicBezTo>
                  <a:pt x="411605" y="997945"/>
                  <a:pt x="427513" y="997356"/>
                  <a:pt x="447545" y="984983"/>
                </a:cubicBezTo>
                <a:cubicBezTo>
                  <a:pt x="537689" y="930190"/>
                  <a:pt x="611925" y="858310"/>
                  <a:pt x="682037" y="781128"/>
                </a:cubicBezTo>
                <a:cubicBezTo>
                  <a:pt x="749203" y="707482"/>
                  <a:pt x="787499" y="621462"/>
                  <a:pt x="807531" y="525426"/>
                </a:cubicBezTo>
                <a:cubicBezTo>
                  <a:pt x="829331" y="421142"/>
                  <a:pt x="837579" y="315680"/>
                  <a:pt x="836401" y="209628"/>
                </a:cubicBezTo>
                <a:cubicBezTo>
                  <a:pt x="837579" y="180170"/>
                  <a:pt x="838168" y="150711"/>
                  <a:pt x="836990" y="121252"/>
                </a:cubicBezTo>
                <a:close/>
                <a:moveTo>
                  <a:pt x="588947" y="544280"/>
                </a:moveTo>
                <a:cubicBezTo>
                  <a:pt x="559488" y="544280"/>
                  <a:pt x="530030" y="544869"/>
                  <a:pt x="500571" y="544280"/>
                </a:cubicBezTo>
                <a:cubicBezTo>
                  <a:pt x="479950" y="543691"/>
                  <a:pt x="472290" y="551939"/>
                  <a:pt x="472880" y="571971"/>
                </a:cubicBezTo>
                <a:cubicBezTo>
                  <a:pt x="474058" y="599662"/>
                  <a:pt x="473469" y="626764"/>
                  <a:pt x="472880" y="654456"/>
                </a:cubicBezTo>
                <a:cubicBezTo>
                  <a:pt x="472290" y="689217"/>
                  <a:pt x="464042" y="696876"/>
                  <a:pt x="428691" y="697466"/>
                </a:cubicBezTo>
                <a:cubicBezTo>
                  <a:pt x="421032" y="697466"/>
                  <a:pt x="412784" y="697466"/>
                  <a:pt x="405124" y="697466"/>
                </a:cubicBezTo>
                <a:cubicBezTo>
                  <a:pt x="378612" y="698055"/>
                  <a:pt x="364471" y="686271"/>
                  <a:pt x="365650" y="658580"/>
                </a:cubicBezTo>
                <a:cubicBezTo>
                  <a:pt x="366239" y="643851"/>
                  <a:pt x="365650" y="629121"/>
                  <a:pt x="365650" y="614392"/>
                </a:cubicBezTo>
                <a:cubicBezTo>
                  <a:pt x="365650" y="544280"/>
                  <a:pt x="365650" y="544280"/>
                  <a:pt x="295538" y="544280"/>
                </a:cubicBezTo>
                <a:cubicBezTo>
                  <a:pt x="290824" y="544280"/>
                  <a:pt x="285522" y="544280"/>
                  <a:pt x="280808" y="544280"/>
                </a:cubicBezTo>
                <a:cubicBezTo>
                  <a:pt x="213053" y="544280"/>
                  <a:pt x="208929" y="539567"/>
                  <a:pt x="212464" y="472400"/>
                </a:cubicBezTo>
                <a:cubicBezTo>
                  <a:pt x="213642" y="446477"/>
                  <a:pt x="226604" y="434693"/>
                  <a:pt x="250761" y="434104"/>
                </a:cubicBezTo>
                <a:cubicBezTo>
                  <a:pt x="277273" y="433515"/>
                  <a:pt x="303786" y="432337"/>
                  <a:pt x="330299" y="434104"/>
                </a:cubicBezTo>
                <a:cubicBezTo>
                  <a:pt x="356812" y="435872"/>
                  <a:pt x="368006" y="427034"/>
                  <a:pt x="366239" y="399343"/>
                </a:cubicBezTo>
                <a:cubicBezTo>
                  <a:pt x="364471" y="372830"/>
                  <a:pt x="366239" y="346317"/>
                  <a:pt x="365650" y="319804"/>
                </a:cubicBezTo>
                <a:cubicBezTo>
                  <a:pt x="365061" y="292702"/>
                  <a:pt x="378612" y="280329"/>
                  <a:pt x="405124" y="280329"/>
                </a:cubicBezTo>
                <a:cubicBezTo>
                  <a:pt x="415730" y="280329"/>
                  <a:pt x="426924" y="280329"/>
                  <a:pt x="437529" y="280919"/>
                </a:cubicBezTo>
                <a:cubicBezTo>
                  <a:pt x="461096" y="282686"/>
                  <a:pt x="473469" y="294470"/>
                  <a:pt x="472880" y="318626"/>
                </a:cubicBezTo>
                <a:cubicBezTo>
                  <a:pt x="472880" y="346317"/>
                  <a:pt x="474058" y="373419"/>
                  <a:pt x="472880" y="401110"/>
                </a:cubicBezTo>
                <a:cubicBezTo>
                  <a:pt x="471701" y="424677"/>
                  <a:pt x="479950" y="435283"/>
                  <a:pt x="504695" y="434104"/>
                </a:cubicBezTo>
                <a:cubicBezTo>
                  <a:pt x="531208" y="432337"/>
                  <a:pt x="557721" y="433515"/>
                  <a:pt x="584234" y="434104"/>
                </a:cubicBezTo>
                <a:cubicBezTo>
                  <a:pt x="616638" y="435283"/>
                  <a:pt x="626065" y="444709"/>
                  <a:pt x="626654" y="477114"/>
                </a:cubicBezTo>
                <a:cubicBezTo>
                  <a:pt x="626654" y="487130"/>
                  <a:pt x="626654" y="496557"/>
                  <a:pt x="626654" y="506573"/>
                </a:cubicBezTo>
                <a:cubicBezTo>
                  <a:pt x="627244" y="532496"/>
                  <a:pt x="613693" y="544280"/>
                  <a:pt x="588947" y="54428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02AE4-4F92-492B-9569-94D405CA5D92}"/>
              </a:ext>
            </a:extLst>
          </p:cNvPr>
          <p:cNvSpPr txBox="1"/>
          <p:nvPr/>
        </p:nvSpPr>
        <p:spPr>
          <a:xfrm>
            <a:off x="3694456" y="538703"/>
            <a:ext cx="7603201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b="1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867" b="1">
                <a:solidFill>
                  <a:schemeClr val="accent3"/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867" b="1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867" b="1">
                <a:solidFill>
                  <a:schemeClr val="accent3"/>
                </a:solidFill>
                <a:cs typeface="Arial" pitchFamily="34" charset="0"/>
              </a:rPr>
              <a:t>OREM IPSUM DOLOR SIT AMET, </a:t>
            </a:r>
            <a:endParaRPr lang="ko-KR" altLang="en-US" sz="1867" b="1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31CADA-604F-4BD1-8FCB-DF28D255803F}"/>
              </a:ext>
            </a:extLst>
          </p:cNvPr>
          <p:cNvSpPr/>
          <p:nvPr/>
        </p:nvSpPr>
        <p:spPr>
          <a:xfrm>
            <a:off x="1798492" y="2238727"/>
            <a:ext cx="8126741" cy="2000841"/>
          </a:xfrm>
          <a:custGeom>
            <a:avLst/>
            <a:gdLst>
              <a:gd name="connsiteX0" fmla="*/ 5054615 w 8126741"/>
              <a:gd name="connsiteY0" fmla="*/ 122 h 2000841"/>
              <a:gd name="connsiteX1" fmla="*/ 5677692 w 8126741"/>
              <a:gd name="connsiteY1" fmla="*/ 26072 h 2000841"/>
              <a:gd name="connsiteX2" fmla="*/ 6438793 w 8126741"/>
              <a:gd name="connsiteY2" fmla="*/ 23477 h 2000841"/>
              <a:gd name="connsiteX3" fmla="*/ 7181160 w 8126741"/>
              <a:gd name="connsiteY3" fmla="*/ 13097 h 2000841"/>
              <a:gd name="connsiteX4" fmla="*/ 7755930 w 8126741"/>
              <a:gd name="connsiteY4" fmla="*/ 5312 h 2000841"/>
              <a:gd name="connsiteX5" fmla="*/ 8085214 w 8126741"/>
              <a:gd name="connsiteY5" fmla="*/ 8555 h 2000841"/>
              <a:gd name="connsiteX6" fmla="*/ 8124650 w 8126741"/>
              <a:gd name="connsiteY6" fmla="*/ 9204 h 2000841"/>
              <a:gd name="connsiteX7" fmla="*/ 8126741 w 8126741"/>
              <a:gd name="connsiteY7" fmla="*/ 164852 h 2000841"/>
              <a:gd name="connsiteX8" fmla="*/ 6161752 w 8126741"/>
              <a:gd name="connsiteY8" fmla="*/ 1993349 h 2000841"/>
              <a:gd name="connsiteX9" fmla="*/ 5952753 w 8126741"/>
              <a:gd name="connsiteY9" fmla="*/ 1985259 h 2000841"/>
              <a:gd name="connsiteX10" fmla="*/ 5520937 w 8126741"/>
              <a:gd name="connsiteY10" fmla="*/ 1962553 h 2000841"/>
              <a:gd name="connsiteX11" fmla="*/ 4866311 w 8126741"/>
              <a:gd name="connsiteY11" fmla="*/ 1956066 h 2000841"/>
              <a:gd name="connsiteX12" fmla="*/ 3690155 w 8126741"/>
              <a:gd name="connsiteY12" fmla="*/ 1976825 h 2000841"/>
              <a:gd name="connsiteX13" fmla="*/ 2508083 w 8126741"/>
              <a:gd name="connsiteY13" fmla="*/ 1970987 h 2000841"/>
              <a:gd name="connsiteX14" fmla="*/ 1528117 w 8126741"/>
              <a:gd name="connsiteY14" fmla="*/ 1972933 h 2000841"/>
              <a:gd name="connsiteX15" fmla="*/ 967151 w 8126741"/>
              <a:gd name="connsiteY15" fmla="*/ 1988503 h 2000841"/>
              <a:gd name="connsiteX16" fmla="*/ 603360 w 8126741"/>
              <a:gd name="connsiteY16" fmla="*/ 1999531 h 2000841"/>
              <a:gd name="connsiteX17" fmla="*/ 186332 w 8126741"/>
              <a:gd name="connsiteY17" fmla="*/ 1982664 h 2000841"/>
              <a:gd name="connsiteX18" fmla="*/ 120278 w 8126741"/>
              <a:gd name="connsiteY18" fmla="*/ 1969040 h 2000841"/>
              <a:gd name="connsiteX19" fmla="*/ 41407 w 8126741"/>
              <a:gd name="connsiteY19" fmla="*/ 1863945 h 2000841"/>
              <a:gd name="connsiteX20" fmla="*/ 32535 w 8126741"/>
              <a:gd name="connsiteY20" fmla="*/ 1725764 h 2000841"/>
              <a:gd name="connsiteX21" fmla="*/ 100560 w 8126741"/>
              <a:gd name="connsiteY21" fmla="*/ 1616127 h 2000841"/>
              <a:gd name="connsiteX22" fmla="*/ 204078 w 8126741"/>
              <a:gd name="connsiteY22" fmla="*/ 1542820 h 2000841"/>
              <a:gd name="connsiteX23" fmla="*/ 178445 w 8126741"/>
              <a:gd name="connsiteY23" fmla="*/ 1490921 h 2000841"/>
              <a:gd name="connsiteX24" fmla="*/ 99575 w 8126741"/>
              <a:gd name="connsiteY24" fmla="*/ 1472757 h 2000841"/>
              <a:gd name="connsiteX25" fmla="*/ 23661 w 8126741"/>
              <a:gd name="connsiteY25" fmla="*/ 1399449 h 2000841"/>
              <a:gd name="connsiteX26" fmla="*/ 52252 w 8126741"/>
              <a:gd name="connsiteY26" fmla="*/ 1219100 h 2000841"/>
              <a:gd name="connsiteX27" fmla="*/ 137038 w 8126741"/>
              <a:gd name="connsiteY27" fmla="*/ 1140603 h 2000841"/>
              <a:gd name="connsiteX28" fmla="*/ 346045 w 8126741"/>
              <a:gd name="connsiteY28" fmla="*/ 1074432 h 2000841"/>
              <a:gd name="connsiteX29" fmla="*/ 385481 w 8126741"/>
              <a:gd name="connsiteY29" fmla="*/ 1049130 h 2000841"/>
              <a:gd name="connsiteX30" fmla="*/ 340130 w 8126741"/>
              <a:gd name="connsiteY30" fmla="*/ 1034210 h 2000841"/>
              <a:gd name="connsiteX31" fmla="*/ 131123 w 8126741"/>
              <a:gd name="connsiteY31" fmla="*/ 1014099 h 2000841"/>
              <a:gd name="connsiteX32" fmla="*/ 0 w 8126741"/>
              <a:gd name="connsiteY32" fmla="*/ 975174 h 2000841"/>
              <a:gd name="connsiteX33" fmla="*/ 0 w 8126741"/>
              <a:gd name="connsiteY33" fmla="*/ 936250 h 2000841"/>
              <a:gd name="connsiteX34" fmla="*/ 25633 w 8126741"/>
              <a:gd name="connsiteY34" fmla="*/ 786392 h 2000841"/>
              <a:gd name="connsiteX35" fmla="*/ 34507 w 8126741"/>
              <a:gd name="connsiteY35" fmla="*/ 663132 h 2000841"/>
              <a:gd name="connsiteX36" fmla="*/ 99575 w 8126741"/>
              <a:gd name="connsiteY36" fmla="*/ 558036 h 2000841"/>
              <a:gd name="connsiteX37" fmla="*/ 117321 w 8126741"/>
              <a:gd name="connsiteY37" fmla="*/ 514571 h 2000841"/>
              <a:gd name="connsiteX38" fmla="*/ 202106 w 8126741"/>
              <a:gd name="connsiteY38" fmla="*/ 442561 h 2000841"/>
              <a:gd name="connsiteX39" fmla="*/ 471251 w 8126741"/>
              <a:gd name="connsiteY39" fmla="*/ 403637 h 2000841"/>
              <a:gd name="connsiteX40" fmla="*/ 556037 w 8126741"/>
              <a:gd name="connsiteY40" fmla="*/ 386121 h 2000841"/>
              <a:gd name="connsiteX41" fmla="*/ 466323 w 8126741"/>
              <a:gd name="connsiteY41" fmla="*/ 371848 h 2000841"/>
              <a:gd name="connsiteX42" fmla="*/ 138024 w 8126741"/>
              <a:gd name="connsiteY42" fmla="*/ 353035 h 2000841"/>
              <a:gd name="connsiteX43" fmla="*/ 99575 w 8126741"/>
              <a:gd name="connsiteY43" fmla="*/ 347196 h 2000841"/>
              <a:gd name="connsiteX44" fmla="*/ 69998 w 8126741"/>
              <a:gd name="connsiteY44" fmla="*/ 299190 h 2000841"/>
              <a:gd name="connsiteX45" fmla="*/ 114362 w 8126741"/>
              <a:gd name="connsiteY45" fmla="*/ 138303 h 2000841"/>
              <a:gd name="connsiteX46" fmla="*/ 110419 w 8126741"/>
              <a:gd name="connsiteY46" fmla="*/ 105866 h 2000841"/>
              <a:gd name="connsiteX47" fmla="*/ 238583 w 8126741"/>
              <a:gd name="connsiteY47" fmla="*/ 27369 h 2000841"/>
              <a:gd name="connsiteX48" fmla="*/ 973066 w 8126741"/>
              <a:gd name="connsiteY48" fmla="*/ 12448 h 2000841"/>
              <a:gd name="connsiteX49" fmla="*/ 1610931 w 8126741"/>
              <a:gd name="connsiteY49" fmla="*/ 37100 h 2000841"/>
              <a:gd name="connsiteX50" fmla="*/ 2082182 w 8126741"/>
              <a:gd name="connsiteY50" fmla="*/ 31261 h 2000841"/>
              <a:gd name="connsiteX51" fmla="*/ 2425269 w 8126741"/>
              <a:gd name="connsiteY51" fmla="*/ 13097 h 2000841"/>
              <a:gd name="connsiteX52" fmla="*/ 3932682 w 8126741"/>
              <a:gd name="connsiteY52" fmla="*/ 18935 h 2000841"/>
              <a:gd name="connsiteX53" fmla="*/ 5054615 w 8126741"/>
              <a:gd name="connsiteY53" fmla="*/ 122 h 200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26741" h="2000841">
                <a:moveTo>
                  <a:pt x="5054615" y="122"/>
                </a:moveTo>
                <a:cubicBezTo>
                  <a:pt x="5262636" y="1420"/>
                  <a:pt x="5470657" y="13097"/>
                  <a:pt x="5677692" y="26072"/>
                </a:cubicBezTo>
                <a:cubicBezTo>
                  <a:pt x="5931063" y="40344"/>
                  <a:pt x="6184435" y="39695"/>
                  <a:pt x="6438793" y="23477"/>
                </a:cubicBezTo>
                <a:cubicBezTo>
                  <a:pt x="6685263" y="7258"/>
                  <a:pt x="6933705" y="770"/>
                  <a:pt x="7181160" y="13097"/>
                </a:cubicBezTo>
                <a:cubicBezTo>
                  <a:pt x="7373408" y="22179"/>
                  <a:pt x="7564669" y="19584"/>
                  <a:pt x="7755930" y="5312"/>
                </a:cubicBezTo>
                <a:cubicBezTo>
                  <a:pt x="7866349" y="-2473"/>
                  <a:pt x="7975781" y="4663"/>
                  <a:pt x="8085214" y="8555"/>
                </a:cubicBezTo>
                <a:cubicBezTo>
                  <a:pt x="8098030" y="9204"/>
                  <a:pt x="8111833" y="9204"/>
                  <a:pt x="8124650" y="9204"/>
                </a:cubicBezTo>
                <a:lnTo>
                  <a:pt x="8126741" y="164852"/>
                </a:lnTo>
                <a:lnTo>
                  <a:pt x="6161752" y="1993349"/>
                </a:lnTo>
                <a:lnTo>
                  <a:pt x="5952753" y="1985259"/>
                </a:lnTo>
                <a:cubicBezTo>
                  <a:pt x="5808814" y="1978772"/>
                  <a:pt x="5664875" y="1969040"/>
                  <a:pt x="5520937" y="1962553"/>
                </a:cubicBezTo>
                <a:cubicBezTo>
                  <a:pt x="5303057" y="1952173"/>
                  <a:pt x="5084192" y="1953471"/>
                  <a:pt x="4866311" y="1956066"/>
                </a:cubicBezTo>
                <a:cubicBezTo>
                  <a:pt x="4474917" y="1961256"/>
                  <a:pt x="4082536" y="1969690"/>
                  <a:pt x="3690155" y="1976825"/>
                </a:cubicBezTo>
                <a:cubicBezTo>
                  <a:pt x="3295802" y="1984610"/>
                  <a:pt x="2902435" y="1972933"/>
                  <a:pt x="2508083" y="1970987"/>
                </a:cubicBezTo>
                <a:cubicBezTo>
                  <a:pt x="2181757" y="1969690"/>
                  <a:pt x="1854444" y="1966445"/>
                  <a:pt x="1528117" y="1972933"/>
                </a:cubicBezTo>
                <a:cubicBezTo>
                  <a:pt x="1340799" y="1976825"/>
                  <a:pt x="1154468" y="1982015"/>
                  <a:pt x="967151" y="1988503"/>
                </a:cubicBezTo>
                <a:cubicBezTo>
                  <a:pt x="845887" y="1992395"/>
                  <a:pt x="724624" y="1996287"/>
                  <a:pt x="603360" y="1999531"/>
                </a:cubicBezTo>
                <a:cubicBezTo>
                  <a:pt x="463364" y="2003424"/>
                  <a:pt x="324356" y="1998882"/>
                  <a:pt x="186332" y="1982664"/>
                </a:cubicBezTo>
                <a:cubicBezTo>
                  <a:pt x="163657" y="1980069"/>
                  <a:pt x="140982" y="1974879"/>
                  <a:pt x="120278" y="1969040"/>
                </a:cubicBezTo>
                <a:cubicBezTo>
                  <a:pt x="29577" y="1943091"/>
                  <a:pt x="16761" y="1926873"/>
                  <a:pt x="41407" y="1863945"/>
                </a:cubicBezTo>
                <a:cubicBezTo>
                  <a:pt x="59153" y="1817236"/>
                  <a:pt x="41407" y="1771176"/>
                  <a:pt x="32535" y="1725764"/>
                </a:cubicBezTo>
                <a:cubicBezTo>
                  <a:pt x="22676" y="1678406"/>
                  <a:pt x="41407" y="1643374"/>
                  <a:pt x="100560" y="1616127"/>
                </a:cubicBezTo>
                <a:cubicBezTo>
                  <a:pt x="142954" y="1596665"/>
                  <a:pt x="174502" y="1570067"/>
                  <a:pt x="204078" y="1542820"/>
                </a:cubicBezTo>
                <a:cubicBezTo>
                  <a:pt x="231683" y="1517519"/>
                  <a:pt x="223796" y="1502598"/>
                  <a:pt x="178445" y="1490921"/>
                </a:cubicBezTo>
                <a:cubicBezTo>
                  <a:pt x="152812" y="1483785"/>
                  <a:pt x="126193" y="1479244"/>
                  <a:pt x="99575" y="1472757"/>
                </a:cubicBezTo>
                <a:cubicBezTo>
                  <a:pt x="42394" y="1458484"/>
                  <a:pt x="18732" y="1438373"/>
                  <a:pt x="23661" y="1399449"/>
                </a:cubicBezTo>
                <a:cubicBezTo>
                  <a:pt x="30563" y="1339117"/>
                  <a:pt x="41407" y="1278784"/>
                  <a:pt x="52252" y="1219100"/>
                </a:cubicBezTo>
                <a:cubicBezTo>
                  <a:pt x="58168" y="1183420"/>
                  <a:pt x="89716" y="1158767"/>
                  <a:pt x="137038" y="1140603"/>
                </a:cubicBezTo>
                <a:cubicBezTo>
                  <a:pt x="205064" y="1114653"/>
                  <a:pt x="275062" y="1095191"/>
                  <a:pt x="346045" y="1074432"/>
                </a:cubicBezTo>
                <a:cubicBezTo>
                  <a:pt x="363791" y="1069242"/>
                  <a:pt x="389424" y="1064052"/>
                  <a:pt x="385481" y="1049130"/>
                </a:cubicBezTo>
                <a:cubicBezTo>
                  <a:pt x="382522" y="1036805"/>
                  <a:pt x="357876" y="1036156"/>
                  <a:pt x="340130" y="1034210"/>
                </a:cubicBezTo>
                <a:cubicBezTo>
                  <a:pt x="271118" y="1027073"/>
                  <a:pt x="201120" y="1021235"/>
                  <a:pt x="131123" y="1014099"/>
                </a:cubicBezTo>
                <a:cubicBezTo>
                  <a:pt x="81829" y="1008909"/>
                  <a:pt x="32535" y="1003719"/>
                  <a:pt x="0" y="975174"/>
                </a:cubicBezTo>
                <a:cubicBezTo>
                  <a:pt x="0" y="962200"/>
                  <a:pt x="0" y="949225"/>
                  <a:pt x="0" y="936250"/>
                </a:cubicBezTo>
                <a:cubicBezTo>
                  <a:pt x="38450" y="888244"/>
                  <a:pt x="53238" y="838939"/>
                  <a:pt x="25633" y="786392"/>
                </a:cubicBezTo>
                <a:cubicBezTo>
                  <a:pt x="3944" y="744873"/>
                  <a:pt x="9859" y="703354"/>
                  <a:pt x="34507" y="663132"/>
                </a:cubicBezTo>
                <a:cubicBezTo>
                  <a:pt x="55210" y="628100"/>
                  <a:pt x="77885" y="593068"/>
                  <a:pt x="99575" y="558036"/>
                </a:cubicBezTo>
                <a:cubicBezTo>
                  <a:pt x="108447" y="543764"/>
                  <a:pt x="119292" y="530140"/>
                  <a:pt x="117321" y="514571"/>
                </a:cubicBezTo>
                <a:cubicBezTo>
                  <a:pt x="112391" y="473051"/>
                  <a:pt x="147882" y="453589"/>
                  <a:pt x="202106" y="442561"/>
                </a:cubicBezTo>
                <a:cubicBezTo>
                  <a:pt x="289849" y="425045"/>
                  <a:pt x="381537" y="416612"/>
                  <a:pt x="471251" y="403637"/>
                </a:cubicBezTo>
                <a:cubicBezTo>
                  <a:pt x="498856" y="399744"/>
                  <a:pt x="526461" y="397149"/>
                  <a:pt x="556037" y="386121"/>
                </a:cubicBezTo>
                <a:cubicBezTo>
                  <a:pt x="525476" y="373146"/>
                  <a:pt x="495899" y="373795"/>
                  <a:pt x="466323" y="371848"/>
                </a:cubicBezTo>
                <a:cubicBezTo>
                  <a:pt x="356889" y="364713"/>
                  <a:pt x="246471" y="364713"/>
                  <a:pt x="138024" y="353035"/>
                </a:cubicBezTo>
                <a:cubicBezTo>
                  <a:pt x="125208" y="351089"/>
                  <a:pt x="112391" y="349791"/>
                  <a:pt x="99575" y="347196"/>
                </a:cubicBezTo>
                <a:cubicBezTo>
                  <a:pt x="56196" y="338114"/>
                  <a:pt x="42394" y="321247"/>
                  <a:pt x="69998" y="299190"/>
                </a:cubicBezTo>
                <a:cubicBezTo>
                  <a:pt x="131123" y="249886"/>
                  <a:pt x="119292" y="194094"/>
                  <a:pt x="114362" y="138303"/>
                </a:cubicBezTo>
                <a:cubicBezTo>
                  <a:pt x="113377" y="127275"/>
                  <a:pt x="109434" y="116246"/>
                  <a:pt x="110419" y="105866"/>
                </a:cubicBezTo>
                <a:cubicBezTo>
                  <a:pt x="116334" y="42290"/>
                  <a:pt x="141967" y="26720"/>
                  <a:pt x="238583" y="27369"/>
                </a:cubicBezTo>
                <a:cubicBezTo>
                  <a:pt x="483082" y="29315"/>
                  <a:pt x="727581" y="16340"/>
                  <a:pt x="973066" y="12448"/>
                </a:cubicBezTo>
                <a:cubicBezTo>
                  <a:pt x="1187002" y="9853"/>
                  <a:pt x="1398967" y="17638"/>
                  <a:pt x="1610931" y="37100"/>
                </a:cubicBezTo>
                <a:cubicBezTo>
                  <a:pt x="1768672" y="51372"/>
                  <a:pt x="1925427" y="46182"/>
                  <a:pt x="2082182" y="31261"/>
                </a:cubicBezTo>
                <a:cubicBezTo>
                  <a:pt x="2195559" y="20233"/>
                  <a:pt x="2309921" y="12448"/>
                  <a:pt x="2425269" y="13097"/>
                </a:cubicBezTo>
                <a:cubicBezTo>
                  <a:pt x="2928068" y="15692"/>
                  <a:pt x="3429882" y="17638"/>
                  <a:pt x="3932682" y="18935"/>
                </a:cubicBezTo>
                <a:cubicBezTo>
                  <a:pt x="4306331" y="20233"/>
                  <a:pt x="4679980" y="-1825"/>
                  <a:pt x="5054615" y="12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3EC799-47D3-4C81-B5AE-A26FE96ADE87}"/>
              </a:ext>
            </a:extLst>
          </p:cNvPr>
          <p:cNvGrpSpPr/>
          <p:nvPr/>
        </p:nvGrpSpPr>
        <p:grpSpPr>
          <a:xfrm>
            <a:off x="1844733" y="2259844"/>
            <a:ext cx="7935125" cy="1838934"/>
            <a:chOff x="3404887" y="3516225"/>
            <a:chExt cx="5591899" cy="1541828"/>
          </a:xfrm>
          <a:solidFill>
            <a:schemeClr val="accent1">
              <a:lumMod val="75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211EB4-F117-45A0-AA24-4B5B3240A0BD}"/>
                </a:ext>
              </a:extLst>
            </p:cNvPr>
            <p:cNvSpPr/>
            <p:nvPr/>
          </p:nvSpPr>
          <p:spPr>
            <a:xfrm>
              <a:off x="3950943" y="3523641"/>
              <a:ext cx="1958766" cy="383527"/>
            </a:xfrm>
            <a:custGeom>
              <a:avLst/>
              <a:gdLst>
                <a:gd name="connsiteX0" fmla="*/ 3430117 w 3430116"/>
                <a:gd name="connsiteY0" fmla="*/ 2858 h 671618"/>
                <a:gd name="connsiteX1" fmla="*/ 3278669 w 3430116"/>
                <a:gd name="connsiteY1" fmla="*/ 43815 h 671618"/>
                <a:gd name="connsiteX2" fmla="*/ 3233902 w 3430116"/>
                <a:gd name="connsiteY2" fmla="*/ 98108 h 671618"/>
                <a:gd name="connsiteX3" fmla="*/ 3119602 w 3430116"/>
                <a:gd name="connsiteY3" fmla="*/ 197168 h 671618"/>
                <a:gd name="connsiteX4" fmla="*/ 2769082 w 3430116"/>
                <a:gd name="connsiteY4" fmla="*/ 173355 h 671618"/>
                <a:gd name="connsiteX5" fmla="*/ 2375699 w 3430116"/>
                <a:gd name="connsiteY5" fmla="*/ 154305 h 671618"/>
                <a:gd name="connsiteX6" fmla="*/ 2170912 w 3430116"/>
                <a:gd name="connsiteY6" fmla="*/ 306705 h 671618"/>
                <a:gd name="connsiteX7" fmla="*/ 1932787 w 3430116"/>
                <a:gd name="connsiteY7" fmla="*/ 443865 h 671618"/>
                <a:gd name="connsiteX8" fmla="*/ 1725142 w 3430116"/>
                <a:gd name="connsiteY8" fmla="*/ 420053 h 671618"/>
                <a:gd name="connsiteX9" fmla="*/ 1328902 w 3430116"/>
                <a:gd name="connsiteY9" fmla="*/ 377190 h 671618"/>
                <a:gd name="connsiteX10" fmla="*/ 1121257 w 3430116"/>
                <a:gd name="connsiteY10" fmla="*/ 482918 h 671618"/>
                <a:gd name="connsiteX11" fmla="*/ 1034579 w 3430116"/>
                <a:gd name="connsiteY11" fmla="*/ 607695 h 671618"/>
                <a:gd name="connsiteX12" fmla="*/ 872654 w 3430116"/>
                <a:gd name="connsiteY12" fmla="*/ 663893 h 671618"/>
                <a:gd name="connsiteX13" fmla="*/ 796454 w 3430116"/>
                <a:gd name="connsiteY13" fmla="*/ 638175 h 671618"/>
                <a:gd name="connsiteX14" fmla="*/ 89699 w 3430116"/>
                <a:gd name="connsiteY14" fmla="*/ 345758 h 671618"/>
                <a:gd name="connsiteX15" fmla="*/ 17309 w 3430116"/>
                <a:gd name="connsiteY15" fmla="*/ 310515 h 671618"/>
                <a:gd name="connsiteX16" fmla="*/ 1117 w 3430116"/>
                <a:gd name="connsiteY16" fmla="*/ 285750 h 671618"/>
                <a:gd name="connsiteX17" fmla="*/ 24929 w 3430116"/>
                <a:gd name="connsiteY17" fmla="*/ 274320 h 671618"/>
                <a:gd name="connsiteX18" fmla="*/ 143039 w 3430116"/>
                <a:gd name="connsiteY18" fmla="*/ 263843 h 671618"/>
                <a:gd name="connsiteX19" fmla="*/ 242099 w 3430116"/>
                <a:gd name="connsiteY19" fmla="*/ 259080 h 671618"/>
                <a:gd name="connsiteX20" fmla="*/ 293534 w 3430116"/>
                <a:gd name="connsiteY20" fmla="*/ 235268 h 671618"/>
                <a:gd name="connsiteX21" fmla="*/ 257339 w 3430116"/>
                <a:gd name="connsiteY21" fmla="*/ 188595 h 671618"/>
                <a:gd name="connsiteX22" fmla="*/ 122084 w 3430116"/>
                <a:gd name="connsiteY22" fmla="*/ 100013 h 671618"/>
                <a:gd name="connsiteX23" fmla="*/ 76364 w 3430116"/>
                <a:gd name="connsiteY23" fmla="*/ 51435 h 671618"/>
                <a:gd name="connsiteX24" fmla="*/ 142087 w 3430116"/>
                <a:gd name="connsiteY24" fmla="*/ 27623 h 671618"/>
                <a:gd name="connsiteX25" fmla="*/ 483082 w 3430116"/>
                <a:gd name="connsiteY25" fmla="*/ 50482 h 671618"/>
                <a:gd name="connsiteX26" fmla="*/ 828839 w 3430116"/>
                <a:gd name="connsiteY26" fmla="*/ 52388 h 671618"/>
                <a:gd name="connsiteX27" fmla="*/ 1122209 w 3430116"/>
                <a:gd name="connsiteY27" fmla="*/ 27623 h 671618"/>
                <a:gd name="connsiteX28" fmla="*/ 2068994 w 3430116"/>
                <a:gd name="connsiteY28" fmla="*/ 20003 h 671618"/>
                <a:gd name="connsiteX29" fmla="*/ 2872904 w 3430116"/>
                <a:gd name="connsiteY29" fmla="*/ 25718 h 671618"/>
                <a:gd name="connsiteX30" fmla="*/ 3416782 w 3430116"/>
                <a:gd name="connsiteY30" fmla="*/ 0 h 671618"/>
                <a:gd name="connsiteX31" fmla="*/ 3430117 w 3430116"/>
                <a:gd name="connsiteY31" fmla="*/ 2858 h 67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30116" h="671618">
                  <a:moveTo>
                    <a:pt x="3430117" y="2858"/>
                  </a:moveTo>
                  <a:cubicBezTo>
                    <a:pt x="3379634" y="22860"/>
                    <a:pt x="3327247" y="24765"/>
                    <a:pt x="3278669" y="43815"/>
                  </a:cubicBezTo>
                  <a:cubicBezTo>
                    <a:pt x="3251999" y="54293"/>
                    <a:pt x="3238664" y="68580"/>
                    <a:pt x="3233902" y="98108"/>
                  </a:cubicBezTo>
                  <a:cubicBezTo>
                    <a:pt x="3221519" y="173355"/>
                    <a:pt x="3195802" y="192405"/>
                    <a:pt x="3119602" y="197168"/>
                  </a:cubicBezTo>
                  <a:cubicBezTo>
                    <a:pt x="3001492" y="202883"/>
                    <a:pt x="2886239" y="182880"/>
                    <a:pt x="2769082" y="173355"/>
                  </a:cubicBezTo>
                  <a:cubicBezTo>
                    <a:pt x="2638589" y="163830"/>
                    <a:pt x="2509049" y="142875"/>
                    <a:pt x="2375699" y="154305"/>
                  </a:cubicBezTo>
                  <a:cubicBezTo>
                    <a:pt x="2270924" y="162878"/>
                    <a:pt x="2210917" y="219075"/>
                    <a:pt x="2170912" y="306705"/>
                  </a:cubicBezTo>
                  <a:cubicBezTo>
                    <a:pt x="2124239" y="409575"/>
                    <a:pt x="2041372" y="451485"/>
                    <a:pt x="1932787" y="443865"/>
                  </a:cubicBezTo>
                  <a:cubicBezTo>
                    <a:pt x="1863254" y="439103"/>
                    <a:pt x="1794674" y="428625"/>
                    <a:pt x="1725142" y="420053"/>
                  </a:cubicBezTo>
                  <a:cubicBezTo>
                    <a:pt x="1592744" y="403860"/>
                    <a:pt x="1463204" y="374333"/>
                    <a:pt x="1328902" y="377190"/>
                  </a:cubicBezTo>
                  <a:cubicBezTo>
                    <a:pt x="1241272" y="379095"/>
                    <a:pt x="1172692" y="412433"/>
                    <a:pt x="1121257" y="482918"/>
                  </a:cubicBezTo>
                  <a:cubicBezTo>
                    <a:pt x="1091729" y="523875"/>
                    <a:pt x="1064107" y="566738"/>
                    <a:pt x="1034579" y="607695"/>
                  </a:cubicBezTo>
                  <a:cubicBezTo>
                    <a:pt x="990764" y="667703"/>
                    <a:pt x="945044" y="682943"/>
                    <a:pt x="872654" y="663893"/>
                  </a:cubicBezTo>
                  <a:cubicBezTo>
                    <a:pt x="846937" y="657225"/>
                    <a:pt x="819314" y="651510"/>
                    <a:pt x="796454" y="638175"/>
                  </a:cubicBezTo>
                  <a:cubicBezTo>
                    <a:pt x="572617" y="512445"/>
                    <a:pt x="327824" y="436245"/>
                    <a:pt x="89699" y="345758"/>
                  </a:cubicBezTo>
                  <a:cubicBezTo>
                    <a:pt x="64934" y="336233"/>
                    <a:pt x="41122" y="322898"/>
                    <a:pt x="17309" y="310515"/>
                  </a:cubicBezTo>
                  <a:cubicBezTo>
                    <a:pt x="7784" y="305753"/>
                    <a:pt x="-3646" y="299085"/>
                    <a:pt x="1117" y="285750"/>
                  </a:cubicBezTo>
                  <a:cubicBezTo>
                    <a:pt x="4927" y="275273"/>
                    <a:pt x="16357" y="275273"/>
                    <a:pt x="24929" y="274320"/>
                  </a:cubicBezTo>
                  <a:cubicBezTo>
                    <a:pt x="63982" y="270510"/>
                    <a:pt x="103034" y="262890"/>
                    <a:pt x="143039" y="263843"/>
                  </a:cubicBezTo>
                  <a:cubicBezTo>
                    <a:pt x="176377" y="264795"/>
                    <a:pt x="209714" y="263843"/>
                    <a:pt x="242099" y="259080"/>
                  </a:cubicBezTo>
                  <a:cubicBezTo>
                    <a:pt x="260197" y="256223"/>
                    <a:pt x="289724" y="261937"/>
                    <a:pt x="293534" y="235268"/>
                  </a:cubicBezTo>
                  <a:cubicBezTo>
                    <a:pt x="297344" y="213360"/>
                    <a:pt x="273532" y="200025"/>
                    <a:pt x="257339" y="188595"/>
                  </a:cubicBezTo>
                  <a:cubicBezTo>
                    <a:pt x="213524" y="157163"/>
                    <a:pt x="166852" y="129540"/>
                    <a:pt x="122084" y="100013"/>
                  </a:cubicBezTo>
                  <a:cubicBezTo>
                    <a:pt x="103034" y="86678"/>
                    <a:pt x="70649" y="75248"/>
                    <a:pt x="76364" y="51435"/>
                  </a:cubicBezTo>
                  <a:cubicBezTo>
                    <a:pt x="83032" y="23813"/>
                    <a:pt x="117322" y="27623"/>
                    <a:pt x="142087" y="27623"/>
                  </a:cubicBezTo>
                  <a:cubicBezTo>
                    <a:pt x="256387" y="26670"/>
                    <a:pt x="370687" y="29528"/>
                    <a:pt x="483082" y="50482"/>
                  </a:cubicBezTo>
                  <a:cubicBezTo>
                    <a:pt x="599287" y="72390"/>
                    <a:pt x="713587" y="61913"/>
                    <a:pt x="828839" y="52388"/>
                  </a:cubicBezTo>
                  <a:cubicBezTo>
                    <a:pt x="926947" y="43815"/>
                    <a:pt x="1024102" y="33338"/>
                    <a:pt x="1122209" y="27623"/>
                  </a:cubicBezTo>
                  <a:cubicBezTo>
                    <a:pt x="1437487" y="9525"/>
                    <a:pt x="1753717" y="12383"/>
                    <a:pt x="2068994" y="20003"/>
                  </a:cubicBezTo>
                  <a:cubicBezTo>
                    <a:pt x="2336647" y="26670"/>
                    <a:pt x="2605252" y="26670"/>
                    <a:pt x="2872904" y="25718"/>
                  </a:cubicBezTo>
                  <a:cubicBezTo>
                    <a:pt x="3052927" y="22860"/>
                    <a:pt x="3234854" y="7620"/>
                    <a:pt x="3416782" y="0"/>
                  </a:cubicBezTo>
                  <a:cubicBezTo>
                    <a:pt x="3421544" y="0"/>
                    <a:pt x="3426307" y="1905"/>
                    <a:pt x="3430117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28EB0D-8CD8-420C-9AFF-EF35D08E8364}"/>
                </a:ext>
              </a:extLst>
            </p:cNvPr>
            <p:cNvSpPr/>
            <p:nvPr/>
          </p:nvSpPr>
          <p:spPr>
            <a:xfrm>
              <a:off x="6167819" y="3516225"/>
              <a:ext cx="1424249" cy="155830"/>
            </a:xfrm>
            <a:custGeom>
              <a:avLst/>
              <a:gdLst>
                <a:gd name="connsiteX0" fmla="*/ 2494090 w 2494090"/>
                <a:gd name="connsiteY0" fmla="*/ 56803 h 272884"/>
                <a:gd name="connsiteX1" fmla="*/ 2262633 w 2494090"/>
                <a:gd name="connsiteY1" fmla="*/ 123478 h 272884"/>
                <a:gd name="connsiteX2" fmla="*/ 1717803 w 2494090"/>
                <a:gd name="connsiteY2" fmla="*/ 258733 h 272884"/>
                <a:gd name="connsiteX3" fmla="*/ 1221550 w 2494090"/>
                <a:gd name="connsiteY3" fmla="*/ 240635 h 272884"/>
                <a:gd name="connsiteX4" fmla="*/ 770065 w 2494090"/>
                <a:gd name="connsiteY4" fmla="*/ 173008 h 272884"/>
                <a:gd name="connsiteX5" fmla="*/ 435738 w 2494090"/>
                <a:gd name="connsiteY5" fmla="*/ 212060 h 272884"/>
                <a:gd name="connsiteX6" fmla="*/ 290958 w 2494090"/>
                <a:gd name="connsiteY6" fmla="*/ 239683 h 272884"/>
                <a:gd name="connsiteX7" fmla="*/ 10922 w 2494090"/>
                <a:gd name="connsiteY7" fmla="*/ 86330 h 272884"/>
                <a:gd name="connsiteX8" fmla="*/ 57595 w 2494090"/>
                <a:gd name="connsiteY8" fmla="*/ 9178 h 272884"/>
                <a:gd name="connsiteX9" fmla="*/ 483363 w 2494090"/>
                <a:gd name="connsiteY9" fmla="*/ 24418 h 272884"/>
                <a:gd name="connsiteX10" fmla="*/ 1318706 w 2494090"/>
                <a:gd name="connsiteY10" fmla="*/ 49183 h 272884"/>
                <a:gd name="connsiteX11" fmla="*/ 2012125 w 2494090"/>
                <a:gd name="connsiteY11" fmla="*/ 27275 h 272884"/>
                <a:gd name="connsiteX12" fmla="*/ 2411223 w 2494090"/>
                <a:gd name="connsiteY12" fmla="*/ 28228 h 272884"/>
                <a:gd name="connsiteX13" fmla="*/ 2494090 w 2494090"/>
                <a:gd name="connsiteY13" fmla="*/ 56803 h 27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4090" h="272884">
                  <a:moveTo>
                    <a:pt x="2494090" y="56803"/>
                  </a:moveTo>
                  <a:cubicBezTo>
                    <a:pt x="2416938" y="78710"/>
                    <a:pt x="2339785" y="101570"/>
                    <a:pt x="2262633" y="123478"/>
                  </a:cubicBezTo>
                  <a:cubicBezTo>
                    <a:pt x="2082610" y="174913"/>
                    <a:pt x="1903540" y="227300"/>
                    <a:pt x="1717803" y="258733"/>
                  </a:cubicBezTo>
                  <a:cubicBezTo>
                    <a:pt x="1550163" y="288260"/>
                    <a:pt x="1386333" y="266353"/>
                    <a:pt x="1221550" y="240635"/>
                  </a:cubicBezTo>
                  <a:cubicBezTo>
                    <a:pt x="1071056" y="216823"/>
                    <a:pt x="921513" y="187295"/>
                    <a:pt x="770065" y="173008"/>
                  </a:cubicBezTo>
                  <a:cubicBezTo>
                    <a:pt x="656718" y="162530"/>
                    <a:pt x="546228" y="189200"/>
                    <a:pt x="435738" y="212060"/>
                  </a:cubicBezTo>
                  <a:cubicBezTo>
                    <a:pt x="388113" y="222538"/>
                    <a:pt x="338583" y="229205"/>
                    <a:pt x="290958" y="239683"/>
                  </a:cubicBezTo>
                  <a:cubicBezTo>
                    <a:pt x="167133" y="268258"/>
                    <a:pt x="59500" y="173008"/>
                    <a:pt x="10922" y="86330"/>
                  </a:cubicBezTo>
                  <a:cubicBezTo>
                    <a:pt x="-13842" y="42515"/>
                    <a:pt x="4255" y="16798"/>
                    <a:pt x="57595" y="9178"/>
                  </a:cubicBezTo>
                  <a:cubicBezTo>
                    <a:pt x="200470" y="-10825"/>
                    <a:pt x="342393" y="5368"/>
                    <a:pt x="483363" y="24418"/>
                  </a:cubicBezTo>
                  <a:cubicBezTo>
                    <a:pt x="761493" y="62518"/>
                    <a:pt x="1038670" y="61565"/>
                    <a:pt x="1318706" y="49183"/>
                  </a:cubicBezTo>
                  <a:cubicBezTo>
                    <a:pt x="1550163" y="39658"/>
                    <a:pt x="1780668" y="20608"/>
                    <a:pt x="2012125" y="27275"/>
                  </a:cubicBezTo>
                  <a:cubicBezTo>
                    <a:pt x="2145475" y="31085"/>
                    <a:pt x="2277873" y="28228"/>
                    <a:pt x="2411223" y="28228"/>
                  </a:cubicBezTo>
                  <a:cubicBezTo>
                    <a:pt x="2439798" y="28228"/>
                    <a:pt x="2468373" y="29180"/>
                    <a:pt x="2494090" y="568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CEDCCE-0F92-4FCB-ACF5-F60598E9F00F}"/>
                </a:ext>
              </a:extLst>
            </p:cNvPr>
            <p:cNvSpPr/>
            <p:nvPr/>
          </p:nvSpPr>
          <p:spPr>
            <a:xfrm>
              <a:off x="3404887" y="3842162"/>
              <a:ext cx="390624" cy="417409"/>
            </a:xfrm>
            <a:custGeom>
              <a:avLst/>
              <a:gdLst>
                <a:gd name="connsiteX0" fmla="*/ 6753 w 684046"/>
                <a:gd name="connsiteY0" fmla="*/ 730951 h 730951"/>
                <a:gd name="connsiteX1" fmla="*/ 4848 w 684046"/>
                <a:gd name="connsiteY1" fmla="*/ 695709 h 730951"/>
                <a:gd name="connsiteX2" fmla="*/ 12468 w 684046"/>
                <a:gd name="connsiteY2" fmla="*/ 546166 h 730951"/>
                <a:gd name="connsiteX3" fmla="*/ 52473 w 684046"/>
                <a:gd name="connsiteY3" fmla="*/ 269941 h 730951"/>
                <a:gd name="connsiteX4" fmla="*/ 87715 w 684046"/>
                <a:gd name="connsiteY4" fmla="*/ 151831 h 730951"/>
                <a:gd name="connsiteX5" fmla="*/ 170583 w 684046"/>
                <a:gd name="connsiteY5" fmla="*/ 59439 h 730951"/>
                <a:gd name="connsiteX6" fmla="*/ 386800 w 684046"/>
                <a:gd name="connsiteY6" fmla="*/ 5146 h 730951"/>
                <a:gd name="connsiteX7" fmla="*/ 666835 w 684046"/>
                <a:gd name="connsiteY7" fmla="*/ 59439 h 730951"/>
                <a:gd name="connsiteX8" fmla="*/ 683980 w 684046"/>
                <a:gd name="connsiteY8" fmla="*/ 80394 h 730951"/>
                <a:gd name="connsiteX9" fmla="*/ 658263 w 684046"/>
                <a:gd name="connsiteY9" fmla="*/ 96586 h 730951"/>
                <a:gd name="connsiteX10" fmla="*/ 507768 w 684046"/>
                <a:gd name="connsiteY10" fmla="*/ 120399 h 730951"/>
                <a:gd name="connsiteX11" fmla="*/ 459190 w 684046"/>
                <a:gd name="connsiteY11" fmla="*/ 145164 h 730951"/>
                <a:gd name="connsiteX12" fmla="*/ 490623 w 684046"/>
                <a:gd name="connsiteY12" fmla="*/ 186121 h 730951"/>
                <a:gd name="connsiteX13" fmla="*/ 521103 w 684046"/>
                <a:gd name="connsiteY13" fmla="*/ 225174 h 730951"/>
                <a:gd name="connsiteX14" fmla="*/ 472525 w 684046"/>
                <a:gd name="connsiteY14" fmla="*/ 245176 h 730951"/>
                <a:gd name="connsiteX15" fmla="*/ 249640 w 684046"/>
                <a:gd name="connsiteY15" fmla="*/ 248986 h 730951"/>
                <a:gd name="connsiteX16" fmla="*/ 185823 w 684046"/>
                <a:gd name="connsiteY16" fmla="*/ 269941 h 730951"/>
                <a:gd name="connsiteX17" fmla="*/ 214398 w 684046"/>
                <a:gd name="connsiteY17" fmla="*/ 334711 h 730951"/>
                <a:gd name="connsiteX18" fmla="*/ 351558 w 684046"/>
                <a:gd name="connsiteY18" fmla="*/ 458536 h 730951"/>
                <a:gd name="connsiteX19" fmla="*/ 390610 w 684046"/>
                <a:gd name="connsiteY19" fmla="*/ 527116 h 730951"/>
                <a:gd name="connsiteX20" fmla="*/ 324888 w 684046"/>
                <a:gd name="connsiteY20" fmla="*/ 552834 h 730951"/>
                <a:gd name="connsiteX21" fmla="*/ 98193 w 684046"/>
                <a:gd name="connsiteY21" fmla="*/ 655704 h 730951"/>
                <a:gd name="connsiteX22" fmla="*/ 6753 w 684046"/>
                <a:gd name="connsiteY22" fmla="*/ 730951 h 7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84046" h="730951">
                  <a:moveTo>
                    <a:pt x="6753" y="730951"/>
                  </a:moveTo>
                  <a:cubicBezTo>
                    <a:pt x="-4677" y="716664"/>
                    <a:pt x="1038" y="706186"/>
                    <a:pt x="4848" y="695709"/>
                  </a:cubicBezTo>
                  <a:cubicBezTo>
                    <a:pt x="22945" y="646179"/>
                    <a:pt x="24850" y="595696"/>
                    <a:pt x="12468" y="546166"/>
                  </a:cubicBezTo>
                  <a:cubicBezTo>
                    <a:pt x="-10392" y="448059"/>
                    <a:pt x="10563" y="357571"/>
                    <a:pt x="52473" y="269941"/>
                  </a:cubicBezTo>
                  <a:cubicBezTo>
                    <a:pt x="70570" y="232794"/>
                    <a:pt x="82000" y="193741"/>
                    <a:pt x="87715" y="151831"/>
                  </a:cubicBezTo>
                  <a:cubicBezTo>
                    <a:pt x="93430" y="102301"/>
                    <a:pt x="122005" y="71821"/>
                    <a:pt x="170583" y="59439"/>
                  </a:cubicBezTo>
                  <a:cubicBezTo>
                    <a:pt x="242973" y="41341"/>
                    <a:pt x="314410" y="18481"/>
                    <a:pt x="386800" y="5146"/>
                  </a:cubicBezTo>
                  <a:cubicBezTo>
                    <a:pt x="485860" y="-12951"/>
                    <a:pt x="578253" y="19434"/>
                    <a:pt x="666835" y="59439"/>
                  </a:cubicBezTo>
                  <a:cubicBezTo>
                    <a:pt x="675408" y="63249"/>
                    <a:pt x="684933" y="68964"/>
                    <a:pt x="683980" y="80394"/>
                  </a:cubicBezTo>
                  <a:cubicBezTo>
                    <a:pt x="683028" y="94681"/>
                    <a:pt x="668740" y="94681"/>
                    <a:pt x="658263" y="96586"/>
                  </a:cubicBezTo>
                  <a:cubicBezTo>
                    <a:pt x="607780" y="104206"/>
                    <a:pt x="558250" y="110874"/>
                    <a:pt x="507768" y="120399"/>
                  </a:cubicBezTo>
                  <a:cubicBezTo>
                    <a:pt x="489670" y="123256"/>
                    <a:pt x="465858" y="126114"/>
                    <a:pt x="459190" y="145164"/>
                  </a:cubicBezTo>
                  <a:cubicBezTo>
                    <a:pt x="451570" y="168024"/>
                    <a:pt x="478240" y="174691"/>
                    <a:pt x="490623" y="186121"/>
                  </a:cubicBezTo>
                  <a:cubicBezTo>
                    <a:pt x="503005" y="197551"/>
                    <a:pt x="524913" y="207076"/>
                    <a:pt x="521103" y="225174"/>
                  </a:cubicBezTo>
                  <a:cubicBezTo>
                    <a:pt x="516340" y="248034"/>
                    <a:pt x="489670" y="244224"/>
                    <a:pt x="472525" y="245176"/>
                  </a:cubicBezTo>
                  <a:cubicBezTo>
                    <a:pt x="398230" y="248034"/>
                    <a:pt x="323935" y="247081"/>
                    <a:pt x="249640" y="248986"/>
                  </a:cubicBezTo>
                  <a:cubicBezTo>
                    <a:pt x="226780" y="248986"/>
                    <a:pt x="197253" y="243271"/>
                    <a:pt x="185823" y="269941"/>
                  </a:cubicBezTo>
                  <a:cubicBezTo>
                    <a:pt x="173440" y="297564"/>
                    <a:pt x="197253" y="318519"/>
                    <a:pt x="214398" y="334711"/>
                  </a:cubicBezTo>
                  <a:cubicBezTo>
                    <a:pt x="258213" y="377574"/>
                    <a:pt x="304885" y="418531"/>
                    <a:pt x="351558" y="458536"/>
                  </a:cubicBezTo>
                  <a:cubicBezTo>
                    <a:pt x="372513" y="477586"/>
                    <a:pt x="401088" y="494731"/>
                    <a:pt x="390610" y="527116"/>
                  </a:cubicBezTo>
                  <a:cubicBezTo>
                    <a:pt x="381085" y="557596"/>
                    <a:pt x="349653" y="551881"/>
                    <a:pt x="324888" y="552834"/>
                  </a:cubicBezTo>
                  <a:cubicBezTo>
                    <a:pt x="234400" y="554739"/>
                    <a:pt x="160105" y="590934"/>
                    <a:pt x="98193" y="655704"/>
                  </a:cubicBezTo>
                  <a:cubicBezTo>
                    <a:pt x="73428" y="684279"/>
                    <a:pt x="42948" y="711901"/>
                    <a:pt x="6753" y="7309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B8ABF9-56F1-4515-AD49-B7DB89C554DD}"/>
                </a:ext>
              </a:extLst>
            </p:cNvPr>
            <p:cNvSpPr/>
            <p:nvPr/>
          </p:nvSpPr>
          <p:spPr>
            <a:xfrm>
              <a:off x="3446294" y="3526637"/>
              <a:ext cx="259374" cy="206984"/>
            </a:xfrm>
            <a:custGeom>
              <a:avLst/>
              <a:gdLst>
                <a:gd name="connsiteX0" fmla="*/ 70451 w 454205"/>
                <a:gd name="connsiteY0" fmla="*/ 362419 h 362462"/>
                <a:gd name="connsiteX1" fmla="*/ 10443 w 454205"/>
                <a:gd name="connsiteY1" fmla="*/ 280504 h 362462"/>
                <a:gd name="connsiteX2" fmla="*/ 11396 w 454205"/>
                <a:gd name="connsiteY2" fmla="*/ 130009 h 362462"/>
                <a:gd name="connsiteX3" fmla="*/ 153318 w 454205"/>
                <a:gd name="connsiteY3" fmla="*/ 8089 h 362462"/>
                <a:gd name="connsiteX4" fmla="*/ 375251 w 454205"/>
                <a:gd name="connsiteY4" fmla="*/ 469 h 362462"/>
                <a:gd name="connsiteX5" fmla="*/ 439068 w 454205"/>
                <a:gd name="connsiteY5" fmla="*/ 15709 h 362462"/>
                <a:gd name="connsiteX6" fmla="*/ 434306 w 454205"/>
                <a:gd name="connsiteY6" fmla="*/ 56666 h 362462"/>
                <a:gd name="connsiteX7" fmla="*/ 354296 w 454205"/>
                <a:gd name="connsiteY7" fmla="*/ 67144 h 362462"/>
                <a:gd name="connsiteX8" fmla="*/ 289526 w 454205"/>
                <a:gd name="connsiteY8" fmla="*/ 119531 h 362462"/>
                <a:gd name="connsiteX9" fmla="*/ 241901 w 454205"/>
                <a:gd name="connsiteY9" fmla="*/ 149059 h 362462"/>
                <a:gd name="connsiteX10" fmla="*/ 144746 w 454205"/>
                <a:gd name="connsiteY10" fmla="*/ 128104 h 362462"/>
                <a:gd name="connsiteX11" fmla="*/ 97121 w 454205"/>
                <a:gd name="connsiteY11" fmla="*/ 184301 h 362462"/>
                <a:gd name="connsiteX12" fmla="*/ 130458 w 454205"/>
                <a:gd name="connsiteY12" fmla="*/ 288124 h 362462"/>
                <a:gd name="connsiteX13" fmla="*/ 70451 w 454205"/>
                <a:gd name="connsiteY13" fmla="*/ 362419 h 36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205" h="362462">
                  <a:moveTo>
                    <a:pt x="70451" y="362419"/>
                  </a:moveTo>
                  <a:cubicBezTo>
                    <a:pt x="-34" y="361466"/>
                    <a:pt x="-12417" y="346226"/>
                    <a:pt x="10443" y="280504"/>
                  </a:cubicBezTo>
                  <a:cubicBezTo>
                    <a:pt x="28541" y="230021"/>
                    <a:pt x="9491" y="180491"/>
                    <a:pt x="11396" y="130009"/>
                  </a:cubicBezTo>
                  <a:cubicBezTo>
                    <a:pt x="15206" y="25234"/>
                    <a:pt x="47591" y="-5246"/>
                    <a:pt x="153318" y="8089"/>
                  </a:cubicBezTo>
                  <a:cubicBezTo>
                    <a:pt x="227613" y="17614"/>
                    <a:pt x="300956" y="-3341"/>
                    <a:pt x="375251" y="469"/>
                  </a:cubicBezTo>
                  <a:cubicBezTo>
                    <a:pt x="397158" y="1421"/>
                    <a:pt x="420018" y="1421"/>
                    <a:pt x="439068" y="15709"/>
                  </a:cubicBezTo>
                  <a:cubicBezTo>
                    <a:pt x="459071" y="31901"/>
                    <a:pt x="460976" y="47141"/>
                    <a:pt x="434306" y="56666"/>
                  </a:cubicBezTo>
                  <a:cubicBezTo>
                    <a:pt x="408588" y="66191"/>
                    <a:pt x="381918" y="67144"/>
                    <a:pt x="354296" y="67144"/>
                  </a:cubicBezTo>
                  <a:cubicBezTo>
                    <a:pt x="319053" y="68096"/>
                    <a:pt x="291431" y="77621"/>
                    <a:pt x="289526" y="119531"/>
                  </a:cubicBezTo>
                  <a:cubicBezTo>
                    <a:pt x="287621" y="150964"/>
                    <a:pt x="266666" y="154774"/>
                    <a:pt x="241901" y="149059"/>
                  </a:cubicBezTo>
                  <a:cubicBezTo>
                    <a:pt x="209516" y="142391"/>
                    <a:pt x="177131" y="133819"/>
                    <a:pt x="144746" y="128104"/>
                  </a:cubicBezTo>
                  <a:cubicBezTo>
                    <a:pt x="102836" y="121436"/>
                    <a:pt x="85691" y="143344"/>
                    <a:pt x="97121" y="184301"/>
                  </a:cubicBezTo>
                  <a:cubicBezTo>
                    <a:pt x="107598" y="219544"/>
                    <a:pt x="120933" y="252881"/>
                    <a:pt x="130458" y="288124"/>
                  </a:cubicBezTo>
                  <a:cubicBezTo>
                    <a:pt x="145698" y="349084"/>
                    <a:pt x="133316" y="363371"/>
                    <a:pt x="70451" y="362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A84A4F-673E-4092-9835-035C8C9D5FFB}"/>
                </a:ext>
              </a:extLst>
            </p:cNvPr>
            <p:cNvSpPr/>
            <p:nvPr/>
          </p:nvSpPr>
          <p:spPr>
            <a:xfrm>
              <a:off x="3408692" y="4788234"/>
              <a:ext cx="148673" cy="269819"/>
            </a:xfrm>
            <a:custGeom>
              <a:avLst/>
              <a:gdLst>
                <a:gd name="connsiteX0" fmla="*/ 2948 w 260350"/>
                <a:gd name="connsiteY0" fmla="*/ 472497 h 472497"/>
                <a:gd name="connsiteX1" fmla="*/ 2948 w 260350"/>
                <a:gd name="connsiteY1" fmla="*/ 227705 h 472497"/>
                <a:gd name="connsiteX2" fmla="*/ 69623 w 260350"/>
                <a:gd name="connsiteY2" fmla="*/ 120072 h 472497"/>
                <a:gd name="connsiteX3" fmla="*/ 159158 w 260350"/>
                <a:gd name="connsiteY3" fmla="*/ 21012 h 472497"/>
                <a:gd name="connsiteX4" fmla="*/ 242978 w 260350"/>
                <a:gd name="connsiteY4" fmla="*/ 19107 h 472497"/>
                <a:gd name="connsiteX5" fmla="*/ 237263 w 260350"/>
                <a:gd name="connsiteY5" fmla="*/ 102927 h 472497"/>
                <a:gd name="connsiteX6" fmla="*/ 176303 w 260350"/>
                <a:gd name="connsiteY6" fmla="*/ 155315 h 472497"/>
                <a:gd name="connsiteX7" fmla="*/ 25808 w 260350"/>
                <a:gd name="connsiteY7" fmla="*/ 423920 h 472497"/>
                <a:gd name="connsiteX8" fmla="*/ 2948 w 260350"/>
                <a:gd name="connsiteY8" fmla="*/ 472497 h 47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50" h="472497">
                  <a:moveTo>
                    <a:pt x="2948" y="472497"/>
                  </a:moveTo>
                  <a:cubicBezTo>
                    <a:pt x="7710" y="387725"/>
                    <a:pt x="-5625" y="307715"/>
                    <a:pt x="2948" y="227705"/>
                  </a:cubicBezTo>
                  <a:cubicBezTo>
                    <a:pt x="7710" y="181032"/>
                    <a:pt x="45810" y="155315"/>
                    <a:pt x="69623" y="120072"/>
                  </a:cubicBezTo>
                  <a:cubicBezTo>
                    <a:pt x="95340" y="83877"/>
                    <a:pt x="125820" y="51492"/>
                    <a:pt x="159158" y="21012"/>
                  </a:cubicBezTo>
                  <a:cubicBezTo>
                    <a:pt x="186780" y="-4705"/>
                    <a:pt x="216308" y="-8515"/>
                    <a:pt x="242978" y="19107"/>
                  </a:cubicBezTo>
                  <a:cubicBezTo>
                    <a:pt x="269648" y="46730"/>
                    <a:pt x="263933" y="77210"/>
                    <a:pt x="237263" y="102927"/>
                  </a:cubicBezTo>
                  <a:cubicBezTo>
                    <a:pt x="218213" y="121977"/>
                    <a:pt x="197258" y="139122"/>
                    <a:pt x="176303" y="155315"/>
                  </a:cubicBezTo>
                  <a:cubicBezTo>
                    <a:pt x="86768" y="222942"/>
                    <a:pt x="55335" y="322955"/>
                    <a:pt x="25808" y="423920"/>
                  </a:cubicBezTo>
                  <a:cubicBezTo>
                    <a:pt x="21045" y="439160"/>
                    <a:pt x="22950" y="456305"/>
                    <a:pt x="2948" y="472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7F1F7A-4590-4D45-80B2-F88352864CD5}"/>
                </a:ext>
              </a:extLst>
            </p:cNvPr>
            <p:cNvSpPr/>
            <p:nvPr/>
          </p:nvSpPr>
          <p:spPr>
            <a:xfrm>
              <a:off x="3410605" y="4413019"/>
              <a:ext cx="192863" cy="248513"/>
            </a:xfrm>
            <a:custGeom>
              <a:avLst/>
              <a:gdLst>
                <a:gd name="connsiteX0" fmla="*/ 30078 w 337735"/>
                <a:gd name="connsiteY0" fmla="*/ 435187 h 435186"/>
                <a:gd name="connsiteX1" fmla="*/ 24363 w 337735"/>
                <a:gd name="connsiteY1" fmla="*/ 143722 h 435186"/>
                <a:gd name="connsiteX2" fmla="*/ 44366 w 337735"/>
                <a:gd name="connsiteY2" fmla="*/ 125624 h 435186"/>
                <a:gd name="connsiteX3" fmla="*/ 316781 w 337735"/>
                <a:gd name="connsiteY3" fmla="*/ 847 h 435186"/>
                <a:gd name="connsiteX4" fmla="*/ 337736 w 337735"/>
                <a:gd name="connsiteY4" fmla="*/ 847 h 435186"/>
                <a:gd name="connsiteX5" fmla="*/ 259631 w 337735"/>
                <a:gd name="connsiteY5" fmla="*/ 63712 h 435186"/>
                <a:gd name="connsiteX6" fmla="*/ 251058 w 337735"/>
                <a:gd name="connsiteY6" fmla="*/ 135149 h 435186"/>
                <a:gd name="connsiteX7" fmla="*/ 233913 w 337735"/>
                <a:gd name="connsiteY7" fmla="*/ 181822 h 435186"/>
                <a:gd name="connsiteX8" fmla="*/ 127233 w 337735"/>
                <a:gd name="connsiteY8" fmla="*/ 203729 h 435186"/>
                <a:gd name="connsiteX9" fmla="*/ 47223 w 337735"/>
                <a:gd name="connsiteY9" fmla="*/ 304694 h 435186"/>
                <a:gd name="connsiteX10" fmla="*/ 38651 w 337735"/>
                <a:gd name="connsiteY10" fmla="*/ 426614 h 435186"/>
                <a:gd name="connsiteX11" fmla="*/ 30078 w 337735"/>
                <a:gd name="connsiteY11" fmla="*/ 435187 h 43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7735" h="435186">
                  <a:moveTo>
                    <a:pt x="30078" y="435187"/>
                  </a:moveTo>
                  <a:cubicBezTo>
                    <a:pt x="-15642" y="337079"/>
                    <a:pt x="-2307" y="239924"/>
                    <a:pt x="24363" y="143722"/>
                  </a:cubicBezTo>
                  <a:cubicBezTo>
                    <a:pt x="26268" y="136102"/>
                    <a:pt x="36746" y="129434"/>
                    <a:pt x="44366" y="125624"/>
                  </a:cubicBezTo>
                  <a:cubicBezTo>
                    <a:pt x="134853" y="83714"/>
                    <a:pt x="225341" y="41804"/>
                    <a:pt x="316781" y="847"/>
                  </a:cubicBezTo>
                  <a:cubicBezTo>
                    <a:pt x="320591" y="-1058"/>
                    <a:pt x="325353" y="847"/>
                    <a:pt x="337736" y="847"/>
                  </a:cubicBezTo>
                  <a:cubicBezTo>
                    <a:pt x="308208" y="24659"/>
                    <a:pt x="283443" y="43709"/>
                    <a:pt x="259631" y="63712"/>
                  </a:cubicBezTo>
                  <a:cubicBezTo>
                    <a:pt x="233913" y="84667"/>
                    <a:pt x="221531" y="106574"/>
                    <a:pt x="251058" y="135149"/>
                  </a:cubicBezTo>
                  <a:cubicBezTo>
                    <a:pt x="278681" y="161819"/>
                    <a:pt x="265346" y="176107"/>
                    <a:pt x="233913" y="181822"/>
                  </a:cubicBezTo>
                  <a:cubicBezTo>
                    <a:pt x="198671" y="189442"/>
                    <a:pt x="161523" y="194204"/>
                    <a:pt x="127233" y="203729"/>
                  </a:cubicBezTo>
                  <a:cubicBezTo>
                    <a:pt x="67226" y="219922"/>
                    <a:pt x="51033" y="242782"/>
                    <a:pt x="47223" y="304694"/>
                  </a:cubicBezTo>
                  <a:cubicBezTo>
                    <a:pt x="44366" y="345652"/>
                    <a:pt x="42461" y="386609"/>
                    <a:pt x="38651" y="426614"/>
                  </a:cubicBezTo>
                  <a:cubicBezTo>
                    <a:pt x="38651" y="428519"/>
                    <a:pt x="34841" y="431377"/>
                    <a:pt x="30078" y="435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F56A99-86A3-4768-A25D-871143FD0249}"/>
                </a:ext>
              </a:extLst>
            </p:cNvPr>
            <p:cNvSpPr/>
            <p:nvPr/>
          </p:nvSpPr>
          <p:spPr>
            <a:xfrm>
              <a:off x="7572537" y="3522508"/>
              <a:ext cx="1424249" cy="84696"/>
            </a:xfrm>
            <a:custGeom>
              <a:avLst/>
              <a:gdLst>
                <a:gd name="connsiteX0" fmla="*/ 2494090 w 2494090"/>
                <a:gd name="connsiteY0" fmla="*/ 56803 h 272884"/>
                <a:gd name="connsiteX1" fmla="*/ 2262633 w 2494090"/>
                <a:gd name="connsiteY1" fmla="*/ 123478 h 272884"/>
                <a:gd name="connsiteX2" fmla="*/ 1717803 w 2494090"/>
                <a:gd name="connsiteY2" fmla="*/ 258733 h 272884"/>
                <a:gd name="connsiteX3" fmla="*/ 1221550 w 2494090"/>
                <a:gd name="connsiteY3" fmla="*/ 240635 h 272884"/>
                <a:gd name="connsiteX4" fmla="*/ 770065 w 2494090"/>
                <a:gd name="connsiteY4" fmla="*/ 173008 h 272884"/>
                <a:gd name="connsiteX5" fmla="*/ 435738 w 2494090"/>
                <a:gd name="connsiteY5" fmla="*/ 212060 h 272884"/>
                <a:gd name="connsiteX6" fmla="*/ 290958 w 2494090"/>
                <a:gd name="connsiteY6" fmla="*/ 239683 h 272884"/>
                <a:gd name="connsiteX7" fmla="*/ 10922 w 2494090"/>
                <a:gd name="connsiteY7" fmla="*/ 86330 h 272884"/>
                <a:gd name="connsiteX8" fmla="*/ 57595 w 2494090"/>
                <a:gd name="connsiteY8" fmla="*/ 9178 h 272884"/>
                <a:gd name="connsiteX9" fmla="*/ 483363 w 2494090"/>
                <a:gd name="connsiteY9" fmla="*/ 24418 h 272884"/>
                <a:gd name="connsiteX10" fmla="*/ 1318706 w 2494090"/>
                <a:gd name="connsiteY10" fmla="*/ 49183 h 272884"/>
                <a:gd name="connsiteX11" fmla="*/ 2012125 w 2494090"/>
                <a:gd name="connsiteY11" fmla="*/ 27275 h 272884"/>
                <a:gd name="connsiteX12" fmla="*/ 2411223 w 2494090"/>
                <a:gd name="connsiteY12" fmla="*/ 28228 h 272884"/>
                <a:gd name="connsiteX13" fmla="*/ 2494090 w 2494090"/>
                <a:gd name="connsiteY13" fmla="*/ 56803 h 27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4090" h="272884">
                  <a:moveTo>
                    <a:pt x="2494090" y="56803"/>
                  </a:moveTo>
                  <a:cubicBezTo>
                    <a:pt x="2416938" y="78710"/>
                    <a:pt x="2339785" y="101570"/>
                    <a:pt x="2262633" y="123478"/>
                  </a:cubicBezTo>
                  <a:cubicBezTo>
                    <a:pt x="2082610" y="174913"/>
                    <a:pt x="1903540" y="227300"/>
                    <a:pt x="1717803" y="258733"/>
                  </a:cubicBezTo>
                  <a:cubicBezTo>
                    <a:pt x="1550163" y="288260"/>
                    <a:pt x="1386333" y="266353"/>
                    <a:pt x="1221550" y="240635"/>
                  </a:cubicBezTo>
                  <a:cubicBezTo>
                    <a:pt x="1071056" y="216823"/>
                    <a:pt x="921513" y="187295"/>
                    <a:pt x="770065" y="173008"/>
                  </a:cubicBezTo>
                  <a:cubicBezTo>
                    <a:pt x="656718" y="162530"/>
                    <a:pt x="546228" y="189200"/>
                    <a:pt x="435738" y="212060"/>
                  </a:cubicBezTo>
                  <a:cubicBezTo>
                    <a:pt x="388113" y="222538"/>
                    <a:pt x="338583" y="229205"/>
                    <a:pt x="290958" y="239683"/>
                  </a:cubicBezTo>
                  <a:cubicBezTo>
                    <a:pt x="167133" y="268258"/>
                    <a:pt x="59500" y="173008"/>
                    <a:pt x="10922" y="86330"/>
                  </a:cubicBezTo>
                  <a:cubicBezTo>
                    <a:pt x="-13842" y="42515"/>
                    <a:pt x="4255" y="16798"/>
                    <a:pt x="57595" y="9178"/>
                  </a:cubicBezTo>
                  <a:cubicBezTo>
                    <a:pt x="200470" y="-10825"/>
                    <a:pt x="342393" y="5368"/>
                    <a:pt x="483363" y="24418"/>
                  </a:cubicBezTo>
                  <a:cubicBezTo>
                    <a:pt x="761493" y="62518"/>
                    <a:pt x="1038670" y="61565"/>
                    <a:pt x="1318706" y="49183"/>
                  </a:cubicBezTo>
                  <a:cubicBezTo>
                    <a:pt x="1550163" y="39658"/>
                    <a:pt x="1780668" y="20608"/>
                    <a:pt x="2012125" y="27275"/>
                  </a:cubicBezTo>
                  <a:cubicBezTo>
                    <a:pt x="2145475" y="31085"/>
                    <a:pt x="2277873" y="28228"/>
                    <a:pt x="2411223" y="28228"/>
                  </a:cubicBezTo>
                  <a:cubicBezTo>
                    <a:pt x="2439798" y="28228"/>
                    <a:pt x="2468373" y="29180"/>
                    <a:pt x="2494090" y="568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671679"/>
            <a:ext cx="803454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49" y="3611010"/>
            <a:ext cx="803444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6B7EBE-CEB8-44A3-AE49-203882A9D464}"/>
              </a:ext>
            </a:extLst>
          </p:cNvPr>
          <p:cNvGrpSpPr/>
          <p:nvPr/>
        </p:nvGrpSpPr>
        <p:grpSpPr>
          <a:xfrm rot="21364449" flipH="1">
            <a:off x="7617107" y="2400854"/>
            <a:ext cx="4145960" cy="4198971"/>
            <a:chOff x="646749" y="3124500"/>
            <a:chExt cx="3290703" cy="3332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245320-B1A8-4940-B140-1AC9D7E61BEF}"/>
                </a:ext>
              </a:extLst>
            </p:cNvPr>
            <p:cNvSpPr/>
            <p:nvPr/>
          </p:nvSpPr>
          <p:spPr>
            <a:xfrm flipH="1">
              <a:off x="646749" y="5037719"/>
              <a:ext cx="1260852" cy="1419558"/>
            </a:xfrm>
            <a:custGeom>
              <a:avLst/>
              <a:gdLst>
                <a:gd name="connsiteX0" fmla="*/ 376825 w 1283915"/>
                <a:gd name="connsiteY0" fmla="*/ 233296 h 1475011"/>
                <a:gd name="connsiteX1" fmla="*/ 1212402 w 1283915"/>
                <a:gd name="connsiteY1" fmla="*/ 1137254 h 1475011"/>
                <a:gd name="connsiteX2" fmla="*/ 1274112 w 1283915"/>
                <a:gd name="connsiteY2" fmla="*/ 1297365 h 1475011"/>
                <a:gd name="connsiteX3" fmla="*/ 1078977 w 1283915"/>
                <a:gd name="connsiteY3" fmla="*/ 1442465 h 1475011"/>
                <a:gd name="connsiteX4" fmla="*/ 925538 w 1283915"/>
                <a:gd name="connsiteY4" fmla="*/ 1419116 h 1475011"/>
                <a:gd name="connsiteX5" fmla="*/ 33254 w 1283915"/>
                <a:gd name="connsiteY5" fmla="*/ 174922 h 1475011"/>
                <a:gd name="connsiteX6" fmla="*/ 4902 w 1283915"/>
                <a:gd name="connsiteY6" fmla="*/ 103206 h 1475011"/>
                <a:gd name="connsiteX7" fmla="*/ 123317 w 1283915"/>
                <a:gd name="connsiteY7" fmla="*/ 6473 h 1475011"/>
                <a:gd name="connsiteX8" fmla="*/ 186694 w 1283915"/>
                <a:gd name="connsiteY8" fmla="*/ 39829 h 1475011"/>
                <a:gd name="connsiteX9" fmla="*/ 376825 w 1283915"/>
                <a:gd name="connsiteY9" fmla="*/ 233296 h 1475011"/>
                <a:gd name="connsiteX0" fmla="*/ 186694 w 1323395"/>
                <a:gd name="connsiteY0" fmla="*/ 39829 h 1475011"/>
                <a:gd name="connsiteX1" fmla="*/ 1212402 w 1323395"/>
                <a:gd name="connsiteY1" fmla="*/ 1137254 h 1475011"/>
                <a:gd name="connsiteX2" fmla="*/ 1274112 w 1323395"/>
                <a:gd name="connsiteY2" fmla="*/ 1297365 h 1475011"/>
                <a:gd name="connsiteX3" fmla="*/ 1078977 w 1323395"/>
                <a:gd name="connsiteY3" fmla="*/ 1442465 h 1475011"/>
                <a:gd name="connsiteX4" fmla="*/ 925538 w 1323395"/>
                <a:gd name="connsiteY4" fmla="*/ 1419116 h 1475011"/>
                <a:gd name="connsiteX5" fmla="*/ 33254 w 1323395"/>
                <a:gd name="connsiteY5" fmla="*/ 174922 h 1475011"/>
                <a:gd name="connsiteX6" fmla="*/ 4902 w 1323395"/>
                <a:gd name="connsiteY6" fmla="*/ 103206 h 1475011"/>
                <a:gd name="connsiteX7" fmla="*/ 123317 w 1323395"/>
                <a:gd name="connsiteY7" fmla="*/ 6473 h 1475011"/>
                <a:gd name="connsiteX8" fmla="*/ 186694 w 1323395"/>
                <a:gd name="connsiteY8" fmla="*/ 39829 h 1475011"/>
                <a:gd name="connsiteX0" fmla="*/ 234958 w 1371659"/>
                <a:gd name="connsiteY0" fmla="*/ 39829 h 1449814"/>
                <a:gd name="connsiteX1" fmla="*/ 1260666 w 1371659"/>
                <a:gd name="connsiteY1" fmla="*/ 1137254 h 1449814"/>
                <a:gd name="connsiteX2" fmla="*/ 1322376 w 1371659"/>
                <a:gd name="connsiteY2" fmla="*/ 1297365 h 1449814"/>
                <a:gd name="connsiteX3" fmla="*/ 1127241 w 1371659"/>
                <a:gd name="connsiteY3" fmla="*/ 1442465 h 1449814"/>
                <a:gd name="connsiteX4" fmla="*/ 980026 w 1371659"/>
                <a:gd name="connsiteY4" fmla="*/ 1385281 h 1449814"/>
                <a:gd name="connsiteX5" fmla="*/ 81518 w 1371659"/>
                <a:gd name="connsiteY5" fmla="*/ 174922 h 1449814"/>
                <a:gd name="connsiteX6" fmla="*/ 53166 w 1371659"/>
                <a:gd name="connsiteY6" fmla="*/ 103206 h 1449814"/>
                <a:gd name="connsiteX7" fmla="*/ 171581 w 1371659"/>
                <a:gd name="connsiteY7" fmla="*/ 6473 h 1449814"/>
                <a:gd name="connsiteX8" fmla="*/ 234958 w 1371659"/>
                <a:gd name="connsiteY8" fmla="*/ 39829 h 1449814"/>
                <a:gd name="connsiteX0" fmla="*/ 234958 w 1371659"/>
                <a:gd name="connsiteY0" fmla="*/ 39829 h 1515808"/>
                <a:gd name="connsiteX1" fmla="*/ 1260666 w 1371659"/>
                <a:gd name="connsiteY1" fmla="*/ 1137254 h 1515808"/>
                <a:gd name="connsiteX2" fmla="*/ 1322376 w 1371659"/>
                <a:gd name="connsiteY2" fmla="*/ 1297365 h 1515808"/>
                <a:gd name="connsiteX3" fmla="*/ 1100715 w 1371659"/>
                <a:gd name="connsiteY3" fmla="*/ 1472566 h 1515808"/>
                <a:gd name="connsiteX4" fmla="*/ 980026 w 1371659"/>
                <a:gd name="connsiteY4" fmla="*/ 1385281 h 1515808"/>
                <a:gd name="connsiteX5" fmla="*/ 81518 w 1371659"/>
                <a:gd name="connsiteY5" fmla="*/ 174922 h 1515808"/>
                <a:gd name="connsiteX6" fmla="*/ 53166 w 1371659"/>
                <a:gd name="connsiteY6" fmla="*/ 103206 h 1515808"/>
                <a:gd name="connsiteX7" fmla="*/ 171581 w 1371659"/>
                <a:gd name="connsiteY7" fmla="*/ 6473 h 1515808"/>
                <a:gd name="connsiteX8" fmla="*/ 234958 w 1371659"/>
                <a:gd name="connsiteY8" fmla="*/ 39829 h 1515808"/>
                <a:gd name="connsiteX0" fmla="*/ 234958 w 1346401"/>
                <a:gd name="connsiteY0" fmla="*/ 39829 h 1518077"/>
                <a:gd name="connsiteX1" fmla="*/ 1260666 w 1346401"/>
                <a:gd name="connsiteY1" fmla="*/ 1137254 h 1518077"/>
                <a:gd name="connsiteX2" fmla="*/ 1266452 w 1346401"/>
                <a:gd name="connsiteY2" fmla="*/ 1259093 h 1518077"/>
                <a:gd name="connsiteX3" fmla="*/ 1100715 w 1346401"/>
                <a:gd name="connsiteY3" fmla="*/ 1472566 h 1518077"/>
                <a:gd name="connsiteX4" fmla="*/ 980026 w 1346401"/>
                <a:gd name="connsiteY4" fmla="*/ 1385281 h 1518077"/>
                <a:gd name="connsiteX5" fmla="*/ 81518 w 1346401"/>
                <a:gd name="connsiteY5" fmla="*/ 174922 h 1518077"/>
                <a:gd name="connsiteX6" fmla="*/ 53166 w 1346401"/>
                <a:gd name="connsiteY6" fmla="*/ 103206 h 1518077"/>
                <a:gd name="connsiteX7" fmla="*/ 171581 w 1346401"/>
                <a:gd name="connsiteY7" fmla="*/ 6473 h 1518077"/>
                <a:gd name="connsiteX8" fmla="*/ 234958 w 1346401"/>
                <a:gd name="connsiteY8" fmla="*/ 39829 h 1518077"/>
                <a:gd name="connsiteX0" fmla="*/ 234958 w 1274320"/>
                <a:gd name="connsiteY0" fmla="*/ 39829 h 1518077"/>
                <a:gd name="connsiteX1" fmla="*/ 1062955 w 1274320"/>
                <a:gd name="connsiteY1" fmla="*/ 918984 h 1518077"/>
                <a:gd name="connsiteX2" fmla="*/ 1266452 w 1274320"/>
                <a:gd name="connsiteY2" fmla="*/ 1259093 h 1518077"/>
                <a:gd name="connsiteX3" fmla="*/ 1100715 w 1274320"/>
                <a:gd name="connsiteY3" fmla="*/ 1472566 h 1518077"/>
                <a:gd name="connsiteX4" fmla="*/ 980026 w 1274320"/>
                <a:gd name="connsiteY4" fmla="*/ 1385281 h 1518077"/>
                <a:gd name="connsiteX5" fmla="*/ 81518 w 1274320"/>
                <a:gd name="connsiteY5" fmla="*/ 174922 h 1518077"/>
                <a:gd name="connsiteX6" fmla="*/ 53166 w 1274320"/>
                <a:gd name="connsiteY6" fmla="*/ 103206 h 1518077"/>
                <a:gd name="connsiteX7" fmla="*/ 171581 w 1274320"/>
                <a:gd name="connsiteY7" fmla="*/ 6473 h 1518077"/>
                <a:gd name="connsiteX8" fmla="*/ 234958 w 1274320"/>
                <a:gd name="connsiteY8" fmla="*/ 39829 h 1518077"/>
                <a:gd name="connsiteX0" fmla="*/ 221490 w 1260852"/>
                <a:gd name="connsiteY0" fmla="*/ 39829 h 1474731"/>
                <a:gd name="connsiteX1" fmla="*/ 1049487 w 1260852"/>
                <a:gd name="connsiteY1" fmla="*/ 918984 h 1474731"/>
                <a:gd name="connsiteX2" fmla="*/ 1252984 w 1260852"/>
                <a:gd name="connsiteY2" fmla="*/ 1259093 h 1474731"/>
                <a:gd name="connsiteX3" fmla="*/ 1087247 w 1260852"/>
                <a:gd name="connsiteY3" fmla="*/ 1472566 h 1474731"/>
                <a:gd name="connsiteX4" fmla="*/ 777560 w 1260852"/>
                <a:gd name="connsiteY4" fmla="*/ 1119640 h 1474731"/>
                <a:gd name="connsiteX5" fmla="*/ 68050 w 1260852"/>
                <a:gd name="connsiteY5" fmla="*/ 174922 h 1474731"/>
                <a:gd name="connsiteX6" fmla="*/ 39698 w 1260852"/>
                <a:gd name="connsiteY6" fmla="*/ 103206 h 1474731"/>
                <a:gd name="connsiteX7" fmla="*/ 158113 w 1260852"/>
                <a:gd name="connsiteY7" fmla="*/ 6473 h 1474731"/>
                <a:gd name="connsiteX8" fmla="*/ 221490 w 1260852"/>
                <a:gd name="connsiteY8" fmla="*/ 39829 h 1474731"/>
                <a:gd name="connsiteX0" fmla="*/ 221490 w 1260852"/>
                <a:gd name="connsiteY0" fmla="*/ 39829 h 1419559"/>
                <a:gd name="connsiteX1" fmla="*/ 1049487 w 1260852"/>
                <a:gd name="connsiteY1" fmla="*/ 918984 h 1419559"/>
                <a:gd name="connsiteX2" fmla="*/ 1252984 w 1260852"/>
                <a:gd name="connsiteY2" fmla="*/ 1259093 h 1419559"/>
                <a:gd name="connsiteX3" fmla="*/ 1048592 w 1260852"/>
                <a:gd name="connsiteY3" fmla="*/ 1416483 h 1419559"/>
                <a:gd name="connsiteX4" fmla="*/ 777560 w 1260852"/>
                <a:gd name="connsiteY4" fmla="*/ 1119640 h 1419559"/>
                <a:gd name="connsiteX5" fmla="*/ 68050 w 1260852"/>
                <a:gd name="connsiteY5" fmla="*/ 174922 h 1419559"/>
                <a:gd name="connsiteX6" fmla="*/ 39698 w 1260852"/>
                <a:gd name="connsiteY6" fmla="*/ 103206 h 1419559"/>
                <a:gd name="connsiteX7" fmla="*/ 158113 w 1260852"/>
                <a:gd name="connsiteY7" fmla="*/ 6473 h 1419559"/>
                <a:gd name="connsiteX8" fmla="*/ 221490 w 1260852"/>
                <a:gd name="connsiteY8" fmla="*/ 39829 h 141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852" h="1419559">
                  <a:moveTo>
                    <a:pt x="221490" y="39829"/>
                  </a:moveTo>
                  <a:cubicBezTo>
                    <a:pt x="403004" y="228292"/>
                    <a:pt x="877571" y="715773"/>
                    <a:pt x="1049487" y="918984"/>
                  </a:cubicBezTo>
                  <a:cubicBezTo>
                    <a:pt x="1221403" y="1122195"/>
                    <a:pt x="1284672" y="1200719"/>
                    <a:pt x="1252984" y="1259093"/>
                  </a:cubicBezTo>
                  <a:cubicBezTo>
                    <a:pt x="1216292" y="1325806"/>
                    <a:pt x="1127829" y="1439725"/>
                    <a:pt x="1048592" y="1416483"/>
                  </a:cubicBezTo>
                  <a:cubicBezTo>
                    <a:pt x="969355" y="1393241"/>
                    <a:pt x="940984" y="1326567"/>
                    <a:pt x="777560" y="1119640"/>
                  </a:cubicBezTo>
                  <a:cubicBezTo>
                    <a:pt x="614136" y="912713"/>
                    <a:pt x="191027" y="344328"/>
                    <a:pt x="68050" y="174922"/>
                  </a:cubicBezTo>
                  <a:cubicBezTo>
                    <a:pt x="-54927" y="5516"/>
                    <a:pt x="23019" y="136563"/>
                    <a:pt x="39698" y="103206"/>
                  </a:cubicBezTo>
                  <a:cubicBezTo>
                    <a:pt x="61379" y="56507"/>
                    <a:pt x="106410" y="19815"/>
                    <a:pt x="158113" y="6473"/>
                  </a:cubicBezTo>
                  <a:cubicBezTo>
                    <a:pt x="194805" y="-15209"/>
                    <a:pt x="206479" y="23151"/>
                    <a:pt x="221490" y="398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0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F13998-1D78-4FE9-83B6-4C13E1B6DAB9}"/>
                </a:ext>
              </a:extLst>
            </p:cNvPr>
            <p:cNvSpPr/>
            <p:nvPr/>
          </p:nvSpPr>
          <p:spPr>
            <a:xfrm flipH="1">
              <a:off x="1434549" y="3124500"/>
              <a:ext cx="634516" cy="2016426"/>
            </a:xfrm>
            <a:custGeom>
              <a:avLst/>
              <a:gdLst>
                <a:gd name="connsiteX0" fmla="*/ 321244 w 634516"/>
                <a:gd name="connsiteY0" fmla="*/ 1919694 h 2016426"/>
                <a:gd name="connsiteX1" fmla="*/ 202829 w 634516"/>
                <a:gd name="connsiteY1" fmla="*/ 2016427 h 2016426"/>
                <a:gd name="connsiteX2" fmla="*/ 66068 w 634516"/>
                <a:gd name="connsiteY2" fmla="*/ 1824628 h 2016426"/>
                <a:gd name="connsiteX3" fmla="*/ 29376 w 634516"/>
                <a:gd name="connsiteY3" fmla="*/ 1574455 h 2016426"/>
                <a:gd name="connsiteX4" fmla="*/ 456338 w 634516"/>
                <a:gd name="connsiteY4" fmla="*/ 608788 h 2016426"/>
                <a:gd name="connsiteX5" fmla="*/ 409639 w 634516"/>
                <a:gd name="connsiteY5" fmla="*/ 348608 h 2016426"/>
                <a:gd name="connsiteX6" fmla="*/ 277881 w 634516"/>
                <a:gd name="connsiteY6" fmla="*/ 155141 h 2016426"/>
                <a:gd name="connsiteX7" fmla="*/ 182815 w 634516"/>
                <a:gd name="connsiteY7" fmla="*/ 31722 h 2016426"/>
                <a:gd name="connsiteX8" fmla="*/ 449666 w 634516"/>
                <a:gd name="connsiteY8" fmla="*/ 165148 h 2016426"/>
                <a:gd name="connsiteX9" fmla="*/ 619784 w 634516"/>
                <a:gd name="connsiteY9" fmla="*/ 542075 h 2016426"/>
                <a:gd name="connsiteX10" fmla="*/ 144455 w 634516"/>
                <a:gd name="connsiteY10" fmla="*/ 1626157 h 2016426"/>
                <a:gd name="connsiteX11" fmla="*/ 157798 w 634516"/>
                <a:gd name="connsiteY11" fmla="*/ 1736233 h 2016426"/>
                <a:gd name="connsiteX12" fmla="*/ 321244 w 634516"/>
                <a:gd name="connsiteY12" fmla="*/ 1919694 h 201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516" h="2016426">
                  <a:moveTo>
                    <a:pt x="321244" y="1919694"/>
                  </a:moveTo>
                  <a:cubicBezTo>
                    <a:pt x="281217" y="1951382"/>
                    <a:pt x="242857" y="1984738"/>
                    <a:pt x="202829" y="2016427"/>
                  </a:cubicBezTo>
                  <a:cubicBezTo>
                    <a:pt x="186151" y="1933036"/>
                    <a:pt x="119438" y="1879666"/>
                    <a:pt x="66068" y="1824628"/>
                  </a:cubicBezTo>
                  <a:cubicBezTo>
                    <a:pt x="-10652" y="1744572"/>
                    <a:pt x="-17323" y="1676192"/>
                    <a:pt x="29376" y="1574455"/>
                  </a:cubicBezTo>
                  <a:cubicBezTo>
                    <a:pt x="177812" y="1255901"/>
                    <a:pt x="314573" y="930677"/>
                    <a:pt x="456338" y="608788"/>
                  </a:cubicBezTo>
                  <a:cubicBezTo>
                    <a:pt x="519715" y="463687"/>
                    <a:pt x="519715" y="463687"/>
                    <a:pt x="409639" y="348608"/>
                  </a:cubicBezTo>
                  <a:cubicBezTo>
                    <a:pt x="391293" y="266885"/>
                    <a:pt x="321244" y="220186"/>
                    <a:pt x="277881" y="155141"/>
                  </a:cubicBezTo>
                  <a:cubicBezTo>
                    <a:pt x="249528" y="111777"/>
                    <a:pt x="214504" y="73418"/>
                    <a:pt x="182815" y="31722"/>
                  </a:cubicBezTo>
                  <a:cubicBezTo>
                    <a:pt x="257867" y="-73351"/>
                    <a:pt x="406303" y="111777"/>
                    <a:pt x="449666" y="165148"/>
                  </a:cubicBezTo>
                  <a:cubicBezTo>
                    <a:pt x="534725" y="265217"/>
                    <a:pt x="681493" y="403646"/>
                    <a:pt x="619784" y="542075"/>
                  </a:cubicBezTo>
                  <a:cubicBezTo>
                    <a:pt x="461341" y="903992"/>
                    <a:pt x="302898" y="1265908"/>
                    <a:pt x="144455" y="1626157"/>
                  </a:cubicBezTo>
                  <a:cubicBezTo>
                    <a:pt x="126109" y="1669521"/>
                    <a:pt x="122774" y="1699541"/>
                    <a:pt x="157798" y="1736233"/>
                  </a:cubicBezTo>
                  <a:cubicBezTo>
                    <a:pt x="214504" y="1794607"/>
                    <a:pt x="251196" y="1871327"/>
                    <a:pt x="321244" y="1919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8184A32-7090-4401-9C16-E8134F4C47C4}"/>
                </a:ext>
              </a:extLst>
            </p:cNvPr>
            <p:cNvSpPr/>
            <p:nvPr/>
          </p:nvSpPr>
          <p:spPr>
            <a:xfrm flipH="1">
              <a:off x="3610775" y="4587210"/>
              <a:ext cx="213330" cy="226350"/>
            </a:xfrm>
            <a:custGeom>
              <a:avLst/>
              <a:gdLst>
                <a:gd name="connsiteX0" fmla="*/ 74902 w 213330"/>
                <a:gd name="connsiteY0" fmla="*/ 0 h 226350"/>
                <a:gd name="connsiteX1" fmla="*/ 213331 w 213330"/>
                <a:gd name="connsiteY1" fmla="*/ 168450 h 226350"/>
                <a:gd name="connsiteX2" fmla="*/ 43213 w 213330"/>
                <a:gd name="connsiteY2" fmla="*/ 180124 h 226350"/>
                <a:gd name="connsiteX3" fmla="*/ 74902 w 213330"/>
                <a:gd name="connsiteY3" fmla="*/ 0 h 22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0" h="226350">
                  <a:moveTo>
                    <a:pt x="74902" y="0"/>
                  </a:moveTo>
                  <a:cubicBezTo>
                    <a:pt x="126604" y="50035"/>
                    <a:pt x="171635" y="108408"/>
                    <a:pt x="213331" y="168450"/>
                  </a:cubicBezTo>
                  <a:cubicBezTo>
                    <a:pt x="136611" y="241834"/>
                    <a:pt x="99919" y="245169"/>
                    <a:pt x="43213" y="180124"/>
                  </a:cubicBezTo>
                  <a:cubicBezTo>
                    <a:pt x="-21832" y="103405"/>
                    <a:pt x="-15161" y="65045"/>
                    <a:pt x="7490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AEAD48-0444-42B6-BC79-679D42FA5137}"/>
                </a:ext>
              </a:extLst>
            </p:cNvPr>
            <p:cNvSpPr/>
            <p:nvPr/>
          </p:nvSpPr>
          <p:spPr>
            <a:xfrm rot="2273346">
              <a:off x="1556587" y="3644709"/>
              <a:ext cx="2380865" cy="619887"/>
            </a:xfrm>
            <a:prstGeom prst="roundRect">
              <a:avLst>
                <a:gd name="adj" fmla="val 9202"/>
              </a:avLst>
            </a:prstGeom>
            <a:gradFill>
              <a:gsLst>
                <a:gs pos="41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50000"/>
                  </a:schemeClr>
                </a:gs>
                <a:gs pos="11000">
                  <a:schemeClr val="accent1">
                    <a:lumMod val="75000"/>
                  </a:schemeClr>
                </a:gs>
                <a:gs pos="23000">
                  <a:schemeClr val="accent1"/>
                </a:gs>
                <a:gs pos="62000">
                  <a:schemeClr val="accent1"/>
                </a:gs>
                <a:gs pos="84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7">
            <a:extLst>
              <a:ext uri="{FF2B5EF4-FFF2-40B4-BE49-F238E27FC236}">
                <a16:creationId xmlns:a16="http://schemas.microsoft.com/office/drawing/2014/main" id="{56E989B0-897A-4C3E-A63F-71D66DB23C86}"/>
              </a:ext>
            </a:extLst>
          </p:cNvPr>
          <p:cNvGrpSpPr/>
          <p:nvPr/>
        </p:nvGrpSpPr>
        <p:grpSpPr>
          <a:xfrm>
            <a:off x="924115" y="3656334"/>
            <a:ext cx="5191653" cy="2272180"/>
            <a:chOff x="1798492" y="2238727"/>
            <a:chExt cx="9964575" cy="4361098"/>
          </a:xfrm>
        </p:grpSpPr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2DB180A-258B-4BB0-B646-6B6D46A2A157}"/>
                </a:ext>
              </a:extLst>
            </p:cNvPr>
            <p:cNvSpPr/>
            <p:nvPr/>
          </p:nvSpPr>
          <p:spPr>
            <a:xfrm>
              <a:off x="1798492" y="2238727"/>
              <a:ext cx="8126741" cy="2000841"/>
            </a:xfrm>
            <a:custGeom>
              <a:avLst/>
              <a:gdLst>
                <a:gd name="connsiteX0" fmla="*/ 5054615 w 8126741"/>
                <a:gd name="connsiteY0" fmla="*/ 122 h 2000841"/>
                <a:gd name="connsiteX1" fmla="*/ 5677692 w 8126741"/>
                <a:gd name="connsiteY1" fmla="*/ 26072 h 2000841"/>
                <a:gd name="connsiteX2" fmla="*/ 6438793 w 8126741"/>
                <a:gd name="connsiteY2" fmla="*/ 23477 h 2000841"/>
                <a:gd name="connsiteX3" fmla="*/ 7181160 w 8126741"/>
                <a:gd name="connsiteY3" fmla="*/ 13097 h 2000841"/>
                <a:gd name="connsiteX4" fmla="*/ 7755930 w 8126741"/>
                <a:gd name="connsiteY4" fmla="*/ 5312 h 2000841"/>
                <a:gd name="connsiteX5" fmla="*/ 8085214 w 8126741"/>
                <a:gd name="connsiteY5" fmla="*/ 8555 h 2000841"/>
                <a:gd name="connsiteX6" fmla="*/ 8124650 w 8126741"/>
                <a:gd name="connsiteY6" fmla="*/ 9204 h 2000841"/>
                <a:gd name="connsiteX7" fmla="*/ 8126741 w 8126741"/>
                <a:gd name="connsiteY7" fmla="*/ 164852 h 2000841"/>
                <a:gd name="connsiteX8" fmla="*/ 6161752 w 8126741"/>
                <a:gd name="connsiteY8" fmla="*/ 1993349 h 2000841"/>
                <a:gd name="connsiteX9" fmla="*/ 5952753 w 8126741"/>
                <a:gd name="connsiteY9" fmla="*/ 1985259 h 2000841"/>
                <a:gd name="connsiteX10" fmla="*/ 5520937 w 8126741"/>
                <a:gd name="connsiteY10" fmla="*/ 1962553 h 2000841"/>
                <a:gd name="connsiteX11" fmla="*/ 4866311 w 8126741"/>
                <a:gd name="connsiteY11" fmla="*/ 1956066 h 2000841"/>
                <a:gd name="connsiteX12" fmla="*/ 3690155 w 8126741"/>
                <a:gd name="connsiteY12" fmla="*/ 1976825 h 2000841"/>
                <a:gd name="connsiteX13" fmla="*/ 2508083 w 8126741"/>
                <a:gd name="connsiteY13" fmla="*/ 1970987 h 2000841"/>
                <a:gd name="connsiteX14" fmla="*/ 1528117 w 8126741"/>
                <a:gd name="connsiteY14" fmla="*/ 1972933 h 2000841"/>
                <a:gd name="connsiteX15" fmla="*/ 967151 w 8126741"/>
                <a:gd name="connsiteY15" fmla="*/ 1988503 h 2000841"/>
                <a:gd name="connsiteX16" fmla="*/ 603360 w 8126741"/>
                <a:gd name="connsiteY16" fmla="*/ 1999531 h 2000841"/>
                <a:gd name="connsiteX17" fmla="*/ 186332 w 8126741"/>
                <a:gd name="connsiteY17" fmla="*/ 1982664 h 2000841"/>
                <a:gd name="connsiteX18" fmla="*/ 120278 w 8126741"/>
                <a:gd name="connsiteY18" fmla="*/ 1969040 h 2000841"/>
                <a:gd name="connsiteX19" fmla="*/ 41407 w 8126741"/>
                <a:gd name="connsiteY19" fmla="*/ 1863945 h 2000841"/>
                <a:gd name="connsiteX20" fmla="*/ 32535 w 8126741"/>
                <a:gd name="connsiteY20" fmla="*/ 1725764 h 2000841"/>
                <a:gd name="connsiteX21" fmla="*/ 100560 w 8126741"/>
                <a:gd name="connsiteY21" fmla="*/ 1616127 h 2000841"/>
                <a:gd name="connsiteX22" fmla="*/ 204078 w 8126741"/>
                <a:gd name="connsiteY22" fmla="*/ 1542820 h 2000841"/>
                <a:gd name="connsiteX23" fmla="*/ 178445 w 8126741"/>
                <a:gd name="connsiteY23" fmla="*/ 1490921 h 2000841"/>
                <a:gd name="connsiteX24" fmla="*/ 99575 w 8126741"/>
                <a:gd name="connsiteY24" fmla="*/ 1472757 h 2000841"/>
                <a:gd name="connsiteX25" fmla="*/ 23661 w 8126741"/>
                <a:gd name="connsiteY25" fmla="*/ 1399449 h 2000841"/>
                <a:gd name="connsiteX26" fmla="*/ 52252 w 8126741"/>
                <a:gd name="connsiteY26" fmla="*/ 1219100 h 2000841"/>
                <a:gd name="connsiteX27" fmla="*/ 137038 w 8126741"/>
                <a:gd name="connsiteY27" fmla="*/ 1140603 h 2000841"/>
                <a:gd name="connsiteX28" fmla="*/ 346045 w 8126741"/>
                <a:gd name="connsiteY28" fmla="*/ 1074432 h 2000841"/>
                <a:gd name="connsiteX29" fmla="*/ 385481 w 8126741"/>
                <a:gd name="connsiteY29" fmla="*/ 1049130 h 2000841"/>
                <a:gd name="connsiteX30" fmla="*/ 340130 w 8126741"/>
                <a:gd name="connsiteY30" fmla="*/ 1034210 h 2000841"/>
                <a:gd name="connsiteX31" fmla="*/ 131123 w 8126741"/>
                <a:gd name="connsiteY31" fmla="*/ 1014099 h 2000841"/>
                <a:gd name="connsiteX32" fmla="*/ 0 w 8126741"/>
                <a:gd name="connsiteY32" fmla="*/ 975174 h 2000841"/>
                <a:gd name="connsiteX33" fmla="*/ 0 w 8126741"/>
                <a:gd name="connsiteY33" fmla="*/ 936250 h 2000841"/>
                <a:gd name="connsiteX34" fmla="*/ 25633 w 8126741"/>
                <a:gd name="connsiteY34" fmla="*/ 786392 h 2000841"/>
                <a:gd name="connsiteX35" fmla="*/ 34507 w 8126741"/>
                <a:gd name="connsiteY35" fmla="*/ 663132 h 2000841"/>
                <a:gd name="connsiteX36" fmla="*/ 99575 w 8126741"/>
                <a:gd name="connsiteY36" fmla="*/ 558036 h 2000841"/>
                <a:gd name="connsiteX37" fmla="*/ 117321 w 8126741"/>
                <a:gd name="connsiteY37" fmla="*/ 514571 h 2000841"/>
                <a:gd name="connsiteX38" fmla="*/ 202106 w 8126741"/>
                <a:gd name="connsiteY38" fmla="*/ 442561 h 2000841"/>
                <a:gd name="connsiteX39" fmla="*/ 471251 w 8126741"/>
                <a:gd name="connsiteY39" fmla="*/ 403637 h 2000841"/>
                <a:gd name="connsiteX40" fmla="*/ 556037 w 8126741"/>
                <a:gd name="connsiteY40" fmla="*/ 386121 h 2000841"/>
                <a:gd name="connsiteX41" fmla="*/ 466323 w 8126741"/>
                <a:gd name="connsiteY41" fmla="*/ 371848 h 2000841"/>
                <a:gd name="connsiteX42" fmla="*/ 138024 w 8126741"/>
                <a:gd name="connsiteY42" fmla="*/ 353035 h 2000841"/>
                <a:gd name="connsiteX43" fmla="*/ 99575 w 8126741"/>
                <a:gd name="connsiteY43" fmla="*/ 347196 h 2000841"/>
                <a:gd name="connsiteX44" fmla="*/ 69998 w 8126741"/>
                <a:gd name="connsiteY44" fmla="*/ 299190 h 2000841"/>
                <a:gd name="connsiteX45" fmla="*/ 114362 w 8126741"/>
                <a:gd name="connsiteY45" fmla="*/ 138303 h 2000841"/>
                <a:gd name="connsiteX46" fmla="*/ 110419 w 8126741"/>
                <a:gd name="connsiteY46" fmla="*/ 105866 h 2000841"/>
                <a:gd name="connsiteX47" fmla="*/ 238583 w 8126741"/>
                <a:gd name="connsiteY47" fmla="*/ 27369 h 2000841"/>
                <a:gd name="connsiteX48" fmla="*/ 973066 w 8126741"/>
                <a:gd name="connsiteY48" fmla="*/ 12448 h 2000841"/>
                <a:gd name="connsiteX49" fmla="*/ 1610931 w 8126741"/>
                <a:gd name="connsiteY49" fmla="*/ 37100 h 2000841"/>
                <a:gd name="connsiteX50" fmla="*/ 2082182 w 8126741"/>
                <a:gd name="connsiteY50" fmla="*/ 31261 h 2000841"/>
                <a:gd name="connsiteX51" fmla="*/ 2425269 w 8126741"/>
                <a:gd name="connsiteY51" fmla="*/ 13097 h 2000841"/>
                <a:gd name="connsiteX52" fmla="*/ 3932682 w 8126741"/>
                <a:gd name="connsiteY52" fmla="*/ 18935 h 2000841"/>
                <a:gd name="connsiteX53" fmla="*/ 5054615 w 8126741"/>
                <a:gd name="connsiteY53" fmla="*/ 122 h 200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126741" h="2000841">
                  <a:moveTo>
                    <a:pt x="5054615" y="122"/>
                  </a:moveTo>
                  <a:cubicBezTo>
                    <a:pt x="5262636" y="1420"/>
                    <a:pt x="5470657" y="13097"/>
                    <a:pt x="5677692" y="26072"/>
                  </a:cubicBezTo>
                  <a:cubicBezTo>
                    <a:pt x="5931063" y="40344"/>
                    <a:pt x="6184435" y="39695"/>
                    <a:pt x="6438793" y="23477"/>
                  </a:cubicBezTo>
                  <a:cubicBezTo>
                    <a:pt x="6685263" y="7258"/>
                    <a:pt x="6933705" y="770"/>
                    <a:pt x="7181160" y="13097"/>
                  </a:cubicBezTo>
                  <a:cubicBezTo>
                    <a:pt x="7373408" y="22179"/>
                    <a:pt x="7564669" y="19584"/>
                    <a:pt x="7755930" y="5312"/>
                  </a:cubicBezTo>
                  <a:cubicBezTo>
                    <a:pt x="7866349" y="-2473"/>
                    <a:pt x="7975781" y="4663"/>
                    <a:pt x="8085214" y="8555"/>
                  </a:cubicBezTo>
                  <a:cubicBezTo>
                    <a:pt x="8098030" y="9204"/>
                    <a:pt x="8111833" y="9204"/>
                    <a:pt x="8124650" y="9204"/>
                  </a:cubicBezTo>
                  <a:lnTo>
                    <a:pt x="8126741" y="164852"/>
                  </a:lnTo>
                  <a:lnTo>
                    <a:pt x="6161752" y="1993349"/>
                  </a:lnTo>
                  <a:lnTo>
                    <a:pt x="5952753" y="1985259"/>
                  </a:lnTo>
                  <a:cubicBezTo>
                    <a:pt x="5808814" y="1978772"/>
                    <a:pt x="5664875" y="1969040"/>
                    <a:pt x="5520937" y="1962553"/>
                  </a:cubicBezTo>
                  <a:cubicBezTo>
                    <a:pt x="5303057" y="1952173"/>
                    <a:pt x="5084192" y="1953471"/>
                    <a:pt x="4866311" y="1956066"/>
                  </a:cubicBezTo>
                  <a:cubicBezTo>
                    <a:pt x="4474917" y="1961256"/>
                    <a:pt x="4082536" y="1969690"/>
                    <a:pt x="3690155" y="1976825"/>
                  </a:cubicBezTo>
                  <a:cubicBezTo>
                    <a:pt x="3295802" y="1984610"/>
                    <a:pt x="2902435" y="1972933"/>
                    <a:pt x="2508083" y="1970987"/>
                  </a:cubicBezTo>
                  <a:cubicBezTo>
                    <a:pt x="2181757" y="1969690"/>
                    <a:pt x="1854444" y="1966445"/>
                    <a:pt x="1528117" y="1972933"/>
                  </a:cubicBezTo>
                  <a:cubicBezTo>
                    <a:pt x="1340799" y="1976825"/>
                    <a:pt x="1154468" y="1982015"/>
                    <a:pt x="967151" y="1988503"/>
                  </a:cubicBezTo>
                  <a:cubicBezTo>
                    <a:pt x="845887" y="1992395"/>
                    <a:pt x="724624" y="1996287"/>
                    <a:pt x="603360" y="1999531"/>
                  </a:cubicBezTo>
                  <a:cubicBezTo>
                    <a:pt x="463364" y="2003424"/>
                    <a:pt x="324356" y="1998882"/>
                    <a:pt x="186332" y="1982664"/>
                  </a:cubicBezTo>
                  <a:cubicBezTo>
                    <a:pt x="163657" y="1980069"/>
                    <a:pt x="140982" y="1974879"/>
                    <a:pt x="120278" y="1969040"/>
                  </a:cubicBezTo>
                  <a:cubicBezTo>
                    <a:pt x="29577" y="1943091"/>
                    <a:pt x="16761" y="1926873"/>
                    <a:pt x="41407" y="1863945"/>
                  </a:cubicBezTo>
                  <a:cubicBezTo>
                    <a:pt x="59153" y="1817236"/>
                    <a:pt x="41407" y="1771176"/>
                    <a:pt x="32535" y="1725764"/>
                  </a:cubicBezTo>
                  <a:cubicBezTo>
                    <a:pt x="22676" y="1678406"/>
                    <a:pt x="41407" y="1643374"/>
                    <a:pt x="100560" y="1616127"/>
                  </a:cubicBezTo>
                  <a:cubicBezTo>
                    <a:pt x="142954" y="1596665"/>
                    <a:pt x="174502" y="1570067"/>
                    <a:pt x="204078" y="1542820"/>
                  </a:cubicBezTo>
                  <a:cubicBezTo>
                    <a:pt x="231683" y="1517519"/>
                    <a:pt x="223796" y="1502598"/>
                    <a:pt x="178445" y="1490921"/>
                  </a:cubicBezTo>
                  <a:cubicBezTo>
                    <a:pt x="152812" y="1483785"/>
                    <a:pt x="126193" y="1479244"/>
                    <a:pt x="99575" y="1472757"/>
                  </a:cubicBezTo>
                  <a:cubicBezTo>
                    <a:pt x="42394" y="1458484"/>
                    <a:pt x="18732" y="1438373"/>
                    <a:pt x="23661" y="1399449"/>
                  </a:cubicBezTo>
                  <a:cubicBezTo>
                    <a:pt x="30563" y="1339117"/>
                    <a:pt x="41407" y="1278784"/>
                    <a:pt x="52252" y="1219100"/>
                  </a:cubicBezTo>
                  <a:cubicBezTo>
                    <a:pt x="58168" y="1183420"/>
                    <a:pt x="89716" y="1158767"/>
                    <a:pt x="137038" y="1140603"/>
                  </a:cubicBezTo>
                  <a:cubicBezTo>
                    <a:pt x="205064" y="1114653"/>
                    <a:pt x="275062" y="1095191"/>
                    <a:pt x="346045" y="1074432"/>
                  </a:cubicBezTo>
                  <a:cubicBezTo>
                    <a:pt x="363791" y="1069242"/>
                    <a:pt x="389424" y="1064052"/>
                    <a:pt x="385481" y="1049130"/>
                  </a:cubicBezTo>
                  <a:cubicBezTo>
                    <a:pt x="382522" y="1036805"/>
                    <a:pt x="357876" y="1036156"/>
                    <a:pt x="340130" y="1034210"/>
                  </a:cubicBezTo>
                  <a:cubicBezTo>
                    <a:pt x="271118" y="1027073"/>
                    <a:pt x="201120" y="1021235"/>
                    <a:pt x="131123" y="1014099"/>
                  </a:cubicBezTo>
                  <a:cubicBezTo>
                    <a:pt x="81829" y="1008909"/>
                    <a:pt x="32535" y="1003719"/>
                    <a:pt x="0" y="975174"/>
                  </a:cubicBezTo>
                  <a:cubicBezTo>
                    <a:pt x="0" y="962200"/>
                    <a:pt x="0" y="949225"/>
                    <a:pt x="0" y="936250"/>
                  </a:cubicBezTo>
                  <a:cubicBezTo>
                    <a:pt x="38450" y="888244"/>
                    <a:pt x="53238" y="838939"/>
                    <a:pt x="25633" y="786392"/>
                  </a:cubicBezTo>
                  <a:cubicBezTo>
                    <a:pt x="3944" y="744873"/>
                    <a:pt x="9859" y="703354"/>
                    <a:pt x="34507" y="663132"/>
                  </a:cubicBezTo>
                  <a:cubicBezTo>
                    <a:pt x="55210" y="628100"/>
                    <a:pt x="77885" y="593068"/>
                    <a:pt x="99575" y="558036"/>
                  </a:cubicBezTo>
                  <a:cubicBezTo>
                    <a:pt x="108447" y="543764"/>
                    <a:pt x="119292" y="530140"/>
                    <a:pt x="117321" y="514571"/>
                  </a:cubicBezTo>
                  <a:cubicBezTo>
                    <a:pt x="112391" y="473051"/>
                    <a:pt x="147882" y="453589"/>
                    <a:pt x="202106" y="442561"/>
                  </a:cubicBezTo>
                  <a:cubicBezTo>
                    <a:pt x="289849" y="425045"/>
                    <a:pt x="381537" y="416612"/>
                    <a:pt x="471251" y="403637"/>
                  </a:cubicBezTo>
                  <a:cubicBezTo>
                    <a:pt x="498856" y="399744"/>
                    <a:pt x="526461" y="397149"/>
                    <a:pt x="556037" y="386121"/>
                  </a:cubicBezTo>
                  <a:cubicBezTo>
                    <a:pt x="525476" y="373146"/>
                    <a:pt x="495899" y="373795"/>
                    <a:pt x="466323" y="371848"/>
                  </a:cubicBezTo>
                  <a:cubicBezTo>
                    <a:pt x="356889" y="364713"/>
                    <a:pt x="246471" y="364713"/>
                    <a:pt x="138024" y="353035"/>
                  </a:cubicBezTo>
                  <a:cubicBezTo>
                    <a:pt x="125208" y="351089"/>
                    <a:pt x="112391" y="349791"/>
                    <a:pt x="99575" y="347196"/>
                  </a:cubicBezTo>
                  <a:cubicBezTo>
                    <a:pt x="56196" y="338114"/>
                    <a:pt x="42394" y="321247"/>
                    <a:pt x="69998" y="299190"/>
                  </a:cubicBezTo>
                  <a:cubicBezTo>
                    <a:pt x="131123" y="249886"/>
                    <a:pt x="119292" y="194094"/>
                    <a:pt x="114362" y="138303"/>
                  </a:cubicBezTo>
                  <a:cubicBezTo>
                    <a:pt x="113377" y="127275"/>
                    <a:pt x="109434" y="116246"/>
                    <a:pt x="110419" y="105866"/>
                  </a:cubicBezTo>
                  <a:cubicBezTo>
                    <a:pt x="116334" y="42290"/>
                    <a:pt x="141967" y="26720"/>
                    <a:pt x="238583" y="27369"/>
                  </a:cubicBezTo>
                  <a:cubicBezTo>
                    <a:pt x="483082" y="29315"/>
                    <a:pt x="727581" y="16340"/>
                    <a:pt x="973066" y="12448"/>
                  </a:cubicBezTo>
                  <a:cubicBezTo>
                    <a:pt x="1187002" y="9853"/>
                    <a:pt x="1398967" y="17638"/>
                    <a:pt x="1610931" y="37100"/>
                  </a:cubicBezTo>
                  <a:cubicBezTo>
                    <a:pt x="1768672" y="51372"/>
                    <a:pt x="1925427" y="46182"/>
                    <a:pt x="2082182" y="31261"/>
                  </a:cubicBezTo>
                  <a:cubicBezTo>
                    <a:pt x="2195559" y="20233"/>
                    <a:pt x="2309921" y="12448"/>
                    <a:pt x="2425269" y="13097"/>
                  </a:cubicBezTo>
                  <a:cubicBezTo>
                    <a:pt x="2928068" y="15692"/>
                    <a:pt x="3429882" y="17638"/>
                    <a:pt x="3932682" y="18935"/>
                  </a:cubicBezTo>
                  <a:cubicBezTo>
                    <a:pt x="4306331" y="20233"/>
                    <a:pt x="4679980" y="-1825"/>
                    <a:pt x="5054615" y="12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5CE16166-B15D-4AF5-948A-67E9473F53D7}"/>
                </a:ext>
              </a:extLst>
            </p:cNvPr>
            <p:cNvGrpSpPr/>
            <p:nvPr/>
          </p:nvGrpSpPr>
          <p:grpSpPr>
            <a:xfrm rot="21364449" flipH="1">
              <a:off x="7617107" y="2400854"/>
              <a:ext cx="4145960" cy="4198971"/>
              <a:chOff x="646749" y="3124500"/>
              <a:chExt cx="3290703" cy="333277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34D82605-4E6D-4F9C-B537-DF953E2DAB24}"/>
                  </a:ext>
                </a:extLst>
              </p:cNvPr>
              <p:cNvSpPr/>
              <p:nvPr/>
            </p:nvSpPr>
            <p:spPr>
              <a:xfrm flipH="1">
                <a:off x="646749" y="5037719"/>
                <a:ext cx="1260852" cy="1419558"/>
              </a:xfrm>
              <a:custGeom>
                <a:avLst/>
                <a:gdLst>
                  <a:gd name="connsiteX0" fmla="*/ 376825 w 1283915"/>
                  <a:gd name="connsiteY0" fmla="*/ 233296 h 1475011"/>
                  <a:gd name="connsiteX1" fmla="*/ 1212402 w 1283915"/>
                  <a:gd name="connsiteY1" fmla="*/ 1137254 h 1475011"/>
                  <a:gd name="connsiteX2" fmla="*/ 1274112 w 1283915"/>
                  <a:gd name="connsiteY2" fmla="*/ 1297365 h 1475011"/>
                  <a:gd name="connsiteX3" fmla="*/ 1078977 w 1283915"/>
                  <a:gd name="connsiteY3" fmla="*/ 1442465 h 1475011"/>
                  <a:gd name="connsiteX4" fmla="*/ 925538 w 1283915"/>
                  <a:gd name="connsiteY4" fmla="*/ 1419116 h 1475011"/>
                  <a:gd name="connsiteX5" fmla="*/ 33254 w 1283915"/>
                  <a:gd name="connsiteY5" fmla="*/ 174922 h 1475011"/>
                  <a:gd name="connsiteX6" fmla="*/ 4902 w 1283915"/>
                  <a:gd name="connsiteY6" fmla="*/ 103206 h 1475011"/>
                  <a:gd name="connsiteX7" fmla="*/ 123317 w 1283915"/>
                  <a:gd name="connsiteY7" fmla="*/ 6473 h 1475011"/>
                  <a:gd name="connsiteX8" fmla="*/ 186694 w 1283915"/>
                  <a:gd name="connsiteY8" fmla="*/ 39829 h 1475011"/>
                  <a:gd name="connsiteX9" fmla="*/ 376825 w 1283915"/>
                  <a:gd name="connsiteY9" fmla="*/ 233296 h 1475011"/>
                  <a:gd name="connsiteX0" fmla="*/ 186694 w 1323395"/>
                  <a:gd name="connsiteY0" fmla="*/ 39829 h 1475011"/>
                  <a:gd name="connsiteX1" fmla="*/ 1212402 w 1323395"/>
                  <a:gd name="connsiteY1" fmla="*/ 1137254 h 1475011"/>
                  <a:gd name="connsiteX2" fmla="*/ 1274112 w 1323395"/>
                  <a:gd name="connsiteY2" fmla="*/ 1297365 h 1475011"/>
                  <a:gd name="connsiteX3" fmla="*/ 1078977 w 1323395"/>
                  <a:gd name="connsiteY3" fmla="*/ 1442465 h 1475011"/>
                  <a:gd name="connsiteX4" fmla="*/ 925538 w 1323395"/>
                  <a:gd name="connsiteY4" fmla="*/ 1419116 h 1475011"/>
                  <a:gd name="connsiteX5" fmla="*/ 33254 w 1323395"/>
                  <a:gd name="connsiteY5" fmla="*/ 174922 h 1475011"/>
                  <a:gd name="connsiteX6" fmla="*/ 4902 w 1323395"/>
                  <a:gd name="connsiteY6" fmla="*/ 103206 h 1475011"/>
                  <a:gd name="connsiteX7" fmla="*/ 123317 w 1323395"/>
                  <a:gd name="connsiteY7" fmla="*/ 6473 h 1475011"/>
                  <a:gd name="connsiteX8" fmla="*/ 186694 w 1323395"/>
                  <a:gd name="connsiteY8" fmla="*/ 39829 h 1475011"/>
                  <a:gd name="connsiteX0" fmla="*/ 234958 w 1371659"/>
                  <a:gd name="connsiteY0" fmla="*/ 39829 h 1449814"/>
                  <a:gd name="connsiteX1" fmla="*/ 1260666 w 1371659"/>
                  <a:gd name="connsiteY1" fmla="*/ 1137254 h 1449814"/>
                  <a:gd name="connsiteX2" fmla="*/ 1322376 w 1371659"/>
                  <a:gd name="connsiteY2" fmla="*/ 1297365 h 1449814"/>
                  <a:gd name="connsiteX3" fmla="*/ 1127241 w 1371659"/>
                  <a:gd name="connsiteY3" fmla="*/ 1442465 h 1449814"/>
                  <a:gd name="connsiteX4" fmla="*/ 980026 w 1371659"/>
                  <a:gd name="connsiteY4" fmla="*/ 1385281 h 1449814"/>
                  <a:gd name="connsiteX5" fmla="*/ 81518 w 1371659"/>
                  <a:gd name="connsiteY5" fmla="*/ 174922 h 1449814"/>
                  <a:gd name="connsiteX6" fmla="*/ 53166 w 1371659"/>
                  <a:gd name="connsiteY6" fmla="*/ 103206 h 1449814"/>
                  <a:gd name="connsiteX7" fmla="*/ 171581 w 1371659"/>
                  <a:gd name="connsiteY7" fmla="*/ 6473 h 1449814"/>
                  <a:gd name="connsiteX8" fmla="*/ 234958 w 1371659"/>
                  <a:gd name="connsiteY8" fmla="*/ 39829 h 1449814"/>
                  <a:gd name="connsiteX0" fmla="*/ 234958 w 1371659"/>
                  <a:gd name="connsiteY0" fmla="*/ 39829 h 1515808"/>
                  <a:gd name="connsiteX1" fmla="*/ 1260666 w 1371659"/>
                  <a:gd name="connsiteY1" fmla="*/ 1137254 h 1515808"/>
                  <a:gd name="connsiteX2" fmla="*/ 1322376 w 1371659"/>
                  <a:gd name="connsiteY2" fmla="*/ 1297365 h 1515808"/>
                  <a:gd name="connsiteX3" fmla="*/ 1100715 w 1371659"/>
                  <a:gd name="connsiteY3" fmla="*/ 1472566 h 1515808"/>
                  <a:gd name="connsiteX4" fmla="*/ 980026 w 1371659"/>
                  <a:gd name="connsiteY4" fmla="*/ 1385281 h 1515808"/>
                  <a:gd name="connsiteX5" fmla="*/ 81518 w 1371659"/>
                  <a:gd name="connsiteY5" fmla="*/ 174922 h 1515808"/>
                  <a:gd name="connsiteX6" fmla="*/ 53166 w 1371659"/>
                  <a:gd name="connsiteY6" fmla="*/ 103206 h 1515808"/>
                  <a:gd name="connsiteX7" fmla="*/ 171581 w 1371659"/>
                  <a:gd name="connsiteY7" fmla="*/ 6473 h 1515808"/>
                  <a:gd name="connsiteX8" fmla="*/ 234958 w 1371659"/>
                  <a:gd name="connsiteY8" fmla="*/ 39829 h 1515808"/>
                  <a:gd name="connsiteX0" fmla="*/ 234958 w 1346401"/>
                  <a:gd name="connsiteY0" fmla="*/ 39829 h 1518077"/>
                  <a:gd name="connsiteX1" fmla="*/ 1260666 w 1346401"/>
                  <a:gd name="connsiteY1" fmla="*/ 1137254 h 1518077"/>
                  <a:gd name="connsiteX2" fmla="*/ 1266452 w 1346401"/>
                  <a:gd name="connsiteY2" fmla="*/ 1259093 h 1518077"/>
                  <a:gd name="connsiteX3" fmla="*/ 1100715 w 1346401"/>
                  <a:gd name="connsiteY3" fmla="*/ 1472566 h 1518077"/>
                  <a:gd name="connsiteX4" fmla="*/ 980026 w 1346401"/>
                  <a:gd name="connsiteY4" fmla="*/ 1385281 h 1518077"/>
                  <a:gd name="connsiteX5" fmla="*/ 81518 w 1346401"/>
                  <a:gd name="connsiteY5" fmla="*/ 174922 h 1518077"/>
                  <a:gd name="connsiteX6" fmla="*/ 53166 w 1346401"/>
                  <a:gd name="connsiteY6" fmla="*/ 103206 h 1518077"/>
                  <a:gd name="connsiteX7" fmla="*/ 171581 w 1346401"/>
                  <a:gd name="connsiteY7" fmla="*/ 6473 h 1518077"/>
                  <a:gd name="connsiteX8" fmla="*/ 234958 w 1346401"/>
                  <a:gd name="connsiteY8" fmla="*/ 39829 h 1518077"/>
                  <a:gd name="connsiteX0" fmla="*/ 234958 w 1274320"/>
                  <a:gd name="connsiteY0" fmla="*/ 39829 h 1518077"/>
                  <a:gd name="connsiteX1" fmla="*/ 1062955 w 1274320"/>
                  <a:gd name="connsiteY1" fmla="*/ 918984 h 1518077"/>
                  <a:gd name="connsiteX2" fmla="*/ 1266452 w 1274320"/>
                  <a:gd name="connsiteY2" fmla="*/ 1259093 h 1518077"/>
                  <a:gd name="connsiteX3" fmla="*/ 1100715 w 1274320"/>
                  <a:gd name="connsiteY3" fmla="*/ 1472566 h 1518077"/>
                  <a:gd name="connsiteX4" fmla="*/ 980026 w 1274320"/>
                  <a:gd name="connsiteY4" fmla="*/ 1385281 h 1518077"/>
                  <a:gd name="connsiteX5" fmla="*/ 81518 w 1274320"/>
                  <a:gd name="connsiteY5" fmla="*/ 174922 h 1518077"/>
                  <a:gd name="connsiteX6" fmla="*/ 53166 w 1274320"/>
                  <a:gd name="connsiteY6" fmla="*/ 103206 h 1518077"/>
                  <a:gd name="connsiteX7" fmla="*/ 171581 w 1274320"/>
                  <a:gd name="connsiteY7" fmla="*/ 6473 h 1518077"/>
                  <a:gd name="connsiteX8" fmla="*/ 234958 w 1274320"/>
                  <a:gd name="connsiteY8" fmla="*/ 39829 h 1518077"/>
                  <a:gd name="connsiteX0" fmla="*/ 221490 w 1260852"/>
                  <a:gd name="connsiteY0" fmla="*/ 39829 h 1474731"/>
                  <a:gd name="connsiteX1" fmla="*/ 1049487 w 1260852"/>
                  <a:gd name="connsiteY1" fmla="*/ 918984 h 1474731"/>
                  <a:gd name="connsiteX2" fmla="*/ 1252984 w 1260852"/>
                  <a:gd name="connsiteY2" fmla="*/ 1259093 h 1474731"/>
                  <a:gd name="connsiteX3" fmla="*/ 1087247 w 1260852"/>
                  <a:gd name="connsiteY3" fmla="*/ 1472566 h 1474731"/>
                  <a:gd name="connsiteX4" fmla="*/ 777560 w 1260852"/>
                  <a:gd name="connsiteY4" fmla="*/ 1119640 h 1474731"/>
                  <a:gd name="connsiteX5" fmla="*/ 68050 w 1260852"/>
                  <a:gd name="connsiteY5" fmla="*/ 174922 h 1474731"/>
                  <a:gd name="connsiteX6" fmla="*/ 39698 w 1260852"/>
                  <a:gd name="connsiteY6" fmla="*/ 103206 h 1474731"/>
                  <a:gd name="connsiteX7" fmla="*/ 158113 w 1260852"/>
                  <a:gd name="connsiteY7" fmla="*/ 6473 h 1474731"/>
                  <a:gd name="connsiteX8" fmla="*/ 221490 w 1260852"/>
                  <a:gd name="connsiteY8" fmla="*/ 39829 h 1474731"/>
                  <a:gd name="connsiteX0" fmla="*/ 221490 w 1260852"/>
                  <a:gd name="connsiteY0" fmla="*/ 39829 h 1419559"/>
                  <a:gd name="connsiteX1" fmla="*/ 1049487 w 1260852"/>
                  <a:gd name="connsiteY1" fmla="*/ 918984 h 1419559"/>
                  <a:gd name="connsiteX2" fmla="*/ 1252984 w 1260852"/>
                  <a:gd name="connsiteY2" fmla="*/ 1259093 h 1419559"/>
                  <a:gd name="connsiteX3" fmla="*/ 1048592 w 1260852"/>
                  <a:gd name="connsiteY3" fmla="*/ 1416483 h 1419559"/>
                  <a:gd name="connsiteX4" fmla="*/ 777560 w 1260852"/>
                  <a:gd name="connsiteY4" fmla="*/ 1119640 h 1419559"/>
                  <a:gd name="connsiteX5" fmla="*/ 68050 w 1260852"/>
                  <a:gd name="connsiteY5" fmla="*/ 174922 h 1419559"/>
                  <a:gd name="connsiteX6" fmla="*/ 39698 w 1260852"/>
                  <a:gd name="connsiteY6" fmla="*/ 103206 h 1419559"/>
                  <a:gd name="connsiteX7" fmla="*/ 158113 w 1260852"/>
                  <a:gd name="connsiteY7" fmla="*/ 6473 h 1419559"/>
                  <a:gd name="connsiteX8" fmla="*/ 221490 w 1260852"/>
                  <a:gd name="connsiteY8" fmla="*/ 39829 h 14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852" h="1419559">
                    <a:moveTo>
                      <a:pt x="221490" y="39829"/>
                    </a:moveTo>
                    <a:cubicBezTo>
                      <a:pt x="403004" y="228292"/>
                      <a:pt x="877571" y="715773"/>
                      <a:pt x="1049487" y="918984"/>
                    </a:cubicBezTo>
                    <a:cubicBezTo>
                      <a:pt x="1221403" y="1122195"/>
                      <a:pt x="1284672" y="1200719"/>
                      <a:pt x="1252984" y="1259093"/>
                    </a:cubicBezTo>
                    <a:cubicBezTo>
                      <a:pt x="1216292" y="1325806"/>
                      <a:pt x="1127829" y="1439725"/>
                      <a:pt x="1048592" y="1416483"/>
                    </a:cubicBezTo>
                    <a:cubicBezTo>
                      <a:pt x="969355" y="1393241"/>
                      <a:pt x="940984" y="1326567"/>
                      <a:pt x="777560" y="1119640"/>
                    </a:cubicBezTo>
                    <a:cubicBezTo>
                      <a:pt x="614136" y="912713"/>
                      <a:pt x="191027" y="344328"/>
                      <a:pt x="68050" y="174922"/>
                    </a:cubicBezTo>
                    <a:cubicBezTo>
                      <a:pt x="-54927" y="5516"/>
                      <a:pt x="23019" y="136563"/>
                      <a:pt x="39698" y="103206"/>
                    </a:cubicBezTo>
                    <a:cubicBezTo>
                      <a:pt x="61379" y="56507"/>
                      <a:pt x="106410" y="19815"/>
                      <a:pt x="158113" y="6473"/>
                    </a:cubicBezTo>
                    <a:cubicBezTo>
                      <a:pt x="194805" y="-15209"/>
                      <a:pt x="206479" y="23151"/>
                      <a:pt x="221490" y="3982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lin ang="20400000" scaled="0"/>
                <a:tileRect/>
              </a:gradFill>
              <a:ln w="166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70C07E85-32C1-478C-9B8B-10317C70E71A}"/>
                  </a:ext>
                </a:extLst>
              </p:cNvPr>
              <p:cNvSpPr/>
              <p:nvPr/>
            </p:nvSpPr>
            <p:spPr>
              <a:xfrm flipH="1">
                <a:off x="1434549" y="3124500"/>
                <a:ext cx="634516" cy="2016426"/>
              </a:xfrm>
              <a:custGeom>
                <a:avLst/>
                <a:gdLst>
                  <a:gd name="connsiteX0" fmla="*/ 321244 w 634516"/>
                  <a:gd name="connsiteY0" fmla="*/ 1919694 h 2016426"/>
                  <a:gd name="connsiteX1" fmla="*/ 202829 w 634516"/>
                  <a:gd name="connsiteY1" fmla="*/ 2016427 h 2016426"/>
                  <a:gd name="connsiteX2" fmla="*/ 66068 w 634516"/>
                  <a:gd name="connsiteY2" fmla="*/ 1824628 h 2016426"/>
                  <a:gd name="connsiteX3" fmla="*/ 29376 w 634516"/>
                  <a:gd name="connsiteY3" fmla="*/ 1574455 h 2016426"/>
                  <a:gd name="connsiteX4" fmla="*/ 456338 w 634516"/>
                  <a:gd name="connsiteY4" fmla="*/ 608788 h 2016426"/>
                  <a:gd name="connsiteX5" fmla="*/ 409639 w 634516"/>
                  <a:gd name="connsiteY5" fmla="*/ 348608 h 2016426"/>
                  <a:gd name="connsiteX6" fmla="*/ 277881 w 634516"/>
                  <a:gd name="connsiteY6" fmla="*/ 155141 h 2016426"/>
                  <a:gd name="connsiteX7" fmla="*/ 182815 w 634516"/>
                  <a:gd name="connsiteY7" fmla="*/ 31722 h 2016426"/>
                  <a:gd name="connsiteX8" fmla="*/ 449666 w 634516"/>
                  <a:gd name="connsiteY8" fmla="*/ 165148 h 2016426"/>
                  <a:gd name="connsiteX9" fmla="*/ 619784 w 634516"/>
                  <a:gd name="connsiteY9" fmla="*/ 542075 h 2016426"/>
                  <a:gd name="connsiteX10" fmla="*/ 144455 w 634516"/>
                  <a:gd name="connsiteY10" fmla="*/ 1626157 h 2016426"/>
                  <a:gd name="connsiteX11" fmla="*/ 157798 w 634516"/>
                  <a:gd name="connsiteY11" fmla="*/ 1736233 h 2016426"/>
                  <a:gd name="connsiteX12" fmla="*/ 321244 w 634516"/>
                  <a:gd name="connsiteY12" fmla="*/ 1919694 h 201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4516" h="2016426">
                    <a:moveTo>
                      <a:pt x="321244" y="1919694"/>
                    </a:moveTo>
                    <a:cubicBezTo>
                      <a:pt x="281217" y="1951382"/>
                      <a:pt x="242857" y="1984738"/>
                      <a:pt x="202829" y="2016427"/>
                    </a:cubicBezTo>
                    <a:cubicBezTo>
                      <a:pt x="186151" y="1933036"/>
                      <a:pt x="119438" y="1879666"/>
                      <a:pt x="66068" y="1824628"/>
                    </a:cubicBezTo>
                    <a:cubicBezTo>
                      <a:pt x="-10652" y="1744572"/>
                      <a:pt x="-17323" y="1676192"/>
                      <a:pt x="29376" y="1574455"/>
                    </a:cubicBezTo>
                    <a:cubicBezTo>
                      <a:pt x="177812" y="1255901"/>
                      <a:pt x="314573" y="930677"/>
                      <a:pt x="456338" y="608788"/>
                    </a:cubicBezTo>
                    <a:cubicBezTo>
                      <a:pt x="519715" y="463687"/>
                      <a:pt x="519715" y="463687"/>
                      <a:pt x="409639" y="348608"/>
                    </a:cubicBezTo>
                    <a:cubicBezTo>
                      <a:pt x="391293" y="266885"/>
                      <a:pt x="321244" y="220186"/>
                      <a:pt x="277881" y="155141"/>
                    </a:cubicBezTo>
                    <a:cubicBezTo>
                      <a:pt x="249528" y="111777"/>
                      <a:pt x="214504" y="73418"/>
                      <a:pt x="182815" y="31722"/>
                    </a:cubicBezTo>
                    <a:cubicBezTo>
                      <a:pt x="257867" y="-73351"/>
                      <a:pt x="406303" y="111777"/>
                      <a:pt x="449666" y="165148"/>
                    </a:cubicBezTo>
                    <a:cubicBezTo>
                      <a:pt x="534725" y="265217"/>
                      <a:pt x="681493" y="403646"/>
                      <a:pt x="619784" y="542075"/>
                    </a:cubicBezTo>
                    <a:cubicBezTo>
                      <a:pt x="461341" y="903992"/>
                      <a:pt x="302898" y="1265908"/>
                      <a:pt x="144455" y="1626157"/>
                    </a:cubicBezTo>
                    <a:cubicBezTo>
                      <a:pt x="126109" y="1669521"/>
                      <a:pt x="122774" y="1699541"/>
                      <a:pt x="157798" y="1736233"/>
                    </a:cubicBezTo>
                    <a:cubicBezTo>
                      <a:pt x="214504" y="1794607"/>
                      <a:pt x="251196" y="1871327"/>
                      <a:pt x="321244" y="191969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66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AD4805A-9746-45EF-8ADB-F753A8D437BF}"/>
                  </a:ext>
                </a:extLst>
              </p:cNvPr>
              <p:cNvSpPr/>
              <p:nvPr/>
            </p:nvSpPr>
            <p:spPr>
              <a:xfrm flipH="1">
                <a:off x="3610775" y="4587210"/>
                <a:ext cx="213330" cy="226350"/>
              </a:xfrm>
              <a:custGeom>
                <a:avLst/>
                <a:gdLst>
                  <a:gd name="connsiteX0" fmla="*/ 74902 w 213330"/>
                  <a:gd name="connsiteY0" fmla="*/ 0 h 226350"/>
                  <a:gd name="connsiteX1" fmla="*/ 213331 w 213330"/>
                  <a:gd name="connsiteY1" fmla="*/ 168450 h 226350"/>
                  <a:gd name="connsiteX2" fmla="*/ 43213 w 213330"/>
                  <a:gd name="connsiteY2" fmla="*/ 180124 h 226350"/>
                  <a:gd name="connsiteX3" fmla="*/ 74902 w 213330"/>
                  <a:gd name="connsiteY3" fmla="*/ 0 h 22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30" h="226350">
                    <a:moveTo>
                      <a:pt x="74902" y="0"/>
                    </a:moveTo>
                    <a:cubicBezTo>
                      <a:pt x="126604" y="50035"/>
                      <a:pt x="171635" y="108408"/>
                      <a:pt x="213331" y="168450"/>
                    </a:cubicBezTo>
                    <a:cubicBezTo>
                      <a:pt x="136611" y="241834"/>
                      <a:pt x="99919" y="245169"/>
                      <a:pt x="43213" y="180124"/>
                    </a:cubicBezTo>
                    <a:cubicBezTo>
                      <a:pt x="-21832" y="103405"/>
                      <a:pt x="-15161" y="65045"/>
                      <a:pt x="74902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66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B507B745-3820-41BF-A2EE-28C8C3431124}"/>
                  </a:ext>
                </a:extLst>
              </p:cNvPr>
              <p:cNvSpPr/>
              <p:nvPr/>
            </p:nvSpPr>
            <p:spPr>
              <a:xfrm rot="2273346">
                <a:off x="1556587" y="3644709"/>
                <a:ext cx="2380865" cy="619887"/>
              </a:xfrm>
              <a:prstGeom prst="roundRect">
                <a:avLst>
                  <a:gd name="adj" fmla="val 9202"/>
                </a:avLst>
              </a:prstGeom>
              <a:gradFill>
                <a:gsLst>
                  <a:gs pos="41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  <a:gs pos="11000">
                    <a:schemeClr val="accent1">
                      <a:lumMod val="75000"/>
                    </a:schemeClr>
                  </a:gs>
                  <a:gs pos="23000">
                    <a:schemeClr val="accent1"/>
                  </a:gs>
                  <a:gs pos="62000">
                    <a:schemeClr val="accent1"/>
                  </a:gs>
                  <a:gs pos="84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Fully Editable Shapes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23E5CBD-C0FA-4A79-9013-D9D0D12F5034}"/>
              </a:ext>
            </a:extLst>
          </p:cNvPr>
          <p:cNvGrpSpPr/>
          <p:nvPr/>
        </p:nvGrpSpPr>
        <p:grpSpPr>
          <a:xfrm>
            <a:off x="132217" y="1222131"/>
            <a:ext cx="5020075" cy="2908325"/>
            <a:chOff x="439947" y="786720"/>
            <a:chExt cx="10112467" cy="585854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72634D5-1300-4217-AA2F-23B5925AD6CD}"/>
                </a:ext>
              </a:extLst>
            </p:cNvPr>
            <p:cNvSpPr/>
            <p:nvPr/>
          </p:nvSpPr>
          <p:spPr>
            <a:xfrm rot="10800000">
              <a:off x="2026297" y="2181006"/>
              <a:ext cx="8526117" cy="2330966"/>
            </a:xfrm>
            <a:custGeom>
              <a:avLst/>
              <a:gdLst>
                <a:gd name="connsiteX0" fmla="*/ 511803 w 9095640"/>
                <a:gd name="connsiteY0" fmla="*/ 292298 h 2330966"/>
                <a:gd name="connsiteX1" fmla="*/ 515247 w 9095640"/>
                <a:gd name="connsiteY1" fmla="*/ 286422 h 2330966"/>
                <a:gd name="connsiteX2" fmla="*/ 512951 w 9095640"/>
                <a:gd name="connsiteY2" fmla="*/ 285689 h 2330966"/>
                <a:gd name="connsiteX3" fmla="*/ 511803 w 9095640"/>
                <a:gd name="connsiteY3" fmla="*/ 292298 h 2330966"/>
                <a:gd name="connsiteX4" fmla="*/ 314167 w 9095640"/>
                <a:gd name="connsiteY4" fmla="*/ 626245 h 2330966"/>
                <a:gd name="connsiteX5" fmla="*/ 320695 w 9095640"/>
                <a:gd name="connsiteY5" fmla="*/ 623491 h 2330966"/>
                <a:gd name="connsiteX6" fmla="*/ 320508 w 9095640"/>
                <a:gd name="connsiteY6" fmla="*/ 623849 h 2330966"/>
                <a:gd name="connsiteX7" fmla="*/ 315127 w 9095640"/>
                <a:gd name="connsiteY7" fmla="*/ 625969 h 2330966"/>
                <a:gd name="connsiteX8" fmla="*/ 314167 w 9095640"/>
                <a:gd name="connsiteY8" fmla="*/ 626245 h 2330966"/>
                <a:gd name="connsiteX9" fmla="*/ 576654 w 9095640"/>
                <a:gd name="connsiteY9" fmla="*/ 845999 h 2330966"/>
                <a:gd name="connsiteX10" fmla="*/ 575506 w 9095640"/>
                <a:gd name="connsiteY10" fmla="*/ 842327 h 2330966"/>
                <a:gd name="connsiteX11" fmla="*/ 573211 w 9095640"/>
                <a:gd name="connsiteY11" fmla="*/ 843796 h 2330966"/>
                <a:gd name="connsiteX12" fmla="*/ 576654 w 9095640"/>
                <a:gd name="connsiteY12" fmla="*/ 845999 h 2330966"/>
                <a:gd name="connsiteX13" fmla="*/ 4218521 w 9095640"/>
                <a:gd name="connsiteY13" fmla="*/ 2247083 h 2330966"/>
                <a:gd name="connsiteX14" fmla="*/ 4061955 w 9095640"/>
                <a:gd name="connsiteY14" fmla="*/ 2229471 h 2330966"/>
                <a:gd name="connsiteX15" fmla="*/ 4040506 w 9095640"/>
                <a:gd name="connsiteY15" fmla="*/ 2223412 h 2330966"/>
                <a:gd name="connsiteX16" fmla="*/ 4035953 w 9095640"/>
                <a:gd name="connsiteY16" fmla="*/ 2220977 h 2330966"/>
                <a:gd name="connsiteX17" fmla="*/ 4135756 w 9095640"/>
                <a:gd name="connsiteY17" fmla="*/ 2234328 h 2330966"/>
                <a:gd name="connsiteX18" fmla="*/ 4221499 w 9095640"/>
                <a:gd name="connsiteY18" fmla="*/ 2245627 h 2330966"/>
                <a:gd name="connsiteX19" fmla="*/ 4216620 w 9095640"/>
                <a:gd name="connsiteY19" fmla="*/ 2248013 h 2330966"/>
                <a:gd name="connsiteX20" fmla="*/ 4218521 w 9095640"/>
                <a:gd name="connsiteY20" fmla="*/ 2247083 h 2330966"/>
                <a:gd name="connsiteX21" fmla="*/ 4218629 w 9095640"/>
                <a:gd name="connsiteY21" fmla="*/ 2247096 h 2330966"/>
                <a:gd name="connsiteX22" fmla="*/ 4216620 w 9095640"/>
                <a:gd name="connsiteY22" fmla="*/ 2248013 h 2330966"/>
                <a:gd name="connsiteX23" fmla="*/ 406798 w 9095640"/>
                <a:gd name="connsiteY23" fmla="*/ 2330811 h 2330966"/>
                <a:gd name="connsiteX24" fmla="*/ 321861 w 9095640"/>
                <a:gd name="connsiteY24" fmla="*/ 2299968 h 2330966"/>
                <a:gd name="connsiteX25" fmla="*/ 320713 w 9095640"/>
                <a:gd name="connsiteY25" fmla="*/ 2268392 h 2330966"/>
                <a:gd name="connsiteX26" fmla="*/ 236350 w 9095640"/>
                <a:gd name="connsiteY26" fmla="*/ 2018712 h 2330966"/>
                <a:gd name="connsiteX27" fmla="*/ 139361 w 9095640"/>
                <a:gd name="connsiteY27" fmla="*/ 1688987 h 2330966"/>
                <a:gd name="connsiteX28" fmla="*/ 137066 w 9095640"/>
                <a:gd name="connsiteY28" fmla="*/ 1441510 h 2330966"/>
                <a:gd name="connsiteX29" fmla="*/ 130179 w 9095640"/>
                <a:gd name="connsiteY29" fmla="*/ 1353389 h 2330966"/>
                <a:gd name="connsiteX30" fmla="*/ 122145 w 9095640"/>
                <a:gd name="connsiteY30" fmla="*/ 1236627 h 2330966"/>
                <a:gd name="connsiteX31" fmla="*/ 85415 w 9095640"/>
                <a:gd name="connsiteY31" fmla="*/ 1155113 h 2330966"/>
                <a:gd name="connsiteX32" fmla="*/ 34338 w 9095640"/>
                <a:gd name="connsiteY32" fmla="*/ 1080943 h 2330966"/>
                <a:gd name="connsiteX33" fmla="*/ 14252 w 9095640"/>
                <a:gd name="connsiteY33" fmla="*/ 1055242 h 2330966"/>
                <a:gd name="connsiteX34" fmla="*/ 613 w 9095640"/>
                <a:gd name="connsiteY34" fmla="*/ 967050 h 2330966"/>
                <a:gd name="connsiteX35" fmla="*/ 0 w 9095640"/>
                <a:gd name="connsiteY35" fmla="*/ 953406 h 2330966"/>
                <a:gd name="connsiteX36" fmla="*/ 385767 w 9095640"/>
                <a:gd name="connsiteY36" fmla="*/ 953406 h 2330966"/>
                <a:gd name="connsiteX37" fmla="*/ 388415 w 9095640"/>
                <a:gd name="connsiteY37" fmla="*/ 948075 h 2330966"/>
                <a:gd name="connsiteX38" fmla="*/ 356277 w 9095640"/>
                <a:gd name="connsiteY38" fmla="*/ 925310 h 2330966"/>
                <a:gd name="connsiteX39" fmla="*/ 313235 w 9095640"/>
                <a:gd name="connsiteY39" fmla="*/ 863625 h 2330966"/>
                <a:gd name="connsiteX40" fmla="*/ 312661 w 9095640"/>
                <a:gd name="connsiteY40" fmla="*/ 859218 h 2330966"/>
                <a:gd name="connsiteX41" fmla="*/ 285114 w 9095640"/>
                <a:gd name="connsiteY41" fmla="*/ 740252 h 2330966"/>
                <a:gd name="connsiteX42" fmla="*/ 285114 w 9095640"/>
                <a:gd name="connsiteY42" fmla="*/ 739519 h 2330966"/>
                <a:gd name="connsiteX43" fmla="*/ 284540 w 9095640"/>
                <a:gd name="connsiteY43" fmla="*/ 739519 h 2330966"/>
                <a:gd name="connsiteX44" fmla="*/ 283966 w 9095640"/>
                <a:gd name="connsiteY44" fmla="*/ 739519 h 2330966"/>
                <a:gd name="connsiteX45" fmla="*/ 262732 w 9095640"/>
                <a:gd name="connsiteY45" fmla="*/ 738050 h 2330966"/>
                <a:gd name="connsiteX46" fmla="*/ 261010 w 9095640"/>
                <a:gd name="connsiteY46" fmla="*/ 738050 h 2330966"/>
                <a:gd name="connsiteX47" fmla="*/ 260436 w 9095640"/>
                <a:gd name="connsiteY47" fmla="*/ 738050 h 2330966"/>
                <a:gd name="connsiteX48" fmla="*/ 259288 w 9095640"/>
                <a:gd name="connsiteY48" fmla="*/ 738050 h 2330966"/>
                <a:gd name="connsiteX49" fmla="*/ 256993 w 9095640"/>
                <a:gd name="connsiteY49" fmla="*/ 738050 h 2330966"/>
                <a:gd name="connsiteX50" fmla="*/ 232889 w 9095640"/>
                <a:gd name="connsiteY50" fmla="*/ 696192 h 2330966"/>
                <a:gd name="connsiteX51" fmla="*/ 269045 w 9095640"/>
                <a:gd name="connsiteY51" fmla="*/ 691785 h 2330966"/>
                <a:gd name="connsiteX52" fmla="*/ 500326 w 9095640"/>
                <a:gd name="connsiteY52" fmla="*/ 687379 h 2330966"/>
                <a:gd name="connsiteX53" fmla="*/ 421701 w 9095640"/>
                <a:gd name="connsiteY53" fmla="*/ 637444 h 2330966"/>
                <a:gd name="connsiteX54" fmla="*/ 314957 w 9095640"/>
                <a:gd name="connsiteY54" fmla="*/ 634506 h 2330966"/>
                <a:gd name="connsiteX55" fmla="*/ 320508 w 9095640"/>
                <a:gd name="connsiteY55" fmla="*/ 623849 h 2330966"/>
                <a:gd name="connsiteX56" fmla="*/ 327008 w 9095640"/>
                <a:gd name="connsiteY56" fmla="*/ 621288 h 2330966"/>
                <a:gd name="connsiteX57" fmla="*/ 483682 w 9095640"/>
                <a:gd name="connsiteY57" fmla="*/ 493511 h 2330966"/>
                <a:gd name="connsiteX58" fmla="*/ 484256 w 9095640"/>
                <a:gd name="connsiteY58" fmla="*/ 436966 h 2330966"/>
                <a:gd name="connsiteX59" fmla="*/ 433753 w 9095640"/>
                <a:gd name="connsiteY59" fmla="*/ 347374 h 2330966"/>
                <a:gd name="connsiteX60" fmla="*/ 510656 w 9095640"/>
                <a:gd name="connsiteY60" fmla="*/ 293033 h 2330966"/>
                <a:gd name="connsiteX61" fmla="*/ 487700 w 9095640"/>
                <a:gd name="connsiteY61" fmla="*/ 269533 h 2330966"/>
                <a:gd name="connsiteX62" fmla="*/ 429736 w 9095640"/>
                <a:gd name="connsiteY62" fmla="*/ 258517 h 2330966"/>
                <a:gd name="connsiteX63" fmla="*/ 355703 w 9095640"/>
                <a:gd name="connsiteY63" fmla="*/ 235753 h 2330966"/>
                <a:gd name="connsiteX64" fmla="*/ 379233 w 9095640"/>
                <a:gd name="connsiteY64" fmla="*/ 177739 h 2330966"/>
                <a:gd name="connsiteX65" fmla="*/ 377511 w 9095640"/>
                <a:gd name="connsiteY65" fmla="*/ 177739 h 2330966"/>
                <a:gd name="connsiteX66" fmla="*/ 356994 w 9095640"/>
                <a:gd name="connsiteY66" fmla="*/ 173884 h 2330966"/>
                <a:gd name="connsiteX67" fmla="*/ 333895 w 9095640"/>
                <a:gd name="connsiteY67" fmla="*/ 168927 h 2330966"/>
                <a:gd name="connsiteX68" fmla="*/ 334469 w 9095640"/>
                <a:gd name="connsiteY68" fmla="*/ 169661 h 2330966"/>
                <a:gd name="connsiteX69" fmla="*/ 331599 w 9095640"/>
                <a:gd name="connsiteY69" fmla="*/ 165989 h 2330966"/>
                <a:gd name="connsiteX70" fmla="*/ 350538 w 9095640"/>
                <a:gd name="connsiteY70" fmla="*/ 118257 h 2330966"/>
                <a:gd name="connsiteX71" fmla="*/ 405058 w 9095640"/>
                <a:gd name="connsiteY71" fmla="*/ 146162 h 2330966"/>
                <a:gd name="connsiteX72" fmla="*/ 417684 w 9095640"/>
                <a:gd name="connsiteY72" fmla="*/ 146896 h 2330966"/>
                <a:gd name="connsiteX73" fmla="*/ 544516 w 9095640"/>
                <a:gd name="connsiteY73" fmla="*/ 150567 h 2330966"/>
                <a:gd name="connsiteX74" fmla="*/ 582967 w 9095640"/>
                <a:gd name="connsiteY74" fmla="*/ 160849 h 2330966"/>
                <a:gd name="connsiteX75" fmla="*/ 608218 w 9095640"/>
                <a:gd name="connsiteY75" fmla="*/ 160849 h 2330966"/>
                <a:gd name="connsiteX76" fmla="*/ 632322 w 9095640"/>
                <a:gd name="connsiteY76" fmla="*/ 139553 h 2330966"/>
                <a:gd name="connsiteX77" fmla="*/ 879098 w 9095640"/>
                <a:gd name="connsiteY77" fmla="*/ 119724 h 2330966"/>
                <a:gd name="connsiteX78" fmla="*/ 884263 w 9095640"/>
                <a:gd name="connsiteY78" fmla="*/ 118991 h 2330966"/>
                <a:gd name="connsiteX79" fmla="*/ 887133 w 9095640"/>
                <a:gd name="connsiteY79" fmla="*/ 118257 h 2330966"/>
                <a:gd name="connsiteX80" fmla="*/ 993304 w 9095640"/>
                <a:gd name="connsiteY80" fmla="*/ 125600 h 2330966"/>
                <a:gd name="connsiteX81" fmla="*/ 993878 w 9095640"/>
                <a:gd name="connsiteY81" fmla="*/ 125600 h 2330966"/>
                <a:gd name="connsiteX82" fmla="*/ 995026 w 9095640"/>
                <a:gd name="connsiteY82" fmla="*/ 125600 h 2330966"/>
                <a:gd name="connsiteX83" fmla="*/ 1011023 w 9095640"/>
                <a:gd name="connsiteY83" fmla="*/ 126978 h 2330966"/>
                <a:gd name="connsiteX84" fmla="*/ 1030032 w 9095640"/>
                <a:gd name="connsiteY84" fmla="*/ 127804 h 2330966"/>
                <a:gd name="connsiteX85" fmla="*/ 1027128 w 9095640"/>
                <a:gd name="connsiteY85" fmla="*/ 129043 h 2330966"/>
                <a:gd name="connsiteX86" fmla="*/ 1030033 w 9095640"/>
                <a:gd name="connsiteY86" fmla="*/ 127804 h 2330966"/>
                <a:gd name="connsiteX87" fmla="*/ 1030032 w 9095640"/>
                <a:gd name="connsiteY87" fmla="*/ 127804 h 2330966"/>
                <a:gd name="connsiteX88" fmla="*/ 1033477 w 9095640"/>
                <a:gd name="connsiteY88" fmla="*/ 126335 h 2330966"/>
                <a:gd name="connsiteX89" fmla="*/ 1122431 w 9095640"/>
                <a:gd name="connsiteY89" fmla="*/ 104304 h 2330966"/>
                <a:gd name="connsiteX90" fmla="*/ 1511534 w 9095640"/>
                <a:gd name="connsiteY90" fmla="*/ 114584 h 2330966"/>
                <a:gd name="connsiteX91" fmla="*/ 1513829 w 9095640"/>
                <a:gd name="connsiteY91" fmla="*/ 114584 h 2330966"/>
                <a:gd name="connsiteX92" fmla="*/ 1514977 w 9095640"/>
                <a:gd name="connsiteY92" fmla="*/ 114584 h 2330966"/>
                <a:gd name="connsiteX93" fmla="*/ 1515551 w 9095640"/>
                <a:gd name="connsiteY93" fmla="*/ 114584 h 2330966"/>
                <a:gd name="connsiteX94" fmla="*/ 1518421 w 9095640"/>
                <a:gd name="connsiteY94" fmla="*/ 114584 h 2330966"/>
                <a:gd name="connsiteX95" fmla="*/ 1638365 w 9095640"/>
                <a:gd name="connsiteY95" fmla="*/ 125600 h 2330966"/>
                <a:gd name="connsiteX96" fmla="*/ 1601062 w 9095640"/>
                <a:gd name="connsiteY96" fmla="*/ 103569 h 2330966"/>
                <a:gd name="connsiteX97" fmla="*/ 1444496 w 9095640"/>
                <a:gd name="connsiteY97" fmla="*/ 85957 h 2330966"/>
                <a:gd name="connsiteX98" fmla="*/ 1446397 w 9095640"/>
                <a:gd name="connsiteY98" fmla="*/ 85027 h 2330966"/>
                <a:gd name="connsiteX99" fmla="*/ 1444388 w 9095640"/>
                <a:gd name="connsiteY99" fmla="*/ 85944 h 2330966"/>
                <a:gd name="connsiteX100" fmla="*/ 1444496 w 9095640"/>
                <a:gd name="connsiteY100" fmla="*/ 85957 h 2330966"/>
                <a:gd name="connsiteX101" fmla="*/ 1441518 w 9095640"/>
                <a:gd name="connsiteY101" fmla="*/ 87413 h 2330966"/>
                <a:gd name="connsiteX102" fmla="*/ 1409954 w 9095640"/>
                <a:gd name="connsiteY102" fmla="*/ 45556 h 2330966"/>
                <a:gd name="connsiteX103" fmla="*/ 1446109 w 9095640"/>
                <a:gd name="connsiteY103" fmla="*/ 27931 h 2330966"/>
                <a:gd name="connsiteX104" fmla="*/ 1561463 w 9095640"/>
                <a:gd name="connsiteY104" fmla="*/ 41150 h 2330966"/>
                <a:gd name="connsiteX105" fmla="*/ 1533916 w 9095640"/>
                <a:gd name="connsiteY105" fmla="*/ 25 h 2330966"/>
                <a:gd name="connsiteX106" fmla="*/ 1971800 w 9095640"/>
                <a:gd name="connsiteY106" fmla="*/ 15447 h 2330966"/>
                <a:gd name="connsiteX107" fmla="*/ 1974096 w 9095640"/>
                <a:gd name="connsiteY107" fmla="*/ 13978 h 2330966"/>
                <a:gd name="connsiteX108" fmla="*/ 2033781 w 9095640"/>
                <a:gd name="connsiteY108" fmla="*/ 35274 h 2330966"/>
                <a:gd name="connsiteX109" fmla="*/ 2036077 w 9095640"/>
                <a:gd name="connsiteY109" fmla="*/ 36743 h 2330966"/>
                <a:gd name="connsiteX110" fmla="*/ 2079693 w 9095640"/>
                <a:gd name="connsiteY110" fmla="*/ 44821 h 2330966"/>
                <a:gd name="connsiteX111" fmla="*/ 2032633 w 9095640"/>
                <a:gd name="connsiteY111" fmla="*/ 66117 h 2330966"/>
                <a:gd name="connsiteX112" fmla="*/ 2032633 w 9095640"/>
                <a:gd name="connsiteY112" fmla="*/ 83008 h 2330966"/>
                <a:gd name="connsiteX113" fmla="*/ 2054442 w 9095640"/>
                <a:gd name="connsiteY113" fmla="*/ 86679 h 2330966"/>
                <a:gd name="connsiteX114" fmla="*/ 2213411 w 9095640"/>
                <a:gd name="connsiteY114" fmla="*/ 83742 h 2330966"/>
                <a:gd name="connsiteX115" fmla="*/ 2261045 w 9095640"/>
                <a:gd name="connsiteY115" fmla="*/ 77132 h 2330966"/>
                <a:gd name="connsiteX116" fmla="*/ 2288018 w 9095640"/>
                <a:gd name="connsiteY116" fmla="*/ 65383 h 2330966"/>
                <a:gd name="connsiteX117" fmla="*/ 2413128 w 9095640"/>
                <a:gd name="connsiteY117" fmla="*/ 32337 h 2330966"/>
                <a:gd name="connsiteX118" fmla="*/ 2573819 w 9095640"/>
                <a:gd name="connsiteY118" fmla="*/ 60243 h 2330966"/>
                <a:gd name="connsiteX119" fmla="*/ 2619731 w 9095640"/>
                <a:gd name="connsiteY119" fmla="*/ 83008 h 2330966"/>
                <a:gd name="connsiteX120" fmla="*/ 2886020 w 9095640"/>
                <a:gd name="connsiteY120" fmla="*/ 104304 h 2330966"/>
                <a:gd name="connsiteX121" fmla="*/ 3099510 w 9095640"/>
                <a:gd name="connsiteY121" fmla="*/ 130006 h 2330966"/>
                <a:gd name="connsiteX122" fmla="*/ 3165508 w 9095640"/>
                <a:gd name="connsiteY122" fmla="*/ 121928 h 2330966"/>
                <a:gd name="connsiteX123" fmla="*/ 3234663 w 9095640"/>
                <a:gd name="connsiteY123" fmla="*/ 116237 h 2330966"/>
                <a:gd name="connsiteX124" fmla="*/ 3303233 w 9095640"/>
                <a:gd name="connsiteY124" fmla="*/ 109502 h 2330966"/>
                <a:gd name="connsiteX125" fmla="*/ 3333221 w 9095640"/>
                <a:gd name="connsiteY125" fmla="*/ 89898 h 2330966"/>
                <a:gd name="connsiteX126" fmla="*/ 3335517 w 9095640"/>
                <a:gd name="connsiteY126" fmla="*/ 88478 h 2330966"/>
                <a:gd name="connsiteX127" fmla="*/ 3380854 w 9095640"/>
                <a:gd name="connsiteY127" fmla="*/ 87766 h 2330966"/>
                <a:gd name="connsiteX128" fmla="*/ 3396924 w 9095640"/>
                <a:gd name="connsiteY128" fmla="*/ 87056 h 2330966"/>
                <a:gd name="connsiteX129" fmla="*/ 3418732 w 9095640"/>
                <a:gd name="connsiteY129" fmla="*/ 83502 h 2330966"/>
                <a:gd name="connsiteX130" fmla="*/ 3426766 w 9095640"/>
                <a:gd name="connsiteY130" fmla="*/ 81371 h 2330966"/>
                <a:gd name="connsiteX131" fmla="*/ 3705681 w 9095640"/>
                <a:gd name="connsiteY131" fmla="*/ 70000 h 2330966"/>
                <a:gd name="connsiteX132" fmla="*/ 3896789 w 9095640"/>
                <a:gd name="connsiteY132" fmla="*/ 67867 h 2330966"/>
                <a:gd name="connsiteX133" fmla="*/ 3905530 w 9095640"/>
                <a:gd name="connsiteY133" fmla="*/ 69060 h 2330966"/>
                <a:gd name="connsiteX134" fmla="*/ 3909725 w 9095640"/>
                <a:gd name="connsiteY134" fmla="*/ 65185 h 2330966"/>
                <a:gd name="connsiteX135" fmla="*/ 3953870 w 9095640"/>
                <a:gd name="connsiteY135" fmla="*/ 16315 h 2330966"/>
                <a:gd name="connsiteX136" fmla="*/ 3944113 w 9095640"/>
                <a:gd name="connsiteY136" fmla="*/ 74590 h 2330966"/>
                <a:gd name="connsiteX137" fmla="*/ 3960183 w 9095640"/>
                <a:gd name="connsiteY137" fmla="*/ 73879 h 2330966"/>
                <a:gd name="connsiteX138" fmla="*/ 3981991 w 9095640"/>
                <a:gd name="connsiteY138" fmla="*/ 70326 h 2330966"/>
                <a:gd name="connsiteX139" fmla="*/ 3990025 w 9095640"/>
                <a:gd name="connsiteY139" fmla="*/ 68194 h 2330966"/>
                <a:gd name="connsiteX140" fmla="*/ 4045792 w 9095640"/>
                <a:gd name="connsiteY140" fmla="*/ 55424 h 2330966"/>
                <a:gd name="connsiteX141" fmla="*/ 4086953 w 9095640"/>
                <a:gd name="connsiteY141" fmla="*/ 49135 h 2330966"/>
                <a:gd name="connsiteX142" fmla="*/ 4116457 w 9095640"/>
                <a:gd name="connsiteY142" fmla="*/ 30134 h 2330966"/>
                <a:gd name="connsiteX143" fmla="*/ 4109862 w 9095640"/>
                <a:gd name="connsiteY143" fmla="*/ 45634 h 2330966"/>
                <a:gd name="connsiteX144" fmla="*/ 4121520 w 9095640"/>
                <a:gd name="connsiteY144" fmla="*/ 43853 h 2330966"/>
                <a:gd name="connsiteX145" fmla="*/ 4268940 w 9095640"/>
                <a:gd name="connsiteY145" fmla="*/ 56823 h 2330966"/>
                <a:gd name="connsiteX146" fmla="*/ 4346616 w 9095640"/>
                <a:gd name="connsiteY146" fmla="*/ 55956 h 2330966"/>
                <a:gd name="connsiteX147" fmla="*/ 4346976 w 9095640"/>
                <a:gd name="connsiteY147" fmla="*/ 55687 h 2330966"/>
                <a:gd name="connsiteX148" fmla="*/ 4431106 w 9095640"/>
                <a:gd name="connsiteY148" fmla="*/ 50524 h 2330966"/>
                <a:gd name="connsiteX149" fmla="*/ 4443241 w 9095640"/>
                <a:gd name="connsiteY149" fmla="*/ 54877 h 2330966"/>
                <a:gd name="connsiteX150" fmla="*/ 4460048 w 9095640"/>
                <a:gd name="connsiteY150" fmla="*/ 54690 h 2330966"/>
                <a:gd name="connsiteX151" fmla="*/ 4534655 w 9095640"/>
                <a:gd name="connsiteY151" fmla="*/ 72458 h 2330966"/>
                <a:gd name="connsiteX152" fmla="*/ 4534929 w 9095640"/>
                <a:gd name="connsiteY152" fmla="*/ 79585 h 2330966"/>
                <a:gd name="connsiteX153" fmla="*/ 4584758 w 9095640"/>
                <a:gd name="connsiteY153" fmla="*/ 79335 h 2330966"/>
                <a:gd name="connsiteX154" fmla="*/ 4612879 w 9095640"/>
                <a:gd name="connsiteY154" fmla="*/ 56570 h 2330966"/>
                <a:gd name="connsiteX155" fmla="*/ 4972713 w 9095640"/>
                <a:gd name="connsiteY155" fmla="*/ 33072 h 2330966"/>
                <a:gd name="connsiteX156" fmla="*/ 5105284 w 9095640"/>
                <a:gd name="connsiteY156" fmla="*/ 3698 h 2330966"/>
                <a:gd name="connsiteX157" fmla="*/ 5256219 w 9095640"/>
                <a:gd name="connsiteY157" fmla="*/ 2229 h 2330966"/>
                <a:gd name="connsiteX158" fmla="*/ 5341156 w 9095640"/>
                <a:gd name="connsiteY158" fmla="*/ 33072 h 2330966"/>
                <a:gd name="connsiteX159" fmla="*/ 5342304 w 9095640"/>
                <a:gd name="connsiteY159" fmla="*/ 64648 h 2330966"/>
                <a:gd name="connsiteX160" fmla="*/ 5360410 w 9095640"/>
                <a:gd name="connsiteY160" fmla="*/ 102083 h 2330966"/>
                <a:gd name="connsiteX161" fmla="*/ 5587758 w 9095640"/>
                <a:gd name="connsiteY161" fmla="*/ 94488 h 2330966"/>
                <a:gd name="connsiteX162" fmla="*/ 5631407 w 9095640"/>
                <a:gd name="connsiteY162" fmla="*/ 93184 h 2330966"/>
                <a:gd name="connsiteX163" fmla="*/ 5635126 w 9095640"/>
                <a:gd name="connsiteY163" fmla="*/ 92742 h 2330966"/>
                <a:gd name="connsiteX164" fmla="*/ 5677819 w 9095640"/>
                <a:gd name="connsiteY164" fmla="*/ 83147 h 2330966"/>
                <a:gd name="connsiteX165" fmla="*/ 5688501 w 9095640"/>
                <a:gd name="connsiteY165" fmla="*/ 91479 h 2330966"/>
                <a:gd name="connsiteX166" fmla="*/ 5714877 w 9095640"/>
                <a:gd name="connsiteY166" fmla="*/ 90691 h 2330966"/>
                <a:gd name="connsiteX167" fmla="*/ 6079014 w 9095640"/>
                <a:gd name="connsiteY167" fmla="*/ 94488 h 2330966"/>
                <a:gd name="connsiteX168" fmla="*/ 6147308 w 9095640"/>
                <a:gd name="connsiteY168" fmla="*/ 89514 h 2330966"/>
                <a:gd name="connsiteX169" fmla="*/ 6168542 w 9095640"/>
                <a:gd name="connsiteY169" fmla="*/ 83117 h 2330966"/>
                <a:gd name="connsiteX170" fmla="*/ 6198385 w 9095640"/>
                <a:gd name="connsiteY170" fmla="*/ 79565 h 2330966"/>
                <a:gd name="connsiteX171" fmla="*/ 6255201 w 9095640"/>
                <a:gd name="connsiteY171" fmla="*/ 80986 h 2330966"/>
                <a:gd name="connsiteX172" fmla="*/ 6262662 w 9095640"/>
                <a:gd name="connsiteY172" fmla="*/ 82408 h 2330966"/>
                <a:gd name="connsiteX173" fmla="*/ 6429092 w 9095640"/>
                <a:gd name="connsiteY173" fmla="*/ 107280 h 2330966"/>
                <a:gd name="connsiteX174" fmla="*/ 6485908 w 9095640"/>
                <a:gd name="connsiteY174" fmla="*/ 101595 h 2330966"/>
                <a:gd name="connsiteX175" fmla="*/ 6500829 w 9095640"/>
                <a:gd name="connsiteY175" fmla="*/ 97331 h 2330966"/>
                <a:gd name="connsiteX176" fmla="*/ 6561089 w 9095640"/>
                <a:gd name="connsiteY176" fmla="*/ 100174 h 2330966"/>
                <a:gd name="connsiteX177" fmla="*/ 6596449 w 9095640"/>
                <a:gd name="connsiteY177" fmla="*/ 106733 h 2330966"/>
                <a:gd name="connsiteX178" fmla="*/ 6606449 w 9095640"/>
                <a:gd name="connsiteY178" fmla="*/ 105711 h 2330966"/>
                <a:gd name="connsiteX179" fmla="*/ 6833999 w 9095640"/>
                <a:gd name="connsiteY179" fmla="*/ 85634 h 2330966"/>
                <a:gd name="connsiteX180" fmla="*/ 6977474 w 9095640"/>
                <a:gd name="connsiteY180" fmla="*/ 108376 h 2330966"/>
                <a:gd name="connsiteX181" fmla="*/ 7007999 w 9095640"/>
                <a:gd name="connsiteY181" fmla="*/ 109074 h 2330966"/>
                <a:gd name="connsiteX182" fmla="*/ 7169708 w 9095640"/>
                <a:gd name="connsiteY182" fmla="*/ 92534 h 2330966"/>
                <a:gd name="connsiteX183" fmla="*/ 7275348 w 9095640"/>
                <a:gd name="connsiteY183" fmla="*/ 83214 h 2330966"/>
                <a:gd name="connsiteX184" fmla="*/ 7280028 w 9095640"/>
                <a:gd name="connsiteY184" fmla="*/ 110440 h 2330966"/>
                <a:gd name="connsiteX185" fmla="*/ 7315801 w 9095640"/>
                <a:gd name="connsiteY185" fmla="*/ 191414 h 2330966"/>
                <a:gd name="connsiteX186" fmla="*/ 7382096 w 9095640"/>
                <a:gd name="connsiteY186" fmla="*/ 244362 h 2330966"/>
                <a:gd name="connsiteX187" fmla="*/ 7374033 w 9095640"/>
                <a:gd name="connsiteY187" fmla="*/ 189094 h 2330966"/>
                <a:gd name="connsiteX188" fmla="*/ 7324728 w 9095640"/>
                <a:gd name="connsiteY188" fmla="*/ 104576 h 2330966"/>
                <a:gd name="connsiteX189" fmla="*/ 7323411 w 9095640"/>
                <a:gd name="connsiteY189" fmla="*/ 101634 h 2330966"/>
                <a:gd name="connsiteX190" fmla="*/ 7323671 w 9095640"/>
                <a:gd name="connsiteY190" fmla="*/ 101386 h 2330966"/>
                <a:gd name="connsiteX191" fmla="*/ 7328283 w 9095640"/>
                <a:gd name="connsiteY191" fmla="*/ 102588 h 2330966"/>
                <a:gd name="connsiteX192" fmla="*/ 7415985 w 9095640"/>
                <a:gd name="connsiteY192" fmla="*/ 241452 h 2330966"/>
                <a:gd name="connsiteX193" fmla="*/ 7468785 w 9095640"/>
                <a:gd name="connsiteY193" fmla="*/ 410766 h 2330966"/>
                <a:gd name="connsiteX194" fmla="*/ 7470201 w 9095640"/>
                <a:gd name="connsiteY194" fmla="*/ 416412 h 2330966"/>
                <a:gd name="connsiteX195" fmla="*/ 7542298 w 9095640"/>
                <a:gd name="connsiteY195" fmla="*/ 484812 h 2330966"/>
                <a:gd name="connsiteX196" fmla="*/ 7557247 w 9095640"/>
                <a:gd name="connsiteY196" fmla="*/ 504143 h 2330966"/>
                <a:gd name="connsiteX197" fmla="*/ 7770612 w 9095640"/>
                <a:gd name="connsiteY197" fmla="*/ 735912 h 2330966"/>
                <a:gd name="connsiteX198" fmla="*/ 7815008 w 9095640"/>
                <a:gd name="connsiteY198" fmla="*/ 811118 h 2330966"/>
                <a:gd name="connsiteX199" fmla="*/ 7821610 w 9095640"/>
                <a:gd name="connsiteY199" fmla="*/ 830010 h 2330966"/>
                <a:gd name="connsiteX200" fmla="*/ 7845827 w 9095640"/>
                <a:gd name="connsiteY200" fmla="*/ 841909 h 2330966"/>
                <a:gd name="connsiteX201" fmla="*/ 7861277 w 9095640"/>
                <a:gd name="connsiteY201" fmla="*/ 856565 h 2330966"/>
                <a:gd name="connsiteX202" fmla="*/ 7892177 w 9095640"/>
                <a:gd name="connsiteY202" fmla="*/ 885881 h 2330966"/>
                <a:gd name="connsiteX203" fmla="*/ 7915578 w 9095640"/>
                <a:gd name="connsiteY203" fmla="*/ 890164 h 2330966"/>
                <a:gd name="connsiteX204" fmla="*/ 7904804 w 9095640"/>
                <a:gd name="connsiteY204" fmla="*/ 871054 h 2330966"/>
                <a:gd name="connsiteX205" fmla="*/ 8014213 w 9095640"/>
                <a:gd name="connsiteY205" fmla="*/ 1004622 h 2330966"/>
                <a:gd name="connsiteX206" fmla="*/ 8020636 w 9095640"/>
                <a:gd name="connsiteY206" fmla="*/ 1022285 h 2330966"/>
                <a:gd name="connsiteX207" fmla="*/ 8016400 w 9095640"/>
                <a:gd name="connsiteY207" fmla="*/ 1027719 h 2330966"/>
                <a:gd name="connsiteX208" fmla="*/ 8116154 w 9095640"/>
                <a:gd name="connsiteY208" fmla="*/ 1099147 h 2330966"/>
                <a:gd name="connsiteX209" fmla="*/ 8119287 w 9095640"/>
                <a:gd name="connsiteY209" fmla="*/ 1100357 h 2330966"/>
                <a:gd name="connsiteX210" fmla="*/ 8125567 w 9095640"/>
                <a:gd name="connsiteY210" fmla="*/ 1125149 h 2330966"/>
                <a:gd name="connsiteX211" fmla="*/ 8167616 w 9095640"/>
                <a:gd name="connsiteY211" fmla="*/ 1139646 h 2330966"/>
                <a:gd name="connsiteX212" fmla="*/ 8206861 w 9095640"/>
                <a:gd name="connsiteY212" fmla="*/ 1128837 h 2330966"/>
                <a:gd name="connsiteX213" fmla="*/ 8205983 w 9095640"/>
                <a:gd name="connsiteY213" fmla="*/ 1126875 h 2330966"/>
                <a:gd name="connsiteX214" fmla="*/ 8216524 w 9095640"/>
                <a:gd name="connsiteY214" fmla="*/ 1132220 h 2330966"/>
                <a:gd name="connsiteX215" fmla="*/ 8211734 w 9095640"/>
                <a:gd name="connsiteY215" fmla="*/ 1129791 h 2330966"/>
                <a:gd name="connsiteX216" fmla="*/ 8308415 w 9095640"/>
                <a:gd name="connsiteY216" fmla="*/ 1234918 h 2330966"/>
                <a:gd name="connsiteX217" fmla="*/ 8333342 w 9095640"/>
                <a:gd name="connsiteY217" fmla="*/ 1269924 h 2330966"/>
                <a:gd name="connsiteX218" fmla="*/ 8319719 w 9095640"/>
                <a:gd name="connsiteY218" fmla="*/ 1275907 h 2330966"/>
                <a:gd name="connsiteX219" fmla="*/ 8319460 w 9095640"/>
                <a:gd name="connsiteY219" fmla="*/ 1276154 h 2330966"/>
                <a:gd name="connsiteX220" fmla="*/ 8319201 w 9095640"/>
                <a:gd name="connsiteY220" fmla="*/ 1276401 h 2330966"/>
                <a:gd name="connsiteX221" fmla="*/ 8284988 w 9095640"/>
                <a:gd name="connsiteY221" fmla="*/ 1285214 h 2330966"/>
                <a:gd name="connsiteX222" fmla="*/ 8314222 w 9095640"/>
                <a:gd name="connsiteY222" fmla="*/ 1331502 h 2330966"/>
                <a:gd name="connsiteX223" fmla="*/ 8332573 w 9095640"/>
                <a:gd name="connsiteY223" fmla="*/ 1333602 h 2330966"/>
                <a:gd name="connsiteX224" fmla="*/ 8333476 w 9095640"/>
                <a:gd name="connsiteY224" fmla="*/ 1321550 h 2330966"/>
                <a:gd name="connsiteX225" fmla="*/ 8391083 w 9095640"/>
                <a:gd name="connsiteY225" fmla="*/ 1335215 h 2330966"/>
                <a:gd name="connsiteX226" fmla="*/ 8451886 w 9095640"/>
                <a:gd name="connsiteY226" fmla="*/ 1384998 h 2330966"/>
                <a:gd name="connsiteX227" fmla="*/ 8424928 w 9095640"/>
                <a:gd name="connsiteY227" fmla="*/ 1382703 h 2330966"/>
                <a:gd name="connsiteX228" fmla="*/ 8423711 w 9095640"/>
                <a:gd name="connsiteY228" fmla="*/ 1382466 h 2330966"/>
                <a:gd name="connsiteX229" fmla="*/ 8419959 w 9095640"/>
                <a:gd name="connsiteY229" fmla="*/ 1419611 h 2330966"/>
                <a:gd name="connsiteX230" fmla="*/ 8441895 w 9095640"/>
                <a:gd name="connsiteY230" fmla="*/ 1486841 h 2330966"/>
                <a:gd name="connsiteX231" fmla="*/ 8448129 w 9095640"/>
                <a:gd name="connsiteY231" fmla="*/ 1480903 h 2330966"/>
                <a:gd name="connsiteX232" fmla="*/ 8492532 w 9095640"/>
                <a:gd name="connsiteY232" fmla="*/ 1497351 h 2330966"/>
                <a:gd name="connsiteX233" fmla="*/ 8493051 w 9095640"/>
                <a:gd name="connsiteY233" fmla="*/ 1496856 h 2330966"/>
                <a:gd name="connsiteX234" fmla="*/ 8534098 w 9095640"/>
                <a:gd name="connsiteY234" fmla="*/ 1561265 h 2330966"/>
                <a:gd name="connsiteX235" fmla="*/ 8562786 w 9095640"/>
                <a:gd name="connsiteY235" fmla="*/ 1622061 h 2330966"/>
                <a:gd name="connsiteX236" fmla="*/ 8611480 w 9095640"/>
                <a:gd name="connsiteY236" fmla="*/ 1645612 h 2330966"/>
                <a:gd name="connsiteX237" fmla="*/ 8624933 w 9095640"/>
                <a:gd name="connsiteY237" fmla="*/ 1660774 h 2330966"/>
                <a:gd name="connsiteX238" fmla="*/ 8625891 w 9095640"/>
                <a:gd name="connsiteY238" fmla="*/ 1661259 h 2330966"/>
                <a:gd name="connsiteX239" fmla="*/ 8623134 w 9095640"/>
                <a:gd name="connsiteY239" fmla="*/ 1666685 h 2330966"/>
                <a:gd name="connsiteX240" fmla="*/ 8639900 w 9095640"/>
                <a:gd name="connsiteY240" fmla="*/ 1684285 h 2330966"/>
                <a:gd name="connsiteX241" fmla="*/ 8658681 w 9095640"/>
                <a:gd name="connsiteY241" fmla="*/ 1705560 h 2330966"/>
                <a:gd name="connsiteX242" fmla="*/ 8706550 w 9095640"/>
                <a:gd name="connsiteY242" fmla="*/ 1699123 h 2330966"/>
                <a:gd name="connsiteX243" fmla="*/ 8704096 w 9095640"/>
                <a:gd name="connsiteY243" fmla="*/ 1694467 h 2330966"/>
                <a:gd name="connsiteX244" fmla="*/ 8703656 w 9095640"/>
                <a:gd name="connsiteY244" fmla="*/ 1693485 h 2330966"/>
                <a:gd name="connsiteX245" fmla="*/ 8704794 w 9095640"/>
                <a:gd name="connsiteY245" fmla="*/ 1695200 h 2330966"/>
                <a:gd name="connsiteX246" fmla="*/ 8704355 w 9095640"/>
                <a:gd name="connsiteY246" fmla="*/ 1694219 h 2330966"/>
                <a:gd name="connsiteX247" fmla="*/ 8706353 w 9095640"/>
                <a:gd name="connsiteY247" fmla="*/ 1693715 h 2330966"/>
                <a:gd name="connsiteX248" fmla="*/ 8737799 w 9095640"/>
                <a:gd name="connsiteY248" fmla="*/ 1749086 h 2330966"/>
                <a:gd name="connsiteX249" fmla="*/ 8739636 w 9095640"/>
                <a:gd name="connsiteY249" fmla="*/ 1751535 h 2330966"/>
                <a:gd name="connsiteX250" fmla="*/ 8736017 w 9095640"/>
                <a:gd name="connsiteY250" fmla="*/ 1759177 h 2330966"/>
                <a:gd name="connsiteX251" fmla="*/ 8851032 w 9095640"/>
                <a:gd name="connsiteY251" fmla="*/ 1821663 h 2330966"/>
                <a:gd name="connsiteX252" fmla="*/ 8866849 w 9095640"/>
                <a:gd name="connsiteY252" fmla="*/ 1820583 h 2330966"/>
                <a:gd name="connsiteX253" fmla="*/ 8878895 w 9095640"/>
                <a:gd name="connsiteY253" fmla="*/ 1852471 h 2330966"/>
                <a:gd name="connsiteX254" fmla="*/ 8893038 w 9095640"/>
                <a:gd name="connsiteY254" fmla="*/ 1927122 h 2330966"/>
                <a:gd name="connsiteX255" fmla="*/ 8929973 w 9095640"/>
                <a:gd name="connsiteY255" fmla="*/ 1945090 h 2330966"/>
                <a:gd name="connsiteX256" fmla="*/ 8921932 w 9095640"/>
                <a:gd name="connsiteY256" fmla="*/ 1934569 h 2330966"/>
                <a:gd name="connsiteX257" fmla="*/ 8940433 w 9095640"/>
                <a:gd name="connsiteY257" fmla="*/ 1911346 h 2330966"/>
                <a:gd name="connsiteX258" fmla="*/ 9018298 w 9095640"/>
                <a:gd name="connsiteY258" fmla="*/ 2016742 h 2330966"/>
                <a:gd name="connsiteX259" fmla="*/ 9037931 w 9095640"/>
                <a:gd name="connsiteY259" fmla="*/ 2073685 h 2330966"/>
                <a:gd name="connsiteX260" fmla="*/ 9030460 w 9095640"/>
                <a:gd name="connsiteY260" fmla="*/ 2075380 h 2330966"/>
                <a:gd name="connsiteX261" fmla="*/ 8978810 w 9095640"/>
                <a:gd name="connsiteY261" fmla="*/ 2188376 h 2330966"/>
                <a:gd name="connsiteX262" fmla="*/ 8982827 w 9095640"/>
                <a:gd name="connsiteY262" fmla="*/ 2191219 h 2330966"/>
                <a:gd name="connsiteX263" fmla="*/ 8983401 w 9095640"/>
                <a:gd name="connsiteY263" fmla="*/ 2191219 h 2330966"/>
                <a:gd name="connsiteX264" fmla="*/ 8985122 w 9095640"/>
                <a:gd name="connsiteY264" fmla="*/ 2189087 h 2330966"/>
                <a:gd name="connsiteX265" fmla="*/ 9021278 w 9095640"/>
                <a:gd name="connsiteY265" fmla="*/ 2122285 h 2330966"/>
                <a:gd name="connsiteX266" fmla="*/ 9040647 w 9095640"/>
                <a:gd name="connsiteY266" fmla="*/ 2088439 h 2330966"/>
                <a:gd name="connsiteX267" fmla="*/ 9042819 w 9095640"/>
                <a:gd name="connsiteY267" fmla="*/ 2087862 h 2330966"/>
                <a:gd name="connsiteX268" fmla="*/ 9050473 w 9095640"/>
                <a:gd name="connsiteY268" fmla="*/ 2110061 h 2330966"/>
                <a:gd name="connsiteX269" fmla="*/ 9083533 w 9095640"/>
                <a:gd name="connsiteY269" fmla="*/ 2105493 h 2330966"/>
                <a:gd name="connsiteX270" fmla="*/ 9089021 w 9095640"/>
                <a:gd name="connsiteY270" fmla="*/ 2107466 h 2330966"/>
                <a:gd name="connsiteX271" fmla="*/ 9093087 w 9095640"/>
                <a:gd name="connsiteY271" fmla="*/ 2111802 h 2330966"/>
                <a:gd name="connsiteX272" fmla="*/ 9091294 w 9095640"/>
                <a:gd name="connsiteY272" fmla="*/ 2149290 h 2330966"/>
                <a:gd name="connsiteX273" fmla="*/ 8981679 w 9095640"/>
                <a:gd name="connsiteY273" fmla="*/ 2248072 h 2330966"/>
                <a:gd name="connsiteX274" fmla="*/ 8979383 w 9095640"/>
                <a:gd name="connsiteY274" fmla="*/ 2249493 h 2330966"/>
                <a:gd name="connsiteX275" fmla="*/ 8934046 w 9095640"/>
                <a:gd name="connsiteY275" fmla="*/ 2250204 h 2330966"/>
                <a:gd name="connsiteX276" fmla="*/ 8917976 w 9095640"/>
                <a:gd name="connsiteY276" fmla="*/ 2250914 h 2330966"/>
                <a:gd name="connsiteX277" fmla="*/ 8896168 w 9095640"/>
                <a:gd name="connsiteY277" fmla="*/ 2254468 h 2330966"/>
                <a:gd name="connsiteX278" fmla="*/ 8888134 w 9095640"/>
                <a:gd name="connsiteY278" fmla="*/ 2256600 h 2330966"/>
                <a:gd name="connsiteX279" fmla="*/ 8609219 w 9095640"/>
                <a:gd name="connsiteY279" fmla="*/ 2267971 h 2330966"/>
                <a:gd name="connsiteX280" fmla="*/ 8418111 w 9095640"/>
                <a:gd name="connsiteY280" fmla="*/ 2270103 h 2330966"/>
                <a:gd name="connsiteX281" fmla="*/ 8343504 w 9095640"/>
                <a:gd name="connsiteY281" fmla="*/ 2252336 h 2330966"/>
                <a:gd name="connsiteX282" fmla="*/ 8342931 w 9095640"/>
                <a:gd name="connsiteY282" fmla="*/ 2237411 h 2330966"/>
                <a:gd name="connsiteX283" fmla="*/ 8309644 w 9095640"/>
                <a:gd name="connsiteY283" fmla="*/ 2235990 h 2330966"/>
                <a:gd name="connsiteX284" fmla="*/ 8247089 w 9095640"/>
                <a:gd name="connsiteY284" fmla="*/ 2215381 h 2330966"/>
                <a:gd name="connsiteX285" fmla="*/ 7871186 w 9095640"/>
                <a:gd name="connsiteY285" fmla="*/ 2222488 h 2330966"/>
                <a:gd name="connsiteX286" fmla="*/ 7827570 w 9095640"/>
                <a:gd name="connsiteY286" fmla="*/ 2219645 h 2330966"/>
                <a:gd name="connsiteX287" fmla="*/ 7816092 w 9095640"/>
                <a:gd name="connsiteY287" fmla="*/ 2220357 h 2330966"/>
                <a:gd name="connsiteX288" fmla="*/ 7763293 w 9095640"/>
                <a:gd name="connsiteY288" fmla="*/ 2213961 h 2330966"/>
                <a:gd name="connsiteX289" fmla="*/ 7290401 w 9095640"/>
                <a:gd name="connsiteY289" fmla="*/ 2230305 h 2330966"/>
                <a:gd name="connsiteX290" fmla="*/ 6799145 w 9095640"/>
                <a:gd name="connsiteY290" fmla="*/ 2230305 h 2330966"/>
                <a:gd name="connsiteX291" fmla="*/ 6730851 w 9095640"/>
                <a:gd name="connsiteY291" fmla="*/ 2235279 h 2330966"/>
                <a:gd name="connsiteX292" fmla="*/ 6709617 w 9095640"/>
                <a:gd name="connsiteY292" fmla="*/ 2241676 h 2330966"/>
                <a:gd name="connsiteX293" fmla="*/ 6679774 w 9095640"/>
                <a:gd name="connsiteY293" fmla="*/ 2245229 h 2330966"/>
                <a:gd name="connsiteX294" fmla="*/ 6622958 w 9095640"/>
                <a:gd name="connsiteY294" fmla="*/ 2243807 h 2330966"/>
                <a:gd name="connsiteX295" fmla="*/ 6615497 w 9095640"/>
                <a:gd name="connsiteY295" fmla="*/ 2242385 h 2330966"/>
                <a:gd name="connsiteX296" fmla="*/ 6449067 w 9095640"/>
                <a:gd name="connsiteY296" fmla="*/ 2217514 h 2330966"/>
                <a:gd name="connsiteX297" fmla="*/ 6392251 w 9095640"/>
                <a:gd name="connsiteY297" fmla="*/ 2223198 h 2330966"/>
                <a:gd name="connsiteX298" fmla="*/ 6377330 w 9095640"/>
                <a:gd name="connsiteY298" fmla="*/ 2227463 h 2330966"/>
                <a:gd name="connsiteX299" fmla="*/ 6317070 w 9095640"/>
                <a:gd name="connsiteY299" fmla="*/ 2224620 h 2330966"/>
                <a:gd name="connsiteX300" fmla="*/ 5936002 w 9095640"/>
                <a:gd name="connsiteY300" fmla="*/ 2208985 h 2330966"/>
                <a:gd name="connsiteX301" fmla="*/ 5480901 w 9095640"/>
                <a:gd name="connsiteY301" fmla="*/ 2252336 h 2330966"/>
                <a:gd name="connsiteX302" fmla="*/ 5337426 w 9095640"/>
                <a:gd name="connsiteY302" fmla="*/ 2229594 h 2330966"/>
                <a:gd name="connsiteX303" fmla="*/ 5182474 w 9095640"/>
                <a:gd name="connsiteY303" fmla="*/ 2230305 h 2330966"/>
                <a:gd name="connsiteX304" fmla="*/ 5052199 w 9095640"/>
                <a:gd name="connsiteY304" fmla="*/ 2215381 h 2330966"/>
                <a:gd name="connsiteX305" fmla="*/ 4933402 w 9095640"/>
                <a:gd name="connsiteY305" fmla="*/ 2211118 h 2330966"/>
                <a:gd name="connsiteX306" fmla="*/ 4893803 w 9095640"/>
                <a:gd name="connsiteY306" fmla="*/ 2238123 h 2330966"/>
                <a:gd name="connsiteX307" fmla="*/ 4893229 w 9095640"/>
                <a:gd name="connsiteY307" fmla="*/ 2238833 h 2330966"/>
                <a:gd name="connsiteX308" fmla="*/ 4766971 w 9095640"/>
                <a:gd name="connsiteY308" fmla="*/ 2247362 h 2330966"/>
                <a:gd name="connsiteX309" fmla="*/ 4762954 w 9095640"/>
                <a:gd name="connsiteY309" fmla="*/ 2243807 h 2330966"/>
                <a:gd name="connsiteX310" fmla="*/ 4582176 w 9095640"/>
                <a:gd name="connsiteY310" fmla="*/ 2255889 h 2330966"/>
                <a:gd name="connsiteX311" fmla="*/ 4618906 w 9095640"/>
                <a:gd name="connsiteY311" fmla="*/ 2257310 h 2330966"/>
                <a:gd name="connsiteX312" fmla="*/ 4474857 w 9095640"/>
                <a:gd name="connsiteY312" fmla="*/ 2267260 h 2330966"/>
                <a:gd name="connsiteX313" fmla="*/ 4462232 w 9095640"/>
                <a:gd name="connsiteY313" fmla="*/ 2251625 h 2330966"/>
                <a:gd name="connsiteX314" fmla="*/ 4449032 w 9095640"/>
                <a:gd name="connsiteY314" fmla="*/ 2252336 h 2330966"/>
                <a:gd name="connsiteX315" fmla="*/ 4387051 w 9095640"/>
                <a:gd name="connsiteY315" fmla="*/ 2238833 h 2330966"/>
                <a:gd name="connsiteX316" fmla="*/ 4388199 w 9095640"/>
                <a:gd name="connsiteY316" fmla="*/ 2233859 h 2330966"/>
                <a:gd name="connsiteX317" fmla="*/ 4282601 w 9095640"/>
                <a:gd name="connsiteY317" fmla="*/ 2228174 h 2330966"/>
                <a:gd name="connsiteX318" fmla="*/ 4282909 w 9095640"/>
                <a:gd name="connsiteY318" fmla="*/ 2227411 h 2330966"/>
                <a:gd name="connsiteX319" fmla="*/ 4282971 w 9095640"/>
                <a:gd name="connsiteY319" fmla="*/ 2227308 h 2330966"/>
                <a:gd name="connsiteX320" fmla="*/ 4282951 w 9095640"/>
                <a:gd name="connsiteY320" fmla="*/ 2227307 h 2330966"/>
                <a:gd name="connsiteX321" fmla="*/ 4282909 w 9095640"/>
                <a:gd name="connsiteY321" fmla="*/ 2227411 h 2330966"/>
                <a:gd name="connsiteX322" fmla="*/ 4282028 w 9095640"/>
                <a:gd name="connsiteY322" fmla="*/ 2228884 h 2330966"/>
                <a:gd name="connsiteX323" fmla="*/ 4282877 w 9095640"/>
                <a:gd name="connsiteY323" fmla="*/ 2227306 h 2330966"/>
                <a:gd name="connsiteX324" fmla="*/ 4282828 w 9095640"/>
                <a:gd name="connsiteY324" fmla="*/ 2227305 h 2330966"/>
                <a:gd name="connsiteX325" fmla="*/ 4279158 w 9095640"/>
                <a:gd name="connsiteY325" fmla="*/ 2233148 h 2330966"/>
                <a:gd name="connsiteX326" fmla="*/ 4202570 w 9095640"/>
                <a:gd name="connsiteY326" fmla="*/ 2231749 h 2330966"/>
                <a:gd name="connsiteX327" fmla="*/ 4194248 w 9095640"/>
                <a:gd name="connsiteY327" fmla="*/ 2222134 h 2330966"/>
                <a:gd name="connsiteX328" fmla="*/ 4151483 w 9095640"/>
                <a:gd name="connsiteY328" fmla="*/ 2218456 h 2330966"/>
                <a:gd name="connsiteX329" fmla="*/ 4149188 w 9095640"/>
                <a:gd name="connsiteY329" fmla="*/ 2218456 h 2330966"/>
                <a:gd name="connsiteX330" fmla="*/ 4148040 w 9095640"/>
                <a:gd name="connsiteY330" fmla="*/ 2218456 h 2330966"/>
                <a:gd name="connsiteX331" fmla="*/ 4147466 w 9095640"/>
                <a:gd name="connsiteY331" fmla="*/ 2218456 h 2330966"/>
                <a:gd name="connsiteX332" fmla="*/ 4144596 w 9095640"/>
                <a:gd name="connsiteY332" fmla="*/ 2218456 h 2330966"/>
                <a:gd name="connsiteX333" fmla="*/ 4024652 w 9095640"/>
                <a:gd name="connsiteY333" fmla="*/ 2207440 h 2330966"/>
                <a:gd name="connsiteX334" fmla="*/ 4031368 w 9095640"/>
                <a:gd name="connsiteY334" fmla="*/ 2218524 h 2330966"/>
                <a:gd name="connsiteX335" fmla="*/ 4035953 w 9095640"/>
                <a:gd name="connsiteY335" fmla="*/ 2220977 h 2330966"/>
                <a:gd name="connsiteX336" fmla="*/ 4011612 w 9095640"/>
                <a:gd name="connsiteY336" fmla="*/ 2217721 h 2330966"/>
                <a:gd name="connsiteX337" fmla="*/ 3762269 w 9095640"/>
                <a:gd name="connsiteY337" fmla="*/ 2196585 h 2330966"/>
                <a:gd name="connsiteX338" fmla="*/ 3449606 w 9095640"/>
                <a:gd name="connsiteY338" fmla="*/ 2249298 h 2330966"/>
                <a:gd name="connsiteX339" fmla="*/ 3401972 w 9095640"/>
                <a:gd name="connsiteY339" fmla="*/ 2255908 h 2330966"/>
                <a:gd name="connsiteX340" fmla="*/ 3374999 w 9095640"/>
                <a:gd name="connsiteY340" fmla="*/ 2267657 h 2330966"/>
                <a:gd name="connsiteX341" fmla="*/ 3249889 w 9095640"/>
                <a:gd name="connsiteY341" fmla="*/ 2300703 h 2330966"/>
                <a:gd name="connsiteX342" fmla="*/ 3089198 w 9095640"/>
                <a:gd name="connsiteY342" fmla="*/ 2272797 h 2330966"/>
                <a:gd name="connsiteX343" fmla="*/ 3043286 w 9095640"/>
                <a:gd name="connsiteY343" fmla="*/ 2250032 h 2330966"/>
                <a:gd name="connsiteX344" fmla="*/ 2776997 w 9095640"/>
                <a:gd name="connsiteY344" fmla="*/ 2228736 h 2330966"/>
                <a:gd name="connsiteX345" fmla="*/ 2563507 w 9095640"/>
                <a:gd name="connsiteY345" fmla="*/ 2203034 h 2330966"/>
                <a:gd name="connsiteX346" fmla="*/ 2497509 w 9095640"/>
                <a:gd name="connsiteY346" fmla="*/ 2211112 h 2330966"/>
                <a:gd name="connsiteX347" fmla="*/ 2359199 w 9095640"/>
                <a:gd name="connsiteY347" fmla="*/ 2223596 h 2330966"/>
                <a:gd name="connsiteX348" fmla="*/ 2302957 w 9095640"/>
                <a:gd name="connsiteY348" fmla="*/ 2203769 h 2330966"/>
                <a:gd name="connsiteX349" fmla="*/ 1645270 w 9095640"/>
                <a:gd name="connsiteY349" fmla="*/ 2219924 h 2330966"/>
                <a:gd name="connsiteX350" fmla="*/ 1602228 w 9095640"/>
                <a:gd name="connsiteY350" fmla="*/ 2246361 h 2330966"/>
                <a:gd name="connsiteX351" fmla="*/ 1546560 w 9095640"/>
                <a:gd name="connsiteY351" fmla="*/ 2302906 h 2330966"/>
                <a:gd name="connsiteX352" fmla="*/ 1574681 w 9095640"/>
                <a:gd name="connsiteY352" fmla="*/ 2236814 h 2330966"/>
                <a:gd name="connsiteX353" fmla="*/ 1467362 w 9095640"/>
                <a:gd name="connsiteY353" fmla="*/ 2230940 h 2330966"/>
                <a:gd name="connsiteX354" fmla="*/ 1431780 w 9095640"/>
                <a:gd name="connsiteY354" fmla="*/ 2261048 h 2330966"/>
                <a:gd name="connsiteX355" fmla="*/ 1356599 w 9095640"/>
                <a:gd name="connsiteY355" fmla="*/ 2247096 h 2330966"/>
                <a:gd name="connsiteX356" fmla="*/ 1188447 w 9095640"/>
                <a:gd name="connsiteY356" fmla="*/ 2266923 h 2330966"/>
                <a:gd name="connsiteX357" fmla="*/ 1078259 w 9095640"/>
                <a:gd name="connsiteY357" fmla="*/ 2253705 h 2330966"/>
                <a:gd name="connsiteX358" fmla="*/ 1050138 w 9095640"/>
                <a:gd name="connsiteY358" fmla="*/ 2276470 h 2330966"/>
                <a:gd name="connsiteX359" fmla="*/ 690304 w 9095640"/>
                <a:gd name="connsiteY359" fmla="*/ 2299968 h 2330966"/>
                <a:gd name="connsiteX360" fmla="*/ 557733 w 9095640"/>
                <a:gd name="connsiteY360" fmla="*/ 2329342 h 23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9095640" h="2330966">
                  <a:moveTo>
                    <a:pt x="511803" y="292298"/>
                  </a:moveTo>
                  <a:cubicBezTo>
                    <a:pt x="512951" y="290829"/>
                    <a:pt x="514673" y="287891"/>
                    <a:pt x="515247" y="286422"/>
                  </a:cubicBezTo>
                  <a:cubicBezTo>
                    <a:pt x="515247" y="285689"/>
                    <a:pt x="512951" y="284955"/>
                    <a:pt x="512951" y="285689"/>
                  </a:cubicBezTo>
                  <a:cubicBezTo>
                    <a:pt x="512951" y="287158"/>
                    <a:pt x="512951" y="290829"/>
                    <a:pt x="511803" y="292298"/>
                  </a:cubicBezTo>
                  <a:close/>
                  <a:moveTo>
                    <a:pt x="314167" y="626245"/>
                  </a:moveTo>
                  <a:cubicBezTo>
                    <a:pt x="315817" y="625510"/>
                    <a:pt x="320695" y="623491"/>
                    <a:pt x="320695" y="623491"/>
                  </a:cubicBezTo>
                  <a:lnTo>
                    <a:pt x="320508" y="623849"/>
                  </a:lnTo>
                  <a:lnTo>
                    <a:pt x="315127" y="625969"/>
                  </a:lnTo>
                  <a:cubicBezTo>
                    <a:pt x="313324" y="626658"/>
                    <a:pt x="313342" y="626612"/>
                    <a:pt x="314167" y="626245"/>
                  </a:cubicBezTo>
                  <a:close/>
                  <a:moveTo>
                    <a:pt x="576654" y="845999"/>
                  </a:moveTo>
                  <a:cubicBezTo>
                    <a:pt x="576654" y="845999"/>
                    <a:pt x="575506" y="842327"/>
                    <a:pt x="575506" y="842327"/>
                  </a:cubicBezTo>
                  <a:cubicBezTo>
                    <a:pt x="575506" y="842327"/>
                    <a:pt x="573211" y="843062"/>
                    <a:pt x="573211" y="843796"/>
                  </a:cubicBezTo>
                  <a:cubicBezTo>
                    <a:pt x="573784" y="843796"/>
                    <a:pt x="576080" y="845999"/>
                    <a:pt x="576654" y="845999"/>
                  </a:cubicBezTo>
                  <a:close/>
                  <a:moveTo>
                    <a:pt x="4218521" y="2247083"/>
                  </a:moveTo>
                  <a:lnTo>
                    <a:pt x="4061955" y="2229471"/>
                  </a:lnTo>
                  <a:cubicBezTo>
                    <a:pt x="4054781" y="2225799"/>
                    <a:pt x="4047177" y="2225432"/>
                    <a:pt x="4040506" y="2223412"/>
                  </a:cubicBezTo>
                  <a:lnTo>
                    <a:pt x="4035953" y="2220977"/>
                  </a:lnTo>
                  <a:lnTo>
                    <a:pt x="4135756" y="2234328"/>
                  </a:lnTo>
                  <a:cubicBezTo>
                    <a:pt x="4172322" y="2239368"/>
                    <a:pt x="4202489" y="2243523"/>
                    <a:pt x="4221499" y="2245627"/>
                  </a:cubicBezTo>
                  <a:close/>
                  <a:moveTo>
                    <a:pt x="4216620" y="2248013"/>
                  </a:moveTo>
                  <a:lnTo>
                    <a:pt x="4218521" y="2247083"/>
                  </a:lnTo>
                  <a:lnTo>
                    <a:pt x="4218629" y="2247096"/>
                  </a:lnTo>
                  <a:cubicBezTo>
                    <a:pt x="4218629" y="2247096"/>
                    <a:pt x="4217051" y="2247830"/>
                    <a:pt x="4216620" y="2248013"/>
                  </a:cubicBezTo>
                  <a:close/>
                  <a:moveTo>
                    <a:pt x="406798" y="2330811"/>
                  </a:moveTo>
                  <a:cubicBezTo>
                    <a:pt x="376381" y="2332280"/>
                    <a:pt x="347113" y="2323468"/>
                    <a:pt x="321861" y="2299968"/>
                  </a:cubicBezTo>
                  <a:cubicBezTo>
                    <a:pt x="321287" y="2288953"/>
                    <a:pt x="321287" y="2278672"/>
                    <a:pt x="320713" y="2268392"/>
                  </a:cubicBezTo>
                  <a:cubicBezTo>
                    <a:pt x="266193" y="2197160"/>
                    <a:pt x="252993" y="2111974"/>
                    <a:pt x="236350" y="2018712"/>
                  </a:cubicBezTo>
                  <a:cubicBezTo>
                    <a:pt x="215690" y="1901949"/>
                    <a:pt x="164039" y="1803546"/>
                    <a:pt x="139361" y="1688987"/>
                  </a:cubicBezTo>
                  <a:cubicBezTo>
                    <a:pt x="122718" y="1610412"/>
                    <a:pt x="153135" y="1522289"/>
                    <a:pt x="137066" y="1441510"/>
                  </a:cubicBezTo>
                  <a:cubicBezTo>
                    <a:pt x="111814" y="1416543"/>
                    <a:pt x="119275" y="1386434"/>
                    <a:pt x="130179" y="1353389"/>
                  </a:cubicBezTo>
                  <a:cubicBezTo>
                    <a:pt x="144527" y="1310795"/>
                    <a:pt x="155431" y="1267469"/>
                    <a:pt x="122145" y="1236627"/>
                  </a:cubicBezTo>
                  <a:cubicBezTo>
                    <a:pt x="99763" y="1216065"/>
                    <a:pt x="92302" y="1191097"/>
                    <a:pt x="85415" y="1155113"/>
                  </a:cubicBezTo>
                  <a:cubicBezTo>
                    <a:pt x="78528" y="1116927"/>
                    <a:pt x="72215" y="1082412"/>
                    <a:pt x="34338" y="1080943"/>
                  </a:cubicBezTo>
                  <a:cubicBezTo>
                    <a:pt x="24582" y="1080943"/>
                    <a:pt x="12530" y="1069929"/>
                    <a:pt x="14252" y="1055242"/>
                  </a:cubicBezTo>
                  <a:cubicBezTo>
                    <a:pt x="17695" y="1024399"/>
                    <a:pt x="5321" y="995622"/>
                    <a:pt x="613" y="967050"/>
                  </a:cubicBezTo>
                  <a:cubicBezTo>
                    <a:pt x="409" y="962502"/>
                    <a:pt x="204" y="957954"/>
                    <a:pt x="0" y="953406"/>
                  </a:cubicBezTo>
                  <a:lnTo>
                    <a:pt x="385767" y="953406"/>
                  </a:lnTo>
                  <a:lnTo>
                    <a:pt x="388415" y="948075"/>
                  </a:lnTo>
                  <a:cubicBezTo>
                    <a:pt x="401615" y="898139"/>
                    <a:pt x="375216" y="928981"/>
                    <a:pt x="356277" y="925310"/>
                  </a:cubicBezTo>
                  <a:cubicBezTo>
                    <a:pt x="328730" y="919435"/>
                    <a:pt x="306922" y="909153"/>
                    <a:pt x="313235" y="863625"/>
                  </a:cubicBezTo>
                  <a:cubicBezTo>
                    <a:pt x="313235" y="862156"/>
                    <a:pt x="312661" y="860687"/>
                    <a:pt x="312661" y="859218"/>
                  </a:cubicBezTo>
                  <a:cubicBezTo>
                    <a:pt x="310365" y="837187"/>
                    <a:pt x="277079" y="772564"/>
                    <a:pt x="285114" y="740252"/>
                  </a:cubicBezTo>
                  <a:cubicBezTo>
                    <a:pt x="285114" y="740252"/>
                    <a:pt x="285114" y="739519"/>
                    <a:pt x="285114" y="739519"/>
                  </a:cubicBezTo>
                  <a:cubicBezTo>
                    <a:pt x="285114" y="739519"/>
                    <a:pt x="284540" y="739519"/>
                    <a:pt x="284540" y="739519"/>
                  </a:cubicBezTo>
                  <a:cubicBezTo>
                    <a:pt x="284540" y="739519"/>
                    <a:pt x="283966" y="739519"/>
                    <a:pt x="283966" y="739519"/>
                  </a:cubicBezTo>
                  <a:cubicBezTo>
                    <a:pt x="279375" y="739519"/>
                    <a:pt x="270192" y="738784"/>
                    <a:pt x="262732" y="738050"/>
                  </a:cubicBezTo>
                  <a:cubicBezTo>
                    <a:pt x="262732" y="738050"/>
                    <a:pt x="261584" y="738050"/>
                    <a:pt x="261010" y="738050"/>
                  </a:cubicBezTo>
                  <a:cubicBezTo>
                    <a:pt x="261010" y="738050"/>
                    <a:pt x="260436" y="738050"/>
                    <a:pt x="260436" y="738050"/>
                  </a:cubicBezTo>
                  <a:lnTo>
                    <a:pt x="259288" y="738050"/>
                  </a:lnTo>
                  <a:lnTo>
                    <a:pt x="256993" y="738050"/>
                  </a:lnTo>
                  <a:cubicBezTo>
                    <a:pt x="238628" y="737315"/>
                    <a:pt x="210507" y="729972"/>
                    <a:pt x="232889" y="696192"/>
                  </a:cubicBezTo>
                  <a:cubicBezTo>
                    <a:pt x="245515" y="690316"/>
                    <a:pt x="258140" y="688848"/>
                    <a:pt x="269045" y="691785"/>
                  </a:cubicBezTo>
                  <a:cubicBezTo>
                    <a:pt x="351686" y="713082"/>
                    <a:pt x="420554" y="681505"/>
                    <a:pt x="500326" y="687379"/>
                  </a:cubicBezTo>
                  <a:cubicBezTo>
                    <a:pt x="479091" y="650662"/>
                    <a:pt x="456709" y="635240"/>
                    <a:pt x="421701" y="637444"/>
                  </a:cubicBezTo>
                  <a:cubicBezTo>
                    <a:pt x="384972" y="639647"/>
                    <a:pt x="350538" y="640380"/>
                    <a:pt x="314957" y="634506"/>
                  </a:cubicBezTo>
                  <a:lnTo>
                    <a:pt x="320508" y="623849"/>
                  </a:lnTo>
                  <a:lnTo>
                    <a:pt x="327008" y="621288"/>
                  </a:lnTo>
                  <a:cubicBezTo>
                    <a:pt x="357425" y="609538"/>
                    <a:pt x="449823" y="542712"/>
                    <a:pt x="483682" y="493511"/>
                  </a:cubicBezTo>
                  <a:cubicBezTo>
                    <a:pt x="499751" y="470011"/>
                    <a:pt x="512377" y="456793"/>
                    <a:pt x="484256" y="436966"/>
                  </a:cubicBezTo>
                  <a:cubicBezTo>
                    <a:pt x="456135" y="417137"/>
                    <a:pt x="448101" y="381888"/>
                    <a:pt x="433753" y="347374"/>
                  </a:cubicBezTo>
                  <a:cubicBezTo>
                    <a:pt x="478517" y="365732"/>
                    <a:pt x="502621" y="353983"/>
                    <a:pt x="510656" y="293033"/>
                  </a:cubicBezTo>
                  <a:cubicBezTo>
                    <a:pt x="503195" y="284955"/>
                    <a:pt x="495160" y="276877"/>
                    <a:pt x="487700" y="269533"/>
                  </a:cubicBezTo>
                  <a:cubicBezTo>
                    <a:pt x="463022" y="293033"/>
                    <a:pt x="450970" y="297438"/>
                    <a:pt x="429736" y="258517"/>
                  </a:cubicBezTo>
                  <a:cubicBezTo>
                    <a:pt x="410797" y="223268"/>
                    <a:pt x="390711" y="202707"/>
                    <a:pt x="355703" y="235753"/>
                  </a:cubicBezTo>
                  <a:cubicBezTo>
                    <a:pt x="363164" y="215925"/>
                    <a:pt x="370624" y="196098"/>
                    <a:pt x="379233" y="177739"/>
                  </a:cubicBezTo>
                  <a:cubicBezTo>
                    <a:pt x="378659" y="177739"/>
                    <a:pt x="378085" y="177739"/>
                    <a:pt x="377511" y="177739"/>
                  </a:cubicBezTo>
                  <a:cubicBezTo>
                    <a:pt x="373207" y="177005"/>
                    <a:pt x="365316" y="175536"/>
                    <a:pt x="356994" y="173884"/>
                  </a:cubicBezTo>
                  <a:lnTo>
                    <a:pt x="333895" y="168927"/>
                  </a:lnTo>
                  <a:cubicBezTo>
                    <a:pt x="333895" y="168927"/>
                    <a:pt x="334469" y="169661"/>
                    <a:pt x="334469" y="169661"/>
                  </a:cubicBezTo>
                  <a:cubicBezTo>
                    <a:pt x="335617" y="171864"/>
                    <a:pt x="336765" y="173333"/>
                    <a:pt x="331599" y="165989"/>
                  </a:cubicBezTo>
                  <a:cubicBezTo>
                    <a:pt x="317826" y="146162"/>
                    <a:pt x="312087" y="110913"/>
                    <a:pt x="350538" y="118257"/>
                  </a:cubicBezTo>
                  <a:cubicBezTo>
                    <a:pt x="372346" y="122662"/>
                    <a:pt x="388989" y="125600"/>
                    <a:pt x="405058" y="146162"/>
                  </a:cubicBezTo>
                  <a:cubicBezTo>
                    <a:pt x="409076" y="146162"/>
                    <a:pt x="413667" y="146896"/>
                    <a:pt x="417684" y="146896"/>
                  </a:cubicBezTo>
                  <a:cubicBezTo>
                    <a:pt x="463596" y="117522"/>
                    <a:pt x="499751" y="116053"/>
                    <a:pt x="544516" y="150567"/>
                  </a:cubicBezTo>
                  <a:cubicBezTo>
                    <a:pt x="555994" y="154240"/>
                    <a:pt x="572063" y="157178"/>
                    <a:pt x="582967" y="160849"/>
                  </a:cubicBezTo>
                  <a:cubicBezTo>
                    <a:pt x="589280" y="163052"/>
                    <a:pt x="605349" y="164520"/>
                    <a:pt x="608218" y="160849"/>
                  </a:cubicBezTo>
                  <a:cubicBezTo>
                    <a:pt x="612236" y="156442"/>
                    <a:pt x="627157" y="138084"/>
                    <a:pt x="632322" y="139553"/>
                  </a:cubicBezTo>
                  <a:cubicBezTo>
                    <a:pt x="673069" y="148365"/>
                    <a:pt x="851551" y="123397"/>
                    <a:pt x="879098" y="119724"/>
                  </a:cubicBezTo>
                  <a:cubicBezTo>
                    <a:pt x="881394" y="119724"/>
                    <a:pt x="883116" y="118991"/>
                    <a:pt x="884263" y="118991"/>
                  </a:cubicBezTo>
                  <a:cubicBezTo>
                    <a:pt x="884837" y="118991"/>
                    <a:pt x="885985" y="118257"/>
                    <a:pt x="887133" y="118257"/>
                  </a:cubicBezTo>
                  <a:cubicBezTo>
                    <a:pt x="917549" y="110179"/>
                    <a:pt x="958870" y="116053"/>
                    <a:pt x="993304" y="125600"/>
                  </a:cubicBezTo>
                  <a:cubicBezTo>
                    <a:pt x="993878" y="125600"/>
                    <a:pt x="993878" y="125600"/>
                    <a:pt x="993878" y="125600"/>
                  </a:cubicBezTo>
                  <a:cubicBezTo>
                    <a:pt x="994452" y="125600"/>
                    <a:pt x="994452" y="125600"/>
                    <a:pt x="995026" y="125600"/>
                  </a:cubicBezTo>
                  <a:cubicBezTo>
                    <a:pt x="998756" y="125968"/>
                    <a:pt x="1004638" y="126518"/>
                    <a:pt x="1011023" y="126978"/>
                  </a:cubicBezTo>
                  <a:lnTo>
                    <a:pt x="1030032" y="127804"/>
                  </a:lnTo>
                  <a:lnTo>
                    <a:pt x="1027128" y="129043"/>
                  </a:lnTo>
                  <a:cubicBezTo>
                    <a:pt x="1024222" y="130282"/>
                    <a:pt x="1030033" y="127804"/>
                    <a:pt x="1030033" y="127804"/>
                  </a:cubicBezTo>
                  <a:lnTo>
                    <a:pt x="1030032" y="127804"/>
                  </a:lnTo>
                  <a:lnTo>
                    <a:pt x="1033477" y="126335"/>
                  </a:lnTo>
                  <a:cubicBezTo>
                    <a:pt x="1048972" y="120460"/>
                    <a:pt x="1092014" y="103569"/>
                    <a:pt x="1122431" y="104304"/>
                  </a:cubicBezTo>
                  <a:cubicBezTo>
                    <a:pt x="1249262" y="109444"/>
                    <a:pt x="1384129" y="96960"/>
                    <a:pt x="1511534" y="114584"/>
                  </a:cubicBezTo>
                  <a:cubicBezTo>
                    <a:pt x="1512682" y="114584"/>
                    <a:pt x="1513256" y="114584"/>
                    <a:pt x="1513829" y="114584"/>
                  </a:cubicBezTo>
                  <a:cubicBezTo>
                    <a:pt x="1514977" y="114584"/>
                    <a:pt x="1514977" y="114584"/>
                    <a:pt x="1514977" y="114584"/>
                  </a:cubicBezTo>
                  <a:cubicBezTo>
                    <a:pt x="1516125" y="114584"/>
                    <a:pt x="1516125" y="114584"/>
                    <a:pt x="1515551" y="114584"/>
                  </a:cubicBezTo>
                  <a:cubicBezTo>
                    <a:pt x="1516699" y="114584"/>
                    <a:pt x="1517273" y="114584"/>
                    <a:pt x="1518421" y="114584"/>
                  </a:cubicBezTo>
                  <a:cubicBezTo>
                    <a:pt x="1543672" y="117522"/>
                    <a:pt x="1605653" y="122662"/>
                    <a:pt x="1638365" y="125600"/>
                  </a:cubicBezTo>
                  <a:cubicBezTo>
                    <a:pt x="1631479" y="105038"/>
                    <a:pt x="1615410" y="110913"/>
                    <a:pt x="1601062" y="103569"/>
                  </a:cubicBezTo>
                  <a:lnTo>
                    <a:pt x="1444496" y="85957"/>
                  </a:lnTo>
                  <a:lnTo>
                    <a:pt x="1446397" y="85027"/>
                  </a:lnTo>
                  <a:cubicBezTo>
                    <a:pt x="1445966" y="85210"/>
                    <a:pt x="1444388" y="85944"/>
                    <a:pt x="1444388" y="85944"/>
                  </a:cubicBezTo>
                  <a:lnTo>
                    <a:pt x="1444496" y="85957"/>
                  </a:lnTo>
                  <a:lnTo>
                    <a:pt x="1441518" y="87413"/>
                  </a:lnTo>
                  <a:cubicBezTo>
                    <a:pt x="1429466" y="92555"/>
                    <a:pt x="1403067" y="74930"/>
                    <a:pt x="1409954" y="45556"/>
                  </a:cubicBezTo>
                  <a:cubicBezTo>
                    <a:pt x="1416267" y="20587"/>
                    <a:pt x="1431762" y="26463"/>
                    <a:pt x="1446109" y="27931"/>
                  </a:cubicBezTo>
                  <a:cubicBezTo>
                    <a:pt x="1485709" y="30868"/>
                    <a:pt x="1522438" y="36743"/>
                    <a:pt x="1561463" y="41150"/>
                  </a:cubicBezTo>
                  <a:cubicBezTo>
                    <a:pt x="1564907" y="11776"/>
                    <a:pt x="1538507" y="26463"/>
                    <a:pt x="1533916" y="25"/>
                  </a:cubicBezTo>
                  <a:cubicBezTo>
                    <a:pt x="1669930" y="-2177"/>
                    <a:pt x="1858742" y="136615"/>
                    <a:pt x="1971800" y="15447"/>
                  </a:cubicBezTo>
                  <a:cubicBezTo>
                    <a:pt x="1971800" y="15447"/>
                    <a:pt x="1965487" y="21321"/>
                    <a:pt x="1974096" y="13978"/>
                  </a:cubicBezTo>
                  <a:cubicBezTo>
                    <a:pt x="1984426" y="5900"/>
                    <a:pt x="2021729" y="8838"/>
                    <a:pt x="2033781" y="35274"/>
                  </a:cubicBezTo>
                  <a:cubicBezTo>
                    <a:pt x="2034355" y="36009"/>
                    <a:pt x="2034929" y="36009"/>
                    <a:pt x="2036077" y="36743"/>
                  </a:cubicBezTo>
                  <a:cubicBezTo>
                    <a:pt x="2044685" y="41883"/>
                    <a:pt x="2077971" y="13243"/>
                    <a:pt x="2079693" y="44821"/>
                  </a:cubicBezTo>
                  <a:cubicBezTo>
                    <a:pt x="2081415" y="78601"/>
                    <a:pt x="2051572" y="67586"/>
                    <a:pt x="2032633" y="66117"/>
                  </a:cubicBezTo>
                  <a:cubicBezTo>
                    <a:pt x="2032633" y="71992"/>
                    <a:pt x="2032633" y="77132"/>
                    <a:pt x="2032633" y="83008"/>
                  </a:cubicBezTo>
                  <a:cubicBezTo>
                    <a:pt x="2039520" y="84475"/>
                    <a:pt x="2046981" y="85211"/>
                    <a:pt x="2054442" y="86679"/>
                  </a:cubicBezTo>
                  <a:cubicBezTo>
                    <a:pt x="2110110" y="106506"/>
                    <a:pt x="2158891" y="110179"/>
                    <a:pt x="2213411" y="83742"/>
                  </a:cubicBezTo>
                  <a:cubicBezTo>
                    <a:pt x="2230054" y="75664"/>
                    <a:pt x="2243828" y="74930"/>
                    <a:pt x="2261045" y="77132"/>
                  </a:cubicBezTo>
                  <a:cubicBezTo>
                    <a:pt x="2270227" y="73461"/>
                    <a:pt x="2279410" y="69055"/>
                    <a:pt x="2288018" y="65383"/>
                  </a:cubicBezTo>
                  <a:cubicBezTo>
                    <a:pt x="2331634" y="60243"/>
                    <a:pt x="2369512" y="48494"/>
                    <a:pt x="2413128" y="32337"/>
                  </a:cubicBezTo>
                  <a:cubicBezTo>
                    <a:pt x="2471666" y="10307"/>
                    <a:pt x="2522742" y="11776"/>
                    <a:pt x="2573819" y="60243"/>
                  </a:cubicBezTo>
                  <a:cubicBezTo>
                    <a:pt x="2587593" y="72726"/>
                    <a:pt x="2603088" y="82273"/>
                    <a:pt x="2619731" y="83008"/>
                  </a:cubicBezTo>
                  <a:cubicBezTo>
                    <a:pt x="2709259" y="88148"/>
                    <a:pt x="2797066" y="105773"/>
                    <a:pt x="2886020" y="104304"/>
                  </a:cubicBezTo>
                  <a:cubicBezTo>
                    <a:pt x="2992765" y="102835"/>
                    <a:pt x="2992765" y="134411"/>
                    <a:pt x="3099510" y="130006"/>
                  </a:cubicBezTo>
                  <a:cubicBezTo>
                    <a:pt x="3121892" y="129271"/>
                    <a:pt x="3143700" y="128537"/>
                    <a:pt x="3165508" y="121928"/>
                  </a:cubicBezTo>
                  <a:cubicBezTo>
                    <a:pt x="3188751" y="118991"/>
                    <a:pt x="3211707" y="117706"/>
                    <a:pt x="3234663" y="116237"/>
                  </a:cubicBezTo>
                  <a:lnTo>
                    <a:pt x="3303233" y="109502"/>
                  </a:lnTo>
                  <a:lnTo>
                    <a:pt x="3333221" y="89898"/>
                  </a:lnTo>
                  <a:cubicBezTo>
                    <a:pt x="3333221" y="89898"/>
                    <a:pt x="3327482" y="94873"/>
                    <a:pt x="3335517" y="88478"/>
                  </a:cubicBezTo>
                  <a:cubicBezTo>
                    <a:pt x="3343456" y="88122"/>
                    <a:pt x="3370620" y="88003"/>
                    <a:pt x="3380854" y="87766"/>
                  </a:cubicBezTo>
                  <a:cubicBezTo>
                    <a:pt x="3391088" y="87529"/>
                    <a:pt x="3390037" y="87766"/>
                    <a:pt x="3396924" y="87056"/>
                  </a:cubicBezTo>
                  <a:cubicBezTo>
                    <a:pt x="3403810" y="86345"/>
                    <a:pt x="3406106" y="85634"/>
                    <a:pt x="3418732" y="83502"/>
                  </a:cubicBezTo>
                  <a:cubicBezTo>
                    <a:pt x="3421027" y="82791"/>
                    <a:pt x="3423323" y="82081"/>
                    <a:pt x="3426766" y="81371"/>
                  </a:cubicBezTo>
                  <a:cubicBezTo>
                    <a:pt x="3480713" y="67157"/>
                    <a:pt x="3630500" y="34466"/>
                    <a:pt x="3705681" y="70000"/>
                  </a:cubicBezTo>
                  <a:cubicBezTo>
                    <a:pt x="3772827" y="67157"/>
                    <a:pt x="3832512" y="66447"/>
                    <a:pt x="3896789" y="67867"/>
                  </a:cubicBezTo>
                  <a:lnTo>
                    <a:pt x="3905530" y="69060"/>
                  </a:lnTo>
                  <a:lnTo>
                    <a:pt x="3909725" y="65185"/>
                  </a:lnTo>
                  <a:cubicBezTo>
                    <a:pt x="3923956" y="51493"/>
                    <a:pt x="3945692" y="29107"/>
                    <a:pt x="3953870" y="16315"/>
                  </a:cubicBezTo>
                  <a:cubicBezTo>
                    <a:pt x="3954444" y="35502"/>
                    <a:pt x="3948131" y="55401"/>
                    <a:pt x="3944113" y="74590"/>
                  </a:cubicBezTo>
                  <a:cubicBezTo>
                    <a:pt x="3949852" y="74590"/>
                    <a:pt x="3953296" y="74590"/>
                    <a:pt x="3960183" y="73879"/>
                  </a:cubicBezTo>
                  <a:cubicBezTo>
                    <a:pt x="3967069" y="73168"/>
                    <a:pt x="3969365" y="72458"/>
                    <a:pt x="3981991" y="70326"/>
                  </a:cubicBezTo>
                  <a:cubicBezTo>
                    <a:pt x="3984286" y="69614"/>
                    <a:pt x="3986582" y="68904"/>
                    <a:pt x="3990025" y="68194"/>
                  </a:cubicBezTo>
                  <a:cubicBezTo>
                    <a:pt x="4003512" y="64641"/>
                    <a:pt x="4022989" y="59932"/>
                    <a:pt x="4045792" y="55424"/>
                  </a:cubicBezTo>
                  <a:lnTo>
                    <a:pt x="4086953" y="49135"/>
                  </a:lnTo>
                  <a:lnTo>
                    <a:pt x="4116457" y="30134"/>
                  </a:lnTo>
                  <a:lnTo>
                    <a:pt x="4109862" y="45634"/>
                  </a:lnTo>
                  <a:lnTo>
                    <a:pt x="4121520" y="43853"/>
                  </a:lnTo>
                  <a:cubicBezTo>
                    <a:pt x="4175108" y="38345"/>
                    <a:pt x="4231350" y="39056"/>
                    <a:pt x="4268940" y="56823"/>
                  </a:cubicBezTo>
                  <a:lnTo>
                    <a:pt x="4346616" y="55956"/>
                  </a:lnTo>
                  <a:lnTo>
                    <a:pt x="4346976" y="55687"/>
                  </a:lnTo>
                  <a:cubicBezTo>
                    <a:pt x="4374362" y="42721"/>
                    <a:pt x="4402429" y="43111"/>
                    <a:pt x="4431106" y="50524"/>
                  </a:cubicBezTo>
                  <a:lnTo>
                    <a:pt x="4443241" y="54877"/>
                  </a:lnTo>
                  <a:lnTo>
                    <a:pt x="4460048" y="54690"/>
                  </a:lnTo>
                  <a:cubicBezTo>
                    <a:pt x="4487021" y="53270"/>
                    <a:pt x="4508829" y="63930"/>
                    <a:pt x="4534655" y="72458"/>
                  </a:cubicBezTo>
                  <a:lnTo>
                    <a:pt x="4534929" y="79585"/>
                  </a:lnTo>
                  <a:lnTo>
                    <a:pt x="4584758" y="79335"/>
                  </a:lnTo>
                  <a:cubicBezTo>
                    <a:pt x="4591645" y="64648"/>
                    <a:pt x="4599106" y="55837"/>
                    <a:pt x="4612879" y="56570"/>
                  </a:cubicBezTo>
                  <a:cubicBezTo>
                    <a:pt x="4767258" y="65383"/>
                    <a:pt x="4813744" y="41150"/>
                    <a:pt x="4972713" y="33072"/>
                  </a:cubicBezTo>
                  <a:cubicBezTo>
                    <a:pt x="4999113" y="23525"/>
                    <a:pt x="5064537" y="2963"/>
                    <a:pt x="5105284" y="3698"/>
                  </a:cubicBezTo>
                  <a:cubicBezTo>
                    <a:pt x="5149474" y="4432"/>
                    <a:pt x="5208585" y="3698"/>
                    <a:pt x="5256219" y="2229"/>
                  </a:cubicBezTo>
                  <a:cubicBezTo>
                    <a:pt x="5286636" y="760"/>
                    <a:pt x="5315904" y="9572"/>
                    <a:pt x="5341156" y="33072"/>
                  </a:cubicBezTo>
                  <a:cubicBezTo>
                    <a:pt x="5341730" y="44087"/>
                    <a:pt x="5341730" y="54368"/>
                    <a:pt x="5342304" y="64648"/>
                  </a:cubicBezTo>
                  <a:lnTo>
                    <a:pt x="5360410" y="102083"/>
                  </a:lnTo>
                  <a:lnTo>
                    <a:pt x="5587758" y="94488"/>
                  </a:lnTo>
                  <a:lnTo>
                    <a:pt x="5631407" y="93184"/>
                  </a:lnTo>
                  <a:lnTo>
                    <a:pt x="5635126" y="92742"/>
                  </a:lnTo>
                  <a:cubicBezTo>
                    <a:pt x="5651052" y="81548"/>
                    <a:pt x="5664072" y="76351"/>
                    <a:pt x="5677819" y="83147"/>
                  </a:cubicBezTo>
                  <a:lnTo>
                    <a:pt x="5688501" y="91479"/>
                  </a:lnTo>
                  <a:lnTo>
                    <a:pt x="5714877" y="90691"/>
                  </a:lnTo>
                  <a:cubicBezTo>
                    <a:pt x="5836256" y="91557"/>
                    <a:pt x="5944722" y="103016"/>
                    <a:pt x="6079014" y="94488"/>
                  </a:cubicBezTo>
                  <a:cubicBezTo>
                    <a:pt x="6102544" y="93067"/>
                    <a:pt x="6124352" y="94488"/>
                    <a:pt x="6147308" y="89514"/>
                  </a:cubicBezTo>
                  <a:cubicBezTo>
                    <a:pt x="6154769" y="88092"/>
                    <a:pt x="6161082" y="84539"/>
                    <a:pt x="6168542" y="83117"/>
                  </a:cubicBezTo>
                  <a:cubicBezTo>
                    <a:pt x="6178873" y="81697"/>
                    <a:pt x="6188629" y="80275"/>
                    <a:pt x="6198385" y="79565"/>
                  </a:cubicBezTo>
                  <a:cubicBezTo>
                    <a:pt x="6219619" y="64640"/>
                    <a:pt x="6235689" y="60376"/>
                    <a:pt x="6255201" y="80986"/>
                  </a:cubicBezTo>
                  <a:cubicBezTo>
                    <a:pt x="6257497" y="80986"/>
                    <a:pt x="6260366" y="82408"/>
                    <a:pt x="6262662" y="82408"/>
                  </a:cubicBezTo>
                  <a:cubicBezTo>
                    <a:pt x="6318904" y="85249"/>
                    <a:pt x="6373424" y="101595"/>
                    <a:pt x="6429092" y="107280"/>
                  </a:cubicBezTo>
                  <a:cubicBezTo>
                    <a:pt x="6448605" y="100884"/>
                    <a:pt x="6466396" y="95200"/>
                    <a:pt x="6485908" y="101595"/>
                  </a:cubicBezTo>
                  <a:cubicBezTo>
                    <a:pt x="6491073" y="99462"/>
                    <a:pt x="6495664" y="98041"/>
                    <a:pt x="6500829" y="97331"/>
                  </a:cubicBezTo>
                  <a:cubicBezTo>
                    <a:pt x="6521490" y="94488"/>
                    <a:pt x="6540428" y="94488"/>
                    <a:pt x="6561089" y="100174"/>
                  </a:cubicBezTo>
                  <a:lnTo>
                    <a:pt x="6596449" y="106733"/>
                  </a:lnTo>
                  <a:lnTo>
                    <a:pt x="6606449" y="105711"/>
                  </a:lnTo>
                  <a:cubicBezTo>
                    <a:pt x="6682347" y="98959"/>
                    <a:pt x="6758245" y="92741"/>
                    <a:pt x="6833999" y="85634"/>
                  </a:cubicBezTo>
                  <a:cubicBezTo>
                    <a:pt x="6881633" y="94163"/>
                    <a:pt x="6929266" y="101981"/>
                    <a:pt x="6977474" y="108376"/>
                  </a:cubicBezTo>
                  <a:lnTo>
                    <a:pt x="7007999" y="109074"/>
                  </a:lnTo>
                  <a:lnTo>
                    <a:pt x="7169708" y="92534"/>
                  </a:lnTo>
                  <a:lnTo>
                    <a:pt x="7275348" y="83214"/>
                  </a:lnTo>
                  <a:lnTo>
                    <a:pt x="7280028" y="110440"/>
                  </a:lnTo>
                  <a:cubicBezTo>
                    <a:pt x="7284935" y="134442"/>
                    <a:pt x="7293849" y="160570"/>
                    <a:pt x="7315801" y="191414"/>
                  </a:cubicBezTo>
                  <a:cubicBezTo>
                    <a:pt x="7343001" y="229847"/>
                    <a:pt x="7362606" y="240545"/>
                    <a:pt x="7382096" y="244362"/>
                  </a:cubicBezTo>
                  <a:cubicBezTo>
                    <a:pt x="7407414" y="249617"/>
                    <a:pt x="7403311" y="225549"/>
                    <a:pt x="7374033" y="189094"/>
                  </a:cubicBezTo>
                  <a:cubicBezTo>
                    <a:pt x="7354454" y="164382"/>
                    <a:pt x="7332628" y="122230"/>
                    <a:pt x="7324728" y="104576"/>
                  </a:cubicBezTo>
                  <a:cubicBezTo>
                    <a:pt x="7324289" y="103596"/>
                    <a:pt x="7323850" y="102615"/>
                    <a:pt x="7323411" y="101634"/>
                  </a:cubicBezTo>
                  <a:cubicBezTo>
                    <a:pt x="7324728" y="104576"/>
                    <a:pt x="7320340" y="94769"/>
                    <a:pt x="7323671" y="101386"/>
                  </a:cubicBezTo>
                  <a:cubicBezTo>
                    <a:pt x="7325149" y="101378"/>
                    <a:pt x="7326626" y="101369"/>
                    <a:pt x="7328283" y="102588"/>
                  </a:cubicBezTo>
                  <a:cubicBezTo>
                    <a:pt x="7355905" y="137822"/>
                    <a:pt x="7424179" y="226651"/>
                    <a:pt x="7415985" y="241452"/>
                  </a:cubicBezTo>
                  <a:cubicBezTo>
                    <a:pt x="7392780" y="283139"/>
                    <a:pt x="7403968" y="317245"/>
                    <a:pt x="7468785" y="410766"/>
                  </a:cubicBezTo>
                  <a:cubicBezTo>
                    <a:pt x="7470621" y="413213"/>
                    <a:pt x="7469582" y="414203"/>
                    <a:pt x="7470201" y="416412"/>
                  </a:cubicBezTo>
                  <a:cubicBezTo>
                    <a:pt x="7494553" y="439374"/>
                    <a:pt x="7517946" y="461849"/>
                    <a:pt x="7542298" y="484812"/>
                  </a:cubicBezTo>
                  <a:cubicBezTo>
                    <a:pt x="7552240" y="492127"/>
                    <a:pt x="7557828" y="497993"/>
                    <a:pt x="7557247" y="504143"/>
                  </a:cubicBezTo>
                  <a:cubicBezTo>
                    <a:pt x="7636428" y="582580"/>
                    <a:pt x="7715977" y="645280"/>
                    <a:pt x="7770612" y="735912"/>
                  </a:cubicBezTo>
                  <a:cubicBezTo>
                    <a:pt x="7787074" y="763593"/>
                    <a:pt x="7773130" y="775479"/>
                    <a:pt x="7815008" y="811118"/>
                  </a:cubicBezTo>
                  <a:cubicBezTo>
                    <a:pt x="7813728" y="816535"/>
                    <a:pt x="7808255" y="817551"/>
                    <a:pt x="7821610" y="830010"/>
                  </a:cubicBezTo>
                  <a:cubicBezTo>
                    <a:pt x="7829116" y="836848"/>
                    <a:pt x="7839558" y="839488"/>
                    <a:pt x="7845827" y="841909"/>
                  </a:cubicBezTo>
                  <a:cubicBezTo>
                    <a:pt x="7850977" y="846794"/>
                    <a:pt x="7856127" y="851680"/>
                    <a:pt x="7861277" y="856565"/>
                  </a:cubicBezTo>
                  <a:cubicBezTo>
                    <a:pt x="7875033" y="861645"/>
                    <a:pt x="7884455" y="869455"/>
                    <a:pt x="7892177" y="885881"/>
                  </a:cubicBezTo>
                  <a:cubicBezTo>
                    <a:pt x="7904813" y="893425"/>
                    <a:pt x="7911163" y="894370"/>
                    <a:pt x="7915578" y="890164"/>
                  </a:cubicBezTo>
                  <a:cubicBezTo>
                    <a:pt x="7913563" y="886488"/>
                    <a:pt x="7906818" y="874727"/>
                    <a:pt x="7904804" y="871054"/>
                  </a:cubicBezTo>
                  <a:cubicBezTo>
                    <a:pt x="8001602" y="942500"/>
                    <a:pt x="8027422" y="943081"/>
                    <a:pt x="8014213" y="1004622"/>
                  </a:cubicBezTo>
                  <a:cubicBezTo>
                    <a:pt x="8013533" y="1008068"/>
                    <a:pt x="8018960" y="1016885"/>
                    <a:pt x="8020636" y="1022285"/>
                  </a:cubicBezTo>
                  <a:cubicBezTo>
                    <a:pt x="8019777" y="1024502"/>
                    <a:pt x="8017000" y="1025749"/>
                    <a:pt x="8016400" y="1027719"/>
                  </a:cubicBezTo>
                  <a:cubicBezTo>
                    <a:pt x="8047316" y="1061212"/>
                    <a:pt x="8095689" y="1090667"/>
                    <a:pt x="8116154" y="1099147"/>
                  </a:cubicBezTo>
                  <a:lnTo>
                    <a:pt x="8119287" y="1100357"/>
                  </a:lnTo>
                  <a:lnTo>
                    <a:pt x="8125567" y="1125149"/>
                  </a:lnTo>
                  <a:cubicBezTo>
                    <a:pt x="8155867" y="1156435"/>
                    <a:pt x="8166309" y="1159076"/>
                    <a:pt x="8167616" y="1139646"/>
                  </a:cubicBezTo>
                  <a:cubicBezTo>
                    <a:pt x="8207282" y="1166202"/>
                    <a:pt x="8202159" y="1147303"/>
                    <a:pt x="8206861" y="1128837"/>
                  </a:cubicBezTo>
                  <a:cubicBezTo>
                    <a:pt x="8206421" y="1127855"/>
                    <a:pt x="8206681" y="1127608"/>
                    <a:pt x="8205983" y="1126875"/>
                  </a:cubicBezTo>
                  <a:cubicBezTo>
                    <a:pt x="8209118" y="1128085"/>
                    <a:pt x="8212952" y="1130029"/>
                    <a:pt x="8216524" y="1132220"/>
                  </a:cubicBezTo>
                  <a:cubicBezTo>
                    <a:pt x="8214608" y="1131248"/>
                    <a:pt x="8212692" y="1130277"/>
                    <a:pt x="8211734" y="1129791"/>
                  </a:cubicBezTo>
                  <a:cubicBezTo>
                    <a:pt x="8259344" y="1164166"/>
                    <a:pt x="8260304" y="1205217"/>
                    <a:pt x="8308415" y="1234918"/>
                  </a:cubicBezTo>
                  <a:cubicBezTo>
                    <a:pt x="8316638" y="1246670"/>
                    <a:pt x="8325119" y="1258172"/>
                    <a:pt x="8333342" y="1269924"/>
                  </a:cubicBezTo>
                  <a:cubicBezTo>
                    <a:pt x="8329347" y="1270932"/>
                    <a:pt x="8321798" y="1273927"/>
                    <a:pt x="8319719" y="1275907"/>
                  </a:cubicBezTo>
                  <a:cubicBezTo>
                    <a:pt x="8319460" y="1276154"/>
                    <a:pt x="8319460" y="1276154"/>
                    <a:pt x="8319460" y="1276154"/>
                  </a:cubicBezTo>
                  <a:cubicBezTo>
                    <a:pt x="8319719" y="1275907"/>
                    <a:pt x="8318681" y="1276896"/>
                    <a:pt x="8319201" y="1276401"/>
                  </a:cubicBezTo>
                  <a:cubicBezTo>
                    <a:pt x="8292851" y="1253943"/>
                    <a:pt x="8292260" y="1278286"/>
                    <a:pt x="8284988" y="1285214"/>
                  </a:cubicBezTo>
                  <a:cubicBezTo>
                    <a:pt x="8290013" y="1301409"/>
                    <a:pt x="8290229" y="1310996"/>
                    <a:pt x="8314222" y="1331502"/>
                  </a:cubicBezTo>
                  <a:cubicBezTo>
                    <a:pt x="8325041" y="1340777"/>
                    <a:pt x="8339595" y="1349294"/>
                    <a:pt x="8332573" y="1333602"/>
                  </a:cubicBezTo>
                  <a:cubicBezTo>
                    <a:pt x="8332815" y="1329177"/>
                    <a:pt x="8332536" y="1325244"/>
                    <a:pt x="8333476" y="1321550"/>
                  </a:cubicBezTo>
                  <a:cubicBezTo>
                    <a:pt x="8352885" y="1326841"/>
                    <a:pt x="8374907" y="1333837"/>
                    <a:pt x="8391083" y="1335215"/>
                  </a:cubicBezTo>
                  <a:cubicBezTo>
                    <a:pt x="8413347" y="1337785"/>
                    <a:pt x="8429155" y="1354898"/>
                    <a:pt x="8451886" y="1384998"/>
                  </a:cubicBezTo>
                  <a:cubicBezTo>
                    <a:pt x="8444757" y="1384796"/>
                    <a:pt x="8430320" y="1383163"/>
                    <a:pt x="8424928" y="1382703"/>
                  </a:cubicBezTo>
                  <a:cubicBezTo>
                    <a:pt x="8422493" y="1382228"/>
                    <a:pt x="8423451" y="1382713"/>
                    <a:pt x="8423711" y="1382466"/>
                  </a:cubicBezTo>
                  <a:cubicBezTo>
                    <a:pt x="8422288" y="1395013"/>
                    <a:pt x="8421123" y="1407312"/>
                    <a:pt x="8419959" y="1419611"/>
                  </a:cubicBezTo>
                  <a:cubicBezTo>
                    <a:pt x="8434783" y="1450253"/>
                    <a:pt x="8407905" y="1446481"/>
                    <a:pt x="8441895" y="1486841"/>
                  </a:cubicBezTo>
                  <a:cubicBezTo>
                    <a:pt x="8443973" y="1484861"/>
                    <a:pt x="8445791" y="1483130"/>
                    <a:pt x="8448129" y="1480903"/>
                  </a:cubicBezTo>
                  <a:cubicBezTo>
                    <a:pt x="8467410" y="1497503"/>
                    <a:pt x="8486021" y="1499357"/>
                    <a:pt x="8492532" y="1497351"/>
                  </a:cubicBezTo>
                  <a:cubicBezTo>
                    <a:pt x="8492792" y="1497103"/>
                    <a:pt x="8492792" y="1497103"/>
                    <a:pt x="8493051" y="1496856"/>
                  </a:cubicBezTo>
                  <a:cubicBezTo>
                    <a:pt x="8500090" y="1516726"/>
                    <a:pt x="8510284" y="1541988"/>
                    <a:pt x="8534098" y="1561265"/>
                  </a:cubicBezTo>
                  <a:cubicBezTo>
                    <a:pt x="8584781" y="1602505"/>
                    <a:pt x="8561120" y="1598470"/>
                    <a:pt x="8562786" y="1622061"/>
                  </a:cubicBezTo>
                  <a:cubicBezTo>
                    <a:pt x="8578639" y="1629340"/>
                    <a:pt x="8594930" y="1637600"/>
                    <a:pt x="8611480" y="1645612"/>
                  </a:cubicBezTo>
                  <a:cubicBezTo>
                    <a:pt x="8614455" y="1649775"/>
                    <a:pt x="8622318" y="1659069"/>
                    <a:pt x="8624933" y="1660774"/>
                  </a:cubicBezTo>
                  <a:cubicBezTo>
                    <a:pt x="8624933" y="1660774"/>
                    <a:pt x="8625632" y="1661507"/>
                    <a:pt x="8625891" y="1661259"/>
                  </a:cubicBezTo>
                  <a:cubicBezTo>
                    <a:pt x="8625990" y="1663964"/>
                    <a:pt x="8624692" y="1665201"/>
                    <a:pt x="8623134" y="1666685"/>
                  </a:cubicBezTo>
                  <a:cubicBezTo>
                    <a:pt x="8628723" y="1672551"/>
                    <a:pt x="8633613" y="1677685"/>
                    <a:pt x="8639900" y="1684285"/>
                  </a:cubicBezTo>
                  <a:cubicBezTo>
                    <a:pt x="8645489" y="1690151"/>
                    <a:pt x="8652833" y="1699941"/>
                    <a:pt x="8658681" y="1705560"/>
                  </a:cubicBezTo>
                  <a:cubicBezTo>
                    <a:pt x="8698724" y="1738752"/>
                    <a:pt x="8716806" y="1718729"/>
                    <a:pt x="8706550" y="1699123"/>
                  </a:cubicBezTo>
                  <a:cubicBezTo>
                    <a:pt x="8705673" y="1697161"/>
                    <a:pt x="8704534" y="1695447"/>
                    <a:pt x="8704096" y="1694467"/>
                  </a:cubicBezTo>
                  <a:cubicBezTo>
                    <a:pt x="8704096" y="1694467"/>
                    <a:pt x="8703396" y="1693733"/>
                    <a:pt x="8703656" y="1693485"/>
                  </a:cubicBezTo>
                  <a:cubicBezTo>
                    <a:pt x="8703656" y="1693485"/>
                    <a:pt x="8704096" y="1694467"/>
                    <a:pt x="8704794" y="1695200"/>
                  </a:cubicBezTo>
                  <a:cubicBezTo>
                    <a:pt x="8706810" y="1698875"/>
                    <a:pt x="8699448" y="1684907"/>
                    <a:pt x="8704355" y="1694219"/>
                  </a:cubicBezTo>
                  <a:cubicBezTo>
                    <a:pt x="8704875" y="1693724"/>
                    <a:pt x="8705395" y="1693229"/>
                    <a:pt x="8706353" y="1693715"/>
                  </a:cubicBezTo>
                  <a:cubicBezTo>
                    <a:pt x="8738613" y="1716138"/>
                    <a:pt x="8729139" y="1736355"/>
                    <a:pt x="8737799" y="1749086"/>
                  </a:cubicBezTo>
                  <a:cubicBezTo>
                    <a:pt x="8738239" y="1750068"/>
                    <a:pt x="8738937" y="1750801"/>
                    <a:pt x="8739636" y="1751535"/>
                  </a:cubicBezTo>
                  <a:cubicBezTo>
                    <a:pt x="8743666" y="1758885"/>
                    <a:pt x="8737398" y="1756465"/>
                    <a:pt x="8736017" y="1759177"/>
                  </a:cubicBezTo>
                  <a:cubicBezTo>
                    <a:pt x="8790409" y="1813671"/>
                    <a:pt x="8817563" y="1821373"/>
                    <a:pt x="8851032" y="1821663"/>
                  </a:cubicBezTo>
                  <a:cubicBezTo>
                    <a:pt x="8856944" y="1821628"/>
                    <a:pt x="8860937" y="1820618"/>
                    <a:pt x="8866849" y="1820583"/>
                  </a:cubicBezTo>
                  <a:cubicBezTo>
                    <a:pt x="8870718" y="1830886"/>
                    <a:pt x="8875026" y="1842169"/>
                    <a:pt x="8878895" y="1852471"/>
                  </a:cubicBezTo>
                  <a:cubicBezTo>
                    <a:pt x="8884394" y="1878004"/>
                    <a:pt x="8887539" y="1901588"/>
                    <a:pt x="8893038" y="1927122"/>
                  </a:cubicBezTo>
                  <a:cubicBezTo>
                    <a:pt x="8921896" y="1966774"/>
                    <a:pt x="8919666" y="1953512"/>
                    <a:pt x="8929973" y="1945090"/>
                  </a:cubicBezTo>
                  <a:cubicBezTo>
                    <a:pt x="8926919" y="1942405"/>
                    <a:pt x="8922111" y="1935797"/>
                    <a:pt x="8921932" y="1934569"/>
                  </a:cubicBezTo>
                  <a:cubicBezTo>
                    <a:pt x="8926668" y="1924459"/>
                    <a:pt x="8927573" y="1912408"/>
                    <a:pt x="8940433" y="1911346"/>
                  </a:cubicBezTo>
                  <a:cubicBezTo>
                    <a:pt x="8982161" y="1952027"/>
                    <a:pt x="9004037" y="1985391"/>
                    <a:pt x="9018298" y="2016742"/>
                  </a:cubicBezTo>
                  <a:lnTo>
                    <a:pt x="9037931" y="2073685"/>
                  </a:lnTo>
                  <a:lnTo>
                    <a:pt x="9030460" y="2075380"/>
                  </a:lnTo>
                  <a:cubicBezTo>
                    <a:pt x="9004635" y="2078934"/>
                    <a:pt x="8985696" y="2157107"/>
                    <a:pt x="8978810" y="2188376"/>
                  </a:cubicBezTo>
                  <a:cubicBezTo>
                    <a:pt x="8979383" y="2189797"/>
                    <a:pt x="8981105" y="2190508"/>
                    <a:pt x="8982827" y="2191219"/>
                  </a:cubicBezTo>
                  <a:cubicBezTo>
                    <a:pt x="8979383" y="2196193"/>
                    <a:pt x="8985122" y="2189087"/>
                    <a:pt x="8983401" y="2191219"/>
                  </a:cubicBezTo>
                  <a:lnTo>
                    <a:pt x="8985122" y="2189087"/>
                  </a:lnTo>
                  <a:cubicBezTo>
                    <a:pt x="8995453" y="2176295"/>
                    <a:pt x="9016687" y="2144316"/>
                    <a:pt x="9021278" y="2122285"/>
                  </a:cubicBezTo>
                  <a:cubicBezTo>
                    <a:pt x="9024434" y="2105939"/>
                    <a:pt x="9031465" y="2094213"/>
                    <a:pt x="9040647" y="2088439"/>
                  </a:cubicBezTo>
                  <a:lnTo>
                    <a:pt x="9042819" y="2087862"/>
                  </a:lnTo>
                  <a:lnTo>
                    <a:pt x="9050473" y="2110061"/>
                  </a:lnTo>
                  <a:cubicBezTo>
                    <a:pt x="9064173" y="2107151"/>
                    <a:pt x="9074498" y="2105183"/>
                    <a:pt x="9083533" y="2105493"/>
                  </a:cubicBezTo>
                  <a:lnTo>
                    <a:pt x="9089021" y="2107466"/>
                  </a:lnTo>
                  <a:lnTo>
                    <a:pt x="9093087" y="2111802"/>
                  </a:lnTo>
                  <a:cubicBezTo>
                    <a:pt x="9096746" y="2121041"/>
                    <a:pt x="9096746" y="2132944"/>
                    <a:pt x="9091294" y="2149290"/>
                  </a:cubicBezTo>
                  <a:cubicBezTo>
                    <a:pt x="9074077" y="2201879"/>
                    <a:pt x="9017261" y="2219645"/>
                    <a:pt x="8981679" y="2248072"/>
                  </a:cubicBezTo>
                  <a:cubicBezTo>
                    <a:pt x="8981679" y="2248072"/>
                    <a:pt x="8987418" y="2243097"/>
                    <a:pt x="8979383" y="2249493"/>
                  </a:cubicBezTo>
                  <a:cubicBezTo>
                    <a:pt x="8971444" y="2249848"/>
                    <a:pt x="8944280" y="2249967"/>
                    <a:pt x="8934046" y="2250204"/>
                  </a:cubicBezTo>
                  <a:cubicBezTo>
                    <a:pt x="8923812" y="2250441"/>
                    <a:pt x="8924863" y="2250204"/>
                    <a:pt x="8917976" y="2250914"/>
                  </a:cubicBezTo>
                  <a:cubicBezTo>
                    <a:pt x="8911090" y="2251625"/>
                    <a:pt x="8908794" y="2252336"/>
                    <a:pt x="8896168" y="2254468"/>
                  </a:cubicBezTo>
                  <a:cubicBezTo>
                    <a:pt x="8893873" y="2255179"/>
                    <a:pt x="8891577" y="2255889"/>
                    <a:pt x="8888134" y="2256600"/>
                  </a:cubicBezTo>
                  <a:cubicBezTo>
                    <a:pt x="8834187" y="2270813"/>
                    <a:pt x="8684400" y="2303504"/>
                    <a:pt x="8609219" y="2267971"/>
                  </a:cubicBezTo>
                  <a:cubicBezTo>
                    <a:pt x="8542073" y="2270813"/>
                    <a:pt x="8482388" y="2271523"/>
                    <a:pt x="8418111" y="2270103"/>
                  </a:cubicBezTo>
                  <a:cubicBezTo>
                    <a:pt x="8391138" y="2271523"/>
                    <a:pt x="8369330" y="2260864"/>
                    <a:pt x="8343504" y="2252336"/>
                  </a:cubicBezTo>
                  <a:cubicBezTo>
                    <a:pt x="8343504" y="2247362"/>
                    <a:pt x="8342931" y="2242385"/>
                    <a:pt x="8342931" y="2237411"/>
                  </a:cubicBezTo>
                  <a:cubicBezTo>
                    <a:pt x="8331453" y="2237411"/>
                    <a:pt x="8321696" y="2240254"/>
                    <a:pt x="8309644" y="2235990"/>
                  </a:cubicBezTo>
                  <a:cubicBezTo>
                    <a:pt x="8299888" y="2243807"/>
                    <a:pt x="8251681" y="2251625"/>
                    <a:pt x="8247089" y="2215381"/>
                  </a:cubicBezTo>
                  <a:cubicBezTo>
                    <a:pt x="8120832" y="2237411"/>
                    <a:pt x="7996870" y="2221067"/>
                    <a:pt x="7871186" y="2222488"/>
                  </a:cubicBezTo>
                  <a:cubicBezTo>
                    <a:pt x="7856265" y="2220357"/>
                    <a:pt x="7841917" y="2224620"/>
                    <a:pt x="7827570" y="2219645"/>
                  </a:cubicBezTo>
                  <a:cubicBezTo>
                    <a:pt x="7823553" y="2219645"/>
                    <a:pt x="7820109" y="2221067"/>
                    <a:pt x="7816092" y="2220357"/>
                  </a:cubicBezTo>
                  <a:cubicBezTo>
                    <a:pt x="7798301" y="2216802"/>
                    <a:pt x="7781658" y="2213250"/>
                    <a:pt x="7763293" y="2213961"/>
                  </a:cubicBezTo>
                  <a:cubicBezTo>
                    <a:pt x="7606045" y="2222488"/>
                    <a:pt x="7448223" y="2222488"/>
                    <a:pt x="7290401" y="2230305"/>
                  </a:cubicBezTo>
                  <a:cubicBezTo>
                    <a:pt x="7111345" y="2243097"/>
                    <a:pt x="6978201" y="2218935"/>
                    <a:pt x="6799145" y="2230305"/>
                  </a:cubicBezTo>
                  <a:cubicBezTo>
                    <a:pt x="6775615" y="2231727"/>
                    <a:pt x="6753807" y="2230305"/>
                    <a:pt x="6730851" y="2235279"/>
                  </a:cubicBezTo>
                  <a:cubicBezTo>
                    <a:pt x="6723390" y="2236701"/>
                    <a:pt x="6717077" y="2240254"/>
                    <a:pt x="6709617" y="2241676"/>
                  </a:cubicBezTo>
                  <a:cubicBezTo>
                    <a:pt x="6699286" y="2243097"/>
                    <a:pt x="6689530" y="2244518"/>
                    <a:pt x="6679774" y="2245229"/>
                  </a:cubicBezTo>
                  <a:cubicBezTo>
                    <a:pt x="6658540" y="2260153"/>
                    <a:pt x="6642470" y="2264417"/>
                    <a:pt x="6622958" y="2243807"/>
                  </a:cubicBezTo>
                  <a:cubicBezTo>
                    <a:pt x="6620662" y="2243807"/>
                    <a:pt x="6617793" y="2242385"/>
                    <a:pt x="6615497" y="2242385"/>
                  </a:cubicBezTo>
                  <a:cubicBezTo>
                    <a:pt x="6559255" y="2239544"/>
                    <a:pt x="6504735" y="2223198"/>
                    <a:pt x="6449067" y="2217514"/>
                  </a:cubicBezTo>
                  <a:cubicBezTo>
                    <a:pt x="6429554" y="2223909"/>
                    <a:pt x="6411763" y="2229594"/>
                    <a:pt x="6392251" y="2223198"/>
                  </a:cubicBezTo>
                  <a:cubicBezTo>
                    <a:pt x="6387086" y="2225331"/>
                    <a:pt x="6382495" y="2226753"/>
                    <a:pt x="6377330" y="2227463"/>
                  </a:cubicBezTo>
                  <a:cubicBezTo>
                    <a:pt x="6356669" y="2230305"/>
                    <a:pt x="6337731" y="2230305"/>
                    <a:pt x="6317070" y="2224620"/>
                  </a:cubicBezTo>
                  <a:cubicBezTo>
                    <a:pt x="6190239" y="2190508"/>
                    <a:pt x="6063981" y="2203300"/>
                    <a:pt x="5936002" y="2208985"/>
                  </a:cubicBezTo>
                  <a:cubicBezTo>
                    <a:pt x="5784493" y="2227463"/>
                    <a:pt x="5632410" y="2238123"/>
                    <a:pt x="5480901" y="2252336"/>
                  </a:cubicBezTo>
                  <a:cubicBezTo>
                    <a:pt x="5433267" y="2243807"/>
                    <a:pt x="5385634" y="2235990"/>
                    <a:pt x="5337426" y="2229594"/>
                  </a:cubicBezTo>
                  <a:cubicBezTo>
                    <a:pt x="5300123" y="2233859"/>
                    <a:pt x="5219203" y="2220357"/>
                    <a:pt x="5182474" y="2230305"/>
                  </a:cubicBezTo>
                  <a:cubicBezTo>
                    <a:pt x="5140005" y="2208985"/>
                    <a:pt x="5097537" y="2212539"/>
                    <a:pt x="5052199" y="2215381"/>
                  </a:cubicBezTo>
                  <a:cubicBezTo>
                    <a:pt x="5011452" y="2217514"/>
                    <a:pt x="4973575" y="2229594"/>
                    <a:pt x="4933402" y="2211118"/>
                  </a:cubicBezTo>
                  <a:cubicBezTo>
                    <a:pt x="4916185" y="2203300"/>
                    <a:pt x="4905281" y="2223198"/>
                    <a:pt x="4893803" y="2238123"/>
                  </a:cubicBezTo>
                  <a:cubicBezTo>
                    <a:pt x="4893803" y="2238123"/>
                    <a:pt x="4894951" y="2234570"/>
                    <a:pt x="4893229" y="2238833"/>
                  </a:cubicBezTo>
                  <a:lnTo>
                    <a:pt x="4766971" y="2247362"/>
                  </a:lnTo>
                  <a:cubicBezTo>
                    <a:pt x="4765824" y="2245940"/>
                    <a:pt x="4764102" y="2245229"/>
                    <a:pt x="4762954" y="2243807"/>
                  </a:cubicBezTo>
                  <a:cubicBezTo>
                    <a:pt x="4699252" y="2248783"/>
                    <a:pt x="4642435" y="2222488"/>
                    <a:pt x="4582176" y="2255889"/>
                  </a:cubicBezTo>
                  <a:lnTo>
                    <a:pt x="4618906" y="2257310"/>
                  </a:lnTo>
                  <a:lnTo>
                    <a:pt x="4474857" y="2267260"/>
                  </a:lnTo>
                  <a:lnTo>
                    <a:pt x="4462232" y="2251625"/>
                  </a:lnTo>
                  <a:cubicBezTo>
                    <a:pt x="4457640" y="2251625"/>
                    <a:pt x="4453623" y="2252336"/>
                    <a:pt x="4449032" y="2252336"/>
                  </a:cubicBezTo>
                  <a:cubicBezTo>
                    <a:pt x="4421485" y="2274366"/>
                    <a:pt x="4404268" y="2276499"/>
                    <a:pt x="4387051" y="2238833"/>
                  </a:cubicBezTo>
                  <a:cubicBezTo>
                    <a:pt x="4387625" y="2237411"/>
                    <a:pt x="4387625" y="2235990"/>
                    <a:pt x="4388199" y="2233859"/>
                  </a:cubicBezTo>
                  <a:cubicBezTo>
                    <a:pt x="4352617" y="2231015"/>
                    <a:pt x="4318183" y="2228884"/>
                    <a:pt x="4282601" y="2228174"/>
                  </a:cubicBezTo>
                  <a:lnTo>
                    <a:pt x="4282909" y="2227411"/>
                  </a:lnTo>
                  <a:lnTo>
                    <a:pt x="4282971" y="2227308"/>
                  </a:lnTo>
                  <a:lnTo>
                    <a:pt x="4282951" y="2227307"/>
                  </a:lnTo>
                  <a:lnTo>
                    <a:pt x="4282909" y="2227411"/>
                  </a:lnTo>
                  <a:lnTo>
                    <a:pt x="4282028" y="2228884"/>
                  </a:lnTo>
                  <a:lnTo>
                    <a:pt x="4282877" y="2227306"/>
                  </a:lnTo>
                  <a:lnTo>
                    <a:pt x="4282828" y="2227305"/>
                  </a:lnTo>
                  <a:lnTo>
                    <a:pt x="4279158" y="2233148"/>
                  </a:lnTo>
                  <a:cubicBezTo>
                    <a:pt x="4269689" y="2249671"/>
                    <a:pt x="4229875" y="2250204"/>
                    <a:pt x="4202570" y="2231749"/>
                  </a:cubicBezTo>
                  <a:lnTo>
                    <a:pt x="4194248" y="2222134"/>
                  </a:lnTo>
                  <a:lnTo>
                    <a:pt x="4151483" y="2218456"/>
                  </a:lnTo>
                  <a:lnTo>
                    <a:pt x="4149188" y="2218456"/>
                  </a:lnTo>
                  <a:lnTo>
                    <a:pt x="4148040" y="2218456"/>
                  </a:lnTo>
                  <a:lnTo>
                    <a:pt x="4147466" y="2218456"/>
                  </a:lnTo>
                  <a:lnTo>
                    <a:pt x="4144596" y="2218456"/>
                  </a:lnTo>
                  <a:cubicBezTo>
                    <a:pt x="4119345" y="2215518"/>
                    <a:pt x="4057364" y="2210378"/>
                    <a:pt x="4024652" y="2207440"/>
                  </a:cubicBezTo>
                  <a:cubicBezTo>
                    <a:pt x="4026374" y="2212581"/>
                    <a:pt x="4028669" y="2216069"/>
                    <a:pt x="4031368" y="2218524"/>
                  </a:cubicBezTo>
                  <a:lnTo>
                    <a:pt x="4035953" y="2220977"/>
                  </a:lnTo>
                  <a:lnTo>
                    <a:pt x="4011612" y="2217721"/>
                  </a:lnTo>
                  <a:cubicBezTo>
                    <a:pt x="3922391" y="2206436"/>
                    <a:pt x="3826594" y="2196279"/>
                    <a:pt x="3762269" y="2196585"/>
                  </a:cubicBezTo>
                  <a:lnTo>
                    <a:pt x="3449606" y="2249298"/>
                  </a:lnTo>
                  <a:cubicBezTo>
                    <a:pt x="3432963" y="2257376"/>
                    <a:pt x="3419189" y="2258110"/>
                    <a:pt x="3401972" y="2255908"/>
                  </a:cubicBezTo>
                  <a:cubicBezTo>
                    <a:pt x="3392790" y="2259579"/>
                    <a:pt x="3383607" y="2263985"/>
                    <a:pt x="3374999" y="2267657"/>
                  </a:cubicBezTo>
                  <a:cubicBezTo>
                    <a:pt x="3331383" y="2272797"/>
                    <a:pt x="3293505" y="2284546"/>
                    <a:pt x="3249889" y="2300703"/>
                  </a:cubicBezTo>
                  <a:cubicBezTo>
                    <a:pt x="3191351" y="2322733"/>
                    <a:pt x="3140275" y="2321264"/>
                    <a:pt x="3089198" y="2272797"/>
                  </a:cubicBezTo>
                  <a:cubicBezTo>
                    <a:pt x="3075424" y="2260314"/>
                    <a:pt x="3059929" y="2250767"/>
                    <a:pt x="3043286" y="2250032"/>
                  </a:cubicBezTo>
                  <a:cubicBezTo>
                    <a:pt x="2953758" y="2244892"/>
                    <a:pt x="2865951" y="2227267"/>
                    <a:pt x="2776997" y="2228736"/>
                  </a:cubicBezTo>
                  <a:cubicBezTo>
                    <a:pt x="2670252" y="2230205"/>
                    <a:pt x="2670252" y="2198629"/>
                    <a:pt x="2563507" y="2203034"/>
                  </a:cubicBezTo>
                  <a:cubicBezTo>
                    <a:pt x="2541125" y="2203769"/>
                    <a:pt x="2519317" y="2204503"/>
                    <a:pt x="2497509" y="2211112"/>
                  </a:cubicBezTo>
                  <a:cubicBezTo>
                    <a:pt x="2451023" y="2216987"/>
                    <a:pt x="2405685" y="2216252"/>
                    <a:pt x="2359199" y="2223596"/>
                  </a:cubicBezTo>
                  <a:cubicBezTo>
                    <a:pt x="2338539" y="2227267"/>
                    <a:pt x="2319600" y="2221393"/>
                    <a:pt x="2302957" y="2203769"/>
                  </a:cubicBezTo>
                  <a:cubicBezTo>
                    <a:pt x="2115867" y="2193487"/>
                    <a:pt x="1831787" y="2218456"/>
                    <a:pt x="1645270" y="2219924"/>
                  </a:cubicBezTo>
                  <a:cubicBezTo>
                    <a:pt x="1626905" y="2220658"/>
                    <a:pt x="1617149" y="2235345"/>
                    <a:pt x="1602228" y="2246361"/>
                  </a:cubicBezTo>
                  <a:cubicBezTo>
                    <a:pt x="1591324" y="2278672"/>
                    <a:pt x="1570663" y="2289688"/>
                    <a:pt x="1546560" y="2302906"/>
                  </a:cubicBezTo>
                  <a:cubicBezTo>
                    <a:pt x="1555742" y="2280875"/>
                    <a:pt x="1565498" y="2258845"/>
                    <a:pt x="1574681" y="2236814"/>
                  </a:cubicBezTo>
                  <a:lnTo>
                    <a:pt x="1467362" y="2230940"/>
                  </a:lnTo>
                  <a:cubicBezTo>
                    <a:pt x="1455884" y="2241221"/>
                    <a:pt x="1443832" y="2250767"/>
                    <a:pt x="1431780" y="2261048"/>
                  </a:cubicBezTo>
                  <a:cubicBezTo>
                    <a:pt x="1400790" y="2288953"/>
                    <a:pt x="1387016" y="2258110"/>
                    <a:pt x="1356599" y="2247096"/>
                  </a:cubicBezTo>
                  <a:cubicBezTo>
                    <a:pt x="1303227" y="2302906"/>
                    <a:pt x="1246985" y="2292625"/>
                    <a:pt x="1188447" y="2266923"/>
                  </a:cubicBezTo>
                  <a:cubicBezTo>
                    <a:pt x="1146553" y="2248565"/>
                    <a:pt x="1119579" y="2253705"/>
                    <a:pt x="1078259" y="2253705"/>
                  </a:cubicBezTo>
                  <a:cubicBezTo>
                    <a:pt x="1071372" y="2268392"/>
                    <a:pt x="1063911" y="2277203"/>
                    <a:pt x="1050138" y="2276470"/>
                  </a:cubicBezTo>
                  <a:cubicBezTo>
                    <a:pt x="895759" y="2267657"/>
                    <a:pt x="849273" y="2291890"/>
                    <a:pt x="690304" y="2299968"/>
                  </a:cubicBezTo>
                  <a:cubicBezTo>
                    <a:pt x="663904" y="2309515"/>
                    <a:pt x="598480" y="2330077"/>
                    <a:pt x="557733" y="2329342"/>
                  </a:cubicBezTo>
                  <a:close/>
                </a:path>
              </a:pathLst>
            </a:custGeom>
            <a:solidFill>
              <a:schemeClr val="accent1"/>
            </a:solidFill>
            <a:ln w="5738" cap="flat">
              <a:noFill/>
              <a:prstDash val="solid"/>
              <a:miter/>
            </a:ln>
            <a:effectLst>
              <a:outerShdw blurRad="76200" dist="127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10148D-981E-4343-8285-1C1C114D9D9F}"/>
                </a:ext>
              </a:extLst>
            </p:cNvPr>
            <p:cNvSpPr/>
            <p:nvPr/>
          </p:nvSpPr>
          <p:spPr>
            <a:xfrm>
              <a:off x="2688429" y="1178791"/>
              <a:ext cx="387772" cy="1151281"/>
            </a:xfrm>
            <a:custGeom>
              <a:avLst/>
              <a:gdLst>
                <a:gd name="connsiteX0" fmla="*/ 415884 w 524977"/>
                <a:gd name="connsiteY0" fmla="*/ 858898 h 1151281"/>
                <a:gd name="connsiteX1" fmla="*/ 415884 w 524977"/>
                <a:gd name="connsiteY1" fmla="*/ 917969 h 1151281"/>
                <a:gd name="connsiteX2" fmla="*/ 474955 w 524977"/>
                <a:gd name="connsiteY2" fmla="*/ 917969 h 1151281"/>
                <a:gd name="connsiteX3" fmla="*/ 474955 w 524977"/>
                <a:gd name="connsiteY3" fmla="*/ 858898 h 1151281"/>
                <a:gd name="connsiteX4" fmla="*/ 324419 w 524977"/>
                <a:gd name="connsiteY4" fmla="*/ 858898 h 1151281"/>
                <a:gd name="connsiteX5" fmla="*/ 324419 w 524977"/>
                <a:gd name="connsiteY5" fmla="*/ 917969 h 1151281"/>
                <a:gd name="connsiteX6" fmla="*/ 383490 w 524977"/>
                <a:gd name="connsiteY6" fmla="*/ 917969 h 1151281"/>
                <a:gd name="connsiteX7" fmla="*/ 383490 w 524977"/>
                <a:gd name="connsiteY7" fmla="*/ 858898 h 1151281"/>
                <a:gd name="connsiteX8" fmla="*/ 232953 w 524977"/>
                <a:gd name="connsiteY8" fmla="*/ 858898 h 1151281"/>
                <a:gd name="connsiteX9" fmla="*/ 232953 w 524977"/>
                <a:gd name="connsiteY9" fmla="*/ 917969 h 1151281"/>
                <a:gd name="connsiteX10" fmla="*/ 292024 w 524977"/>
                <a:gd name="connsiteY10" fmla="*/ 917969 h 1151281"/>
                <a:gd name="connsiteX11" fmla="*/ 292024 w 524977"/>
                <a:gd name="connsiteY11" fmla="*/ 858898 h 1151281"/>
                <a:gd name="connsiteX12" fmla="*/ 141488 w 524977"/>
                <a:gd name="connsiteY12" fmla="*/ 858898 h 1151281"/>
                <a:gd name="connsiteX13" fmla="*/ 141488 w 524977"/>
                <a:gd name="connsiteY13" fmla="*/ 917969 h 1151281"/>
                <a:gd name="connsiteX14" fmla="*/ 200559 w 524977"/>
                <a:gd name="connsiteY14" fmla="*/ 917969 h 1151281"/>
                <a:gd name="connsiteX15" fmla="*/ 200559 w 524977"/>
                <a:gd name="connsiteY15" fmla="*/ 858898 h 1151281"/>
                <a:gd name="connsiteX16" fmla="*/ 50022 w 524977"/>
                <a:gd name="connsiteY16" fmla="*/ 858898 h 1151281"/>
                <a:gd name="connsiteX17" fmla="*/ 50022 w 524977"/>
                <a:gd name="connsiteY17" fmla="*/ 917969 h 1151281"/>
                <a:gd name="connsiteX18" fmla="*/ 109093 w 524977"/>
                <a:gd name="connsiteY18" fmla="*/ 917969 h 1151281"/>
                <a:gd name="connsiteX19" fmla="*/ 109093 w 524977"/>
                <a:gd name="connsiteY19" fmla="*/ 858898 h 1151281"/>
                <a:gd name="connsiteX20" fmla="*/ 415884 w 524977"/>
                <a:gd name="connsiteY20" fmla="*/ 765173 h 1151281"/>
                <a:gd name="connsiteX21" fmla="*/ 415884 w 524977"/>
                <a:gd name="connsiteY21" fmla="*/ 824244 h 1151281"/>
                <a:gd name="connsiteX22" fmla="*/ 474955 w 524977"/>
                <a:gd name="connsiteY22" fmla="*/ 824244 h 1151281"/>
                <a:gd name="connsiteX23" fmla="*/ 474955 w 524977"/>
                <a:gd name="connsiteY23" fmla="*/ 765173 h 1151281"/>
                <a:gd name="connsiteX24" fmla="*/ 232953 w 524977"/>
                <a:gd name="connsiteY24" fmla="*/ 765173 h 1151281"/>
                <a:gd name="connsiteX25" fmla="*/ 232953 w 524977"/>
                <a:gd name="connsiteY25" fmla="*/ 824244 h 1151281"/>
                <a:gd name="connsiteX26" fmla="*/ 292024 w 524977"/>
                <a:gd name="connsiteY26" fmla="*/ 824244 h 1151281"/>
                <a:gd name="connsiteX27" fmla="*/ 292024 w 524977"/>
                <a:gd name="connsiteY27" fmla="*/ 765173 h 1151281"/>
                <a:gd name="connsiteX28" fmla="*/ 141488 w 524977"/>
                <a:gd name="connsiteY28" fmla="*/ 765173 h 1151281"/>
                <a:gd name="connsiteX29" fmla="*/ 141488 w 524977"/>
                <a:gd name="connsiteY29" fmla="*/ 824244 h 1151281"/>
                <a:gd name="connsiteX30" fmla="*/ 200559 w 524977"/>
                <a:gd name="connsiteY30" fmla="*/ 824244 h 1151281"/>
                <a:gd name="connsiteX31" fmla="*/ 200559 w 524977"/>
                <a:gd name="connsiteY31" fmla="*/ 765173 h 1151281"/>
                <a:gd name="connsiteX32" fmla="*/ 50022 w 524977"/>
                <a:gd name="connsiteY32" fmla="*/ 765173 h 1151281"/>
                <a:gd name="connsiteX33" fmla="*/ 50022 w 524977"/>
                <a:gd name="connsiteY33" fmla="*/ 824244 h 1151281"/>
                <a:gd name="connsiteX34" fmla="*/ 109093 w 524977"/>
                <a:gd name="connsiteY34" fmla="*/ 824244 h 1151281"/>
                <a:gd name="connsiteX35" fmla="*/ 109093 w 524977"/>
                <a:gd name="connsiteY35" fmla="*/ 765173 h 1151281"/>
                <a:gd name="connsiteX36" fmla="*/ 415884 w 524977"/>
                <a:gd name="connsiteY36" fmla="*/ 671448 h 1151281"/>
                <a:gd name="connsiteX37" fmla="*/ 415884 w 524977"/>
                <a:gd name="connsiteY37" fmla="*/ 730519 h 1151281"/>
                <a:gd name="connsiteX38" fmla="*/ 474955 w 524977"/>
                <a:gd name="connsiteY38" fmla="*/ 730519 h 1151281"/>
                <a:gd name="connsiteX39" fmla="*/ 474955 w 524977"/>
                <a:gd name="connsiteY39" fmla="*/ 671448 h 1151281"/>
                <a:gd name="connsiteX40" fmla="*/ 324419 w 524977"/>
                <a:gd name="connsiteY40" fmla="*/ 671448 h 1151281"/>
                <a:gd name="connsiteX41" fmla="*/ 324419 w 524977"/>
                <a:gd name="connsiteY41" fmla="*/ 730519 h 1151281"/>
                <a:gd name="connsiteX42" fmla="*/ 383490 w 524977"/>
                <a:gd name="connsiteY42" fmla="*/ 730519 h 1151281"/>
                <a:gd name="connsiteX43" fmla="*/ 383490 w 524977"/>
                <a:gd name="connsiteY43" fmla="*/ 671448 h 1151281"/>
                <a:gd name="connsiteX44" fmla="*/ 232953 w 524977"/>
                <a:gd name="connsiteY44" fmla="*/ 671448 h 1151281"/>
                <a:gd name="connsiteX45" fmla="*/ 232953 w 524977"/>
                <a:gd name="connsiteY45" fmla="*/ 730519 h 1151281"/>
                <a:gd name="connsiteX46" fmla="*/ 292024 w 524977"/>
                <a:gd name="connsiteY46" fmla="*/ 730519 h 1151281"/>
                <a:gd name="connsiteX47" fmla="*/ 292024 w 524977"/>
                <a:gd name="connsiteY47" fmla="*/ 671448 h 1151281"/>
                <a:gd name="connsiteX48" fmla="*/ 141488 w 524977"/>
                <a:gd name="connsiteY48" fmla="*/ 671448 h 1151281"/>
                <a:gd name="connsiteX49" fmla="*/ 141488 w 524977"/>
                <a:gd name="connsiteY49" fmla="*/ 730519 h 1151281"/>
                <a:gd name="connsiteX50" fmla="*/ 200559 w 524977"/>
                <a:gd name="connsiteY50" fmla="*/ 730519 h 1151281"/>
                <a:gd name="connsiteX51" fmla="*/ 200559 w 524977"/>
                <a:gd name="connsiteY51" fmla="*/ 671448 h 1151281"/>
                <a:gd name="connsiteX52" fmla="*/ 415884 w 524977"/>
                <a:gd name="connsiteY52" fmla="*/ 577723 h 1151281"/>
                <a:gd name="connsiteX53" fmla="*/ 415884 w 524977"/>
                <a:gd name="connsiteY53" fmla="*/ 636794 h 1151281"/>
                <a:gd name="connsiteX54" fmla="*/ 474955 w 524977"/>
                <a:gd name="connsiteY54" fmla="*/ 636794 h 1151281"/>
                <a:gd name="connsiteX55" fmla="*/ 474955 w 524977"/>
                <a:gd name="connsiteY55" fmla="*/ 577723 h 1151281"/>
                <a:gd name="connsiteX56" fmla="*/ 324419 w 524977"/>
                <a:gd name="connsiteY56" fmla="*/ 577723 h 1151281"/>
                <a:gd name="connsiteX57" fmla="*/ 324419 w 524977"/>
                <a:gd name="connsiteY57" fmla="*/ 636794 h 1151281"/>
                <a:gd name="connsiteX58" fmla="*/ 383490 w 524977"/>
                <a:gd name="connsiteY58" fmla="*/ 636794 h 1151281"/>
                <a:gd name="connsiteX59" fmla="*/ 383490 w 524977"/>
                <a:gd name="connsiteY59" fmla="*/ 577723 h 1151281"/>
                <a:gd name="connsiteX60" fmla="*/ 141488 w 524977"/>
                <a:gd name="connsiteY60" fmla="*/ 577723 h 1151281"/>
                <a:gd name="connsiteX61" fmla="*/ 141488 w 524977"/>
                <a:gd name="connsiteY61" fmla="*/ 636794 h 1151281"/>
                <a:gd name="connsiteX62" fmla="*/ 200559 w 524977"/>
                <a:gd name="connsiteY62" fmla="*/ 636794 h 1151281"/>
                <a:gd name="connsiteX63" fmla="*/ 200559 w 524977"/>
                <a:gd name="connsiteY63" fmla="*/ 577723 h 1151281"/>
                <a:gd name="connsiteX64" fmla="*/ 50022 w 524977"/>
                <a:gd name="connsiteY64" fmla="*/ 577723 h 1151281"/>
                <a:gd name="connsiteX65" fmla="*/ 50022 w 524977"/>
                <a:gd name="connsiteY65" fmla="*/ 636794 h 1151281"/>
                <a:gd name="connsiteX66" fmla="*/ 109093 w 524977"/>
                <a:gd name="connsiteY66" fmla="*/ 636794 h 1151281"/>
                <a:gd name="connsiteX67" fmla="*/ 109093 w 524977"/>
                <a:gd name="connsiteY67" fmla="*/ 577723 h 1151281"/>
                <a:gd name="connsiteX68" fmla="*/ 415884 w 524977"/>
                <a:gd name="connsiteY68" fmla="*/ 483998 h 1151281"/>
                <a:gd name="connsiteX69" fmla="*/ 415884 w 524977"/>
                <a:gd name="connsiteY69" fmla="*/ 543069 h 1151281"/>
                <a:gd name="connsiteX70" fmla="*/ 474955 w 524977"/>
                <a:gd name="connsiteY70" fmla="*/ 543069 h 1151281"/>
                <a:gd name="connsiteX71" fmla="*/ 474955 w 524977"/>
                <a:gd name="connsiteY71" fmla="*/ 483998 h 1151281"/>
                <a:gd name="connsiteX72" fmla="*/ 324419 w 524977"/>
                <a:gd name="connsiteY72" fmla="*/ 483998 h 1151281"/>
                <a:gd name="connsiteX73" fmla="*/ 324419 w 524977"/>
                <a:gd name="connsiteY73" fmla="*/ 543069 h 1151281"/>
                <a:gd name="connsiteX74" fmla="*/ 383490 w 524977"/>
                <a:gd name="connsiteY74" fmla="*/ 543069 h 1151281"/>
                <a:gd name="connsiteX75" fmla="*/ 383490 w 524977"/>
                <a:gd name="connsiteY75" fmla="*/ 483998 h 1151281"/>
                <a:gd name="connsiteX76" fmla="*/ 232953 w 524977"/>
                <a:gd name="connsiteY76" fmla="*/ 483998 h 1151281"/>
                <a:gd name="connsiteX77" fmla="*/ 232953 w 524977"/>
                <a:gd name="connsiteY77" fmla="*/ 543069 h 1151281"/>
                <a:gd name="connsiteX78" fmla="*/ 292024 w 524977"/>
                <a:gd name="connsiteY78" fmla="*/ 543069 h 1151281"/>
                <a:gd name="connsiteX79" fmla="*/ 292024 w 524977"/>
                <a:gd name="connsiteY79" fmla="*/ 483998 h 1151281"/>
                <a:gd name="connsiteX80" fmla="*/ 141488 w 524977"/>
                <a:gd name="connsiteY80" fmla="*/ 483998 h 1151281"/>
                <a:gd name="connsiteX81" fmla="*/ 141488 w 524977"/>
                <a:gd name="connsiteY81" fmla="*/ 543069 h 1151281"/>
                <a:gd name="connsiteX82" fmla="*/ 200559 w 524977"/>
                <a:gd name="connsiteY82" fmla="*/ 543069 h 1151281"/>
                <a:gd name="connsiteX83" fmla="*/ 200559 w 524977"/>
                <a:gd name="connsiteY83" fmla="*/ 483998 h 1151281"/>
                <a:gd name="connsiteX84" fmla="*/ 50022 w 524977"/>
                <a:gd name="connsiteY84" fmla="*/ 483998 h 1151281"/>
                <a:gd name="connsiteX85" fmla="*/ 50022 w 524977"/>
                <a:gd name="connsiteY85" fmla="*/ 543069 h 1151281"/>
                <a:gd name="connsiteX86" fmla="*/ 109093 w 524977"/>
                <a:gd name="connsiteY86" fmla="*/ 543069 h 1151281"/>
                <a:gd name="connsiteX87" fmla="*/ 109093 w 524977"/>
                <a:gd name="connsiteY87" fmla="*/ 483998 h 1151281"/>
                <a:gd name="connsiteX88" fmla="*/ 415884 w 524977"/>
                <a:gd name="connsiteY88" fmla="*/ 390273 h 1151281"/>
                <a:gd name="connsiteX89" fmla="*/ 415884 w 524977"/>
                <a:gd name="connsiteY89" fmla="*/ 449344 h 1151281"/>
                <a:gd name="connsiteX90" fmla="*/ 474955 w 524977"/>
                <a:gd name="connsiteY90" fmla="*/ 449344 h 1151281"/>
                <a:gd name="connsiteX91" fmla="*/ 474955 w 524977"/>
                <a:gd name="connsiteY91" fmla="*/ 390273 h 1151281"/>
                <a:gd name="connsiteX92" fmla="*/ 232953 w 524977"/>
                <a:gd name="connsiteY92" fmla="*/ 390273 h 1151281"/>
                <a:gd name="connsiteX93" fmla="*/ 232953 w 524977"/>
                <a:gd name="connsiteY93" fmla="*/ 449344 h 1151281"/>
                <a:gd name="connsiteX94" fmla="*/ 292024 w 524977"/>
                <a:gd name="connsiteY94" fmla="*/ 449344 h 1151281"/>
                <a:gd name="connsiteX95" fmla="*/ 292024 w 524977"/>
                <a:gd name="connsiteY95" fmla="*/ 390273 h 1151281"/>
                <a:gd name="connsiteX96" fmla="*/ 141488 w 524977"/>
                <a:gd name="connsiteY96" fmla="*/ 390273 h 1151281"/>
                <a:gd name="connsiteX97" fmla="*/ 141488 w 524977"/>
                <a:gd name="connsiteY97" fmla="*/ 449344 h 1151281"/>
                <a:gd name="connsiteX98" fmla="*/ 200559 w 524977"/>
                <a:gd name="connsiteY98" fmla="*/ 449344 h 1151281"/>
                <a:gd name="connsiteX99" fmla="*/ 200559 w 524977"/>
                <a:gd name="connsiteY99" fmla="*/ 390273 h 1151281"/>
                <a:gd name="connsiteX100" fmla="*/ 50022 w 524977"/>
                <a:gd name="connsiteY100" fmla="*/ 390273 h 1151281"/>
                <a:gd name="connsiteX101" fmla="*/ 50022 w 524977"/>
                <a:gd name="connsiteY101" fmla="*/ 449344 h 1151281"/>
                <a:gd name="connsiteX102" fmla="*/ 109093 w 524977"/>
                <a:gd name="connsiteY102" fmla="*/ 449344 h 1151281"/>
                <a:gd name="connsiteX103" fmla="*/ 109093 w 524977"/>
                <a:gd name="connsiteY103" fmla="*/ 390273 h 1151281"/>
                <a:gd name="connsiteX104" fmla="*/ 324419 w 524977"/>
                <a:gd name="connsiteY104" fmla="*/ 296548 h 1151281"/>
                <a:gd name="connsiteX105" fmla="*/ 324419 w 524977"/>
                <a:gd name="connsiteY105" fmla="*/ 355619 h 1151281"/>
                <a:gd name="connsiteX106" fmla="*/ 383490 w 524977"/>
                <a:gd name="connsiteY106" fmla="*/ 355619 h 1151281"/>
                <a:gd name="connsiteX107" fmla="*/ 383490 w 524977"/>
                <a:gd name="connsiteY107" fmla="*/ 296548 h 1151281"/>
                <a:gd name="connsiteX108" fmla="*/ 232953 w 524977"/>
                <a:gd name="connsiteY108" fmla="*/ 296548 h 1151281"/>
                <a:gd name="connsiteX109" fmla="*/ 232953 w 524977"/>
                <a:gd name="connsiteY109" fmla="*/ 355619 h 1151281"/>
                <a:gd name="connsiteX110" fmla="*/ 292024 w 524977"/>
                <a:gd name="connsiteY110" fmla="*/ 355619 h 1151281"/>
                <a:gd name="connsiteX111" fmla="*/ 292024 w 524977"/>
                <a:gd name="connsiteY111" fmla="*/ 296548 h 1151281"/>
                <a:gd name="connsiteX112" fmla="*/ 50022 w 524977"/>
                <a:gd name="connsiteY112" fmla="*/ 296548 h 1151281"/>
                <a:gd name="connsiteX113" fmla="*/ 50022 w 524977"/>
                <a:gd name="connsiteY113" fmla="*/ 355619 h 1151281"/>
                <a:gd name="connsiteX114" fmla="*/ 109093 w 524977"/>
                <a:gd name="connsiteY114" fmla="*/ 355619 h 1151281"/>
                <a:gd name="connsiteX115" fmla="*/ 109093 w 524977"/>
                <a:gd name="connsiteY115" fmla="*/ 296548 h 1151281"/>
                <a:gd name="connsiteX116" fmla="*/ 415884 w 524977"/>
                <a:gd name="connsiteY116" fmla="*/ 202823 h 1151281"/>
                <a:gd name="connsiteX117" fmla="*/ 415884 w 524977"/>
                <a:gd name="connsiteY117" fmla="*/ 261894 h 1151281"/>
                <a:gd name="connsiteX118" fmla="*/ 474955 w 524977"/>
                <a:gd name="connsiteY118" fmla="*/ 261894 h 1151281"/>
                <a:gd name="connsiteX119" fmla="*/ 474955 w 524977"/>
                <a:gd name="connsiteY119" fmla="*/ 202823 h 1151281"/>
                <a:gd name="connsiteX120" fmla="*/ 324419 w 524977"/>
                <a:gd name="connsiteY120" fmla="*/ 202823 h 1151281"/>
                <a:gd name="connsiteX121" fmla="*/ 324419 w 524977"/>
                <a:gd name="connsiteY121" fmla="*/ 261894 h 1151281"/>
                <a:gd name="connsiteX122" fmla="*/ 383490 w 524977"/>
                <a:gd name="connsiteY122" fmla="*/ 261894 h 1151281"/>
                <a:gd name="connsiteX123" fmla="*/ 383490 w 524977"/>
                <a:gd name="connsiteY123" fmla="*/ 202823 h 1151281"/>
                <a:gd name="connsiteX124" fmla="*/ 232953 w 524977"/>
                <a:gd name="connsiteY124" fmla="*/ 202823 h 1151281"/>
                <a:gd name="connsiteX125" fmla="*/ 232953 w 524977"/>
                <a:gd name="connsiteY125" fmla="*/ 261894 h 1151281"/>
                <a:gd name="connsiteX126" fmla="*/ 292024 w 524977"/>
                <a:gd name="connsiteY126" fmla="*/ 261894 h 1151281"/>
                <a:gd name="connsiteX127" fmla="*/ 292024 w 524977"/>
                <a:gd name="connsiteY127" fmla="*/ 202823 h 1151281"/>
                <a:gd name="connsiteX128" fmla="*/ 141488 w 524977"/>
                <a:gd name="connsiteY128" fmla="*/ 202823 h 1151281"/>
                <a:gd name="connsiteX129" fmla="*/ 141488 w 524977"/>
                <a:gd name="connsiteY129" fmla="*/ 261894 h 1151281"/>
                <a:gd name="connsiteX130" fmla="*/ 200559 w 524977"/>
                <a:gd name="connsiteY130" fmla="*/ 261894 h 1151281"/>
                <a:gd name="connsiteX131" fmla="*/ 200559 w 524977"/>
                <a:gd name="connsiteY131" fmla="*/ 202823 h 1151281"/>
                <a:gd name="connsiteX132" fmla="*/ 50022 w 524977"/>
                <a:gd name="connsiteY132" fmla="*/ 202823 h 1151281"/>
                <a:gd name="connsiteX133" fmla="*/ 50022 w 524977"/>
                <a:gd name="connsiteY133" fmla="*/ 261894 h 1151281"/>
                <a:gd name="connsiteX134" fmla="*/ 109093 w 524977"/>
                <a:gd name="connsiteY134" fmla="*/ 261894 h 1151281"/>
                <a:gd name="connsiteX135" fmla="*/ 109093 w 524977"/>
                <a:gd name="connsiteY135" fmla="*/ 202823 h 1151281"/>
                <a:gd name="connsiteX136" fmla="*/ 415884 w 524977"/>
                <a:gd name="connsiteY136" fmla="*/ 109098 h 1151281"/>
                <a:gd name="connsiteX137" fmla="*/ 415884 w 524977"/>
                <a:gd name="connsiteY137" fmla="*/ 168169 h 1151281"/>
                <a:gd name="connsiteX138" fmla="*/ 474955 w 524977"/>
                <a:gd name="connsiteY138" fmla="*/ 168169 h 1151281"/>
                <a:gd name="connsiteX139" fmla="*/ 474955 w 524977"/>
                <a:gd name="connsiteY139" fmla="*/ 109098 h 1151281"/>
                <a:gd name="connsiteX140" fmla="*/ 324419 w 524977"/>
                <a:gd name="connsiteY140" fmla="*/ 109098 h 1151281"/>
                <a:gd name="connsiteX141" fmla="*/ 324419 w 524977"/>
                <a:gd name="connsiteY141" fmla="*/ 168169 h 1151281"/>
                <a:gd name="connsiteX142" fmla="*/ 383490 w 524977"/>
                <a:gd name="connsiteY142" fmla="*/ 168169 h 1151281"/>
                <a:gd name="connsiteX143" fmla="*/ 383490 w 524977"/>
                <a:gd name="connsiteY143" fmla="*/ 109098 h 1151281"/>
                <a:gd name="connsiteX144" fmla="*/ 141488 w 524977"/>
                <a:gd name="connsiteY144" fmla="*/ 109098 h 1151281"/>
                <a:gd name="connsiteX145" fmla="*/ 141488 w 524977"/>
                <a:gd name="connsiteY145" fmla="*/ 168169 h 1151281"/>
                <a:gd name="connsiteX146" fmla="*/ 200559 w 524977"/>
                <a:gd name="connsiteY146" fmla="*/ 168169 h 1151281"/>
                <a:gd name="connsiteX147" fmla="*/ 200559 w 524977"/>
                <a:gd name="connsiteY147" fmla="*/ 109098 h 1151281"/>
                <a:gd name="connsiteX148" fmla="*/ 50022 w 524977"/>
                <a:gd name="connsiteY148" fmla="*/ 109098 h 1151281"/>
                <a:gd name="connsiteX149" fmla="*/ 50022 w 524977"/>
                <a:gd name="connsiteY149" fmla="*/ 168169 h 1151281"/>
                <a:gd name="connsiteX150" fmla="*/ 109093 w 524977"/>
                <a:gd name="connsiteY150" fmla="*/ 168169 h 1151281"/>
                <a:gd name="connsiteX151" fmla="*/ 109093 w 524977"/>
                <a:gd name="connsiteY151" fmla="*/ 109098 h 1151281"/>
                <a:gd name="connsiteX152" fmla="*/ 0 w 524977"/>
                <a:gd name="connsiteY152" fmla="*/ 0 h 1151281"/>
                <a:gd name="connsiteX153" fmla="*/ 524977 w 524977"/>
                <a:gd name="connsiteY153" fmla="*/ 0 h 1151281"/>
                <a:gd name="connsiteX154" fmla="*/ 524977 w 524977"/>
                <a:gd name="connsiteY154" fmla="*/ 1151281 h 1151281"/>
                <a:gd name="connsiteX155" fmla="*/ 0 w 524977"/>
                <a:gd name="connsiteY155" fmla="*/ 1151281 h 115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524977" h="1151281">
                  <a:moveTo>
                    <a:pt x="415884" y="858898"/>
                  </a:moveTo>
                  <a:lnTo>
                    <a:pt x="415884" y="917969"/>
                  </a:lnTo>
                  <a:lnTo>
                    <a:pt x="474955" y="917969"/>
                  </a:lnTo>
                  <a:lnTo>
                    <a:pt x="474955" y="858898"/>
                  </a:lnTo>
                  <a:close/>
                  <a:moveTo>
                    <a:pt x="324419" y="858898"/>
                  </a:moveTo>
                  <a:lnTo>
                    <a:pt x="324419" y="917969"/>
                  </a:lnTo>
                  <a:lnTo>
                    <a:pt x="383490" y="917969"/>
                  </a:lnTo>
                  <a:lnTo>
                    <a:pt x="383490" y="858898"/>
                  </a:lnTo>
                  <a:close/>
                  <a:moveTo>
                    <a:pt x="232953" y="858898"/>
                  </a:moveTo>
                  <a:lnTo>
                    <a:pt x="232953" y="917969"/>
                  </a:lnTo>
                  <a:lnTo>
                    <a:pt x="292024" y="917969"/>
                  </a:lnTo>
                  <a:lnTo>
                    <a:pt x="292024" y="858898"/>
                  </a:lnTo>
                  <a:close/>
                  <a:moveTo>
                    <a:pt x="141488" y="858898"/>
                  </a:moveTo>
                  <a:lnTo>
                    <a:pt x="141488" y="917969"/>
                  </a:lnTo>
                  <a:lnTo>
                    <a:pt x="200559" y="917969"/>
                  </a:lnTo>
                  <a:lnTo>
                    <a:pt x="200559" y="858898"/>
                  </a:lnTo>
                  <a:close/>
                  <a:moveTo>
                    <a:pt x="50022" y="858898"/>
                  </a:moveTo>
                  <a:lnTo>
                    <a:pt x="50022" y="917969"/>
                  </a:lnTo>
                  <a:lnTo>
                    <a:pt x="109093" y="917969"/>
                  </a:lnTo>
                  <a:lnTo>
                    <a:pt x="109093" y="858898"/>
                  </a:lnTo>
                  <a:close/>
                  <a:moveTo>
                    <a:pt x="415884" y="765173"/>
                  </a:moveTo>
                  <a:lnTo>
                    <a:pt x="415884" y="824244"/>
                  </a:lnTo>
                  <a:lnTo>
                    <a:pt x="474955" y="824244"/>
                  </a:lnTo>
                  <a:lnTo>
                    <a:pt x="474955" y="765173"/>
                  </a:lnTo>
                  <a:close/>
                  <a:moveTo>
                    <a:pt x="232953" y="765173"/>
                  </a:moveTo>
                  <a:lnTo>
                    <a:pt x="232953" y="824244"/>
                  </a:lnTo>
                  <a:lnTo>
                    <a:pt x="292024" y="824244"/>
                  </a:lnTo>
                  <a:lnTo>
                    <a:pt x="292024" y="765173"/>
                  </a:lnTo>
                  <a:close/>
                  <a:moveTo>
                    <a:pt x="141488" y="765173"/>
                  </a:moveTo>
                  <a:lnTo>
                    <a:pt x="141488" y="824244"/>
                  </a:lnTo>
                  <a:lnTo>
                    <a:pt x="200559" y="824244"/>
                  </a:lnTo>
                  <a:lnTo>
                    <a:pt x="200559" y="765173"/>
                  </a:lnTo>
                  <a:close/>
                  <a:moveTo>
                    <a:pt x="50022" y="765173"/>
                  </a:moveTo>
                  <a:lnTo>
                    <a:pt x="50022" y="824244"/>
                  </a:lnTo>
                  <a:lnTo>
                    <a:pt x="109093" y="824244"/>
                  </a:lnTo>
                  <a:lnTo>
                    <a:pt x="109093" y="765173"/>
                  </a:lnTo>
                  <a:close/>
                  <a:moveTo>
                    <a:pt x="415884" y="671448"/>
                  </a:moveTo>
                  <a:lnTo>
                    <a:pt x="415884" y="730519"/>
                  </a:lnTo>
                  <a:lnTo>
                    <a:pt x="474955" y="730519"/>
                  </a:lnTo>
                  <a:lnTo>
                    <a:pt x="474955" y="671448"/>
                  </a:lnTo>
                  <a:close/>
                  <a:moveTo>
                    <a:pt x="324419" y="671448"/>
                  </a:moveTo>
                  <a:lnTo>
                    <a:pt x="324419" y="730519"/>
                  </a:lnTo>
                  <a:lnTo>
                    <a:pt x="383490" y="730519"/>
                  </a:lnTo>
                  <a:lnTo>
                    <a:pt x="383490" y="671448"/>
                  </a:lnTo>
                  <a:close/>
                  <a:moveTo>
                    <a:pt x="232953" y="671448"/>
                  </a:moveTo>
                  <a:lnTo>
                    <a:pt x="232953" y="730519"/>
                  </a:lnTo>
                  <a:lnTo>
                    <a:pt x="292024" y="730519"/>
                  </a:lnTo>
                  <a:lnTo>
                    <a:pt x="292024" y="671448"/>
                  </a:lnTo>
                  <a:close/>
                  <a:moveTo>
                    <a:pt x="141488" y="671448"/>
                  </a:moveTo>
                  <a:lnTo>
                    <a:pt x="141488" y="730519"/>
                  </a:lnTo>
                  <a:lnTo>
                    <a:pt x="200559" y="730519"/>
                  </a:lnTo>
                  <a:lnTo>
                    <a:pt x="200559" y="671448"/>
                  </a:lnTo>
                  <a:close/>
                  <a:moveTo>
                    <a:pt x="415884" y="577723"/>
                  </a:moveTo>
                  <a:lnTo>
                    <a:pt x="415884" y="636794"/>
                  </a:lnTo>
                  <a:lnTo>
                    <a:pt x="474955" y="636794"/>
                  </a:lnTo>
                  <a:lnTo>
                    <a:pt x="474955" y="577723"/>
                  </a:lnTo>
                  <a:close/>
                  <a:moveTo>
                    <a:pt x="324419" y="577723"/>
                  </a:moveTo>
                  <a:lnTo>
                    <a:pt x="324419" y="636794"/>
                  </a:lnTo>
                  <a:lnTo>
                    <a:pt x="383490" y="636794"/>
                  </a:lnTo>
                  <a:lnTo>
                    <a:pt x="383490" y="577723"/>
                  </a:lnTo>
                  <a:close/>
                  <a:moveTo>
                    <a:pt x="141488" y="577723"/>
                  </a:moveTo>
                  <a:lnTo>
                    <a:pt x="141488" y="636794"/>
                  </a:lnTo>
                  <a:lnTo>
                    <a:pt x="200559" y="636794"/>
                  </a:lnTo>
                  <a:lnTo>
                    <a:pt x="200559" y="577723"/>
                  </a:lnTo>
                  <a:close/>
                  <a:moveTo>
                    <a:pt x="50022" y="577723"/>
                  </a:moveTo>
                  <a:lnTo>
                    <a:pt x="50022" y="636794"/>
                  </a:lnTo>
                  <a:lnTo>
                    <a:pt x="109093" y="636794"/>
                  </a:lnTo>
                  <a:lnTo>
                    <a:pt x="109093" y="577723"/>
                  </a:lnTo>
                  <a:close/>
                  <a:moveTo>
                    <a:pt x="415884" y="483998"/>
                  </a:moveTo>
                  <a:lnTo>
                    <a:pt x="415884" y="543069"/>
                  </a:lnTo>
                  <a:lnTo>
                    <a:pt x="474955" y="543069"/>
                  </a:lnTo>
                  <a:lnTo>
                    <a:pt x="474955" y="483998"/>
                  </a:lnTo>
                  <a:close/>
                  <a:moveTo>
                    <a:pt x="324419" y="483998"/>
                  </a:moveTo>
                  <a:lnTo>
                    <a:pt x="324419" y="543069"/>
                  </a:lnTo>
                  <a:lnTo>
                    <a:pt x="383490" y="543069"/>
                  </a:lnTo>
                  <a:lnTo>
                    <a:pt x="383490" y="483998"/>
                  </a:lnTo>
                  <a:close/>
                  <a:moveTo>
                    <a:pt x="232953" y="483998"/>
                  </a:moveTo>
                  <a:lnTo>
                    <a:pt x="232953" y="543069"/>
                  </a:lnTo>
                  <a:lnTo>
                    <a:pt x="292024" y="543069"/>
                  </a:lnTo>
                  <a:lnTo>
                    <a:pt x="292024" y="483998"/>
                  </a:lnTo>
                  <a:close/>
                  <a:moveTo>
                    <a:pt x="141488" y="483998"/>
                  </a:moveTo>
                  <a:lnTo>
                    <a:pt x="141488" y="543069"/>
                  </a:lnTo>
                  <a:lnTo>
                    <a:pt x="200559" y="543069"/>
                  </a:lnTo>
                  <a:lnTo>
                    <a:pt x="200559" y="483998"/>
                  </a:lnTo>
                  <a:close/>
                  <a:moveTo>
                    <a:pt x="50022" y="483998"/>
                  </a:moveTo>
                  <a:lnTo>
                    <a:pt x="50022" y="543069"/>
                  </a:lnTo>
                  <a:lnTo>
                    <a:pt x="109093" y="543069"/>
                  </a:lnTo>
                  <a:lnTo>
                    <a:pt x="109093" y="483998"/>
                  </a:lnTo>
                  <a:close/>
                  <a:moveTo>
                    <a:pt x="415884" y="390273"/>
                  </a:moveTo>
                  <a:lnTo>
                    <a:pt x="415884" y="449344"/>
                  </a:lnTo>
                  <a:lnTo>
                    <a:pt x="474955" y="449344"/>
                  </a:lnTo>
                  <a:lnTo>
                    <a:pt x="474955" y="390273"/>
                  </a:lnTo>
                  <a:close/>
                  <a:moveTo>
                    <a:pt x="232953" y="390273"/>
                  </a:moveTo>
                  <a:lnTo>
                    <a:pt x="232953" y="449344"/>
                  </a:lnTo>
                  <a:lnTo>
                    <a:pt x="292024" y="449344"/>
                  </a:lnTo>
                  <a:lnTo>
                    <a:pt x="292024" y="390273"/>
                  </a:lnTo>
                  <a:close/>
                  <a:moveTo>
                    <a:pt x="141488" y="390273"/>
                  </a:moveTo>
                  <a:lnTo>
                    <a:pt x="141488" y="449344"/>
                  </a:lnTo>
                  <a:lnTo>
                    <a:pt x="200559" y="449344"/>
                  </a:lnTo>
                  <a:lnTo>
                    <a:pt x="200559" y="390273"/>
                  </a:lnTo>
                  <a:close/>
                  <a:moveTo>
                    <a:pt x="50022" y="390273"/>
                  </a:moveTo>
                  <a:lnTo>
                    <a:pt x="50022" y="449344"/>
                  </a:lnTo>
                  <a:lnTo>
                    <a:pt x="109093" y="449344"/>
                  </a:lnTo>
                  <a:lnTo>
                    <a:pt x="109093" y="390273"/>
                  </a:lnTo>
                  <a:close/>
                  <a:moveTo>
                    <a:pt x="324419" y="296548"/>
                  </a:moveTo>
                  <a:lnTo>
                    <a:pt x="324419" y="355619"/>
                  </a:lnTo>
                  <a:lnTo>
                    <a:pt x="383490" y="355619"/>
                  </a:lnTo>
                  <a:lnTo>
                    <a:pt x="383490" y="296548"/>
                  </a:lnTo>
                  <a:close/>
                  <a:moveTo>
                    <a:pt x="232953" y="296548"/>
                  </a:moveTo>
                  <a:lnTo>
                    <a:pt x="232953" y="355619"/>
                  </a:lnTo>
                  <a:lnTo>
                    <a:pt x="292024" y="355619"/>
                  </a:lnTo>
                  <a:lnTo>
                    <a:pt x="292024" y="296548"/>
                  </a:lnTo>
                  <a:close/>
                  <a:moveTo>
                    <a:pt x="50022" y="296548"/>
                  </a:moveTo>
                  <a:lnTo>
                    <a:pt x="50022" y="355619"/>
                  </a:lnTo>
                  <a:lnTo>
                    <a:pt x="109093" y="355619"/>
                  </a:lnTo>
                  <a:lnTo>
                    <a:pt x="109093" y="296548"/>
                  </a:lnTo>
                  <a:close/>
                  <a:moveTo>
                    <a:pt x="415884" y="202823"/>
                  </a:moveTo>
                  <a:lnTo>
                    <a:pt x="415884" y="261894"/>
                  </a:lnTo>
                  <a:lnTo>
                    <a:pt x="474955" y="261894"/>
                  </a:lnTo>
                  <a:lnTo>
                    <a:pt x="474955" y="202823"/>
                  </a:lnTo>
                  <a:close/>
                  <a:moveTo>
                    <a:pt x="324419" y="202823"/>
                  </a:moveTo>
                  <a:lnTo>
                    <a:pt x="324419" y="261894"/>
                  </a:lnTo>
                  <a:lnTo>
                    <a:pt x="383490" y="261894"/>
                  </a:lnTo>
                  <a:lnTo>
                    <a:pt x="383490" y="202823"/>
                  </a:lnTo>
                  <a:close/>
                  <a:moveTo>
                    <a:pt x="232953" y="202823"/>
                  </a:moveTo>
                  <a:lnTo>
                    <a:pt x="232953" y="261894"/>
                  </a:lnTo>
                  <a:lnTo>
                    <a:pt x="292024" y="261894"/>
                  </a:lnTo>
                  <a:lnTo>
                    <a:pt x="292024" y="202823"/>
                  </a:lnTo>
                  <a:close/>
                  <a:moveTo>
                    <a:pt x="141488" y="202823"/>
                  </a:moveTo>
                  <a:lnTo>
                    <a:pt x="141488" y="261894"/>
                  </a:lnTo>
                  <a:lnTo>
                    <a:pt x="200559" y="261894"/>
                  </a:lnTo>
                  <a:lnTo>
                    <a:pt x="200559" y="202823"/>
                  </a:lnTo>
                  <a:close/>
                  <a:moveTo>
                    <a:pt x="50022" y="202823"/>
                  </a:moveTo>
                  <a:lnTo>
                    <a:pt x="50022" y="261894"/>
                  </a:lnTo>
                  <a:lnTo>
                    <a:pt x="109093" y="261894"/>
                  </a:lnTo>
                  <a:lnTo>
                    <a:pt x="109093" y="202823"/>
                  </a:lnTo>
                  <a:close/>
                  <a:moveTo>
                    <a:pt x="415884" y="109098"/>
                  </a:moveTo>
                  <a:lnTo>
                    <a:pt x="415884" y="168169"/>
                  </a:lnTo>
                  <a:lnTo>
                    <a:pt x="474955" y="168169"/>
                  </a:lnTo>
                  <a:lnTo>
                    <a:pt x="474955" y="109098"/>
                  </a:lnTo>
                  <a:close/>
                  <a:moveTo>
                    <a:pt x="324419" y="109098"/>
                  </a:moveTo>
                  <a:lnTo>
                    <a:pt x="324419" y="168169"/>
                  </a:lnTo>
                  <a:lnTo>
                    <a:pt x="383490" y="168169"/>
                  </a:lnTo>
                  <a:lnTo>
                    <a:pt x="383490" y="109098"/>
                  </a:lnTo>
                  <a:close/>
                  <a:moveTo>
                    <a:pt x="141488" y="109098"/>
                  </a:moveTo>
                  <a:lnTo>
                    <a:pt x="141488" y="168169"/>
                  </a:lnTo>
                  <a:lnTo>
                    <a:pt x="200559" y="168169"/>
                  </a:lnTo>
                  <a:lnTo>
                    <a:pt x="200559" y="109098"/>
                  </a:lnTo>
                  <a:close/>
                  <a:moveTo>
                    <a:pt x="50022" y="109098"/>
                  </a:moveTo>
                  <a:lnTo>
                    <a:pt x="50022" y="168169"/>
                  </a:lnTo>
                  <a:lnTo>
                    <a:pt x="109093" y="168169"/>
                  </a:lnTo>
                  <a:lnTo>
                    <a:pt x="109093" y="109098"/>
                  </a:lnTo>
                  <a:close/>
                  <a:moveTo>
                    <a:pt x="0" y="0"/>
                  </a:moveTo>
                  <a:lnTo>
                    <a:pt x="524977" y="0"/>
                  </a:lnTo>
                  <a:lnTo>
                    <a:pt x="524977" y="1151281"/>
                  </a:lnTo>
                  <a:lnTo>
                    <a:pt x="0" y="1151281"/>
                  </a:lnTo>
                  <a:close/>
                </a:path>
              </a:pathLst>
            </a:custGeom>
            <a:gradFill>
              <a:gsLst>
                <a:gs pos="40000">
                  <a:schemeClr val="accent1"/>
                </a:gs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2CEC85-178F-48B1-AB98-39DAC3A210C7}"/>
                </a:ext>
              </a:extLst>
            </p:cNvPr>
            <p:cNvSpPr/>
            <p:nvPr/>
          </p:nvSpPr>
          <p:spPr>
            <a:xfrm>
              <a:off x="4088523" y="1039269"/>
              <a:ext cx="274036" cy="1290803"/>
            </a:xfrm>
            <a:custGeom>
              <a:avLst/>
              <a:gdLst>
                <a:gd name="connsiteX0" fmla="*/ 177415 w 274036"/>
                <a:gd name="connsiteY0" fmla="*/ 1132888 h 1290803"/>
                <a:gd name="connsiteX1" fmla="*/ 177415 w 274036"/>
                <a:gd name="connsiteY1" fmla="*/ 1201429 h 1290803"/>
                <a:gd name="connsiteX2" fmla="*/ 215946 w 274036"/>
                <a:gd name="connsiteY2" fmla="*/ 1201429 h 1290803"/>
                <a:gd name="connsiteX3" fmla="*/ 215946 w 274036"/>
                <a:gd name="connsiteY3" fmla="*/ 1132888 h 1290803"/>
                <a:gd name="connsiteX4" fmla="*/ 117752 w 274036"/>
                <a:gd name="connsiteY4" fmla="*/ 1132888 h 1290803"/>
                <a:gd name="connsiteX5" fmla="*/ 117752 w 274036"/>
                <a:gd name="connsiteY5" fmla="*/ 1201429 h 1290803"/>
                <a:gd name="connsiteX6" fmla="*/ 156284 w 274036"/>
                <a:gd name="connsiteY6" fmla="*/ 1201429 h 1290803"/>
                <a:gd name="connsiteX7" fmla="*/ 156284 w 274036"/>
                <a:gd name="connsiteY7" fmla="*/ 1132888 h 1290803"/>
                <a:gd name="connsiteX8" fmla="*/ 58090 w 274036"/>
                <a:gd name="connsiteY8" fmla="*/ 1132888 h 1290803"/>
                <a:gd name="connsiteX9" fmla="*/ 58090 w 274036"/>
                <a:gd name="connsiteY9" fmla="*/ 1201429 h 1290803"/>
                <a:gd name="connsiteX10" fmla="*/ 96622 w 274036"/>
                <a:gd name="connsiteY10" fmla="*/ 1201429 h 1290803"/>
                <a:gd name="connsiteX11" fmla="*/ 96622 w 274036"/>
                <a:gd name="connsiteY11" fmla="*/ 1132888 h 1290803"/>
                <a:gd name="connsiteX12" fmla="*/ 177415 w 274036"/>
                <a:gd name="connsiteY12" fmla="*/ 1024138 h 1290803"/>
                <a:gd name="connsiteX13" fmla="*/ 177415 w 274036"/>
                <a:gd name="connsiteY13" fmla="*/ 1092679 h 1290803"/>
                <a:gd name="connsiteX14" fmla="*/ 215946 w 274036"/>
                <a:gd name="connsiteY14" fmla="*/ 1092679 h 1290803"/>
                <a:gd name="connsiteX15" fmla="*/ 215946 w 274036"/>
                <a:gd name="connsiteY15" fmla="*/ 1024138 h 1290803"/>
                <a:gd name="connsiteX16" fmla="*/ 117752 w 274036"/>
                <a:gd name="connsiteY16" fmla="*/ 1024138 h 1290803"/>
                <a:gd name="connsiteX17" fmla="*/ 117752 w 274036"/>
                <a:gd name="connsiteY17" fmla="*/ 1092679 h 1290803"/>
                <a:gd name="connsiteX18" fmla="*/ 156284 w 274036"/>
                <a:gd name="connsiteY18" fmla="*/ 1092679 h 1290803"/>
                <a:gd name="connsiteX19" fmla="*/ 156284 w 274036"/>
                <a:gd name="connsiteY19" fmla="*/ 1024138 h 1290803"/>
                <a:gd name="connsiteX20" fmla="*/ 58090 w 274036"/>
                <a:gd name="connsiteY20" fmla="*/ 1024138 h 1290803"/>
                <a:gd name="connsiteX21" fmla="*/ 58090 w 274036"/>
                <a:gd name="connsiteY21" fmla="*/ 1092679 h 1290803"/>
                <a:gd name="connsiteX22" fmla="*/ 96622 w 274036"/>
                <a:gd name="connsiteY22" fmla="*/ 1092679 h 1290803"/>
                <a:gd name="connsiteX23" fmla="*/ 96622 w 274036"/>
                <a:gd name="connsiteY23" fmla="*/ 1024138 h 1290803"/>
                <a:gd name="connsiteX24" fmla="*/ 177415 w 274036"/>
                <a:gd name="connsiteY24" fmla="*/ 915387 h 1290803"/>
                <a:gd name="connsiteX25" fmla="*/ 177415 w 274036"/>
                <a:gd name="connsiteY25" fmla="*/ 983928 h 1290803"/>
                <a:gd name="connsiteX26" fmla="*/ 215946 w 274036"/>
                <a:gd name="connsiteY26" fmla="*/ 983928 h 1290803"/>
                <a:gd name="connsiteX27" fmla="*/ 215946 w 274036"/>
                <a:gd name="connsiteY27" fmla="*/ 915387 h 1290803"/>
                <a:gd name="connsiteX28" fmla="*/ 117752 w 274036"/>
                <a:gd name="connsiteY28" fmla="*/ 915387 h 1290803"/>
                <a:gd name="connsiteX29" fmla="*/ 117752 w 274036"/>
                <a:gd name="connsiteY29" fmla="*/ 983928 h 1290803"/>
                <a:gd name="connsiteX30" fmla="*/ 156284 w 274036"/>
                <a:gd name="connsiteY30" fmla="*/ 983928 h 1290803"/>
                <a:gd name="connsiteX31" fmla="*/ 156284 w 274036"/>
                <a:gd name="connsiteY31" fmla="*/ 915387 h 1290803"/>
                <a:gd name="connsiteX32" fmla="*/ 58090 w 274036"/>
                <a:gd name="connsiteY32" fmla="*/ 915387 h 1290803"/>
                <a:gd name="connsiteX33" fmla="*/ 58090 w 274036"/>
                <a:gd name="connsiteY33" fmla="*/ 983928 h 1290803"/>
                <a:gd name="connsiteX34" fmla="*/ 96622 w 274036"/>
                <a:gd name="connsiteY34" fmla="*/ 983928 h 1290803"/>
                <a:gd name="connsiteX35" fmla="*/ 96622 w 274036"/>
                <a:gd name="connsiteY35" fmla="*/ 915387 h 1290803"/>
                <a:gd name="connsiteX36" fmla="*/ 177415 w 274036"/>
                <a:gd name="connsiteY36" fmla="*/ 806636 h 1290803"/>
                <a:gd name="connsiteX37" fmla="*/ 177415 w 274036"/>
                <a:gd name="connsiteY37" fmla="*/ 875177 h 1290803"/>
                <a:gd name="connsiteX38" fmla="*/ 215946 w 274036"/>
                <a:gd name="connsiteY38" fmla="*/ 875177 h 1290803"/>
                <a:gd name="connsiteX39" fmla="*/ 215946 w 274036"/>
                <a:gd name="connsiteY39" fmla="*/ 806636 h 1290803"/>
                <a:gd name="connsiteX40" fmla="*/ 117752 w 274036"/>
                <a:gd name="connsiteY40" fmla="*/ 806636 h 1290803"/>
                <a:gd name="connsiteX41" fmla="*/ 117752 w 274036"/>
                <a:gd name="connsiteY41" fmla="*/ 875177 h 1290803"/>
                <a:gd name="connsiteX42" fmla="*/ 156284 w 274036"/>
                <a:gd name="connsiteY42" fmla="*/ 875177 h 1290803"/>
                <a:gd name="connsiteX43" fmla="*/ 156284 w 274036"/>
                <a:gd name="connsiteY43" fmla="*/ 806636 h 1290803"/>
                <a:gd name="connsiteX44" fmla="*/ 58090 w 274036"/>
                <a:gd name="connsiteY44" fmla="*/ 806636 h 1290803"/>
                <a:gd name="connsiteX45" fmla="*/ 58090 w 274036"/>
                <a:gd name="connsiteY45" fmla="*/ 875177 h 1290803"/>
                <a:gd name="connsiteX46" fmla="*/ 96622 w 274036"/>
                <a:gd name="connsiteY46" fmla="*/ 875177 h 1290803"/>
                <a:gd name="connsiteX47" fmla="*/ 96622 w 274036"/>
                <a:gd name="connsiteY47" fmla="*/ 806636 h 1290803"/>
                <a:gd name="connsiteX48" fmla="*/ 177415 w 274036"/>
                <a:gd name="connsiteY48" fmla="*/ 697886 h 1290803"/>
                <a:gd name="connsiteX49" fmla="*/ 177415 w 274036"/>
                <a:gd name="connsiteY49" fmla="*/ 766427 h 1290803"/>
                <a:gd name="connsiteX50" fmla="*/ 215946 w 274036"/>
                <a:gd name="connsiteY50" fmla="*/ 766427 h 1290803"/>
                <a:gd name="connsiteX51" fmla="*/ 215946 w 274036"/>
                <a:gd name="connsiteY51" fmla="*/ 697886 h 1290803"/>
                <a:gd name="connsiteX52" fmla="*/ 117752 w 274036"/>
                <a:gd name="connsiteY52" fmla="*/ 697886 h 1290803"/>
                <a:gd name="connsiteX53" fmla="*/ 117752 w 274036"/>
                <a:gd name="connsiteY53" fmla="*/ 766427 h 1290803"/>
                <a:gd name="connsiteX54" fmla="*/ 156284 w 274036"/>
                <a:gd name="connsiteY54" fmla="*/ 766427 h 1290803"/>
                <a:gd name="connsiteX55" fmla="*/ 156284 w 274036"/>
                <a:gd name="connsiteY55" fmla="*/ 697886 h 1290803"/>
                <a:gd name="connsiteX56" fmla="*/ 58090 w 274036"/>
                <a:gd name="connsiteY56" fmla="*/ 697886 h 1290803"/>
                <a:gd name="connsiteX57" fmla="*/ 58090 w 274036"/>
                <a:gd name="connsiteY57" fmla="*/ 766427 h 1290803"/>
                <a:gd name="connsiteX58" fmla="*/ 96622 w 274036"/>
                <a:gd name="connsiteY58" fmla="*/ 766427 h 1290803"/>
                <a:gd name="connsiteX59" fmla="*/ 96622 w 274036"/>
                <a:gd name="connsiteY59" fmla="*/ 697886 h 1290803"/>
                <a:gd name="connsiteX60" fmla="*/ 177415 w 274036"/>
                <a:gd name="connsiteY60" fmla="*/ 589135 h 1290803"/>
                <a:gd name="connsiteX61" fmla="*/ 177415 w 274036"/>
                <a:gd name="connsiteY61" fmla="*/ 657676 h 1290803"/>
                <a:gd name="connsiteX62" fmla="*/ 215946 w 274036"/>
                <a:gd name="connsiteY62" fmla="*/ 657676 h 1290803"/>
                <a:gd name="connsiteX63" fmla="*/ 215946 w 274036"/>
                <a:gd name="connsiteY63" fmla="*/ 589135 h 1290803"/>
                <a:gd name="connsiteX64" fmla="*/ 117752 w 274036"/>
                <a:gd name="connsiteY64" fmla="*/ 589135 h 1290803"/>
                <a:gd name="connsiteX65" fmla="*/ 117752 w 274036"/>
                <a:gd name="connsiteY65" fmla="*/ 657676 h 1290803"/>
                <a:gd name="connsiteX66" fmla="*/ 156284 w 274036"/>
                <a:gd name="connsiteY66" fmla="*/ 657676 h 1290803"/>
                <a:gd name="connsiteX67" fmla="*/ 156284 w 274036"/>
                <a:gd name="connsiteY67" fmla="*/ 589135 h 1290803"/>
                <a:gd name="connsiteX68" fmla="*/ 58090 w 274036"/>
                <a:gd name="connsiteY68" fmla="*/ 589135 h 1290803"/>
                <a:gd name="connsiteX69" fmla="*/ 58090 w 274036"/>
                <a:gd name="connsiteY69" fmla="*/ 657676 h 1290803"/>
                <a:gd name="connsiteX70" fmla="*/ 96622 w 274036"/>
                <a:gd name="connsiteY70" fmla="*/ 657676 h 1290803"/>
                <a:gd name="connsiteX71" fmla="*/ 96622 w 274036"/>
                <a:gd name="connsiteY71" fmla="*/ 589135 h 1290803"/>
                <a:gd name="connsiteX72" fmla="*/ 177415 w 274036"/>
                <a:gd name="connsiteY72" fmla="*/ 480385 h 1290803"/>
                <a:gd name="connsiteX73" fmla="*/ 177415 w 274036"/>
                <a:gd name="connsiteY73" fmla="*/ 548926 h 1290803"/>
                <a:gd name="connsiteX74" fmla="*/ 215946 w 274036"/>
                <a:gd name="connsiteY74" fmla="*/ 548926 h 1290803"/>
                <a:gd name="connsiteX75" fmla="*/ 215946 w 274036"/>
                <a:gd name="connsiteY75" fmla="*/ 480385 h 1290803"/>
                <a:gd name="connsiteX76" fmla="*/ 117752 w 274036"/>
                <a:gd name="connsiteY76" fmla="*/ 480385 h 1290803"/>
                <a:gd name="connsiteX77" fmla="*/ 117752 w 274036"/>
                <a:gd name="connsiteY77" fmla="*/ 548926 h 1290803"/>
                <a:gd name="connsiteX78" fmla="*/ 156284 w 274036"/>
                <a:gd name="connsiteY78" fmla="*/ 548926 h 1290803"/>
                <a:gd name="connsiteX79" fmla="*/ 156284 w 274036"/>
                <a:gd name="connsiteY79" fmla="*/ 480385 h 1290803"/>
                <a:gd name="connsiteX80" fmla="*/ 58090 w 274036"/>
                <a:gd name="connsiteY80" fmla="*/ 480385 h 1290803"/>
                <a:gd name="connsiteX81" fmla="*/ 58090 w 274036"/>
                <a:gd name="connsiteY81" fmla="*/ 548926 h 1290803"/>
                <a:gd name="connsiteX82" fmla="*/ 96622 w 274036"/>
                <a:gd name="connsiteY82" fmla="*/ 548926 h 1290803"/>
                <a:gd name="connsiteX83" fmla="*/ 96622 w 274036"/>
                <a:gd name="connsiteY83" fmla="*/ 480385 h 1290803"/>
                <a:gd name="connsiteX84" fmla="*/ 177415 w 274036"/>
                <a:gd name="connsiteY84" fmla="*/ 371634 h 1290803"/>
                <a:gd name="connsiteX85" fmla="*/ 177415 w 274036"/>
                <a:gd name="connsiteY85" fmla="*/ 440175 h 1290803"/>
                <a:gd name="connsiteX86" fmla="*/ 215946 w 274036"/>
                <a:gd name="connsiteY86" fmla="*/ 440175 h 1290803"/>
                <a:gd name="connsiteX87" fmla="*/ 215946 w 274036"/>
                <a:gd name="connsiteY87" fmla="*/ 371634 h 1290803"/>
                <a:gd name="connsiteX88" fmla="*/ 117752 w 274036"/>
                <a:gd name="connsiteY88" fmla="*/ 371634 h 1290803"/>
                <a:gd name="connsiteX89" fmla="*/ 117752 w 274036"/>
                <a:gd name="connsiteY89" fmla="*/ 440175 h 1290803"/>
                <a:gd name="connsiteX90" fmla="*/ 156284 w 274036"/>
                <a:gd name="connsiteY90" fmla="*/ 440175 h 1290803"/>
                <a:gd name="connsiteX91" fmla="*/ 156284 w 274036"/>
                <a:gd name="connsiteY91" fmla="*/ 371634 h 1290803"/>
                <a:gd name="connsiteX92" fmla="*/ 58090 w 274036"/>
                <a:gd name="connsiteY92" fmla="*/ 371634 h 1290803"/>
                <a:gd name="connsiteX93" fmla="*/ 58090 w 274036"/>
                <a:gd name="connsiteY93" fmla="*/ 440175 h 1290803"/>
                <a:gd name="connsiteX94" fmla="*/ 96622 w 274036"/>
                <a:gd name="connsiteY94" fmla="*/ 440175 h 1290803"/>
                <a:gd name="connsiteX95" fmla="*/ 96622 w 274036"/>
                <a:gd name="connsiteY95" fmla="*/ 371634 h 1290803"/>
                <a:gd name="connsiteX96" fmla="*/ 177415 w 274036"/>
                <a:gd name="connsiteY96" fmla="*/ 262884 h 1290803"/>
                <a:gd name="connsiteX97" fmla="*/ 177415 w 274036"/>
                <a:gd name="connsiteY97" fmla="*/ 331425 h 1290803"/>
                <a:gd name="connsiteX98" fmla="*/ 215946 w 274036"/>
                <a:gd name="connsiteY98" fmla="*/ 331425 h 1290803"/>
                <a:gd name="connsiteX99" fmla="*/ 215946 w 274036"/>
                <a:gd name="connsiteY99" fmla="*/ 262884 h 1290803"/>
                <a:gd name="connsiteX100" fmla="*/ 117752 w 274036"/>
                <a:gd name="connsiteY100" fmla="*/ 262884 h 1290803"/>
                <a:gd name="connsiteX101" fmla="*/ 117752 w 274036"/>
                <a:gd name="connsiteY101" fmla="*/ 331425 h 1290803"/>
                <a:gd name="connsiteX102" fmla="*/ 156284 w 274036"/>
                <a:gd name="connsiteY102" fmla="*/ 331425 h 1290803"/>
                <a:gd name="connsiteX103" fmla="*/ 156284 w 274036"/>
                <a:gd name="connsiteY103" fmla="*/ 262884 h 1290803"/>
                <a:gd name="connsiteX104" fmla="*/ 58090 w 274036"/>
                <a:gd name="connsiteY104" fmla="*/ 262884 h 1290803"/>
                <a:gd name="connsiteX105" fmla="*/ 58090 w 274036"/>
                <a:gd name="connsiteY105" fmla="*/ 331425 h 1290803"/>
                <a:gd name="connsiteX106" fmla="*/ 96622 w 274036"/>
                <a:gd name="connsiteY106" fmla="*/ 331425 h 1290803"/>
                <a:gd name="connsiteX107" fmla="*/ 96622 w 274036"/>
                <a:gd name="connsiteY107" fmla="*/ 262884 h 1290803"/>
                <a:gd name="connsiteX108" fmla="*/ 178387 w 274036"/>
                <a:gd name="connsiteY108" fmla="*/ 124663 h 1290803"/>
                <a:gd name="connsiteX109" fmla="*/ 178387 w 274036"/>
                <a:gd name="connsiteY109" fmla="*/ 193204 h 1290803"/>
                <a:gd name="connsiteX110" fmla="*/ 216918 w 274036"/>
                <a:gd name="connsiteY110" fmla="*/ 193204 h 1290803"/>
                <a:gd name="connsiteX111" fmla="*/ 216918 w 274036"/>
                <a:gd name="connsiteY111" fmla="*/ 124663 h 1290803"/>
                <a:gd name="connsiteX112" fmla="*/ 118724 w 274036"/>
                <a:gd name="connsiteY112" fmla="*/ 124663 h 1290803"/>
                <a:gd name="connsiteX113" fmla="*/ 118724 w 274036"/>
                <a:gd name="connsiteY113" fmla="*/ 193204 h 1290803"/>
                <a:gd name="connsiteX114" fmla="*/ 157256 w 274036"/>
                <a:gd name="connsiteY114" fmla="*/ 193204 h 1290803"/>
                <a:gd name="connsiteX115" fmla="*/ 157256 w 274036"/>
                <a:gd name="connsiteY115" fmla="*/ 124663 h 1290803"/>
                <a:gd name="connsiteX116" fmla="*/ 59062 w 274036"/>
                <a:gd name="connsiteY116" fmla="*/ 124663 h 1290803"/>
                <a:gd name="connsiteX117" fmla="*/ 59062 w 274036"/>
                <a:gd name="connsiteY117" fmla="*/ 193204 h 1290803"/>
                <a:gd name="connsiteX118" fmla="*/ 97594 w 274036"/>
                <a:gd name="connsiteY118" fmla="*/ 193204 h 1290803"/>
                <a:gd name="connsiteX119" fmla="*/ 97594 w 274036"/>
                <a:gd name="connsiteY119" fmla="*/ 124663 h 1290803"/>
                <a:gd name="connsiteX120" fmla="*/ 123405 w 274036"/>
                <a:gd name="connsiteY120" fmla="*/ 0 h 1290803"/>
                <a:gd name="connsiteX121" fmla="*/ 150631 w 274036"/>
                <a:gd name="connsiteY121" fmla="*/ 0 h 1290803"/>
                <a:gd name="connsiteX122" fmla="*/ 150631 w 274036"/>
                <a:gd name="connsiteY122" fmla="*/ 91325 h 1290803"/>
                <a:gd name="connsiteX123" fmla="*/ 240991 w 274036"/>
                <a:gd name="connsiteY123" fmla="*/ 91325 h 1290803"/>
                <a:gd name="connsiteX124" fmla="*/ 240991 w 274036"/>
                <a:gd name="connsiteY124" fmla="*/ 215891 h 1290803"/>
                <a:gd name="connsiteX125" fmla="*/ 274036 w 274036"/>
                <a:gd name="connsiteY125" fmla="*/ 215891 h 1290803"/>
                <a:gd name="connsiteX126" fmla="*/ 274036 w 274036"/>
                <a:gd name="connsiteY126" fmla="*/ 1290803 h 1290803"/>
                <a:gd name="connsiteX127" fmla="*/ 0 w 274036"/>
                <a:gd name="connsiteY127" fmla="*/ 1290803 h 1290803"/>
                <a:gd name="connsiteX128" fmla="*/ 0 w 274036"/>
                <a:gd name="connsiteY128" fmla="*/ 215891 h 1290803"/>
                <a:gd name="connsiteX129" fmla="*/ 33045 w 274036"/>
                <a:gd name="connsiteY129" fmla="*/ 215891 h 1290803"/>
                <a:gd name="connsiteX130" fmla="*/ 33045 w 274036"/>
                <a:gd name="connsiteY130" fmla="*/ 91325 h 1290803"/>
                <a:gd name="connsiteX131" fmla="*/ 123405 w 274036"/>
                <a:gd name="connsiteY131" fmla="*/ 91325 h 129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4036" h="1290803">
                  <a:moveTo>
                    <a:pt x="177415" y="1132888"/>
                  </a:moveTo>
                  <a:lnTo>
                    <a:pt x="177415" y="1201429"/>
                  </a:lnTo>
                  <a:lnTo>
                    <a:pt x="215946" y="1201429"/>
                  </a:lnTo>
                  <a:lnTo>
                    <a:pt x="215946" y="1132888"/>
                  </a:lnTo>
                  <a:close/>
                  <a:moveTo>
                    <a:pt x="117752" y="1132888"/>
                  </a:moveTo>
                  <a:lnTo>
                    <a:pt x="117752" y="1201429"/>
                  </a:lnTo>
                  <a:lnTo>
                    <a:pt x="156284" y="1201429"/>
                  </a:lnTo>
                  <a:lnTo>
                    <a:pt x="156284" y="1132888"/>
                  </a:lnTo>
                  <a:close/>
                  <a:moveTo>
                    <a:pt x="58090" y="1132888"/>
                  </a:moveTo>
                  <a:lnTo>
                    <a:pt x="58090" y="1201429"/>
                  </a:lnTo>
                  <a:lnTo>
                    <a:pt x="96622" y="1201429"/>
                  </a:lnTo>
                  <a:lnTo>
                    <a:pt x="96622" y="1132888"/>
                  </a:lnTo>
                  <a:close/>
                  <a:moveTo>
                    <a:pt x="177415" y="1024138"/>
                  </a:moveTo>
                  <a:lnTo>
                    <a:pt x="177415" y="1092679"/>
                  </a:lnTo>
                  <a:lnTo>
                    <a:pt x="215946" y="1092679"/>
                  </a:lnTo>
                  <a:lnTo>
                    <a:pt x="215946" y="1024138"/>
                  </a:lnTo>
                  <a:close/>
                  <a:moveTo>
                    <a:pt x="117752" y="1024138"/>
                  </a:moveTo>
                  <a:lnTo>
                    <a:pt x="117752" y="1092679"/>
                  </a:lnTo>
                  <a:lnTo>
                    <a:pt x="156284" y="1092679"/>
                  </a:lnTo>
                  <a:lnTo>
                    <a:pt x="156284" y="1024138"/>
                  </a:lnTo>
                  <a:close/>
                  <a:moveTo>
                    <a:pt x="58090" y="1024138"/>
                  </a:moveTo>
                  <a:lnTo>
                    <a:pt x="58090" y="1092679"/>
                  </a:lnTo>
                  <a:lnTo>
                    <a:pt x="96622" y="1092679"/>
                  </a:lnTo>
                  <a:lnTo>
                    <a:pt x="96622" y="1024138"/>
                  </a:lnTo>
                  <a:close/>
                  <a:moveTo>
                    <a:pt x="177415" y="915387"/>
                  </a:moveTo>
                  <a:lnTo>
                    <a:pt x="177415" y="983928"/>
                  </a:lnTo>
                  <a:lnTo>
                    <a:pt x="215946" y="983928"/>
                  </a:lnTo>
                  <a:lnTo>
                    <a:pt x="215946" y="915387"/>
                  </a:lnTo>
                  <a:close/>
                  <a:moveTo>
                    <a:pt x="117752" y="915387"/>
                  </a:moveTo>
                  <a:lnTo>
                    <a:pt x="117752" y="983928"/>
                  </a:lnTo>
                  <a:lnTo>
                    <a:pt x="156284" y="983928"/>
                  </a:lnTo>
                  <a:lnTo>
                    <a:pt x="156284" y="915387"/>
                  </a:lnTo>
                  <a:close/>
                  <a:moveTo>
                    <a:pt x="58090" y="915387"/>
                  </a:moveTo>
                  <a:lnTo>
                    <a:pt x="58090" y="983928"/>
                  </a:lnTo>
                  <a:lnTo>
                    <a:pt x="96622" y="983928"/>
                  </a:lnTo>
                  <a:lnTo>
                    <a:pt x="96622" y="915387"/>
                  </a:lnTo>
                  <a:close/>
                  <a:moveTo>
                    <a:pt x="177415" y="806636"/>
                  </a:moveTo>
                  <a:lnTo>
                    <a:pt x="177415" y="875177"/>
                  </a:lnTo>
                  <a:lnTo>
                    <a:pt x="215946" y="875177"/>
                  </a:lnTo>
                  <a:lnTo>
                    <a:pt x="215946" y="806636"/>
                  </a:lnTo>
                  <a:close/>
                  <a:moveTo>
                    <a:pt x="117752" y="806636"/>
                  </a:moveTo>
                  <a:lnTo>
                    <a:pt x="117752" y="875177"/>
                  </a:lnTo>
                  <a:lnTo>
                    <a:pt x="156284" y="875177"/>
                  </a:lnTo>
                  <a:lnTo>
                    <a:pt x="156284" y="806636"/>
                  </a:lnTo>
                  <a:close/>
                  <a:moveTo>
                    <a:pt x="58090" y="806636"/>
                  </a:moveTo>
                  <a:lnTo>
                    <a:pt x="58090" y="875177"/>
                  </a:lnTo>
                  <a:lnTo>
                    <a:pt x="96622" y="875177"/>
                  </a:lnTo>
                  <a:lnTo>
                    <a:pt x="96622" y="806636"/>
                  </a:lnTo>
                  <a:close/>
                  <a:moveTo>
                    <a:pt x="177415" y="697886"/>
                  </a:moveTo>
                  <a:lnTo>
                    <a:pt x="177415" y="766427"/>
                  </a:lnTo>
                  <a:lnTo>
                    <a:pt x="215946" y="766427"/>
                  </a:lnTo>
                  <a:lnTo>
                    <a:pt x="215946" y="697886"/>
                  </a:lnTo>
                  <a:close/>
                  <a:moveTo>
                    <a:pt x="117752" y="697886"/>
                  </a:moveTo>
                  <a:lnTo>
                    <a:pt x="117752" y="766427"/>
                  </a:lnTo>
                  <a:lnTo>
                    <a:pt x="156284" y="766427"/>
                  </a:lnTo>
                  <a:lnTo>
                    <a:pt x="156284" y="697886"/>
                  </a:lnTo>
                  <a:close/>
                  <a:moveTo>
                    <a:pt x="58090" y="697886"/>
                  </a:moveTo>
                  <a:lnTo>
                    <a:pt x="58090" y="766427"/>
                  </a:lnTo>
                  <a:lnTo>
                    <a:pt x="96622" y="766427"/>
                  </a:lnTo>
                  <a:lnTo>
                    <a:pt x="96622" y="697886"/>
                  </a:lnTo>
                  <a:close/>
                  <a:moveTo>
                    <a:pt x="177415" y="589135"/>
                  </a:moveTo>
                  <a:lnTo>
                    <a:pt x="177415" y="657676"/>
                  </a:lnTo>
                  <a:lnTo>
                    <a:pt x="215946" y="657676"/>
                  </a:lnTo>
                  <a:lnTo>
                    <a:pt x="215946" y="589135"/>
                  </a:lnTo>
                  <a:close/>
                  <a:moveTo>
                    <a:pt x="117752" y="589135"/>
                  </a:moveTo>
                  <a:lnTo>
                    <a:pt x="117752" y="657676"/>
                  </a:lnTo>
                  <a:lnTo>
                    <a:pt x="156284" y="657676"/>
                  </a:lnTo>
                  <a:lnTo>
                    <a:pt x="156284" y="589135"/>
                  </a:lnTo>
                  <a:close/>
                  <a:moveTo>
                    <a:pt x="58090" y="589135"/>
                  </a:moveTo>
                  <a:lnTo>
                    <a:pt x="58090" y="657676"/>
                  </a:lnTo>
                  <a:lnTo>
                    <a:pt x="96622" y="657676"/>
                  </a:lnTo>
                  <a:lnTo>
                    <a:pt x="96622" y="589135"/>
                  </a:lnTo>
                  <a:close/>
                  <a:moveTo>
                    <a:pt x="177415" y="480385"/>
                  </a:moveTo>
                  <a:lnTo>
                    <a:pt x="177415" y="548926"/>
                  </a:lnTo>
                  <a:lnTo>
                    <a:pt x="215946" y="548926"/>
                  </a:lnTo>
                  <a:lnTo>
                    <a:pt x="215946" y="480385"/>
                  </a:lnTo>
                  <a:close/>
                  <a:moveTo>
                    <a:pt x="117752" y="480385"/>
                  </a:moveTo>
                  <a:lnTo>
                    <a:pt x="117752" y="548926"/>
                  </a:lnTo>
                  <a:lnTo>
                    <a:pt x="156284" y="548926"/>
                  </a:lnTo>
                  <a:lnTo>
                    <a:pt x="156284" y="480385"/>
                  </a:lnTo>
                  <a:close/>
                  <a:moveTo>
                    <a:pt x="58090" y="480385"/>
                  </a:moveTo>
                  <a:lnTo>
                    <a:pt x="58090" y="548926"/>
                  </a:lnTo>
                  <a:lnTo>
                    <a:pt x="96622" y="548926"/>
                  </a:lnTo>
                  <a:lnTo>
                    <a:pt x="96622" y="480385"/>
                  </a:lnTo>
                  <a:close/>
                  <a:moveTo>
                    <a:pt x="177415" y="371634"/>
                  </a:moveTo>
                  <a:lnTo>
                    <a:pt x="177415" y="440175"/>
                  </a:lnTo>
                  <a:lnTo>
                    <a:pt x="215946" y="440175"/>
                  </a:lnTo>
                  <a:lnTo>
                    <a:pt x="215946" y="371634"/>
                  </a:lnTo>
                  <a:close/>
                  <a:moveTo>
                    <a:pt x="117752" y="371634"/>
                  </a:moveTo>
                  <a:lnTo>
                    <a:pt x="117752" y="440175"/>
                  </a:lnTo>
                  <a:lnTo>
                    <a:pt x="156284" y="440175"/>
                  </a:lnTo>
                  <a:lnTo>
                    <a:pt x="156284" y="371634"/>
                  </a:lnTo>
                  <a:close/>
                  <a:moveTo>
                    <a:pt x="58090" y="371634"/>
                  </a:moveTo>
                  <a:lnTo>
                    <a:pt x="58090" y="440175"/>
                  </a:lnTo>
                  <a:lnTo>
                    <a:pt x="96622" y="440175"/>
                  </a:lnTo>
                  <a:lnTo>
                    <a:pt x="96622" y="371634"/>
                  </a:lnTo>
                  <a:close/>
                  <a:moveTo>
                    <a:pt x="177415" y="262884"/>
                  </a:moveTo>
                  <a:lnTo>
                    <a:pt x="177415" y="331425"/>
                  </a:lnTo>
                  <a:lnTo>
                    <a:pt x="215946" y="331425"/>
                  </a:lnTo>
                  <a:lnTo>
                    <a:pt x="215946" y="262884"/>
                  </a:lnTo>
                  <a:close/>
                  <a:moveTo>
                    <a:pt x="117752" y="262884"/>
                  </a:moveTo>
                  <a:lnTo>
                    <a:pt x="117752" y="331425"/>
                  </a:lnTo>
                  <a:lnTo>
                    <a:pt x="156284" y="331425"/>
                  </a:lnTo>
                  <a:lnTo>
                    <a:pt x="156284" y="262884"/>
                  </a:lnTo>
                  <a:close/>
                  <a:moveTo>
                    <a:pt x="58090" y="262884"/>
                  </a:moveTo>
                  <a:lnTo>
                    <a:pt x="58090" y="331425"/>
                  </a:lnTo>
                  <a:lnTo>
                    <a:pt x="96622" y="331425"/>
                  </a:lnTo>
                  <a:lnTo>
                    <a:pt x="96622" y="262884"/>
                  </a:lnTo>
                  <a:close/>
                  <a:moveTo>
                    <a:pt x="178387" y="124663"/>
                  </a:moveTo>
                  <a:lnTo>
                    <a:pt x="178387" y="193204"/>
                  </a:lnTo>
                  <a:lnTo>
                    <a:pt x="216918" y="193204"/>
                  </a:lnTo>
                  <a:lnTo>
                    <a:pt x="216918" y="124663"/>
                  </a:lnTo>
                  <a:close/>
                  <a:moveTo>
                    <a:pt x="118724" y="124663"/>
                  </a:moveTo>
                  <a:lnTo>
                    <a:pt x="118724" y="193204"/>
                  </a:lnTo>
                  <a:lnTo>
                    <a:pt x="157256" y="193204"/>
                  </a:lnTo>
                  <a:lnTo>
                    <a:pt x="157256" y="124663"/>
                  </a:lnTo>
                  <a:close/>
                  <a:moveTo>
                    <a:pt x="59062" y="124663"/>
                  </a:moveTo>
                  <a:lnTo>
                    <a:pt x="59062" y="193204"/>
                  </a:lnTo>
                  <a:lnTo>
                    <a:pt x="97594" y="193204"/>
                  </a:lnTo>
                  <a:lnTo>
                    <a:pt x="97594" y="124663"/>
                  </a:lnTo>
                  <a:close/>
                  <a:moveTo>
                    <a:pt x="123405" y="0"/>
                  </a:moveTo>
                  <a:lnTo>
                    <a:pt x="150631" y="0"/>
                  </a:lnTo>
                  <a:lnTo>
                    <a:pt x="150631" y="91325"/>
                  </a:lnTo>
                  <a:lnTo>
                    <a:pt x="240991" y="91325"/>
                  </a:lnTo>
                  <a:lnTo>
                    <a:pt x="240991" y="215891"/>
                  </a:lnTo>
                  <a:lnTo>
                    <a:pt x="274036" y="215891"/>
                  </a:lnTo>
                  <a:lnTo>
                    <a:pt x="274036" y="1290803"/>
                  </a:lnTo>
                  <a:lnTo>
                    <a:pt x="0" y="1290803"/>
                  </a:lnTo>
                  <a:lnTo>
                    <a:pt x="0" y="215891"/>
                  </a:lnTo>
                  <a:lnTo>
                    <a:pt x="33045" y="215891"/>
                  </a:lnTo>
                  <a:lnTo>
                    <a:pt x="33045" y="91325"/>
                  </a:lnTo>
                  <a:lnTo>
                    <a:pt x="123405" y="91325"/>
                  </a:lnTo>
                  <a:close/>
                </a:path>
              </a:pathLst>
            </a:custGeom>
            <a:gradFill>
              <a:gsLst>
                <a:gs pos="40000">
                  <a:schemeClr val="accent1"/>
                </a:gs>
                <a:gs pos="0">
                  <a:schemeClr val="accent4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4F8A650-EEA9-42D7-ADED-98CE352FD1CC}"/>
                </a:ext>
              </a:extLst>
            </p:cNvPr>
            <p:cNvSpPr/>
            <p:nvPr/>
          </p:nvSpPr>
          <p:spPr>
            <a:xfrm>
              <a:off x="4395680" y="1313584"/>
              <a:ext cx="290719" cy="1016488"/>
            </a:xfrm>
            <a:custGeom>
              <a:avLst/>
              <a:gdLst>
                <a:gd name="connsiteX0" fmla="*/ 32734 w 383303"/>
                <a:gd name="connsiteY0" fmla="*/ 816514 h 1016488"/>
                <a:gd name="connsiteX1" fmla="*/ 32734 w 383303"/>
                <a:gd name="connsiteY1" fmla="*/ 870761 h 1016488"/>
                <a:gd name="connsiteX2" fmla="*/ 350568 w 383303"/>
                <a:gd name="connsiteY2" fmla="*/ 870761 h 1016488"/>
                <a:gd name="connsiteX3" fmla="*/ 350568 w 383303"/>
                <a:gd name="connsiteY3" fmla="*/ 816514 h 1016488"/>
                <a:gd name="connsiteX4" fmla="*/ 32734 w 383303"/>
                <a:gd name="connsiteY4" fmla="*/ 730442 h 1016488"/>
                <a:gd name="connsiteX5" fmla="*/ 32734 w 383303"/>
                <a:gd name="connsiteY5" fmla="*/ 784689 h 1016488"/>
                <a:gd name="connsiteX6" fmla="*/ 350568 w 383303"/>
                <a:gd name="connsiteY6" fmla="*/ 784689 h 1016488"/>
                <a:gd name="connsiteX7" fmla="*/ 350568 w 383303"/>
                <a:gd name="connsiteY7" fmla="*/ 730442 h 1016488"/>
                <a:gd name="connsiteX8" fmla="*/ 32734 w 383303"/>
                <a:gd name="connsiteY8" fmla="*/ 647183 h 1016488"/>
                <a:gd name="connsiteX9" fmla="*/ 32734 w 383303"/>
                <a:gd name="connsiteY9" fmla="*/ 701430 h 1016488"/>
                <a:gd name="connsiteX10" fmla="*/ 350568 w 383303"/>
                <a:gd name="connsiteY10" fmla="*/ 701430 h 1016488"/>
                <a:gd name="connsiteX11" fmla="*/ 350568 w 383303"/>
                <a:gd name="connsiteY11" fmla="*/ 647183 h 1016488"/>
                <a:gd name="connsiteX12" fmla="*/ 32734 w 383303"/>
                <a:gd name="connsiteY12" fmla="*/ 561112 h 1016488"/>
                <a:gd name="connsiteX13" fmla="*/ 32734 w 383303"/>
                <a:gd name="connsiteY13" fmla="*/ 615359 h 1016488"/>
                <a:gd name="connsiteX14" fmla="*/ 350568 w 383303"/>
                <a:gd name="connsiteY14" fmla="*/ 615359 h 1016488"/>
                <a:gd name="connsiteX15" fmla="*/ 350568 w 383303"/>
                <a:gd name="connsiteY15" fmla="*/ 561112 h 1016488"/>
                <a:gd name="connsiteX16" fmla="*/ 32734 w 383303"/>
                <a:gd name="connsiteY16" fmla="*/ 475041 h 1016488"/>
                <a:gd name="connsiteX17" fmla="*/ 32734 w 383303"/>
                <a:gd name="connsiteY17" fmla="*/ 529288 h 1016488"/>
                <a:gd name="connsiteX18" fmla="*/ 350568 w 383303"/>
                <a:gd name="connsiteY18" fmla="*/ 529288 h 1016488"/>
                <a:gd name="connsiteX19" fmla="*/ 350568 w 383303"/>
                <a:gd name="connsiteY19" fmla="*/ 475041 h 1016488"/>
                <a:gd name="connsiteX20" fmla="*/ 32734 w 383303"/>
                <a:gd name="connsiteY20" fmla="*/ 388970 h 1016488"/>
                <a:gd name="connsiteX21" fmla="*/ 32734 w 383303"/>
                <a:gd name="connsiteY21" fmla="*/ 443217 h 1016488"/>
                <a:gd name="connsiteX22" fmla="*/ 350568 w 383303"/>
                <a:gd name="connsiteY22" fmla="*/ 443217 h 1016488"/>
                <a:gd name="connsiteX23" fmla="*/ 350568 w 383303"/>
                <a:gd name="connsiteY23" fmla="*/ 388970 h 1016488"/>
                <a:gd name="connsiteX24" fmla="*/ 32734 w 383303"/>
                <a:gd name="connsiteY24" fmla="*/ 302899 h 1016488"/>
                <a:gd name="connsiteX25" fmla="*/ 32734 w 383303"/>
                <a:gd name="connsiteY25" fmla="*/ 357146 h 1016488"/>
                <a:gd name="connsiteX26" fmla="*/ 350568 w 383303"/>
                <a:gd name="connsiteY26" fmla="*/ 357146 h 1016488"/>
                <a:gd name="connsiteX27" fmla="*/ 350568 w 383303"/>
                <a:gd name="connsiteY27" fmla="*/ 302899 h 1016488"/>
                <a:gd name="connsiteX28" fmla="*/ 32734 w 383303"/>
                <a:gd name="connsiteY28" fmla="*/ 216827 h 1016488"/>
                <a:gd name="connsiteX29" fmla="*/ 32734 w 383303"/>
                <a:gd name="connsiteY29" fmla="*/ 271074 h 1016488"/>
                <a:gd name="connsiteX30" fmla="*/ 350568 w 383303"/>
                <a:gd name="connsiteY30" fmla="*/ 271074 h 1016488"/>
                <a:gd name="connsiteX31" fmla="*/ 350568 w 383303"/>
                <a:gd name="connsiteY31" fmla="*/ 216827 h 1016488"/>
                <a:gd name="connsiteX32" fmla="*/ 32734 w 383303"/>
                <a:gd name="connsiteY32" fmla="*/ 130756 h 1016488"/>
                <a:gd name="connsiteX33" fmla="*/ 32734 w 383303"/>
                <a:gd name="connsiteY33" fmla="*/ 185003 h 1016488"/>
                <a:gd name="connsiteX34" fmla="*/ 350568 w 383303"/>
                <a:gd name="connsiteY34" fmla="*/ 185003 h 1016488"/>
                <a:gd name="connsiteX35" fmla="*/ 350568 w 383303"/>
                <a:gd name="connsiteY35" fmla="*/ 130756 h 1016488"/>
                <a:gd name="connsiteX36" fmla="*/ 34304 w 383303"/>
                <a:gd name="connsiteY36" fmla="*/ 0 h 1016488"/>
                <a:gd name="connsiteX37" fmla="*/ 67037 w 383303"/>
                <a:gd name="connsiteY37" fmla="*/ 0 h 1016488"/>
                <a:gd name="connsiteX38" fmla="*/ 67037 w 383303"/>
                <a:gd name="connsiteY38" fmla="*/ 58146 h 1016488"/>
                <a:gd name="connsiteX39" fmla="*/ 383303 w 383303"/>
                <a:gd name="connsiteY39" fmla="*/ 58146 h 1016488"/>
                <a:gd name="connsiteX40" fmla="*/ 383303 w 383303"/>
                <a:gd name="connsiteY40" fmla="*/ 1016488 h 1016488"/>
                <a:gd name="connsiteX41" fmla="*/ 0 w 383303"/>
                <a:gd name="connsiteY41" fmla="*/ 1016488 h 1016488"/>
                <a:gd name="connsiteX42" fmla="*/ 0 w 383303"/>
                <a:gd name="connsiteY42" fmla="*/ 58146 h 1016488"/>
                <a:gd name="connsiteX43" fmla="*/ 34304 w 383303"/>
                <a:gd name="connsiteY43" fmla="*/ 58146 h 10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303" h="1016488">
                  <a:moveTo>
                    <a:pt x="32734" y="816514"/>
                  </a:moveTo>
                  <a:lnTo>
                    <a:pt x="32734" y="870761"/>
                  </a:lnTo>
                  <a:lnTo>
                    <a:pt x="350568" y="870761"/>
                  </a:lnTo>
                  <a:lnTo>
                    <a:pt x="350568" y="816514"/>
                  </a:lnTo>
                  <a:close/>
                  <a:moveTo>
                    <a:pt x="32734" y="730442"/>
                  </a:moveTo>
                  <a:lnTo>
                    <a:pt x="32734" y="784689"/>
                  </a:lnTo>
                  <a:lnTo>
                    <a:pt x="350568" y="784689"/>
                  </a:lnTo>
                  <a:lnTo>
                    <a:pt x="350568" y="730442"/>
                  </a:lnTo>
                  <a:close/>
                  <a:moveTo>
                    <a:pt x="32734" y="647183"/>
                  </a:moveTo>
                  <a:lnTo>
                    <a:pt x="32734" y="701430"/>
                  </a:lnTo>
                  <a:lnTo>
                    <a:pt x="350568" y="701430"/>
                  </a:lnTo>
                  <a:lnTo>
                    <a:pt x="350568" y="647183"/>
                  </a:lnTo>
                  <a:close/>
                  <a:moveTo>
                    <a:pt x="32734" y="561112"/>
                  </a:moveTo>
                  <a:lnTo>
                    <a:pt x="32734" y="615359"/>
                  </a:lnTo>
                  <a:lnTo>
                    <a:pt x="350568" y="615359"/>
                  </a:lnTo>
                  <a:lnTo>
                    <a:pt x="350568" y="561112"/>
                  </a:lnTo>
                  <a:close/>
                  <a:moveTo>
                    <a:pt x="32734" y="475041"/>
                  </a:moveTo>
                  <a:lnTo>
                    <a:pt x="32734" y="529288"/>
                  </a:lnTo>
                  <a:lnTo>
                    <a:pt x="350568" y="529288"/>
                  </a:lnTo>
                  <a:lnTo>
                    <a:pt x="350568" y="475041"/>
                  </a:lnTo>
                  <a:close/>
                  <a:moveTo>
                    <a:pt x="32734" y="388970"/>
                  </a:moveTo>
                  <a:lnTo>
                    <a:pt x="32734" y="443217"/>
                  </a:lnTo>
                  <a:lnTo>
                    <a:pt x="350568" y="443217"/>
                  </a:lnTo>
                  <a:lnTo>
                    <a:pt x="350568" y="388970"/>
                  </a:lnTo>
                  <a:close/>
                  <a:moveTo>
                    <a:pt x="32734" y="302899"/>
                  </a:moveTo>
                  <a:lnTo>
                    <a:pt x="32734" y="357146"/>
                  </a:lnTo>
                  <a:lnTo>
                    <a:pt x="350568" y="357146"/>
                  </a:lnTo>
                  <a:lnTo>
                    <a:pt x="350568" y="302899"/>
                  </a:lnTo>
                  <a:close/>
                  <a:moveTo>
                    <a:pt x="32734" y="216827"/>
                  </a:moveTo>
                  <a:lnTo>
                    <a:pt x="32734" y="271074"/>
                  </a:lnTo>
                  <a:lnTo>
                    <a:pt x="350568" y="271074"/>
                  </a:lnTo>
                  <a:lnTo>
                    <a:pt x="350568" y="216827"/>
                  </a:lnTo>
                  <a:close/>
                  <a:moveTo>
                    <a:pt x="32734" y="130756"/>
                  </a:moveTo>
                  <a:lnTo>
                    <a:pt x="32734" y="185003"/>
                  </a:lnTo>
                  <a:lnTo>
                    <a:pt x="350568" y="185003"/>
                  </a:lnTo>
                  <a:lnTo>
                    <a:pt x="350568" y="130756"/>
                  </a:lnTo>
                  <a:close/>
                  <a:moveTo>
                    <a:pt x="34304" y="0"/>
                  </a:moveTo>
                  <a:lnTo>
                    <a:pt x="67037" y="0"/>
                  </a:lnTo>
                  <a:lnTo>
                    <a:pt x="67037" y="58146"/>
                  </a:lnTo>
                  <a:lnTo>
                    <a:pt x="383303" y="58146"/>
                  </a:lnTo>
                  <a:lnTo>
                    <a:pt x="383303" y="1016488"/>
                  </a:lnTo>
                  <a:lnTo>
                    <a:pt x="0" y="1016488"/>
                  </a:lnTo>
                  <a:lnTo>
                    <a:pt x="0" y="58146"/>
                  </a:lnTo>
                  <a:lnTo>
                    <a:pt x="34304" y="58146"/>
                  </a:lnTo>
                  <a:close/>
                </a:path>
              </a:pathLst>
            </a:custGeom>
            <a:gradFill>
              <a:gsLst>
                <a:gs pos="40000">
                  <a:schemeClr val="accent4"/>
                </a:gs>
                <a:gs pos="0">
                  <a:schemeClr val="accent4"/>
                </a:gs>
                <a:gs pos="100000">
                  <a:schemeClr val="accent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4B11A02-7B44-48E3-90F5-DEA2759F8079}"/>
                </a:ext>
              </a:extLst>
            </p:cNvPr>
            <p:cNvSpPr/>
            <p:nvPr/>
          </p:nvSpPr>
          <p:spPr>
            <a:xfrm>
              <a:off x="5095700" y="1340639"/>
              <a:ext cx="516744" cy="989433"/>
            </a:xfrm>
            <a:custGeom>
              <a:avLst/>
              <a:gdLst>
                <a:gd name="connsiteX0" fmla="*/ 370194 w 516744"/>
                <a:gd name="connsiteY0" fmla="*/ 722995 h 989433"/>
                <a:gd name="connsiteX1" fmla="*/ 370194 w 516744"/>
                <a:gd name="connsiteY1" fmla="*/ 783582 h 989433"/>
                <a:gd name="connsiteX2" fmla="*/ 473997 w 516744"/>
                <a:gd name="connsiteY2" fmla="*/ 783582 h 989433"/>
                <a:gd name="connsiteX3" fmla="*/ 473997 w 516744"/>
                <a:gd name="connsiteY3" fmla="*/ 722995 h 989433"/>
                <a:gd name="connsiteX4" fmla="*/ 209464 w 516744"/>
                <a:gd name="connsiteY4" fmla="*/ 722995 h 989433"/>
                <a:gd name="connsiteX5" fmla="*/ 209464 w 516744"/>
                <a:gd name="connsiteY5" fmla="*/ 783582 h 989433"/>
                <a:gd name="connsiteX6" fmla="*/ 313268 w 516744"/>
                <a:gd name="connsiteY6" fmla="*/ 783582 h 989433"/>
                <a:gd name="connsiteX7" fmla="*/ 313268 w 516744"/>
                <a:gd name="connsiteY7" fmla="*/ 722995 h 989433"/>
                <a:gd name="connsiteX8" fmla="*/ 48735 w 516744"/>
                <a:gd name="connsiteY8" fmla="*/ 722995 h 989433"/>
                <a:gd name="connsiteX9" fmla="*/ 48735 w 516744"/>
                <a:gd name="connsiteY9" fmla="*/ 783582 h 989433"/>
                <a:gd name="connsiteX10" fmla="*/ 152539 w 516744"/>
                <a:gd name="connsiteY10" fmla="*/ 783582 h 989433"/>
                <a:gd name="connsiteX11" fmla="*/ 152539 w 516744"/>
                <a:gd name="connsiteY11" fmla="*/ 722995 h 989433"/>
                <a:gd name="connsiteX12" fmla="*/ 370194 w 516744"/>
                <a:gd name="connsiteY12" fmla="*/ 626865 h 989433"/>
                <a:gd name="connsiteX13" fmla="*/ 370194 w 516744"/>
                <a:gd name="connsiteY13" fmla="*/ 687452 h 989433"/>
                <a:gd name="connsiteX14" fmla="*/ 473997 w 516744"/>
                <a:gd name="connsiteY14" fmla="*/ 687452 h 989433"/>
                <a:gd name="connsiteX15" fmla="*/ 473997 w 516744"/>
                <a:gd name="connsiteY15" fmla="*/ 626865 h 989433"/>
                <a:gd name="connsiteX16" fmla="*/ 48735 w 516744"/>
                <a:gd name="connsiteY16" fmla="*/ 626865 h 989433"/>
                <a:gd name="connsiteX17" fmla="*/ 48735 w 516744"/>
                <a:gd name="connsiteY17" fmla="*/ 687452 h 989433"/>
                <a:gd name="connsiteX18" fmla="*/ 152539 w 516744"/>
                <a:gd name="connsiteY18" fmla="*/ 687452 h 989433"/>
                <a:gd name="connsiteX19" fmla="*/ 152539 w 516744"/>
                <a:gd name="connsiteY19" fmla="*/ 626865 h 989433"/>
                <a:gd name="connsiteX20" fmla="*/ 370194 w 516744"/>
                <a:gd name="connsiteY20" fmla="*/ 530735 h 989433"/>
                <a:gd name="connsiteX21" fmla="*/ 370194 w 516744"/>
                <a:gd name="connsiteY21" fmla="*/ 591322 h 989433"/>
                <a:gd name="connsiteX22" fmla="*/ 473997 w 516744"/>
                <a:gd name="connsiteY22" fmla="*/ 591322 h 989433"/>
                <a:gd name="connsiteX23" fmla="*/ 473997 w 516744"/>
                <a:gd name="connsiteY23" fmla="*/ 530735 h 989433"/>
                <a:gd name="connsiteX24" fmla="*/ 209464 w 516744"/>
                <a:gd name="connsiteY24" fmla="*/ 530735 h 989433"/>
                <a:gd name="connsiteX25" fmla="*/ 209464 w 516744"/>
                <a:gd name="connsiteY25" fmla="*/ 591322 h 989433"/>
                <a:gd name="connsiteX26" fmla="*/ 313268 w 516744"/>
                <a:gd name="connsiteY26" fmla="*/ 591322 h 989433"/>
                <a:gd name="connsiteX27" fmla="*/ 313268 w 516744"/>
                <a:gd name="connsiteY27" fmla="*/ 530735 h 989433"/>
                <a:gd name="connsiteX28" fmla="*/ 370194 w 516744"/>
                <a:gd name="connsiteY28" fmla="*/ 434605 h 989433"/>
                <a:gd name="connsiteX29" fmla="*/ 370194 w 516744"/>
                <a:gd name="connsiteY29" fmla="*/ 495191 h 989433"/>
                <a:gd name="connsiteX30" fmla="*/ 473997 w 516744"/>
                <a:gd name="connsiteY30" fmla="*/ 495191 h 989433"/>
                <a:gd name="connsiteX31" fmla="*/ 473997 w 516744"/>
                <a:gd name="connsiteY31" fmla="*/ 434605 h 989433"/>
                <a:gd name="connsiteX32" fmla="*/ 209464 w 516744"/>
                <a:gd name="connsiteY32" fmla="*/ 434605 h 989433"/>
                <a:gd name="connsiteX33" fmla="*/ 209464 w 516744"/>
                <a:gd name="connsiteY33" fmla="*/ 495191 h 989433"/>
                <a:gd name="connsiteX34" fmla="*/ 313268 w 516744"/>
                <a:gd name="connsiteY34" fmla="*/ 495191 h 989433"/>
                <a:gd name="connsiteX35" fmla="*/ 313268 w 516744"/>
                <a:gd name="connsiteY35" fmla="*/ 434605 h 989433"/>
                <a:gd name="connsiteX36" fmla="*/ 48735 w 516744"/>
                <a:gd name="connsiteY36" fmla="*/ 434605 h 989433"/>
                <a:gd name="connsiteX37" fmla="*/ 48735 w 516744"/>
                <a:gd name="connsiteY37" fmla="*/ 495191 h 989433"/>
                <a:gd name="connsiteX38" fmla="*/ 152539 w 516744"/>
                <a:gd name="connsiteY38" fmla="*/ 495191 h 989433"/>
                <a:gd name="connsiteX39" fmla="*/ 152539 w 516744"/>
                <a:gd name="connsiteY39" fmla="*/ 434605 h 989433"/>
                <a:gd name="connsiteX40" fmla="*/ 209464 w 516744"/>
                <a:gd name="connsiteY40" fmla="*/ 338474 h 989433"/>
                <a:gd name="connsiteX41" fmla="*/ 209464 w 516744"/>
                <a:gd name="connsiteY41" fmla="*/ 399061 h 989433"/>
                <a:gd name="connsiteX42" fmla="*/ 313268 w 516744"/>
                <a:gd name="connsiteY42" fmla="*/ 399061 h 989433"/>
                <a:gd name="connsiteX43" fmla="*/ 313268 w 516744"/>
                <a:gd name="connsiteY43" fmla="*/ 338474 h 989433"/>
                <a:gd name="connsiteX44" fmla="*/ 48735 w 516744"/>
                <a:gd name="connsiteY44" fmla="*/ 338474 h 989433"/>
                <a:gd name="connsiteX45" fmla="*/ 48735 w 516744"/>
                <a:gd name="connsiteY45" fmla="*/ 399061 h 989433"/>
                <a:gd name="connsiteX46" fmla="*/ 152539 w 516744"/>
                <a:gd name="connsiteY46" fmla="*/ 399061 h 989433"/>
                <a:gd name="connsiteX47" fmla="*/ 152539 w 516744"/>
                <a:gd name="connsiteY47" fmla="*/ 338474 h 989433"/>
                <a:gd name="connsiteX48" fmla="*/ 370194 w 516744"/>
                <a:gd name="connsiteY48" fmla="*/ 242344 h 989433"/>
                <a:gd name="connsiteX49" fmla="*/ 370194 w 516744"/>
                <a:gd name="connsiteY49" fmla="*/ 302931 h 989433"/>
                <a:gd name="connsiteX50" fmla="*/ 473997 w 516744"/>
                <a:gd name="connsiteY50" fmla="*/ 302931 h 989433"/>
                <a:gd name="connsiteX51" fmla="*/ 473997 w 516744"/>
                <a:gd name="connsiteY51" fmla="*/ 242344 h 989433"/>
                <a:gd name="connsiteX52" fmla="*/ 209464 w 516744"/>
                <a:gd name="connsiteY52" fmla="*/ 242344 h 989433"/>
                <a:gd name="connsiteX53" fmla="*/ 209464 w 516744"/>
                <a:gd name="connsiteY53" fmla="*/ 302931 h 989433"/>
                <a:gd name="connsiteX54" fmla="*/ 313268 w 516744"/>
                <a:gd name="connsiteY54" fmla="*/ 302931 h 989433"/>
                <a:gd name="connsiteX55" fmla="*/ 313268 w 516744"/>
                <a:gd name="connsiteY55" fmla="*/ 242344 h 989433"/>
                <a:gd name="connsiteX56" fmla="*/ 48735 w 516744"/>
                <a:gd name="connsiteY56" fmla="*/ 242344 h 989433"/>
                <a:gd name="connsiteX57" fmla="*/ 48735 w 516744"/>
                <a:gd name="connsiteY57" fmla="*/ 302931 h 989433"/>
                <a:gd name="connsiteX58" fmla="*/ 152539 w 516744"/>
                <a:gd name="connsiteY58" fmla="*/ 302931 h 989433"/>
                <a:gd name="connsiteX59" fmla="*/ 152539 w 516744"/>
                <a:gd name="connsiteY59" fmla="*/ 242344 h 989433"/>
                <a:gd name="connsiteX60" fmla="*/ 370194 w 516744"/>
                <a:gd name="connsiteY60" fmla="*/ 146214 h 989433"/>
                <a:gd name="connsiteX61" fmla="*/ 370194 w 516744"/>
                <a:gd name="connsiteY61" fmla="*/ 206801 h 989433"/>
                <a:gd name="connsiteX62" fmla="*/ 473997 w 516744"/>
                <a:gd name="connsiteY62" fmla="*/ 206801 h 989433"/>
                <a:gd name="connsiteX63" fmla="*/ 473997 w 516744"/>
                <a:gd name="connsiteY63" fmla="*/ 146214 h 989433"/>
                <a:gd name="connsiteX64" fmla="*/ 48735 w 516744"/>
                <a:gd name="connsiteY64" fmla="*/ 146214 h 989433"/>
                <a:gd name="connsiteX65" fmla="*/ 48735 w 516744"/>
                <a:gd name="connsiteY65" fmla="*/ 206801 h 989433"/>
                <a:gd name="connsiteX66" fmla="*/ 152539 w 516744"/>
                <a:gd name="connsiteY66" fmla="*/ 206801 h 989433"/>
                <a:gd name="connsiteX67" fmla="*/ 152539 w 516744"/>
                <a:gd name="connsiteY67" fmla="*/ 146214 h 989433"/>
                <a:gd name="connsiteX68" fmla="*/ 370194 w 516744"/>
                <a:gd name="connsiteY68" fmla="*/ 50084 h 989433"/>
                <a:gd name="connsiteX69" fmla="*/ 370194 w 516744"/>
                <a:gd name="connsiteY69" fmla="*/ 110671 h 989433"/>
                <a:gd name="connsiteX70" fmla="*/ 473997 w 516744"/>
                <a:gd name="connsiteY70" fmla="*/ 110671 h 989433"/>
                <a:gd name="connsiteX71" fmla="*/ 473997 w 516744"/>
                <a:gd name="connsiteY71" fmla="*/ 50084 h 989433"/>
                <a:gd name="connsiteX72" fmla="*/ 209464 w 516744"/>
                <a:gd name="connsiteY72" fmla="*/ 50084 h 989433"/>
                <a:gd name="connsiteX73" fmla="*/ 209464 w 516744"/>
                <a:gd name="connsiteY73" fmla="*/ 110671 h 989433"/>
                <a:gd name="connsiteX74" fmla="*/ 313268 w 516744"/>
                <a:gd name="connsiteY74" fmla="*/ 110671 h 989433"/>
                <a:gd name="connsiteX75" fmla="*/ 313268 w 516744"/>
                <a:gd name="connsiteY75" fmla="*/ 50084 h 989433"/>
                <a:gd name="connsiteX76" fmla="*/ 48735 w 516744"/>
                <a:gd name="connsiteY76" fmla="*/ 50084 h 989433"/>
                <a:gd name="connsiteX77" fmla="*/ 48735 w 516744"/>
                <a:gd name="connsiteY77" fmla="*/ 110671 h 989433"/>
                <a:gd name="connsiteX78" fmla="*/ 152539 w 516744"/>
                <a:gd name="connsiteY78" fmla="*/ 110671 h 989433"/>
                <a:gd name="connsiteX79" fmla="*/ 152539 w 516744"/>
                <a:gd name="connsiteY79" fmla="*/ 50084 h 989433"/>
                <a:gd name="connsiteX80" fmla="*/ 0 w 516744"/>
                <a:gd name="connsiteY80" fmla="*/ 0 h 989433"/>
                <a:gd name="connsiteX81" fmla="*/ 516744 w 516744"/>
                <a:gd name="connsiteY81" fmla="*/ 0 h 989433"/>
                <a:gd name="connsiteX82" fmla="*/ 516744 w 516744"/>
                <a:gd name="connsiteY82" fmla="*/ 989433 h 989433"/>
                <a:gd name="connsiteX83" fmla="*/ 0 w 516744"/>
                <a:gd name="connsiteY83" fmla="*/ 989433 h 98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16744" h="989433">
                  <a:moveTo>
                    <a:pt x="370194" y="722995"/>
                  </a:moveTo>
                  <a:lnTo>
                    <a:pt x="370194" y="783582"/>
                  </a:lnTo>
                  <a:lnTo>
                    <a:pt x="473997" y="783582"/>
                  </a:lnTo>
                  <a:lnTo>
                    <a:pt x="473997" y="722995"/>
                  </a:lnTo>
                  <a:close/>
                  <a:moveTo>
                    <a:pt x="209464" y="722995"/>
                  </a:moveTo>
                  <a:lnTo>
                    <a:pt x="209464" y="783582"/>
                  </a:lnTo>
                  <a:lnTo>
                    <a:pt x="313268" y="783582"/>
                  </a:lnTo>
                  <a:lnTo>
                    <a:pt x="313268" y="722995"/>
                  </a:lnTo>
                  <a:close/>
                  <a:moveTo>
                    <a:pt x="48735" y="722995"/>
                  </a:moveTo>
                  <a:lnTo>
                    <a:pt x="48735" y="783582"/>
                  </a:lnTo>
                  <a:lnTo>
                    <a:pt x="152539" y="783582"/>
                  </a:lnTo>
                  <a:lnTo>
                    <a:pt x="152539" y="722995"/>
                  </a:lnTo>
                  <a:close/>
                  <a:moveTo>
                    <a:pt x="370194" y="626865"/>
                  </a:moveTo>
                  <a:lnTo>
                    <a:pt x="370194" y="687452"/>
                  </a:lnTo>
                  <a:lnTo>
                    <a:pt x="473997" y="687452"/>
                  </a:lnTo>
                  <a:lnTo>
                    <a:pt x="473997" y="626865"/>
                  </a:lnTo>
                  <a:close/>
                  <a:moveTo>
                    <a:pt x="48735" y="626865"/>
                  </a:moveTo>
                  <a:lnTo>
                    <a:pt x="48735" y="687452"/>
                  </a:lnTo>
                  <a:lnTo>
                    <a:pt x="152539" y="687452"/>
                  </a:lnTo>
                  <a:lnTo>
                    <a:pt x="152539" y="626865"/>
                  </a:lnTo>
                  <a:close/>
                  <a:moveTo>
                    <a:pt x="370194" y="530735"/>
                  </a:moveTo>
                  <a:lnTo>
                    <a:pt x="370194" y="591322"/>
                  </a:lnTo>
                  <a:lnTo>
                    <a:pt x="473997" y="591322"/>
                  </a:lnTo>
                  <a:lnTo>
                    <a:pt x="473997" y="530735"/>
                  </a:lnTo>
                  <a:close/>
                  <a:moveTo>
                    <a:pt x="209464" y="530735"/>
                  </a:moveTo>
                  <a:lnTo>
                    <a:pt x="209464" y="591322"/>
                  </a:lnTo>
                  <a:lnTo>
                    <a:pt x="313268" y="591322"/>
                  </a:lnTo>
                  <a:lnTo>
                    <a:pt x="313268" y="530735"/>
                  </a:lnTo>
                  <a:close/>
                  <a:moveTo>
                    <a:pt x="370194" y="434605"/>
                  </a:moveTo>
                  <a:lnTo>
                    <a:pt x="370194" y="495191"/>
                  </a:lnTo>
                  <a:lnTo>
                    <a:pt x="473997" y="495191"/>
                  </a:lnTo>
                  <a:lnTo>
                    <a:pt x="473997" y="434605"/>
                  </a:lnTo>
                  <a:close/>
                  <a:moveTo>
                    <a:pt x="209464" y="434605"/>
                  </a:moveTo>
                  <a:lnTo>
                    <a:pt x="209464" y="495191"/>
                  </a:lnTo>
                  <a:lnTo>
                    <a:pt x="313268" y="495191"/>
                  </a:lnTo>
                  <a:lnTo>
                    <a:pt x="313268" y="434605"/>
                  </a:lnTo>
                  <a:close/>
                  <a:moveTo>
                    <a:pt x="48735" y="434605"/>
                  </a:moveTo>
                  <a:lnTo>
                    <a:pt x="48735" y="495191"/>
                  </a:lnTo>
                  <a:lnTo>
                    <a:pt x="152539" y="495191"/>
                  </a:lnTo>
                  <a:lnTo>
                    <a:pt x="152539" y="434605"/>
                  </a:lnTo>
                  <a:close/>
                  <a:moveTo>
                    <a:pt x="209464" y="338474"/>
                  </a:moveTo>
                  <a:lnTo>
                    <a:pt x="209464" y="399061"/>
                  </a:lnTo>
                  <a:lnTo>
                    <a:pt x="313268" y="399061"/>
                  </a:lnTo>
                  <a:lnTo>
                    <a:pt x="313268" y="338474"/>
                  </a:lnTo>
                  <a:close/>
                  <a:moveTo>
                    <a:pt x="48735" y="338474"/>
                  </a:moveTo>
                  <a:lnTo>
                    <a:pt x="48735" y="399061"/>
                  </a:lnTo>
                  <a:lnTo>
                    <a:pt x="152539" y="399061"/>
                  </a:lnTo>
                  <a:lnTo>
                    <a:pt x="152539" y="338474"/>
                  </a:lnTo>
                  <a:close/>
                  <a:moveTo>
                    <a:pt x="370194" y="242344"/>
                  </a:moveTo>
                  <a:lnTo>
                    <a:pt x="370194" y="302931"/>
                  </a:lnTo>
                  <a:lnTo>
                    <a:pt x="473997" y="302931"/>
                  </a:lnTo>
                  <a:lnTo>
                    <a:pt x="473997" y="242344"/>
                  </a:lnTo>
                  <a:close/>
                  <a:moveTo>
                    <a:pt x="209464" y="242344"/>
                  </a:moveTo>
                  <a:lnTo>
                    <a:pt x="209464" y="302931"/>
                  </a:lnTo>
                  <a:lnTo>
                    <a:pt x="313268" y="302931"/>
                  </a:lnTo>
                  <a:lnTo>
                    <a:pt x="313268" y="242344"/>
                  </a:lnTo>
                  <a:close/>
                  <a:moveTo>
                    <a:pt x="48735" y="242344"/>
                  </a:moveTo>
                  <a:lnTo>
                    <a:pt x="48735" y="302931"/>
                  </a:lnTo>
                  <a:lnTo>
                    <a:pt x="152539" y="302931"/>
                  </a:lnTo>
                  <a:lnTo>
                    <a:pt x="152539" y="242344"/>
                  </a:lnTo>
                  <a:close/>
                  <a:moveTo>
                    <a:pt x="370194" y="146214"/>
                  </a:moveTo>
                  <a:lnTo>
                    <a:pt x="370194" y="206801"/>
                  </a:lnTo>
                  <a:lnTo>
                    <a:pt x="473997" y="206801"/>
                  </a:lnTo>
                  <a:lnTo>
                    <a:pt x="473997" y="146214"/>
                  </a:lnTo>
                  <a:close/>
                  <a:moveTo>
                    <a:pt x="48735" y="146214"/>
                  </a:moveTo>
                  <a:lnTo>
                    <a:pt x="48735" y="206801"/>
                  </a:lnTo>
                  <a:lnTo>
                    <a:pt x="152539" y="206801"/>
                  </a:lnTo>
                  <a:lnTo>
                    <a:pt x="152539" y="146214"/>
                  </a:lnTo>
                  <a:close/>
                  <a:moveTo>
                    <a:pt x="370194" y="50084"/>
                  </a:moveTo>
                  <a:lnTo>
                    <a:pt x="370194" y="110671"/>
                  </a:lnTo>
                  <a:lnTo>
                    <a:pt x="473997" y="110671"/>
                  </a:lnTo>
                  <a:lnTo>
                    <a:pt x="473997" y="50084"/>
                  </a:lnTo>
                  <a:close/>
                  <a:moveTo>
                    <a:pt x="209464" y="50084"/>
                  </a:moveTo>
                  <a:lnTo>
                    <a:pt x="209464" y="110671"/>
                  </a:lnTo>
                  <a:lnTo>
                    <a:pt x="313268" y="110671"/>
                  </a:lnTo>
                  <a:lnTo>
                    <a:pt x="313268" y="50084"/>
                  </a:lnTo>
                  <a:close/>
                  <a:moveTo>
                    <a:pt x="48735" y="50084"/>
                  </a:moveTo>
                  <a:lnTo>
                    <a:pt x="48735" y="110671"/>
                  </a:lnTo>
                  <a:lnTo>
                    <a:pt x="152539" y="110671"/>
                  </a:lnTo>
                  <a:lnTo>
                    <a:pt x="152539" y="50084"/>
                  </a:lnTo>
                  <a:close/>
                  <a:moveTo>
                    <a:pt x="0" y="0"/>
                  </a:moveTo>
                  <a:lnTo>
                    <a:pt x="516744" y="0"/>
                  </a:lnTo>
                  <a:lnTo>
                    <a:pt x="516744" y="989433"/>
                  </a:lnTo>
                  <a:lnTo>
                    <a:pt x="0" y="989433"/>
                  </a:lnTo>
                  <a:close/>
                </a:path>
              </a:pathLst>
            </a:custGeom>
            <a:gradFill>
              <a:gsLst>
                <a:gs pos="40000">
                  <a:schemeClr val="accent5"/>
                </a:gs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939E49C-8D79-4D65-947F-6216C6152B53}"/>
                </a:ext>
              </a:extLst>
            </p:cNvPr>
            <p:cNvSpPr/>
            <p:nvPr/>
          </p:nvSpPr>
          <p:spPr>
            <a:xfrm>
              <a:off x="7879365" y="1369860"/>
              <a:ext cx="411241" cy="960212"/>
            </a:xfrm>
            <a:custGeom>
              <a:avLst/>
              <a:gdLst>
                <a:gd name="connsiteX0" fmla="*/ 282216 w 411241"/>
                <a:gd name="connsiteY0" fmla="*/ 865908 h 960212"/>
                <a:gd name="connsiteX1" fmla="*/ 282216 w 411241"/>
                <a:gd name="connsiteY1" fmla="*/ 920747 h 960212"/>
                <a:gd name="connsiteX2" fmla="*/ 337055 w 411241"/>
                <a:gd name="connsiteY2" fmla="*/ 920747 h 960212"/>
                <a:gd name="connsiteX3" fmla="*/ 337055 w 411241"/>
                <a:gd name="connsiteY3" fmla="*/ 865908 h 960212"/>
                <a:gd name="connsiteX4" fmla="*/ 197303 w 411241"/>
                <a:gd name="connsiteY4" fmla="*/ 865908 h 960212"/>
                <a:gd name="connsiteX5" fmla="*/ 197303 w 411241"/>
                <a:gd name="connsiteY5" fmla="*/ 920747 h 960212"/>
                <a:gd name="connsiteX6" fmla="*/ 252142 w 411241"/>
                <a:gd name="connsiteY6" fmla="*/ 920747 h 960212"/>
                <a:gd name="connsiteX7" fmla="*/ 252142 w 411241"/>
                <a:gd name="connsiteY7" fmla="*/ 865908 h 960212"/>
                <a:gd name="connsiteX8" fmla="*/ 282216 w 411241"/>
                <a:gd name="connsiteY8" fmla="*/ 778897 h 960212"/>
                <a:gd name="connsiteX9" fmla="*/ 282216 w 411241"/>
                <a:gd name="connsiteY9" fmla="*/ 833736 h 960212"/>
                <a:gd name="connsiteX10" fmla="*/ 337055 w 411241"/>
                <a:gd name="connsiteY10" fmla="*/ 833736 h 960212"/>
                <a:gd name="connsiteX11" fmla="*/ 337055 w 411241"/>
                <a:gd name="connsiteY11" fmla="*/ 778897 h 960212"/>
                <a:gd name="connsiteX12" fmla="*/ 197303 w 411241"/>
                <a:gd name="connsiteY12" fmla="*/ 778897 h 960212"/>
                <a:gd name="connsiteX13" fmla="*/ 197303 w 411241"/>
                <a:gd name="connsiteY13" fmla="*/ 833736 h 960212"/>
                <a:gd name="connsiteX14" fmla="*/ 252142 w 411241"/>
                <a:gd name="connsiteY14" fmla="*/ 833736 h 960212"/>
                <a:gd name="connsiteX15" fmla="*/ 252142 w 411241"/>
                <a:gd name="connsiteY15" fmla="*/ 778897 h 960212"/>
                <a:gd name="connsiteX16" fmla="*/ 282216 w 411241"/>
                <a:gd name="connsiteY16" fmla="*/ 691886 h 960212"/>
                <a:gd name="connsiteX17" fmla="*/ 282216 w 411241"/>
                <a:gd name="connsiteY17" fmla="*/ 746726 h 960212"/>
                <a:gd name="connsiteX18" fmla="*/ 337055 w 411241"/>
                <a:gd name="connsiteY18" fmla="*/ 746726 h 960212"/>
                <a:gd name="connsiteX19" fmla="*/ 337055 w 411241"/>
                <a:gd name="connsiteY19" fmla="*/ 691886 h 960212"/>
                <a:gd name="connsiteX20" fmla="*/ 197303 w 411241"/>
                <a:gd name="connsiteY20" fmla="*/ 691886 h 960212"/>
                <a:gd name="connsiteX21" fmla="*/ 197303 w 411241"/>
                <a:gd name="connsiteY21" fmla="*/ 746726 h 960212"/>
                <a:gd name="connsiteX22" fmla="*/ 252142 w 411241"/>
                <a:gd name="connsiteY22" fmla="*/ 746726 h 960212"/>
                <a:gd name="connsiteX23" fmla="*/ 252142 w 411241"/>
                <a:gd name="connsiteY23" fmla="*/ 691886 h 960212"/>
                <a:gd name="connsiteX24" fmla="*/ 282216 w 411241"/>
                <a:gd name="connsiteY24" fmla="*/ 604876 h 960212"/>
                <a:gd name="connsiteX25" fmla="*/ 282216 w 411241"/>
                <a:gd name="connsiteY25" fmla="*/ 659715 h 960212"/>
                <a:gd name="connsiteX26" fmla="*/ 337055 w 411241"/>
                <a:gd name="connsiteY26" fmla="*/ 659715 h 960212"/>
                <a:gd name="connsiteX27" fmla="*/ 337055 w 411241"/>
                <a:gd name="connsiteY27" fmla="*/ 604876 h 960212"/>
                <a:gd name="connsiteX28" fmla="*/ 197303 w 411241"/>
                <a:gd name="connsiteY28" fmla="*/ 604876 h 960212"/>
                <a:gd name="connsiteX29" fmla="*/ 197303 w 411241"/>
                <a:gd name="connsiteY29" fmla="*/ 659715 h 960212"/>
                <a:gd name="connsiteX30" fmla="*/ 252142 w 411241"/>
                <a:gd name="connsiteY30" fmla="*/ 659715 h 960212"/>
                <a:gd name="connsiteX31" fmla="*/ 252142 w 411241"/>
                <a:gd name="connsiteY31" fmla="*/ 604876 h 960212"/>
                <a:gd name="connsiteX32" fmla="*/ 282216 w 411241"/>
                <a:gd name="connsiteY32" fmla="*/ 517865 h 960212"/>
                <a:gd name="connsiteX33" fmla="*/ 282216 w 411241"/>
                <a:gd name="connsiteY33" fmla="*/ 572704 h 960212"/>
                <a:gd name="connsiteX34" fmla="*/ 337055 w 411241"/>
                <a:gd name="connsiteY34" fmla="*/ 572704 h 960212"/>
                <a:gd name="connsiteX35" fmla="*/ 337055 w 411241"/>
                <a:gd name="connsiteY35" fmla="*/ 517865 h 960212"/>
                <a:gd name="connsiteX36" fmla="*/ 197303 w 411241"/>
                <a:gd name="connsiteY36" fmla="*/ 517865 h 960212"/>
                <a:gd name="connsiteX37" fmla="*/ 197303 w 411241"/>
                <a:gd name="connsiteY37" fmla="*/ 572704 h 960212"/>
                <a:gd name="connsiteX38" fmla="*/ 252142 w 411241"/>
                <a:gd name="connsiteY38" fmla="*/ 572704 h 960212"/>
                <a:gd name="connsiteX39" fmla="*/ 252142 w 411241"/>
                <a:gd name="connsiteY39" fmla="*/ 517865 h 960212"/>
                <a:gd name="connsiteX40" fmla="*/ 282216 w 411241"/>
                <a:gd name="connsiteY40" fmla="*/ 430855 h 960212"/>
                <a:gd name="connsiteX41" fmla="*/ 282216 w 411241"/>
                <a:gd name="connsiteY41" fmla="*/ 485694 h 960212"/>
                <a:gd name="connsiteX42" fmla="*/ 337055 w 411241"/>
                <a:gd name="connsiteY42" fmla="*/ 485694 h 960212"/>
                <a:gd name="connsiteX43" fmla="*/ 337055 w 411241"/>
                <a:gd name="connsiteY43" fmla="*/ 430855 h 960212"/>
                <a:gd name="connsiteX44" fmla="*/ 197303 w 411241"/>
                <a:gd name="connsiteY44" fmla="*/ 430855 h 960212"/>
                <a:gd name="connsiteX45" fmla="*/ 197303 w 411241"/>
                <a:gd name="connsiteY45" fmla="*/ 485694 h 960212"/>
                <a:gd name="connsiteX46" fmla="*/ 252142 w 411241"/>
                <a:gd name="connsiteY46" fmla="*/ 485694 h 960212"/>
                <a:gd name="connsiteX47" fmla="*/ 252142 w 411241"/>
                <a:gd name="connsiteY47" fmla="*/ 430855 h 960212"/>
                <a:gd name="connsiteX48" fmla="*/ 282216 w 411241"/>
                <a:gd name="connsiteY48" fmla="*/ 343844 h 960212"/>
                <a:gd name="connsiteX49" fmla="*/ 282216 w 411241"/>
                <a:gd name="connsiteY49" fmla="*/ 398683 h 960212"/>
                <a:gd name="connsiteX50" fmla="*/ 337055 w 411241"/>
                <a:gd name="connsiteY50" fmla="*/ 398683 h 960212"/>
                <a:gd name="connsiteX51" fmla="*/ 337055 w 411241"/>
                <a:gd name="connsiteY51" fmla="*/ 343844 h 960212"/>
                <a:gd name="connsiteX52" fmla="*/ 197303 w 411241"/>
                <a:gd name="connsiteY52" fmla="*/ 343844 h 960212"/>
                <a:gd name="connsiteX53" fmla="*/ 197303 w 411241"/>
                <a:gd name="connsiteY53" fmla="*/ 398683 h 960212"/>
                <a:gd name="connsiteX54" fmla="*/ 252142 w 411241"/>
                <a:gd name="connsiteY54" fmla="*/ 398683 h 960212"/>
                <a:gd name="connsiteX55" fmla="*/ 252142 w 411241"/>
                <a:gd name="connsiteY55" fmla="*/ 343844 h 960212"/>
                <a:gd name="connsiteX56" fmla="*/ 282216 w 411241"/>
                <a:gd name="connsiteY56" fmla="*/ 256834 h 960212"/>
                <a:gd name="connsiteX57" fmla="*/ 282216 w 411241"/>
                <a:gd name="connsiteY57" fmla="*/ 311673 h 960212"/>
                <a:gd name="connsiteX58" fmla="*/ 337055 w 411241"/>
                <a:gd name="connsiteY58" fmla="*/ 311673 h 960212"/>
                <a:gd name="connsiteX59" fmla="*/ 337055 w 411241"/>
                <a:gd name="connsiteY59" fmla="*/ 256834 h 960212"/>
                <a:gd name="connsiteX60" fmla="*/ 197303 w 411241"/>
                <a:gd name="connsiteY60" fmla="*/ 256834 h 960212"/>
                <a:gd name="connsiteX61" fmla="*/ 197303 w 411241"/>
                <a:gd name="connsiteY61" fmla="*/ 311673 h 960212"/>
                <a:gd name="connsiteX62" fmla="*/ 252142 w 411241"/>
                <a:gd name="connsiteY62" fmla="*/ 311673 h 960212"/>
                <a:gd name="connsiteX63" fmla="*/ 252142 w 411241"/>
                <a:gd name="connsiteY63" fmla="*/ 256834 h 960212"/>
                <a:gd name="connsiteX64" fmla="*/ 282216 w 411241"/>
                <a:gd name="connsiteY64" fmla="*/ 169823 h 960212"/>
                <a:gd name="connsiteX65" fmla="*/ 282216 w 411241"/>
                <a:gd name="connsiteY65" fmla="*/ 224662 h 960212"/>
                <a:gd name="connsiteX66" fmla="*/ 337055 w 411241"/>
                <a:gd name="connsiteY66" fmla="*/ 224662 h 960212"/>
                <a:gd name="connsiteX67" fmla="*/ 337055 w 411241"/>
                <a:gd name="connsiteY67" fmla="*/ 169823 h 960212"/>
                <a:gd name="connsiteX68" fmla="*/ 197303 w 411241"/>
                <a:gd name="connsiteY68" fmla="*/ 169823 h 960212"/>
                <a:gd name="connsiteX69" fmla="*/ 197303 w 411241"/>
                <a:gd name="connsiteY69" fmla="*/ 224662 h 960212"/>
                <a:gd name="connsiteX70" fmla="*/ 252142 w 411241"/>
                <a:gd name="connsiteY70" fmla="*/ 224662 h 960212"/>
                <a:gd name="connsiteX71" fmla="*/ 252142 w 411241"/>
                <a:gd name="connsiteY71" fmla="*/ 169823 h 960212"/>
                <a:gd name="connsiteX72" fmla="*/ 65868 w 411241"/>
                <a:gd name="connsiteY72" fmla="*/ 0 h 960212"/>
                <a:gd name="connsiteX73" fmla="*/ 118144 w 411241"/>
                <a:gd name="connsiteY73" fmla="*/ 0 h 960212"/>
                <a:gd name="connsiteX74" fmla="*/ 118144 w 411241"/>
                <a:gd name="connsiteY74" fmla="*/ 108867 h 960212"/>
                <a:gd name="connsiteX75" fmla="*/ 141852 w 411241"/>
                <a:gd name="connsiteY75" fmla="*/ 108867 h 960212"/>
                <a:gd name="connsiteX76" fmla="*/ 141852 w 411241"/>
                <a:gd name="connsiteY76" fmla="*/ 36871 h 960212"/>
                <a:gd name="connsiteX77" fmla="*/ 194128 w 411241"/>
                <a:gd name="connsiteY77" fmla="*/ 36871 h 960212"/>
                <a:gd name="connsiteX78" fmla="*/ 194128 w 411241"/>
                <a:gd name="connsiteY78" fmla="*/ 108867 h 960212"/>
                <a:gd name="connsiteX79" fmla="*/ 411241 w 411241"/>
                <a:gd name="connsiteY79" fmla="*/ 108867 h 960212"/>
                <a:gd name="connsiteX80" fmla="*/ 411241 w 411241"/>
                <a:gd name="connsiteY80" fmla="*/ 960212 h 960212"/>
                <a:gd name="connsiteX81" fmla="*/ 0 w 411241"/>
                <a:gd name="connsiteY81" fmla="*/ 960212 h 960212"/>
                <a:gd name="connsiteX82" fmla="*/ 0 w 411241"/>
                <a:gd name="connsiteY82" fmla="*/ 108867 h 960212"/>
                <a:gd name="connsiteX83" fmla="*/ 65868 w 411241"/>
                <a:gd name="connsiteY83" fmla="*/ 108867 h 96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11241" h="960212">
                  <a:moveTo>
                    <a:pt x="282216" y="865908"/>
                  </a:moveTo>
                  <a:lnTo>
                    <a:pt x="282216" y="920747"/>
                  </a:lnTo>
                  <a:lnTo>
                    <a:pt x="337055" y="920747"/>
                  </a:lnTo>
                  <a:lnTo>
                    <a:pt x="337055" y="865908"/>
                  </a:lnTo>
                  <a:close/>
                  <a:moveTo>
                    <a:pt x="197303" y="865908"/>
                  </a:moveTo>
                  <a:lnTo>
                    <a:pt x="197303" y="920747"/>
                  </a:lnTo>
                  <a:lnTo>
                    <a:pt x="252142" y="920747"/>
                  </a:lnTo>
                  <a:lnTo>
                    <a:pt x="252142" y="865908"/>
                  </a:lnTo>
                  <a:close/>
                  <a:moveTo>
                    <a:pt x="282216" y="778897"/>
                  </a:moveTo>
                  <a:lnTo>
                    <a:pt x="282216" y="833736"/>
                  </a:lnTo>
                  <a:lnTo>
                    <a:pt x="337055" y="833736"/>
                  </a:lnTo>
                  <a:lnTo>
                    <a:pt x="337055" y="778897"/>
                  </a:lnTo>
                  <a:close/>
                  <a:moveTo>
                    <a:pt x="197303" y="778897"/>
                  </a:moveTo>
                  <a:lnTo>
                    <a:pt x="197303" y="833736"/>
                  </a:lnTo>
                  <a:lnTo>
                    <a:pt x="252142" y="833736"/>
                  </a:lnTo>
                  <a:lnTo>
                    <a:pt x="252142" y="778897"/>
                  </a:lnTo>
                  <a:close/>
                  <a:moveTo>
                    <a:pt x="282216" y="691886"/>
                  </a:moveTo>
                  <a:lnTo>
                    <a:pt x="282216" y="746726"/>
                  </a:lnTo>
                  <a:lnTo>
                    <a:pt x="337055" y="746726"/>
                  </a:lnTo>
                  <a:lnTo>
                    <a:pt x="337055" y="691886"/>
                  </a:lnTo>
                  <a:close/>
                  <a:moveTo>
                    <a:pt x="197303" y="691886"/>
                  </a:moveTo>
                  <a:lnTo>
                    <a:pt x="197303" y="746726"/>
                  </a:lnTo>
                  <a:lnTo>
                    <a:pt x="252142" y="746726"/>
                  </a:lnTo>
                  <a:lnTo>
                    <a:pt x="252142" y="691886"/>
                  </a:lnTo>
                  <a:close/>
                  <a:moveTo>
                    <a:pt x="282216" y="604876"/>
                  </a:moveTo>
                  <a:lnTo>
                    <a:pt x="282216" y="659715"/>
                  </a:lnTo>
                  <a:lnTo>
                    <a:pt x="337055" y="659715"/>
                  </a:lnTo>
                  <a:lnTo>
                    <a:pt x="337055" y="604876"/>
                  </a:lnTo>
                  <a:close/>
                  <a:moveTo>
                    <a:pt x="197303" y="604876"/>
                  </a:moveTo>
                  <a:lnTo>
                    <a:pt x="197303" y="659715"/>
                  </a:lnTo>
                  <a:lnTo>
                    <a:pt x="252142" y="659715"/>
                  </a:lnTo>
                  <a:lnTo>
                    <a:pt x="252142" y="604876"/>
                  </a:lnTo>
                  <a:close/>
                  <a:moveTo>
                    <a:pt x="282216" y="517865"/>
                  </a:moveTo>
                  <a:lnTo>
                    <a:pt x="282216" y="572704"/>
                  </a:lnTo>
                  <a:lnTo>
                    <a:pt x="337055" y="572704"/>
                  </a:lnTo>
                  <a:lnTo>
                    <a:pt x="337055" y="517865"/>
                  </a:lnTo>
                  <a:close/>
                  <a:moveTo>
                    <a:pt x="197303" y="517865"/>
                  </a:moveTo>
                  <a:lnTo>
                    <a:pt x="197303" y="572704"/>
                  </a:lnTo>
                  <a:lnTo>
                    <a:pt x="252142" y="572704"/>
                  </a:lnTo>
                  <a:lnTo>
                    <a:pt x="252142" y="517865"/>
                  </a:lnTo>
                  <a:close/>
                  <a:moveTo>
                    <a:pt x="282216" y="430855"/>
                  </a:moveTo>
                  <a:lnTo>
                    <a:pt x="282216" y="485694"/>
                  </a:lnTo>
                  <a:lnTo>
                    <a:pt x="337055" y="485694"/>
                  </a:lnTo>
                  <a:lnTo>
                    <a:pt x="337055" y="430855"/>
                  </a:lnTo>
                  <a:close/>
                  <a:moveTo>
                    <a:pt x="197303" y="430855"/>
                  </a:moveTo>
                  <a:lnTo>
                    <a:pt x="197303" y="485694"/>
                  </a:lnTo>
                  <a:lnTo>
                    <a:pt x="252142" y="485694"/>
                  </a:lnTo>
                  <a:lnTo>
                    <a:pt x="252142" y="430855"/>
                  </a:lnTo>
                  <a:close/>
                  <a:moveTo>
                    <a:pt x="282216" y="343844"/>
                  </a:moveTo>
                  <a:lnTo>
                    <a:pt x="282216" y="398683"/>
                  </a:lnTo>
                  <a:lnTo>
                    <a:pt x="337055" y="398683"/>
                  </a:lnTo>
                  <a:lnTo>
                    <a:pt x="337055" y="343844"/>
                  </a:lnTo>
                  <a:close/>
                  <a:moveTo>
                    <a:pt x="197303" y="343844"/>
                  </a:moveTo>
                  <a:lnTo>
                    <a:pt x="197303" y="398683"/>
                  </a:lnTo>
                  <a:lnTo>
                    <a:pt x="252142" y="398683"/>
                  </a:lnTo>
                  <a:lnTo>
                    <a:pt x="252142" y="343844"/>
                  </a:lnTo>
                  <a:close/>
                  <a:moveTo>
                    <a:pt x="282216" y="256834"/>
                  </a:moveTo>
                  <a:lnTo>
                    <a:pt x="282216" y="311673"/>
                  </a:lnTo>
                  <a:lnTo>
                    <a:pt x="337055" y="311673"/>
                  </a:lnTo>
                  <a:lnTo>
                    <a:pt x="337055" y="256834"/>
                  </a:lnTo>
                  <a:close/>
                  <a:moveTo>
                    <a:pt x="197303" y="256834"/>
                  </a:moveTo>
                  <a:lnTo>
                    <a:pt x="197303" y="311673"/>
                  </a:lnTo>
                  <a:lnTo>
                    <a:pt x="252142" y="311673"/>
                  </a:lnTo>
                  <a:lnTo>
                    <a:pt x="252142" y="256834"/>
                  </a:lnTo>
                  <a:close/>
                  <a:moveTo>
                    <a:pt x="282216" y="169823"/>
                  </a:moveTo>
                  <a:lnTo>
                    <a:pt x="282216" y="224662"/>
                  </a:lnTo>
                  <a:lnTo>
                    <a:pt x="337055" y="224662"/>
                  </a:lnTo>
                  <a:lnTo>
                    <a:pt x="337055" y="169823"/>
                  </a:lnTo>
                  <a:close/>
                  <a:moveTo>
                    <a:pt x="197303" y="169823"/>
                  </a:moveTo>
                  <a:lnTo>
                    <a:pt x="197303" y="224662"/>
                  </a:lnTo>
                  <a:lnTo>
                    <a:pt x="252142" y="224662"/>
                  </a:lnTo>
                  <a:lnTo>
                    <a:pt x="252142" y="169823"/>
                  </a:lnTo>
                  <a:close/>
                  <a:moveTo>
                    <a:pt x="65868" y="0"/>
                  </a:moveTo>
                  <a:lnTo>
                    <a:pt x="118144" y="0"/>
                  </a:lnTo>
                  <a:lnTo>
                    <a:pt x="118144" y="108867"/>
                  </a:lnTo>
                  <a:lnTo>
                    <a:pt x="141852" y="108867"/>
                  </a:lnTo>
                  <a:lnTo>
                    <a:pt x="141852" y="36871"/>
                  </a:lnTo>
                  <a:lnTo>
                    <a:pt x="194128" y="36871"/>
                  </a:lnTo>
                  <a:lnTo>
                    <a:pt x="194128" y="108867"/>
                  </a:lnTo>
                  <a:lnTo>
                    <a:pt x="411241" y="108867"/>
                  </a:lnTo>
                  <a:lnTo>
                    <a:pt x="411241" y="960212"/>
                  </a:lnTo>
                  <a:lnTo>
                    <a:pt x="0" y="960212"/>
                  </a:lnTo>
                  <a:lnTo>
                    <a:pt x="0" y="108867"/>
                  </a:lnTo>
                  <a:lnTo>
                    <a:pt x="65868" y="108867"/>
                  </a:lnTo>
                  <a:close/>
                </a:path>
              </a:pathLst>
            </a:custGeom>
            <a:gradFill>
              <a:gsLst>
                <a:gs pos="40000">
                  <a:schemeClr val="accent1"/>
                </a:gs>
                <a:gs pos="0">
                  <a:schemeClr val="accent4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67C74DB-9255-4536-8793-D06DEB42A822}"/>
                </a:ext>
              </a:extLst>
            </p:cNvPr>
            <p:cNvSpPr/>
            <p:nvPr/>
          </p:nvSpPr>
          <p:spPr>
            <a:xfrm>
              <a:off x="8648412" y="1275388"/>
              <a:ext cx="430034" cy="1054684"/>
            </a:xfrm>
            <a:custGeom>
              <a:avLst/>
              <a:gdLst>
                <a:gd name="connsiteX0" fmla="*/ 319511 w 430034"/>
                <a:gd name="connsiteY0" fmla="*/ 686858 h 1054684"/>
                <a:gd name="connsiteX1" fmla="*/ 319511 w 430034"/>
                <a:gd name="connsiteY1" fmla="*/ 810161 h 1054684"/>
                <a:gd name="connsiteX2" fmla="*/ 376844 w 430034"/>
                <a:gd name="connsiteY2" fmla="*/ 810161 h 1054684"/>
                <a:gd name="connsiteX3" fmla="*/ 376844 w 430034"/>
                <a:gd name="connsiteY3" fmla="*/ 686858 h 1054684"/>
                <a:gd name="connsiteX4" fmla="*/ 230737 w 430034"/>
                <a:gd name="connsiteY4" fmla="*/ 686858 h 1054684"/>
                <a:gd name="connsiteX5" fmla="*/ 230737 w 430034"/>
                <a:gd name="connsiteY5" fmla="*/ 810161 h 1054684"/>
                <a:gd name="connsiteX6" fmla="*/ 288070 w 430034"/>
                <a:gd name="connsiteY6" fmla="*/ 810161 h 1054684"/>
                <a:gd name="connsiteX7" fmla="*/ 288070 w 430034"/>
                <a:gd name="connsiteY7" fmla="*/ 686858 h 1054684"/>
                <a:gd name="connsiteX8" fmla="*/ 141963 w 430034"/>
                <a:gd name="connsiteY8" fmla="*/ 686858 h 1054684"/>
                <a:gd name="connsiteX9" fmla="*/ 141963 w 430034"/>
                <a:gd name="connsiteY9" fmla="*/ 810161 h 1054684"/>
                <a:gd name="connsiteX10" fmla="*/ 199296 w 430034"/>
                <a:gd name="connsiteY10" fmla="*/ 810161 h 1054684"/>
                <a:gd name="connsiteX11" fmla="*/ 199296 w 430034"/>
                <a:gd name="connsiteY11" fmla="*/ 686858 h 1054684"/>
                <a:gd name="connsiteX12" fmla="*/ 230737 w 430034"/>
                <a:gd name="connsiteY12" fmla="*/ 491220 h 1054684"/>
                <a:gd name="connsiteX13" fmla="*/ 230737 w 430034"/>
                <a:gd name="connsiteY13" fmla="*/ 614523 h 1054684"/>
                <a:gd name="connsiteX14" fmla="*/ 288070 w 430034"/>
                <a:gd name="connsiteY14" fmla="*/ 614523 h 1054684"/>
                <a:gd name="connsiteX15" fmla="*/ 288070 w 430034"/>
                <a:gd name="connsiteY15" fmla="*/ 491220 h 1054684"/>
                <a:gd name="connsiteX16" fmla="*/ 141963 w 430034"/>
                <a:gd name="connsiteY16" fmla="*/ 491220 h 1054684"/>
                <a:gd name="connsiteX17" fmla="*/ 141963 w 430034"/>
                <a:gd name="connsiteY17" fmla="*/ 614523 h 1054684"/>
                <a:gd name="connsiteX18" fmla="*/ 199296 w 430034"/>
                <a:gd name="connsiteY18" fmla="*/ 614523 h 1054684"/>
                <a:gd name="connsiteX19" fmla="*/ 199296 w 430034"/>
                <a:gd name="connsiteY19" fmla="*/ 491220 h 1054684"/>
                <a:gd name="connsiteX20" fmla="*/ 53189 w 430034"/>
                <a:gd name="connsiteY20" fmla="*/ 491220 h 1054684"/>
                <a:gd name="connsiteX21" fmla="*/ 53189 w 430034"/>
                <a:gd name="connsiteY21" fmla="*/ 614523 h 1054684"/>
                <a:gd name="connsiteX22" fmla="*/ 110522 w 430034"/>
                <a:gd name="connsiteY22" fmla="*/ 614523 h 1054684"/>
                <a:gd name="connsiteX23" fmla="*/ 110522 w 430034"/>
                <a:gd name="connsiteY23" fmla="*/ 491220 h 1054684"/>
                <a:gd name="connsiteX24" fmla="*/ 319511 w 430034"/>
                <a:gd name="connsiteY24" fmla="*/ 295582 h 1054684"/>
                <a:gd name="connsiteX25" fmla="*/ 319511 w 430034"/>
                <a:gd name="connsiteY25" fmla="*/ 418885 h 1054684"/>
                <a:gd name="connsiteX26" fmla="*/ 376844 w 430034"/>
                <a:gd name="connsiteY26" fmla="*/ 418885 h 1054684"/>
                <a:gd name="connsiteX27" fmla="*/ 376844 w 430034"/>
                <a:gd name="connsiteY27" fmla="*/ 295582 h 1054684"/>
                <a:gd name="connsiteX28" fmla="*/ 230737 w 430034"/>
                <a:gd name="connsiteY28" fmla="*/ 295582 h 1054684"/>
                <a:gd name="connsiteX29" fmla="*/ 230737 w 430034"/>
                <a:gd name="connsiteY29" fmla="*/ 418885 h 1054684"/>
                <a:gd name="connsiteX30" fmla="*/ 288070 w 430034"/>
                <a:gd name="connsiteY30" fmla="*/ 418885 h 1054684"/>
                <a:gd name="connsiteX31" fmla="*/ 288070 w 430034"/>
                <a:gd name="connsiteY31" fmla="*/ 295582 h 1054684"/>
                <a:gd name="connsiteX32" fmla="*/ 53189 w 430034"/>
                <a:gd name="connsiteY32" fmla="*/ 295582 h 1054684"/>
                <a:gd name="connsiteX33" fmla="*/ 53189 w 430034"/>
                <a:gd name="connsiteY33" fmla="*/ 418885 h 1054684"/>
                <a:gd name="connsiteX34" fmla="*/ 110522 w 430034"/>
                <a:gd name="connsiteY34" fmla="*/ 418885 h 1054684"/>
                <a:gd name="connsiteX35" fmla="*/ 110522 w 430034"/>
                <a:gd name="connsiteY35" fmla="*/ 295582 h 1054684"/>
                <a:gd name="connsiteX36" fmla="*/ 230737 w 430034"/>
                <a:gd name="connsiteY36" fmla="*/ 99944 h 1054684"/>
                <a:gd name="connsiteX37" fmla="*/ 230737 w 430034"/>
                <a:gd name="connsiteY37" fmla="*/ 223247 h 1054684"/>
                <a:gd name="connsiteX38" fmla="*/ 288070 w 430034"/>
                <a:gd name="connsiteY38" fmla="*/ 223247 h 1054684"/>
                <a:gd name="connsiteX39" fmla="*/ 288070 w 430034"/>
                <a:gd name="connsiteY39" fmla="*/ 99944 h 1054684"/>
                <a:gd name="connsiteX40" fmla="*/ 141963 w 430034"/>
                <a:gd name="connsiteY40" fmla="*/ 99944 h 1054684"/>
                <a:gd name="connsiteX41" fmla="*/ 141963 w 430034"/>
                <a:gd name="connsiteY41" fmla="*/ 223247 h 1054684"/>
                <a:gd name="connsiteX42" fmla="*/ 199296 w 430034"/>
                <a:gd name="connsiteY42" fmla="*/ 223247 h 1054684"/>
                <a:gd name="connsiteX43" fmla="*/ 199296 w 430034"/>
                <a:gd name="connsiteY43" fmla="*/ 99944 h 1054684"/>
                <a:gd name="connsiteX44" fmla="*/ 0 w 430034"/>
                <a:gd name="connsiteY44" fmla="*/ 0 h 1054684"/>
                <a:gd name="connsiteX45" fmla="*/ 430034 w 430034"/>
                <a:gd name="connsiteY45" fmla="*/ 0 h 1054684"/>
                <a:gd name="connsiteX46" fmla="*/ 430034 w 430034"/>
                <a:gd name="connsiteY46" fmla="*/ 1054684 h 1054684"/>
                <a:gd name="connsiteX47" fmla="*/ 0 w 430034"/>
                <a:gd name="connsiteY47" fmla="*/ 1054684 h 10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30034" h="1054684">
                  <a:moveTo>
                    <a:pt x="319511" y="686858"/>
                  </a:moveTo>
                  <a:lnTo>
                    <a:pt x="319511" y="810161"/>
                  </a:lnTo>
                  <a:lnTo>
                    <a:pt x="376844" y="810161"/>
                  </a:lnTo>
                  <a:lnTo>
                    <a:pt x="376844" y="686858"/>
                  </a:lnTo>
                  <a:close/>
                  <a:moveTo>
                    <a:pt x="230737" y="686858"/>
                  </a:moveTo>
                  <a:lnTo>
                    <a:pt x="230737" y="810161"/>
                  </a:lnTo>
                  <a:lnTo>
                    <a:pt x="288070" y="810161"/>
                  </a:lnTo>
                  <a:lnTo>
                    <a:pt x="288070" y="686858"/>
                  </a:lnTo>
                  <a:close/>
                  <a:moveTo>
                    <a:pt x="141963" y="686858"/>
                  </a:moveTo>
                  <a:lnTo>
                    <a:pt x="141963" y="810161"/>
                  </a:lnTo>
                  <a:lnTo>
                    <a:pt x="199296" y="810161"/>
                  </a:lnTo>
                  <a:lnTo>
                    <a:pt x="199296" y="686858"/>
                  </a:lnTo>
                  <a:close/>
                  <a:moveTo>
                    <a:pt x="230737" y="491220"/>
                  </a:moveTo>
                  <a:lnTo>
                    <a:pt x="230737" y="614523"/>
                  </a:lnTo>
                  <a:lnTo>
                    <a:pt x="288070" y="614523"/>
                  </a:lnTo>
                  <a:lnTo>
                    <a:pt x="288070" y="491220"/>
                  </a:lnTo>
                  <a:close/>
                  <a:moveTo>
                    <a:pt x="141963" y="491220"/>
                  </a:moveTo>
                  <a:lnTo>
                    <a:pt x="141963" y="614523"/>
                  </a:lnTo>
                  <a:lnTo>
                    <a:pt x="199296" y="614523"/>
                  </a:lnTo>
                  <a:lnTo>
                    <a:pt x="199296" y="491220"/>
                  </a:lnTo>
                  <a:close/>
                  <a:moveTo>
                    <a:pt x="53189" y="491220"/>
                  </a:moveTo>
                  <a:lnTo>
                    <a:pt x="53189" y="614523"/>
                  </a:lnTo>
                  <a:lnTo>
                    <a:pt x="110522" y="614523"/>
                  </a:lnTo>
                  <a:lnTo>
                    <a:pt x="110522" y="491220"/>
                  </a:lnTo>
                  <a:close/>
                  <a:moveTo>
                    <a:pt x="319511" y="295582"/>
                  </a:moveTo>
                  <a:lnTo>
                    <a:pt x="319511" y="418885"/>
                  </a:lnTo>
                  <a:lnTo>
                    <a:pt x="376844" y="418885"/>
                  </a:lnTo>
                  <a:lnTo>
                    <a:pt x="376844" y="295582"/>
                  </a:lnTo>
                  <a:close/>
                  <a:moveTo>
                    <a:pt x="230737" y="295582"/>
                  </a:moveTo>
                  <a:lnTo>
                    <a:pt x="230737" y="418885"/>
                  </a:lnTo>
                  <a:lnTo>
                    <a:pt x="288070" y="418885"/>
                  </a:lnTo>
                  <a:lnTo>
                    <a:pt x="288070" y="295582"/>
                  </a:lnTo>
                  <a:close/>
                  <a:moveTo>
                    <a:pt x="53189" y="295582"/>
                  </a:moveTo>
                  <a:lnTo>
                    <a:pt x="53189" y="418885"/>
                  </a:lnTo>
                  <a:lnTo>
                    <a:pt x="110522" y="418885"/>
                  </a:lnTo>
                  <a:lnTo>
                    <a:pt x="110522" y="295582"/>
                  </a:lnTo>
                  <a:close/>
                  <a:moveTo>
                    <a:pt x="230737" y="99944"/>
                  </a:moveTo>
                  <a:lnTo>
                    <a:pt x="230737" y="223247"/>
                  </a:lnTo>
                  <a:lnTo>
                    <a:pt x="288070" y="223247"/>
                  </a:lnTo>
                  <a:lnTo>
                    <a:pt x="288070" y="99944"/>
                  </a:lnTo>
                  <a:close/>
                  <a:moveTo>
                    <a:pt x="141963" y="99944"/>
                  </a:moveTo>
                  <a:lnTo>
                    <a:pt x="141963" y="223247"/>
                  </a:lnTo>
                  <a:lnTo>
                    <a:pt x="199296" y="223247"/>
                  </a:lnTo>
                  <a:lnTo>
                    <a:pt x="199296" y="99944"/>
                  </a:lnTo>
                  <a:close/>
                  <a:moveTo>
                    <a:pt x="0" y="0"/>
                  </a:moveTo>
                  <a:lnTo>
                    <a:pt x="430034" y="0"/>
                  </a:lnTo>
                  <a:lnTo>
                    <a:pt x="430034" y="1054684"/>
                  </a:lnTo>
                  <a:lnTo>
                    <a:pt x="0" y="1054684"/>
                  </a:lnTo>
                  <a:close/>
                </a:path>
              </a:pathLst>
            </a:custGeom>
            <a:gradFill>
              <a:gsLst>
                <a:gs pos="40000">
                  <a:schemeClr val="accent2"/>
                </a:gs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775E096-A67E-4930-88C5-D31C03891923}"/>
                </a:ext>
              </a:extLst>
            </p:cNvPr>
            <p:cNvSpPr/>
            <p:nvPr/>
          </p:nvSpPr>
          <p:spPr>
            <a:xfrm>
              <a:off x="9111567" y="977320"/>
              <a:ext cx="353881" cy="1352752"/>
            </a:xfrm>
            <a:custGeom>
              <a:avLst/>
              <a:gdLst>
                <a:gd name="connsiteX0" fmla="*/ 277683 w 353881"/>
                <a:gd name="connsiteY0" fmla="*/ 887814 h 1352752"/>
                <a:gd name="connsiteX1" fmla="*/ 277683 w 353881"/>
                <a:gd name="connsiteY1" fmla="*/ 1098243 h 1352752"/>
                <a:gd name="connsiteX2" fmla="*/ 316478 w 353881"/>
                <a:gd name="connsiteY2" fmla="*/ 1098243 h 1352752"/>
                <a:gd name="connsiteX3" fmla="*/ 316478 w 353881"/>
                <a:gd name="connsiteY3" fmla="*/ 887814 h 1352752"/>
                <a:gd name="connsiteX4" fmla="*/ 217613 w 353881"/>
                <a:gd name="connsiteY4" fmla="*/ 887814 h 1352752"/>
                <a:gd name="connsiteX5" fmla="*/ 217613 w 353881"/>
                <a:gd name="connsiteY5" fmla="*/ 1098243 h 1352752"/>
                <a:gd name="connsiteX6" fmla="*/ 256408 w 353881"/>
                <a:gd name="connsiteY6" fmla="*/ 1098243 h 1352752"/>
                <a:gd name="connsiteX7" fmla="*/ 256408 w 353881"/>
                <a:gd name="connsiteY7" fmla="*/ 887814 h 1352752"/>
                <a:gd name="connsiteX8" fmla="*/ 157544 w 353881"/>
                <a:gd name="connsiteY8" fmla="*/ 887814 h 1352752"/>
                <a:gd name="connsiteX9" fmla="*/ 157544 w 353881"/>
                <a:gd name="connsiteY9" fmla="*/ 1098243 h 1352752"/>
                <a:gd name="connsiteX10" fmla="*/ 196338 w 353881"/>
                <a:gd name="connsiteY10" fmla="*/ 1098243 h 1352752"/>
                <a:gd name="connsiteX11" fmla="*/ 196338 w 353881"/>
                <a:gd name="connsiteY11" fmla="*/ 887814 h 1352752"/>
                <a:gd name="connsiteX12" fmla="*/ 97474 w 353881"/>
                <a:gd name="connsiteY12" fmla="*/ 887814 h 1352752"/>
                <a:gd name="connsiteX13" fmla="*/ 97474 w 353881"/>
                <a:gd name="connsiteY13" fmla="*/ 1098243 h 1352752"/>
                <a:gd name="connsiteX14" fmla="*/ 136269 w 353881"/>
                <a:gd name="connsiteY14" fmla="*/ 1098243 h 1352752"/>
                <a:gd name="connsiteX15" fmla="*/ 136269 w 353881"/>
                <a:gd name="connsiteY15" fmla="*/ 887814 h 1352752"/>
                <a:gd name="connsiteX16" fmla="*/ 37404 w 353881"/>
                <a:gd name="connsiteY16" fmla="*/ 887814 h 1352752"/>
                <a:gd name="connsiteX17" fmla="*/ 37404 w 353881"/>
                <a:gd name="connsiteY17" fmla="*/ 1098243 h 1352752"/>
                <a:gd name="connsiteX18" fmla="*/ 76199 w 353881"/>
                <a:gd name="connsiteY18" fmla="*/ 1098243 h 1352752"/>
                <a:gd name="connsiteX19" fmla="*/ 76199 w 353881"/>
                <a:gd name="connsiteY19" fmla="*/ 887814 h 1352752"/>
                <a:gd name="connsiteX20" fmla="*/ 217613 w 353881"/>
                <a:gd name="connsiteY20" fmla="*/ 611369 h 1352752"/>
                <a:gd name="connsiteX21" fmla="*/ 217613 w 353881"/>
                <a:gd name="connsiteY21" fmla="*/ 821798 h 1352752"/>
                <a:gd name="connsiteX22" fmla="*/ 256408 w 353881"/>
                <a:gd name="connsiteY22" fmla="*/ 821798 h 1352752"/>
                <a:gd name="connsiteX23" fmla="*/ 256408 w 353881"/>
                <a:gd name="connsiteY23" fmla="*/ 611369 h 1352752"/>
                <a:gd name="connsiteX24" fmla="*/ 157544 w 353881"/>
                <a:gd name="connsiteY24" fmla="*/ 611369 h 1352752"/>
                <a:gd name="connsiteX25" fmla="*/ 157544 w 353881"/>
                <a:gd name="connsiteY25" fmla="*/ 821798 h 1352752"/>
                <a:gd name="connsiteX26" fmla="*/ 196338 w 353881"/>
                <a:gd name="connsiteY26" fmla="*/ 821798 h 1352752"/>
                <a:gd name="connsiteX27" fmla="*/ 196338 w 353881"/>
                <a:gd name="connsiteY27" fmla="*/ 611369 h 1352752"/>
                <a:gd name="connsiteX28" fmla="*/ 97474 w 353881"/>
                <a:gd name="connsiteY28" fmla="*/ 611369 h 1352752"/>
                <a:gd name="connsiteX29" fmla="*/ 97474 w 353881"/>
                <a:gd name="connsiteY29" fmla="*/ 821798 h 1352752"/>
                <a:gd name="connsiteX30" fmla="*/ 136269 w 353881"/>
                <a:gd name="connsiteY30" fmla="*/ 821798 h 1352752"/>
                <a:gd name="connsiteX31" fmla="*/ 136269 w 353881"/>
                <a:gd name="connsiteY31" fmla="*/ 611369 h 1352752"/>
                <a:gd name="connsiteX32" fmla="*/ 217613 w 353881"/>
                <a:gd name="connsiteY32" fmla="*/ 336263 h 1352752"/>
                <a:gd name="connsiteX33" fmla="*/ 217613 w 353881"/>
                <a:gd name="connsiteY33" fmla="*/ 546692 h 1352752"/>
                <a:gd name="connsiteX34" fmla="*/ 256408 w 353881"/>
                <a:gd name="connsiteY34" fmla="*/ 546692 h 1352752"/>
                <a:gd name="connsiteX35" fmla="*/ 256408 w 353881"/>
                <a:gd name="connsiteY35" fmla="*/ 336263 h 1352752"/>
                <a:gd name="connsiteX36" fmla="*/ 157544 w 353881"/>
                <a:gd name="connsiteY36" fmla="*/ 336263 h 1352752"/>
                <a:gd name="connsiteX37" fmla="*/ 157544 w 353881"/>
                <a:gd name="connsiteY37" fmla="*/ 546692 h 1352752"/>
                <a:gd name="connsiteX38" fmla="*/ 196338 w 353881"/>
                <a:gd name="connsiteY38" fmla="*/ 546692 h 1352752"/>
                <a:gd name="connsiteX39" fmla="*/ 196338 w 353881"/>
                <a:gd name="connsiteY39" fmla="*/ 336263 h 1352752"/>
                <a:gd name="connsiteX40" fmla="*/ 97474 w 353881"/>
                <a:gd name="connsiteY40" fmla="*/ 336263 h 1352752"/>
                <a:gd name="connsiteX41" fmla="*/ 97474 w 353881"/>
                <a:gd name="connsiteY41" fmla="*/ 546692 h 1352752"/>
                <a:gd name="connsiteX42" fmla="*/ 136269 w 353881"/>
                <a:gd name="connsiteY42" fmla="*/ 546692 h 1352752"/>
                <a:gd name="connsiteX43" fmla="*/ 136269 w 353881"/>
                <a:gd name="connsiteY43" fmla="*/ 336263 h 1352752"/>
                <a:gd name="connsiteX44" fmla="*/ 161270 w 353881"/>
                <a:gd name="connsiteY44" fmla="*/ 0 h 1352752"/>
                <a:gd name="connsiteX45" fmla="*/ 192611 w 353881"/>
                <a:gd name="connsiteY45" fmla="*/ 0 h 1352752"/>
                <a:gd name="connsiteX46" fmla="*/ 192611 w 353881"/>
                <a:gd name="connsiteY46" fmla="*/ 129359 h 1352752"/>
                <a:gd name="connsiteX47" fmla="*/ 278240 w 353881"/>
                <a:gd name="connsiteY47" fmla="*/ 129359 h 1352752"/>
                <a:gd name="connsiteX48" fmla="*/ 278240 w 353881"/>
                <a:gd name="connsiteY48" fmla="*/ 263139 h 1352752"/>
                <a:gd name="connsiteX49" fmla="*/ 320360 w 353881"/>
                <a:gd name="connsiteY49" fmla="*/ 263139 h 1352752"/>
                <a:gd name="connsiteX50" fmla="*/ 320360 w 353881"/>
                <a:gd name="connsiteY50" fmla="*/ 833597 h 1352752"/>
                <a:gd name="connsiteX51" fmla="*/ 353881 w 353881"/>
                <a:gd name="connsiteY51" fmla="*/ 833597 h 1352752"/>
                <a:gd name="connsiteX52" fmla="*/ 353881 w 353881"/>
                <a:gd name="connsiteY52" fmla="*/ 1352752 h 1352752"/>
                <a:gd name="connsiteX53" fmla="*/ 0 w 353881"/>
                <a:gd name="connsiteY53" fmla="*/ 1352752 h 1352752"/>
                <a:gd name="connsiteX54" fmla="*/ 0 w 353881"/>
                <a:gd name="connsiteY54" fmla="*/ 833597 h 1352752"/>
                <a:gd name="connsiteX55" fmla="*/ 33521 w 353881"/>
                <a:gd name="connsiteY55" fmla="*/ 833597 h 1352752"/>
                <a:gd name="connsiteX56" fmla="*/ 33521 w 353881"/>
                <a:gd name="connsiteY56" fmla="*/ 263139 h 1352752"/>
                <a:gd name="connsiteX57" fmla="*/ 75641 w 353881"/>
                <a:gd name="connsiteY57" fmla="*/ 263139 h 1352752"/>
                <a:gd name="connsiteX58" fmla="*/ 75641 w 353881"/>
                <a:gd name="connsiteY58" fmla="*/ 129359 h 1352752"/>
                <a:gd name="connsiteX59" fmla="*/ 161270 w 353881"/>
                <a:gd name="connsiteY59" fmla="*/ 129359 h 135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881" h="1352752">
                  <a:moveTo>
                    <a:pt x="277683" y="887814"/>
                  </a:moveTo>
                  <a:lnTo>
                    <a:pt x="277683" y="1098243"/>
                  </a:lnTo>
                  <a:lnTo>
                    <a:pt x="316478" y="1098243"/>
                  </a:lnTo>
                  <a:lnTo>
                    <a:pt x="316478" y="887814"/>
                  </a:lnTo>
                  <a:close/>
                  <a:moveTo>
                    <a:pt x="217613" y="887814"/>
                  </a:moveTo>
                  <a:lnTo>
                    <a:pt x="217613" y="1098243"/>
                  </a:lnTo>
                  <a:lnTo>
                    <a:pt x="256408" y="1098243"/>
                  </a:lnTo>
                  <a:lnTo>
                    <a:pt x="256408" y="887814"/>
                  </a:lnTo>
                  <a:close/>
                  <a:moveTo>
                    <a:pt x="157544" y="887814"/>
                  </a:moveTo>
                  <a:lnTo>
                    <a:pt x="157544" y="1098243"/>
                  </a:lnTo>
                  <a:lnTo>
                    <a:pt x="196338" y="1098243"/>
                  </a:lnTo>
                  <a:lnTo>
                    <a:pt x="196338" y="887814"/>
                  </a:lnTo>
                  <a:close/>
                  <a:moveTo>
                    <a:pt x="97474" y="887814"/>
                  </a:moveTo>
                  <a:lnTo>
                    <a:pt x="97474" y="1098243"/>
                  </a:lnTo>
                  <a:lnTo>
                    <a:pt x="136269" y="1098243"/>
                  </a:lnTo>
                  <a:lnTo>
                    <a:pt x="136269" y="887814"/>
                  </a:lnTo>
                  <a:close/>
                  <a:moveTo>
                    <a:pt x="37404" y="887814"/>
                  </a:moveTo>
                  <a:lnTo>
                    <a:pt x="37404" y="1098243"/>
                  </a:lnTo>
                  <a:lnTo>
                    <a:pt x="76199" y="1098243"/>
                  </a:lnTo>
                  <a:lnTo>
                    <a:pt x="76199" y="887814"/>
                  </a:lnTo>
                  <a:close/>
                  <a:moveTo>
                    <a:pt x="217613" y="611369"/>
                  </a:moveTo>
                  <a:lnTo>
                    <a:pt x="217613" y="821798"/>
                  </a:lnTo>
                  <a:lnTo>
                    <a:pt x="256408" y="821798"/>
                  </a:lnTo>
                  <a:lnTo>
                    <a:pt x="256408" y="611369"/>
                  </a:lnTo>
                  <a:close/>
                  <a:moveTo>
                    <a:pt x="157544" y="611369"/>
                  </a:moveTo>
                  <a:lnTo>
                    <a:pt x="157544" y="821798"/>
                  </a:lnTo>
                  <a:lnTo>
                    <a:pt x="196338" y="821798"/>
                  </a:lnTo>
                  <a:lnTo>
                    <a:pt x="196338" y="611369"/>
                  </a:lnTo>
                  <a:close/>
                  <a:moveTo>
                    <a:pt x="97474" y="611369"/>
                  </a:moveTo>
                  <a:lnTo>
                    <a:pt x="97474" y="821798"/>
                  </a:lnTo>
                  <a:lnTo>
                    <a:pt x="136269" y="821798"/>
                  </a:lnTo>
                  <a:lnTo>
                    <a:pt x="136269" y="611369"/>
                  </a:lnTo>
                  <a:close/>
                  <a:moveTo>
                    <a:pt x="217613" y="336263"/>
                  </a:moveTo>
                  <a:lnTo>
                    <a:pt x="217613" y="546692"/>
                  </a:lnTo>
                  <a:lnTo>
                    <a:pt x="256408" y="546692"/>
                  </a:lnTo>
                  <a:lnTo>
                    <a:pt x="256408" y="336263"/>
                  </a:lnTo>
                  <a:close/>
                  <a:moveTo>
                    <a:pt x="157544" y="336263"/>
                  </a:moveTo>
                  <a:lnTo>
                    <a:pt x="157544" y="546692"/>
                  </a:lnTo>
                  <a:lnTo>
                    <a:pt x="196338" y="546692"/>
                  </a:lnTo>
                  <a:lnTo>
                    <a:pt x="196338" y="336263"/>
                  </a:lnTo>
                  <a:close/>
                  <a:moveTo>
                    <a:pt x="97474" y="336263"/>
                  </a:moveTo>
                  <a:lnTo>
                    <a:pt x="97474" y="546692"/>
                  </a:lnTo>
                  <a:lnTo>
                    <a:pt x="136269" y="546692"/>
                  </a:lnTo>
                  <a:lnTo>
                    <a:pt x="136269" y="336263"/>
                  </a:lnTo>
                  <a:close/>
                  <a:moveTo>
                    <a:pt x="161270" y="0"/>
                  </a:moveTo>
                  <a:lnTo>
                    <a:pt x="192611" y="0"/>
                  </a:lnTo>
                  <a:lnTo>
                    <a:pt x="192611" y="129359"/>
                  </a:lnTo>
                  <a:lnTo>
                    <a:pt x="278240" y="129359"/>
                  </a:lnTo>
                  <a:lnTo>
                    <a:pt x="278240" y="263139"/>
                  </a:lnTo>
                  <a:lnTo>
                    <a:pt x="320360" y="263139"/>
                  </a:lnTo>
                  <a:lnTo>
                    <a:pt x="320360" y="833597"/>
                  </a:lnTo>
                  <a:lnTo>
                    <a:pt x="353881" y="833597"/>
                  </a:lnTo>
                  <a:lnTo>
                    <a:pt x="353881" y="1352752"/>
                  </a:lnTo>
                  <a:lnTo>
                    <a:pt x="0" y="1352752"/>
                  </a:lnTo>
                  <a:lnTo>
                    <a:pt x="0" y="833597"/>
                  </a:lnTo>
                  <a:lnTo>
                    <a:pt x="33521" y="833597"/>
                  </a:lnTo>
                  <a:lnTo>
                    <a:pt x="33521" y="263139"/>
                  </a:lnTo>
                  <a:lnTo>
                    <a:pt x="75641" y="263139"/>
                  </a:lnTo>
                  <a:lnTo>
                    <a:pt x="75641" y="129359"/>
                  </a:lnTo>
                  <a:lnTo>
                    <a:pt x="161270" y="129359"/>
                  </a:lnTo>
                  <a:close/>
                </a:path>
              </a:pathLst>
            </a:custGeom>
            <a:gradFill>
              <a:gsLst>
                <a:gs pos="40000">
                  <a:schemeClr val="accent2"/>
                </a:gs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7DC52C0-E00A-49EF-B44F-9BA9A326DCA2}"/>
                </a:ext>
              </a:extLst>
            </p:cNvPr>
            <p:cNvSpPr/>
            <p:nvPr/>
          </p:nvSpPr>
          <p:spPr>
            <a:xfrm>
              <a:off x="9498569" y="926840"/>
              <a:ext cx="283838" cy="1403232"/>
            </a:xfrm>
            <a:custGeom>
              <a:avLst/>
              <a:gdLst>
                <a:gd name="connsiteX0" fmla="*/ 477202 w 476250"/>
                <a:gd name="connsiteY0" fmla="*/ 2308860 h 2305050"/>
                <a:gd name="connsiteX1" fmla="*/ 0 w 476250"/>
                <a:gd name="connsiteY1" fmla="*/ 2308860 h 2305050"/>
                <a:gd name="connsiteX2" fmla="*/ 0 w 476250"/>
                <a:gd name="connsiteY2" fmla="*/ 0 h 2305050"/>
                <a:gd name="connsiteX3" fmla="*/ 477202 w 476250"/>
                <a:gd name="connsiteY3" fmla="*/ 0 h 2305050"/>
                <a:gd name="connsiteX4" fmla="*/ 477202 w 476250"/>
                <a:gd name="connsiteY4" fmla="*/ 2308860 h 2305050"/>
                <a:gd name="connsiteX5" fmla="*/ 452438 w 476250"/>
                <a:gd name="connsiteY5" fmla="*/ 1071563 h 2305050"/>
                <a:gd name="connsiteX6" fmla="*/ 332422 w 476250"/>
                <a:gd name="connsiteY6" fmla="*/ 1071563 h 2305050"/>
                <a:gd name="connsiteX7" fmla="*/ 332422 w 476250"/>
                <a:gd name="connsiteY7" fmla="*/ 1188720 h 2305050"/>
                <a:gd name="connsiteX8" fmla="*/ 452438 w 476250"/>
                <a:gd name="connsiteY8" fmla="*/ 1188720 h 2305050"/>
                <a:gd name="connsiteX9" fmla="*/ 452438 w 476250"/>
                <a:gd name="connsiteY9" fmla="*/ 1071563 h 2305050"/>
                <a:gd name="connsiteX10" fmla="*/ 298132 w 476250"/>
                <a:gd name="connsiteY10" fmla="*/ 1190625 h 2305050"/>
                <a:gd name="connsiteX11" fmla="*/ 298132 w 476250"/>
                <a:gd name="connsiteY11" fmla="*/ 1070610 h 2305050"/>
                <a:gd name="connsiteX12" fmla="*/ 180975 w 476250"/>
                <a:gd name="connsiteY12" fmla="*/ 1070610 h 2305050"/>
                <a:gd name="connsiteX13" fmla="*/ 180975 w 476250"/>
                <a:gd name="connsiteY13" fmla="*/ 1190625 h 2305050"/>
                <a:gd name="connsiteX14" fmla="*/ 298132 w 476250"/>
                <a:gd name="connsiteY14" fmla="*/ 1190625 h 2305050"/>
                <a:gd name="connsiteX15" fmla="*/ 27622 w 476250"/>
                <a:gd name="connsiteY15" fmla="*/ 1188720 h 2305050"/>
                <a:gd name="connsiteX16" fmla="*/ 146685 w 476250"/>
                <a:gd name="connsiteY16" fmla="*/ 1188720 h 2305050"/>
                <a:gd name="connsiteX17" fmla="*/ 146685 w 476250"/>
                <a:gd name="connsiteY17" fmla="*/ 1070610 h 2305050"/>
                <a:gd name="connsiteX18" fmla="*/ 27622 w 476250"/>
                <a:gd name="connsiteY18" fmla="*/ 1070610 h 2305050"/>
                <a:gd name="connsiteX19" fmla="*/ 27622 w 476250"/>
                <a:gd name="connsiteY19" fmla="*/ 1188720 h 2305050"/>
                <a:gd name="connsiteX20" fmla="*/ 28575 w 476250"/>
                <a:gd name="connsiteY20" fmla="*/ 328613 h 2305050"/>
                <a:gd name="connsiteX21" fmla="*/ 28575 w 476250"/>
                <a:gd name="connsiteY21" fmla="*/ 448627 h 2305050"/>
                <a:gd name="connsiteX22" fmla="*/ 147638 w 476250"/>
                <a:gd name="connsiteY22" fmla="*/ 448627 h 2305050"/>
                <a:gd name="connsiteX23" fmla="*/ 147638 w 476250"/>
                <a:gd name="connsiteY23" fmla="*/ 328613 h 2305050"/>
                <a:gd name="connsiteX24" fmla="*/ 28575 w 476250"/>
                <a:gd name="connsiteY24" fmla="*/ 328613 h 2305050"/>
                <a:gd name="connsiteX25" fmla="*/ 450532 w 476250"/>
                <a:gd name="connsiteY25" fmla="*/ 744855 h 2305050"/>
                <a:gd name="connsiteX26" fmla="*/ 450532 w 476250"/>
                <a:gd name="connsiteY26" fmla="*/ 627697 h 2305050"/>
                <a:gd name="connsiteX27" fmla="*/ 331470 w 476250"/>
                <a:gd name="connsiteY27" fmla="*/ 627697 h 2305050"/>
                <a:gd name="connsiteX28" fmla="*/ 331470 w 476250"/>
                <a:gd name="connsiteY28" fmla="*/ 744855 h 2305050"/>
                <a:gd name="connsiteX29" fmla="*/ 450532 w 476250"/>
                <a:gd name="connsiteY29" fmla="*/ 744855 h 2305050"/>
                <a:gd name="connsiteX30" fmla="*/ 147638 w 476250"/>
                <a:gd name="connsiteY30" fmla="*/ 626745 h 2305050"/>
                <a:gd name="connsiteX31" fmla="*/ 27622 w 476250"/>
                <a:gd name="connsiteY31" fmla="*/ 626745 h 2305050"/>
                <a:gd name="connsiteX32" fmla="*/ 27622 w 476250"/>
                <a:gd name="connsiteY32" fmla="*/ 743902 h 2305050"/>
                <a:gd name="connsiteX33" fmla="*/ 147638 w 476250"/>
                <a:gd name="connsiteY33" fmla="*/ 743902 h 2305050"/>
                <a:gd name="connsiteX34" fmla="*/ 147638 w 476250"/>
                <a:gd name="connsiteY34" fmla="*/ 626745 h 2305050"/>
                <a:gd name="connsiteX35" fmla="*/ 298132 w 476250"/>
                <a:gd name="connsiteY35" fmla="*/ 1337310 h 2305050"/>
                <a:gd name="connsiteX36" fmla="*/ 298132 w 476250"/>
                <a:gd name="connsiteY36" fmla="*/ 1219200 h 2305050"/>
                <a:gd name="connsiteX37" fmla="*/ 180975 w 476250"/>
                <a:gd name="connsiteY37" fmla="*/ 1219200 h 2305050"/>
                <a:gd name="connsiteX38" fmla="*/ 180975 w 476250"/>
                <a:gd name="connsiteY38" fmla="*/ 1337310 h 2305050"/>
                <a:gd name="connsiteX39" fmla="*/ 298132 w 476250"/>
                <a:gd name="connsiteY39" fmla="*/ 1337310 h 2305050"/>
                <a:gd name="connsiteX40" fmla="*/ 180022 w 476250"/>
                <a:gd name="connsiteY40" fmla="*/ 476250 h 2305050"/>
                <a:gd name="connsiteX41" fmla="*/ 180022 w 476250"/>
                <a:gd name="connsiteY41" fmla="*/ 595313 h 2305050"/>
                <a:gd name="connsiteX42" fmla="*/ 299085 w 476250"/>
                <a:gd name="connsiteY42" fmla="*/ 595313 h 2305050"/>
                <a:gd name="connsiteX43" fmla="*/ 299085 w 476250"/>
                <a:gd name="connsiteY43" fmla="*/ 476250 h 2305050"/>
                <a:gd name="connsiteX44" fmla="*/ 180022 w 476250"/>
                <a:gd name="connsiteY44" fmla="*/ 476250 h 2305050"/>
                <a:gd name="connsiteX45" fmla="*/ 452438 w 476250"/>
                <a:gd name="connsiteY45" fmla="*/ 32385 h 2305050"/>
                <a:gd name="connsiteX46" fmla="*/ 330518 w 476250"/>
                <a:gd name="connsiteY46" fmla="*/ 32385 h 2305050"/>
                <a:gd name="connsiteX47" fmla="*/ 330518 w 476250"/>
                <a:gd name="connsiteY47" fmla="*/ 148590 h 2305050"/>
                <a:gd name="connsiteX48" fmla="*/ 452438 w 476250"/>
                <a:gd name="connsiteY48" fmla="*/ 148590 h 2305050"/>
                <a:gd name="connsiteX49" fmla="*/ 452438 w 476250"/>
                <a:gd name="connsiteY49" fmla="*/ 32385 h 2305050"/>
                <a:gd name="connsiteX50" fmla="*/ 300038 w 476250"/>
                <a:gd name="connsiteY50" fmla="*/ 31432 h 2305050"/>
                <a:gd name="connsiteX51" fmla="*/ 180022 w 476250"/>
                <a:gd name="connsiteY51" fmla="*/ 31432 h 2305050"/>
                <a:gd name="connsiteX52" fmla="*/ 180022 w 476250"/>
                <a:gd name="connsiteY52" fmla="*/ 149542 h 2305050"/>
                <a:gd name="connsiteX53" fmla="*/ 300038 w 476250"/>
                <a:gd name="connsiteY53" fmla="*/ 149542 h 2305050"/>
                <a:gd name="connsiteX54" fmla="*/ 300038 w 476250"/>
                <a:gd name="connsiteY54" fmla="*/ 31432 h 2305050"/>
                <a:gd name="connsiteX55" fmla="*/ 300038 w 476250"/>
                <a:gd name="connsiteY55" fmla="*/ 299085 h 2305050"/>
                <a:gd name="connsiteX56" fmla="*/ 300038 w 476250"/>
                <a:gd name="connsiteY56" fmla="*/ 180022 h 2305050"/>
                <a:gd name="connsiteX57" fmla="*/ 179070 w 476250"/>
                <a:gd name="connsiteY57" fmla="*/ 180022 h 2305050"/>
                <a:gd name="connsiteX58" fmla="*/ 179070 w 476250"/>
                <a:gd name="connsiteY58" fmla="*/ 299085 h 2305050"/>
                <a:gd name="connsiteX59" fmla="*/ 300038 w 476250"/>
                <a:gd name="connsiteY59" fmla="*/ 299085 h 2305050"/>
                <a:gd name="connsiteX60" fmla="*/ 147638 w 476250"/>
                <a:gd name="connsiteY60" fmla="*/ 477202 h 2305050"/>
                <a:gd name="connsiteX61" fmla="*/ 26670 w 476250"/>
                <a:gd name="connsiteY61" fmla="*/ 477202 h 2305050"/>
                <a:gd name="connsiteX62" fmla="*/ 26670 w 476250"/>
                <a:gd name="connsiteY62" fmla="*/ 594360 h 2305050"/>
                <a:gd name="connsiteX63" fmla="*/ 147638 w 476250"/>
                <a:gd name="connsiteY63" fmla="*/ 594360 h 2305050"/>
                <a:gd name="connsiteX64" fmla="*/ 147638 w 476250"/>
                <a:gd name="connsiteY64" fmla="*/ 477202 h 2305050"/>
                <a:gd name="connsiteX65" fmla="*/ 450532 w 476250"/>
                <a:gd name="connsiteY65" fmla="*/ 1041082 h 2305050"/>
                <a:gd name="connsiteX66" fmla="*/ 450532 w 476250"/>
                <a:gd name="connsiteY66" fmla="*/ 923925 h 2305050"/>
                <a:gd name="connsiteX67" fmla="*/ 331470 w 476250"/>
                <a:gd name="connsiteY67" fmla="*/ 923925 h 2305050"/>
                <a:gd name="connsiteX68" fmla="*/ 331470 w 476250"/>
                <a:gd name="connsiteY68" fmla="*/ 1041082 h 2305050"/>
                <a:gd name="connsiteX69" fmla="*/ 450532 w 476250"/>
                <a:gd name="connsiteY69" fmla="*/ 1041082 h 2305050"/>
                <a:gd name="connsiteX70" fmla="*/ 332422 w 476250"/>
                <a:gd name="connsiteY70" fmla="*/ 1218248 h 2305050"/>
                <a:gd name="connsiteX71" fmla="*/ 332422 w 476250"/>
                <a:gd name="connsiteY71" fmla="*/ 1336357 h 2305050"/>
                <a:gd name="connsiteX72" fmla="*/ 451485 w 476250"/>
                <a:gd name="connsiteY72" fmla="*/ 1336357 h 2305050"/>
                <a:gd name="connsiteX73" fmla="*/ 451485 w 476250"/>
                <a:gd name="connsiteY73" fmla="*/ 1218248 h 2305050"/>
                <a:gd name="connsiteX74" fmla="*/ 332422 w 476250"/>
                <a:gd name="connsiteY74" fmla="*/ 1218248 h 2305050"/>
                <a:gd name="connsiteX75" fmla="*/ 452438 w 476250"/>
                <a:gd name="connsiteY75" fmla="*/ 447675 h 2305050"/>
                <a:gd name="connsiteX76" fmla="*/ 452438 w 476250"/>
                <a:gd name="connsiteY76" fmla="*/ 329565 h 2305050"/>
                <a:gd name="connsiteX77" fmla="*/ 331470 w 476250"/>
                <a:gd name="connsiteY77" fmla="*/ 329565 h 2305050"/>
                <a:gd name="connsiteX78" fmla="*/ 331470 w 476250"/>
                <a:gd name="connsiteY78" fmla="*/ 447675 h 2305050"/>
                <a:gd name="connsiteX79" fmla="*/ 452438 w 476250"/>
                <a:gd name="connsiteY79" fmla="*/ 447675 h 2305050"/>
                <a:gd name="connsiteX80" fmla="*/ 300038 w 476250"/>
                <a:gd name="connsiteY80" fmla="*/ 448627 h 2305050"/>
                <a:gd name="connsiteX81" fmla="*/ 300038 w 476250"/>
                <a:gd name="connsiteY81" fmla="*/ 328613 h 2305050"/>
                <a:gd name="connsiteX82" fmla="*/ 180022 w 476250"/>
                <a:gd name="connsiteY82" fmla="*/ 328613 h 2305050"/>
                <a:gd name="connsiteX83" fmla="*/ 180022 w 476250"/>
                <a:gd name="connsiteY83" fmla="*/ 448627 h 2305050"/>
                <a:gd name="connsiteX84" fmla="*/ 300038 w 476250"/>
                <a:gd name="connsiteY84" fmla="*/ 448627 h 2305050"/>
                <a:gd name="connsiteX85" fmla="*/ 146685 w 476250"/>
                <a:gd name="connsiteY85" fmla="*/ 299085 h 2305050"/>
                <a:gd name="connsiteX86" fmla="*/ 146685 w 476250"/>
                <a:gd name="connsiteY86" fmla="*/ 181927 h 2305050"/>
                <a:gd name="connsiteX87" fmla="*/ 27622 w 476250"/>
                <a:gd name="connsiteY87" fmla="*/ 181927 h 2305050"/>
                <a:gd name="connsiteX88" fmla="*/ 27622 w 476250"/>
                <a:gd name="connsiteY88" fmla="*/ 299085 h 2305050"/>
                <a:gd name="connsiteX89" fmla="*/ 146685 w 476250"/>
                <a:gd name="connsiteY89" fmla="*/ 299085 h 2305050"/>
                <a:gd name="connsiteX90" fmla="*/ 145732 w 476250"/>
                <a:gd name="connsiteY90" fmla="*/ 889635 h 2305050"/>
                <a:gd name="connsiteX91" fmla="*/ 145732 w 476250"/>
                <a:gd name="connsiteY91" fmla="*/ 772477 h 2305050"/>
                <a:gd name="connsiteX92" fmla="*/ 28575 w 476250"/>
                <a:gd name="connsiteY92" fmla="*/ 772477 h 2305050"/>
                <a:gd name="connsiteX93" fmla="*/ 28575 w 476250"/>
                <a:gd name="connsiteY93" fmla="*/ 889635 h 2305050"/>
                <a:gd name="connsiteX94" fmla="*/ 145732 w 476250"/>
                <a:gd name="connsiteY94" fmla="*/ 889635 h 2305050"/>
                <a:gd name="connsiteX95" fmla="*/ 179070 w 476250"/>
                <a:gd name="connsiteY95" fmla="*/ 889635 h 2305050"/>
                <a:gd name="connsiteX96" fmla="*/ 298132 w 476250"/>
                <a:gd name="connsiteY96" fmla="*/ 889635 h 2305050"/>
                <a:gd name="connsiteX97" fmla="*/ 298132 w 476250"/>
                <a:gd name="connsiteY97" fmla="*/ 772477 h 2305050"/>
                <a:gd name="connsiteX98" fmla="*/ 179070 w 476250"/>
                <a:gd name="connsiteY98" fmla="*/ 772477 h 2305050"/>
                <a:gd name="connsiteX99" fmla="*/ 179070 w 476250"/>
                <a:gd name="connsiteY99" fmla="*/ 889635 h 2305050"/>
                <a:gd name="connsiteX100" fmla="*/ 450532 w 476250"/>
                <a:gd name="connsiteY100" fmla="*/ 890588 h 2305050"/>
                <a:gd name="connsiteX101" fmla="*/ 450532 w 476250"/>
                <a:gd name="connsiteY101" fmla="*/ 771525 h 2305050"/>
                <a:gd name="connsiteX102" fmla="*/ 331470 w 476250"/>
                <a:gd name="connsiteY102" fmla="*/ 771525 h 2305050"/>
                <a:gd name="connsiteX103" fmla="*/ 331470 w 476250"/>
                <a:gd name="connsiteY103" fmla="*/ 890588 h 2305050"/>
                <a:gd name="connsiteX104" fmla="*/ 450532 w 476250"/>
                <a:gd name="connsiteY104" fmla="*/ 890588 h 2305050"/>
                <a:gd name="connsiteX105" fmla="*/ 298132 w 476250"/>
                <a:gd name="connsiteY105" fmla="*/ 1370648 h 2305050"/>
                <a:gd name="connsiteX106" fmla="*/ 180022 w 476250"/>
                <a:gd name="connsiteY106" fmla="*/ 1370648 h 2305050"/>
                <a:gd name="connsiteX107" fmla="*/ 180022 w 476250"/>
                <a:gd name="connsiteY107" fmla="*/ 1486853 h 2305050"/>
                <a:gd name="connsiteX108" fmla="*/ 298132 w 476250"/>
                <a:gd name="connsiteY108" fmla="*/ 1486853 h 2305050"/>
                <a:gd name="connsiteX109" fmla="*/ 298132 w 476250"/>
                <a:gd name="connsiteY109" fmla="*/ 1370648 h 2305050"/>
                <a:gd name="connsiteX110" fmla="*/ 299085 w 476250"/>
                <a:gd name="connsiteY110" fmla="*/ 1632585 h 2305050"/>
                <a:gd name="connsiteX111" fmla="*/ 299085 w 476250"/>
                <a:gd name="connsiteY111" fmla="*/ 1516380 h 2305050"/>
                <a:gd name="connsiteX112" fmla="*/ 179070 w 476250"/>
                <a:gd name="connsiteY112" fmla="*/ 1516380 h 2305050"/>
                <a:gd name="connsiteX113" fmla="*/ 179070 w 476250"/>
                <a:gd name="connsiteY113" fmla="*/ 1632585 h 2305050"/>
                <a:gd name="connsiteX114" fmla="*/ 299085 w 476250"/>
                <a:gd name="connsiteY114" fmla="*/ 1632585 h 2305050"/>
                <a:gd name="connsiteX115" fmla="*/ 146685 w 476250"/>
                <a:gd name="connsiteY115" fmla="*/ 1370648 h 2305050"/>
                <a:gd name="connsiteX116" fmla="*/ 28575 w 476250"/>
                <a:gd name="connsiteY116" fmla="*/ 1370648 h 2305050"/>
                <a:gd name="connsiteX117" fmla="*/ 28575 w 476250"/>
                <a:gd name="connsiteY117" fmla="*/ 1486853 h 2305050"/>
                <a:gd name="connsiteX118" fmla="*/ 146685 w 476250"/>
                <a:gd name="connsiteY118" fmla="*/ 1486853 h 2305050"/>
                <a:gd name="connsiteX119" fmla="*/ 146685 w 476250"/>
                <a:gd name="connsiteY119" fmla="*/ 1370648 h 2305050"/>
                <a:gd name="connsiteX120" fmla="*/ 449580 w 476250"/>
                <a:gd name="connsiteY120" fmla="*/ 1631632 h 2305050"/>
                <a:gd name="connsiteX121" fmla="*/ 449580 w 476250"/>
                <a:gd name="connsiteY121" fmla="*/ 1514475 h 2305050"/>
                <a:gd name="connsiteX122" fmla="*/ 332422 w 476250"/>
                <a:gd name="connsiteY122" fmla="*/ 1514475 h 2305050"/>
                <a:gd name="connsiteX123" fmla="*/ 332422 w 476250"/>
                <a:gd name="connsiteY123" fmla="*/ 1631632 h 2305050"/>
                <a:gd name="connsiteX124" fmla="*/ 449580 w 476250"/>
                <a:gd name="connsiteY124" fmla="*/ 1631632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6250" h="2305050">
                  <a:moveTo>
                    <a:pt x="477202" y="2308860"/>
                  </a:moveTo>
                  <a:cubicBezTo>
                    <a:pt x="316230" y="2308860"/>
                    <a:pt x="160020" y="2308860"/>
                    <a:pt x="0" y="2308860"/>
                  </a:cubicBezTo>
                  <a:cubicBezTo>
                    <a:pt x="0" y="1539240"/>
                    <a:pt x="0" y="771525"/>
                    <a:pt x="0" y="0"/>
                  </a:cubicBezTo>
                  <a:cubicBezTo>
                    <a:pt x="157163" y="0"/>
                    <a:pt x="315277" y="0"/>
                    <a:pt x="477202" y="0"/>
                  </a:cubicBezTo>
                  <a:cubicBezTo>
                    <a:pt x="477202" y="767715"/>
                    <a:pt x="477202" y="1536382"/>
                    <a:pt x="477202" y="2308860"/>
                  </a:cubicBezTo>
                  <a:close/>
                  <a:moveTo>
                    <a:pt x="452438" y="1071563"/>
                  </a:moveTo>
                  <a:cubicBezTo>
                    <a:pt x="412432" y="1071563"/>
                    <a:pt x="372427" y="1071563"/>
                    <a:pt x="332422" y="1071563"/>
                  </a:cubicBezTo>
                  <a:cubicBezTo>
                    <a:pt x="332422" y="1112520"/>
                    <a:pt x="332422" y="1150620"/>
                    <a:pt x="332422" y="1188720"/>
                  </a:cubicBezTo>
                  <a:cubicBezTo>
                    <a:pt x="374332" y="1188720"/>
                    <a:pt x="412432" y="1188720"/>
                    <a:pt x="452438" y="1188720"/>
                  </a:cubicBezTo>
                  <a:cubicBezTo>
                    <a:pt x="452438" y="1147763"/>
                    <a:pt x="452438" y="1111567"/>
                    <a:pt x="452438" y="1071563"/>
                  </a:cubicBezTo>
                  <a:close/>
                  <a:moveTo>
                    <a:pt x="298132" y="1190625"/>
                  </a:moveTo>
                  <a:cubicBezTo>
                    <a:pt x="298132" y="1147763"/>
                    <a:pt x="298132" y="1108710"/>
                    <a:pt x="298132" y="1070610"/>
                  </a:cubicBezTo>
                  <a:cubicBezTo>
                    <a:pt x="256222" y="1070610"/>
                    <a:pt x="218122" y="1070610"/>
                    <a:pt x="180975" y="1070610"/>
                  </a:cubicBezTo>
                  <a:cubicBezTo>
                    <a:pt x="180975" y="1112520"/>
                    <a:pt x="180975" y="1151573"/>
                    <a:pt x="180975" y="1190625"/>
                  </a:cubicBezTo>
                  <a:cubicBezTo>
                    <a:pt x="220980" y="1190625"/>
                    <a:pt x="257175" y="1190625"/>
                    <a:pt x="298132" y="1190625"/>
                  </a:cubicBezTo>
                  <a:close/>
                  <a:moveTo>
                    <a:pt x="27622" y="1188720"/>
                  </a:moveTo>
                  <a:cubicBezTo>
                    <a:pt x="68580" y="1188720"/>
                    <a:pt x="106680" y="1188720"/>
                    <a:pt x="146685" y="1188720"/>
                  </a:cubicBezTo>
                  <a:cubicBezTo>
                    <a:pt x="146685" y="1146810"/>
                    <a:pt x="146685" y="1108710"/>
                    <a:pt x="146685" y="1070610"/>
                  </a:cubicBezTo>
                  <a:cubicBezTo>
                    <a:pt x="104775" y="1070610"/>
                    <a:pt x="66675" y="1070610"/>
                    <a:pt x="27622" y="1070610"/>
                  </a:cubicBezTo>
                  <a:cubicBezTo>
                    <a:pt x="27622" y="1112520"/>
                    <a:pt x="27622" y="1149667"/>
                    <a:pt x="27622" y="1188720"/>
                  </a:cubicBezTo>
                  <a:close/>
                  <a:moveTo>
                    <a:pt x="28575" y="328613"/>
                  </a:moveTo>
                  <a:cubicBezTo>
                    <a:pt x="28575" y="372427"/>
                    <a:pt x="28575" y="410527"/>
                    <a:pt x="28575" y="448627"/>
                  </a:cubicBezTo>
                  <a:cubicBezTo>
                    <a:pt x="70485" y="448627"/>
                    <a:pt x="107632" y="448627"/>
                    <a:pt x="147638" y="448627"/>
                  </a:cubicBezTo>
                  <a:cubicBezTo>
                    <a:pt x="147638" y="407670"/>
                    <a:pt x="147638" y="369570"/>
                    <a:pt x="147638" y="328613"/>
                  </a:cubicBezTo>
                  <a:cubicBezTo>
                    <a:pt x="106680" y="328613"/>
                    <a:pt x="68580" y="328613"/>
                    <a:pt x="28575" y="328613"/>
                  </a:cubicBezTo>
                  <a:close/>
                  <a:moveTo>
                    <a:pt x="450532" y="744855"/>
                  </a:moveTo>
                  <a:cubicBezTo>
                    <a:pt x="450532" y="702945"/>
                    <a:pt x="450532" y="664845"/>
                    <a:pt x="450532" y="627697"/>
                  </a:cubicBezTo>
                  <a:cubicBezTo>
                    <a:pt x="408622" y="627697"/>
                    <a:pt x="369570" y="627697"/>
                    <a:pt x="331470" y="627697"/>
                  </a:cubicBezTo>
                  <a:cubicBezTo>
                    <a:pt x="331470" y="668655"/>
                    <a:pt x="331470" y="705802"/>
                    <a:pt x="331470" y="744855"/>
                  </a:cubicBezTo>
                  <a:cubicBezTo>
                    <a:pt x="371475" y="744855"/>
                    <a:pt x="409575" y="744855"/>
                    <a:pt x="450532" y="744855"/>
                  </a:cubicBezTo>
                  <a:close/>
                  <a:moveTo>
                    <a:pt x="147638" y="626745"/>
                  </a:moveTo>
                  <a:cubicBezTo>
                    <a:pt x="106680" y="626745"/>
                    <a:pt x="67627" y="626745"/>
                    <a:pt x="27622" y="626745"/>
                  </a:cubicBezTo>
                  <a:cubicBezTo>
                    <a:pt x="27622" y="667702"/>
                    <a:pt x="27622" y="706755"/>
                    <a:pt x="27622" y="743902"/>
                  </a:cubicBezTo>
                  <a:cubicBezTo>
                    <a:pt x="69532" y="743902"/>
                    <a:pt x="107632" y="743902"/>
                    <a:pt x="147638" y="743902"/>
                  </a:cubicBezTo>
                  <a:cubicBezTo>
                    <a:pt x="147638" y="702945"/>
                    <a:pt x="147638" y="665797"/>
                    <a:pt x="147638" y="626745"/>
                  </a:cubicBezTo>
                  <a:close/>
                  <a:moveTo>
                    <a:pt x="298132" y="1337310"/>
                  </a:moveTo>
                  <a:cubicBezTo>
                    <a:pt x="298132" y="1295400"/>
                    <a:pt x="298132" y="1257300"/>
                    <a:pt x="298132" y="1219200"/>
                  </a:cubicBezTo>
                  <a:cubicBezTo>
                    <a:pt x="256222" y="1219200"/>
                    <a:pt x="219075" y="1219200"/>
                    <a:pt x="180975" y="1219200"/>
                  </a:cubicBezTo>
                  <a:cubicBezTo>
                    <a:pt x="180975" y="1260157"/>
                    <a:pt x="180975" y="1298257"/>
                    <a:pt x="180975" y="1337310"/>
                  </a:cubicBezTo>
                  <a:cubicBezTo>
                    <a:pt x="220980" y="1337310"/>
                    <a:pt x="257175" y="1337310"/>
                    <a:pt x="298132" y="1337310"/>
                  </a:cubicBezTo>
                  <a:close/>
                  <a:moveTo>
                    <a:pt x="180022" y="476250"/>
                  </a:moveTo>
                  <a:cubicBezTo>
                    <a:pt x="180022" y="518160"/>
                    <a:pt x="180022" y="556260"/>
                    <a:pt x="180022" y="595313"/>
                  </a:cubicBezTo>
                  <a:cubicBezTo>
                    <a:pt x="220980" y="595313"/>
                    <a:pt x="259080" y="595313"/>
                    <a:pt x="299085" y="595313"/>
                  </a:cubicBezTo>
                  <a:cubicBezTo>
                    <a:pt x="299085" y="554355"/>
                    <a:pt x="299085" y="516255"/>
                    <a:pt x="299085" y="476250"/>
                  </a:cubicBezTo>
                  <a:cubicBezTo>
                    <a:pt x="259080" y="476250"/>
                    <a:pt x="220980" y="476250"/>
                    <a:pt x="180022" y="476250"/>
                  </a:cubicBezTo>
                  <a:close/>
                  <a:moveTo>
                    <a:pt x="452438" y="32385"/>
                  </a:moveTo>
                  <a:cubicBezTo>
                    <a:pt x="411480" y="32385"/>
                    <a:pt x="372427" y="32385"/>
                    <a:pt x="330518" y="32385"/>
                  </a:cubicBezTo>
                  <a:cubicBezTo>
                    <a:pt x="330518" y="71438"/>
                    <a:pt x="330518" y="108585"/>
                    <a:pt x="330518" y="148590"/>
                  </a:cubicBezTo>
                  <a:cubicBezTo>
                    <a:pt x="371475" y="148590"/>
                    <a:pt x="411480" y="148590"/>
                    <a:pt x="452438" y="148590"/>
                  </a:cubicBezTo>
                  <a:cubicBezTo>
                    <a:pt x="452438" y="109538"/>
                    <a:pt x="452438" y="73342"/>
                    <a:pt x="452438" y="32385"/>
                  </a:cubicBezTo>
                  <a:close/>
                  <a:moveTo>
                    <a:pt x="300038" y="31432"/>
                  </a:moveTo>
                  <a:cubicBezTo>
                    <a:pt x="257175" y="31432"/>
                    <a:pt x="219075" y="31432"/>
                    <a:pt x="180022" y="31432"/>
                  </a:cubicBezTo>
                  <a:cubicBezTo>
                    <a:pt x="180022" y="72390"/>
                    <a:pt x="180022" y="111442"/>
                    <a:pt x="180022" y="149542"/>
                  </a:cubicBezTo>
                  <a:cubicBezTo>
                    <a:pt x="221932" y="149542"/>
                    <a:pt x="260985" y="149542"/>
                    <a:pt x="300038" y="149542"/>
                  </a:cubicBezTo>
                  <a:cubicBezTo>
                    <a:pt x="300038" y="108585"/>
                    <a:pt x="300038" y="71438"/>
                    <a:pt x="300038" y="31432"/>
                  </a:cubicBezTo>
                  <a:close/>
                  <a:moveTo>
                    <a:pt x="300038" y="299085"/>
                  </a:moveTo>
                  <a:cubicBezTo>
                    <a:pt x="300038" y="257175"/>
                    <a:pt x="300038" y="220027"/>
                    <a:pt x="300038" y="180022"/>
                  </a:cubicBezTo>
                  <a:cubicBezTo>
                    <a:pt x="259080" y="180022"/>
                    <a:pt x="220027" y="180022"/>
                    <a:pt x="179070" y="180022"/>
                  </a:cubicBezTo>
                  <a:cubicBezTo>
                    <a:pt x="179070" y="220027"/>
                    <a:pt x="179070" y="258127"/>
                    <a:pt x="179070" y="299085"/>
                  </a:cubicBezTo>
                  <a:cubicBezTo>
                    <a:pt x="220027" y="299085"/>
                    <a:pt x="258127" y="299085"/>
                    <a:pt x="300038" y="299085"/>
                  </a:cubicBezTo>
                  <a:close/>
                  <a:moveTo>
                    <a:pt x="147638" y="477202"/>
                  </a:moveTo>
                  <a:cubicBezTo>
                    <a:pt x="104775" y="477202"/>
                    <a:pt x="66675" y="477202"/>
                    <a:pt x="26670" y="477202"/>
                  </a:cubicBezTo>
                  <a:cubicBezTo>
                    <a:pt x="26670" y="517207"/>
                    <a:pt x="26670" y="554355"/>
                    <a:pt x="26670" y="594360"/>
                  </a:cubicBezTo>
                  <a:cubicBezTo>
                    <a:pt x="67627" y="594360"/>
                    <a:pt x="106680" y="594360"/>
                    <a:pt x="147638" y="594360"/>
                  </a:cubicBezTo>
                  <a:cubicBezTo>
                    <a:pt x="147638" y="554355"/>
                    <a:pt x="147638" y="517207"/>
                    <a:pt x="147638" y="477202"/>
                  </a:cubicBezTo>
                  <a:close/>
                  <a:moveTo>
                    <a:pt x="450532" y="1041082"/>
                  </a:moveTo>
                  <a:cubicBezTo>
                    <a:pt x="450532" y="1001077"/>
                    <a:pt x="450532" y="962025"/>
                    <a:pt x="450532" y="923925"/>
                  </a:cubicBezTo>
                  <a:cubicBezTo>
                    <a:pt x="408622" y="923925"/>
                    <a:pt x="370522" y="923925"/>
                    <a:pt x="331470" y="923925"/>
                  </a:cubicBezTo>
                  <a:cubicBezTo>
                    <a:pt x="331470" y="964882"/>
                    <a:pt x="331470" y="1002030"/>
                    <a:pt x="331470" y="1041082"/>
                  </a:cubicBezTo>
                  <a:cubicBezTo>
                    <a:pt x="372427" y="1041082"/>
                    <a:pt x="410527" y="1041082"/>
                    <a:pt x="450532" y="1041082"/>
                  </a:cubicBezTo>
                  <a:close/>
                  <a:moveTo>
                    <a:pt x="332422" y="1218248"/>
                  </a:moveTo>
                  <a:cubicBezTo>
                    <a:pt x="332422" y="1258253"/>
                    <a:pt x="332422" y="1296353"/>
                    <a:pt x="332422" y="1336357"/>
                  </a:cubicBezTo>
                  <a:cubicBezTo>
                    <a:pt x="373380" y="1336357"/>
                    <a:pt x="410527" y="1336357"/>
                    <a:pt x="451485" y="1336357"/>
                  </a:cubicBezTo>
                  <a:cubicBezTo>
                    <a:pt x="451485" y="1296353"/>
                    <a:pt x="451485" y="1257300"/>
                    <a:pt x="451485" y="1218248"/>
                  </a:cubicBezTo>
                  <a:cubicBezTo>
                    <a:pt x="409575" y="1218248"/>
                    <a:pt x="372427" y="1218248"/>
                    <a:pt x="332422" y="1218248"/>
                  </a:cubicBezTo>
                  <a:close/>
                  <a:moveTo>
                    <a:pt x="452438" y="447675"/>
                  </a:moveTo>
                  <a:cubicBezTo>
                    <a:pt x="452438" y="406717"/>
                    <a:pt x="452438" y="369570"/>
                    <a:pt x="452438" y="329565"/>
                  </a:cubicBezTo>
                  <a:cubicBezTo>
                    <a:pt x="411480" y="329565"/>
                    <a:pt x="371475" y="329565"/>
                    <a:pt x="331470" y="329565"/>
                  </a:cubicBezTo>
                  <a:cubicBezTo>
                    <a:pt x="331470" y="370522"/>
                    <a:pt x="331470" y="408622"/>
                    <a:pt x="331470" y="447675"/>
                  </a:cubicBezTo>
                  <a:cubicBezTo>
                    <a:pt x="371475" y="447675"/>
                    <a:pt x="409575" y="447675"/>
                    <a:pt x="452438" y="447675"/>
                  </a:cubicBezTo>
                  <a:close/>
                  <a:moveTo>
                    <a:pt x="300038" y="448627"/>
                  </a:moveTo>
                  <a:cubicBezTo>
                    <a:pt x="300038" y="405765"/>
                    <a:pt x="300038" y="368617"/>
                    <a:pt x="300038" y="328613"/>
                  </a:cubicBezTo>
                  <a:cubicBezTo>
                    <a:pt x="258127" y="328613"/>
                    <a:pt x="219075" y="328613"/>
                    <a:pt x="180022" y="328613"/>
                  </a:cubicBezTo>
                  <a:cubicBezTo>
                    <a:pt x="180022" y="370522"/>
                    <a:pt x="180022" y="408622"/>
                    <a:pt x="180022" y="448627"/>
                  </a:cubicBezTo>
                  <a:cubicBezTo>
                    <a:pt x="220980" y="448627"/>
                    <a:pt x="258127" y="448627"/>
                    <a:pt x="300038" y="448627"/>
                  </a:cubicBezTo>
                  <a:close/>
                  <a:moveTo>
                    <a:pt x="146685" y="299085"/>
                  </a:moveTo>
                  <a:cubicBezTo>
                    <a:pt x="146685" y="256222"/>
                    <a:pt x="146685" y="218122"/>
                    <a:pt x="146685" y="181927"/>
                  </a:cubicBezTo>
                  <a:cubicBezTo>
                    <a:pt x="103822" y="181927"/>
                    <a:pt x="65722" y="181927"/>
                    <a:pt x="27622" y="181927"/>
                  </a:cubicBezTo>
                  <a:cubicBezTo>
                    <a:pt x="27622" y="222885"/>
                    <a:pt x="27622" y="260032"/>
                    <a:pt x="27622" y="299085"/>
                  </a:cubicBezTo>
                  <a:cubicBezTo>
                    <a:pt x="67627" y="299085"/>
                    <a:pt x="104775" y="299085"/>
                    <a:pt x="146685" y="299085"/>
                  </a:cubicBezTo>
                  <a:close/>
                  <a:moveTo>
                    <a:pt x="145732" y="889635"/>
                  </a:moveTo>
                  <a:cubicBezTo>
                    <a:pt x="145732" y="848677"/>
                    <a:pt x="145732" y="810577"/>
                    <a:pt x="145732" y="772477"/>
                  </a:cubicBezTo>
                  <a:cubicBezTo>
                    <a:pt x="103822" y="772477"/>
                    <a:pt x="66675" y="772477"/>
                    <a:pt x="28575" y="772477"/>
                  </a:cubicBezTo>
                  <a:cubicBezTo>
                    <a:pt x="28575" y="813435"/>
                    <a:pt x="28575" y="851535"/>
                    <a:pt x="28575" y="889635"/>
                  </a:cubicBezTo>
                  <a:cubicBezTo>
                    <a:pt x="70485" y="889635"/>
                    <a:pt x="107632" y="889635"/>
                    <a:pt x="145732" y="889635"/>
                  </a:cubicBezTo>
                  <a:close/>
                  <a:moveTo>
                    <a:pt x="179070" y="889635"/>
                  </a:moveTo>
                  <a:cubicBezTo>
                    <a:pt x="220027" y="889635"/>
                    <a:pt x="258127" y="889635"/>
                    <a:pt x="298132" y="889635"/>
                  </a:cubicBezTo>
                  <a:cubicBezTo>
                    <a:pt x="298132" y="848677"/>
                    <a:pt x="298132" y="810577"/>
                    <a:pt x="298132" y="772477"/>
                  </a:cubicBezTo>
                  <a:cubicBezTo>
                    <a:pt x="256222" y="772477"/>
                    <a:pt x="219075" y="772477"/>
                    <a:pt x="179070" y="772477"/>
                  </a:cubicBezTo>
                  <a:cubicBezTo>
                    <a:pt x="179070" y="812482"/>
                    <a:pt x="179070" y="849630"/>
                    <a:pt x="179070" y="889635"/>
                  </a:cubicBezTo>
                  <a:close/>
                  <a:moveTo>
                    <a:pt x="450532" y="890588"/>
                  </a:moveTo>
                  <a:cubicBezTo>
                    <a:pt x="450532" y="849630"/>
                    <a:pt x="450532" y="811530"/>
                    <a:pt x="450532" y="771525"/>
                  </a:cubicBezTo>
                  <a:cubicBezTo>
                    <a:pt x="409575" y="771525"/>
                    <a:pt x="372427" y="771525"/>
                    <a:pt x="331470" y="771525"/>
                  </a:cubicBezTo>
                  <a:cubicBezTo>
                    <a:pt x="331470" y="811530"/>
                    <a:pt x="331470" y="850582"/>
                    <a:pt x="331470" y="890588"/>
                  </a:cubicBezTo>
                  <a:cubicBezTo>
                    <a:pt x="372427" y="890588"/>
                    <a:pt x="410527" y="890588"/>
                    <a:pt x="450532" y="890588"/>
                  </a:cubicBezTo>
                  <a:close/>
                  <a:moveTo>
                    <a:pt x="298132" y="1370648"/>
                  </a:moveTo>
                  <a:cubicBezTo>
                    <a:pt x="257175" y="1370648"/>
                    <a:pt x="218122" y="1370648"/>
                    <a:pt x="180022" y="1370648"/>
                  </a:cubicBezTo>
                  <a:cubicBezTo>
                    <a:pt x="180022" y="1410653"/>
                    <a:pt x="180022" y="1447800"/>
                    <a:pt x="180022" y="1486853"/>
                  </a:cubicBezTo>
                  <a:cubicBezTo>
                    <a:pt x="220980" y="1486853"/>
                    <a:pt x="257175" y="1486853"/>
                    <a:pt x="298132" y="1486853"/>
                  </a:cubicBezTo>
                  <a:cubicBezTo>
                    <a:pt x="298132" y="1447800"/>
                    <a:pt x="298132" y="1411605"/>
                    <a:pt x="298132" y="1370648"/>
                  </a:cubicBezTo>
                  <a:close/>
                  <a:moveTo>
                    <a:pt x="299085" y="1632585"/>
                  </a:moveTo>
                  <a:cubicBezTo>
                    <a:pt x="299085" y="1590675"/>
                    <a:pt x="299085" y="1553528"/>
                    <a:pt x="299085" y="1516380"/>
                  </a:cubicBezTo>
                  <a:cubicBezTo>
                    <a:pt x="258127" y="1516380"/>
                    <a:pt x="219075" y="1516380"/>
                    <a:pt x="179070" y="1516380"/>
                  </a:cubicBezTo>
                  <a:cubicBezTo>
                    <a:pt x="179070" y="1557338"/>
                    <a:pt x="179070" y="1594485"/>
                    <a:pt x="179070" y="1632585"/>
                  </a:cubicBezTo>
                  <a:cubicBezTo>
                    <a:pt x="219075" y="1632585"/>
                    <a:pt x="256222" y="1632585"/>
                    <a:pt x="299085" y="1632585"/>
                  </a:cubicBezTo>
                  <a:close/>
                  <a:moveTo>
                    <a:pt x="146685" y="1370648"/>
                  </a:moveTo>
                  <a:cubicBezTo>
                    <a:pt x="104775" y="1370648"/>
                    <a:pt x="65722" y="1370648"/>
                    <a:pt x="28575" y="1370648"/>
                  </a:cubicBezTo>
                  <a:cubicBezTo>
                    <a:pt x="28575" y="1410653"/>
                    <a:pt x="28575" y="1447800"/>
                    <a:pt x="28575" y="1486853"/>
                  </a:cubicBezTo>
                  <a:cubicBezTo>
                    <a:pt x="69532" y="1486853"/>
                    <a:pt x="106680" y="1486853"/>
                    <a:pt x="146685" y="1486853"/>
                  </a:cubicBezTo>
                  <a:cubicBezTo>
                    <a:pt x="146685" y="1447800"/>
                    <a:pt x="146685" y="1410653"/>
                    <a:pt x="146685" y="1370648"/>
                  </a:cubicBezTo>
                  <a:close/>
                  <a:moveTo>
                    <a:pt x="449580" y="1631632"/>
                  </a:moveTo>
                  <a:cubicBezTo>
                    <a:pt x="449580" y="1591628"/>
                    <a:pt x="449580" y="1553528"/>
                    <a:pt x="449580" y="1514475"/>
                  </a:cubicBezTo>
                  <a:cubicBezTo>
                    <a:pt x="409575" y="1514475"/>
                    <a:pt x="372427" y="1514475"/>
                    <a:pt x="332422" y="1514475"/>
                  </a:cubicBezTo>
                  <a:cubicBezTo>
                    <a:pt x="332422" y="1554480"/>
                    <a:pt x="332422" y="1592580"/>
                    <a:pt x="332422" y="1631632"/>
                  </a:cubicBezTo>
                  <a:cubicBezTo>
                    <a:pt x="373380" y="1631632"/>
                    <a:pt x="410527" y="1631632"/>
                    <a:pt x="449580" y="1631632"/>
                  </a:cubicBezTo>
                  <a:close/>
                </a:path>
              </a:pathLst>
            </a:custGeom>
            <a:gradFill>
              <a:gsLst>
                <a:gs pos="40000">
                  <a:schemeClr val="accent1"/>
                </a:gs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BC0508-C0A7-465A-A59D-A3872D887818}"/>
                </a:ext>
              </a:extLst>
            </p:cNvPr>
            <p:cNvSpPr/>
            <p:nvPr/>
          </p:nvSpPr>
          <p:spPr>
            <a:xfrm>
              <a:off x="6064495" y="926841"/>
              <a:ext cx="247418" cy="1403231"/>
            </a:xfrm>
            <a:custGeom>
              <a:avLst/>
              <a:gdLst>
                <a:gd name="connsiteX0" fmla="*/ 335280 w 333375"/>
                <a:gd name="connsiteY0" fmla="*/ 3057525 h 3057525"/>
                <a:gd name="connsiteX1" fmla="*/ 0 w 333375"/>
                <a:gd name="connsiteY1" fmla="*/ 3057525 h 3057525"/>
                <a:gd name="connsiteX2" fmla="*/ 0 w 333375"/>
                <a:gd name="connsiteY2" fmla="*/ 0 h 3057525"/>
                <a:gd name="connsiteX3" fmla="*/ 203835 w 333375"/>
                <a:gd name="connsiteY3" fmla="*/ 217170 h 3057525"/>
                <a:gd name="connsiteX4" fmla="*/ 218123 w 333375"/>
                <a:gd name="connsiteY4" fmla="*/ 269558 h 3057525"/>
                <a:gd name="connsiteX5" fmla="*/ 218123 w 333375"/>
                <a:gd name="connsiteY5" fmla="*/ 788670 h 3057525"/>
                <a:gd name="connsiteX6" fmla="*/ 252413 w 333375"/>
                <a:gd name="connsiteY6" fmla="*/ 870585 h 3057525"/>
                <a:gd name="connsiteX7" fmla="*/ 338138 w 333375"/>
                <a:gd name="connsiteY7" fmla="*/ 1076325 h 3057525"/>
                <a:gd name="connsiteX8" fmla="*/ 336233 w 333375"/>
                <a:gd name="connsiteY8" fmla="*/ 2999423 h 3057525"/>
                <a:gd name="connsiteX9" fmla="*/ 335280 w 333375"/>
                <a:gd name="connsiteY9" fmla="*/ 3057525 h 3057525"/>
                <a:gd name="connsiteX10" fmla="*/ 58103 w 333375"/>
                <a:gd name="connsiteY10" fmla="*/ 796290 h 3057525"/>
                <a:gd name="connsiteX11" fmla="*/ 35243 w 333375"/>
                <a:gd name="connsiteY11" fmla="*/ 755333 h 3057525"/>
                <a:gd name="connsiteX12" fmla="*/ 20955 w 333375"/>
                <a:gd name="connsiteY12" fmla="*/ 768668 h 3057525"/>
                <a:gd name="connsiteX13" fmla="*/ 20955 w 333375"/>
                <a:gd name="connsiteY13" fmla="*/ 1084898 h 3057525"/>
                <a:gd name="connsiteX14" fmla="*/ 91440 w 333375"/>
                <a:gd name="connsiteY14" fmla="*/ 1084898 h 3057525"/>
                <a:gd name="connsiteX15" fmla="*/ 90488 w 333375"/>
                <a:gd name="connsiteY15" fmla="*/ 832485 h 3057525"/>
                <a:gd name="connsiteX16" fmla="*/ 61913 w 333375"/>
                <a:gd name="connsiteY16" fmla="*/ 801053 h 3057525"/>
                <a:gd name="connsiteX17" fmla="*/ 58103 w 333375"/>
                <a:gd name="connsiteY17" fmla="*/ 796290 h 3057525"/>
                <a:gd name="connsiteX18" fmla="*/ 158115 w 333375"/>
                <a:gd name="connsiteY18" fmla="*/ 875347 h 3057525"/>
                <a:gd name="connsiteX19" fmla="*/ 159068 w 333375"/>
                <a:gd name="connsiteY19" fmla="*/ 877253 h 3057525"/>
                <a:gd name="connsiteX20" fmla="*/ 116205 w 333375"/>
                <a:gd name="connsiteY20" fmla="*/ 837247 h 3057525"/>
                <a:gd name="connsiteX21" fmla="*/ 116205 w 333375"/>
                <a:gd name="connsiteY21" fmla="*/ 1084898 h 3057525"/>
                <a:gd name="connsiteX22" fmla="*/ 215265 w 333375"/>
                <a:gd name="connsiteY22" fmla="*/ 1084898 h 3057525"/>
                <a:gd name="connsiteX23" fmla="*/ 216218 w 333375"/>
                <a:gd name="connsiteY23" fmla="*/ 975360 h 3057525"/>
                <a:gd name="connsiteX24" fmla="*/ 158115 w 333375"/>
                <a:gd name="connsiteY24" fmla="*/ 875347 h 3057525"/>
                <a:gd name="connsiteX25" fmla="*/ 215265 w 333375"/>
                <a:gd name="connsiteY25" fmla="*/ 1448753 h 3057525"/>
                <a:gd name="connsiteX26" fmla="*/ 215265 w 333375"/>
                <a:gd name="connsiteY26" fmla="*/ 1114425 h 3057525"/>
                <a:gd name="connsiteX27" fmla="*/ 118110 w 333375"/>
                <a:gd name="connsiteY27" fmla="*/ 1114425 h 3057525"/>
                <a:gd name="connsiteX28" fmla="*/ 118110 w 333375"/>
                <a:gd name="connsiteY28" fmla="*/ 1448753 h 3057525"/>
                <a:gd name="connsiteX29" fmla="*/ 215265 w 333375"/>
                <a:gd name="connsiteY29" fmla="*/ 1448753 h 3057525"/>
                <a:gd name="connsiteX30" fmla="*/ 236220 w 333375"/>
                <a:gd name="connsiteY30" fmla="*/ 1113473 h 3057525"/>
                <a:gd name="connsiteX31" fmla="*/ 236220 w 333375"/>
                <a:gd name="connsiteY31" fmla="*/ 1447800 h 3057525"/>
                <a:gd name="connsiteX32" fmla="*/ 313373 w 333375"/>
                <a:gd name="connsiteY32" fmla="*/ 1447800 h 3057525"/>
                <a:gd name="connsiteX33" fmla="*/ 313373 w 333375"/>
                <a:gd name="connsiteY33" fmla="*/ 1113473 h 3057525"/>
                <a:gd name="connsiteX34" fmla="*/ 236220 w 333375"/>
                <a:gd name="connsiteY34" fmla="*/ 1113473 h 3057525"/>
                <a:gd name="connsiteX35" fmla="*/ 89535 w 333375"/>
                <a:gd name="connsiteY35" fmla="*/ 1448753 h 3057525"/>
                <a:gd name="connsiteX36" fmla="*/ 89535 w 333375"/>
                <a:gd name="connsiteY36" fmla="*/ 1114425 h 3057525"/>
                <a:gd name="connsiteX37" fmla="*/ 20003 w 333375"/>
                <a:gd name="connsiteY37" fmla="*/ 1114425 h 3057525"/>
                <a:gd name="connsiteX38" fmla="*/ 20003 w 333375"/>
                <a:gd name="connsiteY38" fmla="*/ 1448753 h 3057525"/>
                <a:gd name="connsiteX39" fmla="*/ 89535 w 333375"/>
                <a:gd name="connsiteY39" fmla="*/ 1448753 h 3057525"/>
                <a:gd name="connsiteX40" fmla="*/ 135255 w 333375"/>
                <a:gd name="connsiteY40" fmla="*/ 742950 h 3057525"/>
                <a:gd name="connsiteX41" fmla="*/ 135255 w 333375"/>
                <a:gd name="connsiteY41" fmla="*/ 366713 h 3057525"/>
                <a:gd name="connsiteX42" fmla="*/ 76200 w 333375"/>
                <a:gd name="connsiteY42" fmla="*/ 366713 h 3057525"/>
                <a:gd name="connsiteX43" fmla="*/ 75248 w 333375"/>
                <a:gd name="connsiteY43" fmla="*/ 633413 h 3057525"/>
                <a:gd name="connsiteX44" fmla="*/ 135255 w 333375"/>
                <a:gd name="connsiteY44" fmla="*/ 742950 h 3057525"/>
                <a:gd name="connsiteX45" fmla="*/ 154305 w 333375"/>
                <a:gd name="connsiteY45" fmla="*/ 367665 h 3057525"/>
                <a:gd name="connsiteX46" fmla="*/ 156210 w 333375"/>
                <a:gd name="connsiteY46" fmla="*/ 753428 h 3057525"/>
                <a:gd name="connsiteX47" fmla="*/ 194310 w 333375"/>
                <a:gd name="connsiteY47" fmla="*/ 816293 h 3057525"/>
                <a:gd name="connsiteX48" fmla="*/ 194310 w 333375"/>
                <a:gd name="connsiteY48" fmla="*/ 365760 h 3057525"/>
                <a:gd name="connsiteX49" fmla="*/ 154305 w 333375"/>
                <a:gd name="connsiteY49" fmla="*/ 367665 h 3057525"/>
                <a:gd name="connsiteX50" fmla="*/ 176213 w 333375"/>
                <a:gd name="connsiteY50" fmla="*/ 1740218 h 3057525"/>
                <a:gd name="connsiteX51" fmla="*/ 20955 w 333375"/>
                <a:gd name="connsiteY51" fmla="*/ 1740218 h 3057525"/>
                <a:gd name="connsiteX52" fmla="*/ 20955 w 333375"/>
                <a:gd name="connsiteY52" fmla="*/ 1836420 h 3057525"/>
                <a:gd name="connsiteX53" fmla="*/ 176213 w 333375"/>
                <a:gd name="connsiteY53" fmla="*/ 1836420 h 3057525"/>
                <a:gd name="connsiteX54" fmla="*/ 176213 w 333375"/>
                <a:gd name="connsiteY54" fmla="*/ 1740218 h 3057525"/>
                <a:gd name="connsiteX55" fmla="*/ 155258 w 333375"/>
                <a:gd name="connsiteY55" fmla="*/ 1618298 h 3057525"/>
                <a:gd name="connsiteX56" fmla="*/ 155258 w 333375"/>
                <a:gd name="connsiteY56" fmla="*/ 1713548 h 3057525"/>
                <a:gd name="connsiteX57" fmla="*/ 311468 w 333375"/>
                <a:gd name="connsiteY57" fmla="*/ 1713548 h 3057525"/>
                <a:gd name="connsiteX58" fmla="*/ 311468 w 333375"/>
                <a:gd name="connsiteY58" fmla="*/ 1618298 h 3057525"/>
                <a:gd name="connsiteX59" fmla="*/ 155258 w 333375"/>
                <a:gd name="connsiteY59" fmla="*/ 1618298 h 3057525"/>
                <a:gd name="connsiteX60" fmla="*/ 87630 w 333375"/>
                <a:gd name="connsiteY60" fmla="*/ 1595438 h 3057525"/>
                <a:gd name="connsiteX61" fmla="*/ 243840 w 333375"/>
                <a:gd name="connsiteY61" fmla="*/ 1595438 h 3057525"/>
                <a:gd name="connsiteX62" fmla="*/ 243840 w 333375"/>
                <a:gd name="connsiteY62" fmla="*/ 1501140 h 3057525"/>
                <a:gd name="connsiteX63" fmla="*/ 87630 w 333375"/>
                <a:gd name="connsiteY63" fmla="*/ 1501140 h 3057525"/>
                <a:gd name="connsiteX64" fmla="*/ 87630 w 333375"/>
                <a:gd name="connsiteY64" fmla="*/ 1595438 h 3057525"/>
                <a:gd name="connsiteX65" fmla="*/ 244793 w 333375"/>
                <a:gd name="connsiteY65" fmla="*/ 1861185 h 3057525"/>
                <a:gd name="connsiteX66" fmla="*/ 89535 w 333375"/>
                <a:gd name="connsiteY66" fmla="*/ 1861185 h 3057525"/>
                <a:gd name="connsiteX67" fmla="*/ 89535 w 333375"/>
                <a:gd name="connsiteY67" fmla="*/ 1955482 h 3057525"/>
                <a:gd name="connsiteX68" fmla="*/ 244793 w 333375"/>
                <a:gd name="connsiteY68" fmla="*/ 1955482 h 3057525"/>
                <a:gd name="connsiteX69" fmla="*/ 244793 w 333375"/>
                <a:gd name="connsiteY69" fmla="*/ 1861185 h 3057525"/>
                <a:gd name="connsiteX70" fmla="*/ 40958 w 333375"/>
                <a:gd name="connsiteY70" fmla="*/ 659130 h 3057525"/>
                <a:gd name="connsiteX71" fmla="*/ 53340 w 333375"/>
                <a:gd name="connsiteY71" fmla="*/ 652463 h 3057525"/>
                <a:gd name="connsiteX72" fmla="*/ 53340 w 333375"/>
                <a:gd name="connsiteY72" fmla="*/ 369570 h 3057525"/>
                <a:gd name="connsiteX73" fmla="*/ 17145 w 333375"/>
                <a:gd name="connsiteY73" fmla="*/ 396240 h 3057525"/>
                <a:gd name="connsiteX74" fmla="*/ 18098 w 333375"/>
                <a:gd name="connsiteY74" fmla="*/ 599123 h 3057525"/>
                <a:gd name="connsiteX75" fmla="*/ 40958 w 333375"/>
                <a:gd name="connsiteY75" fmla="*/ 659130 h 3057525"/>
                <a:gd name="connsiteX76" fmla="*/ 178118 w 333375"/>
                <a:gd name="connsiteY76" fmla="*/ 2103120 h 3057525"/>
                <a:gd name="connsiteX77" fmla="*/ 21908 w 333375"/>
                <a:gd name="connsiteY77" fmla="*/ 2103120 h 3057525"/>
                <a:gd name="connsiteX78" fmla="*/ 21908 w 333375"/>
                <a:gd name="connsiteY78" fmla="*/ 2197418 h 3057525"/>
                <a:gd name="connsiteX79" fmla="*/ 175260 w 333375"/>
                <a:gd name="connsiteY79" fmla="*/ 2197418 h 3057525"/>
                <a:gd name="connsiteX80" fmla="*/ 178118 w 333375"/>
                <a:gd name="connsiteY80" fmla="*/ 2177415 h 3057525"/>
                <a:gd name="connsiteX81" fmla="*/ 178118 w 333375"/>
                <a:gd name="connsiteY81" fmla="*/ 2103120 h 3057525"/>
                <a:gd name="connsiteX82" fmla="*/ 313373 w 333375"/>
                <a:gd name="connsiteY82" fmla="*/ 1086803 h 3057525"/>
                <a:gd name="connsiteX83" fmla="*/ 238125 w 333375"/>
                <a:gd name="connsiteY83" fmla="*/ 942022 h 3057525"/>
                <a:gd name="connsiteX84" fmla="*/ 238125 w 333375"/>
                <a:gd name="connsiteY84" fmla="*/ 1086803 h 3057525"/>
                <a:gd name="connsiteX85" fmla="*/ 313373 w 333375"/>
                <a:gd name="connsiteY85" fmla="*/ 1086803 h 3057525"/>
                <a:gd name="connsiteX86" fmla="*/ 133350 w 333375"/>
                <a:gd name="connsiteY86" fmla="*/ 339090 h 3057525"/>
                <a:gd name="connsiteX87" fmla="*/ 79058 w 333375"/>
                <a:gd name="connsiteY87" fmla="*/ 186690 h 3057525"/>
                <a:gd name="connsiteX88" fmla="*/ 79058 w 333375"/>
                <a:gd name="connsiteY88" fmla="*/ 339090 h 3057525"/>
                <a:gd name="connsiteX89" fmla="*/ 133350 w 333375"/>
                <a:gd name="connsiteY89" fmla="*/ 339090 h 3057525"/>
                <a:gd name="connsiteX90" fmla="*/ 33338 w 333375"/>
                <a:gd name="connsiteY90" fmla="*/ 140970 h 3057525"/>
                <a:gd name="connsiteX91" fmla="*/ 20003 w 333375"/>
                <a:gd name="connsiteY91" fmla="*/ 142875 h 3057525"/>
                <a:gd name="connsiteX92" fmla="*/ 20003 w 333375"/>
                <a:gd name="connsiteY92" fmla="*/ 346710 h 3057525"/>
                <a:gd name="connsiteX93" fmla="*/ 52388 w 333375"/>
                <a:gd name="connsiteY93" fmla="*/ 325755 h 3057525"/>
                <a:gd name="connsiteX94" fmla="*/ 33338 w 333375"/>
                <a:gd name="connsiteY94" fmla="*/ 140970 h 3057525"/>
                <a:gd name="connsiteX95" fmla="*/ 130493 w 333375"/>
                <a:gd name="connsiteY95" fmla="*/ 1713548 h 3057525"/>
                <a:gd name="connsiteX96" fmla="*/ 130493 w 333375"/>
                <a:gd name="connsiteY96" fmla="*/ 1614488 h 3057525"/>
                <a:gd name="connsiteX97" fmla="*/ 87630 w 333375"/>
                <a:gd name="connsiteY97" fmla="*/ 1619250 h 3057525"/>
                <a:gd name="connsiteX98" fmla="*/ 87630 w 333375"/>
                <a:gd name="connsiteY98" fmla="*/ 1713548 h 3057525"/>
                <a:gd name="connsiteX99" fmla="*/ 130493 w 333375"/>
                <a:gd name="connsiteY99" fmla="*/ 1713548 h 3057525"/>
                <a:gd name="connsiteX100" fmla="*/ 312420 w 333375"/>
                <a:gd name="connsiteY100" fmla="*/ 2099310 h 3057525"/>
                <a:gd name="connsiteX101" fmla="*/ 269558 w 333375"/>
                <a:gd name="connsiteY101" fmla="*/ 2103120 h 3057525"/>
                <a:gd name="connsiteX102" fmla="*/ 269558 w 333375"/>
                <a:gd name="connsiteY102" fmla="*/ 2196465 h 3057525"/>
                <a:gd name="connsiteX103" fmla="*/ 312420 w 333375"/>
                <a:gd name="connsiteY103" fmla="*/ 2196465 h 3057525"/>
                <a:gd name="connsiteX104" fmla="*/ 312420 w 333375"/>
                <a:gd name="connsiteY104" fmla="*/ 2099310 h 3057525"/>
                <a:gd name="connsiteX105" fmla="*/ 244793 w 333375"/>
                <a:gd name="connsiteY105" fmla="*/ 1975485 h 3057525"/>
                <a:gd name="connsiteX106" fmla="*/ 200978 w 333375"/>
                <a:gd name="connsiteY106" fmla="*/ 1980248 h 3057525"/>
                <a:gd name="connsiteX107" fmla="*/ 200978 w 333375"/>
                <a:gd name="connsiteY107" fmla="*/ 2073593 h 3057525"/>
                <a:gd name="connsiteX108" fmla="*/ 244793 w 333375"/>
                <a:gd name="connsiteY108" fmla="*/ 2073593 h 3057525"/>
                <a:gd name="connsiteX109" fmla="*/ 244793 w 333375"/>
                <a:gd name="connsiteY109" fmla="*/ 1975485 h 3057525"/>
                <a:gd name="connsiteX110" fmla="*/ 202883 w 333375"/>
                <a:gd name="connsiteY110" fmla="*/ 2101215 h 3057525"/>
                <a:gd name="connsiteX111" fmla="*/ 202883 w 333375"/>
                <a:gd name="connsiteY111" fmla="*/ 2196465 h 3057525"/>
                <a:gd name="connsiteX112" fmla="*/ 243840 w 333375"/>
                <a:gd name="connsiteY112" fmla="*/ 2196465 h 3057525"/>
                <a:gd name="connsiteX113" fmla="*/ 243840 w 333375"/>
                <a:gd name="connsiteY113" fmla="*/ 2101215 h 3057525"/>
                <a:gd name="connsiteX114" fmla="*/ 202883 w 333375"/>
                <a:gd name="connsiteY114" fmla="*/ 2101215 h 3057525"/>
                <a:gd name="connsiteX115" fmla="*/ 270510 w 333375"/>
                <a:gd name="connsiteY115" fmla="*/ 1979295 h 3057525"/>
                <a:gd name="connsiteX116" fmla="*/ 270510 w 333375"/>
                <a:gd name="connsiteY116" fmla="*/ 2078355 h 3057525"/>
                <a:gd name="connsiteX117" fmla="*/ 312420 w 333375"/>
                <a:gd name="connsiteY117" fmla="*/ 2073593 h 3057525"/>
                <a:gd name="connsiteX118" fmla="*/ 312420 w 333375"/>
                <a:gd name="connsiteY118" fmla="*/ 1979295 h 3057525"/>
                <a:gd name="connsiteX119" fmla="*/ 270510 w 333375"/>
                <a:gd name="connsiteY119" fmla="*/ 1979295 h 3057525"/>
                <a:gd name="connsiteX120" fmla="*/ 313373 w 333375"/>
                <a:gd name="connsiteY120" fmla="*/ 1741170 h 3057525"/>
                <a:gd name="connsiteX121" fmla="*/ 268605 w 333375"/>
                <a:gd name="connsiteY121" fmla="*/ 1741170 h 3057525"/>
                <a:gd name="connsiteX122" fmla="*/ 268605 w 333375"/>
                <a:gd name="connsiteY122" fmla="*/ 1836420 h 3057525"/>
                <a:gd name="connsiteX123" fmla="*/ 313373 w 333375"/>
                <a:gd name="connsiteY123" fmla="*/ 1836420 h 3057525"/>
                <a:gd name="connsiteX124" fmla="*/ 313373 w 333375"/>
                <a:gd name="connsiteY124" fmla="*/ 1741170 h 3057525"/>
                <a:gd name="connsiteX125" fmla="*/ 268605 w 333375"/>
                <a:gd name="connsiteY125" fmla="*/ 1499235 h 3057525"/>
                <a:gd name="connsiteX126" fmla="*/ 268605 w 333375"/>
                <a:gd name="connsiteY126" fmla="*/ 1594485 h 3057525"/>
                <a:gd name="connsiteX127" fmla="*/ 312420 w 333375"/>
                <a:gd name="connsiteY127" fmla="*/ 1594485 h 3057525"/>
                <a:gd name="connsiteX128" fmla="*/ 312420 w 333375"/>
                <a:gd name="connsiteY128" fmla="*/ 1499235 h 3057525"/>
                <a:gd name="connsiteX129" fmla="*/ 268605 w 333375"/>
                <a:gd name="connsiteY129" fmla="*/ 1499235 h 3057525"/>
                <a:gd name="connsiteX130" fmla="*/ 62865 w 333375"/>
                <a:gd name="connsiteY130" fmla="*/ 1595438 h 3057525"/>
                <a:gd name="connsiteX131" fmla="*/ 62865 w 333375"/>
                <a:gd name="connsiteY131" fmla="*/ 1500188 h 3057525"/>
                <a:gd name="connsiteX132" fmla="*/ 20003 w 333375"/>
                <a:gd name="connsiteY132" fmla="*/ 1500188 h 3057525"/>
                <a:gd name="connsiteX133" fmla="*/ 20003 w 333375"/>
                <a:gd name="connsiteY133" fmla="*/ 1595438 h 3057525"/>
                <a:gd name="connsiteX134" fmla="*/ 62865 w 333375"/>
                <a:gd name="connsiteY134" fmla="*/ 1595438 h 3057525"/>
                <a:gd name="connsiteX135" fmla="*/ 157163 w 333375"/>
                <a:gd name="connsiteY135" fmla="*/ 2435543 h 3057525"/>
                <a:gd name="connsiteX136" fmla="*/ 308610 w 333375"/>
                <a:gd name="connsiteY136" fmla="*/ 2435543 h 3057525"/>
                <a:gd name="connsiteX137" fmla="*/ 308610 w 333375"/>
                <a:gd name="connsiteY137" fmla="*/ 2342198 h 3057525"/>
                <a:gd name="connsiteX138" fmla="*/ 157163 w 333375"/>
                <a:gd name="connsiteY138" fmla="*/ 2342198 h 3057525"/>
                <a:gd name="connsiteX139" fmla="*/ 157163 w 333375"/>
                <a:gd name="connsiteY139" fmla="*/ 2435543 h 3057525"/>
                <a:gd name="connsiteX140" fmla="*/ 63818 w 333375"/>
                <a:gd name="connsiteY140" fmla="*/ 1862138 h 3057525"/>
                <a:gd name="connsiteX141" fmla="*/ 20003 w 333375"/>
                <a:gd name="connsiteY141" fmla="*/ 1862138 h 3057525"/>
                <a:gd name="connsiteX142" fmla="*/ 20003 w 333375"/>
                <a:gd name="connsiteY142" fmla="*/ 1954530 h 3057525"/>
                <a:gd name="connsiteX143" fmla="*/ 63818 w 333375"/>
                <a:gd name="connsiteY143" fmla="*/ 1954530 h 3057525"/>
                <a:gd name="connsiteX144" fmla="*/ 63818 w 333375"/>
                <a:gd name="connsiteY144" fmla="*/ 1862138 h 3057525"/>
                <a:gd name="connsiteX145" fmla="*/ 21908 w 333375"/>
                <a:gd name="connsiteY145" fmla="*/ 2225993 h 3057525"/>
                <a:gd name="connsiteX146" fmla="*/ 21908 w 333375"/>
                <a:gd name="connsiteY146" fmla="*/ 2310765 h 3057525"/>
                <a:gd name="connsiteX147" fmla="*/ 61913 w 333375"/>
                <a:gd name="connsiteY147" fmla="*/ 2270760 h 3057525"/>
                <a:gd name="connsiteX148" fmla="*/ 21908 w 333375"/>
                <a:gd name="connsiteY148" fmla="*/ 2225993 h 3057525"/>
                <a:gd name="connsiteX149" fmla="*/ 157163 w 333375"/>
                <a:gd name="connsiteY149" fmla="*/ 242888 h 3057525"/>
                <a:gd name="connsiteX150" fmla="*/ 195263 w 333375"/>
                <a:gd name="connsiteY150" fmla="*/ 334328 h 3057525"/>
                <a:gd name="connsiteX151" fmla="*/ 157163 w 333375"/>
                <a:gd name="connsiteY151" fmla="*/ 242888 h 3057525"/>
                <a:gd name="connsiteX152" fmla="*/ 268605 w 333375"/>
                <a:gd name="connsiteY152" fmla="*/ 1861185 h 3057525"/>
                <a:gd name="connsiteX153" fmla="*/ 268605 w 333375"/>
                <a:gd name="connsiteY153" fmla="*/ 1953578 h 3057525"/>
                <a:gd name="connsiteX154" fmla="*/ 312420 w 333375"/>
                <a:gd name="connsiteY154" fmla="*/ 1953578 h 3057525"/>
                <a:gd name="connsiteX155" fmla="*/ 312420 w 333375"/>
                <a:gd name="connsiteY155" fmla="*/ 1861185 h 3057525"/>
                <a:gd name="connsiteX156" fmla="*/ 268605 w 333375"/>
                <a:gd name="connsiteY156" fmla="*/ 1861185 h 3057525"/>
                <a:gd name="connsiteX157" fmla="*/ 90488 w 333375"/>
                <a:gd name="connsiteY157" fmla="*/ 2223135 h 3057525"/>
                <a:gd name="connsiteX158" fmla="*/ 90488 w 333375"/>
                <a:gd name="connsiteY158" fmla="*/ 2312670 h 3057525"/>
                <a:gd name="connsiteX159" fmla="*/ 242888 w 333375"/>
                <a:gd name="connsiteY159" fmla="*/ 2312670 h 3057525"/>
                <a:gd name="connsiteX160" fmla="*/ 242888 w 333375"/>
                <a:gd name="connsiteY160" fmla="*/ 2223135 h 3057525"/>
                <a:gd name="connsiteX161" fmla="*/ 90488 w 333375"/>
                <a:gd name="connsiteY161" fmla="*/ 2223135 h 3057525"/>
                <a:gd name="connsiteX162" fmla="*/ 126683 w 333375"/>
                <a:gd name="connsiteY162" fmla="*/ 2436495 h 3057525"/>
                <a:gd name="connsiteX163" fmla="*/ 126683 w 333375"/>
                <a:gd name="connsiteY163" fmla="*/ 2336483 h 3057525"/>
                <a:gd name="connsiteX164" fmla="*/ 90488 w 333375"/>
                <a:gd name="connsiteY164" fmla="*/ 2346960 h 3057525"/>
                <a:gd name="connsiteX165" fmla="*/ 88583 w 333375"/>
                <a:gd name="connsiteY165" fmla="*/ 2436495 h 3057525"/>
                <a:gd name="connsiteX166" fmla="*/ 126683 w 333375"/>
                <a:gd name="connsiteY166" fmla="*/ 2436495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333375" h="3057525">
                  <a:moveTo>
                    <a:pt x="335280" y="3057525"/>
                  </a:moveTo>
                  <a:cubicBezTo>
                    <a:pt x="220980" y="3057525"/>
                    <a:pt x="112395" y="3057525"/>
                    <a:pt x="0" y="3057525"/>
                  </a:cubicBezTo>
                  <a:cubicBezTo>
                    <a:pt x="0" y="2040255"/>
                    <a:pt x="0" y="1022985"/>
                    <a:pt x="0" y="0"/>
                  </a:cubicBezTo>
                  <a:cubicBezTo>
                    <a:pt x="70485" y="74295"/>
                    <a:pt x="138113" y="144780"/>
                    <a:pt x="203835" y="217170"/>
                  </a:cubicBezTo>
                  <a:cubicBezTo>
                    <a:pt x="214313" y="229552"/>
                    <a:pt x="218123" y="251460"/>
                    <a:pt x="218123" y="269558"/>
                  </a:cubicBezTo>
                  <a:cubicBezTo>
                    <a:pt x="219075" y="442913"/>
                    <a:pt x="220028" y="615315"/>
                    <a:pt x="218123" y="788670"/>
                  </a:cubicBezTo>
                  <a:cubicBezTo>
                    <a:pt x="218123" y="822960"/>
                    <a:pt x="224790" y="850583"/>
                    <a:pt x="252413" y="870585"/>
                  </a:cubicBezTo>
                  <a:cubicBezTo>
                    <a:pt x="323850" y="922020"/>
                    <a:pt x="338138" y="989647"/>
                    <a:pt x="338138" y="1076325"/>
                  </a:cubicBezTo>
                  <a:cubicBezTo>
                    <a:pt x="334328" y="1717358"/>
                    <a:pt x="336233" y="2358390"/>
                    <a:pt x="336233" y="2999423"/>
                  </a:cubicBezTo>
                  <a:cubicBezTo>
                    <a:pt x="335280" y="3017520"/>
                    <a:pt x="335280" y="3036570"/>
                    <a:pt x="335280" y="3057525"/>
                  </a:cubicBezTo>
                  <a:close/>
                  <a:moveTo>
                    <a:pt x="58103" y="796290"/>
                  </a:moveTo>
                  <a:cubicBezTo>
                    <a:pt x="50483" y="782955"/>
                    <a:pt x="42863" y="768668"/>
                    <a:pt x="35243" y="755333"/>
                  </a:cubicBezTo>
                  <a:cubicBezTo>
                    <a:pt x="30480" y="760095"/>
                    <a:pt x="25718" y="763905"/>
                    <a:pt x="20955" y="768668"/>
                  </a:cubicBezTo>
                  <a:cubicBezTo>
                    <a:pt x="20955" y="873443"/>
                    <a:pt x="20955" y="979170"/>
                    <a:pt x="20955" y="1084898"/>
                  </a:cubicBezTo>
                  <a:cubicBezTo>
                    <a:pt x="45720" y="1084898"/>
                    <a:pt x="66675" y="1084898"/>
                    <a:pt x="91440" y="1084898"/>
                  </a:cubicBezTo>
                  <a:cubicBezTo>
                    <a:pt x="91440" y="999172"/>
                    <a:pt x="92393" y="915353"/>
                    <a:pt x="90488" y="832485"/>
                  </a:cubicBezTo>
                  <a:cubicBezTo>
                    <a:pt x="90488" y="822008"/>
                    <a:pt x="71438" y="811530"/>
                    <a:pt x="61913" y="801053"/>
                  </a:cubicBezTo>
                  <a:cubicBezTo>
                    <a:pt x="60008" y="799147"/>
                    <a:pt x="59055" y="798195"/>
                    <a:pt x="58103" y="796290"/>
                  </a:cubicBezTo>
                  <a:close/>
                  <a:moveTo>
                    <a:pt x="158115" y="875347"/>
                  </a:moveTo>
                  <a:lnTo>
                    <a:pt x="159068" y="877253"/>
                  </a:lnTo>
                  <a:cubicBezTo>
                    <a:pt x="145733" y="864870"/>
                    <a:pt x="133350" y="852488"/>
                    <a:pt x="116205" y="837247"/>
                  </a:cubicBezTo>
                  <a:cubicBezTo>
                    <a:pt x="116205" y="923925"/>
                    <a:pt x="116205" y="1003935"/>
                    <a:pt x="116205" y="1084898"/>
                  </a:cubicBezTo>
                  <a:cubicBezTo>
                    <a:pt x="149543" y="1084898"/>
                    <a:pt x="180023" y="1084898"/>
                    <a:pt x="215265" y="1084898"/>
                  </a:cubicBezTo>
                  <a:cubicBezTo>
                    <a:pt x="215265" y="1046797"/>
                    <a:pt x="212408" y="1010603"/>
                    <a:pt x="216218" y="975360"/>
                  </a:cubicBezTo>
                  <a:cubicBezTo>
                    <a:pt x="221933" y="925830"/>
                    <a:pt x="203835" y="893445"/>
                    <a:pt x="158115" y="875347"/>
                  </a:cubicBezTo>
                  <a:close/>
                  <a:moveTo>
                    <a:pt x="215265" y="1448753"/>
                  </a:moveTo>
                  <a:cubicBezTo>
                    <a:pt x="215265" y="1334453"/>
                    <a:pt x="215265" y="1225868"/>
                    <a:pt x="215265" y="1114425"/>
                  </a:cubicBezTo>
                  <a:cubicBezTo>
                    <a:pt x="180975" y="1114425"/>
                    <a:pt x="148590" y="1114425"/>
                    <a:pt x="118110" y="1114425"/>
                  </a:cubicBezTo>
                  <a:cubicBezTo>
                    <a:pt x="118110" y="1227773"/>
                    <a:pt x="118110" y="1338263"/>
                    <a:pt x="118110" y="1448753"/>
                  </a:cubicBezTo>
                  <a:cubicBezTo>
                    <a:pt x="151448" y="1448753"/>
                    <a:pt x="180975" y="1448753"/>
                    <a:pt x="215265" y="1448753"/>
                  </a:cubicBezTo>
                  <a:close/>
                  <a:moveTo>
                    <a:pt x="236220" y="1113473"/>
                  </a:moveTo>
                  <a:cubicBezTo>
                    <a:pt x="236220" y="1225868"/>
                    <a:pt x="236220" y="1337310"/>
                    <a:pt x="236220" y="1447800"/>
                  </a:cubicBezTo>
                  <a:cubicBezTo>
                    <a:pt x="263843" y="1447800"/>
                    <a:pt x="288608" y="1447800"/>
                    <a:pt x="313373" y="1447800"/>
                  </a:cubicBezTo>
                  <a:cubicBezTo>
                    <a:pt x="313373" y="1335405"/>
                    <a:pt x="313373" y="1224915"/>
                    <a:pt x="313373" y="1113473"/>
                  </a:cubicBezTo>
                  <a:cubicBezTo>
                    <a:pt x="286703" y="1113473"/>
                    <a:pt x="262890" y="1113473"/>
                    <a:pt x="236220" y="1113473"/>
                  </a:cubicBezTo>
                  <a:close/>
                  <a:moveTo>
                    <a:pt x="89535" y="1448753"/>
                  </a:moveTo>
                  <a:cubicBezTo>
                    <a:pt x="89535" y="1333500"/>
                    <a:pt x="89535" y="1223963"/>
                    <a:pt x="89535" y="1114425"/>
                  </a:cubicBezTo>
                  <a:cubicBezTo>
                    <a:pt x="63818" y="1114425"/>
                    <a:pt x="42863" y="1114425"/>
                    <a:pt x="20003" y="1114425"/>
                  </a:cubicBezTo>
                  <a:cubicBezTo>
                    <a:pt x="20003" y="1226820"/>
                    <a:pt x="20003" y="1337310"/>
                    <a:pt x="20003" y="1448753"/>
                  </a:cubicBezTo>
                  <a:cubicBezTo>
                    <a:pt x="44768" y="1448753"/>
                    <a:pt x="66675" y="1448753"/>
                    <a:pt x="89535" y="1448753"/>
                  </a:cubicBezTo>
                  <a:close/>
                  <a:moveTo>
                    <a:pt x="135255" y="742950"/>
                  </a:moveTo>
                  <a:cubicBezTo>
                    <a:pt x="135255" y="615315"/>
                    <a:pt x="135255" y="491490"/>
                    <a:pt x="135255" y="366713"/>
                  </a:cubicBezTo>
                  <a:cubicBezTo>
                    <a:pt x="115253" y="366713"/>
                    <a:pt x="98108" y="366713"/>
                    <a:pt x="76200" y="366713"/>
                  </a:cubicBezTo>
                  <a:cubicBezTo>
                    <a:pt x="76200" y="457200"/>
                    <a:pt x="80010" y="545783"/>
                    <a:pt x="75248" y="633413"/>
                  </a:cubicBezTo>
                  <a:cubicBezTo>
                    <a:pt x="71438" y="685800"/>
                    <a:pt x="94298" y="715328"/>
                    <a:pt x="135255" y="742950"/>
                  </a:cubicBezTo>
                  <a:close/>
                  <a:moveTo>
                    <a:pt x="154305" y="367665"/>
                  </a:moveTo>
                  <a:cubicBezTo>
                    <a:pt x="154305" y="497205"/>
                    <a:pt x="153353" y="625793"/>
                    <a:pt x="156210" y="753428"/>
                  </a:cubicBezTo>
                  <a:cubicBezTo>
                    <a:pt x="156210" y="770572"/>
                    <a:pt x="176213" y="787718"/>
                    <a:pt x="194310" y="816293"/>
                  </a:cubicBezTo>
                  <a:cubicBezTo>
                    <a:pt x="194310" y="656273"/>
                    <a:pt x="194310" y="511492"/>
                    <a:pt x="194310" y="365760"/>
                  </a:cubicBezTo>
                  <a:cubicBezTo>
                    <a:pt x="180023" y="365760"/>
                    <a:pt x="169545" y="366713"/>
                    <a:pt x="154305" y="367665"/>
                  </a:cubicBezTo>
                  <a:close/>
                  <a:moveTo>
                    <a:pt x="176213" y="1740218"/>
                  </a:moveTo>
                  <a:cubicBezTo>
                    <a:pt x="122873" y="1740218"/>
                    <a:pt x="71438" y="1740218"/>
                    <a:pt x="20955" y="1740218"/>
                  </a:cubicBezTo>
                  <a:cubicBezTo>
                    <a:pt x="20955" y="1774508"/>
                    <a:pt x="20955" y="1804988"/>
                    <a:pt x="20955" y="1836420"/>
                  </a:cubicBezTo>
                  <a:cubicBezTo>
                    <a:pt x="74295" y="1836420"/>
                    <a:pt x="124778" y="1836420"/>
                    <a:pt x="176213" y="1836420"/>
                  </a:cubicBezTo>
                  <a:cubicBezTo>
                    <a:pt x="176213" y="1803083"/>
                    <a:pt x="176213" y="1772603"/>
                    <a:pt x="176213" y="1740218"/>
                  </a:cubicBezTo>
                  <a:close/>
                  <a:moveTo>
                    <a:pt x="155258" y="1618298"/>
                  </a:moveTo>
                  <a:cubicBezTo>
                    <a:pt x="155258" y="1651635"/>
                    <a:pt x="155258" y="1682115"/>
                    <a:pt x="155258" y="1713548"/>
                  </a:cubicBezTo>
                  <a:cubicBezTo>
                    <a:pt x="209550" y="1713548"/>
                    <a:pt x="260985" y="1713548"/>
                    <a:pt x="311468" y="1713548"/>
                  </a:cubicBezTo>
                  <a:cubicBezTo>
                    <a:pt x="311468" y="1679258"/>
                    <a:pt x="311468" y="1648778"/>
                    <a:pt x="311468" y="1618298"/>
                  </a:cubicBezTo>
                  <a:cubicBezTo>
                    <a:pt x="257175" y="1618298"/>
                    <a:pt x="207645" y="1618298"/>
                    <a:pt x="155258" y="1618298"/>
                  </a:cubicBezTo>
                  <a:close/>
                  <a:moveTo>
                    <a:pt x="87630" y="1595438"/>
                  </a:moveTo>
                  <a:cubicBezTo>
                    <a:pt x="140970" y="1595438"/>
                    <a:pt x="191453" y="1595438"/>
                    <a:pt x="243840" y="1595438"/>
                  </a:cubicBezTo>
                  <a:cubicBezTo>
                    <a:pt x="243840" y="1563053"/>
                    <a:pt x="243840" y="1531620"/>
                    <a:pt x="243840" y="1501140"/>
                  </a:cubicBezTo>
                  <a:cubicBezTo>
                    <a:pt x="190500" y="1501140"/>
                    <a:pt x="139065" y="1501140"/>
                    <a:pt x="87630" y="1501140"/>
                  </a:cubicBezTo>
                  <a:cubicBezTo>
                    <a:pt x="87630" y="1533525"/>
                    <a:pt x="87630" y="1563053"/>
                    <a:pt x="87630" y="1595438"/>
                  </a:cubicBezTo>
                  <a:close/>
                  <a:moveTo>
                    <a:pt x="244793" y="1861185"/>
                  </a:moveTo>
                  <a:cubicBezTo>
                    <a:pt x="190500" y="1861185"/>
                    <a:pt x="140970" y="1861185"/>
                    <a:pt x="89535" y="1861185"/>
                  </a:cubicBezTo>
                  <a:cubicBezTo>
                    <a:pt x="89535" y="1894523"/>
                    <a:pt x="89535" y="1924050"/>
                    <a:pt x="89535" y="1955482"/>
                  </a:cubicBezTo>
                  <a:cubicBezTo>
                    <a:pt x="142875" y="1955482"/>
                    <a:pt x="192405" y="1955482"/>
                    <a:pt x="244793" y="1955482"/>
                  </a:cubicBezTo>
                  <a:cubicBezTo>
                    <a:pt x="244793" y="1924050"/>
                    <a:pt x="244793" y="1894523"/>
                    <a:pt x="244793" y="1861185"/>
                  </a:cubicBezTo>
                  <a:close/>
                  <a:moveTo>
                    <a:pt x="40958" y="659130"/>
                  </a:moveTo>
                  <a:cubicBezTo>
                    <a:pt x="44768" y="657225"/>
                    <a:pt x="48578" y="654368"/>
                    <a:pt x="53340" y="652463"/>
                  </a:cubicBezTo>
                  <a:cubicBezTo>
                    <a:pt x="53340" y="558165"/>
                    <a:pt x="53340" y="463867"/>
                    <a:pt x="53340" y="369570"/>
                  </a:cubicBezTo>
                  <a:cubicBezTo>
                    <a:pt x="22860" y="357188"/>
                    <a:pt x="17145" y="371475"/>
                    <a:pt x="17145" y="396240"/>
                  </a:cubicBezTo>
                  <a:cubicBezTo>
                    <a:pt x="18098" y="463867"/>
                    <a:pt x="15240" y="531495"/>
                    <a:pt x="18098" y="599123"/>
                  </a:cubicBezTo>
                  <a:cubicBezTo>
                    <a:pt x="19050" y="620078"/>
                    <a:pt x="33338" y="640080"/>
                    <a:pt x="40958" y="659130"/>
                  </a:cubicBezTo>
                  <a:close/>
                  <a:moveTo>
                    <a:pt x="178118" y="2103120"/>
                  </a:moveTo>
                  <a:cubicBezTo>
                    <a:pt x="121920" y="2103120"/>
                    <a:pt x="71438" y="2103120"/>
                    <a:pt x="21908" y="2103120"/>
                  </a:cubicBezTo>
                  <a:cubicBezTo>
                    <a:pt x="21908" y="2136458"/>
                    <a:pt x="21908" y="2165985"/>
                    <a:pt x="21908" y="2197418"/>
                  </a:cubicBezTo>
                  <a:cubicBezTo>
                    <a:pt x="74295" y="2197418"/>
                    <a:pt x="123825" y="2197418"/>
                    <a:pt x="175260" y="2197418"/>
                  </a:cubicBezTo>
                  <a:cubicBezTo>
                    <a:pt x="176213" y="2189798"/>
                    <a:pt x="178118" y="2183130"/>
                    <a:pt x="178118" y="2177415"/>
                  </a:cubicBezTo>
                  <a:cubicBezTo>
                    <a:pt x="178118" y="2153603"/>
                    <a:pt x="178118" y="2129790"/>
                    <a:pt x="178118" y="2103120"/>
                  </a:cubicBezTo>
                  <a:close/>
                  <a:moveTo>
                    <a:pt x="313373" y="1086803"/>
                  </a:moveTo>
                  <a:cubicBezTo>
                    <a:pt x="320993" y="989647"/>
                    <a:pt x="316230" y="981075"/>
                    <a:pt x="238125" y="942022"/>
                  </a:cubicBezTo>
                  <a:cubicBezTo>
                    <a:pt x="238125" y="989647"/>
                    <a:pt x="238125" y="1037272"/>
                    <a:pt x="238125" y="1086803"/>
                  </a:cubicBezTo>
                  <a:cubicBezTo>
                    <a:pt x="263843" y="1086803"/>
                    <a:pt x="287655" y="1086803"/>
                    <a:pt x="313373" y="1086803"/>
                  </a:cubicBezTo>
                  <a:close/>
                  <a:moveTo>
                    <a:pt x="133350" y="339090"/>
                  </a:moveTo>
                  <a:cubicBezTo>
                    <a:pt x="146685" y="225742"/>
                    <a:pt x="140018" y="207645"/>
                    <a:pt x="79058" y="186690"/>
                  </a:cubicBezTo>
                  <a:cubicBezTo>
                    <a:pt x="79058" y="236220"/>
                    <a:pt x="79058" y="286703"/>
                    <a:pt x="79058" y="339090"/>
                  </a:cubicBezTo>
                  <a:cubicBezTo>
                    <a:pt x="97155" y="339090"/>
                    <a:pt x="113348" y="339090"/>
                    <a:pt x="133350" y="339090"/>
                  </a:cubicBezTo>
                  <a:close/>
                  <a:moveTo>
                    <a:pt x="33338" y="140970"/>
                  </a:moveTo>
                  <a:cubicBezTo>
                    <a:pt x="28575" y="141923"/>
                    <a:pt x="23813" y="142875"/>
                    <a:pt x="20003" y="142875"/>
                  </a:cubicBezTo>
                  <a:cubicBezTo>
                    <a:pt x="20003" y="207645"/>
                    <a:pt x="20003" y="271463"/>
                    <a:pt x="20003" y="346710"/>
                  </a:cubicBezTo>
                  <a:cubicBezTo>
                    <a:pt x="35243" y="337185"/>
                    <a:pt x="53340" y="330517"/>
                    <a:pt x="52388" y="325755"/>
                  </a:cubicBezTo>
                  <a:cubicBezTo>
                    <a:pt x="44768" y="263842"/>
                    <a:pt x="75248" y="197167"/>
                    <a:pt x="33338" y="140970"/>
                  </a:cubicBezTo>
                  <a:close/>
                  <a:moveTo>
                    <a:pt x="130493" y="1713548"/>
                  </a:moveTo>
                  <a:cubicBezTo>
                    <a:pt x="130493" y="1678305"/>
                    <a:pt x="130493" y="1647825"/>
                    <a:pt x="130493" y="1614488"/>
                  </a:cubicBezTo>
                  <a:cubicBezTo>
                    <a:pt x="113348" y="1616393"/>
                    <a:pt x="100013" y="1618298"/>
                    <a:pt x="87630" y="1619250"/>
                  </a:cubicBezTo>
                  <a:cubicBezTo>
                    <a:pt x="87630" y="1652588"/>
                    <a:pt x="87630" y="1682115"/>
                    <a:pt x="87630" y="1713548"/>
                  </a:cubicBezTo>
                  <a:cubicBezTo>
                    <a:pt x="101918" y="1713548"/>
                    <a:pt x="115253" y="1713548"/>
                    <a:pt x="130493" y="1713548"/>
                  </a:cubicBezTo>
                  <a:close/>
                  <a:moveTo>
                    <a:pt x="312420" y="2099310"/>
                  </a:moveTo>
                  <a:cubicBezTo>
                    <a:pt x="295275" y="2101215"/>
                    <a:pt x="281940" y="2102168"/>
                    <a:pt x="269558" y="2103120"/>
                  </a:cubicBezTo>
                  <a:cubicBezTo>
                    <a:pt x="269558" y="2136458"/>
                    <a:pt x="269558" y="2165985"/>
                    <a:pt x="269558" y="2196465"/>
                  </a:cubicBezTo>
                  <a:cubicBezTo>
                    <a:pt x="284798" y="2196465"/>
                    <a:pt x="297180" y="2196465"/>
                    <a:pt x="312420" y="2196465"/>
                  </a:cubicBezTo>
                  <a:cubicBezTo>
                    <a:pt x="312420" y="2164080"/>
                    <a:pt x="312420" y="2135505"/>
                    <a:pt x="312420" y="2099310"/>
                  </a:cubicBezTo>
                  <a:close/>
                  <a:moveTo>
                    <a:pt x="244793" y="1975485"/>
                  </a:moveTo>
                  <a:cubicBezTo>
                    <a:pt x="226695" y="1977390"/>
                    <a:pt x="213360" y="1979295"/>
                    <a:pt x="200978" y="1980248"/>
                  </a:cubicBezTo>
                  <a:cubicBezTo>
                    <a:pt x="200978" y="2013585"/>
                    <a:pt x="200978" y="2043113"/>
                    <a:pt x="200978" y="2073593"/>
                  </a:cubicBezTo>
                  <a:cubicBezTo>
                    <a:pt x="217170" y="2073593"/>
                    <a:pt x="230505" y="2073593"/>
                    <a:pt x="244793" y="2073593"/>
                  </a:cubicBezTo>
                  <a:cubicBezTo>
                    <a:pt x="244793" y="2042160"/>
                    <a:pt x="244793" y="2012632"/>
                    <a:pt x="244793" y="1975485"/>
                  </a:cubicBezTo>
                  <a:close/>
                  <a:moveTo>
                    <a:pt x="202883" y="2101215"/>
                  </a:moveTo>
                  <a:cubicBezTo>
                    <a:pt x="202883" y="2135505"/>
                    <a:pt x="202883" y="2165985"/>
                    <a:pt x="202883" y="2196465"/>
                  </a:cubicBezTo>
                  <a:cubicBezTo>
                    <a:pt x="218123" y="2196465"/>
                    <a:pt x="229553" y="2196465"/>
                    <a:pt x="243840" y="2196465"/>
                  </a:cubicBezTo>
                  <a:cubicBezTo>
                    <a:pt x="243840" y="2164080"/>
                    <a:pt x="243840" y="2132648"/>
                    <a:pt x="243840" y="2101215"/>
                  </a:cubicBezTo>
                  <a:cubicBezTo>
                    <a:pt x="229553" y="2101215"/>
                    <a:pt x="218123" y="2101215"/>
                    <a:pt x="202883" y="2101215"/>
                  </a:cubicBezTo>
                  <a:close/>
                  <a:moveTo>
                    <a:pt x="270510" y="1979295"/>
                  </a:moveTo>
                  <a:cubicBezTo>
                    <a:pt x="270510" y="2014538"/>
                    <a:pt x="270510" y="2045018"/>
                    <a:pt x="270510" y="2078355"/>
                  </a:cubicBezTo>
                  <a:cubicBezTo>
                    <a:pt x="287655" y="2076450"/>
                    <a:pt x="300038" y="2075498"/>
                    <a:pt x="312420" y="2073593"/>
                  </a:cubicBezTo>
                  <a:cubicBezTo>
                    <a:pt x="312420" y="2039303"/>
                    <a:pt x="312420" y="2009775"/>
                    <a:pt x="312420" y="1979295"/>
                  </a:cubicBezTo>
                  <a:cubicBezTo>
                    <a:pt x="297180" y="1979295"/>
                    <a:pt x="284798" y="1979295"/>
                    <a:pt x="270510" y="1979295"/>
                  </a:cubicBezTo>
                  <a:close/>
                  <a:moveTo>
                    <a:pt x="313373" y="1741170"/>
                  </a:moveTo>
                  <a:cubicBezTo>
                    <a:pt x="296228" y="1741170"/>
                    <a:pt x="281940" y="1741170"/>
                    <a:pt x="268605" y="1741170"/>
                  </a:cubicBezTo>
                  <a:cubicBezTo>
                    <a:pt x="268605" y="1774508"/>
                    <a:pt x="268605" y="1804988"/>
                    <a:pt x="268605" y="1836420"/>
                  </a:cubicBezTo>
                  <a:cubicBezTo>
                    <a:pt x="283845" y="1836420"/>
                    <a:pt x="297180" y="1836420"/>
                    <a:pt x="313373" y="1836420"/>
                  </a:cubicBezTo>
                  <a:cubicBezTo>
                    <a:pt x="313373" y="1803083"/>
                    <a:pt x="313373" y="1772603"/>
                    <a:pt x="313373" y="1741170"/>
                  </a:cubicBezTo>
                  <a:close/>
                  <a:moveTo>
                    <a:pt x="268605" y="1499235"/>
                  </a:moveTo>
                  <a:cubicBezTo>
                    <a:pt x="268605" y="1533525"/>
                    <a:pt x="268605" y="1564005"/>
                    <a:pt x="268605" y="1594485"/>
                  </a:cubicBezTo>
                  <a:cubicBezTo>
                    <a:pt x="284798" y="1594485"/>
                    <a:pt x="298133" y="1594485"/>
                    <a:pt x="312420" y="1594485"/>
                  </a:cubicBezTo>
                  <a:cubicBezTo>
                    <a:pt x="312420" y="1561148"/>
                    <a:pt x="312420" y="1530668"/>
                    <a:pt x="312420" y="1499235"/>
                  </a:cubicBezTo>
                  <a:cubicBezTo>
                    <a:pt x="298133" y="1499235"/>
                    <a:pt x="285750" y="1499235"/>
                    <a:pt x="268605" y="1499235"/>
                  </a:cubicBezTo>
                  <a:close/>
                  <a:moveTo>
                    <a:pt x="62865" y="1595438"/>
                  </a:moveTo>
                  <a:cubicBezTo>
                    <a:pt x="62865" y="1561148"/>
                    <a:pt x="62865" y="1531620"/>
                    <a:pt x="62865" y="1500188"/>
                  </a:cubicBezTo>
                  <a:cubicBezTo>
                    <a:pt x="47625" y="1500188"/>
                    <a:pt x="34290" y="1500188"/>
                    <a:pt x="20003" y="1500188"/>
                  </a:cubicBezTo>
                  <a:cubicBezTo>
                    <a:pt x="20003" y="1533525"/>
                    <a:pt x="20003" y="1564005"/>
                    <a:pt x="20003" y="1595438"/>
                  </a:cubicBezTo>
                  <a:cubicBezTo>
                    <a:pt x="36195" y="1595438"/>
                    <a:pt x="47625" y="1595438"/>
                    <a:pt x="62865" y="1595438"/>
                  </a:cubicBezTo>
                  <a:close/>
                  <a:moveTo>
                    <a:pt x="157163" y="2435543"/>
                  </a:moveTo>
                  <a:cubicBezTo>
                    <a:pt x="210503" y="2435543"/>
                    <a:pt x="258128" y="2435543"/>
                    <a:pt x="308610" y="2435543"/>
                  </a:cubicBezTo>
                  <a:cubicBezTo>
                    <a:pt x="308610" y="2402205"/>
                    <a:pt x="308610" y="2372678"/>
                    <a:pt x="308610" y="2342198"/>
                  </a:cubicBezTo>
                  <a:cubicBezTo>
                    <a:pt x="256223" y="2342198"/>
                    <a:pt x="208598" y="2342198"/>
                    <a:pt x="157163" y="2342198"/>
                  </a:cubicBezTo>
                  <a:cubicBezTo>
                    <a:pt x="157163" y="2373630"/>
                    <a:pt x="157163" y="2403158"/>
                    <a:pt x="157163" y="2435543"/>
                  </a:cubicBezTo>
                  <a:close/>
                  <a:moveTo>
                    <a:pt x="63818" y="1862138"/>
                  </a:moveTo>
                  <a:cubicBezTo>
                    <a:pt x="46673" y="1862138"/>
                    <a:pt x="34290" y="1862138"/>
                    <a:pt x="20003" y="1862138"/>
                  </a:cubicBezTo>
                  <a:cubicBezTo>
                    <a:pt x="20003" y="1894523"/>
                    <a:pt x="20003" y="1924050"/>
                    <a:pt x="20003" y="1954530"/>
                  </a:cubicBezTo>
                  <a:cubicBezTo>
                    <a:pt x="35243" y="1954530"/>
                    <a:pt x="48578" y="1954530"/>
                    <a:pt x="63818" y="1954530"/>
                  </a:cubicBezTo>
                  <a:cubicBezTo>
                    <a:pt x="63818" y="1923098"/>
                    <a:pt x="63818" y="1895475"/>
                    <a:pt x="63818" y="1862138"/>
                  </a:cubicBezTo>
                  <a:close/>
                  <a:moveTo>
                    <a:pt x="21908" y="2225993"/>
                  </a:moveTo>
                  <a:cubicBezTo>
                    <a:pt x="21908" y="2253615"/>
                    <a:pt x="21908" y="2282190"/>
                    <a:pt x="21908" y="2310765"/>
                  </a:cubicBezTo>
                  <a:cubicBezTo>
                    <a:pt x="63818" y="2324100"/>
                    <a:pt x="62865" y="2297430"/>
                    <a:pt x="61913" y="2270760"/>
                  </a:cubicBezTo>
                  <a:cubicBezTo>
                    <a:pt x="61913" y="2245995"/>
                    <a:pt x="72390" y="2212658"/>
                    <a:pt x="21908" y="2225993"/>
                  </a:cubicBezTo>
                  <a:close/>
                  <a:moveTo>
                    <a:pt x="157163" y="242888"/>
                  </a:moveTo>
                  <a:cubicBezTo>
                    <a:pt x="151448" y="340995"/>
                    <a:pt x="151448" y="340995"/>
                    <a:pt x="195263" y="334328"/>
                  </a:cubicBezTo>
                  <a:cubicBezTo>
                    <a:pt x="193358" y="300990"/>
                    <a:pt x="211455" y="260033"/>
                    <a:pt x="157163" y="242888"/>
                  </a:cubicBezTo>
                  <a:close/>
                  <a:moveTo>
                    <a:pt x="268605" y="1861185"/>
                  </a:moveTo>
                  <a:cubicBezTo>
                    <a:pt x="268605" y="1892618"/>
                    <a:pt x="268605" y="1922145"/>
                    <a:pt x="268605" y="1953578"/>
                  </a:cubicBezTo>
                  <a:cubicBezTo>
                    <a:pt x="283845" y="1953578"/>
                    <a:pt x="297180" y="1953578"/>
                    <a:pt x="312420" y="1953578"/>
                  </a:cubicBezTo>
                  <a:cubicBezTo>
                    <a:pt x="312420" y="1922145"/>
                    <a:pt x="312420" y="1892618"/>
                    <a:pt x="312420" y="1861185"/>
                  </a:cubicBezTo>
                  <a:cubicBezTo>
                    <a:pt x="297180" y="1861185"/>
                    <a:pt x="283845" y="1861185"/>
                    <a:pt x="268605" y="1861185"/>
                  </a:cubicBezTo>
                  <a:close/>
                  <a:moveTo>
                    <a:pt x="90488" y="2223135"/>
                  </a:moveTo>
                  <a:cubicBezTo>
                    <a:pt x="90488" y="2255520"/>
                    <a:pt x="90488" y="2283143"/>
                    <a:pt x="90488" y="2312670"/>
                  </a:cubicBezTo>
                  <a:cubicBezTo>
                    <a:pt x="142875" y="2312670"/>
                    <a:pt x="192405" y="2312670"/>
                    <a:pt x="242888" y="2312670"/>
                  </a:cubicBezTo>
                  <a:cubicBezTo>
                    <a:pt x="242888" y="2281238"/>
                    <a:pt x="242888" y="2252663"/>
                    <a:pt x="242888" y="2223135"/>
                  </a:cubicBezTo>
                  <a:cubicBezTo>
                    <a:pt x="190500" y="2223135"/>
                    <a:pt x="141923" y="2223135"/>
                    <a:pt x="90488" y="2223135"/>
                  </a:cubicBezTo>
                  <a:close/>
                  <a:moveTo>
                    <a:pt x="126683" y="2436495"/>
                  </a:moveTo>
                  <a:cubicBezTo>
                    <a:pt x="126683" y="2402205"/>
                    <a:pt x="126683" y="2371725"/>
                    <a:pt x="126683" y="2336483"/>
                  </a:cubicBezTo>
                  <a:cubicBezTo>
                    <a:pt x="111443" y="2341245"/>
                    <a:pt x="90488" y="2343150"/>
                    <a:pt x="90488" y="2346960"/>
                  </a:cubicBezTo>
                  <a:cubicBezTo>
                    <a:pt x="87630" y="2376488"/>
                    <a:pt x="88583" y="2405063"/>
                    <a:pt x="88583" y="2436495"/>
                  </a:cubicBezTo>
                  <a:cubicBezTo>
                    <a:pt x="102870" y="2436495"/>
                    <a:pt x="113348" y="2436495"/>
                    <a:pt x="126683" y="2436495"/>
                  </a:cubicBezTo>
                  <a:close/>
                </a:path>
              </a:pathLst>
            </a:custGeom>
            <a:gradFill>
              <a:gsLst>
                <a:gs pos="40000">
                  <a:schemeClr val="accent6"/>
                </a:gs>
                <a:gs pos="0">
                  <a:schemeClr val="accent6"/>
                </a:gs>
                <a:gs pos="100000">
                  <a:schemeClr val="accent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34A8149-4CD0-490E-8C46-4DF4FA8AA18F}"/>
                </a:ext>
              </a:extLst>
            </p:cNvPr>
            <p:cNvSpPr/>
            <p:nvPr/>
          </p:nvSpPr>
          <p:spPr>
            <a:xfrm>
              <a:off x="7530317" y="786720"/>
              <a:ext cx="315927" cy="1543352"/>
            </a:xfrm>
            <a:custGeom>
              <a:avLst/>
              <a:gdLst>
                <a:gd name="connsiteX0" fmla="*/ 285608 w 487386"/>
                <a:gd name="connsiteY0" fmla="*/ 1339706 h 2330989"/>
                <a:gd name="connsiteX1" fmla="*/ 285608 w 487386"/>
                <a:gd name="connsiteY1" fmla="*/ 1414297 h 2330989"/>
                <a:gd name="connsiteX2" fmla="*/ 356272 w 487386"/>
                <a:gd name="connsiteY2" fmla="*/ 1414297 h 2330989"/>
                <a:gd name="connsiteX3" fmla="*/ 356272 w 487386"/>
                <a:gd name="connsiteY3" fmla="*/ 1339706 h 2330989"/>
                <a:gd name="connsiteX4" fmla="*/ 285608 w 487386"/>
                <a:gd name="connsiteY4" fmla="*/ 1339706 h 2330989"/>
                <a:gd name="connsiteX5" fmla="*/ 31407 w 487386"/>
                <a:gd name="connsiteY5" fmla="*/ 1338724 h 2330989"/>
                <a:gd name="connsiteX6" fmla="*/ 31407 w 487386"/>
                <a:gd name="connsiteY6" fmla="*/ 1414297 h 2330989"/>
                <a:gd name="connsiteX7" fmla="*/ 258126 w 487386"/>
                <a:gd name="connsiteY7" fmla="*/ 1414297 h 2330989"/>
                <a:gd name="connsiteX8" fmla="*/ 258126 w 487386"/>
                <a:gd name="connsiteY8" fmla="*/ 1338724 h 2330989"/>
                <a:gd name="connsiteX9" fmla="*/ 31407 w 487386"/>
                <a:gd name="connsiteY9" fmla="*/ 1338724 h 2330989"/>
                <a:gd name="connsiteX10" fmla="*/ 385716 w 487386"/>
                <a:gd name="connsiteY10" fmla="*/ 1245485 h 2330989"/>
                <a:gd name="connsiteX11" fmla="*/ 385716 w 487386"/>
                <a:gd name="connsiteY11" fmla="*/ 1318113 h 2330989"/>
                <a:gd name="connsiteX12" fmla="*/ 453438 w 487386"/>
                <a:gd name="connsiteY12" fmla="*/ 1318113 h 2330989"/>
                <a:gd name="connsiteX13" fmla="*/ 453438 w 487386"/>
                <a:gd name="connsiteY13" fmla="*/ 1245485 h 2330989"/>
                <a:gd name="connsiteX14" fmla="*/ 385716 w 487386"/>
                <a:gd name="connsiteY14" fmla="*/ 1245485 h 2330989"/>
                <a:gd name="connsiteX15" fmla="*/ 32388 w 487386"/>
                <a:gd name="connsiteY15" fmla="*/ 1243522 h 2330989"/>
                <a:gd name="connsiteX16" fmla="*/ 32388 w 487386"/>
                <a:gd name="connsiteY16" fmla="*/ 1318113 h 2330989"/>
                <a:gd name="connsiteX17" fmla="*/ 102073 w 487386"/>
                <a:gd name="connsiteY17" fmla="*/ 1318113 h 2330989"/>
                <a:gd name="connsiteX18" fmla="*/ 102073 w 487386"/>
                <a:gd name="connsiteY18" fmla="*/ 1243522 h 2330989"/>
                <a:gd name="connsiteX19" fmla="*/ 32388 w 487386"/>
                <a:gd name="connsiteY19" fmla="*/ 1243522 h 2330989"/>
                <a:gd name="connsiteX20" fmla="*/ 130535 w 487386"/>
                <a:gd name="connsiteY20" fmla="*/ 1242540 h 2330989"/>
                <a:gd name="connsiteX21" fmla="*/ 130535 w 487386"/>
                <a:gd name="connsiteY21" fmla="*/ 1317131 h 2330989"/>
                <a:gd name="connsiteX22" fmla="*/ 356272 w 487386"/>
                <a:gd name="connsiteY22" fmla="*/ 1317131 h 2330989"/>
                <a:gd name="connsiteX23" fmla="*/ 356272 w 487386"/>
                <a:gd name="connsiteY23" fmla="*/ 1242540 h 2330989"/>
                <a:gd name="connsiteX24" fmla="*/ 130535 w 487386"/>
                <a:gd name="connsiteY24" fmla="*/ 1242540 h 2330989"/>
                <a:gd name="connsiteX25" fmla="*/ 128572 w 487386"/>
                <a:gd name="connsiteY25" fmla="*/ 1149301 h 2330989"/>
                <a:gd name="connsiteX26" fmla="*/ 128572 w 487386"/>
                <a:gd name="connsiteY26" fmla="*/ 1220947 h 2330989"/>
                <a:gd name="connsiteX27" fmla="*/ 199237 w 487386"/>
                <a:gd name="connsiteY27" fmla="*/ 1220947 h 2330989"/>
                <a:gd name="connsiteX28" fmla="*/ 199237 w 487386"/>
                <a:gd name="connsiteY28" fmla="*/ 1149301 h 2330989"/>
                <a:gd name="connsiteX29" fmla="*/ 128572 w 487386"/>
                <a:gd name="connsiteY29" fmla="*/ 1149301 h 2330989"/>
                <a:gd name="connsiteX30" fmla="*/ 226720 w 487386"/>
                <a:gd name="connsiteY30" fmla="*/ 1148319 h 2330989"/>
                <a:gd name="connsiteX31" fmla="*/ 226720 w 487386"/>
                <a:gd name="connsiteY31" fmla="*/ 1219966 h 2330989"/>
                <a:gd name="connsiteX32" fmla="*/ 453438 w 487386"/>
                <a:gd name="connsiteY32" fmla="*/ 1219966 h 2330989"/>
                <a:gd name="connsiteX33" fmla="*/ 453438 w 487386"/>
                <a:gd name="connsiteY33" fmla="*/ 1148319 h 2330989"/>
                <a:gd name="connsiteX34" fmla="*/ 226720 w 487386"/>
                <a:gd name="connsiteY34" fmla="*/ 1148319 h 2330989"/>
                <a:gd name="connsiteX35" fmla="*/ 128572 w 487386"/>
                <a:gd name="connsiteY35" fmla="*/ 1050172 h 2330989"/>
                <a:gd name="connsiteX36" fmla="*/ 128572 w 487386"/>
                <a:gd name="connsiteY36" fmla="*/ 1121820 h 2330989"/>
                <a:gd name="connsiteX37" fmla="*/ 357254 w 487386"/>
                <a:gd name="connsiteY37" fmla="*/ 1121820 h 2330989"/>
                <a:gd name="connsiteX38" fmla="*/ 357254 w 487386"/>
                <a:gd name="connsiteY38" fmla="*/ 1050172 h 2330989"/>
                <a:gd name="connsiteX39" fmla="*/ 128572 w 487386"/>
                <a:gd name="connsiteY39" fmla="*/ 1050172 h 2330989"/>
                <a:gd name="connsiteX40" fmla="*/ 32388 w 487386"/>
                <a:gd name="connsiteY40" fmla="*/ 1050172 h 2330989"/>
                <a:gd name="connsiteX41" fmla="*/ 32388 w 487386"/>
                <a:gd name="connsiteY41" fmla="*/ 1122800 h 2330989"/>
                <a:gd name="connsiteX42" fmla="*/ 103055 w 487386"/>
                <a:gd name="connsiteY42" fmla="*/ 1122800 h 2330989"/>
                <a:gd name="connsiteX43" fmla="*/ 103055 w 487386"/>
                <a:gd name="connsiteY43" fmla="*/ 1050172 h 2330989"/>
                <a:gd name="connsiteX44" fmla="*/ 32388 w 487386"/>
                <a:gd name="connsiteY44" fmla="*/ 1050172 h 2330989"/>
                <a:gd name="connsiteX45" fmla="*/ 383754 w 487386"/>
                <a:gd name="connsiteY45" fmla="*/ 953007 h 2330989"/>
                <a:gd name="connsiteX46" fmla="*/ 383754 w 487386"/>
                <a:gd name="connsiteY46" fmla="*/ 1024654 h 2330989"/>
                <a:gd name="connsiteX47" fmla="*/ 452457 w 487386"/>
                <a:gd name="connsiteY47" fmla="*/ 1024654 h 2330989"/>
                <a:gd name="connsiteX48" fmla="*/ 452457 w 487386"/>
                <a:gd name="connsiteY48" fmla="*/ 953007 h 2330989"/>
                <a:gd name="connsiteX49" fmla="*/ 383754 w 487386"/>
                <a:gd name="connsiteY49" fmla="*/ 953007 h 2330989"/>
                <a:gd name="connsiteX50" fmla="*/ 30425 w 487386"/>
                <a:gd name="connsiteY50" fmla="*/ 953007 h 2330989"/>
                <a:gd name="connsiteX51" fmla="*/ 30425 w 487386"/>
                <a:gd name="connsiteY51" fmla="*/ 1023673 h 2330989"/>
                <a:gd name="connsiteX52" fmla="*/ 259108 w 487386"/>
                <a:gd name="connsiteY52" fmla="*/ 1023673 h 2330989"/>
                <a:gd name="connsiteX53" fmla="*/ 259108 w 487386"/>
                <a:gd name="connsiteY53" fmla="*/ 953007 h 2330989"/>
                <a:gd name="connsiteX54" fmla="*/ 30425 w 487386"/>
                <a:gd name="connsiteY54" fmla="*/ 953007 h 2330989"/>
                <a:gd name="connsiteX55" fmla="*/ 286589 w 487386"/>
                <a:gd name="connsiteY55" fmla="*/ 952025 h 2330989"/>
                <a:gd name="connsiteX56" fmla="*/ 286589 w 487386"/>
                <a:gd name="connsiteY56" fmla="*/ 1023673 h 2330989"/>
                <a:gd name="connsiteX57" fmla="*/ 357254 w 487386"/>
                <a:gd name="connsiteY57" fmla="*/ 1023673 h 2330989"/>
                <a:gd name="connsiteX58" fmla="*/ 357254 w 487386"/>
                <a:gd name="connsiteY58" fmla="*/ 952025 h 2330989"/>
                <a:gd name="connsiteX59" fmla="*/ 286589 w 487386"/>
                <a:gd name="connsiteY59" fmla="*/ 952025 h 2330989"/>
                <a:gd name="connsiteX60" fmla="*/ 382772 w 487386"/>
                <a:gd name="connsiteY60" fmla="*/ 854860 h 2330989"/>
                <a:gd name="connsiteX61" fmla="*/ 382772 w 487386"/>
                <a:gd name="connsiteY61" fmla="*/ 927489 h 2330989"/>
                <a:gd name="connsiteX62" fmla="*/ 452457 w 487386"/>
                <a:gd name="connsiteY62" fmla="*/ 927489 h 2330989"/>
                <a:gd name="connsiteX63" fmla="*/ 452457 w 487386"/>
                <a:gd name="connsiteY63" fmla="*/ 854860 h 2330989"/>
                <a:gd name="connsiteX64" fmla="*/ 382772 w 487386"/>
                <a:gd name="connsiteY64" fmla="*/ 854860 h 2330989"/>
                <a:gd name="connsiteX65" fmla="*/ 286589 w 487386"/>
                <a:gd name="connsiteY65" fmla="*/ 853878 h 2330989"/>
                <a:gd name="connsiteX66" fmla="*/ 286589 w 487386"/>
                <a:gd name="connsiteY66" fmla="*/ 927489 h 2330989"/>
                <a:gd name="connsiteX67" fmla="*/ 355291 w 487386"/>
                <a:gd name="connsiteY67" fmla="*/ 927489 h 2330989"/>
                <a:gd name="connsiteX68" fmla="*/ 355291 w 487386"/>
                <a:gd name="connsiteY68" fmla="*/ 853878 h 2330989"/>
                <a:gd name="connsiteX69" fmla="*/ 286589 w 487386"/>
                <a:gd name="connsiteY69" fmla="*/ 853878 h 2330989"/>
                <a:gd name="connsiteX70" fmla="*/ 384735 w 487386"/>
                <a:gd name="connsiteY70" fmla="*/ 756713 h 2330989"/>
                <a:gd name="connsiteX71" fmla="*/ 384735 w 487386"/>
                <a:gd name="connsiteY71" fmla="*/ 829342 h 2330989"/>
                <a:gd name="connsiteX72" fmla="*/ 453438 w 487386"/>
                <a:gd name="connsiteY72" fmla="*/ 829342 h 2330989"/>
                <a:gd name="connsiteX73" fmla="*/ 453438 w 487386"/>
                <a:gd name="connsiteY73" fmla="*/ 756713 h 2330989"/>
                <a:gd name="connsiteX74" fmla="*/ 384735 w 487386"/>
                <a:gd name="connsiteY74" fmla="*/ 756713 h 2330989"/>
                <a:gd name="connsiteX75" fmla="*/ 130535 w 487386"/>
                <a:gd name="connsiteY75" fmla="*/ 756713 h 2330989"/>
                <a:gd name="connsiteX76" fmla="*/ 130535 w 487386"/>
                <a:gd name="connsiteY76" fmla="*/ 829342 h 2330989"/>
                <a:gd name="connsiteX77" fmla="*/ 357254 w 487386"/>
                <a:gd name="connsiteY77" fmla="*/ 829342 h 2330989"/>
                <a:gd name="connsiteX78" fmla="*/ 357254 w 487386"/>
                <a:gd name="connsiteY78" fmla="*/ 756713 h 2330989"/>
                <a:gd name="connsiteX79" fmla="*/ 130535 w 487386"/>
                <a:gd name="connsiteY79" fmla="*/ 756713 h 2330989"/>
                <a:gd name="connsiteX80" fmla="*/ 32388 w 487386"/>
                <a:gd name="connsiteY80" fmla="*/ 755731 h 2330989"/>
                <a:gd name="connsiteX81" fmla="*/ 32388 w 487386"/>
                <a:gd name="connsiteY81" fmla="*/ 830323 h 2330989"/>
                <a:gd name="connsiteX82" fmla="*/ 102073 w 487386"/>
                <a:gd name="connsiteY82" fmla="*/ 830323 h 2330989"/>
                <a:gd name="connsiteX83" fmla="*/ 102073 w 487386"/>
                <a:gd name="connsiteY83" fmla="*/ 755731 h 2330989"/>
                <a:gd name="connsiteX84" fmla="*/ 32388 w 487386"/>
                <a:gd name="connsiteY84" fmla="*/ 755731 h 2330989"/>
                <a:gd name="connsiteX85" fmla="*/ 382772 w 487386"/>
                <a:gd name="connsiteY85" fmla="*/ 658566 h 2330989"/>
                <a:gd name="connsiteX86" fmla="*/ 382772 w 487386"/>
                <a:gd name="connsiteY86" fmla="*/ 733158 h 2330989"/>
                <a:gd name="connsiteX87" fmla="*/ 452457 w 487386"/>
                <a:gd name="connsiteY87" fmla="*/ 733158 h 2330989"/>
                <a:gd name="connsiteX88" fmla="*/ 452457 w 487386"/>
                <a:gd name="connsiteY88" fmla="*/ 658566 h 2330989"/>
                <a:gd name="connsiteX89" fmla="*/ 382772 w 487386"/>
                <a:gd name="connsiteY89" fmla="*/ 658566 h 2330989"/>
                <a:gd name="connsiteX90" fmla="*/ 31407 w 487386"/>
                <a:gd name="connsiteY90" fmla="*/ 658566 h 2330989"/>
                <a:gd name="connsiteX91" fmla="*/ 31407 w 487386"/>
                <a:gd name="connsiteY91" fmla="*/ 735121 h 2330989"/>
                <a:gd name="connsiteX92" fmla="*/ 259108 w 487386"/>
                <a:gd name="connsiteY92" fmla="*/ 735121 h 2330989"/>
                <a:gd name="connsiteX93" fmla="*/ 259108 w 487386"/>
                <a:gd name="connsiteY93" fmla="*/ 658566 h 2330989"/>
                <a:gd name="connsiteX94" fmla="*/ 31407 w 487386"/>
                <a:gd name="connsiteY94" fmla="*/ 658566 h 2330989"/>
                <a:gd name="connsiteX95" fmla="*/ 226720 w 487386"/>
                <a:gd name="connsiteY95" fmla="*/ 561400 h 2330989"/>
                <a:gd name="connsiteX96" fmla="*/ 226720 w 487386"/>
                <a:gd name="connsiteY96" fmla="*/ 638937 h 2330989"/>
                <a:gd name="connsiteX97" fmla="*/ 451475 w 487386"/>
                <a:gd name="connsiteY97" fmla="*/ 638937 h 2330989"/>
                <a:gd name="connsiteX98" fmla="*/ 451475 w 487386"/>
                <a:gd name="connsiteY98" fmla="*/ 561400 h 2330989"/>
                <a:gd name="connsiteX99" fmla="*/ 226720 w 487386"/>
                <a:gd name="connsiteY99" fmla="*/ 561400 h 2330989"/>
                <a:gd name="connsiteX100" fmla="*/ 128572 w 487386"/>
                <a:gd name="connsiteY100" fmla="*/ 561400 h 2330989"/>
                <a:gd name="connsiteX101" fmla="*/ 128572 w 487386"/>
                <a:gd name="connsiteY101" fmla="*/ 636974 h 2330989"/>
                <a:gd name="connsiteX102" fmla="*/ 198257 w 487386"/>
                <a:gd name="connsiteY102" fmla="*/ 636974 h 2330989"/>
                <a:gd name="connsiteX103" fmla="*/ 198257 w 487386"/>
                <a:gd name="connsiteY103" fmla="*/ 561400 h 2330989"/>
                <a:gd name="connsiteX104" fmla="*/ 128572 w 487386"/>
                <a:gd name="connsiteY104" fmla="*/ 561400 h 2330989"/>
                <a:gd name="connsiteX105" fmla="*/ 129554 w 487386"/>
                <a:gd name="connsiteY105" fmla="*/ 464235 h 2330989"/>
                <a:gd name="connsiteX106" fmla="*/ 129554 w 487386"/>
                <a:gd name="connsiteY106" fmla="*/ 540790 h 2330989"/>
                <a:gd name="connsiteX107" fmla="*/ 356272 w 487386"/>
                <a:gd name="connsiteY107" fmla="*/ 540790 h 2330989"/>
                <a:gd name="connsiteX108" fmla="*/ 356272 w 487386"/>
                <a:gd name="connsiteY108" fmla="*/ 464235 h 2330989"/>
                <a:gd name="connsiteX109" fmla="*/ 129554 w 487386"/>
                <a:gd name="connsiteY109" fmla="*/ 464235 h 2330989"/>
                <a:gd name="connsiteX110" fmla="*/ 34352 w 487386"/>
                <a:gd name="connsiteY110" fmla="*/ 463253 h 2330989"/>
                <a:gd name="connsiteX111" fmla="*/ 34352 w 487386"/>
                <a:gd name="connsiteY111" fmla="*/ 539808 h 2330989"/>
                <a:gd name="connsiteX112" fmla="*/ 102073 w 487386"/>
                <a:gd name="connsiteY112" fmla="*/ 539808 h 2330989"/>
                <a:gd name="connsiteX113" fmla="*/ 102073 w 487386"/>
                <a:gd name="connsiteY113" fmla="*/ 463253 h 2330989"/>
                <a:gd name="connsiteX114" fmla="*/ 34352 w 487386"/>
                <a:gd name="connsiteY114" fmla="*/ 463253 h 2330989"/>
                <a:gd name="connsiteX115" fmla="*/ 384735 w 487386"/>
                <a:gd name="connsiteY115" fmla="*/ 462272 h 2330989"/>
                <a:gd name="connsiteX116" fmla="*/ 384735 w 487386"/>
                <a:gd name="connsiteY116" fmla="*/ 540790 h 2330989"/>
                <a:gd name="connsiteX117" fmla="*/ 451475 w 487386"/>
                <a:gd name="connsiteY117" fmla="*/ 540790 h 2330989"/>
                <a:gd name="connsiteX118" fmla="*/ 451475 w 487386"/>
                <a:gd name="connsiteY118" fmla="*/ 462272 h 2330989"/>
                <a:gd name="connsiteX119" fmla="*/ 384735 w 487386"/>
                <a:gd name="connsiteY119" fmla="*/ 462272 h 2330989"/>
                <a:gd name="connsiteX120" fmla="*/ 52999 w 487386"/>
                <a:gd name="connsiteY120" fmla="*/ 286589 h 2330989"/>
                <a:gd name="connsiteX121" fmla="*/ 52999 w 487386"/>
                <a:gd name="connsiteY121" fmla="*/ 364126 h 2330989"/>
                <a:gd name="connsiteX122" fmla="*/ 192368 w 487386"/>
                <a:gd name="connsiteY122" fmla="*/ 364126 h 2330989"/>
                <a:gd name="connsiteX123" fmla="*/ 192368 w 487386"/>
                <a:gd name="connsiteY123" fmla="*/ 286589 h 2330989"/>
                <a:gd name="connsiteX124" fmla="*/ 52999 w 487386"/>
                <a:gd name="connsiteY124" fmla="*/ 286589 h 2330989"/>
                <a:gd name="connsiteX125" fmla="*/ 295422 w 487386"/>
                <a:gd name="connsiteY125" fmla="*/ 285608 h 2330989"/>
                <a:gd name="connsiteX126" fmla="*/ 295422 w 487386"/>
                <a:gd name="connsiteY126" fmla="*/ 364126 h 2330989"/>
                <a:gd name="connsiteX127" fmla="*/ 434790 w 487386"/>
                <a:gd name="connsiteY127" fmla="*/ 364126 h 2330989"/>
                <a:gd name="connsiteX128" fmla="*/ 434790 w 487386"/>
                <a:gd name="connsiteY128" fmla="*/ 285608 h 2330989"/>
                <a:gd name="connsiteX129" fmla="*/ 295422 w 487386"/>
                <a:gd name="connsiteY129" fmla="*/ 285608 h 2330989"/>
                <a:gd name="connsiteX130" fmla="*/ 51036 w 487386"/>
                <a:gd name="connsiteY130" fmla="*/ 186479 h 2330989"/>
                <a:gd name="connsiteX131" fmla="*/ 51036 w 487386"/>
                <a:gd name="connsiteY131" fmla="*/ 259108 h 2330989"/>
                <a:gd name="connsiteX132" fmla="*/ 190405 w 487386"/>
                <a:gd name="connsiteY132" fmla="*/ 259108 h 2330989"/>
                <a:gd name="connsiteX133" fmla="*/ 190405 w 487386"/>
                <a:gd name="connsiteY133" fmla="*/ 186479 h 2330989"/>
                <a:gd name="connsiteX134" fmla="*/ 51036 w 487386"/>
                <a:gd name="connsiteY134" fmla="*/ 186479 h 2330989"/>
                <a:gd name="connsiteX135" fmla="*/ 294440 w 487386"/>
                <a:gd name="connsiteY135" fmla="*/ 185498 h 2330989"/>
                <a:gd name="connsiteX136" fmla="*/ 294440 w 487386"/>
                <a:gd name="connsiteY136" fmla="*/ 260090 h 2330989"/>
                <a:gd name="connsiteX137" fmla="*/ 432828 w 487386"/>
                <a:gd name="connsiteY137" fmla="*/ 260090 h 2330989"/>
                <a:gd name="connsiteX138" fmla="*/ 432828 w 487386"/>
                <a:gd name="connsiteY138" fmla="*/ 185498 h 2330989"/>
                <a:gd name="connsiteX139" fmla="*/ 294440 w 487386"/>
                <a:gd name="connsiteY139" fmla="*/ 185498 h 2330989"/>
                <a:gd name="connsiteX140" fmla="*/ 52999 w 487386"/>
                <a:gd name="connsiteY140" fmla="*/ 89314 h 2330989"/>
                <a:gd name="connsiteX141" fmla="*/ 52999 w 487386"/>
                <a:gd name="connsiteY141" fmla="*/ 158017 h 2330989"/>
                <a:gd name="connsiteX142" fmla="*/ 191387 w 487386"/>
                <a:gd name="connsiteY142" fmla="*/ 158017 h 2330989"/>
                <a:gd name="connsiteX143" fmla="*/ 191387 w 487386"/>
                <a:gd name="connsiteY143" fmla="*/ 89314 h 2330989"/>
                <a:gd name="connsiteX144" fmla="*/ 52999 w 487386"/>
                <a:gd name="connsiteY144" fmla="*/ 89314 h 2330989"/>
                <a:gd name="connsiteX145" fmla="*/ 296403 w 487386"/>
                <a:gd name="connsiteY145" fmla="*/ 87351 h 2330989"/>
                <a:gd name="connsiteX146" fmla="*/ 296403 w 487386"/>
                <a:gd name="connsiteY146" fmla="*/ 158998 h 2330989"/>
                <a:gd name="connsiteX147" fmla="*/ 432828 w 487386"/>
                <a:gd name="connsiteY147" fmla="*/ 158998 h 2330989"/>
                <a:gd name="connsiteX148" fmla="*/ 432828 w 487386"/>
                <a:gd name="connsiteY148" fmla="*/ 87351 h 2330989"/>
                <a:gd name="connsiteX149" fmla="*/ 296403 w 487386"/>
                <a:gd name="connsiteY149" fmla="*/ 87351 h 2330989"/>
                <a:gd name="connsiteX150" fmla="*/ 26499 w 487386"/>
                <a:gd name="connsiteY150" fmla="*/ 0 h 2330989"/>
                <a:gd name="connsiteX151" fmla="*/ 219849 w 487386"/>
                <a:gd name="connsiteY151" fmla="*/ 0 h 2330989"/>
                <a:gd name="connsiteX152" fmla="*/ 219849 w 487386"/>
                <a:gd name="connsiteY152" fmla="*/ 111888 h 2330989"/>
                <a:gd name="connsiteX153" fmla="*/ 219849 w 487386"/>
                <a:gd name="connsiteY153" fmla="*/ 337625 h 2330989"/>
                <a:gd name="connsiteX154" fmla="*/ 263033 w 487386"/>
                <a:gd name="connsiteY154" fmla="*/ 366088 h 2330989"/>
                <a:gd name="connsiteX155" fmla="*/ 263033 w 487386"/>
                <a:gd name="connsiteY155" fmla="*/ 2945 h 2330989"/>
                <a:gd name="connsiteX156" fmla="*/ 461290 w 487386"/>
                <a:gd name="connsiteY156" fmla="*/ 2945 h 2330989"/>
                <a:gd name="connsiteX157" fmla="*/ 463253 w 487386"/>
                <a:gd name="connsiteY157" fmla="*/ 330756 h 2330989"/>
                <a:gd name="connsiteX158" fmla="*/ 481901 w 487386"/>
                <a:gd name="connsiteY158" fmla="*/ 1297502 h 2330989"/>
                <a:gd name="connsiteX159" fmla="*/ 483863 w 487386"/>
                <a:gd name="connsiteY159" fmla="*/ 2269156 h 2330989"/>
                <a:gd name="connsiteX160" fmla="*/ 483863 w 487386"/>
                <a:gd name="connsiteY160" fmla="*/ 2330989 h 2330989"/>
                <a:gd name="connsiteX161" fmla="*/ 0 w 487386"/>
                <a:gd name="connsiteY161" fmla="*/ 2330989 h 2330989"/>
                <a:gd name="connsiteX162" fmla="*/ 0 w 487386"/>
                <a:gd name="connsiteY162" fmla="*/ 2284859 h 2330989"/>
                <a:gd name="connsiteX163" fmla="*/ 0 w 487386"/>
                <a:gd name="connsiteY163" fmla="*/ 421051 h 2330989"/>
                <a:gd name="connsiteX164" fmla="*/ 26499 w 487386"/>
                <a:gd name="connsiteY164" fmla="*/ 0 h 233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87386" h="2330989">
                  <a:moveTo>
                    <a:pt x="285608" y="1339706"/>
                  </a:moveTo>
                  <a:cubicBezTo>
                    <a:pt x="285608" y="1366205"/>
                    <a:pt x="285608" y="1388779"/>
                    <a:pt x="285608" y="1414297"/>
                  </a:cubicBezTo>
                  <a:cubicBezTo>
                    <a:pt x="312107" y="1414297"/>
                    <a:pt x="333699" y="1414297"/>
                    <a:pt x="356272" y="1414297"/>
                  </a:cubicBezTo>
                  <a:cubicBezTo>
                    <a:pt x="356272" y="1387797"/>
                    <a:pt x="356272" y="1364242"/>
                    <a:pt x="356272" y="1339706"/>
                  </a:cubicBezTo>
                  <a:cubicBezTo>
                    <a:pt x="331736" y="1339706"/>
                    <a:pt x="309163" y="1339706"/>
                    <a:pt x="285608" y="1339706"/>
                  </a:cubicBezTo>
                  <a:close/>
                  <a:moveTo>
                    <a:pt x="31407" y="1338724"/>
                  </a:moveTo>
                  <a:cubicBezTo>
                    <a:pt x="31407" y="1366205"/>
                    <a:pt x="31407" y="1389760"/>
                    <a:pt x="31407" y="1414297"/>
                  </a:cubicBezTo>
                  <a:cubicBezTo>
                    <a:pt x="108942" y="1414297"/>
                    <a:pt x="183534" y="1414297"/>
                    <a:pt x="258126" y="1414297"/>
                  </a:cubicBezTo>
                  <a:cubicBezTo>
                    <a:pt x="258126" y="1386816"/>
                    <a:pt x="258126" y="1363261"/>
                    <a:pt x="258126" y="1338724"/>
                  </a:cubicBezTo>
                  <a:cubicBezTo>
                    <a:pt x="180590" y="1338724"/>
                    <a:pt x="106980" y="1338724"/>
                    <a:pt x="31407" y="1338724"/>
                  </a:cubicBezTo>
                  <a:close/>
                  <a:moveTo>
                    <a:pt x="385716" y="1245485"/>
                  </a:moveTo>
                  <a:cubicBezTo>
                    <a:pt x="385716" y="1271984"/>
                    <a:pt x="385716" y="1295539"/>
                    <a:pt x="385716" y="1318113"/>
                  </a:cubicBezTo>
                  <a:cubicBezTo>
                    <a:pt x="410253" y="1318113"/>
                    <a:pt x="430864" y="1318113"/>
                    <a:pt x="453438" y="1318113"/>
                  </a:cubicBezTo>
                  <a:cubicBezTo>
                    <a:pt x="453438" y="1293576"/>
                    <a:pt x="453438" y="1271003"/>
                    <a:pt x="453438" y="1245485"/>
                  </a:cubicBezTo>
                  <a:cubicBezTo>
                    <a:pt x="427920" y="1245485"/>
                    <a:pt x="406328" y="1245485"/>
                    <a:pt x="385716" y="1245485"/>
                  </a:cubicBezTo>
                  <a:close/>
                  <a:moveTo>
                    <a:pt x="32388" y="1243522"/>
                  </a:moveTo>
                  <a:cubicBezTo>
                    <a:pt x="32388" y="1270021"/>
                    <a:pt x="32388" y="1292595"/>
                    <a:pt x="32388" y="1318113"/>
                  </a:cubicBezTo>
                  <a:cubicBezTo>
                    <a:pt x="55943" y="1318113"/>
                    <a:pt x="78518" y="1318113"/>
                    <a:pt x="102073" y="1318113"/>
                  </a:cubicBezTo>
                  <a:cubicBezTo>
                    <a:pt x="102073" y="1292595"/>
                    <a:pt x="102073" y="1269040"/>
                    <a:pt x="102073" y="1243522"/>
                  </a:cubicBezTo>
                  <a:cubicBezTo>
                    <a:pt x="77536" y="1243522"/>
                    <a:pt x="55943" y="1243522"/>
                    <a:pt x="32388" y="1243522"/>
                  </a:cubicBezTo>
                  <a:close/>
                  <a:moveTo>
                    <a:pt x="130535" y="1242540"/>
                  </a:moveTo>
                  <a:cubicBezTo>
                    <a:pt x="130535" y="1271003"/>
                    <a:pt x="130535" y="1294558"/>
                    <a:pt x="130535" y="1317131"/>
                  </a:cubicBezTo>
                  <a:cubicBezTo>
                    <a:pt x="208071" y="1317131"/>
                    <a:pt x="281681" y="1317131"/>
                    <a:pt x="356272" y="1317131"/>
                  </a:cubicBezTo>
                  <a:cubicBezTo>
                    <a:pt x="356272" y="1290632"/>
                    <a:pt x="356272" y="1267077"/>
                    <a:pt x="356272" y="1242540"/>
                  </a:cubicBezTo>
                  <a:cubicBezTo>
                    <a:pt x="278737" y="1242540"/>
                    <a:pt x="206108" y="1242540"/>
                    <a:pt x="130535" y="1242540"/>
                  </a:cubicBezTo>
                  <a:close/>
                  <a:moveTo>
                    <a:pt x="128572" y="1149301"/>
                  </a:moveTo>
                  <a:cubicBezTo>
                    <a:pt x="128572" y="1174819"/>
                    <a:pt x="128572" y="1197392"/>
                    <a:pt x="128572" y="1220947"/>
                  </a:cubicBezTo>
                  <a:cubicBezTo>
                    <a:pt x="153109" y="1220947"/>
                    <a:pt x="174701" y="1220947"/>
                    <a:pt x="199237" y="1220947"/>
                  </a:cubicBezTo>
                  <a:cubicBezTo>
                    <a:pt x="199237" y="1193466"/>
                    <a:pt x="199237" y="1171874"/>
                    <a:pt x="199237" y="1149301"/>
                  </a:cubicBezTo>
                  <a:cubicBezTo>
                    <a:pt x="173719" y="1149301"/>
                    <a:pt x="151146" y="1149301"/>
                    <a:pt x="128572" y="1149301"/>
                  </a:cubicBezTo>
                  <a:close/>
                  <a:moveTo>
                    <a:pt x="226720" y="1148319"/>
                  </a:moveTo>
                  <a:cubicBezTo>
                    <a:pt x="226720" y="1174819"/>
                    <a:pt x="226720" y="1196411"/>
                    <a:pt x="226720" y="1219966"/>
                  </a:cubicBezTo>
                  <a:cubicBezTo>
                    <a:pt x="303273" y="1219966"/>
                    <a:pt x="377866" y="1219966"/>
                    <a:pt x="453438" y="1219966"/>
                  </a:cubicBezTo>
                  <a:cubicBezTo>
                    <a:pt x="453438" y="1195429"/>
                    <a:pt x="453438" y="1172856"/>
                    <a:pt x="453438" y="1148319"/>
                  </a:cubicBezTo>
                  <a:cubicBezTo>
                    <a:pt x="373940" y="1148319"/>
                    <a:pt x="300329" y="1148319"/>
                    <a:pt x="226720" y="1148319"/>
                  </a:cubicBezTo>
                  <a:close/>
                  <a:moveTo>
                    <a:pt x="128572" y="1050172"/>
                  </a:moveTo>
                  <a:cubicBezTo>
                    <a:pt x="128572" y="1075690"/>
                    <a:pt x="128572" y="1098264"/>
                    <a:pt x="128572" y="1121820"/>
                  </a:cubicBezTo>
                  <a:cubicBezTo>
                    <a:pt x="206108" y="1121820"/>
                    <a:pt x="280700" y="1121820"/>
                    <a:pt x="357254" y="1121820"/>
                  </a:cubicBezTo>
                  <a:cubicBezTo>
                    <a:pt x="357254" y="1096301"/>
                    <a:pt x="357254" y="1074709"/>
                    <a:pt x="357254" y="1050172"/>
                  </a:cubicBezTo>
                  <a:cubicBezTo>
                    <a:pt x="279719" y="1050172"/>
                    <a:pt x="204145" y="1050172"/>
                    <a:pt x="128572" y="1050172"/>
                  </a:cubicBezTo>
                  <a:close/>
                  <a:moveTo>
                    <a:pt x="32388" y="1050172"/>
                  </a:moveTo>
                  <a:cubicBezTo>
                    <a:pt x="32388" y="1076672"/>
                    <a:pt x="32388" y="1100227"/>
                    <a:pt x="32388" y="1122800"/>
                  </a:cubicBezTo>
                  <a:cubicBezTo>
                    <a:pt x="57906" y="1122800"/>
                    <a:pt x="79498" y="1122800"/>
                    <a:pt x="103055" y="1122800"/>
                  </a:cubicBezTo>
                  <a:cubicBezTo>
                    <a:pt x="103055" y="1097282"/>
                    <a:pt x="103055" y="1074709"/>
                    <a:pt x="103055" y="1050172"/>
                  </a:cubicBezTo>
                  <a:cubicBezTo>
                    <a:pt x="76555" y="1050172"/>
                    <a:pt x="53981" y="1050172"/>
                    <a:pt x="32388" y="1050172"/>
                  </a:cubicBezTo>
                  <a:close/>
                  <a:moveTo>
                    <a:pt x="383754" y="953007"/>
                  </a:moveTo>
                  <a:cubicBezTo>
                    <a:pt x="383754" y="978525"/>
                    <a:pt x="383754" y="1001098"/>
                    <a:pt x="383754" y="1024654"/>
                  </a:cubicBezTo>
                  <a:cubicBezTo>
                    <a:pt x="408291" y="1024654"/>
                    <a:pt x="429883" y="1024654"/>
                    <a:pt x="452457" y="1024654"/>
                  </a:cubicBezTo>
                  <a:cubicBezTo>
                    <a:pt x="452457" y="998154"/>
                    <a:pt x="452457" y="974599"/>
                    <a:pt x="452457" y="953007"/>
                  </a:cubicBezTo>
                  <a:cubicBezTo>
                    <a:pt x="426939" y="953007"/>
                    <a:pt x="405346" y="953007"/>
                    <a:pt x="383754" y="953007"/>
                  </a:cubicBezTo>
                  <a:close/>
                  <a:moveTo>
                    <a:pt x="30425" y="953007"/>
                  </a:moveTo>
                  <a:cubicBezTo>
                    <a:pt x="30425" y="977543"/>
                    <a:pt x="30425" y="998154"/>
                    <a:pt x="30425" y="1023673"/>
                  </a:cubicBezTo>
                  <a:cubicBezTo>
                    <a:pt x="109924" y="1023673"/>
                    <a:pt x="185497" y="1023673"/>
                    <a:pt x="259108" y="1023673"/>
                  </a:cubicBezTo>
                  <a:cubicBezTo>
                    <a:pt x="259108" y="997172"/>
                    <a:pt x="259108" y="975580"/>
                    <a:pt x="259108" y="953007"/>
                  </a:cubicBezTo>
                  <a:cubicBezTo>
                    <a:pt x="181572" y="953007"/>
                    <a:pt x="105999" y="953007"/>
                    <a:pt x="30425" y="953007"/>
                  </a:cubicBezTo>
                  <a:close/>
                  <a:moveTo>
                    <a:pt x="286589" y="952025"/>
                  </a:moveTo>
                  <a:cubicBezTo>
                    <a:pt x="286589" y="977543"/>
                    <a:pt x="286589" y="1001098"/>
                    <a:pt x="286589" y="1023673"/>
                  </a:cubicBezTo>
                  <a:cubicBezTo>
                    <a:pt x="312107" y="1023673"/>
                    <a:pt x="333699" y="1023673"/>
                    <a:pt x="357254" y="1023673"/>
                  </a:cubicBezTo>
                  <a:cubicBezTo>
                    <a:pt x="357254" y="999135"/>
                    <a:pt x="357254" y="977543"/>
                    <a:pt x="357254" y="952025"/>
                  </a:cubicBezTo>
                  <a:cubicBezTo>
                    <a:pt x="330754" y="952025"/>
                    <a:pt x="309163" y="952025"/>
                    <a:pt x="286589" y="952025"/>
                  </a:cubicBezTo>
                  <a:close/>
                  <a:moveTo>
                    <a:pt x="382772" y="854860"/>
                  </a:moveTo>
                  <a:cubicBezTo>
                    <a:pt x="382772" y="879396"/>
                    <a:pt x="382772" y="901970"/>
                    <a:pt x="382772" y="927489"/>
                  </a:cubicBezTo>
                  <a:cubicBezTo>
                    <a:pt x="409272" y="927489"/>
                    <a:pt x="429883" y="927489"/>
                    <a:pt x="452457" y="927489"/>
                  </a:cubicBezTo>
                  <a:cubicBezTo>
                    <a:pt x="452457" y="901970"/>
                    <a:pt x="452457" y="878415"/>
                    <a:pt x="452457" y="854860"/>
                  </a:cubicBezTo>
                  <a:cubicBezTo>
                    <a:pt x="426939" y="854860"/>
                    <a:pt x="405346" y="854860"/>
                    <a:pt x="382772" y="854860"/>
                  </a:cubicBezTo>
                  <a:close/>
                  <a:moveTo>
                    <a:pt x="286589" y="853878"/>
                  </a:moveTo>
                  <a:cubicBezTo>
                    <a:pt x="286589" y="880378"/>
                    <a:pt x="286589" y="902951"/>
                    <a:pt x="286589" y="927489"/>
                  </a:cubicBezTo>
                  <a:cubicBezTo>
                    <a:pt x="311125" y="927489"/>
                    <a:pt x="331736" y="927489"/>
                    <a:pt x="355291" y="927489"/>
                  </a:cubicBezTo>
                  <a:cubicBezTo>
                    <a:pt x="355291" y="901970"/>
                    <a:pt x="355291" y="878415"/>
                    <a:pt x="355291" y="853878"/>
                  </a:cubicBezTo>
                  <a:cubicBezTo>
                    <a:pt x="330754" y="853878"/>
                    <a:pt x="308181" y="853878"/>
                    <a:pt x="286589" y="853878"/>
                  </a:cubicBezTo>
                  <a:close/>
                  <a:moveTo>
                    <a:pt x="384735" y="756713"/>
                  </a:moveTo>
                  <a:cubicBezTo>
                    <a:pt x="384735" y="783212"/>
                    <a:pt x="384735" y="806767"/>
                    <a:pt x="384735" y="829342"/>
                  </a:cubicBezTo>
                  <a:cubicBezTo>
                    <a:pt x="409272" y="829342"/>
                    <a:pt x="429883" y="829342"/>
                    <a:pt x="453438" y="829342"/>
                  </a:cubicBezTo>
                  <a:cubicBezTo>
                    <a:pt x="453438" y="804805"/>
                    <a:pt x="453438" y="783212"/>
                    <a:pt x="453438" y="756713"/>
                  </a:cubicBezTo>
                  <a:cubicBezTo>
                    <a:pt x="427920" y="756713"/>
                    <a:pt x="406328" y="756713"/>
                    <a:pt x="384735" y="756713"/>
                  </a:cubicBezTo>
                  <a:close/>
                  <a:moveTo>
                    <a:pt x="130535" y="756713"/>
                  </a:moveTo>
                  <a:cubicBezTo>
                    <a:pt x="130535" y="784194"/>
                    <a:pt x="130535" y="807749"/>
                    <a:pt x="130535" y="829342"/>
                  </a:cubicBezTo>
                  <a:cubicBezTo>
                    <a:pt x="208071" y="829342"/>
                    <a:pt x="282663" y="829342"/>
                    <a:pt x="357254" y="829342"/>
                  </a:cubicBezTo>
                  <a:cubicBezTo>
                    <a:pt x="357254" y="802842"/>
                    <a:pt x="357254" y="781249"/>
                    <a:pt x="357254" y="756713"/>
                  </a:cubicBezTo>
                  <a:cubicBezTo>
                    <a:pt x="277755" y="756713"/>
                    <a:pt x="203163" y="756713"/>
                    <a:pt x="130535" y="756713"/>
                  </a:cubicBezTo>
                  <a:close/>
                  <a:moveTo>
                    <a:pt x="32388" y="755731"/>
                  </a:moveTo>
                  <a:cubicBezTo>
                    <a:pt x="32388" y="781249"/>
                    <a:pt x="32388" y="804805"/>
                    <a:pt x="32388" y="830323"/>
                  </a:cubicBezTo>
                  <a:cubicBezTo>
                    <a:pt x="56925" y="830323"/>
                    <a:pt x="78518" y="830323"/>
                    <a:pt x="102073" y="830323"/>
                  </a:cubicBezTo>
                  <a:cubicBezTo>
                    <a:pt x="102073" y="803824"/>
                    <a:pt x="102073" y="781249"/>
                    <a:pt x="102073" y="755731"/>
                  </a:cubicBezTo>
                  <a:cubicBezTo>
                    <a:pt x="77536" y="755731"/>
                    <a:pt x="55943" y="755731"/>
                    <a:pt x="32388" y="755731"/>
                  </a:cubicBezTo>
                  <a:close/>
                  <a:moveTo>
                    <a:pt x="382772" y="658566"/>
                  </a:moveTo>
                  <a:cubicBezTo>
                    <a:pt x="382772" y="685065"/>
                    <a:pt x="382772" y="707640"/>
                    <a:pt x="382772" y="733158"/>
                  </a:cubicBezTo>
                  <a:cubicBezTo>
                    <a:pt x="408291" y="733158"/>
                    <a:pt x="429883" y="733158"/>
                    <a:pt x="452457" y="733158"/>
                  </a:cubicBezTo>
                  <a:cubicBezTo>
                    <a:pt x="452457" y="706658"/>
                    <a:pt x="452457" y="683102"/>
                    <a:pt x="452457" y="658566"/>
                  </a:cubicBezTo>
                  <a:cubicBezTo>
                    <a:pt x="427920" y="658566"/>
                    <a:pt x="405346" y="658566"/>
                    <a:pt x="382772" y="658566"/>
                  </a:cubicBezTo>
                  <a:close/>
                  <a:moveTo>
                    <a:pt x="31407" y="658566"/>
                  </a:moveTo>
                  <a:cubicBezTo>
                    <a:pt x="31407" y="684084"/>
                    <a:pt x="31407" y="707640"/>
                    <a:pt x="31407" y="735121"/>
                  </a:cubicBezTo>
                  <a:cubicBezTo>
                    <a:pt x="107962" y="735121"/>
                    <a:pt x="182553" y="735121"/>
                    <a:pt x="259108" y="735121"/>
                  </a:cubicBezTo>
                  <a:cubicBezTo>
                    <a:pt x="259108" y="706658"/>
                    <a:pt x="259108" y="684084"/>
                    <a:pt x="259108" y="658566"/>
                  </a:cubicBezTo>
                  <a:cubicBezTo>
                    <a:pt x="182553" y="658566"/>
                    <a:pt x="107962" y="658566"/>
                    <a:pt x="31407" y="658566"/>
                  </a:cubicBezTo>
                  <a:close/>
                  <a:moveTo>
                    <a:pt x="226720" y="561400"/>
                  </a:moveTo>
                  <a:cubicBezTo>
                    <a:pt x="226720" y="586918"/>
                    <a:pt x="226720" y="610474"/>
                    <a:pt x="226720" y="638937"/>
                  </a:cubicBezTo>
                  <a:cubicBezTo>
                    <a:pt x="304255" y="638937"/>
                    <a:pt x="376884" y="638937"/>
                    <a:pt x="451475" y="638937"/>
                  </a:cubicBezTo>
                  <a:cubicBezTo>
                    <a:pt x="451475" y="611456"/>
                    <a:pt x="451475" y="586918"/>
                    <a:pt x="451475" y="561400"/>
                  </a:cubicBezTo>
                  <a:cubicBezTo>
                    <a:pt x="374921" y="561400"/>
                    <a:pt x="302292" y="561400"/>
                    <a:pt x="226720" y="561400"/>
                  </a:cubicBezTo>
                  <a:close/>
                  <a:moveTo>
                    <a:pt x="128572" y="561400"/>
                  </a:moveTo>
                  <a:cubicBezTo>
                    <a:pt x="128572" y="587900"/>
                    <a:pt x="128572" y="611456"/>
                    <a:pt x="128572" y="636974"/>
                  </a:cubicBezTo>
                  <a:cubicBezTo>
                    <a:pt x="156053" y="636974"/>
                    <a:pt x="177645" y="636974"/>
                    <a:pt x="198257" y="636974"/>
                  </a:cubicBezTo>
                  <a:cubicBezTo>
                    <a:pt x="198257" y="609493"/>
                    <a:pt x="198257" y="585938"/>
                    <a:pt x="198257" y="561400"/>
                  </a:cubicBezTo>
                  <a:cubicBezTo>
                    <a:pt x="173719" y="561400"/>
                    <a:pt x="152128" y="561400"/>
                    <a:pt x="128572" y="561400"/>
                  </a:cubicBezTo>
                  <a:close/>
                  <a:moveTo>
                    <a:pt x="129554" y="464235"/>
                  </a:moveTo>
                  <a:cubicBezTo>
                    <a:pt x="129554" y="489754"/>
                    <a:pt x="129554" y="513309"/>
                    <a:pt x="129554" y="540790"/>
                  </a:cubicBezTo>
                  <a:cubicBezTo>
                    <a:pt x="208071" y="540790"/>
                    <a:pt x="282663" y="540790"/>
                    <a:pt x="356272" y="540790"/>
                  </a:cubicBezTo>
                  <a:cubicBezTo>
                    <a:pt x="356272" y="513309"/>
                    <a:pt x="356272" y="489754"/>
                    <a:pt x="356272" y="464235"/>
                  </a:cubicBezTo>
                  <a:cubicBezTo>
                    <a:pt x="279719" y="464235"/>
                    <a:pt x="205126" y="464235"/>
                    <a:pt x="129554" y="464235"/>
                  </a:cubicBezTo>
                  <a:close/>
                  <a:moveTo>
                    <a:pt x="34352" y="463253"/>
                  </a:moveTo>
                  <a:cubicBezTo>
                    <a:pt x="34352" y="488772"/>
                    <a:pt x="34352" y="514290"/>
                    <a:pt x="34352" y="539808"/>
                  </a:cubicBezTo>
                  <a:cubicBezTo>
                    <a:pt x="58888" y="539808"/>
                    <a:pt x="80480" y="539808"/>
                    <a:pt x="102073" y="539808"/>
                  </a:cubicBezTo>
                  <a:cubicBezTo>
                    <a:pt x="102073" y="512327"/>
                    <a:pt x="102073" y="488772"/>
                    <a:pt x="102073" y="463253"/>
                  </a:cubicBezTo>
                  <a:cubicBezTo>
                    <a:pt x="79498" y="463253"/>
                    <a:pt x="58888" y="463253"/>
                    <a:pt x="34352" y="463253"/>
                  </a:cubicBezTo>
                  <a:close/>
                  <a:moveTo>
                    <a:pt x="384735" y="462272"/>
                  </a:moveTo>
                  <a:cubicBezTo>
                    <a:pt x="384735" y="490734"/>
                    <a:pt x="384735" y="516253"/>
                    <a:pt x="384735" y="540790"/>
                  </a:cubicBezTo>
                  <a:cubicBezTo>
                    <a:pt x="409272" y="540790"/>
                    <a:pt x="430864" y="540790"/>
                    <a:pt x="451475" y="540790"/>
                  </a:cubicBezTo>
                  <a:cubicBezTo>
                    <a:pt x="451475" y="512327"/>
                    <a:pt x="451475" y="487791"/>
                    <a:pt x="451475" y="462272"/>
                  </a:cubicBezTo>
                  <a:cubicBezTo>
                    <a:pt x="427920" y="462272"/>
                    <a:pt x="408291" y="462272"/>
                    <a:pt x="384735" y="462272"/>
                  </a:cubicBezTo>
                  <a:close/>
                  <a:moveTo>
                    <a:pt x="52999" y="286589"/>
                  </a:moveTo>
                  <a:cubicBezTo>
                    <a:pt x="52999" y="316033"/>
                    <a:pt x="52999" y="340570"/>
                    <a:pt x="52999" y="364126"/>
                  </a:cubicBezTo>
                  <a:cubicBezTo>
                    <a:pt x="101091" y="364126"/>
                    <a:pt x="146238" y="364126"/>
                    <a:pt x="192368" y="364126"/>
                  </a:cubicBezTo>
                  <a:cubicBezTo>
                    <a:pt x="192368" y="337625"/>
                    <a:pt x="192368" y="314070"/>
                    <a:pt x="192368" y="286589"/>
                  </a:cubicBezTo>
                  <a:cubicBezTo>
                    <a:pt x="142313" y="286589"/>
                    <a:pt x="97165" y="286589"/>
                    <a:pt x="52999" y="286589"/>
                  </a:cubicBezTo>
                  <a:close/>
                  <a:moveTo>
                    <a:pt x="295422" y="285608"/>
                  </a:moveTo>
                  <a:cubicBezTo>
                    <a:pt x="295422" y="314070"/>
                    <a:pt x="295422" y="339588"/>
                    <a:pt x="295422" y="364126"/>
                  </a:cubicBezTo>
                  <a:cubicBezTo>
                    <a:pt x="343514" y="364126"/>
                    <a:pt x="388661" y="364126"/>
                    <a:pt x="434790" y="364126"/>
                  </a:cubicBezTo>
                  <a:cubicBezTo>
                    <a:pt x="434790" y="337625"/>
                    <a:pt x="434790" y="313089"/>
                    <a:pt x="434790" y="285608"/>
                  </a:cubicBezTo>
                  <a:cubicBezTo>
                    <a:pt x="384735" y="285608"/>
                    <a:pt x="340569" y="285608"/>
                    <a:pt x="295422" y="285608"/>
                  </a:cubicBezTo>
                  <a:close/>
                  <a:moveTo>
                    <a:pt x="51036" y="186479"/>
                  </a:moveTo>
                  <a:cubicBezTo>
                    <a:pt x="51036" y="211997"/>
                    <a:pt x="51036" y="232609"/>
                    <a:pt x="51036" y="259108"/>
                  </a:cubicBezTo>
                  <a:cubicBezTo>
                    <a:pt x="100110" y="259108"/>
                    <a:pt x="144275" y="259108"/>
                    <a:pt x="190405" y="259108"/>
                  </a:cubicBezTo>
                  <a:cubicBezTo>
                    <a:pt x="190405" y="232609"/>
                    <a:pt x="190405" y="209053"/>
                    <a:pt x="190405" y="186479"/>
                  </a:cubicBezTo>
                  <a:cubicBezTo>
                    <a:pt x="142313" y="186479"/>
                    <a:pt x="97165" y="186479"/>
                    <a:pt x="51036" y="186479"/>
                  </a:cubicBezTo>
                  <a:close/>
                  <a:moveTo>
                    <a:pt x="294440" y="185498"/>
                  </a:moveTo>
                  <a:cubicBezTo>
                    <a:pt x="294440" y="211016"/>
                    <a:pt x="294440" y="232609"/>
                    <a:pt x="294440" y="260090"/>
                  </a:cubicBezTo>
                  <a:cubicBezTo>
                    <a:pt x="343514" y="260090"/>
                    <a:pt x="387680" y="260090"/>
                    <a:pt x="432828" y="260090"/>
                  </a:cubicBezTo>
                  <a:cubicBezTo>
                    <a:pt x="432828" y="233590"/>
                    <a:pt x="432828" y="210034"/>
                    <a:pt x="432828" y="185498"/>
                  </a:cubicBezTo>
                  <a:cubicBezTo>
                    <a:pt x="385716" y="185498"/>
                    <a:pt x="340569" y="185498"/>
                    <a:pt x="294440" y="185498"/>
                  </a:cubicBezTo>
                  <a:close/>
                  <a:moveTo>
                    <a:pt x="52999" y="89314"/>
                  </a:moveTo>
                  <a:cubicBezTo>
                    <a:pt x="52999" y="114832"/>
                    <a:pt x="52999" y="136425"/>
                    <a:pt x="52999" y="158017"/>
                  </a:cubicBezTo>
                  <a:cubicBezTo>
                    <a:pt x="101091" y="158017"/>
                    <a:pt x="145257" y="158017"/>
                    <a:pt x="191387" y="158017"/>
                  </a:cubicBezTo>
                  <a:cubicBezTo>
                    <a:pt x="191387" y="134462"/>
                    <a:pt x="191387" y="113850"/>
                    <a:pt x="191387" y="89314"/>
                  </a:cubicBezTo>
                  <a:cubicBezTo>
                    <a:pt x="142313" y="89314"/>
                    <a:pt x="97165" y="89314"/>
                    <a:pt x="52999" y="89314"/>
                  </a:cubicBezTo>
                  <a:close/>
                  <a:moveTo>
                    <a:pt x="296403" y="87351"/>
                  </a:moveTo>
                  <a:cubicBezTo>
                    <a:pt x="296403" y="114832"/>
                    <a:pt x="296403" y="137406"/>
                    <a:pt x="296403" y="158998"/>
                  </a:cubicBezTo>
                  <a:cubicBezTo>
                    <a:pt x="344496" y="158998"/>
                    <a:pt x="388661" y="158998"/>
                    <a:pt x="432828" y="158998"/>
                  </a:cubicBezTo>
                  <a:cubicBezTo>
                    <a:pt x="432828" y="133480"/>
                    <a:pt x="432828" y="110907"/>
                    <a:pt x="432828" y="87351"/>
                  </a:cubicBezTo>
                  <a:cubicBezTo>
                    <a:pt x="386698" y="87351"/>
                    <a:pt x="342532" y="87351"/>
                    <a:pt x="296403" y="87351"/>
                  </a:cubicBezTo>
                  <a:close/>
                  <a:moveTo>
                    <a:pt x="26499" y="0"/>
                  </a:moveTo>
                  <a:cubicBezTo>
                    <a:pt x="91276" y="0"/>
                    <a:pt x="151146" y="0"/>
                    <a:pt x="219849" y="0"/>
                  </a:cubicBezTo>
                  <a:cubicBezTo>
                    <a:pt x="219849" y="38278"/>
                    <a:pt x="219849" y="74592"/>
                    <a:pt x="219849" y="111888"/>
                  </a:cubicBezTo>
                  <a:cubicBezTo>
                    <a:pt x="219849" y="187461"/>
                    <a:pt x="220831" y="262053"/>
                    <a:pt x="219849" y="337625"/>
                  </a:cubicBezTo>
                  <a:cubicBezTo>
                    <a:pt x="218867" y="368051"/>
                    <a:pt x="231626" y="375903"/>
                    <a:pt x="263033" y="366088"/>
                  </a:cubicBezTo>
                  <a:cubicBezTo>
                    <a:pt x="263033" y="247330"/>
                    <a:pt x="263033" y="126610"/>
                    <a:pt x="263033" y="2945"/>
                  </a:cubicBezTo>
                  <a:cubicBezTo>
                    <a:pt x="329773" y="2945"/>
                    <a:pt x="392587" y="2945"/>
                    <a:pt x="461290" y="2945"/>
                  </a:cubicBezTo>
                  <a:cubicBezTo>
                    <a:pt x="461290" y="112869"/>
                    <a:pt x="448530" y="223775"/>
                    <a:pt x="463253" y="330756"/>
                  </a:cubicBezTo>
                  <a:cubicBezTo>
                    <a:pt x="508400" y="652677"/>
                    <a:pt x="475030" y="975580"/>
                    <a:pt x="481901" y="1297502"/>
                  </a:cubicBezTo>
                  <a:cubicBezTo>
                    <a:pt x="488771" y="1621387"/>
                    <a:pt x="483863" y="1945271"/>
                    <a:pt x="483863" y="2269156"/>
                  </a:cubicBezTo>
                  <a:cubicBezTo>
                    <a:pt x="483863" y="2288785"/>
                    <a:pt x="483863" y="2308415"/>
                    <a:pt x="483863" y="2330989"/>
                  </a:cubicBezTo>
                  <a:cubicBezTo>
                    <a:pt x="322902" y="2330989"/>
                    <a:pt x="164887" y="2330989"/>
                    <a:pt x="0" y="2330989"/>
                  </a:cubicBezTo>
                  <a:cubicBezTo>
                    <a:pt x="0" y="2315285"/>
                    <a:pt x="0" y="2299582"/>
                    <a:pt x="0" y="2284859"/>
                  </a:cubicBezTo>
                  <a:cubicBezTo>
                    <a:pt x="0" y="1663590"/>
                    <a:pt x="0" y="1042320"/>
                    <a:pt x="0" y="421051"/>
                  </a:cubicBezTo>
                  <a:cubicBezTo>
                    <a:pt x="45148" y="282663"/>
                    <a:pt x="12759" y="142314"/>
                    <a:pt x="26499" y="0"/>
                  </a:cubicBezTo>
                  <a:close/>
                </a:path>
              </a:pathLst>
            </a:custGeom>
            <a:gradFill>
              <a:gsLst>
                <a:gs pos="40000">
                  <a:schemeClr val="accent4"/>
                </a:gs>
                <a:gs pos="0">
                  <a:schemeClr val="accent4"/>
                </a:gs>
                <a:gs pos="100000">
                  <a:schemeClr val="accent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7CE142F-A168-4F45-896C-388AF63DE2A5}"/>
                </a:ext>
              </a:extLst>
            </p:cNvPr>
            <p:cNvSpPr/>
            <p:nvPr/>
          </p:nvSpPr>
          <p:spPr>
            <a:xfrm>
              <a:off x="5645565" y="981663"/>
              <a:ext cx="385809" cy="1348409"/>
            </a:xfrm>
            <a:custGeom>
              <a:avLst/>
              <a:gdLst>
                <a:gd name="connsiteX0" fmla="*/ 342995 w 577665"/>
                <a:gd name="connsiteY0" fmla="*/ 1531565 h 1976576"/>
                <a:gd name="connsiteX1" fmla="*/ 342995 w 577665"/>
                <a:gd name="connsiteY1" fmla="*/ 1585857 h 1976576"/>
                <a:gd name="connsiteX2" fmla="*/ 451295 w 577665"/>
                <a:gd name="connsiteY2" fmla="*/ 1585857 h 1976576"/>
                <a:gd name="connsiteX3" fmla="*/ 451295 w 577665"/>
                <a:gd name="connsiteY3" fmla="*/ 1531565 h 1976576"/>
                <a:gd name="connsiteX4" fmla="*/ 126370 w 577665"/>
                <a:gd name="connsiteY4" fmla="*/ 1526871 h 1976576"/>
                <a:gd name="connsiteX5" fmla="*/ 126370 w 577665"/>
                <a:gd name="connsiteY5" fmla="*/ 1581163 h 1976576"/>
                <a:gd name="connsiteX6" fmla="*/ 234670 w 577665"/>
                <a:gd name="connsiteY6" fmla="*/ 1581163 h 1976576"/>
                <a:gd name="connsiteX7" fmla="*/ 234670 w 577665"/>
                <a:gd name="connsiteY7" fmla="*/ 1526871 h 1976576"/>
                <a:gd name="connsiteX8" fmla="*/ 342995 w 577665"/>
                <a:gd name="connsiteY8" fmla="*/ 1409581 h 1976576"/>
                <a:gd name="connsiteX9" fmla="*/ 342995 w 577665"/>
                <a:gd name="connsiteY9" fmla="*/ 1463873 h 1976576"/>
                <a:gd name="connsiteX10" fmla="*/ 451295 w 577665"/>
                <a:gd name="connsiteY10" fmla="*/ 1463873 h 1976576"/>
                <a:gd name="connsiteX11" fmla="*/ 451295 w 577665"/>
                <a:gd name="connsiteY11" fmla="*/ 1409581 h 1976576"/>
                <a:gd name="connsiteX12" fmla="*/ 126370 w 577665"/>
                <a:gd name="connsiteY12" fmla="*/ 1404887 h 1976576"/>
                <a:gd name="connsiteX13" fmla="*/ 126370 w 577665"/>
                <a:gd name="connsiteY13" fmla="*/ 1459180 h 1976576"/>
                <a:gd name="connsiteX14" fmla="*/ 234670 w 577665"/>
                <a:gd name="connsiteY14" fmla="*/ 1459180 h 1976576"/>
                <a:gd name="connsiteX15" fmla="*/ 234670 w 577665"/>
                <a:gd name="connsiteY15" fmla="*/ 1404887 h 1976576"/>
                <a:gd name="connsiteX16" fmla="*/ 342995 w 577665"/>
                <a:gd name="connsiteY16" fmla="*/ 1287599 h 1976576"/>
                <a:gd name="connsiteX17" fmla="*/ 342995 w 577665"/>
                <a:gd name="connsiteY17" fmla="*/ 1341892 h 1976576"/>
                <a:gd name="connsiteX18" fmla="*/ 451295 w 577665"/>
                <a:gd name="connsiteY18" fmla="*/ 1341892 h 1976576"/>
                <a:gd name="connsiteX19" fmla="*/ 451295 w 577665"/>
                <a:gd name="connsiteY19" fmla="*/ 1287599 h 1976576"/>
                <a:gd name="connsiteX20" fmla="*/ 126370 w 577665"/>
                <a:gd name="connsiteY20" fmla="*/ 1282905 h 1976576"/>
                <a:gd name="connsiteX21" fmla="*/ 126370 w 577665"/>
                <a:gd name="connsiteY21" fmla="*/ 1337198 h 1976576"/>
                <a:gd name="connsiteX22" fmla="*/ 234670 w 577665"/>
                <a:gd name="connsiteY22" fmla="*/ 1337198 h 1976576"/>
                <a:gd name="connsiteX23" fmla="*/ 234670 w 577665"/>
                <a:gd name="connsiteY23" fmla="*/ 1282905 h 1976576"/>
                <a:gd name="connsiteX24" fmla="*/ 342995 w 577665"/>
                <a:gd name="connsiteY24" fmla="*/ 1165617 h 1976576"/>
                <a:gd name="connsiteX25" fmla="*/ 342995 w 577665"/>
                <a:gd name="connsiteY25" fmla="*/ 1219910 h 1976576"/>
                <a:gd name="connsiteX26" fmla="*/ 451295 w 577665"/>
                <a:gd name="connsiteY26" fmla="*/ 1219910 h 1976576"/>
                <a:gd name="connsiteX27" fmla="*/ 451295 w 577665"/>
                <a:gd name="connsiteY27" fmla="*/ 1165617 h 1976576"/>
                <a:gd name="connsiteX28" fmla="*/ 126370 w 577665"/>
                <a:gd name="connsiteY28" fmla="*/ 1160924 h 1976576"/>
                <a:gd name="connsiteX29" fmla="*/ 126370 w 577665"/>
                <a:gd name="connsiteY29" fmla="*/ 1215216 h 1976576"/>
                <a:gd name="connsiteX30" fmla="*/ 234670 w 577665"/>
                <a:gd name="connsiteY30" fmla="*/ 1215216 h 1976576"/>
                <a:gd name="connsiteX31" fmla="*/ 234670 w 577665"/>
                <a:gd name="connsiteY31" fmla="*/ 1160924 h 1976576"/>
                <a:gd name="connsiteX32" fmla="*/ 342995 w 577665"/>
                <a:gd name="connsiteY32" fmla="*/ 1043636 h 1976576"/>
                <a:gd name="connsiteX33" fmla="*/ 342995 w 577665"/>
                <a:gd name="connsiteY33" fmla="*/ 1097928 h 1976576"/>
                <a:gd name="connsiteX34" fmla="*/ 451295 w 577665"/>
                <a:gd name="connsiteY34" fmla="*/ 1097928 h 1976576"/>
                <a:gd name="connsiteX35" fmla="*/ 451295 w 577665"/>
                <a:gd name="connsiteY35" fmla="*/ 1043636 h 1976576"/>
                <a:gd name="connsiteX36" fmla="*/ 126370 w 577665"/>
                <a:gd name="connsiteY36" fmla="*/ 1038942 h 1976576"/>
                <a:gd name="connsiteX37" fmla="*/ 126370 w 577665"/>
                <a:gd name="connsiteY37" fmla="*/ 1093234 h 1976576"/>
                <a:gd name="connsiteX38" fmla="*/ 234670 w 577665"/>
                <a:gd name="connsiteY38" fmla="*/ 1093234 h 1976576"/>
                <a:gd name="connsiteX39" fmla="*/ 234670 w 577665"/>
                <a:gd name="connsiteY39" fmla="*/ 1038942 h 1976576"/>
                <a:gd name="connsiteX40" fmla="*/ 342995 w 577665"/>
                <a:gd name="connsiteY40" fmla="*/ 921654 h 1976576"/>
                <a:gd name="connsiteX41" fmla="*/ 342995 w 577665"/>
                <a:gd name="connsiteY41" fmla="*/ 975946 h 1976576"/>
                <a:gd name="connsiteX42" fmla="*/ 451295 w 577665"/>
                <a:gd name="connsiteY42" fmla="*/ 975946 h 1976576"/>
                <a:gd name="connsiteX43" fmla="*/ 451295 w 577665"/>
                <a:gd name="connsiteY43" fmla="*/ 921654 h 1976576"/>
                <a:gd name="connsiteX44" fmla="*/ 126370 w 577665"/>
                <a:gd name="connsiteY44" fmla="*/ 916960 h 1976576"/>
                <a:gd name="connsiteX45" fmla="*/ 126370 w 577665"/>
                <a:gd name="connsiteY45" fmla="*/ 971252 h 1976576"/>
                <a:gd name="connsiteX46" fmla="*/ 234670 w 577665"/>
                <a:gd name="connsiteY46" fmla="*/ 971252 h 1976576"/>
                <a:gd name="connsiteX47" fmla="*/ 234670 w 577665"/>
                <a:gd name="connsiteY47" fmla="*/ 916960 h 1976576"/>
                <a:gd name="connsiteX48" fmla="*/ 342995 w 577665"/>
                <a:gd name="connsiteY48" fmla="*/ 799672 h 1976576"/>
                <a:gd name="connsiteX49" fmla="*/ 342995 w 577665"/>
                <a:gd name="connsiteY49" fmla="*/ 853964 h 1976576"/>
                <a:gd name="connsiteX50" fmla="*/ 451295 w 577665"/>
                <a:gd name="connsiteY50" fmla="*/ 853964 h 1976576"/>
                <a:gd name="connsiteX51" fmla="*/ 451295 w 577665"/>
                <a:gd name="connsiteY51" fmla="*/ 799672 h 1976576"/>
                <a:gd name="connsiteX52" fmla="*/ 126370 w 577665"/>
                <a:gd name="connsiteY52" fmla="*/ 794978 h 1976576"/>
                <a:gd name="connsiteX53" fmla="*/ 126370 w 577665"/>
                <a:gd name="connsiteY53" fmla="*/ 849270 h 1976576"/>
                <a:gd name="connsiteX54" fmla="*/ 234670 w 577665"/>
                <a:gd name="connsiteY54" fmla="*/ 849270 h 1976576"/>
                <a:gd name="connsiteX55" fmla="*/ 234670 w 577665"/>
                <a:gd name="connsiteY55" fmla="*/ 794978 h 1976576"/>
                <a:gd name="connsiteX56" fmla="*/ 342995 w 577665"/>
                <a:gd name="connsiteY56" fmla="*/ 677690 h 1976576"/>
                <a:gd name="connsiteX57" fmla="*/ 342995 w 577665"/>
                <a:gd name="connsiteY57" fmla="*/ 731982 h 1976576"/>
                <a:gd name="connsiteX58" fmla="*/ 451295 w 577665"/>
                <a:gd name="connsiteY58" fmla="*/ 731982 h 1976576"/>
                <a:gd name="connsiteX59" fmla="*/ 451295 w 577665"/>
                <a:gd name="connsiteY59" fmla="*/ 677690 h 1976576"/>
                <a:gd name="connsiteX60" fmla="*/ 126370 w 577665"/>
                <a:gd name="connsiteY60" fmla="*/ 672996 h 1976576"/>
                <a:gd name="connsiteX61" fmla="*/ 126370 w 577665"/>
                <a:gd name="connsiteY61" fmla="*/ 727289 h 1976576"/>
                <a:gd name="connsiteX62" fmla="*/ 234670 w 577665"/>
                <a:gd name="connsiteY62" fmla="*/ 727289 h 1976576"/>
                <a:gd name="connsiteX63" fmla="*/ 234670 w 577665"/>
                <a:gd name="connsiteY63" fmla="*/ 672996 h 1976576"/>
                <a:gd name="connsiteX64" fmla="*/ 342995 w 577665"/>
                <a:gd name="connsiteY64" fmla="*/ 555708 h 1976576"/>
                <a:gd name="connsiteX65" fmla="*/ 342995 w 577665"/>
                <a:gd name="connsiteY65" fmla="*/ 610000 h 1976576"/>
                <a:gd name="connsiteX66" fmla="*/ 451295 w 577665"/>
                <a:gd name="connsiteY66" fmla="*/ 610000 h 1976576"/>
                <a:gd name="connsiteX67" fmla="*/ 451295 w 577665"/>
                <a:gd name="connsiteY67" fmla="*/ 555708 h 1976576"/>
                <a:gd name="connsiteX68" fmla="*/ 126370 w 577665"/>
                <a:gd name="connsiteY68" fmla="*/ 551014 h 1976576"/>
                <a:gd name="connsiteX69" fmla="*/ 126370 w 577665"/>
                <a:gd name="connsiteY69" fmla="*/ 605307 h 1976576"/>
                <a:gd name="connsiteX70" fmla="*/ 234670 w 577665"/>
                <a:gd name="connsiteY70" fmla="*/ 605307 h 1976576"/>
                <a:gd name="connsiteX71" fmla="*/ 234670 w 577665"/>
                <a:gd name="connsiteY71" fmla="*/ 551014 h 1976576"/>
                <a:gd name="connsiteX72" fmla="*/ 342995 w 577665"/>
                <a:gd name="connsiteY72" fmla="*/ 433726 h 1976576"/>
                <a:gd name="connsiteX73" fmla="*/ 342995 w 577665"/>
                <a:gd name="connsiteY73" fmla="*/ 488019 h 1976576"/>
                <a:gd name="connsiteX74" fmla="*/ 451295 w 577665"/>
                <a:gd name="connsiteY74" fmla="*/ 488019 h 1976576"/>
                <a:gd name="connsiteX75" fmla="*/ 451295 w 577665"/>
                <a:gd name="connsiteY75" fmla="*/ 433726 h 1976576"/>
                <a:gd name="connsiteX76" fmla="*/ 126370 w 577665"/>
                <a:gd name="connsiteY76" fmla="*/ 429032 h 1976576"/>
                <a:gd name="connsiteX77" fmla="*/ 126370 w 577665"/>
                <a:gd name="connsiteY77" fmla="*/ 483325 h 1976576"/>
                <a:gd name="connsiteX78" fmla="*/ 234670 w 577665"/>
                <a:gd name="connsiteY78" fmla="*/ 483325 h 1976576"/>
                <a:gd name="connsiteX79" fmla="*/ 234670 w 577665"/>
                <a:gd name="connsiteY79" fmla="*/ 429032 h 1976576"/>
                <a:gd name="connsiteX80" fmla="*/ 249290 w 577665"/>
                <a:gd name="connsiteY80" fmla="*/ 0 h 1976576"/>
                <a:gd name="connsiteX81" fmla="*/ 328376 w 577665"/>
                <a:gd name="connsiteY81" fmla="*/ 0 h 1976576"/>
                <a:gd name="connsiteX82" fmla="*/ 328376 w 577665"/>
                <a:gd name="connsiteY82" fmla="*/ 178763 h 1976576"/>
                <a:gd name="connsiteX83" fmla="*/ 397145 w 577665"/>
                <a:gd name="connsiteY83" fmla="*/ 178763 h 1976576"/>
                <a:gd name="connsiteX84" fmla="*/ 397145 w 577665"/>
                <a:gd name="connsiteY84" fmla="*/ 299617 h 1976576"/>
                <a:gd name="connsiteX85" fmla="*/ 577665 w 577665"/>
                <a:gd name="connsiteY85" fmla="*/ 299617 h 1976576"/>
                <a:gd name="connsiteX86" fmla="*/ 577665 w 577665"/>
                <a:gd name="connsiteY86" fmla="*/ 1976576 h 1976576"/>
                <a:gd name="connsiteX87" fmla="*/ 379083 w 577665"/>
                <a:gd name="connsiteY87" fmla="*/ 1976576 h 1976576"/>
                <a:gd name="connsiteX88" fmla="*/ 379083 w 577665"/>
                <a:gd name="connsiteY88" fmla="*/ 1654427 h 1976576"/>
                <a:gd name="connsiteX89" fmla="*/ 198582 w 577665"/>
                <a:gd name="connsiteY89" fmla="*/ 1654427 h 1976576"/>
                <a:gd name="connsiteX90" fmla="*/ 198582 w 577665"/>
                <a:gd name="connsiteY90" fmla="*/ 1976576 h 1976576"/>
                <a:gd name="connsiteX91" fmla="*/ 0 w 577665"/>
                <a:gd name="connsiteY91" fmla="*/ 1976576 h 1976576"/>
                <a:gd name="connsiteX92" fmla="*/ 0 w 577665"/>
                <a:gd name="connsiteY92" fmla="*/ 299617 h 1976576"/>
                <a:gd name="connsiteX93" fmla="*/ 180520 w 577665"/>
                <a:gd name="connsiteY93" fmla="*/ 299617 h 1976576"/>
                <a:gd name="connsiteX94" fmla="*/ 180520 w 577665"/>
                <a:gd name="connsiteY94" fmla="*/ 178763 h 1976576"/>
                <a:gd name="connsiteX95" fmla="*/ 249290 w 577665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77665" h="1976576">
                  <a:moveTo>
                    <a:pt x="342995" y="1531565"/>
                  </a:moveTo>
                  <a:lnTo>
                    <a:pt x="342995" y="1585857"/>
                  </a:lnTo>
                  <a:lnTo>
                    <a:pt x="451295" y="1585857"/>
                  </a:lnTo>
                  <a:lnTo>
                    <a:pt x="451295" y="1531565"/>
                  </a:lnTo>
                  <a:close/>
                  <a:moveTo>
                    <a:pt x="126370" y="1526871"/>
                  </a:moveTo>
                  <a:lnTo>
                    <a:pt x="126370" y="1581163"/>
                  </a:lnTo>
                  <a:lnTo>
                    <a:pt x="234670" y="1581163"/>
                  </a:lnTo>
                  <a:lnTo>
                    <a:pt x="234670" y="1526871"/>
                  </a:lnTo>
                  <a:close/>
                  <a:moveTo>
                    <a:pt x="342995" y="1409581"/>
                  </a:moveTo>
                  <a:lnTo>
                    <a:pt x="342995" y="1463873"/>
                  </a:lnTo>
                  <a:lnTo>
                    <a:pt x="451295" y="1463873"/>
                  </a:lnTo>
                  <a:lnTo>
                    <a:pt x="451295" y="1409581"/>
                  </a:lnTo>
                  <a:close/>
                  <a:moveTo>
                    <a:pt x="126370" y="1404887"/>
                  </a:moveTo>
                  <a:lnTo>
                    <a:pt x="126370" y="1459180"/>
                  </a:lnTo>
                  <a:lnTo>
                    <a:pt x="234670" y="1459180"/>
                  </a:lnTo>
                  <a:lnTo>
                    <a:pt x="234670" y="1404887"/>
                  </a:lnTo>
                  <a:close/>
                  <a:moveTo>
                    <a:pt x="342995" y="1287599"/>
                  </a:moveTo>
                  <a:lnTo>
                    <a:pt x="342995" y="1341892"/>
                  </a:lnTo>
                  <a:lnTo>
                    <a:pt x="451295" y="1341892"/>
                  </a:lnTo>
                  <a:lnTo>
                    <a:pt x="451295" y="1287599"/>
                  </a:lnTo>
                  <a:close/>
                  <a:moveTo>
                    <a:pt x="126370" y="1282905"/>
                  </a:moveTo>
                  <a:lnTo>
                    <a:pt x="126370" y="1337198"/>
                  </a:lnTo>
                  <a:lnTo>
                    <a:pt x="234670" y="1337198"/>
                  </a:lnTo>
                  <a:lnTo>
                    <a:pt x="234670" y="1282905"/>
                  </a:lnTo>
                  <a:close/>
                  <a:moveTo>
                    <a:pt x="342995" y="1165617"/>
                  </a:moveTo>
                  <a:lnTo>
                    <a:pt x="342995" y="1219910"/>
                  </a:lnTo>
                  <a:lnTo>
                    <a:pt x="451295" y="1219910"/>
                  </a:lnTo>
                  <a:lnTo>
                    <a:pt x="451295" y="1165617"/>
                  </a:lnTo>
                  <a:close/>
                  <a:moveTo>
                    <a:pt x="126370" y="1160924"/>
                  </a:moveTo>
                  <a:lnTo>
                    <a:pt x="126370" y="1215216"/>
                  </a:lnTo>
                  <a:lnTo>
                    <a:pt x="234670" y="1215216"/>
                  </a:lnTo>
                  <a:lnTo>
                    <a:pt x="234670" y="1160924"/>
                  </a:lnTo>
                  <a:close/>
                  <a:moveTo>
                    <a:pt x="342995" y="1043636"/>
                  </a:moveTo>
                  <a:lnTo>
                    <a:pt x="342995" y="1097928"/>
                  </a:lnTo>
                  <a:lnTo>
                    <a:pt x="451295" y="1097928"/>
                  </a:lnTo>
                  <a:lnTo>
                    <a:pt x="451295" y="1043636"/>
                  </a:lnTo>
                  <a:close/>
                  <a:moveTo>
                    <a:pt x="126370" y="1038942"/>
                  </a:moveTo>
                  <a:lnTo>
                    <a:pt x="126370" y="1093234"/>
                  </a:lnTo>
                  <a:lnTo>
                    <a:pt x="234670" y="1093234"/>
                  </a:lnTo>
                  <a:lnTo>
                    <a:pt x="234670" y="1038942"/>
                  </a:lnTo>
                  <a:close/>
                  <a:moveTo>
                    <a:pt x="342995" y="921654"/>
                  </a:moveTo>
                  <a:lnTo>
                    <a:pt x="342995" y="975946"/>
                  </a:lnTo>
                  <a:lnTo>
                    <a:pt x="451295" y="975946"/>
                  </a:lnTo>
                  <a:lnTo>
                    <a:pt x="451295" y="921654"/>
                  </a:lnTo>
                  <a:close/>
                  <a:moveTo>
                    <a:pt x="126370" y="916960"/>
                  </a:moveTo>
                  <a:lnTo>
                    <a:pt x="126370" y="971252"/>
                  </a:lnTo>
                  <a:lnTo>
                    <a:pt x="234670" y="971252"/>
                  </a:lnTo>
                  <a:lnTo>
                    <a:pt x="234670" y="916960"/>
                  </a:lnTo>
                  <a:close/>
                  <a:moveTo>
                    <a:pt x="342995" y="799672"/>
                  </a:moveTo>
                  <a:lnTo>
                    <a:pt x="342995" y="853964"/>
                  </a:lnTo>
                  <a:lnTo>
                    <a:pt x="451295" y="853964"/>
                  </a:lnTo>
                  <a:lnTo>
                    <a:pt x="451295" y="799672"/>
                  </a:lnTo>
                  <a:close/>
                  <a:moveTo>
                    <a:pt x="126370" y="794978"/>
                  </a:moveTo>
                  <a:lnTo>
                    <a:pt x="126370" y="849270"/>
                  </a:lnTo>
                  <a:lnTo>
                    <a:pt x="234670" y="849270"/>
                  </a:lnTo>
                  <a:lnTo>
                    <a:pt x="234670" y="794978"/>
                  </a:lnTo>
                  <a:close/>
                  <a:moveTo>
                    <a:pt x="342995" y="677690"/>
                  </a:moveTo>
                  <a:lnTo>
                    <a:pt x="342995" y="731982"/>
                  </a:lnTo>
                  <a:lnTo>
                    <a:pt x="451295" y="731982"/>
                  </a:lnTo>
                  <a:lnTo>
                    <a:pt x="451295" y="677690"/>
                  </a:lnTo>
                  <a:close/>
                  <a:moveTo>
                    <a:pt x="126370" y="672996"/>
                  </a:moveTo>
                  <a:lnTo>
                    <a:pt x="126370" y="727289"/>
                  </a:lnTo>
                  <a:lnTo>
                    <a:pt x="234670" y="727289"/>
                  </a:lnTo>
                  <a:lnTo>
                    <a:pt x="234670" y="672996"/>
                  </a:lnTo>
                  <a:close/>
                  <a:moveTo>
                    <a:pt x="342995" y="555708"/>
                  </a:moveTo>
                  <a:lnTo>
                    <a:pt x="342995" y="610000"/>
                  </a:lnTo>
                  <a:lnTo>
                    <a:pt x="451295" y="610000"/>
                  </a:lnTo>
                  <a:lnTo>
                    <a:pt x="451295" y="555708"/>
                  </a:lnTo>
                  <a:close/>
                  <a:moveTo>
                    <a:pt x="126370" y="551014"/>
                  </a:moveTo>
                  <a:lnTo>
                    <a:pt x="126370" y="605307"/>
                  </a:lnTo>
                  <a:lnTo>
                    <a:pt x="234670" y="605307"/>
                  </a:lnTo>
                  <a:lnTo>
                    <a:pt x="234670" y="551014"/>
                  </a:lnTo>
                  <a:close/>
                  <a:moveTo>
                    <a:pt x="342995" y="433726"/>
                  </a:moveTo>
                  <a:lnTo>
                    <a:pt x="342995" y="488019"/>
                  </a:lnTo>
                  <a:lnTo>
                    <a:pt x="451295" y="488019"/>
                  </a:lnTo>
                  <a:lnTo>
                    <a:pt x="451295" y="433726"/>
                  </a:lnTo>
                  <a:close/>
                  <a:moveTo>
                    <a:pt x="126370" y="429032"/>
                  </a:moveTo>
                  <a:lnTo>
                    <a:pt x="126370" y="483325"/>
                  </a:lnTo>
                  <a:lnTo>
                    <a:pt x="234670" y="483325"/>
                  </a:lnTo>
                  <a:lnTo>
                    <a:pt x="234670" y="429032"/>
                  </a:lnTo>
                  <a:close/>
                  <a:moveTo>
                    <a:pt x="249290" y="0"/>
                  </a:moveTo>
                  <a:lnTo>
                    <a:pt x="328376" y="0"/>
                  </a:lnTo>
                  <a:lnTo>
                    <a:pt x="328376" y="178763"/>
                  </a:lnTo>
                  <a:lnTo>
                    <a:pt x="397145" y="178763"/>
                  </a:lnTo>
                  <a:lnTo>
                    <a:pt x="397145" y="299617"/>
                  </a:lnTo>
                  <a:lnTo>
                    <a:pt x="577665" y="299617"/>
                  </a:lnTo>
                  <a:lnTo>
                    <a:pt x="577665" y="1976576"/>
                  </a:lnTo>
                  <a:lnTo>
                    <a:pt x="379083" y="1976576"/>
                  </a:lnTo>
                  <a:lnTo>
                    <a:pt x="379083" y="1654427"/>
                  </a:lnTo>
                  <a:lnTo>
                    <a:pt x="198582" y="1654427"/>
                  </a:lnTo>
                  <a:lnTo>
                    <a:pt x="19858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80520" y="299617"/>
                  </a:lnTo>
                  <a:lnTo>
                    <a:pt x="180520" y="178763"/>
                  </a:lnTo>
                  <a:lnTo>
                    <a:pt x="249290" y="178763"/>
                  </a:lnTo>
                  <a:close/>
                </a:path>
              </a:pathLst>
            </a:custGeom>
            <a:gradFill>
              <a:gsLst>
                <a:gs pos="40000">
                  <a:schemeClr val="accent1"/>
                </a:gs>
                <a:gs pos="0">
                  <a:schemeClr val="accent6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92C9073-8AA0-42F7-9EAE-EBA85A530488}"/>
                </a:ext>
              </a:extLst>
            </p:cNvPr>
            <p:cNvSpPr/>
            <p:nvPr/>
          </p:nvSpPr>
          <p:spPr>
            <a:xfrm>
              <a:off x="6345034" y="1443378"/>
              <a:ext cx="413137" cy="886694"/>
            </a:xfrm>
            <a:custGeom>
              <a:avLst/>
              <a:gdLst>
                <a:gd name="connsiteX0" fmla="*/ 220666 w 637355"/>
                <a:gd name="connsiteY0" fmla="*/ 807253 h 1339211"/>
                <a:gd name="connsiteX1" fmla="*/ 220666 w 637355"/>
                <a:gd name="connsiteY1" fmla="*/ 920972 h 1339211"/>
                <a:gd name="connsiteX2" fmla="*/ 334385 w 637355"/>
                <a:gd name="connsiteY2" fmla="*/ 920972 h 1339211"/>
                <a:gd name="connsiteX3" fmla="*/ 334385 w 637355"/>
                <a:gd name="connsiteY3" fmla="*/ 807253 h 1339211"/>
                <a:gd name="connsiteX4" fmla="*/ 79542 w 637355"/>
                <a:gd name="connsiteY4" fmla="*/ 807253 h 1339211"/>
                <a:gd name="connsiteX5" fmla="*/ 79542 w 637355"/>
                <a:gd name="connsiteY5" fmla="*/ 920972 h 1339211"/>
                <a:gd name="connsiteX6" fmla="*/ 193261 w 637355"/>
                <a:gd name="connsiteY6" fmla="*/ 920972 h 1339211"/>
                <a:gd name="connsiteX7" fmla="*/ 193261 w 637355"/>
                <a:gd name="connsiteY7" fmla="*/ 807253 h 1339211"/>
                <a:gd name="connsiteX8" fmla="*/ 220666 w 637355"/>
                <a:gd name="connsiteY8" fmla="*/ 661702 h 1339211"/>
                <a:gd name="connsiteX9" fmla="*/ 220666 w 637355"/>
                <a:gd name="connsiteY9" fmla="*/ 775421 h 1339211"/>
                <a:gd name="connsiteX10" fmla="*/ 334385 w 637355"/>
                <a:gd name="connsiteY10" fmla="*/ 775421 h 1339211"/>
                <a:gd name="connsiteX11" fmla="*/ 334385 w 637355"/>
                <a:gd name="connsiteY11" fmla="*/ 661702 h 1339211"/>
                <a:gd name="connsiteX12" fmla="*/ 79542 w 637355"/>
                <a:gd name="connsiteY12" fmla="*/ 661702 h 1339211"/>
                <a:gd name="connsiteX13" fmla="*/ 79542 w 637355"/>
                <a:gd name="connsiteY13" fmla="*/ 775421 h 1339211"/>
                <a:gd name="connsiteX14" fmla="*/ 193261 w 637355"/>
                <a:gd name="connsiteY14" fmla="*/ 775421 h 1339211"/>
                <a:gd name="connsiteX15" fmla="*/ 193261 w 637355"/>
                <a:gd name="connsiteY15" fmla="*/ 661702 h 1339211"/>
                <a:gd name="connsiteX16" fmla="*/ 220666 w 637355"/>
                <a:gd name="connsiteY16" fmla="*/ 519029 h 1339211"/>
                <a:gd name="connsiteX17" fmla="*/ 220666 w 637355"/>
                <a:gd name="connsiteY17" fmla="*/ 632748 h 1339211"/>
                <a:gd name="connsiteX18" fmla="*/ 334385 w 637355"/>
                <a:gd name="connsiteY18" fmla="*/ 632748 h 1339211"/>
                <a:gd name="connsiteX19" fmla="*/ 334385 w 637355"/>
                <a:gd name="connsiteY19" fmla="*/ 519029 h 1339211"/>
                <a:gd name="connsiteX20" fmla="*/ 79542 w 637355"/>
                <a:gd name="connsiteY20" fmla="*/ 519029 h 1339211"/>
                <a:gd name="connsiteX21" fmla="*/ 79542 w 637355"/>
                <a:gd name="connsiteY21" fmla="*/ 632748 h 1339211"/>
                <a:gd name="connsiteX22" fmla="*/ 193261 w 637355"/>
                <a:gd name="connsiteY22" fmla="*/ 632748 h 1339211"/>
                <a:gd name="connsiteX23" fmla="*/ 193261 w 637355"/>
                <a:gd name="connsiteY23" fmla="*/ 519029 h 1339211"/>
                <a:gd name="connsiteX24" fmla="*/ 220666 w 637355"/>
                <a:gd name="connsiteY24" fmla="*/ 373478 h 1339211"/>
                <a:gd name="connsiteX25" fmla="*/ 220666 w 637355"/>
                <a:gd name="connsiteY25" fmla="*/ 487197 h 1339211"/>
                <a:gd name="connsiteX26" fmla="*/ 334385 w 637355"/>
                <a:gd name="connsiteY26" fmla="*/ 487197 h 1339211"/>
                <a:gd name="connsiteX27" fmla="*/ 334385 w 637355"/>
                <a:gd name="connsiteY27" fmla="*/ 373478 h 1339211"/>
                <a:gd name="connsiteX28" fmla="*/ 79542 w 637355"/>
                <a:gd name="connsiteY28" fmla="*/ 373478 h 1339211"/>
                <a:gd name="connsiteX29" fmla="*/ 79542 w 637355"/>
                <a:gd name="connsiteY29" fmla="*/ 487197 h 1339211"/>
                <a:gd name="connsiteX30" fmla="*/ 193261 w 637355"/>
                <a:gd name="connsiteY30" fmla="*/ 487197 h 1339211"/>
                <a:gd name="connsiteX31" fmla="*/ 193261 w 637355"/>
                <a:gd name="connsiteY31" fmla="*/ 373478 h 1339211"/>
                <a:gd name="connsiteX32" fmla="*/ 220666 w 637355"/>
                <a:gd name="connsiteY32" fmla="*/ 230805 h 1339211"/>
                <a:gd name="connsiteX33" fmla="*/ 220666 w 637355"/>
                <a:gd name="connsiteY33" fmla="*/ 344524 h 1339211"/>
                <a:gd name="connsiteX34" fmla="*/ 334385 w 637355"/>
                <a:gd name="connsiteY34" fmla="*/ 344524 h 1339211"/>
                <a:gd name="connsiteX35" fmla="*/ 334385 w 637355"/>
                <a:gd name="connsiteY35" fmla="*/ 230805 h 1339211"/>
                <a:gd name="connsiteX36" fmla="*/ 79542 w 637355"/>
                <a:gd name="connsiteY36" fmla="*/ 230805 h 1339211"/>
                <a:gd name="connsiteX37" fmla="*/ 79542 w 637355"/>
                <a:gd name="connsiteY37" fmla="*/ 344524 h 1339211"/>
                <a:gd name="connsiteX38" fmla="*/ 193261 w 637355"/>
                <a:gd name="connsiteY38" fmla="*/ 344524 h 1339211"/>
                <a:gd name="connsiteX39" fmla="*/ 193261 w 637355"/>
                <a:gd name="connsiteY39" fmla="*/ 230805 h 1339211"/>
                <a:gd name="connsiteX40" fmla="*/ 220666 w 637355"/>
                <a:gd name="connsiteY40" fmla="*/ 85254 h 1339211"/>
                <a:gd name="connsiteX41" fmla="*/ 220666 w 637355"/>
                <a:gd name="connsiteY41" fmla="*/ 198973 h 1339211"/>
                <a:gd name="connsiteX42" fmla="*/ 334385 w 637355"/>
                <a:gd name="connsiteY42" fmla="*/ 198973 h 1339211"/>
                <a:gd name="connsiteX43" fmla="*/ 334385 w 637355"/>
                <a:gd name="connsiteY43" fmla="*/ 85254 h 1339211"/>
                <a:gd name="connsiteX44" fmla="*/ 79542 w 637355"/>
                <a:gd name="connsiteY44" fmla="*/ 85254 h 1339211"/>
                <a:gd name="connsiteX45" fmla="*/ 79542 w 637355"/>
                <a:gd name="connsiteY45" fmla="*/ 198973 h 1339211"/>
                <a:gd name="connsiteX46" fmla="*/ 193261 w 637355"/>
                <a:gd name="connsiteY46" fmla="*/ 198973 h 1339211"/>
                <a:gd name="connsiteX47" fmla="*/ 193261 w 637355"/>
                <a:gd name="connsiteY47" fmla="*/ 85254 h 1339211"/>
                <a:gd name="connsiteX48" fmla="*/ 0 w 637355"/>
                <a:gd name="connsiteY48" fmla="*/ 0 h 1339211"/>
                <a:gd name="connsiteX49" fmla="*/ 637355 w 637355"/>
                <a:gd name="connsiteY49" fmla="*/ 0 h 1339211"/>
                <a:gd name="connsiteX50" fmla="*/ 637355 w 637355"/>
                <a:gd name="connsiteY50" fmla="*/ 1339211 h 1339211"/>
                <a:gd name="connsiteX51" fmla="*/ 0 w 637355"/>
                <a:gd name="connsiteY51" fmla="*/ 1339211 h 133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37355" h="1339211">
                  <a:moveTo>
                    <a:pt x="220666" y="807253"/>
                  </a:moveTo>
                  <a:lnTo>
                    <a:pt x="220666" y="920972"/>
                  </a:lnTo>
                  <a:lnTo>
                    <a:pt x="334385" y="920972"/>
                  </a:lnTo>
                  <a:lnTo>
                    <a:pt x="334385" y="807253"/>
                  </a:lnTo>
                  <a:close/>
                  <a:moveTo>
                    <a:pt x="79542" y="807253"/>
                  </a:moveTo>
                  <a:lnTo>
                    <a:pt x="79542" y="920972"/>
                  </a:lnTo>
                  <a:lnTo>
                    <a:pt x="193261" y="920972"/>
                  </a:lnTo>
                  <a:lnTo>
                    <a:pt x="193261" y="807253"/>
                  </a:lnTo>
                  <a:close/>
                  <a:moveTo>
                    <a:pt x="220666" y="661702"/>
                  </a:moveTo>
                  <a:lnTo>
                    <a:pt x="220666" y="775421"/>
                  </a:lnTo>
                  <a:lnTo>
                    <a:pt x="334385" y="775421"/>
                  </a:lnTo>
                  <a:lnTo>
                    <a:pt x="334385" y="661702"/>
                  </a:lnTo>
                  <a:close/>
                  <a:moveTo>
                    <a:pt x="79542" y="661702"/>
                  </a:moveTo>
                  <a:lnTo>
                    <a:pt x="79542" y="775421"/>
                  </a:lnTo>
                  <a:lnTo>
                    <a:pt x="193261" y="775421"/>
                  </a:lnTo>
                  <a:lnTo>
                    <a:pt x="193261" y="661702"/>
                  </a:lnTo>
                  <a:close/>
                  <a:moveTo>
                    <a:pt x="220666" y="519029"/>
                  </a:moveTo>
                  <a:lnTo>
                    <a:pt x="220666" y="632748"/>
                  </a:lnTo>
                  <a:lnTo>
                    <a:pt x="334385" y="632748"/>
                  </a:lnTo>
                  <a:lnTo>
                    <a:pt x="334385" y="519029"/>
                  </a:lnTo>
                  <a:close/>
                  <a:moveTo>
                    <a:pt x="79542" y="519029"/>
                  </a:moveTo>
                  <a:lnTo>
                    <a:pt x="79542" y="632748"/>
                  </a:lnTo>
                  <a:lnTo>
                    <a:pt x="193261" y="632748"/>
                  </a:lnTo>
                  <a:lnTo>
                    <a:pt x="193261" y="519029"/>
                  </a:lnTo>
                  <a:close/>
                  <a:moveTo>
                    <a:pt x="220666" y="373478"/>
                  </a:moveTo>
                  <a:lnTo>
                    <a:pt x="220666" y="487197"/>
                  </a:lnTo>
                  <a:lnTo>
                    <a:pt x="334385" y="487197"/>
                  </a:lnTo>
                  <a:lnTo>
                    <a:pt x="334385" y="373478"/>
                  </a:lnTo>
                  <a:close/>
                  <a:moveTo>
                    <a:pt x="79542" y="373478"/>
                  </a:moveTo>
                  <a:lnTo>
                    <a:pt x="79542" y="487197"/>
                  </a:lnTo>
                  <a:lnTo>
                    <a:pt x="193261" y="487197"/>
                  </a:lnTo>
                  <a:lnTo>
                    <a:pt x="193261" y="373478"/>
                  </a:lnTo>
                  <a:close/>
                  <a:moveTo>
                    <a:pt x="220666" y="230805"/>
                  </a:moveTo>
                  <a:lnTo>
                    <a:pt x="220666" y="344524"/>
                  </a:lnTo>
                  <a:lnTo>
                    <a:pt x="334385" y="344524"/>
                  </a:lnTo>
                  <a:lnTo>
                    <a:pt x="334385" y="230805"/>
                  </a:lnTo>
                  <a:close/>
                  <a:moveTo>
                    <a:pt x="79542" y="230805"/>
                  </a:moveTo>
                  <a:lnTo>
                    <a:pt x="79542" y="344524"/>
                  </a:lnTo>
                  <a:lnTo>
                    <a:pt x="193261" y="344524"/>
                  </a:lnTo>
                  <a:lnTo>
                    <a:pt x="193261" y="230805"/>
                  </a:lnTo>
                  <a:close/>
                  <a:moveTo>
                    <a:pt x="220666" y="85254"/>
                  </a:moveTo>
                  <a:lnTo>
                    <a:pt x="220666" y="198973"/>
                  </a:lnTo>
                  <a:lnTo>
                    <a:pt x="334385" y="198973"/>
                  </a:lnTo>
                  <a:lnTo>
                    <a:pt x="334385" y="85254"/>
                  </a:lnTo>
                  <a:close/>
                  <a:moveTo>
                    <a:pt x="79542" y="85254"/>
                  </a:moveTo>
                  <a:lnTo>
                    <a:pt x="79542" y="198973"/>
                  </a:lnTo>
                  <a:lnTo>
                    <a:pt x="193261" y="198973"/>
                  </a:lnTo>
                  <a:lnTo>
                    <a:pt x="193261" y="85254"/>
                  </a:lnTo>
                  <a:close/>
                  <a:moveTo>
                    <a:pt x="0" y="0"/>
                  </a:moveTo>
                  <a:lnTo>
                    <a:pt x="637355" y="0"/>
                  </a:lnTo>
                  <a:lnTo>
                    <a:pt x="637355" y="1339211"/>
                  </a:lnTo>
                  <a:lnTo>
                    <a:pt x="0" y="1339211"/>
                  </a:lnTo>
                  <a:close/>
                </a:path>
              </a:pathLst>
            </a:custGeom>
            <a:gradFill>
              <a:gsLst>
                <a:gs pos="40000">
                  <a:schemeClr val="accent1"/>
                </a:gs>
                <a:gs pos="0">
                  <a:schemeClr val="accent6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25C7C6-6BD4-48A9-A62F-A31A9B632031}"/>
                </a:ext>
              </a:extLst>
            </p:cNvPr>
            <p:cNvSpPr/>
            <p:nvPr/>
          </p:nvSpPr>
          <p:spPr>
            <a:xfrm>
              <a:off x="7197430" y="1352259"/>
              <a:ext cx="299766" cy="977813"/>
            </a:xfrm>
            <a:custGeom>
              <a:avLst/>
              <a:gdLst>
                <a:gd name="connsiteX0" fmla="*/ 244930 w 462455"/>
                <a:gd name="connsiteY0" fmla="*/ 661816 h 1476833"/>
                <a:gd name="connsiteX1" fmla="*/ 244930 w 462455"/>
                <a:gd name="connsiteY1" fmla="*/ 775535 h 1476833"/>
                <a:gd name="connsiteX2" fmla="*/ 358649 w 462455"/>
                <a:gd name="connsiteY2" fmla="*/ 775535 h 1476833"/>
                <a:gd name="connsiteX3" fmla="*/ 358649 w 462455"/>
                <a:gd name="connsiteY3" fmla="*/ 661816 h 1476833"/>
                <a:gd name="connsiteX4" fmla="*/ 103806 w 462455"/>
                <a:gd name="connsiteY4" fmla="*/ 661816 h 1476833"/>
                <a:gd name="connsiteX5" fmla="*/ 103806 w 462455"/>
                <a:gd name="connsiteY5" fmla="*/ 775535 h 1476833"/>
                <a:gd name="connsiteX6" fmla="*/ 217525 w 462455"/>
                <a:gd name="connsiteY6" fmla="*/ 775535 h 1476833"/>
                <a:gd name="connsiteX7" fmla="*/ 217525 w 462455"/>
                <a:gd name="connsiteY7" fmla="*/ 661816 h 1476833"/>
                <a:gd name="connsiteX8" fmla="*/ 244930 w 462455"/>
                <a:gd name="connsiteY8" fmla="*/ 516265 h 1476833"/>
                <a:gd name="connsiteX9" fmla="*/ 244930 w 462455"/>
                <a:gd name="connsiteY9" fmla="*/ 629984 h 1476833"/>
                <a:gd name="connsiteX10" fmla="*/ 358649 w 462455"/>
                <a:gd name="connsiteY10" fmla="*/ 629984 h 1476833"/>
                <a:gd name="connsiteX11" fmla="*/ 358649 w 462455"/>
                <a:gd name="connsiteY11" fmla="*/ 516265 h 1476833"/>
                <a:gd name="connsiteX12" fmla="*/ 103806 w 462455"/>
                <a:gd name="connsiteY12" fmla="*/ 516265 h 1476833"/>
                <a:gd name="connsiteX13" fmla="*/ 103806 w 462455"/>
                <a:gd name="connsiteY13" fmla="*/ 629984 h 1476833"/>
                <a:gd name="connsiteX14" fmla="*/ 217525 w 462455"/>
                <a:gd name="connsiteY14" fmla="*/ 629984 h 1476833"/>
                <a:gd name="connsiteX15" fmla="*/ 217525 w 462455"/>
                <a:gd name="connsiteY15" fmla="*/ 516265 h 1476833"/>
                <a:gd name="connsiteX16" fmla="*/ 244930 w 462455"/>
                <a:gd name="connsiteY16" fmla="*/ 368427 h 1476833"/>
                <a:gd name="connsiteX17" fmla="*/ 244930 w 462455"/>
                <a:gd name="connsiteY17" fmla="*/ 482146 h 1476833"/>
                <a:gd name="connsiteX18" fmla="*/ 358649 w 462455"/>
                <a:gd name="connsiteY18" fmla="*/ 482146 h 1476833"/>
                <a:gd name="connsiteX19" fmla="*/ 358649 w 462455"/>
                <a:gd name="connsiteY19" fmla="*/ 368427 h 1476833"/>
                <a:gd name="connsiteX20" fmla="*/ 103806 w 462455"/>
                <a:gd name="connsiteY20" fmla="*/ 368427 h 1476833"/>
                <a:gd name="connsiteX21" fmla="*/ 103806 w 462455"/>
                <a:gd name="connsiteY21" fmla="*/ 482146 h 1476833"/>
                <a:gd name="connsiteX22" fmla="*/ 217525 w 462455"/>
                <a:gd name="connsiteY22" fmla="*/ 482146 h 1476833"/>
                <a:gd name="connsiteX23" fmla="*/ 217525 w 462455"/>
                <a:gd name="connsiteY23" fmla="*/ 368427 h 1476833"/>
                <a:gd name="connsiteX24" fmla="*/ 244930 w 462455"/>
                <a:gd name="connsiteY24" fmla="*/ 222876 h 1476833"/>
                <a:gd name="connsiteX25" fmla="*/ 244930 w 462455"/>
                <a:gd name="connsiteY25" fmla="*/ 336595 h 1476833"/>
                <a:gd name="connsiteX26" fmla="*/ 358649 w 462455"/>
                <a:gd name="connsiteY26" fmla="*/ 336595 h 1476833"/>
                <a:gd name="connsiteX27" fmla="*/ 358649 w 462455"/>
                <a:gd name="connsiteY27" fmla="*/ 222876 h 1476833"/>
                <a:gd name="connsiteX28" fmla="*/ 103806 w 462455"/>
                <a:gd name="connsiteY28" fmla="*/ 222876 h 1476833"/>
                <a:gd name="connsiteX29" fmla="*/ 103806 w 462455"/>
                <a:gd name="connsiteY29" fmla="*/ 336595 h 1476833"/>
                <a:gd name="connsiteX30" fmla="*/ 217525 w 462455"/>
                <a:gd name="connsiteY30" fmla="*/ 336595 h 1476833"/>
                <a:gd name="connsiteX31" fmla="*/ 217525 w 462455"/>
                <a:gd name="connsiteY31" fmla="*/ 222876 h 1476833"/>
                <a:gd name="connsiteX32" fmla="*/ 0 w 462455"/>
                <a:gd name="connsiteY32" fmla="*/ 0 h 1476833"/>
                <a:gd name="connsiteX33" fmla="*/ 162985 w 462455"/>
                <a:gd name="connsiteY33" fmla="*/ 0 h 1476833"/>
                <a:gd name="connsiteX34" fmla="*/ 162985 w 462455"/>
                <a:gd name="connsiteY34" fmla="*/ 137622 h 1476833"/>
                <a:gd name="connsiteX35" fmla="*/ 462455 w 462455"/>
                <a:gd name="connsiteY35" fmla="*/ 137622 h 1476833"/>
                <a:gd name="connsiteX36" fmla="*/ 462455 w 462455"/>
                <a:gd name="connsiteY36" fmla="*/ 1476833 h 1476833"/>
                <a:gd name="connsiteX37" fmla="*/ 0 w 462455"/>
                <a:gd name="connsiteY37" fmla="*/ 1476833 h 1476833"/>
                <a:gd name="connsiteX38" fmla="*/ 0 w 462455"/>
                <a:gd name="connsiteY38" fmla="*/ 188757 h 1476833"/>
                <a:gd name="connsiteX39" fmla="*/ 0 w 462455"/>
                <a:gd name="connsiteY39" fmla="*/ 137622 h 147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62455" h="1476833">
                  <a:moveTo>
                    <a:pt x="244930" y="661816"/>
                  </a:moveTo>
                  <a:lnTo>
                    <a:pt x="244930" y="775535"/>
                  </a:lnTo>
                  <a:lnTo>
                    <a:pt x="358649" y="775535"/>
                  </a:lnTo>
                  <a:lnTo>
                    <a:pt x="358649" y="661816"/>
                  </a:lnTo>
                  <a:close/>
                  <a:moveTo>
                    <a:pt x="103806" y="661816"/>
                  </a:moveTo>
                  <a:lnTo>
                    <a:pt x="103806" y="775535"/>
                  </a:lnTo>
                  <a:lnTo>
                    <a:pt x="217525" y="775535"/>
                  </a:lnTo>
                  <a:lnTo>
                    <a:pt x="217525" y="661816"/>
                  </a:lnTo>
                  <a:close/>
                  <a:moveTo>
                    <a:pt x="244930" y="516265"/>
                  </a:moveTo>
                  <a:lnTo>
                    <a:pt x="244930" y="629984"/>
                  </a:lnTo>
                  <a:lnTo>
                    <a:pt x="358649" y="629984"/>
                  </a:lnTo>
                  <a:lnTo>
                    <a:pt x="358649" y="516265"/>
                  </a:lnTo>
                  <a:close/>
                  <a:moveTo>
                    <a:pt x="103806" y="516265"/>
                  </a:moveTo>
                  <a:lnTo>
                    <a:pt x="103806" y="629984"/>
                  </a:lnTo>
                  <a:lnTo>
                    <a:pt x="217525" y="629984"/>
                  </a:lnTo>
                  <a:lnTo>
                    <a:pt x="217525" y="516265"/>
                  </a:lnTo>
                  <a:close/>
                  <a:moveTo>
                    <a:pt x="244930" y="368427"/>
                  </a:moveTo>
                  <a:lnTo>
                    <a:pt x="244930" y="482146"/>
                  </a:lnTo>
                  <a:lnTo>
                    <a:pt x="358649" y="482146"/>
                  </a:lnTo>
                  <a:lnTo>
                    <a:pt x="358649" y="368427"/>
                  </a:lnTo>
                  <a:close/>
                  <a:moveTo>
                    <a:pt x="103806" y="368427"/>
                  </a:moveTo>
                  <a:lnTo>
                    <a:pt x="103806" y="482146"/>
                  </a:lnTo>
                  <a:lnTo>
                    <a:pt x="217525" y="482146"/>
                  </a:lnTo>
                  <a:lnTo>
                    <a:pt x="217525" y="368427"/>
                  </a:lnTo>
                  <a:close/>
                  <a:moveTo>
                    <a:pt x="244930" y="222876"/>
                  </a:moveTo>
                  <a:lnTo>
                    <a:pt x="244930" y="336595"/>
                  </a:lnTo>
                  <a:lnTo>
                    <a:pt x="358649" y="336595"/>
                  </a:lnTo>
                  <a:lnTo>
                    <a:pt x="358649" y="222876"/>
                  </a:lnTo>
                  <a:close/>
                  <a:moveTo>
                    <a:pt x="103806" y="222876"/>
                  </a:moveTo>
                  <a:lnTo>
                    <a:pt x="103806" y="336595"/>
                  </a:lnTo>
                  <a:lnTo>
                    <a:pt x="217525" y="336595"/>
                  </a:lnTo>
                  <a:lnTo>
                    <a:pt x="217525" y="222876"/>
                  </a:lnTo>
                  <a:close/>
                  <a:moveTo>
                    <a:pt x="0" y="0"/>
                  </a:moveTo>
                  <a:lnTo>
                    <a:pt x="162985" y="0"/>
                  </a:lnTo>
                  <a:lnTo>
                    <a:pt x="162985" y="137622"/>
                  </a:lnTo>
                  <a:lnTo>
                    <a:pt x="462455" y="137622"/>
                  </a:lnTo>
                  <a:lnTo>
                    <a:pt x="462455" y="1476833"/>
                  </a:lnTo>
                  <a:lnTo>
                    <a:pt x="0" y="1476833"/>
                  </a:lnTo>
                  <a:lnTo>
                    <a:pt x="0" y="188757"/>
                  </a:lnTo>
                  <a:lnTo>
                    <a:pt x="0" y="137622"/>
                  </a:lnTo>
                  <a:close/>
                </a:path>
              </a:pathLst>
            </a:custGeom>
            <a:gradFill>
              <a:gsLst>
                <a:gs pos="40000">
                  <a:schemeClr val="accent1"/>
                </a:gs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6E7704B-E81F-44BF-98C4-67D1394C0315}"/>
                </a:ext>
              </a:extLst>
            </p:cNvPr>
            <p:cNvSpPr/>
            <p:nvPr/>
          </p:nvSpPr>
          <p:spPr>
            <a:xfrm>
              <a:off x="8323727" y="854648"/>
              <a:ext cx="291564" cy="1475424"/>
            </a:xfrm>
            <a:custGeom>
              <a:avLst/>
              <a:gdLst>
                <a:gd name="connsiteX0" fmla="*/ 99275 w 306850"/>
                <a:gd name="connsiteY0" fmla="*/ 1096373 h 1339211"/>
                <a:gd name="connsiteX1" fmla="*/ 99275 w 306850"/>
                <a:gd name="connsiteY1" fmla="*/ 1150665 h 1339211"/>
                <a:gd name="connsiteX2" fmla="*/ 207575 w 306850"/>
                <a:gd name="connsiteY2" fmla="*/ 1150665 h 1339211"/>
                <a:gd name="connsiteX3" fmla="*/ 207575 w 306850"/>
                <a:gd name="connsiteY3" fmla="*/ 1096373 h 1339211"/>
                <a:gd name="connsiteX4" fmla="*/ 99275 w 306850"/>
                <a:gd name="connsiteY4" fmla="*/ 974391 h 1339211"/>
                <a:gd name="connsiteX5" fmla="*/ 99275 w 306850"/>
                <a:gd name="connsiteY5" fmla="*/ 1028684 h 1339211"/>
                <a:gd name="connsiteX6" fmla="*/ 207575 w 306850"/>
                <a:gd name="connsiteY6" fmla="*/ 1028684 h 1339211"/>
                <a:gd name="connsiteX7" fmla="*/ 207575 w 306850"/>
                <a:gd name="connsiteY7" fmla="*/ 974391 h 1339211"/>
                <a:gd name="connsiteX8" fmla="*/ 99275 w 306850"/>
                <a:gd name="connsiteY8" fmla="*/ 852409 h 1339211"/>
                <a:gd name="connsiteX9" fmla="*/ 99275 w 306850"/>
                <a:gd name="connsiteY9" fmla="*/ 906702 h 1339211"/>
                <a:gd name="connsiteX10" fmla="*/ 207575 w 306850"/>
                <a:gd name="connsiteY10" fmla="*/ 906702 h 1339211"/>
                <a:gd name="connsiteX11" fmla="*/ 207575 w 306850"/>
                <a:gd name="connsiteY11" fmla="*/ 852409 h 1339211"/>
                <a:gd name="connsiteX12" fmla="*/ 99275 w 306850"/>
                <a:gd name="connsiteY12" fmla="*/ 730427 h 1339211"/>
                <a:gd name="connsiteX13" fmla="*/ 99275 w 306850"/>
                <a:gd name="connsiteY13" fmla="*/ 784720 h 1339211"/>
                <a:gd name="connsiteX14" fmla="*/ 207575 w 306850"/>
                <a:gd name="connsiteY14" fmla="*/ 784720 h 1339211"/>
                <a:gd name="connsiteX15" fmla="*/ 207575 w 306850"/>
                <a:gd name="connsiteY15" fmla="*/ 730427 h 1339211"/>
                <a:gd name="connsiteX16" fmla="*/ 99275 w 306850"/>
                <a:gd name="connsiteY16" fmla="*/ 608446 h 1339211"/>
                <a:gd name="connsiteX17" fmla="*/ 99275 w 306850"/>
                <a:gd name="connsiteY17" fmla="*/ 662738 h 1339211"/>
                <a:gd name="connsiteX18" fmla="*/ 207575 w 306850"/>
                <a:gd name="connsiteY18" fmla="*/ 662738 h 1339211"/>
                <a:gd name="connsiteX19" fmla="*/ 207575 w 306850"/>
                <a:gd name="connsiteY19" fmla="*/ 608446 h 1339211"/>
                <a:gd name="connsiteX20" fmla="*/ 99275 w 306850"/>
                <a:gd name="connsiteY20" fmla="*/ 486464 h 1339211"/>
                <a:gd name="connsiteX21" fmla="*/ 99275 w 306850"/>
                <a:gd name="connsiteY21" fmla="*/ 540756 h 1339211"/>
                <a:gd name="connsiteX22" fmla="*/ 207575 w 306850"/>
                <a:gd name="connsiteY22" fmla="*/ 540756 h 1339211"/>
                <a:gd name="connsiteX23" fmla="*/ 207575 w 306850"/>
                <a:gd name="connsiteY23" fmla="*/ 486464 h 1339211"/>
                <a:gd name="connsiteX24" fmla="*/ 99275 w 306850"/>
                <a:gd name="connsiteY24" fmla="*/ 364482 h 1339211"/>
                <a:gd name="connsiteX25" fmla="*/ 99275 w 306850"/>
                <a:gd name="connsiteY25" fmla="*/ 418774 h 1339211"/>
                <a:gd name="connsiteX26" fmla="*/ 207575 w 306850"/>
                <a:gd name="connsiteY26" fmla="*/ 418774 h 1339211"/>
                <a:gd name="connsiteX27" fmla="*/ 207575 w 306850"/>
                <a:gd name="connsiteY27" fmla="*/ 364482 h 1339211"/>
                <a:gd name="connsiteX28" fmla="*/ 99275 w 306850"/>
                <a:gd name="connsiteY28" fmla="*/ 242500 h 1339211"/>
                <a:gd name="connsiteX29" fmla="*/ 99275 w 306850"/>
                <a:gd name="connsiteY29" fmla="*/ 296792 h 1339211"/>
                <a:gd name="connsiteX30" fmla="*/ 207575 w 306850"/>
                <a:gd name="connsiteY30" fmla="*/ 296792 h 1339211"/>
                <a:gd name="connsiteX31" fmla="*/ 207575 w 306850"/>
                <a:gd name="connsiteY31" fmla="*/ 242500 h 1339211"/>
                <a:gd name="connsiteX32" fmla="*/ 99275 w 306850"/>
                <a:gd name="connsiteY32" fmla="*/ 120518 h 1339211"/>
                <a:gd name="connsiteX33" fmla="*/ 99275 w 306850"/>
                <a:gd name="connsiteY33" fmla="*/ 174811 h 1339211"/>
                <a:gd name="connsiteX34" fmla="*/ 207575 w 306850"/>
                <a:gd name="connsiteY34" fmla="*/ 174811 h 1339211"/>
                <a:gd name="connsiteX35" fmla="*/ 207575 w 306850"/>
                <a:gd name="connsiteY35" fmla="*/ 120518 h 1339211"/>
                <a:gd name="connsiteX36" fmla="*/ 0 w 306850"/>
                <a:gd name="connsiteY36" fmla="*/ 0 h 1339211"/>
                <a:gd name="connsiteX37" fmla="*/ 306850 w 306850"/>
                <a:gd name="connsiteY37" fmla="*/ 0 h 1339211"/>
                <a:gd name="connsiteX38" fmla="*/ 306850 w 306850"/>
                <a:gd name="connsiteY38" fmla="*/ 1339211 h 1339211"/>
                <a:gd name="connsiteX39" fmla="*/ 0 w 306850"/>
                <a:gd name="connsiteY39" fmla="*/ 1339211 h 1339211"/>
                <a:gd name="connsiteX0" fmla="*/ 99275 w 306850"/>
                <a:gd name="connsiteY0" fmla="*/ 1277348 h 1520186"/>
                <a:gd name="connsiteX1" fmla="*/ 99275 w 306850"/>
                <a:gd name="connsiteY1" fmla="*/ 1331640 h 1520186"/>
                <a:gd name="connsiteX2" fmla="*/ 207575 w 306850"/>
                <a:gd name="connsiteY2" fmla="*/ 1331640 h 1520186"/>
                <a:gd name="connsiteX3" fmla="*/ 207575 w 306850"/>
                <a:gd name="connsiteY3" fmla="*/ 1277348 h 1520186"/>
                <a:gd name="connsiteX4" fmla="*/ 99275 w 306850"/>
                <a:gd name="connsiteY4" fmla="*/ 1277348 h 1520186"/>
                <a:gd name="connsiteX5" fmla="*/ 99275 w 306850"/>
                <a:gd name="connsiteY5" fmla="*/ 1155366 h 1520186"/>
                <a:gd name="connsiteX6" fmla="*/ 99275 w 306850"/>
                <a:gd name="connsiteY6" fmla="*/ 1209659 h 1520186"/>
                <a:gd name="connsiteX7" fmla="*/ 207575 w 306850"/>
                <a:gd name="connsiteY7" fmla="*/ 1209659 h 1520186"/>
                <a:gd name="connsiteX8" fmla="*/ 207575 w 306850"/>
                <a:gd name="connsiteY8" fmla="*/ 1155366 h 1520186"/>
                <a:gd name="connsiteX9" fmla="*/ 99275 w 306850"/>
                <a:gd name="connsiteY9" fmla="*/ 1155366 h 1520186"/>
                <a:gd name="connsiteX10" fmla="*/ 99275 w 306850"/>
                <a:gd name="connsiteY10" fmla="*/ 1033384 h 1520186"/>
                <a:gd name="connsiteX11" fmla="*/ 99275 w 306850"/>
                <a:gd name="connsiteY11" fmla="*/ 1087677 h 1520186"/>
                <a:gd name="connsiteX12" fmla="*/ 207575 w 306850"/>
                <a:gd name="connsiteY12" fmla="*/ 1087677 h 1520186"/>
                <a:gd name="connsiteX13" fmla="*/ 207575 w 306850"/>
                <a:gd name="connsiteY13" fmla="*/ 1033384 h 1520186"/>
                <a:gd name="connsiteX14" fmla="*/ 99275 w 306850"/>
                <a:gd name="connsiteY14" fmla="*/ 1033384 h 1520186"/>
                <a:gd name="connsiteX15" fmla="*/ 99275 w 306850"/>
                <a:gd name="connsiteY15" fmla="*/ 911402 h 1520186"/>
                <a:gd name="connsiteX16" fmla="*/ 99275 w 306850"/>
                <a:gd name="connsiteY16" fmla="*/ 965695 h 1520186"/>
                <a:gd name="connsiteX17" fmla="*/ 207575 w 306850"/>
                <a:gd name="connsiteY17" fmla="*/ 965695 h 1520186"/>
                <a:gd name="connsiteX18" fmla="*/ 207575 w 306850"/>
                <a:gd name="connsiteY18" fmla="*/ 911402 h 1520186"/>
                <a:gd name="connsiteX19" fmla="*/ 99275 w 306850"/>
                <a:gd name="connsiteY19" fmla="*/ 911402 h 1520186"/>
                <a:gd name="connsiteX20" fmla="*/ 99275 w 306850"/>
                <a:gd name="connsiteY20" fmla="*/ 789421 h 1520186"/>
                <a:gd name="connsiteX21" fmla="*/ 99275 w 306850"/>
                <a:gd name="connsiteY21" fmla="*/ 843713 h 1520186"/>
                <a:gd name="connsiteX22" fmla="*/ 207575 w 306850"/>
                <a:gd name="connsiteY22" fmla="*/ 843713 h 1520186"/>
                <a:gd name="connsiteX23" fmla="*/ 207575 w 306850"/>
                <a:gd name="connsiteY23" fmla="*/ 789421 h 1520186"/>
                <a:gd name="connsiteX24" fmla="*/ 99275 w 306850"/>
                <a:gd name="connsiteY24" fmla="*/ 789421 h 1520186"/>
                <a:gd name="connsiteX25" fmla="*/ 99275 w 306850"/>
                <a:gd name="connsiteY25" fmla="*/ 667439 h 1520186"/>
                <a:gd name="connsiteX26" fmla="*/ 99275 w 306850"/>
                <a:gd name="connsiteY26" fmla="*/ 721731 h 1520186"/>
                <a:gd name="connsiteX27" fmla="*/ 207575 w 306850"/>
                <a:gd name="connsiteY27" fmla="*/ 721731 h 1520186"/>
                <a:gd name="connsiteX28" fmla="*/ 207575 w 306850"/>
                <a:gd name="connsiteY28" fmla="*/ 667439 h 1520186"/>
                <a:gd name="connsiteX29" fmla="*/ 99275 w 306850"/>
                <a:gd name="connsiteY29" fmla="*/ 667439 h 1520186"/>
                <a:gd name="connsiteX30" fmla="*/ 99275 w 306850"/>
                <a:gd name="connsiteY30" fmla="*/ 545457 h 1520186"/>
                <a:gd name="connsiteX31" fmla="*/ 99275 w 306850"/>
                <a:gd name="connsiteY31" fmla="*/ 599749 h 1520186"/>
                <a:gd name="connsiteX32" fmla="*/ 207575 w 306850"/>
                <a:gd name="connsiteY32" fmla="*/ 599749 h 1520186"/>
                <a:gd name="connsiteX33" fmla="*/ 207575 w 306850"/>
                <a:gd name="connsiteY33" fmla="*/ 545457 h 1520186"/>
                <a:gd name="connsiteX34" fmla="*/ 99275 w 306850"/>
                <a:gd name="connsiteY34" fmla="*/ 545457 h 1520186"/>
                <a:gd name="connsiteX35" fmla="*/ 99275 w 306850"/>
                <a:gd name="connsiteY35" fmla="*/ 423475 h 1520186"/>
                <a:gd name="connsiteX36" fmla="*/ 99275 w 306850"/>
                <a:gd name="connsiteY36" fmla="*/ 477767 h 1520186"/>
                <a:gd name="connsiteX37" fmla="*/ 207575 w 306850"/>
                <a:gd name="connsiteY37" fmla="*/ 477767 h 1520186"/>
                <a:gd name="connsiteX38" fmla="*/ 207575 w 306850"/>
                <a:gd name="connsiteY38" fmla="*/ 423475 h 1520186"/>
                <a:gd name="connsiteX39" fmla="*/ 99275 w 306850"/>
                <a:gd name="connsiteY39" fmla="*/ 423475 h 1520186"/>
                <a:gd name="connsiteX40" fmla="*/ 99275 w 306850"/>
                <a:gd name="connsiteY40" fmla="*/ 301493 h 1520186"/>
                <a:gd name="connsiteX41" fmla="*/ 99275 w 306850"/>
                <a:gd name="connsiteY41" fmla="*/ 355786 h 1520186"/>
                <a:gd name="connsiteX42" fmla="*/ 207575 w 306850"/>
                <a:gd name="connsiteY42" fmla="*/ 355786 h 1520186"/>
                <a:gd name="connsiteX43" fmla="*/ 207575 w 306850"/>
                <a:gd name="connsiteY43" fmla="*/ 301493 h 1520186"/>
                <a:gd name="connsiteX44" fmla="*/ 99275 w 306850"/>
                <a:gd name="connsiteY44" fmla="*/ 301493 h 1520186"/>
                <a:gd name="connsiteX45" fmla="*/ 0 w 306850"/>
                <a:gd name="connsiteY45" fmla="*/ 180975 h 1520186"/>
                <a:gd name="connsiteX46" fmla="*/ 297325 w 306850"/>
                <a:gd name="connsiteY46" fmla="*/ 0 h 1520186"/>
                <a:gd name="connsiteX47" fmla="*/ 306850 w 306850"/>
                <a:gd name="connsiteY47" fmla="*/ 1520186 h 1520186"/>
                <a:gd name="connsiteX48" fmla="*/ 0 w 306850"/>
                <a:gd name="connsiteY48" fmla="*/ 1520186 h 1520186"/>
                <a:gd name="connsiteX49" fmla="*/ 0 w 306850"/>
                <a:gd name="connsiteY49" fmla="*/ 180975 h 15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850" h="1520186">
                  <a:moveTo>
                    <a:pt x="99275" y="1277348"/>
                  </a:moveTo>
                  <a:lnTo>
                    <a:pt x="99275" y="1331640"/>
                  </a:lnTo>
                  <a:lnTo>
                    <a:pt x="207575" y="1331640"/>
                  </a:lnTo>
                  <a:lnTo>
                    <a:pt x="207575" y="1277348"/>
                  </a:lnTo>
                  <a:lnTo>
                    <a:pt x="99275" y="1277348"/>
                  </a:lnTo>
                  <a:close/>
                  <a:moveTo>
                    <a:pt x="99275" y="1155366"/>
                  </a:moveTo>
                  <a:lnTo>
                    <a:pt x="99275" y="1209659"/>
                  </a:lnTo>
                  <a:lnTo>
                    <a:pt x="207575" y="1209659"/>
                  </a:lnTo>
                  <a:lnTo>
                    <a:pt x="207575" y="1155366"/>
                  </a:lnTo>
                  <a:lnTo>
                    <a:pt x="99275" y="1155366"/>
                  </a:lnTo>
                  <a:close/>
                  <a:moveTo>
                    <a:pt x="99275" y="1033384"/>
                  </a:moveTo>
                  <a:lnTo>
                    <a:pt x="99275" y="1087677"/>
                  </a:lnTo>
                  <a:lnTo>
                    <a:pt x="207575" y="1087677"/>
                  </a:lnTo>
                  <a:lnTo>
                    <a:pt x="207575" y="1033384"/>
                  </a:lnTo>
                  <a:lnTo>
                    <a:pt x="99275" y="1033384"/>
                  </a:lnTo>
                  <a:close/>
                  <a:moveTo>
                    <a:pt x="99275" y="911402"/>
                  </a:moveTo>
                  <a:lnTo>
                    <a:pt x="99275" y="965695"/>
                  </a:lnTo>
                  <a:lnTo>
                    <a:pt x="207575" y="965695"/>
                  </a:lnTo>
                  <a:lnTo>
                    <a:pt x="207575" y="911402"/>
                  </a:lnTo>
                  <a:lnTo>
                    <a:pt x="99275" y="911402"/>
                  </a:lnTo>
                  <a:close/>
                  <a:moveTo>
                    <a:pt x="99275" y="789421"/>
                  </a:moveTo>
                  <a:lnTo>
                    <a:pt x="99275" y="843713"/>
                  </a:lnTo>
                  <a:lnTo>
                    <a:pt x="207575" y="843713"/>
                  </a:lnTo>
                  <a:lnTo>
                    <a:pt x="207575" y="789421"/>
                  </a:lnTo>
                  <a:lnTo>
                    <a:pt x="99275" y="789421"/>
                  </a:lnTo>
                  <a:close/>
                  <a:moveTo>
                    <a:pt x="99275" y="667439"/>
                  </a:moveTo>
                  <a:lnTo>
                    <a:pt x="99275" y="721731"/>
                  </a:lnTo>
                  <a:lnTo>
                    <a:pt x="207575" y="721731"/>
                  </a:lnTo>
                  <a:lnTo>
                    <a:pt x="207575" y="667439"/>
                  </a:lnTo>
                  <a:lnTo>
                    <a:pt x="99275" y="667439"/>
                  </a:lnTo>
                  <a:close/>
                  <a:moveTo>
                    <a:pt x="99275" y="545457"/>
                  </a:moveTo>
                  <a:lnTo>
                    <a:pt x="99275" y="599749"/>
                  </a:lnTo>
                  <a:lnTo>
                    <a:pt x="207575" y="599749"/>
                  </a:lnTo>
                  <a:lnTo>
                    <a:pt x="207575" y="545457"/>
                  </a:lnTo>
                  <a:lnTo>
                    <a:pt x="99275" y="545457"/>
                  </a:lnTo>
                  <a:close/>
                  <a:moveTo>
                    <a:pt x="99275" y="423475"/>
                  </a:moveTo>
                  <a:lnTo>
                    <a:pt x="99275" y="477767"/>
                  </a:lnTo>
                  <a:lnTo>
                    <a:pt x="207575" y="477767"/>
                  </a:lnTo>
                  <a:lnTo>
                    <a:pt x="207575" y="423475"/>
                  </a:lnTo>
                  <a:lnTo>
                    <a:pt x="99275" y="423475"/>
                  </a:lnTo>
                  <a:close/>
                  <a:moveTo>
                    <a:pt x="99275" y="301493"/>
                  </a:moveTo>
                  <a:lnTo>
                    <a:pt x="99275" y="355786"/>
                  </a:lnTo>
                  <a:lnTo>
                    <a:pt x="207575" y="355786"/>
                  </a:lnTo>
                  <a:lnTo>
                    <a:pt x="207575" y="301493"/>
                  </a:lnTo>
                  <a:lnTo>
                    <a:pt x="99275" y="301493"/>
                  </a:lnTo>
                  <a:close/>
                  <a:moveTo>
                    <a:pt x="0" y="180975"/>
                  </a:moveTo>
                  <a:lnTo>
                    <a:pt x="297325" y="0"/>
                  </a:lnTo>
                  <a:lnTo>
                    <a:pt x="306850" y="1520186"/>
                  </a:lnTo>
                  <a:lnTo>
                    <a:pt x="0" y="1520186"/>
                  </a:lnTo>
                  <a:lnTo>
                    <a:pt x="0" y="180975"/>
                  </a:lnTo>
                  <a:close/>
                </a:path>
              </a:pathLst>
            </a:custGeom>
            <a:gradFill>
              <a:gsLst>
                <a:gs pos="40000">
                  <a:schemeClr val="accent3"/>
                </a:gs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55FCD7F-756F-476A-83EC-38F62D59F522}"/>
                </a:ext>
              </a:extLst>
            </p:cNvPr>
            <p:cNvSpPr/>
            <p:nvPr/>
          </p:nvSpPr>
          <p:spPr>
            <a:xfrm>
              <a:off x="4701936" y="1640742"/>
              <a:ext cx="378227" cy="689330"/>
            </a:xfrm>
            <a:custGeom>
              <a:avLst/>
              <a:gdLst>
                <a:gd name="connsiteX0" fmla="*/ 475422 w 923439"/>
                <a:gd name="connsiteY0" fmla="*/ 855427 h 1647670"/>
                <a:gd name="connsiteX1" fmla="*/ 475422 w 923439"/>
                <a:gd name="connsiteY1" fmla="*/ 969146 h 1647670"/>
                <a:gd name="connsiteX2" fmla="*/ 589141 w 923439"/>
                <a:gd name="connsiteY2" fmla="*/ 969146 h 1647670"/>
                <a:gd name="connsiteX3" fmla="*/ 589141 w 923439"/>
                <a:gd name="connsiteY3" fmla="*/ 855427 h 1647670"/>
                <a:gd name="connsiteX4" fmla="*/ 334298 w 923439"/>
                <a:gd name="connsiteY4" fmla="*/ 855427 h 1647670"/>
                <a:gd name="connsiteX5" fmla="*/ 334298 w 923439"/>
                <a:gd name="connsiteY5" fmla="*/ 969146 h 1647670"/>
                <a:gd name="connsiteX6" fmla="*/ 448017 w 923439"/>
                <a:gd name="connsiteY6" fmla="*/ 969146 h 1647670"/>
                <a:gd name="connsiteX7" fmla="*/ 448017 w 923439"/>
                <a:gd name="connsiteY7" fmla="*/ 855427 h 1647670"/>
                <a:gd name="connsiteX8" fmla="*/ 475422 w 923439"/>
                <a:gd name="connsiteY8" fmla="*/ 709876 h 1647670"/>
                <a:gd name="connsiteX9" fmla="*/ 475422 w 923439"/>
                <a:gd name="connsiteY9" fmla="*/ 823595 h 1647670"/>
                <a:gd name="connsiteX10" fmla="*/ 589141 w 923439"/>
                <a:gd name="connsiteY10" fmla="*/ 823595 h 1647670"/>
                <a:gd name="connsiteX11" fmla="*/ 589141 w 923439"/>
                <a:gd name="connsiteY11" fmla="*/ 709876 h 1647670"/>
                <a:gd name="connsiteX12" fmla="*/ 334298 w 923439"/>
                <a:gd name="connsiteY12" fmla="*/ 709876 h 1647670"/>
                <a:gd name="connsiteX13" fmla="*/ 334298 w 923439"/>
                <a:gd name="connsiteY13" fmla="*/ 823595 h 1647670"/>
                <a:gd name="connsiteX14" fmla="*/ 448017 w 923439"/>
                <a:gd name="connsiteY14" fmla="*/ 823595 h 1647670"/>
                <a:gd name="connsiteX15" fmla="*/ 448017 w 923439"/>
                <a:gd name="connsiteY15" fmla="*/ 709876 h 1647670"/>
                <a:gd name="connsiteX16" fmla="*/ 475422 w 923439"/>
                <a:gd name="connsiteY16" fmla="*/ 500489 h 1647670"/>
                <a:gd name="connsiteX17" fmla="*/ 475422 w 923439"/>
                <a:gd name="connsiteY17" fmla="*/ 614208 h 1647670"/>
                <a:gd name="connsiteX18" fmla="*/ 589141 w 923439"/>
                <a:gd name="connsiteY18" fmla="*/ 614208 h 1647670"/>
                <a:gd name="connsiteX19" fmla="*/ 589141 w 923439"/>
                <a:gd name="connsiteY19" fmla="*/ 500489 h 1647670"/>
                <a:gd name="connsiteX20" fmla="*/ 334298 w 923439"/>
                <a:gd name="connsiteY20" fmla="*/ 500489 h 1647670"/>
                <a:gd name="connsiteX21" fmla="*/ 334298 w 923439"/>
                <a:gd name="connsiteY21" fmla="*/ 614208 h 1647670"/>
                <a:gd name="connsiteX22" fmla="*/ 448017 w 923439"/>
                <a:gd name="connsiteY22" fmla="*/ 614208 h 1647670"/>
                <a:gd name="connsiteX23" fmla="*/ 448017 w 923439"/>
                <a:gd name="connsiteY23" fmla="*/ 500489 h 1647670"/>
                <a:gd name="connsiteX24" fmla="*/ 475422 w 923439"/>
                <a:gd name="connsiteY24" fmla="*/ 354938 h 1647670"/>
                <a:gd name="connsiteX25" fmla="*/ 475422 w 923439"/>
                <a:gd name="connsiteY25" fmla="*/ 468657 h 1647670"/>
                <a:gd name="connsiteX26" fmla="*/ 589141 w 923439"/>
                <a:gd name="connsiteY26" fmla="*/ 468657 h 1647670"/>
                <a:gd name="connsiteX27" fmla="*/ 589141 w 923439"/>
                <a:gd name="connsiteY27" fmla="*/ 354938 h 1647670"/>
                <a:gd name="connsiteX28" fmla="*/ 334298 w 923439"/>
                <a:gd name="connsiteY28" fmla="*/ 354938 h 1647670"/>
                <a:gd name="connsiteX29" fmla="*/ 334298 w 923439"/>
                <a:gd name="connsiteY29" fmla="*/ 468657 h 1647670"/>
                <a:gd name="connsiteX30" fmla="*/ 448017 w 923439"/>
                <a:gd name="connsiteY30" fmla="*/ 468657 h 1647670"/>
                <a:gd name="connsiteX31" fmla="*/ 448017 w 923439"/>
                <a:gd name="connsiteY31" fmla="*/ 354938 h 1647670"/>
                <a:gd name="connsiteX32" fmla="*/ 461720 w 923439"/>
                <a:gd name="connsiteY32" fmla="*/ 0 h 1647670"/>
                <a:gd name="connsiteX33" fmla="*/ 923439 w 923439"/>
                <a:gd name="connsiteY33" fmla="*/ 308459 h 1647670"/>
                <a:gd name="connsiteX34" fmla="*/ 768082 w 923439"/>
                <a:gd name="connsiteY34" fmla="*/ 308459 h 1647670"/>
                <a:gd name="connsiteX35" fmla="*/ 768082 w 923439"/>
                <a:gd name="connsiteY35" fmla="*/ 1647670 h 1647670"/>
                <a:gd name="connsiteX36" fmla="*/ 155357 w 923439"/>
                <a:gd name="connsiteY36" fmla="*/ 1647670 h 1647670"/>
                <a:gd name="connsiteX37" fmla="*/ 155357 w 923439"/>
                <a:gd name="connsiteY37" fmla="*/ 308459 h 1647670"/>
                <a:gd name="connsiteX38" fmla="*/ 0 w 923439"/>
                <a:gd name="connsiteY38" fmla="*/ 308459 h 164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23439" h="1647670">
                  <a:moveTo>
                    <a:pt x="475422" y="855427"/>
                  </a:moveTo>
                  <a:lnTo>
                    <a:pt x="475422" y="969146"/>
                  </a:lnTo>
                  <a:lnTo>
                    <a:pt x="589141" y="969146"/>
                  </a:lnTo>
                  <a:lnTo>
                    <a:pt x="589141" y="855427"/>
                  </a:lnTo>
                  <a:close/>
                  <a:moveTo>
                    <a:pt x="334298" y="855427"/>
                  </a:moveTo>
                  <a:lnTo>
                    <a:pt x="334298" y="969146"/>
                  </a:lnTo>
                  <a:lnTo>
                    <a:pt x="448017" y="969146"/>
                  </a:lnTo>
                  <a:lnTo>
                    <a:pt x="448017" y="855427"/>
                  </a:lnTo>
                  <a:close/>
                  <a:moveTo>
                    <a:pt x="475422" y="709876"/>
                  </a:moveTo>
                  <a:lnTo>
                    <a:pt x="475422" y="823595"/>
                  </a:lnTo>
                  <a:lnTo>
                    <a:pt x="589141" y="823595"/>
                  </a:lnTo>
                  <a:lnTo>
                    <a:pt x="589141" y="709876"/>
                  </a:lnTo>
                  <a:close/>
                  <a:moveTo>
                    <a:pt x="334298" y="709876"/>
                  </a:moveTo>
                  <a:lnTo>
                    <a:pt x="334298" y="823595"/>
                  </a:lnTo>
                  <a:lnTo>
                    <a:pt x="448017" y="823595"/>
                  </a:lnTo>
                  <a:lnTo>
                    <a:pt x="448017" y="709876"/>
                  </a:lnTo>
                  <a:close/>
                  <a:moveTo>
                    <a:pt x="475422" y="500489"/>
                  </a:moveTo>
                  <a:lnTo>
                    <a:pt x="475422" y="614208"/>
                  </a:lnTo>
                  <a:lnTo>
                    <a:pt x="589141" y="614208"/>
                  </a:lnTo>
                  <a:lnTo>
                    <a:pt x="589141" y="500489"/>
                  </a:lnTo>
                  <a:close/>
                  <a:moveTo>
                    <a:pt x="334298" y="500489"/>
                  </a:moveTo>
                  <a:lnTo>
                    <a:pt x="334298" y="614208"/>
                  </a:lnTo>
                  <a:lnTo>
                    <a:pt x="448017" y="614208"/>
                  </a:lnTo>
                  <a:lnTo>
                    <a:pt x="448017" y="500489"/>
                  </a:lnTo>
                  <a:close/>
                  <a:moveTo>
                    <a:pt x="475422" y="354938"/>
                  </a:moveTo>
                  <a:lnTo>
                    <a:pt x="475422" y="468657"/>
                  </a:lnTo>
                  <a:lnTo>
                    <a:pt x="589141" y="468657"/>
                  </a:lnTo>
                  <a:lnTo>
                    <a:pt x="589141" y="354938"/>
                  </a:lnTo>
                  <a:close/>
                  <a:moveTo>
                    <a:pt x="334298" y="354938"/>
                  </a:moveTo>
                  <a:lnTo>
                    <a:pt x="334298" y="468657"/>
                  </a:lnTo>
                  <a:lnTo>
                    <a:pt x="448017" y="468657"/>
                  </a:lnTo>
                  <a:lnTo>
                    <a:pt x="448017" y="354938"/>
                  </a:lnTo>
                  <a:close/>
                  <a:moveTo>
                    <a:pt x="461720" y="0"/>
                  </a:moveTo>
                  <a:lnTo>
                    <a:pt x="923439" y="308459"/>
                  </a:lnTo>
                  <a:lnTo>
                    <a:pt x="768082" y="308459"/>
                  </a:lnTo>
                  <a:lnTo>
                    <a:pt x="768082" y="1647670"/>
                  </a:lnTo>
                  <a:lnTo>
                    <a:pt x="155357" y="1647670"/>
                  </a:lnTo>
                  <a:lnTo>
                    <a:pt x="155357" y="308459"/>
                  </a:lnTo>
                  <a:lnTo>
                    <a:pt x="0" y="308459"/>
                  </a:lnTo>
                  <a:close/>
                </a:path>
              </a:pathLst>
            </a:custGeom>
            <a:gradFill>
              <a:gsLst>
                <a:gs pos="40000">
                  <a:schemeClr val="accent1"/>
                </a:gs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0AC002C-2A32-4E11-9DC9-CD8793DA7D72}"/>
                </a:ext>
              </a:extLst>
            </p:cNvPr>
            <p:cNvSpPr/>
            <p:nvPr/>
          </p:nvSpPr>
          <p:spPr>
            <a:xfrm>
              <a:off x="6773708" y="1740002"/>
              <a:ext cx="408185" cy="590070"/>
            </a:xfrm>
            <a:custGeom>
              <a:avLst/>
              <a:gdLst>
                <a:gd name="connsiteX0" fmla="*/ 238494 w 462454"/>
                <a:gd name="connsiteY0" fmla="*/ 563076 h 870531"/>
                <a:gd name="connsiteX1" fmla="*/ 238494 w 462454"/>
                <a:gd name="connsiteY1" fmla="*/ 715154 h 870531"/>
                <a:gd name="connsiteX2" fmla="*/ 324676 w 462454"/>
                <a:gd name="connsiteY2" fmla="*/ 715154 h 870531"/>
                <a:gd name="connsiteX3" fmla="*/ 324676 w 462454"/>
                <a:gd name="connsiteY3" fmla="*/ 563076 h 870531"/>
                <a:gd name="connsiteX4" fmla="*/ 238494 w 462454"/>
                <a:gd name="connsiteY4" fmla="*/ 353251 h 870531"/>
                <a:gd name="connsiteX5" fmla="*/ 238494 w 462454"/>
                <a:gd name="connsiteY5" fmla="*/ 505329 h 870531"/>
                <a:gd name="connsiteX6" fmla="*/ 324676 w 462454"/>
                <a:gd name="connsiteY6" fmla="*/ 505329 h 870531"/>
                <a:gd name="connsiteX7" fmla="*/ 324676 w 462454"/>
                <a:gd name="connsiteY7" fmla="*/ 353251 h 870531"/>
                <a:gd name="connsiteX8" fmla="*/ 231227 w 462454"/>
                <a:gd name="connsiteY8" fmla="*/ 0 h 870531"/>
                <a:gd name="connsiteX9" fmla="*/ 462454 w 462454"/>
                <a:gd name="connsiteY9" fmla="*/ 308459 h 870531"/>
                <a:gd name="connsiteX10" fmla="*/ 384652 w 462454"/>
                <a:gd name="connsiteY10" fmla="*/ 308459 h 870531"/>
                <a:gd name="connsiteX11" fmla="*/ 384652 w 462454"/>
                <a:gd name="connsiteY11" fmla="*/ 870531 h 870531"/>
                <a:gd name="connsiteX12" fmla="*/ 77802 w 462454"/>
                <a:gd name="connsiteY12" fmla="*/ 870531 h 870531"/>
                <a:gd name="connsiteX13" fmla="*/ 77802 w 462454"/>
                <a:gd name="connsiteY13" fmla="*/ 308459 h 870531"/>
                <a:gd name="connsiteX14" fmla="*/ 0 w 462454"/>
                <a:gd name="connsiteY14" fmla="*/ 308459 h 87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2454" h="870531">
                  <a:moveTo>
                    <a:pt x="238494" y="563076"/>
                  </a:moveTo>
                  <a:lnTo>
                    <a:pt x="238494" y="715154"/>
                  </a:lnTo>
                  <a:lnTo>
                    <a:pt x="324676" y="715154"/>
                  </a:lnTo>
                  <a:lnTo>
                    <a:pt x="324676" y="563076"/>
                  </a:lnTo>
                  <a:close/>
                  <a:moveTo>
                    <a:pt x="238494" y="353251"/>
                  </a:moveTo>
                  <a:lnTo>
                    <a:pt x="238494" y="505329"/>
                  </a:lnTo>
                  <a:lnTo>
                    <a:pt x="324676" y="505329"/>
                  </a:lnTo>
                  <a:lnTo>
                    <a:pt x="324676" y="353251"/>
                  </a:lnTo>
                  <a:close/>
                  <a:moveTo>
                    <a:pt x="231227" y="0"/>
                  </a:moveTo>
                  <a:lnTo>
                    <a:pt x="462454" y="308459"/>
                  </a:lnTo>
                  <a:lnTo>
                    <a:pt x="384652" y="308459"/>
                  </a:lnTo>
                  <a:lnTo>
                    <a:pt x="384652" y="870531"/>
                  </a:lnTo>
                  <a:lnTo>
                    <a:pt x="77802" y="870531"/>
                  </a:lnTo>
                  <a:lnTo>
                    <a:pt x="77802" y="308459"/>
                  </a:lnTo>
                  <a:lnTo>
                    <a:pt x="0" y="308459"/>
                  </a:lnTo>
                  <a:close/>
                </a:path>
              </a:pathLst>
            </a:custGeom>
            <a:gradFill>
              <a:gsLst>
                <a:gs pos="40000">
                  <a:schemeClr val="accent5"/>
                </a:gs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8322CB-0A74-4443-87CF-E7769D07AED8}"/>
                </a:ext>
              </a:extLst>
            </p:cNvPr>
            <p:cNvSpPr/>
            <p:nvPr/>
          </p:nvSpPr>
          <p:spPr>
            <a:xfrm>
              <a:off x="3765324" y="1883792"/>
              <a:ext cx="290078" cy="446280"/>
            </a:xfrm>
            <a:custGeom>
              <a:avLst/>
              <a:gdLst>
                <a:gd name="connsiteX0" fmla="*/ 426331 w 600261"/>
                <a:gd name="connsiteY0" fmla="*/ 337859 h 639087"/>
                <a:gd name="connsiteX1" fmla="*/ 426331 w 600261"/>
                <a:gd name="connsiteY1" fmla="*/ 451578 h 639087"/>
                <a:gd name="connsiteX2" fmla="*/ 540050 w 600261"/>
                <a:gd name="connsiteY2" fmla="*/ 451578 h 639087"/>
                <a:gd name="connsiteX3" fmla="*/ 540050 w 600261"/>
                <a:gd name="connsiteY3" fmla="*/ 337859 h 639087"/>
                <a:gd name="connsiteX4" fmla="*/ 285207 w 600261"/>
                <a:gd name="connsiteY4" fmla="*/ 337859 h 639087"/>
                <a:gd name="connsiteX5" fmla="*/ 285207 w 600261"/>
                <a:gd name="connsiteY5" fmla="*/ 451578 h 639087"/>
                <a:gd name="connsiteX6" fmla="*/ 398926 w 600261"/>
                <a:gd name="connsiteY6" fmla="*/ 451578 h 639087"/>
                <a:gd name="connsiteX7" fmla="*/ 398926 w 600261"/>
                <a:gd name="connsiteY7" fmla="*/ 337859 h 639087"/>
                <a:gd name="connsiteX8" fmla="*/ 426331 w 600261"/>
                <a:gd name="connsiteY8" fmla="*/ 192308 h 639087"/>
                <a:gd name="connsiteX9" fmla="*/ 426331 w 600261"/>
                <a:gd name="connsiteY9" fmla="*/ 306027 h 639087"/>
                <a:gd name="connsiteX10" fmla="*/ 540050 w 600261"/>
                <a:gd name="connsiteY10" fmla="*/ 306027 h 639087"/>
                <a:gd name="connsiteX11" fmla="*/ 540050 w 600261"/>
                <a:gd name="connsiteY11" fmla="*/ 192308 h 639087"/>
                <a:gd name="connsiteX12" fmla="*/ 285207 w 600261"/>
                <a:gd name="connsiteY12" fmla="*/ 192308 h 639087"/>
                <a:gd name="connsiteX13" fmla="*/ 285207 w 600261"/>
                <a:gd name="connsiteY13" fmla="*/ 306027 h 639087"/>
                <a:gd name="connsiteX14" fmla="*/ 398926 w 600261"/>
                <a:gd name="connsiteY14" fmla="*/ 306027 h 639087"/>
                <a:gd name="connsiteX15" fmla="*/ 398926 w 600261"/>
                <a:gd name="connsiteY15" fmla="*/ 192308 h 639087"/>
                <a:gd name="connsiteX16" fmla="*/ 0 w 600261"/>
                <a:gd name="connsiteY16" fmla="*/ 0 h 639087"/>
                <a:gd name="connsiteX17" fmla="*/ 306850 w 600261"/>
                <a:gd name="connsiteY17" fmla="*/ 0 h 639087"/>
                <a:gd name="connsiteX18" fmla="*/ 306850 w 600261"/>
                <a:gd name="connsiteY18" fmla="*/ 115748 h 639087"/>
                <a:gd name="connsiteX19" fmla="*/ 600261 w 600261"/>
                <a:gd name="connsiteY19" fmla="*/ 115748 h 639087"/>
                <a:gd name="connsiteX20" fmla="*/ 600261 w 600261"/>
                <a:gd name="connsiteY20" fmla="*/ 639087 h 639087"/>
                <a:gd name="connsiteX21" fmla="*/ 0 w 600261"/>
                <a:gd name="connsiteY21" fmla="*/ 639087 h 639087"/>
                <a:gd name="connsiteX22" fmla="*/ 0 w 600261"/>
                <a:gd name="connsiteY22" fmla="*/ 523339 h 639087"/>
                <a:gd name="connsiteX23" fmla="*/ 0 w 600261"/>
                <a:gd name="connsiteY23" fmla="*/ 115748 h 6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0261" h="639087">
                  <a:moveTo>
                    <a:pt x="426331" y="337859"/>
                  </a:moveTo>
                  <a:lnTo>
                    <a:pt x="426331" y="451578"/>
                  </a:lnTo>
                  <a:lnTo>
                    <a:pt x="540050" y="451578"/>
                  </a:lnTo>
                  <a:lnTo>
                    <a:pt x="540050" y="337859"/>
                  </a:lnTo>
                  <a:close/>
                  <a:moveTo>
                    <a:pt x="285207" y="337859"/>
                  </a:moveTo>
                  <a:lnTo>
                    <a:pt x="285207" y="451578"/>
                  </a:lnTo>
                  <a:lnTo>
                    <a:pt x="398926" y="451578"/>
                  </a:lnTo>
                  <a:lnTo>
                    <a:pt x="398926" y="337859"/>
                  </a:lnTo>
                  <a:close/>
                  <a:moveTo>
                    <a:pt x="426331" y="192308"/>
                  </a:moveTo>
                  <a:lnTo>
                    <a:pt x="426331" y="306027"/>
                  </a:lnTo>
                  <a:lnTo>
                    <a:pt x="540050" y="306027"/>
                  </a:lnTo>
                  <a:lnTo>
                    <a:pt x="540050" y="192308"/>
                  </a:lnTo>
                  <a:close/>
                  <a:moveTo>
                    <a:pt x="285207" y="192308"/>
                  </a:moveTo>
                  <a:lnTo>
                    <a:pt x="285207" y="306027"/>
                  </a:lnTo>
                  <a:lnTo>
                    <a:pt x="398926" y="306027"/>
                  </a:lnTo>
                  <a:lnTo>
                    <a:pt x="398926" y="192308"/>
                  </a:lnTo>
                  <a:close/>
                  <a:moveTo>
                    <a:pt x="0" y="0"/>
                  </a:moveTo>
                  <a:lnTo>
                    <a:pt x="306850" y="0"/>
                  </a:lnTo>
                  <a:lnTo>
                    <a:pt x="306850" y="115748"/>
                  </a:lnTo>
                  <a:lnTo>
                    <a:pt x="600261" y="115748"/>
                  </a:lnTo>
                  <a:lnTo>
                    <a:pt x="600261" y="639087"/>
                  </a:lnTo>
                  <a:lnTo>
                    <a:pt x="0" y="639087"/>
                  </a:lnTo>
                  <a:lnTo>
                    <a:pt x="0" y="523339"/>
                  </a:lnTo>
                  <a:lnTo>
                    <a:pt x="0" y="115748"/>
                  </a:lnTo>
                  <a:close/>
                </a:path>
              </a:pathLst>
            </a:custGeom>
            <a:gradFill>
              <a:gsLst>
                <a:gs pos="40000">
                  <a:schemeClr val="accent2"/>
                </a:gs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4BC536B-D349-476D-AA84-8035E4EFBE93}"/>
                </a:ext>
              </a:extLst>
            </p:cNvPr>
            <p:cNvSpPr/>
            <p:nvPr/>
          </p:nvSpPr>
          <p:spPr>
            <a:xfrm>
              <a:off x="9815537" y="1345068"/>
              <a:ext cx="347540" cy="967544"/>
            </a:xfrm>
            <a:custGeom>
              <a:avLst/>
              <a:gdLst>
                <a:gd name="connsiteX0" fmla="*/ 159201 w 408118"/>
                <a:gd name="connsiteY0" fmla="*/ 578755 h 1158732"/>
                <a:gd name="connsiteX1" fmla="*/ 159201 w 408118"/>
                <a:gd name="connsiteY1" fmla="*/ 665832 h 1158732"/>
                <a:gd name="connsiteX2" fmla="*/ 248917 w 408118"/>
                <a:gd name="connsiteY2" fmla="*/ 665832 h 1158732"/>
                <a:gd name="connsiteX3" fmla="*/ 248917 w 408118"/>
                <a:gd name="connsiteY3" fmla="*/ 578755 h 1158732"/>
                <a:gd name="connsiteX4" fmla="*/ 159201 w 408118"/>
                <a:gd name="connsiteY4" fmla="*/ 578755 h 1158732"/>
                <a:gd name="connsiteX5" fmla="*/ 278823 w 408118"/>
                <a:gd name="connsiteY5" fmla="*/ 576996 h 1158732"/>
                <a:gd name="connsiteX6" fmla="*/ 278823 w 408118"/>
                <a:gd name="connsiteY6" fmla="*/ 664073 h 1158732"/>
                <a:gd name="connsiteX7" fmla="*/ 365020 w 408118"/>
                <a:gd name="connsiteY7" fmla="*/ 664073 h 1158732"/>
                <a:gd name="connsiteX8" fmla="*/ 365020 w 408118"/>
                <a:gd name="connsiteY8" fmla="*/ 576996 h 1158732"/>
                <a:gd name="connsiteX9" fmla="*/ 278823 w 408118"/>
                <a:gd name="connsiteY9" fmla="*/ 576996 h 1158732"/>
                <a:gd name="connsiteX10" fmla="*/ 43979 w 408118"/>
                <a:gd name="connsiteY10" fmla="*/ 576996 h 1158732"/>
                <a:gd name="connsiteX11" fmla="*/ 43979 w 408118"/>
                <a:gd name="connsiteY11" fmla="*/ 664952 h 1158732"/>
                <a:gd name="connsiteX12" fmla="*/ 131935 w 408118"/>
                <a:gd name="connsiteY12" fmla="*/ 665832 h 1158732"/>
                <a:gd name="connsiteX13" fmla="*/ 132814 w 408118"/>
                <a:gd name="connsiteY13" fmla="*/ 576996 h 1158732"/>
                <a:gd name="connsiteX14" fmla="*/ 43979 w 408118"/>
                <a:gd name="connsiteY14" fmla="*/ 576996 h 1158732"/>
                <a:gd name="connsiteX15" fmla="*/ 160960 w 408118"/>
                <a:gd name="connsiteY15" fmla="*/ 449459 h 1158732"/>
                <a:gd name="connsiteX16" fmla="*/ 160960 w 408118"/>
                <a:gd name="connsiteY16" fmla="*/ 539174 h 1158732"/>
                <a:gd name="connsiteX17" fmla="*/ 248917 w 408118"/>
                <a:gd name="connsiteY17" fmla="*/ 539174 h 1158732"/>
                <a:gd name="connsiteX18" fmla="*/ 248917 w 408118"/>
                <a:gd name="connsiteY18" fmla="*/ 449459 h 1158732"/>
                <a:gd name="connsiteX19" fmla="*/ 160960 w 408118"/>
                <a:gd name="connsiteY19" fmla="*/ 449459 h 1158732"/>
                <a:gd name="connsiteX20" fmla="*/ 44858 w 408118"/>
                <a:gd name="connsiteY20" fmla="*/ 449459 h 1158732"/>
                <a:gd name="connsiteX21" fmla="*/ 44858 w 408118"/>
                <a:gd name="connsiteY21" fmla="*/ 539174 h 1158732"/>
                <a:gd name="connsiteX22" fmla="*/ 131935 w 408118"/>
                <a:gd name="connsiteY22" fmla="*/ 539174 h 1158732"/>
                <a:gd name="connsiteX23" fmla="*/ 131935 w 408118"/>
                <a:gd name="connsiteY23" fmla="*/ 449459 h 1158732"/>
                <a:gd name="connsiteX24" fmla="*/ 44858 w 408118"/>
                <a:gd name="connsiteY24" fmla="*/ 449459 h 1158732"/>
                <a:gd name="connsiteX25" fmla="*/ 278823 w 408118"/>
                <a:gd name="connsiteY25" fmla="*/ 448579 h 1158732"/>
                <a:gd name="connsiteX26" fmla="*/ 278823 w 408118"/>
                <a:gd name="connsiteY26" fmla="*/ 538295 h 1158732"/>
                <a:gd name="connsiteX27" fmla="*/ 365020 w 408118"/>
                <a:gd name="connsiteY27" fmla="*/ 538295 h 1158732"/>
                <a:gd name="connsiteX28" fmla="*/ 365020 w 408118"/>
                <a:gd name="connsiteY28" fmla="*/ 448579 h 1158732"/>
                <a:gd name="connsiteX29" fmla="*/ 278823 w 408118"/>
                <a:gd name="connsiteY29" fmla="*/ 448579 h 1158732"/>
                <a:gd name="connsiteX30" fmla="*/ 277943 w 408118"/>
                <a:gd name="connsiteY30" fmla="*/ 318403 h 1158732"/>
                <a:gd name="connsiteX31" fmla="*/ 277943 w 408118"/>
                <a:gd name="connsiteY31" fmla="*/ 408999 h 1158732"/>
                <a:gd name="connsiteX32" fmla="*/ 366779 w 408118"/>
                <a:gd name="connsiteY32" fmla="*/ 408999 h 1158732"/>
                <a:gd name="connsiteX33" fmla="*/ 366779 w 408118"/>
                <a:gd name="connsiteY33" fmla="*/ 318403 h 1158732"/>
                <a:gd name="connsiteX34" fmla="*/ 277943 w 408118"/>
                <a:gd name="connsiteY34" fmla="*/ 318403 h 1158732"/>
                <a:gd name="connsiteX35" fmla="*/ 159201 w 408118"/>
                <a:gd name="connsiteY35" fmla="*/ 318403 h 1158732"/>
                <a:gd name="connsiteX36" fmla="*/ 159201 w 408118"/>
                <a:gd name="connsiteY36" fmla="*/ 407239 h 1158732"/>
                <a:gd name="connsiteX37" fmla="*/ 249797 w 408118"/>
                <a:gd name="connsiteY37" fmla="*/ 407239 h 1158732"/>
                <a:gd name="connsiteX38" fmla="*/ 249797 w 408118"/>
                <a:gd name="connsiteY38" fmla="*/ 318403 h 1158732"/>
                <a:gd name="connsiteX39" fmla="*/ 159201 w 408118"/>
                <a:gd name="connsiteY39" fmla="*/ 318403 h 1158732"/>
                <a:gd name="connsiteX40" fmla="*/ 43979 w 408118"/>
                <a:gd name="connsiteY40" fmla="*/ 318403 h 1158732"/>
                <a:gd name="connsiteX41" fmla="*/ 43979 w 408118"/>
                <a:gd name="connsiteY41" fmla="*/ 408119 h 1158732"/>
                <a:gd name="connsiteX42" fmla="*/ 131935 w 408118"/>
                <a:gd name="connsiteY42" fmla="*/ 408119 h 1158732"/>
                <a:gd name="connsiteX43" fmla="*/ 131935 w 408118"/>
                <a:gd name="connsiteY43" fmla="*/ 318403 h 1158732"/>
                <a:gd name="connsiteX44" fmla="*/ 43979 w 408118"/>
                <a:gd name="connsiteY44" fmla="*/ 318403 h 1158732"/>
                <a:gd name="connsiteX45" fmla="*/ 43098 w 408118"/>
                <a:gd name="connsiteY45" fmla="*/ 187348 h 1158732"/>
                <a:gd name="connsiteX46" fmla="*/ 43098 w 408118"/>
                <a:gd name="connsiteY46" fmla="*/ 279702 h 1158732"/>
                <a:gd name="connsiteX47" fmla="*/ 132814 w 408118"/>
                <a:gd name="connsiteY47" fmla="*/ 279702 h 1158732"/>
                <a:gd name="connsiteX48" fmla="*/ 132814 w 408118"/>
                <a:gd name="connsiteY48" fmla="*/ 187348 h 1158732"/>
                <a:gd name="connsiteX49" fmla="*/ 43098 w 408118"/>
                <a:gd name="connsiteY49" fmla="*/ 187348 h 1158732"/>
                <a:gd name="connsiteX50" fmla="*/ 43979 w 408118"/>
                <a:gd name="connsiteY50" fmla="*/ 60690 h 1158732"/>
                <a:gd name="connsiteX51" fmla="*/ 43979 w 408118"/>
                <a:gd name="connsiteY51" fmla="*/ 152166 h 1158732"/>
                <a:gd name="connsiteX52" fmla="*/ 133694 w 408118"/>
                <a:gd name="connsiteY52" fmla="*/ 152166 h 1158732"/>
                <a:gd name="connsiteX53" fmla="*/ 133694 w 408118"/>
                <a:gd name="connsiteY53" fmla="*/ 60690 h 1158732"/>
                <a:gd name="connsiteX54" fmla="*/ 43979 w 408118"/>
                <a:gd name="connsiteY54" fmla="*/ 60690 h 1158732"/>
                <a:gd name="connsiteX55" fmla="*/ 0 w 408118"/>
                <a:gd name="connsiteY55" fmla="*/ 0 h 1158732"/>
                <a:gd name="connsiteX56" fmla="*/ 155702 w 408118"/>
                <a:gd name="connsiteY56" fmla="*/ 0 h 1158732"/>
                <a:gd name="connsiteX57" fmla="*/ 155702 w 408118"/>
                <a:gd name="connsiteY57" fmla="*/ 281913 h 1158732"/>
                <a:gd name="connsiteX58" fmla="*/ 277943 w 408118"/>
                <a:gd name="connsiteY58" fmla="*/ 281913 h 1158732"/>
                <a:gd name="connsiteX59" fmla="*/ 277943 w 408118"/>
                <a:gd name="connsiteY59" fmla="*/ 282341 h 1158732"/>
                <a:gd name="connsiteX60" fmla="*/ 366779 w 408118"/>
                <a:gd name="connsiteY60" fmla="*/ 282341 h 1158732"/>
                <a:gd name="connsiteX61" fmla="*/ 366779 w 408118"/>
                <a:gd name="connsiteY61" fmla="*/ 281913 h 1158732"/>
                <a:gd name="connsiteX62" fmla="*/ 408118 w 408118"/>
                <a:gd name="connsiteY62" fmla="*/ 281913 h 1158732"/>
                <a:gd name="connsiteX63" fmla="*/ 408118 w 408118"/>
                <a:gd name="connsiteY63" fmla="*/ 1158732 h 1158732"/>
                <a:gd name="connsiteX64" fmla="*/ 0 w 408118"/>
                <a:gd name="connsiteY64" fmla="*/ 1158732 h 11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08118" h="1158732">
                  <a:moveTo>
                    <a:pt x="159201" y="578755"/>
                  </a:moveTo>
                  <a:cubicBezTo>
                    <a:pt x="159201" y="608660"/>
                    <a:pt x="159201" y="638565"/>
                    <a:pt x="159201" y="665832"/>
                  </a:cubicBezTo>
                  <a:cubicBezTo>
                    <a:pt x="189986" y="668470"/>
                    <a:pt x="222530" y="665832"/>
                    <a:pt x="248917" y="665832"/>
                  </a:cubicBezTo>
                  <a:cubicBezTo>
                    <a:pt x="248917" y="634168"/>
                    <a:pt x="248917" y="608660"/>
                    <a:pt x="248917" y="578755"/>
                  </a:cubicBezTo>
                  <a:cubicBezTo>
                    <a:pt x="217253" y="578755"/>
                    <a:pt x="188227" y="578755"/>
                    <a:pt x="159201" y="578755"/>
                  </a:cubicBezTo>
                  <a:close/>
                  <a:moveTo>
                    <a:pt x="278823" y="576996"/>
                  </a:moveTo>
                  <a:cubicBezTo>
                    <a:pt x="278823" y="606901"/>
                    <a:pt x="278823" y="632408"/>
                    <a:pt x="278823" y="664073"/>
                  </a:cubicBezTo>
                  <a:cubicBezTo>
                    <a:pt x="311366" y="664073"/>
                    <a:pt x="346549" y="664952"/>
                    <a:pt x="365020" y="664073"/>
                  </a:cubicBezTo>
                  <a:cubicBezTo>
                    <a:pt x="365020" y="632408"/>
                    <a:pt x="365020" y="606021"/>
                    <a:pt x="365020" y="576996"/>
                  </a:cubicBezTo>
                  <a:cubicBezTo>
                    <a:pt x="335114" y="576996"/>
                    <a:pt x="306968" y="576996"/>
                    <a:pt x="278823" y="576996"/>
                  </a:cubicBezTo>
                  <a:close/>
                  <a:moveTo>
                    <a:pt x="43979" y="576996"/>
                  </a:moveTo>
                  <a:cubicBezTo>
                    <a:pt x="43979" y="605142"/>
                    <a:pt x="43979" y="638565"/>
                    <a:pt x="43979" y="664952"/>
                  </a:cubicBezTo>
                  <a:cubicBezTo>
                    <a:pt x="81799" y="664952"/>
                    <a:pt x="105548" y="664073"/>
                    <a:pt x="131935" y="665832"/>
                  </a:cubicBezTo>
                  <a:cubicBezTo>
                    <a:pt x="131935" y="631529"/>
                    <a:pt x="132814" y="602503"/>
                    <a:pt x="132814" y="576996"/>
                  </a:cubicBezTo>
                  <a:cubicBezTo>
                    <a:pt x="102030" y="576996"/>
                    <a:pt x="73884" y="576996"/>
                    <a:pt x="43979" y="576996"/>
                  </a:cubicBezTo>
                  <a:close/>
                  <a:moveTo>
                    <a:pt x="160960" y="449459"/>
                  </a:moveTo>
                  <a:cubicBezTo>
                    <a:pt x="160960" y="481123"/>
                    <a:pt x="160960" y="509268"/>
                    <a:pt x="160960" y="539174"/>
                  </a:cubicBezTo>
                  <a:cubicBezTo>
                    <a:pt x="189986" y="539174"/>
                    <a:pt x="217253" y="539174"/>
                    <a:pt x="248917" y="539174"/>
                  </a:cubicBezTo>
                  <a:cubicBezTo>
                    <a:pt x="248917" y="506630"/>
                    <a:pt x="248917" y="477604"/>
                    <a:pt x="248917" y="449459"/>
                  </a:cubicBezTo>
                  <a:cubicBezTo>
                    <a:pt x="218132" y="449459"/>
                    <a:pt x="189107" y="449459"/>
                    <a:pt x="160960" y="449459"/>
                  </a:cubicBezTo>
                  <a:close/>
                  <a:moveTo>
                    <a:pt x="44858" y="449459"/>
                  </a:moveTo>
                  <a:cubicBezTo>
                    <a:pt x="44858" y="481123"/>
                    <a:pt x="44858" y="509268"/>
                    <a:pt x="44858" y="539174"/>
                  </a:cubicBezTo>
                  <a:cubicBezTo>
                    <a:pt x="75643" y="539174"/>
                    <a:pt x="102910" y="539174"/>
                    <a:pt x="131935" y="539174"/>
                  </a:cubicBezTo>
                  <a:cubicBezTo>
                    <a:pt x="131935" y="505751"/>
                    <a:pt x="131935" y="477604"/>
                    <a:pt x="131935" y="449459"/>
                  </a:cubicBezTo>
                  <a:cubicBezTo>
                    <a:pt x="100271" y="449459"/>
                    <a:pt x="72125" y="449459"/>
                    <a:pt x="44858" y="449459"/>
                  </a:cubicBezTo>
                  <a:close/>
                  <a:moveTo>
                    <a:pt x="278823" y="448579"/>
                  </a:moveTo>
                  <a:cubicBezTo>
                    <a:pt x="278823" y="479364"/>
                    <a:pt x="278823" y="508389"/>
                    <a:pt x="278823" y="538295"/>
                  </a:cubicBezTo>
                  <a:cubicBezTo>
                    <a:pt x="308727" y="538295"/>
                    <a:pt x="335994" y="538295"/>
                    <a:pt x="365020" y="538295"/>
                  </a:cubicBezTo>
                  <a:cubicBezTo>
                    <a:pt x="365020" y="507510"/>
                    <a:pt x="365020" y="478484"/>
                    <a:pt x="365020" y="448579"/>
                  </a:cubicBezTo>
                  <a:cubicBezTo>
                    <a:pt x="335994" y="448579"/>
                    <a:pt x="308727" y="448579"/>
                    <a:pt x="278823" y="448579"/>
                  </a:cubicBezTo>
                  <a:close/>
                  <a:moveTo>
                    <a:pt x="277943" y="318403"/>
                  </a:moveTo>
                  <a:cubicBezTo>
                    <a:pt x="277943" y="350067"/>
                    <a:pt x="277943" y="379094"/>
                    <a:pt x="277943" y="408999"/>
                  </a:cubicBezTo>
                  <a:cubicBezTo>
                    <a:pt x="309607" y="408999"/>
                    <a:pt x="337753" y="408999"/>
                    <a:pt x="366779" y="408999"/>
                  </a:cubicBezTo>
                  <a:cubicBezTo>
                    <a:pt x="366779" y="378214"/>
                    <a:pt x="366779" y="349187"/>
                    <a:pt x="366779" y="318403"/>
                  </a:cubicBezTo>
                  <a:cubicBezTo>
                    <a:pt x="336873" y="318403"/>
                    <a:pt x="307848" y="318403"/>
                    <a:pt x="277943" y="318403"/>
                  </a:cubicBezTo>
                  <a:close/>
                  <a:moveTo>
                    <a:pt x="159201" y="318403"/>
                  </a:moveTo>
                  <a:cubicBezTo>
                    <a:pt x="159201" y="349187"/>
                    <a:pt x="159201" y="378214"/>
                    <a:pt x="159201" y="407239"/>
                  </a:cubicBezTo>
                  <a:cubicBezTo>
                    <a:pt x="190866" y="407239"/>
                    <a:pt x="219892" y="407239"/>
                    <a:pt x="249797" y="407239"/>
                  </a:cubicBezTo>
                  <a:cubicBezTo>
                    <a:pt x="249797" y="376454"/>
                    <a:pt x="249797" y="349187"/>
                    <a:pt x="249797" y="318403"/>
                  </a:cubicBezTo>
                  <a:cubicBezTo>
                    <a:pt x="217253" y="318403"/>
                    <a:pt x="188227" y="318403"/>
                    <a:pt x="159201" y="318403"/>
                  </a:cubicBezTo>
                  <a:close/>
                  <a:moveTo>
                    <a:pt x="43979" y="318403"/>
                  </a:moveTo>
                  <a:cubicBezTo>
                    <a:pt x="43979" y="349187"/>
                    <a:pt x="43979" y="378214"/>
                    <a:pt x="43979" y="408119"/>
                  </a:cubicBezTo>
                  <a:cubicBezTo>
                    <a:pt x="74764" y="408119"/>
                    <a:pt x="102910" y="408119"/>
                    <a:pt x="131935" y="408119"/>
                  </a:cubicBezTo>
                  <a:cubicBezTo>
                    <a:pt x="131935" y="376454"/>
                    <a:pt x="131935" y="347429"/>
                    <a:pt x="131935" y="318403"/>
                  </a:cubicBezTo>
                  <a:cubicBezTo>
                    <a:pt x="100271" y="318403"/>
                    <a:pt x="72125" y="318403"/>
                    <a:pt x="43979" y="318403"/>
                  </a:cubicBezTo>
                  <a:close/>
                  <a:moveTo>
                    <a:pt x="43098" y="187348"/>
                  </a:moveTo>
                  <a:cubicBezTo>
                    <a:pt x="43098" y="219892"/>
                    <a:pt x="43098" y="249797"/>
                    <a:pt x="43098" y="279702"/>
                  </a:cubicBezTo>
                  <a:cubicBezTo>
                    <a:pt x="74764" y="279702"/>
                    <a:pt x="104668" y="279702"/>
                    <a:pt x="132814" y="279702"/>
                  </a:cubicBezTo>
                  <a:cubicBezTo>
                    <a:pt x="132814" y="247159"/>
                    <a:pt x="132814" y="218133"/>
                    <a:pt x="132814" y="187348"/>
                  </a:cubicBezTo>
                  <a:cubicBezTo>
                    <a:pt x="102030" y="187348"/>
                    <a:pt x="73884" y="187348"/>
                    <a:pt x="43098" y="187348"/>
                  </a:cubicBezTo>
                  <a:close/>
                  <a:moveTo>
                    <a:pt x="43979" y="60690"/>
                  </a:moveTo>
                  <a:cubicBezTo>
                    <a:pt x="43979" y="93234"/>
                    <a:pt x="43979" y="122259"/>
                    <a:pt x="43979" y="152166"/>
                  </a:cubicBezTo>
                  <a:cubicBezTo>
                    <a:pt x="75643" y="152166"/>
                    <a:pt x="103789" y="152166"/>
                    <a:pt x="133694" y="152166"/>
                  </a:cubicBezTo>
                  <a:cubicBezTo>
                    <a:pt x="133694" y="121380"/>
                    <a:pt x="133694" y="93234"/>
                    <a:pt x="133694" y="60690"/>
                  </a:cubicBezTo>
                  <a:cubicBezTo>
                    <a:pt x="101151" y="60690"/>
                    <a:pt x="72125" y="60690"/>
                    <a:pt x="43979" y="60690"/>
                  </a:cubicBezTo>
                  <a:close/>
                  <a:moveTo>
                    <a:pt x="0" y="0"/>
                  </a:moveTo>
                  <a:lnTo>
                    <a:pt x="155702" y="0"/>
                  </a:lnTo>
                  <a:lnTo>
                    <a:pt x="155702" y="281913"/>
                  </a:lnTo>
                  <a:lnTo>
                    <a:pt x="277943" y="281913"/>
                  </a:lnTo>
                  <a:lnTo>
                    <a:pt x="277943" y="282341"/>
                  </a:lnTo>
                  <a:cubicBezTo>
                    <a:pt x="307848" y="282341"/>
                    <a:pt x="334235" y="282341"/>
                    <a:pt x="366779" y="282341"/>
                  </a:cubicBezTo>
                  <a:lnTo>
                    <a:pt x="366779" y="281913"/>
                  </a:lnTo>
                  <a:lnTo>
                    <a:pt x="408118" y="281913"/>
                  </a:lnTo>
                  <a:lnTo>
                    <a:pt x="408118" y="1158732"/>
                  </a:lnTo>
                  <a:lnTo>
                    <a:pt x="0" y="1158732"/>
                  </a:lnTo>
                  <a:close/>
                </a:path>
              </a:pathLst>
            </a:custGeom>
            <a:gradFill>
              <a:gsLst>
                <a:gs pos="40000">
                  <a:schemeClr val="accent1"/>
                </a:gs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43E795-DD48-4B1A-9E26-BF42C7D3A149}"/>
                </a:ext>
              </a:extLst>
            </p:cNvPr>
            <p:cNvSpPr txBox="1"/>
            <p:nvPr/>
          </p:nvSpPr>
          <p:spPr>
            <a:xfrm>
              <a:off x="3770515" y="3189760"/>
              <a:ext cx="5230436" cy="953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>
                  <a:latin typeface="+mj-lt"/>
                  <a:cs typeface="Arial" pitchFamily="34" charset="0"/>
                </a:rPr>
                <a:t>REAL ESTATE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FD10250-8F9D-4D91-8430-8C483031FA34}"/>
                </a:ext>
              </a:extLst>
            </p:cNvPr>
            <p:cNvGrpSpPr/>
            <p:nvPr/>
          </p:nvGrpSpPr>
          <p:grpSpPr>
            <a:xfrm>
              <a:off x="5367237" y="2498885"/>
              <a:ext cx="2036992" cy="690412"/>
              <a:chOff x="363148" y="262896"/>
              <a:chExt cx="2965370" cy="1005075"/>
            </a:xfrm>
            <a:solidFill>
              <a:schemeClr val="tx1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3718928-A3D1-491C-832F-9C5F8EB995B7}"/>
                  </a:ext>
                </a:extLst>
              </p:cNvPr>
              <p:cNvSpPr/>
              <p:nvPr/>
            </p:nvSpPr>
            <p:spPr>
              <a:xfrm>
                <a:off x="2209270" y="455209"/>
                <a:ext cx="637492" cy="358684"/>
              </a:xfrm>
              <a:custGeom>
                <a:avLst/>
                <a:gdLst>
                  <a:gd name="connsiteX0" fmla="*/ 363745 w 1020075"/>
                  <a:gd name="connsiteY0" fmla="*/ 0 h 573944"/>
                  <a:gd name="connsiteX1" fmla="*/ 1020075 w 1020075"/>
                  <a:gd name="connsiteY1" fmla="*/ 569873 h 573944"/>
                  <a:gd name="connsiteX2" fmla="*/ 1012022 w 1020075"/>
                  <a:gd name="connsiteY2" fmla="*/ 573944 h 573944"/>
                  <a:gd name="connsiteX3" fmla="*/ 367771 w 1020075"/>
                  <a:gd name="connsiteY3" fmla="*/ 48846 h 573944"/>
                  <a:gd name="connsiteX4" fmla="*/ 152979 w 1020075"/>
                  <a:gd name="connsiteY4" fmla="*/ 212429 h 573944"/>
                  <a:gd name="connsiteX5" fmla="*/ 0 w 1020075"/>
                  <a:gd name="connsiteY5" fmla="*/ 80959 h 573944"/>
                  <a:gd name="connsiteX6" fmla="*/ 89938 w 1020075"/>
                  <a:gd name="connsiteY6" fmla="*/ 8141 h 57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0075" h="573944">
                    <a:moveTo>
                      <a:pt x="363745" y="0"/>
                    </a:moveTo>
                    <a:lnTo>
                      <a:pt x="1020075" y="569873"/>
                    </a:lnTo>
                    <a:lnTo>
                      <a:pt x="1012022" y="573944"/>
                    </a:lnTo>
                    <a:lnTo>
                      <a:pt x="367771" y="48846"/>
                    </a:lnTo>
                    <a:lnTo>
                      <a:pt x="152979" y="212429"/>
                    </a:lnTo>
                    <a:lnTo>
                      <a:pt x="0" y="80959"/>
                    </a:lnTo>
                    <a:lnTo>
                      <a:pt x="89938" y="8141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8B99C9E-EC82-435E-86C8-DEC6259518C7}"/>
                  </a:ext>
                </a:extLst>
              </p:cNvPr>
              <p:cNvSpPr/>
              <p:nvPr/>
            </p:nvSpPr>
            <p:spPr>
              <a:xfrm>
                <a:off x="363148" y="262896"/>
                <a:ext cx="2483614" cy="989049"/>
              </a:xfrm>
              <a:custGeom>
                <a:avLst/>
                <a:gdLst>
                  <a:gd name="connsiteX0" fmla="*/ 0 w 3974123"/>
                  <a:gd name="connsiteY0" fmla="*/ 1573823 h 1582615"/>
                  <a:gd name="connsiteX1" fmla="*/ 589084 w 3974123"/>
                  <a:gd name="connsiteY1" fmla="*/ 1582615 h 1582615"/>
                  <a:gd name="connsiteX2" fmla="*/ 2549769 w 3974123"/>
                  <a:gd name="connsiteY2" fmla="*/ 105507 h 1582615"/>
                  <a:gd name="connsiteX3" fmla="*/ 3956538 w 3974123"/>
                  <a:gd name="connsiteY3" fmla="*/ 1239715 h 1582615"/>
                  <a:gd name="connsiteX4" fmla="*/ 3974123 w 3974123"/>
                  <a:gd name="connsiteY4" fmla="*/ 1230923 h 1582615"/>
                  <a:gd name="connsiteX5" fmla="*/ 2540977 w 3974123"/>
                  <a:gd name="connsiteY5" fmla="*/ 0 h 1582615"/>
                  <a:gd name="connsiteX6" fmla="*/ 1943100 w 3974123"/>
                  <a:gd name="connsiteY6" fmla="*/ 17584 h 1582615"/>
                  <a:gd name="connsiteX7" fmla="*/ 0 w 3974123"/>
                  <a:gd name="connsiteY7" fmla="*/ 1573823 h 158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74123" h="1582615">
                    <a:moveTo>
                      <a:pt x="0" y="1573823"/>
                    </a:moveTo>
                    <a:lnTo>
                      <a:pt x="589084" y="1582615"/>
                    </a:lnTo>
                    <a:lnTo>
                      <a:pt x="2549769" y="105507"/>
                    </a:lnTo>
                    <a:lnTo>
                      <a:pt x="3956538" y="1239715"/>
                    </a:lnTo>
                    <a:lnTo>
                      <a:pt x="3974123" y="1230923"/>
                    </a:lnTo>
                    <a:lnTo>
                      <a:pt x="2540977" y="0"/>
                    </a:lnTo>
                    <a:lnTo>
                      <a:pt x="1943100" y="17584"/>
                    </a:lnTo>
                    <a:lnTo>
                      <a:pt x="0" y="157382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71C4CA-A2F7-472A-AC9D-BF08EEDE9938}"/>
                  </a:ext>
                </a:extLst>
              </p:cNvPr>
              <p:cNvGrpSpPr/>
              <p:nvPr/>
            </p:nvGrpSpPr>
            <p:grpSpPr>
              <a:xfrm>
                <a:off x="1753312" y="822441"/>
                <a:ext cx="388293" cy="397909"/>
                <a:chOff x="4985238" y="2460380"/>
                <a:chExt cx="621322" cy="636709"/>
              </a:xfrm>
              <a:grp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5224735-7493-44A2-82E5-E251558B3E10}"/>
                    </a:ext>
                  </a:extLst>
                </p:cNvPr>
                <p:cNvSpPr/>
                <p:nvPr/>
              </p:nvSpPr>
              <p:spPr>
                <a:xfrm>
                  <a:off x="4985238" y="2460380"/>
                  <a:ext cx="290146" cy="2901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34A7775-5CC2-4262-9D9B-B66D44CBE89A}"/>
                    </a:ext>
                  </a:extLst>
                </p:cNvPr>
                <p:cNvSpPr/>
                <p:nvPr/>
              </p:nvSpPr>
              <p:spPr>
                <a:xfrm>
                  <a:off x="5316414" y="2460380"/>
                  <a:ext cx="290146" cy="2901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954645-8B31-4CB1-A87E-2BC9E80BE8D3}"/>
                    </a:ext>
                  </a:extLst>
                </p:cNvPr>
                <p:cNvSpPr/>
                <p:nvPr/>
              </p:nvSpPr>
              <p:spPr>
                <a:xfrm>
                  <a:off x="4985238" y="2806943"/>
                  <a:ext cx="290146" cy="2901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CA7E734-CF7D-4FC3-8289-73183CE5198A}"/>
                    </a:ext>
                  </a:extLst>
                </p:cNvPr>
                <p:cNvSpPr/>
                <p:nvPr/>
              </p:nvSpPr>
              <p:spPr>
                <a:xfrm>
                  <a:off x="5316414" y="2806943"/>
                  <a:ext cx="290146" cy="2901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314FB36-02D2-4A5B-A5B1-4D9BC1191D36}"/>
                  </a:ext>
                </a:extLst>
              </p:cNvPr>
              <p:cNvSpPr/>
              <p:nvPr/>
            </p:nvSpPr>
            <p:spPr>
              <a:xfrm>
                <a:off x="2269816" y="810077"/>
                <a:ext cx="1058702" cy="457894"/>
              </a:xfrm>
              <a:custGeom>
                <a:avLst/>
                <a:gdLst>
                  <a:gd name="connsiteX0" fmla="*/ 0 w 3974123"/>
                  <a:gd name="connsiteY0" fmla="*/ 1573823 h 1582615"/>
                  <a:gd name="connsiteX1" fmla="*/ 589084 w 3974123"/>
                  <a:gd name="connsiteY1" fmla="*/ 1582615 h 1582615"/>
                  <a:gd name="connsiteX2" fmla="*/ 2549769 w 3974123"/>
                  <a:gd name="connsiteY2" fmla="*/ 105507 h 1582615"/>
                  <a:gd name="connsiteX3" fmla="*/ 3956538 w 3974123"/>
                  <a:gd name="connsiteY3" fmla="*/ 1239715 h 1582615"/>
                  <a:gd name="connsiteX4" fmla="*/ 3974123 w 3974123"/>
                  <a:gd name="connsiteY4" fmla="*/ 1230923 h 1582615"/>
                  <a:gd name="connsiteX5" fmla="*/ 2540977 w 3974123"/>
                  <a:gd name="connsiteY5" fmla="*/ 0 h 1582615"/>
                  <a:gd name="connsiteX6" fmla="*/ 1943100 w 3974123"/>
                  <a:gd name="connsiteY6" fmla="*/ 17584 h 1582615"/>
                  <a:gd name="connsiteX7" fmla="*/ 0 w 3974123"/>
                  <a:gd name="connsiteY7" fmla="*/ 1573823 h 1582615"/>
                  <a:gd name="connsiteX0" fmla="*/ 0 w 4302051"/>
                  <a:gd name="connsiteY0" fmla="*/ 1573823 h 1582615"/>
                  <a:gd name="connsiteX1" fmla="*/ 589084 w 4302051"/>
                  <a:gd name="connsiteY1" fmla="*/ 1582615 h 1582615"/>
                  <a:gd name="connsiteX2" fmla="*/ 2549769 w 4302051"/>
                  <a:gd name="connsiteY2" fmla="*/ 105507 h 1582615"/>
                  <a:gd name="connsiteX3" fmla="*/ 3956538 w 4302051"/>
                  <a:gd name="connsiteY3" fmla="*/ 1239715 h 1582615"/>
                  <a:gd name="connsiteX4" fmla="*/ 4302051 w 4302051"/>
                  <a:gd name="connsiteY4" fmla="*/ 1515805 h 1582615"/>
                  <a:gd name="connsiteX5" fmla="*/ 2540977 w 4302051"/>
                  <a:gd name="connsiteY5" fmla="*/ 0 h 1582615"/>
                  <a:gd name="connsiteX6" fmla="*/ 1943100 w 4302051"/>
                  <a:gd name="connsiteY6" fmla="*/ 17584 h 1582615"/>
                  <a:gd name="connsiteX7" fmla="*/ 0 w 4302051"/>
                  <a:gd name="connsiteY7" fmla="*/ 1573823 h 1582615"/>
                  <a:gd name="connsiteX0" fmla="*/ 0 w 4347933"/>
                  <a:gd name="connsiteY0" fmla="*/ 1573823 h 1582615"/>
                  <a:gd name="connsiteX1" fmla="*/ 589084 w 4347933"/>
                  <a:gd name="connsiteY1" fmla="*/ 1582615 h 1582615"/>
                  <a:gd name="connsiteX2" fmla="*/ 2549769 w 4347933"/>
                  <a:gd name="connsiteY2" fmla="*/ 105507 h 1582615"/>
                  <a:gd name="connsiteX3" fmla="*/ 4347933 w 4347933"/>
                  <a:gd name="connsiteY3" fmla="*/ 1578018 h 1582615"/>
                  <a:gd name="connsiteX4" fmla="*/ 4302051 w 4347933"/>
                  <a:gd name="connsiteY4" fmla="*/ 1515805 h 1582615"/>
                  <a:gd name="connsiteX5" fmla="*/ 2540977 w 4347933"/>
                  <a:gd name="connsiteY5" fmla="*/ 0 h 1582615"/>
                  <a:gd name="connsiteX6" fmla="*/ 1943100 w 4347933"/>
                  <a:gd name="connsiteY6" fmla="*/ 17584 h 1582615"/>
                  <a:gd name="connsiteX7" fmla="*/ 0 w 4347933"/>
                  <a:gd name="connsiteY7" fmla="*/ 1573823 h 158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7933" h="1582615">
                    <a:moveTo>
                      <a:pt x="0" y="1573823"/>
                    </a:moveTo>
                    <a:lnTo>
                      <a:pt x="589084" y="1582615"/>
                    </a:lnTo>
                    <a:lnTo>
                      <a:pt x="2549769" y="105507"/>
                    </a:lnTo>
                    <a:lnTo>
                      <a:pt x="4347933" y="1578018"/>
                    </a:lnTo>
                    <a:lnTo>
                      <a:pt x="4302051" y="1515805"/>
                    </a:lnTo>
                    <a:lnTo>
                      <a:pt x="2540977" y="0"/>
                    </a:lnTo>
                    <a:lnTo>
                      <a:pt x="1943100" y="17584"/>
                    </a:lnTo>
                    <a:lnTo>
                      <a:pt x="0" y="157382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EC0638E-A536-4705-A9B3-0B47D20867B4}"/>
                </a:ext>
              </a:extLst>
            </p:cNvPr>
            <p:cNvGrpSpPr/>
            <p:nvPr/>
          </p:nvGrpSpPr>
          <p:grpSpPr>
            <a:xfrm>
              <a:off x="439947" y="2525321"/>
              <a:ext cx="4067932" cy="4119945"/>
              <a:chOff x="646749" y="3124500"/>
              <a:chExt cx="3290703" cy="333277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4F29CA-5BB3-4E06-A3DB-94E599C7D27A}"/>
                  </a:ext>
                </a:extLst>
              </p:cNvPr>
              <p:cNvSpPr/>
              <p:nvPr/>
            </p:nvSpPr>
            <p:spPr>
              <a:xfrm flipH="1">
                <a:off x="646749" y="5037719"/>
                <a:ext cx="1260852" cy="1419558"/>
              </a:xfrm>
              <a:custGeom>
                <a:avLst/>
                <a:gdLst>
                  <a:gd name="connsiteX0" fmla="*/ 376825 w 1283915"/>
                  <a:gd name="connsiteY0" fmla="*/ 233296 h 1475011"/>
                  <a:gd name="connsiteX1" fmla="*/ 1212402 w 1283915"/>
                  <a:gd name="connsiteY1" fmla="*/ 1137254 h 1475011"/>
                  <a:gd name="connsiteX2" fmla="*/ 1274112 w 1283915"/>
                  <a:gd name="connsiteY2" fmla="*/ 1297365 h 1475011"/>
                  <a:gd name="connsiteX3" fmla="*/ 1078977 w 1283915"/>
                  <a:gd name="connsiteY3" fmla="*/ 1442465 h 1475011"/>
                  <a:gd name="connsiteX4" fmla="*/ 925538 w 1283915"/>
                  <a:gd name="connsiteY4" fmla="*/ 1419116 h 1475011"/>
                  <a:gd name="connsiteX5" fmla="*/ 33254 w 1283915"/>
                  <a:gd name="connsiteY5" fmla="*/ 174922 h 1475011"/>
                  <a:gd name="connsiteX6" fmla="*/ 4902 w 1283915"/>
                  <a:gd name="connsiteY6" fmla="*/ 103206 h 1475011"/>
                  <a:gd name="connsiteX7" fmla="*/ 123317 w 1283915"/>
                  <a:gd name="connsiteY7" fmla="*/ 6473 h 1475011"/>
                  <a:gd name="connsiteX8" fmla="*/ 186694 w 1283915"/>
                  <a:gd name="connsiteY8" fmla="*/ 39829 h 1475011"/>
                  <a:gd name="connsiteX9" fmla="*/ 376825 w 1283915"/>
                  <a:gd name="connsiteY9" fmla="*/ 233296 h 1475011"/>
                  <a:gd name="connsiteX0" fmla="*/ 186694 w 1323395"/>
                  <a:gd name="connsiteY0" fmla="*/ 39829 h 1475011"/>
                  <a:gd name="connsiteX1" fmla="*/ 1212402 w 1323395"/>
                  <a:gd name="connsiteY1" fmla="*/ 1137254 h 1475011"/>
                  <a:gd name="connsiteX2" fmla="*/ 1274112 w 1323395"/>
                  <a:gd name="connsiteY2" fmla="*/ 1297365 h 1475011"/>
                  <a:gd name="connsiteX3" fmla="*/ 1078977 w 1323395"/>
                  <a:gd name="connsiteY3" fmla="*/ 1442465 h 1475011"/>
                  <a:gd name="connsiteX4" fmla="*/ 925538 w 1323395"/>
                  <a:gd name="connsiteY4" fmla="*/ 1419116 h 1475011"/>
                  <a:gd name="connsiteX5" fmla="*/ 33254 w 1323395"/>
                  <a:gd name="connsiteY5" fmla="*/ 174922 h 1475011"/>
                  <a:gd name="connsiteX6" fmla="*/ 4902 w 1323395"/>
                  <a:gd name="connsiteY6" fmla="*/ 103206 h 1475011"/>
                  <a:gd name="connsiteX7" fmla="*/ 123317 w 1323395"/>
                  <a:gd name="connsiteY7" fmla="*/ 6473 h 1475011"/>
                  <a:gd name="connsiteX8" fmla="*/ 186694 w 1323395"/>
                  <a:gd name="connsiteY8" fmla="*/ 39829 h 1475011"/>
                  <a:gd name="connsiteX0" fmla="*/ 234958 w 1371659"/>
                  <a:gd name="connsiteY0" fmla="*/ 39829 h 1449814"/>
                  <a:gd name="connsiteX1" fmla="*/ 1260666 w 1371659"/>
                  <a:gd name="connsiteY1" fmla="*/ 1137254 h 1449814"/>
                  <a:gd name="connsiteX2" fmla="*/ 1322376 w 1371659"/>
                  <a:gd name="connsiteY2" fmla="*/ 1297365 h 1449814"/>
                  <a:gd name="connsiteX3" fmla="*/ 1127241 w 1371659"/>
                  <a:gd name="connsiteY3" fmla="*/ 1442465 h 1449814"/>
                  <a:gd name="connsiteX4" fmla="*/ 980026 w 1371659"/>
                  <a:gd name="connsiteY4" fmla="*/ 1385281 h 1449814"/>
                  <a:gd name="connsiteX5" fmla="*/ 81518 w 1371659"/>
                  <a:gd name="connsiteY5" fmla="*/ 174922 h 1449814"/>
                  <a:gd name="connsiteX6" fmla="*/ 53166 w 1371659"/>
                  <a:gd name="connsiteY6" fmla="*/ 103206 h 1449814"/>
                  <a:gd name="connsiteX7" fmla="*/ 171581 w 1371659"/>
                  <a:gd name="connsiteY7" fmla="*/ 6473 h 1449814"/>
                  <a:gd name="connsiteX8" fmla="*/ 234958 w 1371659"/>
                  <a:gd name="connsiteY8" fmla="*/ 39829 h 1449814"/>
                  <a:gd name="connsiteX0" fmla="*/ 234958 w 1371659"/>
                  <a:gd name="connsiteY0" fmla="*/ 39829 h 1515808"/>
                  <a:gd name="connsiteX1" fmla="*/ 1260666 w 1371659"/>
                  <a:gd name="connsiteY1" fmla="*/ 1137254 h 1515808"/>
                  <a:gd name="connsiteX2" fmla="*/ 1322376 w 1371659"/>
                  <a:gd name="connsiteY2" fmla="*/ 1297365 h 1515808"/>
                  <a:gd name="connsiteX3" fmla="*/ 1100715 w 1371659"/>
                  <a:gd name="connsiteY3" fmla="*/ 1472566 h 1515808"/>
                  <a:gd name="connsiteX4" fmla="*/ 980026 w 1371659"/>
                  <a:gd name="connsiteY4" fmla="*/ 1385281 h 1515808"/>
                  <a:gd name="connsiteX5" fmla="*/ 81518 w 1371659"/>
                  <a:gd name="connsiteY5" fmla="*/ 174922 h 1515808"/>
                  <a:gd name="connsiteX6" fmla="*/ 53166 w 1371659"/>
                  <a:gd name="connsiteY6" fmla="*/ 103206 h 1515808"/>
                  <a:gd name="connsiteX7" fmla="*/ 171581 w 1371659"/>
                  <a:gd name="connsiteY7" fmla="*/ 6473 h 1515808"/>
                  <a:gd name="connsiteX8" fmla="*/ 234958 w 1371659"/>
                  <a:gd name="connsiteY8" fmla="*/ 39829 h 1515808"/>
                  <a:gd name="connsiteX0" fmla="*/ 234958 w 1346401"/>
                  <a:gd name="connsiteY0" fmla="*/ 39829 h 1518077"/>
                  <a:gd name="connsiteX1" fmla="*/ 1260666 w 1346401"/>
                  <a:gd name="connsiteY1" fmla="*/ 1137254 h 1518077"/>
                  <a:gd name="connsiteX2" fmla="*/ 1266452 w 1346401"/>
                  <a:gd name="connsiteY2" fmla="*/ 1259093 h 1518077"/>
                  <a:gd name="connsiteX3" fmla="*/ 1100715 w 1346401"/>
                  <a:gd name="connsiteY3" fmla="*/ 1472566 h 1518077"/>
                  <a:gd name="connsiteX4" fmla="*/ 980026 w 1346401"/>
                  <a:gd name="connsiteY4" fmla="*/ 1385281 h 1518077"/>
                  <a:gd name="connsiteX5" fmla="*/ 81518 w 1346401"/>
                  <a:gd name="connsiteY5" fmla="*/ 174922 h 1518077"/>
                  <a:gd name="connsiteX6" fmla="*/ 53166 w 1346401"/>
                  <a:gd name="connsiteY6" fmla="*/ 103206 h 1518077"/>
                  <a:gd name="connsiteX7" fmla="*/ 171581 w 1346401"/>
                  <a:gd name="connsiteY7" fmla="*/ 6473 h 1518077"/>
                  <a:gd name="connsiteX8" fmla="*/ 234958 w 1346401"/>
                  <a:gd name="connsiteY8" fmla="*/ 39829 h 1518077"/>
                  <a:gd name="connsiteX0" fmla="*/ 234958 w 1274320"/>
                  <a:gd name="connsiteY0" fmla="*/ 39829 h 1518077"/>
                  <a:gd name="connsiteX1" fmla="*/ 1062955 w 1274320"/>
                  <a:gd name="connsiteY1" fmla="*/ 918984 h 1518077"/>
                  <a:gd name="connsiteX2" fmla="*/ 1266452 w 1274320"/>
                  <a:gd name="connsiteY2" fmla="*/ 1259093 h 1518077"/>
                  <a:gd name="connsiteX3" fmla="*/ 1100715 w 1274320"/>
                  <a:gd name="connsiteY3" fmla="*/ 1472566 h 1518077"/>
                  <a:gd name="connsiteX4" fmla="*/ 980026 w 1274320"/>
                  <a:gd name="connsiteY4" fmla="*/ 1385281 h 1518077"/>
                  <a:gd name="connsiteX5" fmla="*/ 81518 w 1274320"/>
                  <a:gd name="connsiteY5" fmla="*/ 174922 h 1518077"/>
                  <a:gd name="connsiteX6" fmla="*/ 53166 w 1274320"/>
                  <a:gd name="connsiteY6" fmla="*/ 103206 h 1518077"/>
                  <a:gd name="connsiteX7" fmla="*/ 171581 w 1274320"/>
                  <a:gd name="connsiteY7" fmla="*/ 6473 h 1518077"/>
                  <a:gd name="connsiteX8" fmla="*/ 234958 w 1274320"/>
                  <a:gd name="connsiteY8" fmla="*/ 39829 h 1518077"/>
                  <a:gd name="connsiteX0" fmla="*/ 221490 w 1260852"/>
                  <a:gd name="connsiteY0" fmla="*/ 39829 h 1474731"/>
                  <a:gd name="connsiteX1" fmla="*/ 1049487 w 1260852"/>
                  <a:gd name="connsiteY1" fmla="*/ 918984 h 1474731"/>
                  <a:gd name="connsiteX2" fmla="*/ 1252984 w 1260852"/>
                  <a:gd name="connsiteY2" fmla="*/ 1259093 h 1474731"/>
                  <a:gd name="connsiteX3" fmla="*/ 1087247 w 1260852"/>
                  <a:gd name="connsiteY3" fmla="*/ 1472566 h 1474731"/>
                  <a:gd name="connsiteX4" fmla="*/ 777560 w 1260852"/>
                  <a:gd name="connsiteY4" fmla="*/ 1119640 h 1474731"/>
                  <a:gd name="connsiteX5" fmla="*/ 68050 w 1260852"/>
                  <a:gd name="connsiteY5" fmla="*/ 174922 h 1474731"/>
                  <a:gd name="connsiteX6" fmla="*/ 39698 w 1260852"/>
                  <a:gd name="connsiteY6" fmla="*/ 103206 h 1474731"/>
                  <a:gd name="connsiteX7" fmla="*/ 158113 w 1260852"/>
                  <a:gd name="connsiteY7" fmla="*/ 6473 h 1474731"/>
                  <a:gd name="connsiteX8" fmla="*/ 221490 w 1260852"/>
                  <a:gd name="connsiteY8" fmla="*/ 39829 h 1474731"/>
                  <a:gd name="connsiteX0" fmla="*/ 221490 w 1260852"/>
                  <a:gd name="connsiteY0" fmla="*/ 39829 h 1419559"/>
                  <a:gd name="connsiteX1" fmla="*/ 1049487 w 1260852"/>
                  <a:gd name="connsiteY1" fmla="*/ 918984 h 1419559"/>
                  <a:gd name="connsiteX2" fmla="*/ 1252984 w 1260852"/>
                  <a:gd name="connsiteY2" fmla="*/ 1259093 h 1419559"/>
                  <a:gd name="connsiteX3" fmla="*/ 1048592 w 1260852"/>
                  <a:gd name="connsiteY3" fmla="*/ 1416483 h 1419559"/>
                  <a:gd name="connsiteX4" fmla="*/ 777560 w 1260852"/>
                  <a:gd name="connsiteY4" fmla="*/ 1119640 h 1419559"/>
                  <a:gd name="connsiteX5" fmla="*/ 68050 w 1260852"/>
                  <a:gd name="connsiteY5" fmla="*/ 174922 h 1419559"/>
                  <a:gd name="connsiteX6" fmla="*/ 39698 w 1260852"/>
                  <a:gd name="connsiteY6" fmla="*/ 103206 h 1419559"/>
                  <a:gd name="connsiteX7" fmla="*/ 158113 w 1260852"/>
                  <a:gd name="connsiteY7" fmla="*/ 6473 h 1419559"/>
                  <a:gd name="connsiteX8" fmla="*/ 221490 w 1260852"/>
                  <a:gd name="connsiteY8" fmla="*/ 39829 h 14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852" h="1419559">
                    <a:moveTo>
                      <a:pt x="221490" y="39829"/>
                    </a:moveTo>
                    <a:cubicBezTo>
                      <a:pt x="403004" y="228292"/>
                      <a:pt x="877571" y="715773"/>
                      <a:pt x="1049487" y="918984"/>
                    </a:cubicBezTo>
                    <a:cubicBezTo>
                      <a:pt x="1221403" y="1122195"/>
                      <a:pt x="1284672" y="1200719"/>
                      <a:pt x="1252984" y="1259093"/>
                    </a:cubicBezTo>
                    <a:cubicBezTo>
                      <a:pt x="1216292" y="1325806"/>
                      <a:pt x="1127829" y="1439725"/>
                      <a:pt x="1048592" y="1416483"/>
                    </a:cubicBezTo>
                    <a:cubicBezTo>
                      <a:pt x="969355" y="1393241"/>
                      <a:pt x="940984" y="1326567"/>
                      <a:pt x="777560" y="1119640"/>
                    </a:cubicBezTo>
                    <a:cubicBezTo>
                      <a:pt x="614136" y="912713"/>
                      <a:pt x="191027" y="344328"/>
                      <a:pt x="68050" y="174922"/>
                    </a:cubicBezTo>
                    <a:cubicBezTo>
                      <a:pt x="-54927" y="5516"/>
                      <a:pt x="23019" y="136563"/>
                      <a:pt x="39698" y="103206"/>
                    </a:cubicBezTo>
                    <a:cubicBezTo>
                      <a:pt x="61379" y="56507"/>
                      <a:pt x="106410" y="19815"/>
                      <a:pt x="158113" y="6473"/>
                    </a:cubicBezTo>
                    <a:cubicBezTo>
                      <a:pt x="194805" y="-15209"/>
                      <a:pt x="206479" y="23151"/>
                      <a:pt x="221490" y="3982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lin ang="20400000" scaled="0"/>
                <a:tileRect/>
              </a:gradFill>
              <a:ln w="166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F2C6C4C-FA8A-44F1-9372-6AACDBA086CB}"/>
                  </a:ext>
                </a:extLst>
              </p:cNvPr>
              <p:cNvSpPr/>
              <p:nvPr/>
            </p:nvSpPr>
            <p:spPr>
              <a:xfrm flipH="1">
                <a:off x="1434549" y="3124500"/>
                <a:ext cx="634516" cy="2016426"/>
              </a:xfrm>
              <a:custGeom>
                <a:avLst/>
                <a:gdLst>
                  <a:gd name="connsiteX0" fmla="*/ 321244 w 634516"/>
                  <a:gd name="connsiteY0" fmla="*/ 1919694 h 2016426"/>
                  <a:gd name="connsiteX1" fmla="*/ 202829 w 634516"/>
                  <a:gd name="connsiteY1" fmla="*/ 2016427 h 2016426"/>
                  <a:gd name="connsiteX2" fmla="*/ 66068 w 634516"/>
                  <a:gd name="connsiteY2" fmla="*/ 1824628 h 2016426"/>
                  <a:gd name="connsiteX3" fmla="*/ 29376 w 634516"/>
                  <a:gd name="connsiteY3" fmla="*/ 1574455 h 2016426"/>
                  <a:gd name="connsiteX4" fmla="*/ 456338 w 634516"/>
                  <a:gd name="connsiteY4" fmla="*/ 608788 h 2016426"/>
                  <a:gd name="connsiteX5" fmla="*/ 409639 w 634516"/>
                  <a:gd name="connsiteY5" fmla="*/ 348608 h 2016426"/>
                  <a:gd name="connsiteX6" fmla="*/ 277881 w 634516"/>
                  <a:gd name="connsiteY6" fmla="*/ 155141 h 2016426"/>
                  <a:gd name="connsiteX7" fmla="*/ 182815 w 634516"/>
                  <a:gd name="connsiteY7" fmla="*/ 31722 h 2016426"/>
                  <a:gd name="connsiteX8" fmla="*/ 449666 w 634516"/>
                  <a:gd name="connsiteY8" fmla="*/ 165148 h 2016426"/>
                  <a:gd name="connsiteX9" fmla="*/ 619784 w 634516"/>
                  <a:gd name="connsiteY9" fmla="*/ 542075 h 2016426"/>
                  <a:gd name="connsiteX10" fmla="*/ 144455 w 634516"/>
                  <a:gd name="connsiteY10" fmla="*/ 1626157 h 2016426"/>
                  <a:gd name="connsiteX11" fmla="*/ 157798 w 634516"/>
                  <a:gd name="connsiteY11" fmla="*/ 1736233 h 2016426"/>
                  <a:gd name="connsiteX12" fmla="*/ 321244 w 634516"/>
                  <a:gd name="connsiteY12" fmla="*/ 1919694 h 201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4516" h="2016426">
                    <a:moveTo>
                      <a:pt x="321244" y="1919694"/>
                    </a:moveTo>
                    <a:cubicBezTo>
                      <a:pt x="281217" y="1951382"/>
                      <a:pt x="242857" y="1984738"/>
                      <a:pt x="202829" y="2016427"/>
                    </a:cubicBezTo>
                    <a:cubicBezTo>
                      <a:pt x="186151" y="1933036"/>
                      <a:pt x="119438" y="1879666"/>
                      <a:pt x="66068" y="1824628"/>
                    </a:cubicBezTo>
                    <a:cubicBezTo>
                      <a:pt x="-10652" y="1744572"/>
                      <a:pt x="-17323" y="1676192"/>
                      <a:pt x="29376" y="1574455"/>
                    </a:cubicBezTo>
                    <a:cubicBezTo>
                      <a:pt x="177812" y="1255901"/>
                      <a:pt x="314573" y="930677"/>
                      <a:pt x="456338" y="608788"/>
                    </a:cubicBezTo>
                    <a:cubicBezTo>
                      <a:pt x="519715" y="463687"/>
                      <a:pt x="519715" y="463687"/>
                      <a:pt x="409639" y="348608"/>
                    </a:cubicBezTo>
                    <a:cubicBezTo>
                      <a:pt x="391293" y="266885"/>
                      <a:pt x="321244" y="220186"/>
                      <a:pt x="277881" y="155141"/>
                    </a:cubicBezTo>
                    <a:cubicBezTo>
                      <a:pt x="249528" y="111777"/>
                      <a:pt x="214504" y="73418"/>
                      <a:pt x="182815" y="31722"/>
                    </a:cubicBezTo>
                    <a:cubicBezTo>
                      <a:pt x="257867" y="-73351"/>
                      <a:pt x="406303" y="111777"/>
                      <a:pt x="449666" y="165148"/>
                    </a:cubicBezTo>
                    <a:cubicBezTo>
                      <a:pt x="534725" y="265217"/>
                      <a:pt x="681493" y="403646"/>
                      <a:pt x="619784" y="542075"/>
                    </a:cubicBezTo>
                    <a:cubicBezTo>
                      <a:pt x="461341" y="903992"/>
                      <a:pt x="302898" y="1265908"/>
                      <a:pt x="144455" y="1626157"/>
                    </a:cubicBezTo>
                    <a:cubicBezTo>
                      <a:pt x="126109" y="1669521"/>
                      <a:pt x="122774" y="1699541"/>
                      <a:pt x="157798" y="1736233"/>
                    </a:cubicBezTo>
                    <a:cubicBezTo>
                      <a:pt x="214504" y="1794607"/>
                      <a:pt x="251196" y="1871327"/>
                      <a:pt x="321244" y="191969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66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DAC1B8E-6025-401A-8CC8-027C66546FF1}"/>
                  </a:ext>
                </a:extLst>
              </p:cNvPr>
              <p:cNvSpPr/>
              <p:nvPr/>
            </p:nvSpPr>
            <p:spPr>
              <a:xfrm flipH="1">
                <a:off x="3610775" y="4587210"/>
                <a:ext cx="213330" cy="226350"/>
              </a:xfrm>
              <a:custGeom>
                <a:avLst/>
                <a:gdLst>
                  <a:gd name="connsiteX0" fmla="*/ 74902 w 213330"/>
                  <a:gd name="connsiteY0" fmla="*/ 0 h 226350"/>
                  <a:gd name="connsiteX1" fmla="*/ 213331 w 213330"/>
                  <a:gd name="connsiteY1" fmla="*/ 168450 h 226350"/>
                  <a:gd name="connsiteX2" fmla="*/ 43213 w 213330"/>
                  <a:gd name="connsiteY2" fmla="*/ 180124 h 226350"/>
                  <a:gd name="connsiteX3" fmla="*/ 74902 w 213330"/>
                  <a:gd name="connsiteY3" fmla="*/ 0 h 22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30" h="226350">
                    <a:moveTo>
                      <a:pt x="74902" y="0"/>
                    </a:moveTo>
                    <a:cubicBezTo>
                      <a:pt x="126604" y="50035"/>
                      <a:pt x="171635" y="108408"/>
                      <a:pt x="213331" y="168450"/>
                    </a:cubicBezTo>
                    <a:cubicBezTo>
                      <a:pt x="136611" y="241834"/>
                      <a:pt x="99919" y="245169"/>
                      <a:pt x="43213" y="180124"/>
                    </a:cubicBezTo>
                    <a:cubicBezTo>
                      <a:pt x="-21832" y="103405"/>
                      <a:pt x="-15161" y="65045"/>
                      <a:pt x="74902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66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198AE0A-06EA-434F-AB4C-386849004DC5}"/>
                  </a:ext>
                </a:extLst>
              </p:cNvPr>
              <p:cNvSpPr/>
              <p:nvPr/>
            </p:nvSpPr>
            <p:spPr>
              <a:xfrm rot="2273346">
                <a:off x="1556587" y="3644709"/>
                <a:ext cx="2380865" cy="619887"/>
              </a:xfrm>
              <a:prstGeom prst="roundRect">
                <a:avLst>
                  <a:gd name="adj" fmla="val 9202"/>
                </a:avLst>
              </a:prstGeom>
              <a:gradFill>
                <a:gsLst>
                  <a:gs pos="41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>
                      <a:lumMod val="50000"/>
                    </a:schemeClr>
                  </a:gs>
                  <a:gs pos="11000">
                    <a:schemeClr val="accent1">
                      <a:lumMod val="75000"/>
                    </a:schemeClr>
                  </a:gs>
                  <a:gs pos="23000">
                    <a:schemeClr val="accent1"/>
                  </a:gs>
                  <a:gs pos="62000">
                    <a:schemeClr val="accent1"/>
                  </a:gs>
                  <a:gs pos="84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EC5E596-2954-4977-9D40-4BF7D1E6104B}"/>
                </a:ext>
              </a:extLst>
            </p:cNvPr>
            <p:cNvSpPr/>
            <p:nvPr/>
          </p:nvSpPr>
          <p:spPr>
            <a:xfrm>
              <a:off x="2422433" y="1161719"/>
              <a:ext cx="232875" cy="1150311"/>
            </a:xfrm>
            <a:custGeom>
              <a:avLst/>
              <a:gdLst>
                <a:gd name="connsiteX0" fmla="*/ 94664 w 252773"/>
                <a:gd name="connsiteY0" fmla="*/ 1169580 h 1597499"/>
                <a:gd name="connsiteX1" fmla="*/ 94664 w 252773"/>
                <a:gd name="connsiteY1" fmla="*/ 1232327 h 1597499"/>
                <a:gd name="connsiteX2" fmla="*/ 158109 w 252773"/>
                <a:gd name="connsiteY2" fmla="*/ 1232327 h 1597499"/>
                <a:gd name="connsiteX3" fmla="*/ 158109 w 252773"/>
                <a:gd name="connsiteY3" fmla="*/ 1169580 h 1597499"/>
                <a:gd name="connsiteX4" fmla="*/ 94664 w 252773"/>
                <a:gd name="connsiteY4" fmla="*/ 1169580 h 1597499"/>
                <a:gd name="connsiteX5" fmla="*/ 175733 w 252773"/>
                <a:gd name="connsiteY5" fmla="*/ 1168551 h 1597499"/>
                <a:gd name="connsiteX6" fmla="*/ 175733 w 252773"/>
                <a:gd name="connsiteY6" fmla="*/ 1231813 h 1597499"/>
                <a:gd name="connsiteX7" fmla="*/ 237667 w 252773"/>
                <a:gd name="connsiteY7" fmla="*/ 1231813 h 1597499"/>
                <a:gd name="connsiteX8" fmla="*/ 237667 w 252773"/>
                <a:gd name="connsiteY8" fmla="*/ 1168551 h 1597499"/>
                <a:gd name="connsiteX9" fmla="*/ 175733 w 252773"/>
                <a:gd name="connsiteY9" fmla="*/ 1168551 h 1597499"/>
                <a:gd name="connsiteX10" fmla="*/ 95168 w 252773"/>
                <a:gd name="connsiteY10" fmla="*/ 1090888 h 1597499"/>
                <a:gd name="connsiteX11" fmla="*/ 95168 w 252773"/>
                <a:gd name="connsiteY11" fmla="*/ 1153636 h 1597499"/>
                <a:gd name="connsiteX12" fmla="*/ 157605 w 252773"/>
                <a:gd name="connsiteY12" fmla="*/ 1153636 h 1597499"/>
                <a:gd name="connsiteX13" fmla="*/ 157605 w 252773"/>
                <a:gd name="connsiteY13" fmla="*/ 1090888 h 1597499"/>
                <a:gd name="connsiteX14" fmla="*/ 95168 w 252773"/>
                <a:gd name="connsiteY14" fmla="*/ 1090888 h 1597499"/>
                <a:gd name="connsiteX15" fmla="*/ 15106 w 252773"/>
                <a:gd name="connsiteY15" fmla="*/ 1090888 h 1597499"/>
                <a:gd name="connsiteX16" fmla="*/ 15106 w 252773"/>
                <a:gd name="connsiteY16" fmla="*/ 1153636 h 1597499"/>
                <a:gd name="connsiteX17" fmla="*/ 77544 w 252773"/>
                <a:gd name="connsiteY17" fmla="*/ 1153636 h 1597499"/>
                <a:gd name="connsiteX18" fmla="*/ 77544 w 252773"/>
                <a:gd name="connsiteY18" fmla="*/ 1090888 h 1597499"/>
                <a:gd name="connsiteX19" fmla="*/ 15106 w 252773"/>
                <a:gd name="connsiteY19" fmla="*/ 1090888 h 1597499"/>
                <a:gd name="connsiteX20" fmla="*/ 95671 w 252773"/>
                <a:gd name="connsiteY20" fmla="*/ 1009110 h 1597499"/>
                <a:gd name="connsiteX21" fmla="*/ 95671 w 252773"/>
                <a:gd name="connsiteY21" fmla="*/ 1072886 h 1597499"/>
                <a:gd name="connsiteX22" fmla="*/ 157605 w 252773"/>
                <a:gd name="connsiteY22" fmla="*/ 1072886 h 1597499"/>
                <a:gd name="connsiteX23" fmla="*/ 157605 w 252773"/>
                <a:gd name="connsiteY23" fmla="*/ 1009110 h 1597499"/>
                <a:gd name="connsiteX24" fmla="*/ 95671 w 252773"/>
                <a:gd name="connsiteY24" fmla="*/ 1009110 h 1597499"/>
                <a:gd name="connsiteX25" fmla="*/ 175733 w 252773"/>
                <a:gd name="connsiteY25" fmla="*/ 1008595 h 1597499"/>
                <a:gd name="connsiteX26" fmla="*/ 175733 w 252773"/>
                <a:gd name="connsiteY26" fmla="*/ 1072371 h 1597499"/>
                <a:gd name="connsiteX27" fmla="*/ 238674 w 252773"/>
                <a:gd name="connsiteY27" fmla="*/ 1072371 h 1597499"/>
                <a:gd name="connsiteX28" fmla="*/ 238674 w 252773"/>
                <a:gd name="connsiteY28" fmla="*/ 1008595 h 1597499"/>
                <a:gd name="connsiteX29" fmla="*/ 175733 w 252773"/>
                <a:gd name="connsiteY29" fmla="*/ 1008595 h 1597499"/>
                <a:gd name="connsiteX30" fmla="*/ 175733 w 252773"/>
                <a:gd name="connsiteY30" fmla="*/ 929389 h 1597499"/>
                <a:gd name="connsiteX31" fmla="*/ 175733 w 252773"/>
                <a:gd name="connsiteY31" fmla="*/ 992651 h 1597499"/>
                <a:gd name="connsiteX32" fmla="*/ 239178 w 252773"/>
                <a:gd name="connsiteY32" fmla="*/ 992651 h 1597499"/>
                <a:gd name="connsiteX33" fmla="*/ 239178 w 252773"/>
                <a:gd name="connsiteY33" fmla="*/ 929389 h 1597499"/>
                <a:gd name="connsiteX34" fmla="*/ 175733 w 252773"/>
                <a:gd name="connsiteY34" fmla="*/ 929389 h 1597499"/>
                <a:gd name="connsiteX35" fmla="*/ 95671 w 252773"/>
                <a:gd name="connsiteY35" fmla="*/ 928875 h 1597499"/>
                <a:gd name="connsiteX36" fmla="*/ 95671 w 252773"/>
                <a:gd name="connsiteY36" fmla="*/ 993680 h 1597499"/>
                <a:gd name="connsiteX37" fmla="*/ 157605 w 252773"/>
                <a:gd name="connsiteY37" fmla="*/ 993680 h 1597499"/>
                <a:gd name="connsiteX38" fmla="*/ 157605 w 252773"/>
                <a:gd name="connsiteY38" fmla="*/ 928875 h 1597499"/>
                <a:gd name="connsiteX39" fmla="*/ 95671 w 252773"/>
                <a:gd name="connsiteY39" fmla="*/ 928875 h 1597499"/>
                <a:gd name="connsiteX40" fmla="*/ 14602 w 252773"/>
                <a:gd name="connsiteY40" fmla="*/ 928875 h 1597499"/>
                <a:gd name="connsiteX41" fmla="*/ 14602 w 252773"/>
                <a:gd name="connsiteY41" fmla="*/ 992651 h 1597499"/>
                <a:gd name="connsiteX42" fmla="*/ 77544 w 252773"/>
                <a:gd name="connsiteY42" fmla="*/ 992651 h 1597499"/>
                <a:gd name="connsiteX43" fmla="*/ 77544 w 252773"/>
                <a:gd name="connsiteY43" fmla="*/ 928875 h 1597499"/>
                <a:gd name="connsiteX44" fmla="*/ 14602 w 252773"/>
                <a:gd name="connsiteY44" fmla="*/ 928875 h 1597499"/>
                <a:gd name="connsiteX45" fmla="*/ 175229 w 252773"/>
                <a:gd name="connsiteY45" fmla="*/ 849668 h 1597499"/>
                <a:gd name="connsiteX46" fmla="*/ 175229 w 252773"/>
                <a:gd name="connsiteY46" fmla="*/ 912930 h 1597499"/>
                <a:gd name="connsiteX47" fmla="*/ 238171 w 252773"/>
                <a:gd name="connsiteY47" fmla="*/ 912930 h 1597499"/>
                <a:gd name="connsiteX48" fmla="*/ 238171 w 252773"/>
                <a:gd name="connsiteY48" fmla="*/ 849668 h 1597499"/>
                <a:gd name="connsiteX49" fmla="*/ 175229 w 252773"/>
                <a:gd name="connsiteY49" fmla="*/ 849668 h 1597499"/>
                <a:gd name="connsiteX50" fmla="*/ 94664 w 252773"/>
                <a:gd name="connsiteY50" fmla="*/ 767890 h 1597499"/>
                <a:gd name="connsiteX51" fmla="*/ 94664 w 252773"/>
                <a:gd name="connsiteY51" fmla="*/ 831152 h 1597499"/>
                <a:gd name="connsiteX52" fmla="*/ 157605 w 252773"/>
                <a:gd name="connsiteY52" fmla="*/ 831152 h 1597499"/>
                <a:gd name="connsiteX53" fmla="*/ 157605 w 252773"/>
                <a:gd name="connsiteY53" fmla="*/ 767890 h 1597499"/>
                <a:gd name="connsiteX54" fmla="*/ 94664 w 252773"/>
                <a:gd name="connsiteY54" fmla="*/ 767890 h 1597499"/>
                <a:gd name="connsiteX55" fmla="*/ 15106 w 252773"/>
                <a:gd name="connsiteY55" fmla="*/ 767890 h 1597499"/>
                <a:gd name="connsiteX56" fmla="*/ 15106 w 252773"/>
                <a:gd name="connsiteY56" fmla="*/ 831152 h 1597499"/>
                <a:gd name="connsiteX57" fmla="*/ 77040 w 252773"/>
                <a:gd name="connsiteY57" fmla="*/ 831152 h 1597499"/>
                <a:gd name="connsiteX58" fmla="*/ 77040 w 252773"/>
                <a:gd name="connsiteY58" fmla="*/ 767890 h 1597499"/>
                <a:gd name="connsiteX59" fmla="*/ 15106 w 252773"/>
                <a:gd name="connsiteY59" fmla="*/ 767890 h 1597499"/>
                <a:gd name="connsiteX60" fmla="*/ 175229 w 252773"/>
                <a:gd name="connsiteY60" fmla="*/ 767376 h 1597499"/>
                <a:gd name="connsiteX61" fmla="*/ 175229 w 252773"/>
                <a:gd name="connsiteY61" fmla="*/ 831667 h 1597499"/>
                <a:gd name="connsiteX62" fmla="*/ 238171 w 252773"/>
                <a:gd name="connsiteY62" fmla="*/ 831667 h 1597499"/>
                <a:gd name="connsiteX63" fmla="*/ 238171 w 252773"/>
                <a:gd name="connsiteY63" fmla="*/ 767376 h 1597499"/>
                <a:gd name="connsiteX64" fmla="*/ 175229 w 252773"/>
                <a:gd name="connsiteY64" fmla="*/ 767376 h 1597499"/>
                <a:gd name="connsiteX65" fmla="*/ 175229 w 252773"/>
                <a:gd name="connsiteY65" fmla="*/ 689712 h 1597499"/>
                <a:gd name="connsiteX66" fmla="*/ 175229 w 252773"/>
                <a:gd name="connsiteY66" fmla="*/ 752975 h 1597499"/>
                <a:gd name="connsiteX67" fmla="*/ 238171 w 252773"/>
                <a:gd name="connsiteY67" fmla="*/ 752975 h 1597499"/>
                <a:gd name="connsiteX68" fmla="*/ 238171 w 252773"/>
                <a:gd name="connsiteY68" fmla="*/ 689712 h 1597499"/>
                <a:gd name="connsiteX69" fmla="*/ 175229 w 252773"/>
                <a:gd name="connsiteY69" fmla="*/ 689712 h 1597499"/>
                <a:gd name="connsiteX70" fmla="*/ 14602 w 252773"/>
                <a:gd name="connsiteY70" fmla="*/ 689198 h 1597499"/>
                <a:gd name="connsiteX71" fmla="*/ 14602 w 252773"/>
                <a:gd name="connsiteY71" fmla="*/ 752460 h 1597499"/>
                <a:gd name="connsiteX72" fmla="*/ 78048 w 252773"/>
                <a:gd name="connsiteY72" fmla="*/ 752460 h 1597499"/>
                <a:gd name="connsiteX73" fmla="*/ 78048 w 252773"/>
                <a:gd name="connsiteY73" fmla="*/ 689198 h 1597499"/>
                <a:gd name="connsiteX74" fmla="*/ 14602 w 252773"/>
                <a:gd name="connsiteY74" fmla="*/ 689198 h 1597499"/>
                <a:gd name="connsiteX75" fmla="*/ 14099 w 252773"/>
                <a:gd name="connsiteY75" fmla="*/ 608449 h 1597499"/>
                <a:gd name="connsiteX76" fmla="*/ 14099 w 252773"/>
                <a:gd name="connsiteY76" fmla="*/ 671711 h 1597499"/>
                <a:gd name="connsiteX77" fmla="*/ 78048 w 252773"/>
                <a:gd name="connsiteY77" fmla="*/ 671711 h 1597499"/>
                <a:gd name="connsiteX78" fmla="*/ 78048 w 252773"/>
                <a:gd name="connsiteY78" fmla="*/ 608449 h 1597499"/>
                <a:gd name="connsiteX79" fmla="*/ 14099 w 252773"/>
                <a:gd name="connsiteY79" fmla="*/ 608449 h 1597499"/>
                <a:gd name="connsiteX80" fmla="*/ 95168 w 252773"/>
                <a:gd name="connsiteY80" fmla="*/ 607935 h 1597499"/>
                <a:gd name="connsiteX81" fmla="*/ 95168 w 252773"/>
                <a:gd name="connsiteY81" fmla="*/ 672226 h 1597499"/>
                <a:gd name="connsiteX82" fmla="*/ 158109 w 252773"/>
                <a:gd name="connsiteY82" fmla="*/ 672226 h 1597499"/>
                <a:gd name="connsiteX83" fmla="*/ 158109 w 252773"/>
                <a:gd name="connsiteY83" fmla="*/ 607935 h 1597499"/>
                <a:gd name="connsiteX84" fmla="*/ 95168 w 252773"/>
                <a:gd name="connsiteY84" fmla="*/ 607935 h 1597499"/>
                <a:gd name="connsiteX85" fmla="*/ 175229 w 252773"/>
                <a:gd name="connsiteY85" fmla="*/ 528728 h 1597499"/>
                <a:gd name="connsiteX86" fmla="*/ 175229 w 252773"/>
                <a:gd name="connsiteY86" fmla="*/ 592505 h 1597499"/>
                <a:gd name="connsiteX87" fmla="*/ 239178 w 252773"/>
                <a:gd name="connsiteY87" fmla="*/ 592505 h 1597499"/>
                <a:gd name="connsiteX88" fmla="*/ 239178 w 252773"/>
                <a:gd name="connsiteY88" fmla="*/ 528728 h 1597499"/>
                <a:gd name="connsiteX89" fmla="*/ 175229 w 252773"/>
                <a:gd name="connsiteY89" fmla="*/ 528728 h 1597499"/>
                <a:gd name="connsiteX90" fmla="*/ 95168 w 252773"/>
                <a:gd name="connsiteY90" fmla="*/ 528214 h 1597499"/>
                <a:gd name="connsiteX91" fmla="*/ 95168 w 252773"/>
                <a:gd name="connsiteY91" fmla="*/ 593019 h 1597499"/>
                <a:gd name="connsiteX92" fmla="*/ 158613 w 252773"/>
                <a:gd name="connsiteY92" fmla="*/ 593019 h 1597499"/>
                <a:gd name="connsiteX93" fmla="*/ 158613 w 252773"/>
                <a:gd name="connsiteY93" fmla="*/ 528214 h 1597499"/>
                <a:gd name="connsiteX94" fmla="*/ 95168 w 252773"/>
                <a:gd name="connsiteY94" fmla="*/ 528214 h 1597499"/>
                <a:gd name="connsiteX95" fmla="*/ 15106 w 252773"/>
                <a:gd name="connsiteY95" fmla="*/ 528214 h 1597499"/>
                <a:gd name="connsiteX96" fmla="*/ 15106 w 252773"/>
                <a:gd name="connsiteY96" fmla="*/ 593019 h 1597499"/>
                <a:gd name="connsiteX97" fmla="*/ 78048 w 252773"/>
                <a:gd name="connsiteY97" fmla="*/ 593019 h 1597499"/>
                <a:gd name="connsiteX98" fmla="*/ 78048 w 252773"/>
                <a:gd name="connsiteY98" fmla="*/ 528214 h 1597499"/>
                <a:gd name="connsiteX99" fmla="*/ 15106 w 252773"/>
                <a:gd name="connsiteY99" fmla="*/ 528214 h 1597499"/>
                <a:gd name="connsiteX100" fmla="*/ 14602 w 252773"/>
                <a:gd name="connsiteY100" fmla="*/ 449007 h 1597499"/>
                <a:gd name="connsiteX101" fmla="*/ 14602 w 252773"/>
                <a:gd name="connsiteY101" fmla="*/ 512270 h 1597499"/>
                <a:gd name="connsiteX102" fmla="*/ 77544 w 252773"/>
                <a:gd name="connsiteY102" fmla="*/ 512270 h 1597499"/>
                <a:gd name="connsiteX103" fmla="*/ 77544 w 252773"/>
                <a:gd name="connsiteY103" fmla="*/ 449007 h 1597499"/>
                <a:gd name="connsiteX104" fmla="*/ 14602 w 252773"/>
                <a:gd name="connsiteY104" fmla="*/ 449007 h 1597499"/>
                <a:gd name="connsiteX105" fmla="*/ 94664 w 252773"/>
                <a:gd name="connsiteY105" fmla="*/ 447979 h 1597499"/>
                <a:gd name="connsiteX106" fmla="*/ 94664 w 252773"/>
                <a:gd name="connsiteY106" fmla="*/ 512270 h 1597499"/>
                <a:gd name="connsiteX107" fmla="*/ 158613 w 252773"/>
                <a:gd name="connsiteY107" fmla="*/ 512270 h 1597499"/>
                <a:gd name="connsiteX108" fmla="*/ 158613 w 252773"/>
                <a:gd name="connsiteY108" fmla="*/ 447979 h 1597499"/>
                <a:gd name="connsiteX109" fmla="*/ 94664 w 252773"/>
                <a:gd name="connsiteY109" fmla="*/ 447979 h 1597499"/>
                <a:gd name="connsiteX110" fmla="*/ 174726 w 252773"/>
                <a:gd name="connsiteY110" fmla="*/ 368258 h 1597499"/>
                <a:gd name="connsiteX111" fmla="*/ 174726 w 252773"/>
                <a:gd name="connsiteY111" fmla="*/ 431006 h 1597499"/>
                <a:gd name="connsiteX112" fmla="*/ 239178 w 252773"/>
                <a:gd name="connsiteY112" fmla="*/ 431006 h 1597499"/>
                <a:gd name="connsiteX113" fmla="*/ 239178 w 252773"/>
                <a:gd name="connsiteY113" fmla="*/ 368258 h 1597499"/>
                <a:gd name="connsiteX114" fmla="*/ 174726 w 252773"/>
                <a:gd name="connsiteY114" fmla="*/ 368258 h 1597499"/>
                <a:gd name="connsiteX115" fmla="*/ 95168 w 252773"/>
                <a:gd name="connsiteY115" fmla="*/ 367744 h 1597499"/>
                <a:gd name="connsiteX116" fmla="*/ 95168 w 252773"/>
                <a:gd name="connsiteY116" fmla="*/ 431520 h 1597499"/>
                <a:gd name="connsiteX117" fmla="*/ 158613 w 252773"/>
                <a:gd name="connsiteY117" fmla="*/ 431520 h 1597499"/>
                <a:gd name="connsiteX118" fmla="*/ 158613 w 252773"/>
                <a:gd name="connsiteY118" fmla="*/ 367744 h 1597499"/>
                <a:gd name="connsiteX119" fmla="*/ 95168 w 252773"/>
                <a:gd name="connsiteY119" fmla="*/ 367744 h 1597499"/>
                <a:gd name="connsiteX120" fmla="*/ 0 w 252773"/>
                <a:gd name="connsiteY120" fmla="*/ 350771 h 1597499"/>
                <a:gd name="connsiteX121" fmla="*/ 252270 w 252773"/>
                <a:gd name="connsiteY121" fmla="*/ 350771 h 1597499"/>
                <a:gd name="connsiteX122" fmla="*/ 252270 w 252773"/>
                <a:gd name="connsiteY122" fmla="*/ 1597499 h 1597499"/>
                <a:gd name="connsiteX123" fmla="*/ 0 w 252773"/>
                <a:gd name="connsiteY123" fmla="*/ 1597499 h 1597499"/>
                <a:gd name="connsiteX124" fmla="*/ 0 w 252773"/>
                <a:gd name="connsiteY124" fmla="*/ 350771 h 1597499"/>
                <a:gd name="connsiteX125" fmla="*/ 134947 w 252773"/>
                <a:gd name="connsiteY125" fmla="*/ 273107 h 1597499"/>
                <a:gd name="connsiteX126" fmla="*/ 134947 w 252773"/>
                <a:gd name="connsiteY126" fmla="*/ 321969 h 1597499"/>
                <a:gd name="connsiteX127" fmla="*/ 238674 w 252773"/>
                <a:gd name="connsiteY127" fmla="*/ 321969 h 1597499"/>
                <a:gd name="connsiteX128" fmla="*/ 238674 w 252773"/>
                <a:gd name="connsiteY128" fmla="*/ 273107 h 1597499"/>
                <a:gd name="connsiteX129" fmla="*/ 134947 w 252773"/>
                <a:gd name="connsiteY129" fmla="*/ 273107 h 1597499"/>
                <a:gd name="connsiteX130" fmla="*/ 14099 w 252773"/>
                <a:gd name="connsiteY130" fmla="*/ 271564 h 1597499"/>
                <a:gd name="connsiteX131" fmla="*/ 14099 w 252773"/>
                <a:gd name="connsiteY131" fmla="*/ 321969 h 1597499"/>
                <a:gd name="connsiteX132" fmla="*/ 117827 w 252773"/>
                <a:gd name="connsiteY132" fmla="*/ 321969 h 1597499"/>
                <a:gd name="connsiteX133" fmla="*/ 117827 w 252773"/>
                <a:gd name="connsiteY133" fmla="*/ 271564 h 1597499"/>
                <a:gd name="connsiteX134" fmla="*/ 66466 w 252773"/>
                <a:gd name="connsiteY134" fmla="*/ 271564 h 1597499"/>
                <a:gd name="connsiteX135" fmla="*/ 14099 w 252773"/>
                <a:gd name="connsiteY135" fmla="*/ 271564 h 1597499"/>
                <a:gd name="connsiteX136" fmla="*/ 49346 w 252773"/>
                <a:gd name="connsiteY136" fmla="*/ 209331 h 1597499"/>
                <a:gd name="connsiteX137" fmla="*/ 17120 w 252773"/>
                <a:gd name="connsiteY137" fmla="*/ 255106 h 1597499"/>
                <a:gd name="connsiteX138" fmla="*/ 237164 w 252773"/>
                <a:gd name="connsiteY138" fmla="*/ 255106 h 1597499"/>
                <a:gd name="connsiteX139" fmla="*/ 202923 w 252773"/>
                <a:gd name="connsiteY139" fmla="*/ 209331 h 1597499"/>
                <a:gd name="connsiteX140" fmla="*/ 49346 w 252773"/>
                <a:gd name="connsiteY140" fmla="*/ 209331 h 1597499"/>
                <a:gd name="connsiteX141" fmla="*/ 0 w 252773"/>
                <a:gd name="connsiteY141" fmla="*/ 190815 h 1597499"/>
                <a:gd name="connsiteX142" fmla="*/ 252773 w 252773"/>
                <a:gd name="connsiteY142" fmla="*/ 190815 h 1597499"/>
                <a:gd name="connsiteX143" fmla="*/ 252773 w 252773"/>
                <a:gd name="connsiteY143" fmla="*/ 340484 h 1597499"/>
                <a:gd name="connsiteX144" fmla="*/ 0 w 252773"/>
                <a:gd name="connsiteY144" fmla="*/ 340484 h 1597499"/>
                <a:gd name="connsiteX145" fmla="*/ 0 w 252773"/>
                <a:gd name="connsiteY145" fmla="*/ 190815 h 1597499"/>
                <a:gd name="connsiteX146" fmla="*/ 31723 w 252773"/>
                <a:gd name="connsiteY146" fmla="*/ 0 h 1597499"/>
                <a:gd name="connsiteX147" fmla="*/ 31723 w 252773"/>
                <a:gd name="connsiteY147" fmla="*/ 120867 h 1597499"/>
                <a:gd name="connsiteX148" fmla="*/ 95168 w 252773"/>
                <a:gd name="connsiteY148" fmla="*/ 120867 h 1597499"/>
                <a:gd name="connsiteX149" fmla="*/ 95168 w 252773"/>
                <a:gd name="connsiteY149" fmla="*/ 183100 h 1597499"/>
                <a:gd name="connsiteX150" fmla="*/ 11078 w 252773"/>
                <a:gd name="connsiteY150" fmla="*/ 183100 h 1597499"/>
                <a:gd name="connsiteX151" fmla="*/ 24170 w 252773"/>
                <a:gd name="connsiteY151" fmla="*/ 514 h 1597499"/>
                <a:gd name="connsiteX152" fmla="*/ 31723 w 252773"/>
                <a:gd name="connsiteY152" fmla="*/ 0 h 159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52773" h="1597499">
                  <a:moveTo>
                    <a:pt x="94664" y="1169580"/>
                  </a:moveTo>
                  <a:cubicBezTo>
                    <a:pt x="94664" y="1191696"/>
                    <a:pt x="94664" y="1211754"/>
                    <a:pt x="94664" y="1232327"/>
                  </a:cubicBezTo>
                  <a:cubicBezTo>
                    <a:pt x="115813" y="1232327"/>
                    <a:pt x="135450" y="1232327"/>
                    <a:pt x="158109" y="1232327"/>
                  </a:cubicBezTo>
                  <a:cubicBezTo>
                    <a:pt x="158109" y="1209697"/>
                    <a:pt x="158109" y="1189639"/>
                    <a:pt x="158109" y="1169580"/>
                  </a:cubicBezTo>
                  <a:cubicBezTo>
                    <a:pt x="136457" y="1169580"/>
                    <a:pt x="115813" y="1169580"/>
                    <a:pt x="94664" y="1169580"/>
                  </a:cubicBezTo>
                  <a:close/>
                  <a:moveTo>
                    <a:pt x="175733" y="1168551"/>
                  </a:moveTo>
                  <a:cubicBezTo>
                    <a:pt x="175733" y="1190153"/>
                    <a:pt x="175733" y="1210726"/>
                    <a:pt x="175733" y="1231813"/>
                  </a:cubicBezTo>
                  <a:cubicBezTo>
                    <a:pt x="197385" y="1231813"/>
                    <a:pt x="217022" y="1231813"/>
                    <a:pt x="237667" y="1231813"/>
                  </a:cubicBezTo>
                  <a:cubicBezTo>
                    <a:pt x="237667" y="1210212"/>
                    <a:pt x="237667" y="1189639"/>
                    <a:pt x="237667" y="1168551"/>
                  </a:cubicBezTo>
                  <a:cubicBezTo>
                    <a:pt x="216519" y="1168551"/>
                    <a:pt x="196881" y="1168551"/>
                    <a:pt x="175733" y="1168551"/>
                  </a:cubicBezTo>
                  <a:close/>
                  <a:moveTo>
                    <a:pt x="95168" y="1090888"/>
                  </a:moveTo>
                  <a:cubicBezTo>
                    <a:pt x="95168" y="1112490"/>
                    <a:pt x="95168" y="1132548"/>
                    <a:pt x="95168" y="1153636"/>
                  </a:cubicBezTo>
                  <a:cubicBezTo>
                    <a:pt x="116820" y="1153636"/>
                    <a:pt x="135954" y="1153636"/>
                    <a:pt x="157605" y="1153636"/>
                  </a:cubicBezTo>
                  <a:cubicBezTo>
                    <a:pt x="157605" y="1132548"/>
                    <a:pt x="157605" y="1113004"/>
                    <a:pt x="157605" y="1090888"/>
                  </a:cubicBezTo>
                  <a:cubicBezTo>
                    <a:pt x="135954" y="1090888"/>
                    <a:pt x="115309" y="1090888"/>
                    <a:pt x="95168" y="1090888"/>
                  </a:cubicBezTo>
                  <a:close/>
                  <a:moveTo>
                    <a:pt x="15106" y="1090888"/>
                  </a:moveTo>
                  <a:cubicBezTo>
                    <a:pt x="15106" y="1112490"/>
                    <a:pt x="15106" y="1132548"/>
                    <a:pt x="15106" y="1153636"/>
                  </a:cubicBezTo>
                  <a:cubicBezTo>
                    <a:pt x="36758" y="1153636"/>
                    <a:pt x="56396" y="1153636"/>
                    <a:pt x="77544" y="1153636"/>
                  </a:cubicBezTo>
                  <a:cubicBezTo>
                    <a:pt x="77544" y="1132548"/>
                    <a:pt x="77544" y="1112490"/>
                    <a:pt x="77544" y="1090888"/>
                  </a:cubicBezTo>
                  <a:cubicBezTo>
                    <a:pt x="55389" y="1090888"/>
                    <a:pt x="34744" y="1090888"/>
                    <a:pt x="15106" y="1090888"/>
                  </a:cubicBezTo>
                  <a:close/>
                  <a:moveTo>
                    <a:pt x="95671" y="1009110"/>
                  </a:moveTo>
                  <a:cubicBezTo>
                    <a:pt x="95671" y="1031225"/>
                    <a:pt x="95671" y="1051798"/>
                    <a:pt x="95671" y="1072886"/>
                  </a:cubicBezTo>
                  <a:cubicBezTo>
                    <a:pt x="116820" y="1072886"/>
                    <a:pt x="135954" y="1072886"/>
                    <a:pt x="157605" y="1072886"/>
                  </a:cubicBezTo>
                  <a:cubicBezTo>
                    <a:pt x="157605" y="1050256"/>
                    <a:pt x="157605" y="1029683"/>
                    <a:pt x="157605" y="1009110"/>
                  </a:cubicBezTo>
                  <a:cubicBezTo>
                    <a:pt x="135450" y="1009110"/>
                    <a:pt x="115813" y="1009110"/>
                    <a:pt x="95671" y="1009110"/>
                  </a:cubicBezTo>
                  <a:close/>
                  <a:moveTo>
                    <a:pt x="175733" y="1008595"/>
                  </a:moveTo>
                  <a:cubicBezTo>
                    <a:pt x="175733" y="1030197"/>
                    <a:pt x="175733" y="1050770"/>
                    <a:pt x="175733" y="1072371"/>
                  </a:cubicBezTo>
                  <a:cubicBezTo>
                    <a:pt x="197385" y="1072371"/>
                    <a:pt x="217022" y="1072371"/>
                    <a:pt x="238674" y="1072371"/>
                  </a:cubicBezTo>
                  <a:cubicBezTo>
                    <a:pt x="238674" y="1050770"/>
                    <a:pt x="238674" y="1029683"/>
                    <a:pt x="238674" y="1008595"/>
                  </a:cubicBezTo>
                  <a:cubicBezTo>
                    <a:pt x="216519" y="1008595"/>
                    <a:pt x="196881" y="1008595"/>
                    <a:pt x="175733" y="1008595"/>
                  </a:cubicBezTo>
                  <a:close/>
                  <a:moveTo>
                    <a:pt x="175733" y="929389"/>
                  </a:moveTo>
                  <a:cubicBezTo>
                    <a:pt x="175733" y="951505"/>
                    <a:pt x="175733" y="972078"/>
                    <a:pt x="175733" y="992651"/>
                  </a:cubicBezTo>
                  <a:cubicBezTo>
                    <a:pt x="197888" y="992651"/>
                    <a:pt x="218029" y="992651"/>
                    <a:pt x="239178" y="992651"/>
                  </a:cubicBezTo>
                  <a:cubicBezTo>
                    <a:pt x="239178" y="970535"/>
                    <a:pt x="239178" y="950990"/>
                    <a:pt x="239178" y="929389"/>
                  </a:cubicBezTo>
                  <a:cubicBezTo>
                    <a:pt x="218029" y="929389"/>
                    <a:pt x="196881" y="929389"/>
                    <a:pt x="175733" y="929389"/>
                  </a:cubicBezTo>
                  <a:close/>
                  <a:moveTo>
                    <a:pt x="95671" y="928875"/>
                  </a:moveTo>
                  <a:cubicBezTo>
                    <a:pt x="95671" y="951505"/>
                    <a:pt x="95671" y="972593"/>
                    <a:pt x="95671" y="993680"/>
                  </a:cubicBezTo>
                  <a:cubicBezTo>
                    <a:pt x="116820" y="993680"/>
                    <a:pt x="135954" y="993680"/>
                    <a:pt x="157605" y="993680"/>
                  </a:cubicBezTo>
                  <a:cubicBezTo>
                    <a:pt x="157605" y="970535"/>
                    <a:pt x="157605" y="949448"/>
                    <a:pt x="157605" y="928875"/>
                  </a:cubicBezTo>
                  <a:cubicBezTo>
                    <a:pt x="135450" y="928875"/>
                    <a:pt x="115309" y="928875"/>
                    <a:pt x="95671" y="928875"/>
                  </a:cubicBezTo>
                  <a:close/>
                  <a:moveTo>
                    <a:pt x="14602" y="928875"/>
                  </a:moveTo>
                  <a:cubicBezTo>
                    <a:pt x="14602" y="951505"/>
                    <a:pt x="14602" y="971563"/>
                    <a:pt x="14602" y="992651"/>
                  </a:cubicBezTo>
                  <a:cubicBezTo>
                    <a:pt x="36255" y="992651"/>
                    <a:pt x="56396" y="992651"/>
                    <a:pt x="77544" y="992651"/>
                  </a:cubicBezTo>
                  <a:cubicBezTo>
                    <a:pt x="77544" y="970021"/>
                    <a:pt x="77544" y="949448"/>
                    <a:pt x="77544" y="928875"/>
                  </a:cubicBezTo>
                  <a:cubicBezTo>
                    <a:pt x="55389" y="928875"/>
                    <a:pt x="35247" y="928875"/>
                    <a:pt x="14602" y="928875"/>
                  </a:cubicBezTo>
                  <a:close/>
                  <a:moveTo>
                    <a:pt x="175229" y="849668"/>
                  </a:moveTo>
                  <a:cubicBezTo>
                    <a:pt x="175229" y="871784"/>
                    <a:pt x="175229" y="891843"/>
                    <a:pt x="175229" y="912930"/>
                  </a:cubicBezTo>
                  <a:cubicBezTo>
                    <a:pt x="196881" y="912930"/>
                    <a:pt x="217022" y="912930"/>
                    <a:pt x="238171" y="912930"/>
                  </a:cubicBezTo>
                  <a:cubicBezTo>
                    <a:pt x="238171" y="891328"/>
                    <a:pt x="238171" y="870241"/>
                    <a:pt x="238171" y="849668"/>
                  </a:cubicBezTo>
                  <a:cubicBezTo>
                    <a:pt x="216015" y="849668"/>
                    <a:pt x="195874" y="849668"/>
                    <a:pt x="175229" y="849668"/>
                  </a:cubicBezTo>
                  <a:close/>
                  <a:moveTo>
                    <a:pt x="94664" y="767890"/>
                  </a:moveTo>
                  <a:cubicBezTo>
                    <a:pt x="94664" y="789492"/>
                    <a:pt x="94664" y="809551"/>
                    <a:pt x="94664" y="831152"/>
                  </a:cubicBezTo>
                  <a:cubicBezTo>
                    <a:pt x="116316" y="831152"/>
                    <a:pt x="136457" y="831152"/>
                    <a:pt x="157605" y="831152"/>
                  </a:cubicBezTo>
                  <a:cubicBezTo>
                    <a:pt x="157605" y="809036"/>
                    <a:pt x="157605" y="788463"/>
                    <a:pt x="157605" y="767890"/>
                  </a:cubicBezTo>
                  <a:cubicBezTo>
                    <a:pt x="135450" y="767890"/>
                    <a:pt x="115813" y="767890"/>
                    <a:pt x="94664" y="767890"/>
                  </a:cubicBezTo>
                  <a:close/>
                  <a:moveTo>
                    <a:pt x="15106" y="767890"/>
                  </a:moveTo>
                  <a:cubicBezTo>
                    <a:pt x="15106" y="790006"/>
                    <a:pt x="15106" y="810579"/>
                    <a:pt x="15106" y="831152"/>
                  </a:cubicBezTo>
                  <a:cubicBezTo>
                    <a:pt x="37262" y="831152"/>
                    <a:pt x="56899" y="831152"/>
                    <a:pt x="77040" y="831152"/>
                  </a:cubicBezTo>
                  <a:cubicBezTo>
                    <a:pt x="77040" y="809036"/>
                    <a:pt x="77040" y="788463"/>
                    <a:pt x="77040" y="767890"/>
                  </a:cubicBezTo>
                  <a:cubicBezTo>
                    <a:pt x="54885" y="767890"/>
                    <a:pt x="35247" y="767890"/>
                    <a:pt x="15106" y="767890"/>
                  </a:cubicBezTo>
                  <a:close/>
                  <a:moveTo>
                    <a:pt x="175229" y="767376"/>
                  </a:moveTo>
                  <a:cubicBezTo>
                    <a:pt x="175229" y="788978"/>
                    <a:pt x="175229" y="810065"/>
                    <a:pt x="175229" y="831667"/>
                  </a:cubicBezTo>
                  <a:cubicBezTo>
                    <a:pt x="196881" y="831667"/>
                    <a:pt x="217022" y="831667"/>
                    <a:pt x="238171" y="831667"/>
                  </a:cubicBezTo>
                  <a:cubicBezTo>
                    <a:pt x="238171" y="809551"/>
                    <a:pt x="238171" y="788978"/>
                    <a:pt x="238171" y="767376"/>
                  </a:cubicBezTo>
                  <a:cubicBezTo>
                    <a:pt x="216519" y="767376"/>
                    <a:pt x="196881" y="767376"/>
                    <a:pt x="175229" y="767376"/>
                  </a:cubicBezTo>
                  <a:close/>
                  <a:moveTo>
                    <a:pt x="175229" y="689712"/>
                  </a:moveTo>
                  <a:cubicBezTo>
                    <a:pt x="175229" y="711829"/>
                    <a:pt x="175229" y="731887"/>
                    <a:pt x="175229" y="752975"/>
                  </a:cubicBezTo>
                  <a:cubicBezTo>
                    <a:pt x="196378" y="752975"/>
                    <a:pt x="216519" y="752975"/>
                    <a:pt x="238171" y="752975"/>
                  </a:cubicBezTo>
                  <a:cubicBezTo>
                    <a:pt x="238171" y="730344"/>
                    <a:pt x="238171" y="709771"/>
                    <a:pt x="238171" y="689712"/>
                  </a:cubicBezTo>
                  <a:cubicBezTo>
                    <a:pt x="216015" y="689712"/>
                    <a:pt x="195371" y="689712"/>
                    <a:pt x="175229" y="689712"/>
                  </a:cubicBezTo>
                  <a:close/>
                  <a:moveTo>
                    <a:pt x="14602" y="689198"/>
                  </a:moveTo>
                  <a:cubicBezTo>
                    <a:pt x="14602" y="711314"/>
                    <a:pt x="14602" y="732402"/>
                    <a:pt x="14602" y="752460"/>
                  </a:cubicBezTo>
                  <a:cubicBezTo>
                    <a:pt x="36758" y="752460"/>
                    <a:pt x="56899" y="752460"/>
                    <a:pt x="78048" y="752460"/>
                  </a:cubicBezTo>
                  <a:cubicBezTo>
                    <a:pt x="78048" y="730344"/>
                    <a:pt x="78048" y="710285"/>
                    <a:pt x="78048" y="689198"/>
                  </a:cubicBezTo>
                  <a:cubicBezTo>
                    <a:pt x="56396" y="689198"/>
                    <a:pt x="35751" y="689198"/>
                    <a:pt x="14602" y="689198"/>
                  </a:cubicBezTo>
                  <a:close/>
                  <a:moveTo>
                    <a:pt x="14099" y="608449"/>
                  </a:moveTo>
                  <a:cubicBezTo>
                    <a:pt x="14099" y="630050"/>
                    <a:pt x="14099" y="650109"/>
                    <a:pt x="14099" y="671711"/>
                  </a:cubicBezTo>
                  <a:cubicBezTo>
                    <a:pt x="35751" y="671711"/>
                    <a:pt x="56396" y="671711"/>
                    <a:pt x="78048" y="671711"/>
                  </a:cubicBezTo>
                  <a:cubicBezTo>
                    <a:pt x="78048" y="650109"/>
                    <a:pt x="78048" y="630050"/>
                    <a:pt x="78048" y="608449"/>
                  </a:cubicBezTo>
                  <a:cubicBezTo>
                    <a:pt x="55389" y="608449"/>
                    <a:pt x="35247" y="608449"/>
                    <a:pt x="14099" y="608449"/>
                  </a:cubicBezTo>
                  <a:close/>
                  <a:moveTo>
                    <a:pt x="95168" y="607935"/>
                  </a:moveTo>
                  <a:cubicBezTo>
                    <a:pt x="95168" y="630565"/>
                    <a:pt x="95168" y="651138"/>
                    <a:pt x="95168" y="672226"/>
                  </a:cubicBezTo>
                  <a:cubicBezTo>
                    <a:pt x="116820" y="672226"/>
                    <a:pt x="136961" y="672226"/>
                    <a:pt x="158109" y="672226"/>
                  </a:cubicBezTo>
                  <a:cubicBezTo>
                    <a:pt x="158109" y="650109"/>
                    <a:pt x="158109" y="629536"/>
                    <a:pt x="158109" y="607935"/>
                  </a:cubicBezTo>
                  <a:cubicBezTo>
                    <a:pt x="136961" y="607935"/>
                    <a:pt x="116820" y="607935"/>
                    <a:pt x="95168" y="607935"/>
                  </a:cubicBezTo>
                  <a:close/>
                  <a:moveTo>
                    <a:pt x="175229" y="528728"/>
                  </a:moveTo>
                  <a:cubicBezTo>
                    <a:pt x="175229" y="550844"/>
                    <a:pt x="175229" y="571417"/>
                    <a:pt x="175229" y="592505"/>
                  </a:cubicBezTo>
                  <a:cubicBezTo>
                    <a:pt x="196378" y="592505"/>
                    <a:pt x="216519" y="592505"/>
                    <a:pt x="239178" y="592505"/>
                  </a:cubicBezTo>
                  <a:cubicBezTo>
                    <a:pt x="239178" y="570388"/>
                    <a:pt x="239178" y="550330"/>
                    <a:pt x="239178" y="528728"/>
                  </a:cubicBezTo>
                  <a:cubicBezTo>
                    <a:pt x="217526" y="528728"/>
                    <a:pt x="196378" y="528728"/>
                    <a:pt x="175229" y="528728"/>
                  </a:cubicBezTo>
                  <a:close/>
                  <a:moveTo>
                    <a:pt x="95168" y="528214"/>
                  </a:moveTo>
                  <a:cubicBezTo>
                    <a:pt x="95168" y="550844"/>
                    <a:pt x="95168" y="571417"/>
                    <a:pt x="95168" y="593019"/>
                  </a:cubicBezTo>
                  <a:cubicBezTo>
                    <a:pt x="116820" y="593019"/>
                    <a:pt x="136457" y="593019"/>
                    <a:pt x="158613" y="593019"/>
                  </a:cubicBezTo>
                  <a:cubicBezTo>
                    <a:pt x="158613" y="569874"/>
                    <a:pt x="158613" y="549815"/>
                    <a:pt x="158613" y="528214"/>
                  </a:cubicBezTo>
                  <a:cubicBezTo>
                    <a:pt x="136457" y="528214"/>
                    <a:pt x="115813" y="528214"/>
                    <a:pt x="95168" y="528214"/>
                  </a:cubicBezTo>
                  <a:close/>
                  <a:moveTo>
                    <a:pt x="15106" y="528214"/>
                  </a:moveTo>
                  <a:cubicBezTo>
                    <a:pt x="15106" y="551873"/>
                    <a:pt x="15106" y="572446"/>
                    <a:pt x="15106" y="593019"/>
                  </a:cubicBezTo>
                  <a:cubicBezTo>
                    <a:pt x="37262" y="593019"/>
                    <a:pt x="56899" y="593019"/>
                    <a:pt x="78048" y="593019"/>
                  </a:cubicBezTo>
                  <a:cubicBezTo>
                    <a:pt x="78048" y="570903"/>
                    <a:pt x="78048" y="550330"/>
                    <a:pt x="78048" y="528214"/>
                  </a:cubicBezTo>
                  <a:cubicBezTo>
                    <a:pt x="56396" y="528214"/>
                    <a:pt x="36255" y="528214"/>
                    <a:pt x="15106" y="528214"/>
                  </a:cubicBezTo>
                  <a:close/>
                  <a:moveTo>
                    <a:pt x="14602" y="449007"/>
                  </a:moveTo>
                  <a:cubicBezTo>
                    <a:pt x="14602" y="471124"/>
                    <a:pt x="14602" y="491182"/>
                    <a:pt x="14602" y="512270"/>
                  </a:cubicBezTo>
                  <a:cubicBezTo>
                    <a:pt x="35751" y="512270"/>
                    <a:pt x="55389" y="512270"/>
                    <a:pt x="77544" y="512270"/>
                  </a:cubicBezTo>
                  <a:cubicBezTo>
                    <a:pt x="77544" y="489125"/>
                    <a:pt x="77544" y="468552"/>
                    <a:pt x="77544" y="449007"/>
                  </a:cubicBezTo>
                  <a:cubicBezTo>
                    <a:pt x="54885" y="449007"/>
                    <a:pt x="34744" y="449007"/>
                    <a:pt x="14602" y="449007"/>
                  </a:cubicBezTo>
                  <a:close/>
                  <a:moveTo>
                    <a:pt x="94664" y="447979"/>
                  </a:moveTo>
                  <a:cubicBezTo>
                    <a:pt x="94664" y="469580"/>
                    <a:pt x="94664" y="490153"/>
                    <a:pt x="94664" y="512270"/>
                  </a:cubicBezTo>
                  <a:cubicBezTo>
                    <a:pt x="116316" y="512270"/>
                    <a:pt x="136457" y="512270"/>
                    <a:pt x="158613" y="512270"/>
                  </a:cubicBezTo>
                  <a:cubicBezTo>
                    <a:pt x="158613" y="489639"/>
                    <a:pt x="158613" y="469580"/>
                    <a:pt x="158613" y="447979"/>
                  </a:cubicBezTo>
                  <a:cubicBezTo>
                    <a:pt x="136961" y="447979"/>
                    <a:pt x="116316" y="447979"/>
                    <a:pt x="94664" y="447979"/>
                  </a:cubicBezTo>
                  <a:close/>
                  <a:moveTo>
                    <a:pt x="174726" y="368258"/>
                  </a:moveTo>
                  <a:cubicBezTo>
                    <a:pt x="174726" y="389346"/>
                    <a:pt x="174726" y="409404"/>
                    <a:pt x="174726" y="431006"/>
                  </a:cubicBezTo>
                  <a:cubicBezTo>
                    <a:pt x="196378" y="431006"/>
                    <a:pt x="217526" y="431006"/>
                    <a:pt x="239178" y="431006"/>
                  </a:cubicBezTo>
                  <a:cubicBezTo>
                    <a:pt x="239178" y="409919"/>
                    <a:pt x="239178" y="390374"/>
                    <a:pt x="239178" y="368258"/>
                  </a:cubicBezTo>
                  <a:cubicBezTo>
                    <a:pt x="217526" y="368258"/>
                    <a:pt x="196881" y="368258"/>
                    <a:pt x="174726" y="368258"/>
                  </a:cubicBezTo>
                  <a:close/>
                  <a:moveTo>
                    <a:pt x="95168" y="367744"/>
                  </a:moveTo>
                  <a:cubicBezTo>
                    <a:pt x="95168" y="389860"/>
                    <a:pt x="95168" y="410947"/>
                    <a:pt x="95168" y="431520"/>
                  </a:cubicBezTo>
                  <a:cubicBezTo>
                    <a:pt x="117323" y="431520"/>
                    <a:pt x="137968" y="431520"/>
                    <a:pt x="158613" y="431520"/>
                  </a:cubicBezTo>
                  <a:cubicBezTo>
                    <a:pt x="158613" y="409404"/>
                    <a:pt x="158613" y="389346"/>
                    <a:pt x="158613" y="367744"/>
                  </a:cubicBezTo>
                  <a:cubicBezTo>
                    <a:pt x="135954" y="367744"/>
                    <a:pt x="115813" y="367744"/>
                    <a:pt x="95168" y="367744"/>
                  </a:cubicBezTo>
                  <a:close/>
                  <a:moveTo>
                    <a:pt x="0" y="350771"/>
                  </a:moveTo>
                  <a:cubicBezTo>
                    <a:pt x="83083" y="350771"/>
                    <a:pt x="166669" y="350771"/>
                    <a:pt x="252270" y="350771"/>
                  </a:cubicBezTo>
                  <a:cubicBezTo>
                    <a:pt x="252270" y="765319"/>
                    <a:pt x="252270" y="1180380"/>
                    <a:pt x="252270" y="1597499"/>
                  </a:cubicBezTo>
                  <a:cubicBezTo>
                    <a:pt x="167173" y="1597499"/>
                    <a:pt x="84594" y="1597499"/>
                    <a:pt x="0" y="1597499"/>
                  </a:cubicBezTo>
                  <a:cubicBezTo>
                    <a:pt x="0" y="1181923"/>
                    <a:pt x="0" y="767376"/>
                    <a:pt x="0" y="350771"/>
                  </a:cubicBezTo>
                  <a:close/>
                  <a:moveTo>
                    <a:pt x="134947" y="273107"/>
                  </a:moveTo>
                  <a:cubicBezTo>
                    <a:pt x="134947" y="290080"/>
                    <a:pt x="134947" y="306024"/>
                    <a:pt x="134947" y="321969"/>
                  </a:cubicBezTo>
                  <a:cubicBezTo>
                    <a:pt x="170194" y="321969"/>
                    <a:pt x="203931" y="321969"/>
                    <a:pt x="238674" y="321969"/>
                  </a:cubicBezTo>
                  <a:cubicBezTo>
                    <a:pt x="238674" y="304482"/>
                    <a:pt x="238674" y="289566"/>
                    <a:pt x="238674" y="273107"/>
                  </a:cubicBezTo>
                  <a:cubicBezTo>
                    <a:pt x="202420" y="273107"/>
                    <a:pt x="169691" y="273107"/>
                    <a:pt x="134947" y="273107"/>
                  </a:cubicBezTo>
                  <a:close/>
                  <a:moveTo>
                    <a:pt x="14099" y="271564"/>
                  </a:moveTo>
                  <a:cubicBezTo>
                    <a:pt x="14099" y="290080"/>
                    <a:pt x="14099" y="304996"/>
                    <a:pt x="14099" y="321969"/>
                  </a:cubicBezTo>
                  <a:cubicBezTo>
                    <a:pt x="50353" y="321969"/>
                    <a:pt x="83587" y="321969"/>
                    <a:pt x="117827" y="321969"/>
                  </a:cubicBezTo>
                  <a:cubicBezTo>
                    <a:pt x="117827" y="304996"/>
                    <a:pt x="117827" y="289052"/>
                    <a:pt x="117827" y="271564"/>
                  </a:cubicBezTo>
                  <a:cubicBezTo>
                    <a:pt x="99700" y="271564"/>
                    <a:pt x="83083" y="271564"/>
                    <a:pt x="66466" y="271564"/>
                  </a:cubicBezTo>
                  <a:cubicBezTo>
                    <a:pt x="49346" y="271564"/>
                    <a:pt x="32226" y="271564"/>
                    <a:pt x="14099" y="271564"/>
                  </a:cubicBezTo>
                  <a:close/>
                  <a:moveTo>
                    <a:pt x="49346" y="209331"/>
                  </a:moveTo>
                  <a:cubicBezTo>
                    <a:pt x="11581" y="209331"/>
                    <a:pt x="6043" y="217045"/>
                    <a:pt x="17120" y="255106"/>
                  </a:cubicBezTo>
                  <a:cubicBezTo>
                    <a:pt x="90132" y="255106"/>
                    <a:pt x="163145" y="255106"/>
                    <a:pt x="237164" y="255106"/>
                  </a:cubicBezTo>
                  <a:cubicBezTo>
                    <a:pt x="243710" y="212417"/>
                    <a:pt x="241192" y="209331"/>
                    <a:pt x="202923" y="209331"/>
                  </a:cubicBezTo>
                  <a:cubicBezTo>
                    <a:pt x="151563" y="209331"/>
                    <a:pt x="100707" y="209331"/>
                    <a:pt x="49346" y="209331"/>
                  </a:cubicBezTo>
                  <a:close/>
                  <a:moveTo>
                    <a:pt x="0" y="190815"/>
                  </a:moveTo>
                  <a:cubicBezTo>
                    <a:pt x="84594" y="190815"/>
                    <a:pt x="167676" y="190815"/>
                    <a:pt x="252773" y="190815"/>
                  </a:cubicBezTo>
                  <a:cubicBezTo>
                    <a:pt x="252773" y="240704"/>
                    <a:pt x="252773" y="290080"/>
                    <a:pt x="252773" y="340484"/>
                  </a:cubicBezTo>
                  <a:cubicBezTo>
                    <a:pt x="168180" y="340484"/>
                    <a:pt x="84594" y="340484"/>
                    <a:pt x="0" y="340484"/>
                  </a:cubicBezTo>
                  <a:cubicBezTo>
                    <a:pt x="0" y="290594"/>
                    <a:pt x="0" y="241219"/>
                    <a:pt x="0" y="190815"/>
                  </a:cubicBezTo>
                  <a:close/>
                  <a:moveTo>
                    <a:pt x="31723" y="0"/>
                  </a:moveTo>
                  <a:cubicBezTo>
                    <a:pt x="31723" y="39603"/>
                    <a:pt x="31723" y="78691"/>
                    <a:pt x="31723" y="120867"/>
                  </a:cubicBezTo>
                  <a:cubicBezTo>
                    <a:pt x="55892" y="120867"/>
                    <a:pt x="74523" y="120867"/>
                    <a:pt x="95168" y="120867"/>
                  </a:cubicBezTo>
                  <a:cubicBezTo>
                    <a:pt x="95168" y="142468"/>
                    <a:pt x="95168" y="162013"/>
                    <a:pt x="95168" y="183100"/>
                  </a:cubicBezTo>
                  <a:cubicBezTo>
                    <a:pt x="66467" y="183100"/>
                    <a:pt x="40786" y="183100"/>
                    <a:pt x="11078" y="183100"/>
                  </a:cubicBezTo>
                  <a:cubicBezTo>
                    <a:pt x="15610" y="121381"/>
                    <a:pt x="20142" y="61205"/>
                    <a:pt x="24170" y="514"/>
                  </a:cubicBezTo>
                  <a:cubicBezTo>
                    <a:pt x="26688" y="514"/>
                    <a:pt x="29205" y="514"/>
                    <a:pt x="31723" y="0"/>
                  </a:cubicBezTo>
                  <a:close/>
                </a:path>
              </a:pathLst>
            </a:custGeom>
            <a:gradFill>
              <a:gsLst>
                <a:gs pos="40000">
                  <a:schemeClr val="accent1"/>
                </a:gs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AC81CF-C1AF-4807-850B-98632C94EC7E}"/>
                </a:ext>
              </a:extLst>
            </p:cNvPr>
            <p:cNvSpPr/>
            <p:nvPr/>
          </p:nvSpPr>
          <p:spPr>
            <a:xfrm>
              <a:off x="3109322" y="1476675"/>
              <a:ext cx="356885" cy="853397"/>
            </a:xfrm>
            <a:custGeom>
              <a:avLst/>
              <a:gdLst>
                <a:gd name="connsiteX0" fmla="*/ 220666 w 637355"/>
                <a:gd name="connsiteY0" fmla="*/ 807253 h 1339211"/>
                <a:gd name="connsiteX1" fmla="*/ 220666 w 637355"/>
                <a:gd name="connsiteY1" fmla="*/ 920972 h 1339211"/>
                <a:gd name="connsiteX2" fmla="*/ 334385 w 637355"/>
                <a:gd name="connsiteY2" fmla="*/ 920972 h 1339211"/>
                <a:gd name="connsiteX3" fmla="*/ 334385 w 637355"/>
                <a:gd name="connsiteY3" fmla="*/ 807253 h 1339211"/>
                <a:gd name="connsiteX4" fmla="*/ 79542 w 637355"/>
                <a:gd name="connsiteY4" fmla="*/ 807253 h 1339211"/>
                <a:gd name="connsiteX5" fmla="*/ 79542 w 637355"/>
                <a:gd name="connsiteY5" fmla="*/ 920972 h 1339211"/>
                <a:gd name="connsiteX6" fmla="*/ 193261 w 637355"/>
                <a:gd name="connsiteY6" fmla="*/ 920972 h 1339211"/>
                <a:gd name="connsiteX7" fmla="*/ 193261 w 637355"/>
                <a:gd name="connsiteY7" fmla="*/ 807253 h 1339211"/>
                <a:gd name="connsiteX8" fmla="*/ 220666 w 637355"/>
                <a:gd name="connsiteY8" fmla="*/ 661702 h 1339211"/>
                <a:gd name="connsiteX9" fmla="*/ 220666 w 637355"/>
                <a:gd name="connsiteY9" fmla="*/ 775421 h 1339211"/>
                <a:gd name="connsiteX10" fmla="*/ 334385 w 637355"/>
                <a:gd name="connsiteY10" fmla="*/ 775421 h 1339211"/>
                <a:gd name="connsiteX11" fmla="*/ 334385 w 637355"/>
                <a:gd name="connsiteY11" fmla="*/ 661702 h 1339211"/>
                <a:gd name="connsiteX12" fmla="*/ 79542 w 637355"/>
                <a:gd name="connsiteY12" fmla="*/ 661702 h 1339211"/>
                <a:gd name="connsiteX13" fmla="*/ 79542 w 637355"/>
                <a:gd name="connsiteY13" fmla="*/ 775421 h 1339211"/>
                <a:gd name="connsiteX14" fmla="*/ 193261 w 637355"/>
                <a:gd name="connsiteY14" fmla="*/ 775421 h 1339211"/>
                <a:gd name="connsiteX15" fmla="*/ 193261 w 637355"/>
                <a:gd name="connsiteY15" fmla="*/ 661702 h 1339211"/>
                <a:gd name="connsiteX16" fmla="*/ 220666 w 637355"/>
                <a:gd name="connsiteY16" fmla="*/ 519029 h 1339211"/>
                <a:gd name="connsiteX17" fmla="*/ 220666 w 637355"/>
                <a:gd name="connsiteY17" fmla="*/ 632748 h 1339211"/>
                <a:gd name="connsiteX18" fmla="*/ 334385 w 637355"/>
                <a:gd name="connsiteY18" fmla="*/ 632748 h 1339211"/>
                <a:gd name="connsiteX19" fmla="*/ 334385 w 637355"/>
                <a:gd name="connsiteY19" fmla="*/ 519029 h 1339211"/>
                <a:gd name="connsiteX20" fmla="*/ 79542 w 637355"/>
                <a:gd name="connsiteY20" fmla="*/ 519029 h 1339211"/>
                <a:gd name="connsiteX21" fmla="*/ 79542 w 637355"/>
                <a:gd name="connsiteY21" fmla="*/ 632748 h 1339211"/>
                <a:gd name="connsiteX22" fmla="*/ 193261 w 637355"/>
                <a:gd name="connsiteY22" fmla="*/ 632748 h 1339211"/>
                <a:gd name="connsiteX23" fmla="*/ 193261 w 637355"/>
                <a:gd name="connsiteY23" fmla="*/ 519029 h 1339211"/>
                <a:gd name="connsiteX24" fmla="*/ 220666 w 637355"/>
                <a:gd name="connsiteY24" fmla="*/ 373478 h 1339211"/>
                <a:gd name="connsiteX25" fmla="*/ 220666 w 637355"/>
                <a:gd name="connsiteY25" fmla="*/ 487197 h 1339211"/>
                <a:gd name="connsiteX26" fmla="*/ 334385 w 637355"/>
                <a:gd name="connsiteY26" fmla="*/ 487197 h 1339211"/>
                <a:gd name="connsiteX27" fmla="*/ 334385 w 637355"/>
                <a:gd name="connsiteY27" fmla="*/ 373478 h 1339211"/>
                <a:gd name="connsiteX28" fmla="*/ 79542 w 637355"/>
                <a:gd name="connsiteY28" fmla="*/ 373478 h 1339211"/>
                <a:gd name="connsiteX29" fmla="*/ 79542 w 637355"/>
                <a:gd name="connsiteY29" fmla="*/ 487197 h 1339211"/>
                <a:gd name="connsiteX30" fmla="*/ 193261 w 637355"/>
                <a:gd name="connsiteY30" fmla="*/ 487197 h 1339211"/>
                <a:gd name="connsiteX31" fmla="*/ 193261 w 637355"/>
                <a:gd name="connsiteY31" fmla="*/ 373478 h 1339211"/>
                <a:gd name="connsiteX32" fmla="*/ 220666 w 637355"/>
                <a:gd name="connsiteY32" fmla="*/ 230805 h 1339211"/>
                <a:gd name="connsiteX33" fmla="*/ 220666 w 637355"/>
                <a:gd name="connsiteY33" fmla="*/ 344524 h 1339211"/>
                <a:gd name="connsiteX34" fmla="*/ 334385 w 637355"/>
                <a:gd name="connsiteY34" fmla="*/ 344524 h 1339211"/>
                <a:gd name="connsiteX35" fmla="*/ 334385 w 637355"/>
                <a:gd name="connsiteY35" fmla="*/ 230805 h 1339211"/>
                <a:gd name="connsiteX36" fmla="*/ 79542 w 637355"/>
                <a:gd name="connsiteY36" fmla="*/ 230805 h 1339211"/>
                <a:gd name="connsiteX37" fmla="*/ 79542 w 637355"/>
                <a:gd name="connsiteY37" fmla="*/ 344524 h 1339211"/>
                <a:gd name="connsiteX38" fmla="*/ 193261 w 637355"/>
                <a:gd name="connsiteY38" fmla="*/ 344524 h 1339211"/>
                <a:gd name="connsiteX39" fmla="*/ 193261 w 637355"/>
                <a:gd name="connsiteY39" fmla="*/ 230805 h 1339211"/>
                <a:gd name="connsiteX40" fmla="*/ 220666 w 637355"/>
                <a:gd name="connsiteY40" fmla="*/ 85254 h 1339211"/>
                <a:gd name="connsiteX41" fmla="*/ 220666 w 637355"/>
                <a:gd name="connsiteY41" fmla="*/ 198973 h 1339211"/>
                <a:gd name="connsiteX42" fmla="*/ 334385 w 637355"/>
                <a:gd name="connsiteY42" fmla="*/ 198973 h 1339211"/>
                <a:gd name="connsiteX43" fmla="*/ 334385 w 637355"/>
                <a:gd name="connsiteY43" fmla="*/ 85254 h 1339211"/>
                <a:gd name="connsiteX44" fmla="*/ 79542 w 637355"/>
                <a:gd name="connsiteY44" fmla="*/ 85254 h 1339211"/>
                <a:gd name="connsiteX45" fmla="*/ 79542 w 637355"/>
                <a:gd name="connsiteY45" fmla="*/ 198973 h 1339211"/>
                <a:gd name="connsiteX46" fmla="*/ 193261 w 637355"/>
                <a:gd name="connsiteY46" fmla="*/ 198973 h 1339211"/>
                <a:gd name="connsiteX47" fmla="*/ 193261 w 637355"/>
                <a:gd name="connsiteY47" fmla="*/ 85254 h 1339211"/>
                <a:gd name="connsiteX48" fmla="*/ 0 w 637355"/>
                <a:gd name="connsiteY48" fmla="*/ 0 h 1339211"/>
                <a:gd name="connsiteX49" fmla="*/ 637355 w 637355"/>
                <a:gd name="connsiteY49" fmla="*/ 0 h 1339211"/>
                <a:gd name="connsiteX50" fmla="*/ 637355 w 637355"/>
                <a:gd name="connsiteY50" fmla="*/ 1339211 h 1339211"/>
                <a:gd name="connsiteX51" fmla="*/ 0 w 637355"/>
                <a:gd name="connsiteY51" fmla="*/ 1339211 h 133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37355" h="1339211">
                  <a:moveTo>
                    <a:pt x="220666" y="807253"/>
                  </a:moveTo>
                  <a:lnTo>
                    <a:pt x="220666" y="920972"/>
                  </a:lnTo>
                  <a:lnTo>
                    <a:pt x="334385" y="920972"/>
                  </a:lnTo>
                  <a:lnTo>
                    <a:pt x="334385" y="807253"/>
                  </a:lnTo>
                  <a:close/>
                  <a:moveTo>
                    <a:pt x="79542" y="807253"/>
                  </a:moveTo>
                  <a:lnTo>
                    <a:pt x="79542" y="920972"/>
                  </a:lnTo>
                  <a:lnTo>
                    <a:pt x="193261" y="920972"/>
                  </a:lnTo>
                  <a:lnTo>
                    <a:pt x="193261" y="807253"/>
                  </a:lnTo>
                  <a:close/>
                  <a:moveTo>
                    <a:pt x="220666" y="661702"/>
                  </a:moveTo>
                  <a:lnTo>
                    <a:pt x="220666" y="775421"/>
                  </a:lnTo>
                  <a:lnTo>
                    <a:pt x="334385" y="775421"/>
                  </a:lnTo>
                  <a:lnTo>
                    <a:pt x="334385" y="661702"/>
                  </a:lnTo>
                  <a:close/>
                  <a:moveTo>
                    <a:pt x="79542" y="661702"/>
                  </a:moveTo>
                  <a:lnTo>
                    <a:pt x="79542" y="775421"/>
                  </a:lnTo>
                  <a:lnTo>
                    <a:pt x="193261" y="775421"/>
                  </a:lnTo>
                  <a:lnTo>
                    <a:pt x="193261" y="661702"/>
                  </a:lnTo>
                  <a:close/>
                  <a:moveTo>
                    <a:pt x="220666" y="519029"/>
                  </a:moveTo>
                  <a:lnTo>
                    <a:pt x="220666" y="632748"/>
                  </a:lnTo>
                  <a:lnTo>
                    <a:pt x="334385" y="632748"/>
                  </a:lnTo>
                  <a:lnTo>
                    <a:pt x="334385" y="519029"/>
                  </a:lnTo>
                  <a:close/>
                  <a:moveTo>
                    <a:pt x="79542" y="519029"/>
                  </a:moveTo>
                  <a:lnTo>
                    <a:pt x="79542" y="632748"/>
                  </a:lnTo>
                  <a:lnTo>
                    <a:pt x="193261" y="632748"/>
                  </a:lnTo>
                  <a:lnTo>
                    <a:pt x="193261" y="519029"/>
                  </a:lnTo>
                  <a:close/>
                  <a:moveTo>
                    <a:pt x="220666" y="373478"/>
                  </a:moveTo>
                  <a:lnTo>
                    <a:pt x="220666" y="487197"/>
                  </a:lnTo>
                  <a:lnTo>
                    <a:pt x="334385" y="487197"/>
                  </a:lnTo>
                  <a:lnTo>
                    <a:pt x="334385" y="373478"/>
                  </a:lnTo>
                  <a:close/>
                  <a:moveTo>
                    <a:pt x="79542" y="373478"/>
                  </a:moveTo>
                  <a:lnTo>
                    <a:pt x="79542" y="487197"/>
                  </a:lnTo>
                  <a:lnTo>
                    <a:pt x="193261" y="487197"/>
                  </a:lnTo>
                  <a:lnTo>
                    <a:pt x="193261" y="373478"/>
                  </a:lnTo>
                  <a:close/>
                  <a:moveTo>
                    <a:pt x="220666" y="230805"/>
                  </a:moveTo>
                  <a:lnTo>
                    <a:pt x="220666" y="344524"/>
                  </a:lnTo>
                  <a:lnTo>
                    <a:pt x="334385" y="344524"/>
                  </a:lnTo>
                  <a:lnTo>
                    <a:pt x="334385" y="230805"/>
                  </a:lnTo>
                  <a:close/>
                  <a:moveTo>
                    <a:pt x="79542" y="230805"/>
                  </a:moveTo>
                  <a:lnTo>
                    <a:pt x="79542" y="344524"/>
                  </a:lnTo>
                  <a:lnTo>
                    <a:pt x="193261" y="344524"/>
                  </a:lnTo>
                  <a:lnTo>
                    <a:pt x="193261" y="230805"/>
                  </a:lnTo>
                  <a:close/>
                  <a:moveTo>
                    <a:pt x="220666" y="85254"/>
                  </a:moveTo>
                  <a:lnTo>
                    <a:pt x="220666" y="198973"/>
                  </a:lnTo>
                  <a:lnTo>
                    <a:pt x="334385" y="198973"/>
                  </a:lnTo>
                  <a:lnTo>
                    <a:pt x="334385" y="85254"/>
                  </a:lnTo>
                  <a:close/>
                  <a:moveTo>
                    <a:pt x="79542" y="85254"/>
                  </a:moveTo>
                  <a:lnTo>
                    <a:pt x="79542" y="198973"/>
                  </a:lnTo>
                  <a:lnTo>
                    <a:pt x="193261" y="198973"/>
                  </a:lnTo>
                  <a:lnTo>
                    <a:pt x="193261" y="85254"/>
                  </a:lnTo>
                  <a:close/>
                  <a:moveTo>
                    <a:pt x="0" y="0"/>
                  </a:moveTo>
                  <a:lnTo>
                    <a:pt x="637355" y="0"/>
                  </a:lnTo>
                  <a:lnTo>
                    <a:pt x="637355" y="1339211"/>
                  </a:lnTo>
                  <a:lnTo>
                    <a:pt x="0" y="1339211"/>
                  </a:lnTo>
                  <a:close/>
                </a:path>
              </a:pathLst>
            </a:custGeom>
            <a:gradFill>
              <a:gsLst>
                <a:gs pos="40000">
                  <a:schemeClr val="accent2"/>
                </a:gs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BB9E1C6-B6E9-4A90-B691-50E1DD4200B1}"/>
                </a:ext>
              </a:extLst>
            </p:cNvPr>
            <p:cNvSpPr/>
            <p:nvPr/>
          </p:nvSpPr>
          <p:spPr>
            <a:xfrm>
              <a:off x="3499328" y="1178791"/>
              <a:ext cx="232875" cy="1151281"/>
            </a:xfrm>
            <a:custGeom>
              <a:avLst/>
              <a:gdLst>
                <a:gd name="connsiteX0" fmla="*/ 477202 w 476250"/>
                <a:gd name="connsiteY0" fmla="*/ 2308860 h 2305050"/>
                <a:gd name="connsiteX1" fmla="*/ 0 w 476250"/>
                <a:gd name="connsiteY1" fmla="*/ 2308860 h 2305050"/>
                <a:gd name="connsiteX2" fmla="*/ 0 w 476250"/>
                <a:gd name="connsiteY2" fmla="*/ 0 h 2305050"/>
                <a:gd name="connsiteX3" fmla="*/ 477202 w 476250"/>
                <a:gd name="connsiteY3" fmla="*/ 0 h 2305050"/>
                <a:gd name="connsiteX4" fmla="*/ 477202 w 476250"/>
                <a:gd name="connsiteY4" fmla="*/ 2308860 h 2305050"/>
                <a:gd name="connsiteX5" fmla="*/ 452438 w 476250"/>
                <a:gd name="connsiteY5" fmla="*/ 1071563 h 2305050"/>
                <a:gd name="connsiteX6" fmla="*/ 332422 w 476250"/>
                <a:gd name="connsiteY6" fmla="*/ 1071563 h 2305050"/>
                <a:gd name="connsiteX7" fmla="*/ 332422 w 476250"/>
                <a:gd name="connsiteY7" fmla="*/ 1188720 h 2305050"/>
                <a:gd name="connsiteX8" fmla="*/ 452438 w 476250"/>
                <a:gd name="connsiteY8" fmla="*/ 1188720 h 2305050"/>
                <a:gd name="connsiteX9" fmla="*/ 452438 w 476250"/>
                <a:gd name="connsiteY9" fmla="*/ 1071563 h 2305050"/>
                <a:gd name="connsiteX10" fmla="*/ 298132 w 476250"/>
                <a:gd name="connsiteY10" fmla="*/ 1190625 h 2305050"/>
                <a:gd name="connsiteX11" fmla="*/ 298132 w 476250"/>
                <a:gd name="connsiteY11" fmla="*/ 1070610 h 2305050"/>
                <a:gd name="connsiteX12" fmla="*/ 180975 w 476250"/>
                <a:gd name="connsiteY12" fmla="*/ 1070610 h 2305050"/>
                <a:gd name="connsiteX13" fmla="*/ 180975 w 476250"/>
                <a:gd name="connsiteY13" fmla="*/ 1190625 h 2305050"/>
                <a:gd name="connsiteX14" fmla="*/ 298132 w 476250"/>
                <a:gd name="connsiteY14" fmla="*/ 1190625 h 2305050"/>
                <a:gd name="connsiteX15" fmla="*/ 27622 w 476250"/>
                <a:gd name="connsiteY15" fmla="*/ 1188720 h 2305050"/>
                <a:gd name="connsiteX16" fmla="*/ 146685 w 476250"/>
                <a:gd name="connsiteY16" fmla="*/ 1188720 h 2305050"/>
                <a:gd name="connsiteX17" fmla="*/ 146685 w 476250"/>
                <a:gd name="connsiteY17" fmla="*/ 1070610 h 2305050"/>
                <a:gd name="connsiteX18" fmla="*/ 27622 w 476250"/>
                <a:gd name="connsiteY18" fmla="*/ 1070610 h 2305050"/>
                <a:gd name="connsiteX19" fmla="*/ 27622 w 476250"/>
                <a:gd name="connsiteY19" fmla="*/ 1188720 h 2305050"/>
                <a:gd name="connsiteX20" fmla="*/ 28575 w 476250"/>
                <a:gd name="connsiteY20" fmla="*/ 328613 h 2305050"/>
                <a:gd name="connsiteX21" fmla="*/ 28575 w 476250"/>
                <a:gd name="connsiteY21" fmla="*/ 448627 h 2305050"/>
                <a:gd name="connsiteX22" fmla="*/ 147638 w 476250"/>
                <a:gd name="connsiteY22" fmla="*/ 448627 h 2305050"/>
                <a:gd name="connsiteX23" fmla="*/ 147638 w 476250"/>
                <a:gd name="connsiteY23" fmla="*/ 328613 h 2305050"/>
                <a:gd name="connsiteX24" fmla="*/ 28575 w 476250"/>
                <a:gd name="connsiteY24" fmla="*/ 328613 h 2305050"/>
                <a:gd name="connsiteX25" fmla="*/ 450532 w 476250"/>
                <a:gd name="connsiteY25" fmla="*/ 744855 h 2305050"/>
                <a:gd name="connsiteX26" fmla="*/ 450532 w 476250"/>
                <a:gd name="connsiteY26" fmla="*/ 627697 h 2305050"/>
                <a:gd name="connsiteX27" fmla="*/ 331470 w 476250"/>
                <a:gd name="connsiteY27" fmla="*/ 627697 h 2305050"/>
                <a:gd name="connsiteX28" fmla="*/ 331470 w 476250"/>
                <a:gd name="connsiteY28" fmla="*/ 744855 h 2305050"/>
                <a:gd name="connsiteX29" fmla="*/ 450532 w 476250"/>
                <a:gd name="connsiteY29" fmla="*/ 744855 h 2305050"/>
                <a:gd name="connsiteX30" fmla="*/ 147638 w 476250"/>
                <a:gd name="connsiteY30" fmla="*/ 626745 h 2305050"/>
                <a:gd name="connsiteX31" fmla="*/ 27622 w 476250"/>
                <a:gd name="connsiteY31" fmla="*/ 626745 h 2305050"/>
                <a:gd name="connsiteX32" fmla="*/ 27622 w 476250"/>
                <a:gd name="connsiteY32" fmla="*/ 743902 h 2305050"/>
                <a:gd name="connsiteX33" fmla="*/ 147638 w 476250"/>
                <a:gd name="connsiteY33" fmla="*/ 743902 h 2305050"/>
                <a:gd name="connsiteX34" fmla="*/ 147638 w 476250"/>
                <a:gd name="connsiteY34" fmla="*/ 626745 h 2305050"/>
                <a:gd name="connsiteX35" fmla="*/ 298132 w 476250"/>
                <a:gd name="connsiteY35" fmla="*/ 1337310 h 2305050"/>
                <a:gd name="connsiteX36" fmla="*/ 298132 w 476250"/>
                <a:gd name="connsiteY36" fmla="*/ 1219200 h 2305050"/>
                <a:gd name="connsiteX37" fmla="*/ 180975 w 476250"/>
                <a:gd name="connsiteY37" fmla="*/ 1219200 h 2305050"/>
                <a:gd name="connsiteX38" fmla="*/ 180975 w 476250"/>
                <a:gd name="connsiteY38" fmla="*/ 1337310 h 2305050"/>
                <a:gd name="connsiteX39" fmla="*/ 298132 w 476250"/>
                <a:gd name="connsiteY39" fmla="*/ 1337310 h 2305050"/>
                <a:gd name="connsiteX40" fmla="*/ 180022 w 476250"/>
                <a:gd name="connsiteY40" fmla="*/ 476250 h 2305050"/>
                <a:gd name="connsiteX41" fmla="*/ 180022 w 476250"/>
                <a:gd name="connsiteY41" fmla="*/ 595313 h 2305050"/>
                <a:gd name="connsiteX42" fmla="*/ 299085 w 476250"/>
                <a:gd name="connsiteY42" fmla="*/ 595313 h 2305050"/>
                <a:gd name="connsiteX43" fmla="*/ 299085 w 476250"/>
                <a:gd name="connsiteY43" fmla="*/ 476250 h 2305050"/>
                <a:gd name="connsiteX44" fmla="*/ 180022 w 476250"/>
                <a:gd name="connsiteY44" fmla="*/ 476250 h 2305050"/>
                <a:gd name="connsiteX45" fmla="*/ 452438 w 476250"/>
                <a:gd name="connsiteY45" fmla="*/ 32385 h 2305050"/>
                <a:gd name="connsiteX46" fmla="*/ 330518 w 476250"/>
                <a:gd name="connsiteY46" fmla="*/ 32385 h 2305050"/>
                <a:gd name="connsiteX47" fmla="*/ 330518 w 476250"/>
                <a:gd name="connsiteY47" fmla="*/ 148590 h 2305050"/>
                <a:gd name="connsiteX48" fmla="*/ 452438 w 476250"/>
                <a:gd name="connsiteY48" fmla="*/ 148590 h 2305050"/>
                <a:gd name="connsiteX49" fmla="*/ 452438 w 476250"/>
                <a:gd name="connsiteY49" fmla="*/ 32385 h 2305050"/>
                <a:gd name="connsiteX50" fmla="*/ 300038 w 476250"/>
                <a:gd name="connsiteY50" fmla="*/ 31432 h 2305050"/>
                <a:gd name="connsiteX51" fmla="*/ 180022 w 476250"/>
                <a:gd name="connsiteY51" fmla="*/ 31432 h 2305050"/>
                <a:gd name="connsiteX52" fmla="*/ 180022 w 476250"/>
                <a:gd name="connsiteY52" fmla="*/ 149542 h 2305050"/>
                <a:gd name="connsiteX53" fmla="*/ 300038 w 476250"/>
                <a:gd name="connsiteY53" fmla="*/ 149542 h 2305050"/>
                <a:gd name="connsiteX54" fmla="*/ 300038 w 476250"/>
                <a:gd name="connsiteY54" fmla="*/ 31432 h 2305050"/>
                <a:gd name="connsiteX55" fmla="*/ 300038 w 476250"/>
                <a:gd name="connsiteY55" fmla="*/ 299085 h 2305050"/>
                <a:gd name="connsiteX56" fmla="*/ 300038 w 476250"/>
                <a:gd name="connsiteY56" fmla="*/ 180022 h 2305050"/>
                <a:gd name="connsiteX57" fmla="*/ 179070 w 476250"/>
                <a:gd name="connsiteY57" fmla="*/ 180022 h 2305050"/>
                <a:gd name="connsiteX58" fmla="*/ 179070 w 476250"/>
                <a:gd name="connsiteY58" fmla="*/ 299085 h 2305050"/>
                <a:gd name="connsiteX59" fmla="*/ 300038 w 476250"/>
                <a:gd name="connsiteY59" fmla="*/ 299085 h 2305050"/>
                <a:gd name="connsiteX60" fmla="*/ 147638 w 476250"/>
                <a:gd name="connsiteY60" fmla="*/ 477202 h 2305050"/>
                <a:gd name="connsiteX61" fmla="*/ 26670 w 476250"/>
                <a:gd name="connsiteY61" fmla="*/ 477202 h 2305050"/>
                <a:gd name="connsiteX62" fmla="*/ 26670 w 476250"/>
                <a:gd name="connsiteY62" fmla="*/ 594360 h 2305050"/>
                <a:gd name="connsiteX63" fmla="*/ 147638 w 476250"/>
                <a:gd name="connsiteY63" fmla="*/ 594360 h 2305050"/>
                <a:gd name="connsiteX64" fmla="*/ 147638 w 476250"/>
                <a:gd name="connsiteY64" fmla="*/ 477202 h 2305050"/>
                <a:gd name="connsiteX65" fmla="*/ 450532 w 476250"/>
                <a:gd name="connsiteY65" fmla="*/ 1041082 h 2305050"/>
                <a:gd name="connsiteX66" fmla="*/ 450532 w 476250"/>
                <a:gd name="connsiteY66" fmla="*/ 923925 h 2305050"/>
                <a:gd name="connsiteX67" fmla="*/ 331470 w 476250"/>
                <a:gd name="connsiteY67" fmla="*/ 923925 h 2305050"/>
                <a:gd name="connsiteX68" fmla="*/ 331470 w 476250"/>
                <a:gd name="connsiteY68" fmla="*/ 1041082 h 2305050"/>
                <a:gd name="connsiteX69" fmla="*/ 450532 w 476250"/>
                <a:gd name="connsiteY69" fmla="*/ 1041082 h 2305050"/>
                <a:gd name="connsiteX70" fmla="*/ 332422 w 476250"/>
                <a:gd name="connsiteY70" fmla="*/ 1218248 h 2305050"/>
                <a:gd name="connsiteX71" fmla="*/ 332422 w 476250"/>
                <a:gd name="connsiteY71" fmla="*/ 1336357 h 2305050"/>
                <a:gd name="connsiteX72" fmla="*/ 451485 w 476250"/>
                <a:gd name="connsiteY72" fmla="*/ 1336357 h 2305050"/>
                <a:gd name="connsiteX73" fmla="*/ 451485 w 476250"/>
                <a:gd name="connsiteY73" fmla="*/ 1218248 h 2305050"/>
                <a:gd name="connsiteX74" fmla="*/ 332422 w 476250"/>
                <a:gd name="connsiteY74" fmla="*/ 1218248 h 2305050"/>
                <a:gd name="connsiteX75" fmla="*/ 452438 w 476250"/>
                <a:gd name="connsiteY75" fmla="*/ 447675 h 2305050"/>
                <a:gd name="connsiteX76" fmla="*/ 452438 w 476250"/>
                <a:gd name="connsiteY76" fmla="*/ 329565 h 2305050"/>
                <a:gd name="connsiteX77" fmla="*/ 331470 w 476250"/>
                <a:gd name="connsiteY77" fmla="*/ 329565 h 2305050"/>
                <a:gd name="connsiteX78" fmla="*/ 331470 w 476250"/>
                <a:gd name="connsiteY78" fmla="*/ 447675 h 2305050"/>
                <a:gd name="connsiteX79" fmla="*/ 452438 w 476250"/>
                <a:gd name="connsiteY79" fmla="*/ 447675 h 2305050"/>
                <a:gd name="connsiteX80" fmla="*/ 300038 w 476250"/>
                <a:gd name="connsiteY80" fmla="*/ 448627 h 2305050"/>
                <a:gd name="connsiteX81" fmla="*/ 300038 w 476250"/>
                <a:gd name="connsiteY81" fmla="*/ 328613 h 2305050"/>
                <a:gd name="connsiteX82" fmla="*/ 180022 w 476250"/>
                <a:gd name="connsiteY82" fmla="*/ 328613 h 2305050"/>
                <a:gd name="connsiteX83" fmla="*/ 180022 w 476250"/>
                <a:gd name="connsiteY83" fmla="*/ 448627 h 2305050"/>
                <a:gd name="connsiteX84" fmla="*/ 300038 w 476250"/>
                <a:gd name="connsiteY84" fmla="*/ 448627 h 2305050"/>
                <a:gd name="connsiteX85" fmla="*/ 146685 w 476250"/>
                <a:gd name="connsiteY85" fmla="*/ 299085 h 2305050"/>
                <a:gd name="connsiteX86" fmla="*/ 146685 w 476250"/>
                <a:gd name="connsiteY86" fmla="*/ 181927 h 2305050"/>
                <a:gd name="connsiteX87" fmla="*/ 27622 w 476250"/>
                <a:gd name="connsiteY87" fmla="*/ 181927 h 2305050"/>
                <a:gd name="connsiteX88" fmla="*/ 27622 w 476250"/>
                <a:gd name="connsiteY88" fmla="*/ 299085 h 2305050"/>
                <a:gd name="connsiteX89" fmla="*/ 146685 w 476250"/>
                <a:gd name="connsiteY89" fmla="*/ 299085 h 2305050"/>
                <a:gd name="connsiteX90" fmla="*/ 145732 w 476250"/>
                <a:gd name="connsiteY90" fmla="*/ 889635 h 2305050"/>
                <a:gd name="connsiteX91" fmla="*/ 145732 w 476250"/>
                <a:gd name="connsiteY91" fmla="*/ 772477 h 2305050"/>
                <a:gd name="connsiteX92" fmla="*/ 28575 w 476250"/>
                <a:gd name="connsiteY92" fmla="*/ 772477 h 2305050"/>
                <a:gd name="connsiteX93" fmla="*/ 28575 w 476250"/>
                <a:gd name="connsiteY93" fmla="*/ 889635 h 2305050"/>
                <a:gd name="connsiteX94" fmla="*/ 145732 w 476250"/>
                <a:gd name="connsiteY94" fmla="*/ 889635 h 2305050"/>
                <a:gd name="connsiteX95" fmla="*/ 179070 w 476250"/>
                <a:gd name="connsiteY95" fmla="*/ 889635 h 2305050"/>
                <a:gd name="connsiteX96" fmla="*/ 298132 w 476250"/>
                <a:gd name="connsiteY96" fmla="*/ 889635 h 2305050"/>
                <a:gd name="connsiteX97" fmla="*/ 298132 w 476250"/>
                <a:gd name="connsiteY97" fmla="*/ 772477 h 2305050"/>
                <a:gd name="connsiteX98" fmla="*/ 179070 w 476250"/>
                <a:gd name="connsiteY98" fmla="*/ 772477 h 2305050"/>
                <a:gd name="connsiteX99" fmla="*/ 179070 w 476250"/>
                <a:gd name="connsiteY99" fmla="*/ 889635 h 2305050"/>
                <a:gd name="connsiteX100" fmla="*/ 450532 w 476250"/>
                <a:gd name="connsiteY100" fmla="*/ 890588 h 2305050"/>
                <a:gd name="connsiteX101" fmla="*/ 450532 w 476250"/>
                <a:gd name="connsiteY101" fmla="*/ 771525 h 2305050"/>
                <a:gd name="connsiteX102" fmla="*/ 331470 w 476250"/>
                <a:gd name="connsiteY102" fmla="*/ 771525 h 2305050"/>
                <a:gd name="connsiteX103" fmla="*/ 331470 w 476250"/>
                <a:gd name="connsiteY103" fmla="*/ 890588 h 2305050"/>
                <a:gd name="connsiteX104" fmla="*/ 450532 w 476250"/>
                <a:gd name="connsiteY104" fmla="*/ 890588 h 2305050"/>
                <a:gd name="connsiteX105" fmla="*/ 298132 w 476250"/>
                <a:gd name="connsiteY105" fmla="*/ 1370648 h 2305050"/>
                <a:gd name="connsiteX106" fmla="*/ 180022 w 476250"/>
                <a:gd name="connsiteY106" fmla="*/ 1370648 h 2305050"/>
                <a:gd name="connsiteX107" fmla="*/ 180022 w 476250"/>
                <a:gd name="connsiteY107" fmla="*/ 1486853 h 2305050"/>
                <a:gd name="connsiteX108" fmla="*/ 298132 w 476250"/>
                <a:gd name="connsiteY108" fmla="*/ 1486853 h 2305050"/>
                <a:gd name="connsiteX109" fmla="*/ 298132 w 476250"/>
                <a:gd name="connsiteY109" fmla="*/ 1370648 h 2305050"/>
                <a:gd name="connsiteX110" fmla="*/ 299085 w 476250"/>
                <a:gd name="connsiteY110" fmla="*/ 1632585 h 2305050"/>
                <a:gd name="connsiteX111" fmla="*/ 299085 w 476250"/>
                <a:gd name="connsiteY111" fmla="*/ 1516380 h 2305050"/>
                <a:gd name="connsiteX112" fmla="*/ 179070 w 476250"/>
                <a:gd name="connsiteY112" fmla="*/ 1516380 h 2305050"/>
                <a:gd name="connsiteX113" fmla="*/ 179070 w 476250"/>
                <a:gd name="connsiteY113" fmla="*/ 1632585 h 2305050"/>
                <a:gd name="connsiteX114" fmla="*/ 299085 w 476250"/>
                <a:gd name="connsiteY114" fmla="*/ 1632585 h 2305050"/>
                <a:gd name="connsiteX115" fmla="*/ 146685 w 476250"/>
                <a:gd name="connsiteY115" fmla="*/ 1370648 h 2305050"/>
                <a:gd name="connsiteX116" fmla="*/ 28575 w 476250"/>
                <a:gd name="connsiteY116" fmla="*/ 1370648 h 2305050"/>
                <a:gd name="connsiteX117" fmla="*/ 28575 w 476250"/>
                <a:gd name="connsiteY117" fmla="*/ 1486853 h 2305050"/>
                <a:gd name="connsiteX118" fmla="*/ 146685 w 476250"/>
                <a:gd name="connsiteY118" fmla="*/ 1486853 h 2305050"/>
                <a:gd name="connsiteX119" fmla="*/ 146685 w 476250"/>
                <a:gd name="connsiteY119" fmla="*/ 1370648 h 2305050"/>
                <a:gd name="connsiteX120" fmla="*/ 449580 w 476250"/>
                <a:gd name="connsiteY120" fmla="*/ 1631632 h 2305050"/>
                <a:gd name="connsiteX121" fmla="*/ 449580 w 476250"/>
                <a:gd name="connsiteY121" fmla="*/ 1514475 h 2305050"/>
                <a:gd name="connsiteX122" fmla="*/ 332422 w 476250"/>
                <a:gd name="connsiteY122" fmla="*/ 1514475 h 2305050"/>
                <a:gd name="connsiteX123" fmla="*/ 332422 w 476250"/>
                <a:gd name="connsiteY123" fmla="*/ 1631632 h 2305050"/>
                <a:gd name="connsiteX124" fmla="*/ 449580 w 476250"/>
                <a:gd name="connsiteY124" fmla="*/ 1631632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6250" h="2305050">
                  <a:moveTo>
                    <a:pt x="477202" y="2308860"/>
                  </a:moveTo>
                  <a:cubicBezTo>
                    <a:pt x="316230" y="2308860"/>
                    <a:pt x="160020" y="2308860"/>
                    <a:pt x="0" y="2308860"/>
                  </a:cubicBezTo>
                  <a:cubicBezTo>
                    <a:pt x="0" y="1539240"/>
                    <a:pt x="0" y="771525"/>
                    <a:pt x="0" y="0"/>
                  </a:cubicBezTo>
                  <a:cubicBezTo>
                    <a:pt x="157163" y="0"/>
                    <a:pt x="315277" y="0"/>
                    <a:pt x="477202" y="0"/>
                  </a:cubicBezTo>
                  <a:cubicBezTo>
                    <a:pt x="477202" y="767715"/>
                    <a:pt x="477202" y="1536382"/>
                    <a:pt x="477202" y="2308860"/>
                  </a:cubicBezTo>
                  <a:close/>
                  <a:moveTo>
                    <a:pt x="452438" y="1071563"/>
                  </a:moveTo>
                  <a:cubicBezTo>
                    <a:pt x="412432" y="1071563"/>
                    <a:pt x="372427" y="1071563"/>
                    <a:pt x="332422" y="1071563"/>
                  </a:cubicBezTo>
                  <a:cubicBezTo>
                    <a:pt x="332422" y="1112520"/>
                    <a:pt x="332422" y="1150620"/>
                    <a:pt x="332422" y="1188720"/>
                  </a:cubicBezTo>
                  <a:cubicBezTo>
                    <a:pt x="374332" y="1188720"/>
                    <a:pt x="412432" y="1188720"/>
                    <a:pt x="452438" y="1188720"/>
                  </a:cubicBezTo>
                  <a:cubicBezTo>
                    <a:pt x="452438" y="1147763"/>
                    <a:pt x="452438" y="1111567"/>
                    <a:pt x="452438" y="1071563"/>
                  </a:cubicBezTo>
                  <a:close/>
                  <a:moveTo>
                    <a:pt x="298132" y="1190625"/>
                  </a:moveTo>
                  <a:cubicBezTo>
                    <a:pt x="298132" y="1147763"/>
                    <a:pt x="298132" y="1108710"/>
                    <a:pt x="298132" y="1070610"/>
                  </a:cubicBezTo>
                  <a:cubicBezTo>
                    <a:pt x="256222" y="1070610"/>
                    <a:pt x="218122" y="1070610"/>
                    <a:pt x="180975" y="1070610"/>
                  </a:cubicBezTo>
                  <a:cubicBezTo>
                    <a:pt x="180975" y="1112520"/>
                    <a:pt x="180975" y="1151573"/>
                    <a:pt x="180975" y="1190625"/>
                  </a:cubicBezTo>
                  <a:cubicBezTo>
                    <a:pt x="220980" y="1190625"/>
                    <a:pt x="257175" y="1190625"/>
                    <a:pt x="298132" y="1190625"/>
                  </a:cubicBezTo>
                  <a:close/>
                  <a:moveTo>
                    <a:pt x="27622" y="1188720"/>
                  </a:moveTo>
                  <a:cubicBezTo>
                    <a:pt x="68580" y="1188720"/>
                    <a:pt x="106680" y="1188720"/>
                    <a:pt x="146685" y="1188720"/>
                  </a:cubicBezTo>
                  <a:cubicBezTo>
                    <a:pt x="146685" y="1146810"/>
                    <a:pt x="146685" y="1108710"/>
                    <a:pt x="146685" y="1070610"/>
                  </a:cubicBezTo>
                  <a:cubicBezTo>
                    <a:pt x="104775" y="1070610"/>
                    <a:pt x="66675" y="1070610"/>
                    <a:pt x="27622" y="1070610"/>
                  </a:cubicBezTo>
                  <a:cubicBezTo>
                    <a:pt x="27622" y="1112520"/>
                    <a:pt x="27622" y="1149667"/>
                    <a:pt x="27622" y="1188720"/>
                  </a:cubicBezTo>
                  <a:close/>
                  <a:moveTo>
                    <a:pt x="28575" y="328613"/>
                  </a:moveTo>
                  <a:cubicBezTo>
                    <a:pt x="28575" y="372427"/>
                    <a:pt x="28575" y="410527"/>
                    <a:pt x="28575" y="448627"/>
                  </a:cubicBezTo>
                  <a:cubicBezTo>
                    <a:pt x="70485" y="448627"/>
                    <a:pt x="107632" y="448627"/>
                    <a:pt x="147638" y="448627"/>
                  </a:cubicBezTo>
                  <a:cubicBezTo>
                    <a:pt x="147638" y="407670"/>
                    <a:pt x="147638" y="369570"/>
                    <a:pt x="147638" y="328613"/>
                  </a:cubicBezTo>
                  <a:cubicBezTo>
                    <a:pt x="106680" y="328613"/>
                    <a:pt x="68580" y="328613"/>
                    <a:pt x="28575" y="328613"/>
                  </a:cubicBezTo>
                  <a:close/>
                  <a:moveTo>
                    <a:pt x="450532" y="744855"/>
                  </a:moveTo>
                  <a:cubicBezTo>
                    <a:pt x="450532" y="702945"/>
                    <a:pt x="450532" y="664845"/>
                    <a:pt x="450532" y="627697"/>
                  </a:cubicBezTo>
                  <a:cubicBezTo>
                    <a:pt x="408622" y="627697"/>
                    <a:pt x="369570" y="627697"/>
                    <a:pt x="331470" y="627697"/>
                  </a:cubicBezTo>
                  <a:cubicBezTo>
                    <a:pt x="331470" y="668655"/>
                    <a:pt x="331470" y="705802"/>
                    <a:pt x="331470" y="744855"/>
                  </a:cubicBezTo>
                  <a:cubicBezTo>
                    <a:pt x="371475" y="744855"/>
                    <a:pt x="409575" y="744855"/>
                    <a:pt x="450532" y="744855"/>
                  </a:cubicBezTo>
                  <a:close/>
                  <a:moveTo>
                    <a:pt x="147638" y="626745"/>
                  </a:moveTo>
                  <a:cubicBezTo>
                    <a:pt x="106680" y="626745"/>
                    <a:pt x="67627" y="626745"/>
                    <a:pt x="27622" y="626745"/>
                  </a:cubicBezTo>
                  <a:cubicBezTo>
                    <a:pt x="27622" y="667702"/>
                    <a:pt x="27622" y="706755"/>
                    <a:pt x="27622" y="743902"/>
                  </a:cubicBezTo>
                  <a:cubicBezTo>
                    <a:pt x="69532" y="743902"/>
                    <a:pt x="107632" y="743902"/>
                    <a:pt x="147638" y="743902"/>
                  </a:cubicBezTo>
                  <a:cubicBezTo>
                    <a:pt x="147638" y="702945"/>
                    <a:pt x="147638" y="665797"/>
                    <a:pt x="147638" y="626745"/>
                  </a:cubicBezTo>
                  <a:close/>
                  <a:moveTo>
                    <a:pt x="298132" y="1337310"/>
                  </a:moveTo>
                  <a:cubicBezTo>
                    <a:pt x="298132" y="1295400"/>
                    <a:pt x="298132" y="1257300"/>
                    <a:pt x="298132" y="1219200"/>
                  </a:cubicBezTo>
                  <a:cubicBezTo>
                    <a:pt x="256222" y="1219200"/>
                    <a:pt x="219075" y="1219200"/>
                    <a:pt x="180975" y="1219200"/>
                  </a:cubicBezTo>
                  <a:cubicBezTo>
                    <a:pt x="180975" y="1260157"/>
                    <a:pt x="180975" y="1298257"/>
                    <a:pt x="180975" y="1337310"/>
                  </a:cubicBezTo>
                  <a:cubicBezTo>
                    <a:pt x="220980" y="1337310"/>
                    <a:pt x="257175" y="1337310"/>
                    <a:pt x="298132" y="1337310"/>
                  </a:cubicBezTo>
                  <a:close/>
                  <a:moveTo>
                    <a:pt x="180022" y="476250"/>
                  </a:moveTo>
                  <a:cubicBezTo>
                    <a:pt x="180022" y="518160"/>
                    <a:pt x="180022" y="556260"/>
                    <a:pt x="180022" y="595313"/>
                  </a:cubicBezTo>
                  <a:cubicBezTo>
                    <a:pt x="220980" y="595313"/>
                    <a:pt x="259080" y="595313"/>
                    <a:pt x="299085" y="595313"/>
                  </a:cubicBezTo>
                  <a:cubicBezTo>
                    <a:pt x="299085" y="554355"/>
                    <a:pt x="299085" y="516255"/>
                    <a:pt x="299085" y="476250"/>
                  </a:cubicBezTo>
                  <a:cubicBezTo>
                    <a:pt x="259080" y="476250"/>
                    <a:pt x="220980" y="476250"/>
                    <a:pt x="180022" y="476250"/>
                  </a:cubicBezTo>
                  <a:close/>
                  <a:moveTo>
                    <a:pt x="452438" y="32385"/>
                  </a:moveTo>
                  <a:cubicBezTo>
                    <a:pt x="411480" y="32385"/>
                    <a:pt x="372427" y="32385"/>
                    <a:pt x="330518" y="32385"/>
                  </a:cubicBezTo>
                  <a:cubicBezTo>
                    <a:pt x="330518" y="71438"/>
                    <a:pt x="330518" y="108585"/>
                    <a:pt x="330518" y="148590"/>
                  </a:cubicBezTo>
                  <a:cubicBezTo>
                    <a:pt x="371475" y="148590"/>
                    <a:pt x="411480" y="148590"/>
                    <a:pt x="452438" y="148590"/>
                  </a:cubicBezTo>
                  <a:cubicBezTo>
                    <a:pt x="452438" y="109538"/>
                    <a:pt x="452438" y="73342"/>
                    <a:pt x="452438" y="32385"/>
                  </a:cubicBezTo>
                  <a:close/>
                  <a:moveTo>
                    <a:pt x="300038" y="31432"/>
                  </a:moveTo>
                  <a:cubicBezTo>
                    <a:pt x="257175" y="31432"/>
                    <a:pt x="219075" y="31432"/>
                    <a:pt x="180022" y="31432"/>
                  </a:cubicBezTo>
                  <a:cubicBezTo>
                    <a:pt x="180022" y="72390"/>
                    <a:pt x="180022" y="111442"/>
                    <a:pt x="180022" y="149542"/>
                  </a:cubicBezTo>
                  <a:cubicBezTo>
                    <a:pt x="221932" y="149542"/>
                    <a:pt x="260985" y="149542"/>
                    <a:pt x="300038" y="149542"/>
                  </a:cubicBezTo>
                  <a:cubicBezTo>
                    <a:pt x="300038" y="108585"/>
                    <a:pt x="300038" y="71438"/>
                    <a:pt x="300038" y="31432"/>
                  </a:cubicBezTo>
                  <a:close/>
                  <a:moveTo>
                    <a:pt x="300038" y="299085"/>
                  </a:moveTo>
                  <a:cubicBezTo>
                    <a:pt x="300038" y="257175"/>
                    <a:pt x="300038" y="220027"/>
                    <a:pt x="300038" y="180022"/>
                  </a:cubicBezTo>
                  <a:cubicBezTo>
                    <a:pt x="259080" y="180022"/>
                    <a:pt x="220027" y="180022"/>
                    <a:pt x="179070" y="180022"/>
                  </a:cubicBezTo>
                  <a:cubicBezTo>
                    <a:pt x="179070" y="220027"/>
                    <a:pt x="179070" y="258127"/>
                    <a:pt x="179070" y="299085"/>
                  </a:cubicBezTo>
                  <a:cubicBezTo>
                    <a:pt x="220027" y="299085"/>
                    <a:pt x="258127" y="299085"/>
                    <a:pt x="300038" y="299085"/>
                  </a:cubicBezTo>
                  <a:close/>
                  <a:moveTo>
                    <a:pt x="147638" y="477202"/>
                  </a:moveTo>
                  <a:cubicBezTo>
                    <a:pt x="104775" y="477202"/>
                    <a:pt x="66675" y="477202"/>
                    <a:pt x="26670" y="477202"/>
                  </a:cubicBezTo>
                  <a:cubicBezTo>
                    <a:pt x="26670" y="517207"/>
                    <a:pt x="26670" y="554355"/>
                    <a:pt x="26670" y="594360"/>
                  </a:cubicBezTo>
                  <a:cubicBezTo>
                    <a:pt x="67627" y="594360"/>
                    <a:pt x="106680" y="594360"/>
                    <a:pt x="147638" y="594360"/>
                  </a:cubicBezTo>
                  <a:cubicBezTo>
                    <a:pt x="147638" y="554355"/>
                    <a:pt x="147638" y="517207"/>
                    <a:pt x="147638" y="477202"/>
                  </a:cubicBezTo>
                  <a:close/>
                  <a:moveTo>
                    <a:pt x="450532" y="1041082"/>
                  </a:moveTo>
                  <a:cubicBezTo>
                    <a:pt x="450532" y="1001077"/>
                    <a:pt x="450532" y="962025"/>
                    <a:pt x="450532" y="923925"/>
                  </a:cubicBezTo>
                  <a:cubicBezTo>
                    <a:pt x="408622" y="923925"/>
                    <a:pt x="370522" y="923925"/>
                    <a:pt x="331470" y="923925"/>
                  </a:cubicBezTo>
                  <a:cubicBezTo>
                    <a:pt x="331470" y="964882"/>
                    <a:pt x="331470" y="1002030"/>
                    <a:pt x="331470" y="1041082"/>
                  </a:cubicBezTo>
                  <a:cubicBezTo>
                    <a:pt x="372427" y="1041082"/>
                    <a:pt x="410527" y="1041082"/>
                    <a:pt x="450532" y="1041082"/>
                  </a:cubicBezTo>
                  <a:close/>
                  <a:moveTo>
                    <a:pt x="332422" y="1218248"/>
                  </a:moveTo>
                  <a:cubicBezTo>
                    <a:pt x="332422" y="1258253"/>
                    <a:pt x="332422" y="1296353"/>
                    <a:pt x="332422" y="1336357"/>
                  </a:cubicBezTo>
                  <a:cubicBezTo>
                    <a:pt x="373380" y="1336357"/>
                    <a:pt x="410527" y="1336357"/>
                    <a:pt x="451485" y="1336357"/>
                  </a:cubicBezTo>
                  <a:cubicBezTo>
                    <a:pt x="451485" y="1296353"/>
                    <a:pt x="451485" y="1257300"/>
                    <a:pt x="451485" y="1218248"/>
                  </a:cubicBezTo>
                  <a:cubicBezTo>
                    <a:pt x="409575" y="1218248"/>
                    <a:pt x="372427" y="1218248"/>
                    <a:pt x="332422" y="1218248"/>
                  </a:cubicBezTo>
                  <a:close/>
                  <a:moveTo>
                    <a:pt x="452438" y="447675"/>
                  </a:moveTo>
                  <a:cubicBezTo>
                    <a:pt x="452438" y="406717"/>
                    <a:pt x="452438" y="369570"/>
                    <a:pt x="452438" y="329565"/>
                  </a:cubicBezTo>
                  <a:cubicBezTo>
                    <a:pt x="411480" y="329565"/>
                    <a:pt x="371475" y="329565"/>
                    <a:pt x="331470" y="329565"/>
                  </a:cubicBezTo>
                  <a:cubicBezTo>
                    <a:pt x="331470" y="370522"/>
                    <a:pt x="331470" y="408622"/>
                    <a:pt x="331470" y="447675"/>
                  </a:cubicBezTo>
                  <a:cubicBezTo>
                    <a:pt x="371475" y="447675"/>
                    <a:pt x="409575" y="447675"/>
                    <a:pt x="452438" y="447675"/>
                  </a:cubicBezTo>
                  <a:close/>
                  <a:moveTo>
                    <a:pt x="300038" y="448627"/>
                  </a:moveTo>
                  <a:cubicBezTo>
                    <a:pt x="300038" y="405765"/>
                    <a:pt x="300038" y="368617"/>
                    <a:pt x="300038" y="328613"/>
                  </a:cubicBezTo>
                  <a:cubicBezTo>
                    <a:pt x="258127" y="328613"/>
                    <a:pt x="219075" y="328613"/>
                    <a:pt x="180022" y="328613"/>
                  </a:cubicBezTo>
                  <a:cubicBezTo>
                    <a:pt x="180022" y="370522"/>
                    <a:pt x="180022" y="408622"/>
                    <a:pt x="180022" y="448627"/>
                  </a:cubicBezTo>
                  <a:cubicBezTo>
                    <a:pt x="220980" y="448627"/>
                    <a:pt x="258127" y="448627"/>
                    <a:pt x="300038" y="448627"/>
                  </a:cubicBezTo>
                  <a:close/>
                  <a:moveTo>
                    <a:pt x="146685" y="299085"/>
                  </a:moveTo>
                  <a:cubicBezTo>
                    <a:pt x="146685" y="256222"/>
                    <a:pt x="146685" y="218122"/>
                    <a:pt x="146685" y="181927"/>
                  </a:cubicBezTo>
                  <a:cubicBezTo>
                    <a:pt x="103822" y="181927"/>
                    <a:pt x="65722" y="181927"/>
                    <a:pt x="27622" y="181927"/>
                  </a:cubicBezTo>
                  <a:cubicBezTo>
                    <a:pt x="27622" y="222885"/>
                    <a:pt x="27622" y="260032"/>
                    <a:pt x="27622" y="299085"/>
                  </a:cubicBezTo>
                  <a:cubicBezTo>
                    <a:pt x="67627" y="299085"/>
                    <a:pt x="104775" y="299085"/>
                    <a:pt x="146685" y="299085"/>
                  </a:cubicBezTo>
                  <a:close/>
                  <a:moveTo>
                    <a:pt x="145732" y="889635"/>
                  </a:moveTo>
                  <a:cubicBezTo>
                    <a:pt x="145732" y="848677"/>
                    <a:pt x="145732" y="810577"/>
                    <a:pt x="145732" y="772477"/>
                  </a:cubicBezTo>
                  <a:cubicBezTo>
                    <a:pt x="103822" y="772477"/>
                    <a:pt x="66675" y="772477"/>
                    <a:pt x="28575" y="772477"/>
                  </a:cubicBezTo>
                  <a:cubicBezTo>
                    <a:pt x="28575" y="813435"/>
                    <a:pt x="28575" y="851535"/>
                    <a:pt x="28575" y="889635"/>
                  </a:cubicBezTo>
                  <a:cubicBezTo>
                    <a:pt x="70485" y="889635"/>
                    <a:pt x="107632" y="889635"/>
                    <a:pt x="145732" y="889635"/>
                  </a:cubicBezTo>
                  <a:close/>
                  <a:moveTo>
                    <a:pt x="179070" y="889635"/>
                  </a:moveTo>
                  <a:cubicBezTo>
                    <a:pt x="220027" y="889635"/>
                    <a:pt x="258127" y="889635"/>
                    <a:pt x="298132" y="889635"/>
                  </a:cubicBezTo>
                  <a:cubicBezTo>
                    <a:pt x="298132" y="848677"/>
                    <a:pt x="298132" y="810577"/>
                    <a:pt x="298132" y="772477"/>
                  </a:cubicBezTo>
                  <a:cubicBezTo>
                    <a:pt x="256222" y="772477"/>
                    <a:pt x="219075" y="772477"/>
                    <a:pt x="179070" y="772477"/>
                  </a:cubicBezTo>
                  <a:cubicBezTo>
                    <a:pt x="179070" y="812482"/>
                    <a:pt x="179070" y="849630"/>
                    <a:pt x="179070" y="889635"/>
                  </a:cubicBezTo>
                  <a:close/>
                  <a:moveTo>
                    <a:pt x="450532" y="890588"/>
                  </a:moveTo>
                  <a:cubicBezTo>
                    <a:pt x="450532" y="849630"/>
                    <a:pt x="450532" y="811530"/>
                    <a:pt x="450532" y="771525"/>
                  </a:cubicBezTo>
                  <a:cubicBezTo>
                    <a:pt x="409575" y="771525"/>
                    <a:pt x="372427" y="771525"/>
                    <a:pt x="331470" y="771525"/>
                  </a:cubicBezTo>
                  <a:cubicBezTo>
                    <a:pt x="331470" y="811530"/>
                    <a:pt x="331470" y="850582"/>
                    <a:pt x="331470" y="890588"/>
                  </a:cubicBezTo>
                  <a:cubicBezTo>
                    <a:pt x="372427" y="890588"/>
                    <a:pt x="410527" y="890588"/>
                    <a:pt x="450532" y="890588"/>
                  </a:cubicBezTo>
                  <a:close/>
                  <a:moveTo>
                    <a:pt x="298132" y="1370648"/>
                  </a:moveTo>
                  <a:cubicBezTo>
                    <a:pt x="257175" y="1370648"/>
                    <a:pt x="218122" y="1370648"/>
                    <a:pt x="180022" y="1370648"/>
                  </a:cubicBezTo>
                  <a:cubicBezTo>
                    <a:pt x="180022" y="1410653"/>
                    <a:pt x="180022" y="1447800"/>
                    <a:pt x="180022" y="1486853"/>
                  </a:cubicBezTo>
                  <a:cubicBezTo>
                    <a:pt x="220980" y="1486853"/>
                    <a:pt x="257175" y="1486853"/>
                    <a:pt x="298132" y="1486853"/>
                  </a:cubicBezTo>
                  <a:cubicBezTo>
                    <a:pt x="298132" y="1447800"/>
                    <a:pt x="298132" y="1411605"/>
                    <a:pt x="298132" y="1370648"/>
                  </a:cubicBezTo>
                  <a:close/>
                  <a:moveTo>
                    <a:pt x="299085" y="1632585"/>
                  </a:moveTo>
                  <a:cubicBezTo>
                    <a:pt x="299085" y="1590675"/>
                    <a:pt x="299085" y="1553528"/>
                    <a:pt x="299085" y="1516380"/>
                  </a:cubicBezTo>
                  <a:cubicBezTo>
                    <a:pt x="258127" y="1516380"/>
                    <a:pt x="219075" y="1516380"/>
                    <a:pt x="179070" y="1516380"/>
                  </a:cubicBezTo>
                  <a:cubicBezTo>
                    <a:pt x="179070" y="1557338"/>
                    <a:pt x="179070" y="1594485"/>
                    <a:pt x="179070" y="1632585"/>
                  </a:cubicBezTo>
                  <a:cubicBezTo>
                    <a:pt x="219075" y="1632585"/>
                    <a:pt x="256222" y="1632585"/>
                    <a:pt x="299085" y="1632585"/>
                  </a:cubicBezTo>
                  <a:close/>
                  <a:moveTo>
                    <a:pt x="146685" y="1370648"/>
                  </a:moveTo>
                  <a:cubicBezTo>
                    <a:pt x="104775" y="1370648"/>
                    <a:pt x="65722" y="1370648"/>
                    <a:pt x="28575" y="1370648"/>
                  </a:cubicBezTo>
                  <a:cubicBezTo>
                    <a:pt x="28575" y="1410653"/>
                    <a:pt x="28575" y="1447800"/>
                    <a:pt x="28575" y="1486853"/>
                  </a:cubicBezTo>
                  <a:cubicBezTo>
                    <a:pt x="69532" y="1486853"/>
                    <a:pt x="106680" y="1486853"/>
                    <a:pt x="146685" y="1486853"/>
                  </a:cubicBezTo>
                  <a:cubicBezTo>
                    <a:pt x="146685" y="1447800"/>
                    <a:pt x="146685" y="1410653"/>
                    <a:pt x="146685" y="1370648"/>
                  </a:cubicBezTo>
                  <a:close/>
                  <a:moveTo>
                    <a:pt x="449580" y="1631632"/>
                  </a:moveTo>
                  <a:cubicBezTo>
                    <a:pt x="449580" y="1591628"/>
                    <a:pt x="449580" y="1553528"/>
                    <a:pt x="449580" y="1514475"/>
                  </a:cubicBezTo>
                  <a:cubicBezTo>
                    <a:pt x="409575" y="1514475"/>
                    <a:pt x="372427" y="1514475"/>
                    <a:pt x="332422" y="1514475"/>
                  </a:cubicBezTo>
                  <a:cubicBezTo>
                    <a:pt x="332422" y="1554480"/>
                    <a:pt x="332422" y="1592580"/>
                    <a:pt x="332422" y="1631632"/>
                  </a:cubicBezTo>
                  <a:cubicBezTo>
                    <a:pt x="373380" y="1631632"/>
                    <a:pt x="410527" y="1631632"/>
                    <a:pt x="449580" y="1631632"/>
                  </a:cubicBezTo>
                  <a:close/>
                </a:path>
              </a:pathLst>
            </a:custGeom>
            <a:gradFill>
              <a:gsLst>
                <a:gs pos="40000">
                  <a:schemeClr val="accent2"/>
                </a:gs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CD118D3-18F9-4D14-B717-8897A8E98ECF}"/>
              </a:ext>
            </a:extLst>
          </p:cNvPr>
          <p:cNvGrpSpPr/>
          <p:nvPr/>
        </p:nvGrpSpPr>
        <p:grpSpPr>
          <a:xfrm flipH="1">
            <a:off x="0" y="4496739"/>
            <a:ext cx="3149242" cy="2359936"/>
            <a:chOff x="3071770" y="47993"/>
            <a:chExt cx="9149963" cy="6856675"/>
          </a:xfrm>
        </p:grpSpPr>
        <p:grpSp>
          <p:nvGrpSpPr>
            <p:cNvPr id="79" name="Graphic 72">
              <a:extLst>
                <a:ext uri="{FF2B5EF4-FFF2-40B4-BE49-F238E27FC236}">
                  <a16:creationId xmlns:a16="http://schemas.microsoft.com/office/drawing/2014/main" id="{89E5A91E-6653-4A96-84D8-C4F524FA7D3A}"/>
                </a:ext>
              </a:extLst>
            </p:cNvPr>
            <p:cNvGrpSpPr/>
            <p:nvPr/>
          </p:nvGrpSpPr>
          <p:grpSpPr>
            <a:xfrm>
              <a:off x="3071770" y="47993"/>
              <a:ext cx="9149963" cy="6856675"/>
              <a:chOff x="1517373" y="0"/>
              <a:chExt cx="9149963" cy="6856675"/>
            </a:xfrm>
            <a:solidFill>
              <a:schemeClr val="accent2"/>
            </a:solidFill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208A30C-3B8C-4F25-83CE-9459DB1C154F}"/>
                  </a:ext>
                </a:extLst>
              </p:cNvPr>
              <p:cNvSpPr/>
              <p:nvPr/>
            </p:nvSpPr>
            <p:spPr>
              <a:xfrm>
                <a:off x="1517373" y="2527"/>
                <a:ext cx="9149963" cy="6854147"/>
              </a:xfrm>
              <a:custGeom>
                <a:avLst/>
                <a:gdLst>
                  <a:gd name="connsiteX0" fmla="*/ 9071113 w 9149963"/>
                  <a:gd name="connsiteY0" fmla="*/ 25965 h 6854147"/>
                  <a:gd name="connsiteX1" fmla="*/ 9044609 w 9149963"/>
                  <a:gd name="connsiteY1" fmla="*/ 50481 h 6854147"/>
                  <a:gd name="connsiteX2" fmla="*/ 9035994 w 9149963"/>
                  <a:gd name="connsiteY2" fmla="*/ 55120 h 6854147"/>
                  <a:gd name="connsiteX3" fmla="*/ 9035332 w 9149963"/>
                  <a:gd name="connsiteY3" fmla="*/ 42530 h 6854147"/>
                  <a:gd name="connsiteX4" fmla="*/ 9042620 w 9149963"/>
                  <a:gd name="connsiteY4" fmla="*/ 33916 h 6854147"/>
                  <a:gd name="connsiteX5" fmla="*/ 9027381 w 9149963"/>
                  <a:gd name="connsiteY5" fmla="*/ 33253 h 6854147"/>
                  <a:gd name="connsiteX6" fmla="*/ 8997564 w 9149963"/>
                  <a:gd name="connsiteY6" fmla="*/ 44518 h 6854147"/>
                  <a:gd name="connsiteX7" fmla="*/ 8990275 w 9149963"/>
                  <a:gd name="connsiteY7" fmla="*/ 66384 h 6854147"/>
                  <a:gd name="connsiteX8" fmla="*/ 8954494 w 9149963"/>
                  <a:gd name="connsiteY8" fmla="*/ 74998 h 6854147"/>
                  <a:gd name="connsiteX9" fmla="*/ 8899497 w 9149963"/>
                  <a:gd name="connsiteY9" fmla="*/ 90900 h 6854147"/>
                  <a:gd name="connsiteX10" fmla="*/ 8888233 w 9149963"/>
                  <a:gd name="connsiteY10" fmla="*/ 112104 h 6854147"/>
                  <a:gd name="connsiteX11" fmla="*/ 8896184 w 9149963"/>
                  <a:gd name="connsiteY11" fmla="*/ 127344 h 6854147"/>
                  <a:gd name="connsiteX12" fmla="*/ 8875643 w 9149963"/>
                  <a:gd name="connsiteY12" fmla="*/ 125356 h 6854147"/>
                  <a:gd name="connsiteX13" fmla="*/ 8821310 w 9149963"/>
                  <a:gd name="connsiteY13" fmla="*/ 128669 h 6854147"/>
                  <a:gd name="connsiteX14" fmla="*/ 8792155 w 9149963"/>
                  <a:gd name="connsiteY14" fmla="*/ 128006 h 6854147"/>
                  <a:gd name="connsiteX15" fmla="*/ 8765651 w 9149963"/>
                  <a:gd name="connsiteY15" fmla="*/ 130657 h 6854147"/>
                  <a:gd name="connsiteX16" fmla="*/ 8763662 w 9149963"/>
                  <a:gd name="connsiteY16" fmla="*/ 165113 h 6854147"/>
                  <a:gd name="connsiteX17" fmla="*/ 8727219 w 9149963"/>
                  <a:gd name="connsiteY17" fmla="*/ 198243 h 6854147"/>
                  <a:gd name="connsiteX18" fmla="*/ 8719930 w 9149963"/>
                  <a:gd name="connsiteY18" fmla="*/ 203544 h 6854147"/>
                  <a:gd name="connsiteX19" fmla="*/ 8696739 w 9149963"/>
                  <a:gd name="connsiteY19" fmla="*/ 262516 h 6854147"/>
                  <a:gd name="connsiteX20" fmla="*/ 8656983 w 9149963"/>
                  <a:gd name="connsiteY20" fmla="*/ 280407 h 6854147"/>
                  <a:gd name="connsiteX21" fmla="*/ 8662284 w 9149963"/>
                  <a:gd name="connsiteY21" fmla="*/ 298960 h 6854147"/>
                  <a:gd name="connsiteX22" fmla="*/ 8635779 w 9149963"/>
                  <a:gd name="connsiteY22" fmla="*/ 308236 h 6854147"/>
                  <a:gd name="connsiteX23" fmla="*/ 8658971 w 9149963"/>
                  <a:gd name="connsiteY23" fmla="*/ 341367 h 6854147"/>
                  <a:gd name="connsiteX24" fmla="*/ 8625840 w 9149963"/>
                  <a:gd name="connsiteY24" fmla="*/ 347993 h 6854147"/>
                  <a:gd name="connsiteX25" fmla="*/ 8644393 w 9149963"/>
                  <a:gd name="connsiteY25" fmla="*/ 351968 h 6854147"/>
                  <a:gd name="connsiteX26" fmla="*/ 8622527 w 9149963"/>
                  <a:gd name="connsiteY26" fmla="*/ 355944 h 6854147"/>
                  <a:gd name="connsiteX27" fmla="*/ 8586084 w 9149963"/>
                  <a:gd name="connsiteY27" fmla="*/ 368533 h 6854147"/>
                  <a:gd name="connsiteX28" fmla="*/ 8564880 w 9149963"/>
                  <a:gd name="connsiteY28" fmla="*/ 399013 h 6854147"/>
                  <a:gd name="connsiteX29" fmla="*/ 8551628 w 9149963"/>
                  <a:gd name="connsiteY29" fmla="*/ 424193 h 6854147"/>
                  <a:gd name="connsiteX30" fmla="*/ 8546990 w 9149963"/>
                  <a:gd name="connsiteY30" fmla="*/ 427506 h 6854147"/>
                  <a:gd name="connsiteX31" fmla="*/ 8513197 w 9149963"/>
                  <a:gd name="connsiteY31" fmla="*/ 436782 h 6854147"/>
                  <a:gd name="connsiteX32" fmla="*/ 8512534 w 9149963"/>
                  <a:gd name="connsiteY32" fmla="*/ 430156 h 6854147"/>
                  <a:gd name="connsiteX33" fmla="*/ 8469464 w 9149963"/>
                  <a:gd name="connsiteY33" fmla="*/ 448047 h 6854147"/>
                  <a:gd name="connsiteX34" fmla="*/ 8421756 w 9149963"/>
                  <a:gd name="connsiteY34" fmla="*/ 467262 h 6854147"/>
                  <a:gd name="connsiteX35" fmla="*/ 8383988 w 9149963"/>
                  <a:gd name="connsiteY35" fmla="*/ 460636 h 6854147"/>
                  <a:gd name="connsiteX36" fmla="*/ 8379350 w 9149963"/>
                  <a:gd name="connsiteY36" fmla="*/ 458648 h 6854147"/>
                  <a:gd name="connsiteX37" fmla="*/ 8377362 w 9149963"/>
                  <a:gd name="connsiteY37" fmla="*/ 448709 h 6854147"/>
                  <a:gd name="connsiteX38" fmla="*/ 8365435 w 9149963"/>
                  <a:gd name="connsiteY38" fmla="*/ 465274 h 6854147"/>
                  <a:gd name="connsiteX39" fmla="*/ 8365435 w 9149963"/>
                  <a:gd name="connsiteY39" fmla="*/ 465274 h 6854147"/>
                  <a:gd name="connsiteX40" fmla="*/ 8324354 w 9149963"/>
                  <a:gd name="connsiteY40" fmla="*/ 456660 h 6854147"/>
                  <a:gd name="connsiteX41" fmla="*/ 8315077 w 9149963"/>
                  <a:gd name="connsiteY41" fmla="*/ 450034 h 6854147"/>
                  <a:gd name="connsiteX42" fmla="*/ 8246165 w 9149963"/>
                  <a:gd name="connsiteY42" fmla="*/ 479852 h 6854147"/>
                  <a:gd name="connsiteX43" fmla="*/ 8246165 w 9149963"/>
                  <a:gd name="connsiteY43" fmla="*/ 479852 h 6854147"/>
                  <a:gd name="connsiteX44" fmla="*/ 8193819 w 9149963"/>
                  <a:gd name="connsiteY44" fmla="*/ 502380 h 6854147"/>
                  <a:gd name="connsiteX45" fmla="*/ 8227612 w 9149963"/>
                  <a:gd name="connsiteY45" fmla="*/ 495754 h 6854147"/>
                  <a:gd name="connsiteX46" fmla="*/ 8197132 w 9149963"/>
                  <a:gd name="connsiteY46" fmla="*/ 509669 h 6854147"/>
                  <a:gd name="connsiteX47" fmla="*/ 8178580 w 9149963"/>
                  <a:gd name="connsiteY47" fmla="*/ 521596 h 6854147"/>
                  <a:gd name="connsiteX48" fmla="*/ 8184542 w 9149963"/>
                  <a:gd name="connsiteY48" fmla="*/ 526234 h 6854147"/>
                  <a:gd name="connsiteX49" fmla="*/ 8177254 w 9149963"/>
                  <a:gd name="connsiteY49" fmla="*/ 524909 h 6854147"/>
                  <a:gd name="connsiteX50" fmla="*/ 8149425 w 9149963"/>
                  <a:gd name="connsiteY50" fmla="*/ 536836 h 6854147"/>
                  <a:gd name="connsiteX51" fmla="*/ 8084489 w 9149963"/>
                  <a:gd name="connsiteY51" fmla="*/ 562678 h 6854147"/>
                  <a:gd name="connsiteX52" fmla="*/ 8084489 w 9149963"/>
                  <a:gd name="connsiteY52" fmla="*/ 562015 h 6854147"/>
                  <a:gd name="connsiteX53" fmla="*/ 8165327 w 9149963"/>
                  <a:gd name="connsiteY53" fmla="*/ 510994 h 6854147"/>
                  <a:gd name="connsiteX54" fmla="*/ 8111656 w 9149963"/>
                  <a:gd name="connsiteY54" fmla="*/ 525572 h 6854147"/>
                  <a:gd name="connsiteX55" fmla="*/ 8111656 w 9149963"/>
                  <a:gd name="connsiteY55" fmla="*/ 525572 h 6854147"/>
                  <a:gd name="connsiteX56" fmla="*/ 8111656 w 9149963"/>
                  <a:gd name="connsiteY56" fmla="*/ 525572 h 6854147"/>
                  <a:gd name="connsiteX57" fmla="*/ 8111656 w 9149963"/>
                  <a:gd name="connsiteY57" fmla="*/ 525572 h 6854147"/>
                  <a:gd name="connsiteX58" fmla="*/ 8111656 w 9149963"/>
                  <a:gd name="connsiteY58" fmla="*/ 525572 h 6854147"/>
                  <a:gd name="connsiteX59" fmla="*/ 8078525 w 9149963"/>
                  <a:gd name="connsiteY59" fmla="*/ 547438 h 6854147"/>
                  <a:gd name="connsiteX60" fmla="*/ 8081176 w 9149963"/>
                  <a:gd name="connsiteY60" fmla="*/ 531535 h 6854147"/>
                  <a:gd name="connsiteX61" fmla="*/ 8010939 w 9149963"/>
                  <a:gd name="connsiteY61" fmla="*/ 577255 h 6854147"/>
                  <a:gd name="connsiteX62" fmla="*/ 8010939 w 9149963"/>
                  <a:gd name="connsiteY62" fmla="*/ 577255 h 6854147"/>
                  <a:gd name="connsiteX63" fmla="*/ 7991723 w 9149963"/>
                  <a:gd name="connsiteY63" fmla="*/ 589182 h 6854147"/>
                  <a:gd name="connsiteX64" fmla="*/ 7927451 w 9149963"/>
                  <a:gd name="connsiteY64" fmla="*/ 640866 h 6854147"/>
                  <a:gd name="connsiteX65" fmla="*/ 7927451 w 9149963"/>
                  <a:gd name="connsiteY65" fmla="*/ 640866 h 6854147"/>
                  <a:gd name="connsiteX66" fmla="*/ 7927451 w 9149963"/>
                  <a:gd name="connsiteY66" fmla="*/ 640866 h 6854147"/>
                  <a:gd name="connsiteX67" fmla="*/ 7938052 w 9149963"/>
                  <a:gd name="connsiteY67" fmla="*/ 622975 h 6854147"/>
                  <a:gd name="connsiteX68" fmla="*/ 7934077 w 9149963"/>
                  <a:gd name="connsiteY68" fmla="*/ 619000 h 6854147"/>
                  <a:gd name="connsiteX69" fmla="*/ 7816795 w 9149963"/>
                  <a:gd name="connsiteY69" fmla="*/ 727005 h 6854147"/>
                  <a:gd name="connsiteX70" fmla="*/ 7816795 w 9149963"/>
                  <a:gd name="connsiteY70" fmla="*/ 727005 h 6854147"/>
                  <a:gd name="connsiteX71" fmla="*/ 7770412 w 9149963"/>
                  <a:gd name="connsiteY71" fmla="*/ 795916 h 6854147"/>
                  <a:gd name="connsiteX72" fmla="*/ 7713428 w 9149963"/>
                  <a:gd name="connsiteY72" fmla="*/ 804530 h 6854147"/>
                  <a:gd name="connsiteX73" fmla="*/ 7696863 w 9149963"/>
                  <a:gd name="connsiteY73" fmla="*/ 807180 h 6854147"/>
                  <a:gd name="connsiteX74" fmla="*/ 7690899 w 9149963"/>
                  <a:gd name="connsiteY74" fmla="*/ 843624 h 6854147"/>
                  <a:gd name="connsiteX75" fmla="*/ 7646505 w 9149963"/>
                  <a:gd name="connsiteY75" fmla="*/ 864165 h 6854147"/>
                  <a:gd name="connsiteX76" fmla="*/ 7655119 w 9149963"/>
                  <a:gd name="connsiteY76" fmla="*/ 882055 h 6854147"/>
                  <a:gd name="connsiteX77" fmla="*/ 7638554 w 9149963"/>
                  <a:gd name="connsiteY77" fmla="*/ 895307 h 6854147"/>
                  <a:gd name="connsiteX78" fmla="*/ 7651142 w 9149963"/>
                  <a:gd name="connsiteY78" fmla="*/ 921149 h 6854147"/>
                  <a:gd name="connsiteX79" fmla="*/ 7608073 w 9149963"/>
                  <a:gd name="connsiteY79" fmla="*/ 959580 h 6854147"/>
                  <a:gd name="connsiteX80" fmla="*/ 7598797 w 9149963"/>
                  <a:gd name="connsiteY80" fmla="*/ 968194 h 6854147"/>
                  <a:gd name="connsiteX81" fmla="*/ 7594158 w 9149963"/>
                  <a:gd name="connsiteY81" fmla="*/ 978796 h 6854147"/>
                  <a:gd name="connsiteX82" fmla="*/ 7559703 w 9149963"/>
                  <a:gd name="connsiteY82" fmla="*/ 985422 h 6854147"/>
                  <a:gd name="connsiteX83" fmla="*/ 7592833 w 9149963"/>
                  <a:gd name="connsiteY83" fmla="*/ 987410 h 6854147"/>
                  <a:gd name="connsiteX84" fmla="*/ 7602110 w 9149963"/>
                  <a:gd name="connsiteY84" fmla="*/ 990060 h 6854147"/>
                  <a:gd name="connsiteX85" fmla="*/ 7596809 w 9149963"/>
                  <a:gd name="connsiteY85" fmla="*/ 998012 h 6854147"/>
                  <a:gd name="connsiteX86" fmla="*/ 7579581 w 9149963"/>
                  <a:gd name="connsiteY86" fmla="*/ 1001987 h 6854147"/>
                  <a:gd name="connsiteX87" fmla="*/ 7519284 w 9149963"/>
                  <a:gd name="connsiteY87" fmla="*/ 1013914 h 6854147"/>
                  <a:gd name="connsiteX88" fmla="*/ 7516633 w 9149963"/>
                  <a:gd name="connsiteY88" fmla="*/ 1016565 h 6854147"/>
                  <a:gd name="connsiteX89" fmla="*/ 7494105 w 9149963"/>
                  <a:gd name="connsiteY89" fmla="*/ 1029154 h 6854147"/>
                  <a:gd name="connsiteX90" fmla="*/ 7505369 w 9149963"/>
                  <a:gd name="connsiteY90" fmla="*/ 1048370 h 6854147"/>
                  <a:gd name="connsiteX91" fmla="*/ 7484828 w 9149963"/>
                  <a:gd name="connsiteY91" fmla="*/ 1038431 h 6854147"/>
                  <a:gd name="connsiteX92" fmla="*/ 7476214 w 9149963"/>
                  <a:gd name="connsiteY92" fmla="*/ 1026504 h 6854147"/>
                  <a:gd name="connsiteX93" fmla="*/ 7511332 w 9149963"/>
                  <a:gd name="connsiteY93" fmla="*/ 1010601 h 6854147"/>
                  <a:gd name="connsiteX94" fmla="*/ 7496093 w 9149963"/>
                  <a:gd name="connsiteY94" fmla="*/ 970182 h 6854147"/>
                  <a:gd name="connsiteX95" fmla="*/ 7460312 w 9149963"/>
                  <a:gd name="connsiteY95" fmla="*/ 1019215 h 6854147"/>
                  <a:gd name="connsiteX96" fmla="*/ 7449710 w 9149963"/>
                  <a:gd name="connsiteY96" fmla="*/ 1029154 h 6854147"/>
                  <a:gd name="connsiteX97" fmla="*/ 7425193 w 9149963"/>
                  <a:gd name="connsiteY97" fmla="*/ 1056984 h 6854147"/>
                  <a:gd name="connsiteX98" fmla="*/ 7436458 w 9149963"/>
                  <a:gd name="connsiteY98" fmla="*/ 1068248 h 6854147"/>
                  <a:gd name="connsiteX99" fmla="*/ 7357607 w 9149963"/>
                  <a:gd name="connsiteY99" fmla="*/ 1091440 h 6854147"/>
                  <a:gd name="connsiteX100" fmla="*/ 7318513 w 9149963"/>
                  <a:gd name="connsiteY100" fmla="*/ 1096078 h 6854147"/>
                  <a:gd name="connsiteX101" fmla="*/ 7308574 w 9149963"/>
                  <a:gd name="connsiteY101" fmla="*/ 1122582 h 6854147"/>
                  <a:gd name="connsiteX102" fmla="*/ 7267493 w 9149963"/>
                  <a:gd name="connsiteY102" fmla="*/ 1159026 h 6854147"/>
                  <a:gd name="connsiteX103" fmla="*/ 7249602 w 9149963"/>
                  <a:gd name="connsiteY103" fmla="*/ 1175591 h 6854147"/>
                  <a:gd name="connsiteX104" fmla="*/ 7209183 w 9149963"/>
                  <a:gd name="connsiteY104" fmla="*/ 1196794 h 6854147"/>
                  <a:gd name="connsiteX105" fmla="*/ 7199244 w 9149963"/>
                  <a:gd name="connsiteY105" fmla="*/ 1198120 h 6854147"/>
                  <a:gd name="connsiteX106" fmla="*/ 7174064 w 9149963"/>
                  <a:gd name="connsiteY106" fmla="*/ 1200107 h 6854147"/>
                  <a:gd name="connsiteX107" fmla="*/ 7180028 w 9149963"/>
                  <a:gd name="connsiteY107" fmla="*/ 1220648 h 6854147"/>
                  <a:gd name="connsiteX108" fmla="*/ 7179365 w 9149963"/>
                  <a:gd name="connsiteY108" fmla="*/ 1233238 h 6854147"/>
                  <a:gd name="connsiteX109" fmla="*/ 7150210 w 9149963"/>
                  <a:gd name="connsiteY109" fmla="*/ 1255767 h 6854147"/>
                  <a:gd name="connsiteX110" fmla="*/ 7160812 w 9149963"/>
                  <a:gd name="connsiteY110" fmla="*/ 1198782 h 6854147"/>
                  <a:gd name="connsiteX111" fmla="*/ 7146897 w 9149963"/>
                  <a:gd name="connsiteY111" fmla="*/ 1234563 h 6854147"/>
                  <a:gd name="connsiteX112" fmla="*/ 7138946 w 9149963"/>
                  <a:gd name="connsiteY112" fmla="*/ 1259742 h 6854147"/>
                  <a:gd name="connsiteX113" fmla="*/ 7119731 w 9149963"/>
                  <a:gd name="connsiteY113" fmla="*/ 1271669 h 6854147"/>
                  <a:gd name="connsiteX114" fmla="*/ 7077986 w 9149963"/>
                  <a:gd name="connsiteY114" fmla="*/ 1316727 h 6854147"/>
                  <a:gd name="connsiteX115" fmla="*/ 7079974 w 9149963"/>
                  <a:gd name="connsiteY115" fmla="*/ 1333292 h 6854147"/>
                  <a:gd name="connsiteX116" fmla="*/ 7086600 w 9149963"/>
                  <a:gd name="connsiteY116" fmla="*/ 1347869 h 6854147"/>
                  <a:gd name="connsiteX117" fmla="*/ 7067384 w 9149963"/>
                  <a:gd name="connsiteY117" fmla="*/ 1347869 h 6854147"/>
                  <a:gd name="connsiteX118" fmla="*/ 7052145 w 9149963"/>
                  <a:gd name="connsiteY118" fmla="*/ 1337930 h 6854147"/>
                  <a:gd name="connsiteX119" fmla="*/ 7040218 w 9149963"/>
                  <a:gd name="connsiteY119" fmla="*/ 1330641 h 6854147"/>
                  <a:gd name="connsiteX120" fmla="*/ 7054132 w 9149963"/>
                  <a:gd name="connsiteY120" fmla="*/ 1327991 h 6854147"/>
                  <a:gd name="connsiteX121" fmla="*/ 7067384 w 9149963"/>
                  <a:gd name="connsiteY121" fmla="*/ 1322690 h 6854147"/>
                  <a:gd name="connsiteX122" fmla="*/ 7055458 w 9149963"/>
                  <a:gd name="connsiteY122" fmla="*/ 1312751 h 6854147"/>
                  <a:gd name="connsiteX123" fmla="*/ 7021002 w 9149963"/>
                  <a:gd name="connsiteY123" fmla="*/ 1324678 h 6854147"/>
                  <a:gd name="connsiteX124" fmla="*/ 7003112 w 9149963"/>
                  <a:gd name="connsiteY124" fmla="*/ 1326003 h 6854147"/>
                  <a:gd name="connsiteX125" fmla="*/ 6972632 w 9149963"/>
                  <a:gd name="connsiteY125" fmla="*/ 1337930 h 6854147"/>
                  <a:gd name="connsiteX126" fmla="*/ 6948115 w 9149963"/>
                  <a:gd name="connsiteY126" fmla="*/ 1337267 h 6854147"/>
                  <a:gd name="connsiteX127" fmla="*/ 6920286 w 9149963"/>
                  <a:gd name="connsiteY127" fmla="*/ 1365760 h 6854147"/>
                  <a:gd name="connsiteX128" fmla="*/ 6909684 w 9149963"/>
                  <a:gd name="connsiteY128" fmla="*/ 1365097 h 6854147"/>
                  <a:gd name="connsiteX129" fmla="*/ 6893781 w 9149963"/>
                  <a:gd name="connsiteY129" fmla="*/ 1369735 h 6854147"/>
                  <a:gd name="connsiteX130" fmla="*/ 6889806 w 9149963"/>
                  <a:gd name="connsiteY130" fmla="*/ 1380337 h 6854147"/>
                  <a:gd name="connsiteX131" fmla="*/ 6866614 w 9149963"/>
                  <a:gd name="connsiteY131" fmla="*/ 1374374 h 6854147"/>
                  <a:gd name="connsiteX132" fmla="*/ 6852699 w 9149963"/>
                  <a:gd name="connsiteY132" fmla="*/ 1386963 h 6854147"/>
                  <a:gd name="connsiteX133" fmla="*/ 6799028 w 9149963"/>
                  <a:gd name="connsiteY133" fmla="*/ 1412805 h 6854147"/>
                  <a:gd name="connsiteX134" fmla="*/ 6795052 w 9149963"/>
                  <a:gd name="connsiteY134" fmla="*/ 1413467 h 6854147"/>
                  <a:gd name="connsiteX135" fmla="*/ 6755296 w 9149963"/>
                  <a:gd name="connsiteY135" fmla="*/ 1391601 h 6854147"/>
                  <a:gd name="connsiteX136" fmla="*/ 6734092 w 9149963"/>
                  <a:gd name="connsiteY136" fmla="*/ 1412142 h 6854147"/>
                  <a:gd name="connsiteX137" fmla="*/ 6708913 w 9149963"/>
                  <a:gd name="connsiteY137" fmla="*/ 1402203 h 6854147"/>
                  <a:gd name="connsiteX138" fmla="*/ 6697649 w 9149963"/>
                  <a:gd name="connsiteY138" fmla="*/ 1420756 h 6854147"/>
                  <a:gd name="connsiteX139" fmla="*/ 6677771 w 9149963"/>
                  <a:gd name="connsiteY139" fmla="*/ 1457200 h 6854147"/>
                  <a:gd name="connsiteX140" fmla="*/ 6657892 w 9149963"/>
                  <a:gd name="connsiteY140" fmla="*/ 1460513 h 6854147"/>
                  <a:gd name="connsiteX141" fmla="*/ 6604884 w 9149963"/>
                  <a:gd name="connsiteY141" fmla="*/ 1496293 h 6854147"/>
                  <a:gd name="connsiteX142" fmla="*/ 6545249 w 9149963"/>
                  <a:gd name="connsiteY142" fmla="*/ 1531412 h 6854147"/>
                  <a:gd name="connsiteX143" fmla="*/ 6608859 w 9149963"/>
                  <a:gd name="connsiteY143" fmla="*/ 1499607 h 6854147"/>
                  <a:gd name="connsiteX144" fmla="*/ 6608859 w 9149963"/>
                  <a:gd name="connsiteY144" fmla="*/ 1499607 h 6854147"/>
                  <a:gd name="connsiteX145" fmla="*/ 6702950 w 9149963"/>
                  <a:gd name="connsiteY145" fmla="*/ 1472440 h 6854147"/>
                  <a:gd name="connsiteX146" fmla="*/ 6714877 w 9149963"/>
                  <a:gd name="connsiteY146" fmla="*/ 1474427 h 6854147"/>
                  <a:gd name="connsiteX147" fmla="*/ 6707588 w 9149963"/>
                  <a:gd name="connsiteY147" fmla="*/ 1481716 h 6854147"/>
                  <a:gd name="connsiteX148" fmla="*/ 6602233 w 9149963"/>
                  <a:gd name="connsiteY148" fmla="*/ 1549302 h 6854147"/>
                  <a:gd name="connsiteX149" fmla="*/ 6543924 w 9149963"/>
                  <a:gd name="connsiteY149" fmla="*/ 1585083 h 6854147"/>
                  <a:gd name="connsiteX150" fmla="*/ 6509468 w 9149963"/>
                  <a:gd name="connsiteY150" fmla="*/ 1595685 h 6854147"/>
                  <a:gd name="connsiteX151" fmla="*/ 6483626 w 9149963"/>
                  <a:gd name="connsiteY151" fmla="*/ 1609600 h 6854147"/>
                  <a:gd name="connsiteX152" fmla="*/ 6471037 w 9149963"/>
                  <a:gd name="connsiteY152" fmla="*/ 1604299 h 6854147"/>
                  <a:gd name="connsiteX153" fmla="*/ 6462423 w 9149963"/>
                  <a:gd name="connsiteY153" fmla="*/ 1594360 h 6854147"/>
                  <a:gd name="connsiteX154" fmla="*/ 6463086 w 9149963"/>
                  <a:gd name="connsiteY154" fmla="*/ 1616888 h 6854147"/>
                  <a:gd name="connsiteX155" fmla="*/ 6448508 w 9149963"/>
                  <a:gd name="connsiteY155" fmla="*/ 1636104 h 6854147"/>
                  <a:gd name="connsiteX156" fmla="*/ 6420016 w 9149963"/>
                  <a:gd name="connsiteY156" fmla="*/ 1666584 h 6854147"/>
                  <a:gd name="connsiteX157" fmla="*/ 6380259 w 9149963"/>
                  <a:gd name="connsiteY157" fmla="*/ 1708328 h 6854147"/>
                  <a:gd name="connsiteX158" fmla="*/ 6357731 w 9149963"/>
                  <a:gd name="connsiteY158" fmla="*/ 1744772 h 6854147"/>
                  <a:gd name="connsiteX159" fmla="*/ 6315986 w 9149963"/>
                  <a:gd name="connsiteY159" fmla="*/ 1784528 h 6854147"/>
                  <a:gd name="connsiteX160" fmla="*/ 6294120 w 9149963"/>
                  <a:gd name="connsiteY160" fmla="*/ 1775914 h 6854147"/>
                  <a:gd name="connsiteX161" fmla="*/ 6278218 w 9149963"/>
                  <a:gd name="connsiteY161" fmla="*/ 1802419 h 6854147"/>
                  <a:gd name="connsiteX162" fmla="*/ 6269604 w 9149963"/>
                  <a:gd name="connsiteY162" fmla="*/ 1816996 h 6854147"/>
                  <a:gd name="connsiteX163" fmla="*/ 6259002 w 9149963"/>
                  <a:gd name="connsiteY163" fmla="*/ 1821634 h 6854147"/>
                  <a:gd name="connsiteX164" fmla="*/ 6251051 w 9149963"/>
                  <a:gd name="connsiteY164" fmla="*/ 1824285 h 6854147"/>
                  <a:gd name="connsiteX165" fmla="*/ 6232497 w 9149963"/>
                  <a:gd name="connsiteY165" fmla="*/ 1830911 h 6854147"/>
                  <a:gd name="connsiteX166" fmla="*/ 6223221 w 9149963"/>
                  <a:gd name="connsiteY166" fmla="*/ 1832236 h 6854147"/>
                  <a:gd name="connsiteX167" fmla="*/ 6211294 w 9149963"/>
                  <a:gd name="connsiteY167" fmla="*/ 1830911 h 6854147"/>
                  <a:gd name="connsiteX168" fmla="*/ 6211294 w 9149963"/>
                  <a:gd name="connsiteY168" fmla="*/ 1838200 h 6854147"/>
                  <a:gd name="connsiteX169" fmla="*/ 6204005 w 9149963"/>
                  <a:gd name="connsiteY169" fmla="*/ 1913737 h 6854147"/>
                  <a:gd name="connsiteX170" fmla="*/ 6172200 w 9149963"/>
                  <a:gd name="connsiteY170" fmla="*/ 1877956 h 6854147"/>
                  <a:gd name="connsiteX171" fmla="*/ 6145696 w 9149963"/>
                  <a:gd name="connsiteY171" fmla="*/ 1898497 h 6854147"/>
                  <a:gd name="connsiteX172" fmla="*/ 6182139 w 9149963"/>
                  <a:gd name="connsiteY172" fmla="*/ 1901147 h 6854147"/>
                  <a:gd name="connsiteX173" fmla="*/ 6140395 w 9149963"/>
                  <a:gd name="connsiteY173" fmla="*/ 1905123 h 6854147"/>
                  <a:gd name="connsiteX174" fmla="*/ 6129131 w 9149963"/>
                  <a:gd name="connsiteY174" fmla="*/ 1917713 h 6854147"/>
                  <a:gd name="connsiteX175" fmla="*/ 6117866 w 9149963"/>
                  <a:gd name="connsiteY175" fmla="*/ 1928977 h 6854147"/>
                  <a:gd name="connsiteX176" fmla="*/ 6111240 w 9149963"/>
                  <a:gd name="connsiteY176" fmla="*/ 1934278 h 6854147"/>
                  <a:gd name="connsiteX177" fmla="*/ 6075459 w 9149963"/>
                  <a:gd name="connsiteY177" fmla="*/ 1944217 h 6854147"/>
                  <a:gd name="connsiteX178" fmla="*/ 6068171 w 9149963"/>
                  <a:gd name="connsiteY178" fmla="*/ 1936266 h 6854147"/>
                  <a:gd name="connsiteX179" fmla="*/ 6096663 w 9149963"/>
                  <a:gd name="connsiteY179" fmla="*/ 1920363 h 6854147"/>
                  <a:gd name="connsiteX180" fmla="*/ 6081423 w 9149963"/>
                  <a:gd name="connsiteY180" fmla="*/ 1910424 h 6854147"/>
                  <a:gd name="connsiteX181" fmla="*/ 6094675 w 9149963"/>
                  <a:gd name="connsiteY181" fmla="*/ 1897172 h 6854147"/>
                  <a:gd name="connsiteX182" fmla="*/ 6121179 w 9149963"/>
                  <a:gd name="connsiteY182" fmla="*/ 1885907 h 6854147"/>
                  <a:gd name="connsiteX183" fmla="*/ 6082748 w 9149963"/>
                  <a:gd name="connsiteY183" fmla="*/ 1872655 h 6854147"/>
                  <a:gd name="connsiteX184" fmla="*/ 6040341 w 9149963"/>
                  <a:gd name="connsiteY184" fmla="*/ 1871993 h 6854147"/>
                  <a:gd name="connsiteX185" fmla="*/ 6034378 w 9149963"/>
                  <a:gd name="connsiteY185" fmla="*/ 1873318 h 6854147"/>
                  <a:gd name="connsiteX186" fmla="*/ 5993958 w 9149963"/>
                  <a:gd name="connsiteY186" fmla="*/ 1903798 h 6854147"/>
                  <a:gd name="connsiteX187" fmla="*/ 5976068 w 9149963"/>
                  <a:gd name="connsiteY187" fmla="*/ 1906448 h 6854147"/>
                  <a:gd name="connsiteX188" fmla="*/ 5946251 w 9149963"/>
                  <a:gd name="connsiteY188" fmla="*/ 1919038 h 6854147"/>
                  <a:gd name="connsiteX189" fmla="*/ 5918421 w 9149963"/>
                  <a:gd name="connsiteY189" fmla="*/ 1927652 h 6854147"/>
                  <a:gd name="connsiteX190" fmla="*/ 5914445 w 9149963"/>
                  <a:gd name="connsiteY190" fmla="*/ 1940241 h 6854147"/>
                  <a:gd name="connsiteX191" fmla="*/ 5927697 w 9149963"/>
                  <a:gd name="connsiteY191" fmla="*/ 1954156 h 6854147"/>
                  <a:gd name="connsiteX192" fmla="*/ 5895230 w 9149963"/>
                  <a:gd name="connsiteY192" fmla="*/ 1952831 h 6854147"/>
                  <a:gd name="connsiteX193" fmla="*/ 5852160 w 9149963"/>
                  <a:gd name="connsiteY193" fmla="*/ 1952831 h 6854147"/>
                  <a:gd name="connsiteX194" fmla="*/ 5811078 w 9149963"/>
                  <a:gd name="connsiteY194" fmla="*/ 1950843 h 6854147"/>
                  <a:gd name="connsiteX195" fmla="*/ 5795839 w 9149963"/>
                  <a:gd name="connsiteY195" fmla="*/ 1952168 h 6854147"/>
                  <a:gd name="connsiteX196" fmla="*/ 5787225 w 9149963"/>
                  <a:gd name="connsiteY196" fmla="*/ 1989937 h 6854147"/>
                  <a:gd name="connsiteX197" fmla="*/ 5776623 w 9149963"/>
                  <a:gd name="connsiteY197" fmla="*/ 1991262 h 6854147"/>
                  <a:gd name="connsiteX198" fmla="*/ 5742830 w 9149963"/>
                  <a:gd name="connsiteY198" fmla="*/ 2015116 h 6854147"/>
                  <a:gd name="connsiteX199" fmla="*/ 5740842 w 9149963"/>
                  <a:gd name="connsiteY199" fmla="*/ 2036982 h 6854147"/>
                  <a:gd name="connsiteX200" fmla="*/ 5724939 w 9149963"/>
                  <a:gd name="connsiteY200" fmla="*/ 2043608 h 6854147"/>
                  <a:gd name="connsiteX201" fmla="*/ 5737529 w 9149963"/>
                  <a:gd name="connsiteY201" fmla="*/ 2050897 h 6854147"/>
                  <a:gd name="connsiteX202" fmla="*/ 5735541 w 9149963"/>
                  <a:gd name="connsiteY202" fmla="*/ 2052222 h 6854147"/>
                  <a:gd name="connsiteX203" fmla="*/ 5735541 w 9149963"/>
                  <a:gd name="connsiteY203" fmla="*/ 2054210 h 6854147"/>
                  <a:gd name="connsiteX204" fmla="*/ 5752769 w 9149963"/>
                  <a:gd name="connsiteY204" fmla="*/ 2060173 h 6854147"/>
                  <a:gd name="connsiteX205" fmla="*/ 5783249 w 9149963"/>
                  <a:gd name="connsiteY205" fmla="*/ 2064812 h 6854147"/>
                  <a:gd name="connsiteX206" fmla="*/ 5757407 w 9149963"/>
                  <a:gd name="connsiteY206" fmla="*/ 2069450 h 6854147"/>
                  <a:gd name="connsiteX207" fmla="*/ 5744155 w 9149963"/>
                  <a:gd name="connsiteY207" fmla="*/ 2075414 h 6854147"/>
                  <a:gd name="connsiteX208" fmla="*/ 5722952 w 9149963"/>
                  <a:gd name="connsiteY208" fmla="*/ 2094629 h 6854147"/>
                  <a:gd name="connsiteX209" fmla="*/ 5711025 w 9149963"/>
                  <a:gd name="connsiteY209" fmla="*/ 2124447 h 6854147"/>
                  <a:gd name="connsiteX210" fmla="*/ 5707712 w 9149963"/>
                  <a:gd name="connsiteY210" fmla="*/ 2129747 h 6854147"/>
                  <a:gd name="connsiteX211" fmla="*/ 5706386 w 9149963"/>
                  <a:gd name="connsiteY211" fmla="*/ 2142337 h 6854147"/>
                  <a:gd name="connsiteX212" fmla="*/ 5686508 w 9149963"/>
                  <a:gd name="connsiteY212" fmla="*/ 2160890 h 6854147"/>
                  <a:gd name="connsiteX213" fmla="*/ 5686508 w 9149963"/>
                  <a:gd name="connsiteY213" fmla="*/ 2160890 h 6854147"/>
                  <a:gd name="connsiteX214" fmla="*/ 5657353 w 9149963"/>
                  <a:gd name="connsiteY214" fmla="*/ 2157577 h 6854147"/>
                  <a:gd name="connsiteX215" fmla="*/ 5649402 w 9149963"/>
                  <a:gd name="connsiteY215" fmla="*/ 2196671 h 6854147"/>
                  <a:gd name="connsiteX216" fmla="*/ 5601031 w 9149963"/>
                  <a:gd name="connsiteY216" fmla="*/ 2219200 h 6854147"/>
                  <a:gd name="connsiteX217" fmla="*/ 5614946 w 9149963"/>
                  <a:gd name="connsiteY217" fmla="*/ 2235102 h 6854147"/>
                  <a:gd name="connsiteX218" fmla="*/ 5600369 w 9149963"/>
                  <a:gd name="connsiteY218" fmla="*/ 2244379 h 6854147"/>
                  <a:gd name="connsiteX219" fmla="*/ 5600369 w 9149963"/>
                  <a:gd name="connsiteY219" fmla="*/ 2244379 h 6854147"/>
                  <a:gd name="connsiteX220" fmla="*/ 5597718 w 9149963"/>
                  <a:gd name="connsiteY220" fmla="*/ 2262269 h 6854147"/>
                  <a:gd name="connsiteX221" fmla="*/ 5589767 w 9149963"/>
                  <a:gd name="connsiteY221" fmla="*/ 2295400 h 6854147"/>
                  <a:gd name="connsiteX222" fmla="*/ 5565251 w 9149963"/>
                  <a:gd name="connsiteY222" fmla="*/ 2326542 h 6854147"/>
                  <a:gd name="connsiteX223" fmla="*/ 5559950 w 9149963"/>
                  <a:gd name="connsiteY223" fmla="*/ 2331843 h 6854147"/>
                  <a:gd name="connsiteX224" fmla="*/ 5540734 w 9149963"/>
                  <a:gd name="connsiteY224" fmla="*/ 2333831 h 6854147"/>
                  <a:gd name="connsiteX225" fmla="*/ 5535433 w 9149963"/>
                  <a:gd name="connsiteY225" fmla="*/ 2349071 h 6854147"/>
                  <a:gd name="connsiteX226" fmla="*/ 5503628 w 9149963"/>
                  <a:gd name="connsiteY226" fmla="*/ 2350396 h 6854147"/>
                  <a:gd name="connsiteX227" fmla="*/ 5490376 w 9149963"/>
                  <a:gd name="connsiteY227" fmla="*/ 2374913 h 6854147"/>
                  <a:gd name="connsiteX228" fmla="*/ 5492364 w 9149963"/>
                  <a:gd name="connsiteY228" fmla="*/ 2384852 h 6854147"/>
                  <a:gd name="connsiteX229" fmla="*/ 5479774 w 9149963"/>
                  <a:gd name="connsiteY229" fmla="*/ 2386177 h 6854147"/>
                  <a:gd name="connsiteX230" fmla="*/ 5436042 w 9149963"/>
                  <a:gd name="connsiteY230" fmla="*/ 2381539 h 6854147"/>
                  <a:gd name="connsiteX231" fmla="*/ 5377070 w 9149963"/>
                  <a:gd name="connsiteY231" fmla="*/ 2382201 h 6854147"/>
                  <a:gd name="connsiteX232" fmla="*/ 5375082 w 9149963"/>
                  <a:gd name="connsiteY232" fmla="*/ 2382864 h 6854147"/>
                  <a:gd name="connsiteX233" fmla="*/ 5370444 w 9149963"/>
                  <a:gd name="connsiteY233" fmla="*/ 2382201 h 6854147"/>
                  <a:gd name="connsiteX234" fmla="*/ 5370444 w 9149963"/>
                  <a:gd name="connsiteY234" fmla="*/ 2377563 h 6854147"/>
                  <a:gd name="connsiteX235" fmla="*/ 5390984 w 9149963"/>
                  <a:gd name="connsiteY235" fmla="*/ 2361660 h 6854147"/>
                  <a:gd name="connsiteX236" fmla="*/ 5349903 w 9149963"/>
                  <a:gd name="connsiteY236" fmla="*/ 2343107 h 6854147"/>
                  <a:gd name="connsiteX237" fmla="*/ 5322073 w 9149963"/>
                  <a:gd name="connsiteY237" fmla="*/ 2381539 h 6854147"/>
                  <a:gd name="connsiteX238" fmla="*/ 5297557 w 9149963"/>
                  <a:gd name="connsiteY238" fmla="*/ 2411356 h 6854147"/>
                  <a:gd name="connsiteX239" fmla="*/ 5322736 w 9149963"/>
                  <a:gd name="connsiteY239" fmla="*/ 2399429 h 6854147"/>
                  <a:gd name="connsiteX240" fmla="*/ 5356529 w 9149963"/>
                  <a:gd name="connsiteY240" fmla="*/ 2390815 h 6854147"/>
                  <a:gd name="connsiteX241" fmla="*/ 5352553 w 9149963"/>
                  <a:gd name="connsiteY241" fmla="*/ 2412019 h 6854147"/>
                  <a:gd name="connsiteX242" fmla="*/ 5310809 w 9149963"/>
                  <a:gd name="connsiteY242" fmla="*/ 2454426 h 6854147"/>
                  <a:gd name="connsiteX243" fmla="*/ 5291593 w 9149963"/>
                  <a:gd name="connsiteY243" fmla="*/ 2463040 h 6854147"/>
                  <a:gd name="connsiteX244" fmla="*/ 5260451 w 9149963"/>
                  <a:gd name="connsiteY244" fmla="*/ 2474967 h 6854147"/>
                  <a:gd name="connsiteX245" fmla="*/ 5208767 w 9149963"/>
                  <a:gd name="connsiteY245" fmla="*/ 2504784 h 6854147"/>
                  <a:gd name="connsiteX246" fmla="*/ 5201478 w 9149963"/>
                  <a:gd name="connsiteY246" fmla="*/ 2501471 h 6854147"/>
                  <a:gd name="connsiteX247" fmla="*/ 5193527 w 9149963"/>
                  <a:gd name="connsiteY247" fmla="*/ 2498821 h 6854147"/>
                  <a:gd name="connsiteX248" fmla="*/ 5176962 w 9149963"/>
                  <a:gd name="connsiteY248" fmla="*/ 2492194 h 6854147"/>
                  <a:gd name="connsiteX249" fmla="*/ 5169673 w 9149963"/>
                  <a:gd name="connsiteY249" fmla="*/ 2487556 h 6854147"/>
                  <a:gd name="connsiteX250" fmla="*/ 5137205 w 9149963"/>
                  <a:gd name="connsiteY250" fmla="*/ 2497495 h 6854147"/>
                  <a:gd name="connsiteX251" fmla="*/ 5131905 w 9149963"/>
                  <a:gd name="connsiteY251" fmla="*/ 2494845 h 6854147"/>
                  <a:gd name="connsiteX252" fmla="*/ 5129917 w 9149963"/>
                  <a:gd name="connsiteY252" fmla="*/ 2449125 h 6854147"/>
                  <a:gd name="connsiteX253" fmla="*/ 5170999 w 9149963"/>
                  <a:gd name="connsiteY253" fmla="*/ 2425934 h 6854147"/>
                  <a:gd name="connsiteX254" fmla="*/ 5124616 w 9149963"/>
                  <a:gd name="connsiteY254" fmla="*/ 2445149 h 6854147"/>
                  <a:gd name="connsiteX255" fmla="*/ 5124616 w 9149963"/>
                  <a:gd name="connsiteY255" fmla="*/ 2445149 h 6854147"/>
                  <a:gd name="connsiteX256" fmla="*/ 5116665 w 9149963"/>
                  <a:gd name="connsiteY256" fmla="*/ 2437198 h 6854147"/>
                  <a:gd name="connsiteX257" fmla="*/ 5123953 w 9149963"/>
                  <a:gd name="connsiteY257" fmla="*/ 2421295 h 6854147"/>
                  <a:gd name="connsiteX258" fmla="*/ 5196178 w 9149963"/>
                  <a:gd name="connsiteY258" fmla="*/ 2378226 h 6854147"/>
                  <a:gd name="connsiteX259" fmla="*/ 5204792 w 9149963"/>
                  <a:gd name="connsiteY259" fmla="*/ 2374913 h 6854147"/>
                  <a:gd name="connsiteX260" fmla="*/ 5220031 w 9149963"/>
                  <a:gd name="connsiteY260" fmla="*/ 2372925 h 6854147"/>
                  <a:gd name="connsiteX261" fmla="*/ 5290268 w 9149963"/>
                  <a:gd name="connsiteY261" fmla="*/ 2333168 h 6854147"/>
                  <a:gd name="connsiteX262" fmla="*/ 5369118 w 9149963"/>
                  <a:gd name="connsiteY262" fmla="*/ 2306664 h 6854147"/>
                  <a:gd name="connsiteX263" fmla="*/ 5377732 w 9149963"/>
                  <a:gd name="connsiteY263" fmla="*/ 2300701 h 6854147"/>
                  <a:gd name="connsiteX264" fmla="*/ 5383696 w 9149963"/>
                  <a:gd name="connsiteY264" fmla="*/ 2290099 h 6854147"/>
                  <a:gd name="connsiteX265" fmla="*/ 5414176 w 9149963"/>
                  <a:gd name="connsiteY265" fmla="*/ 2282147 h 6854147"/>
                  <a:gd name="connsiteX266" fmla="*/ 5424115 w 9149963"/>
                  <a:gd name="connsiteY266" fmla="*/ 2260281 h 6854147"/>
                  <a:gd name="connsiteX267" fmla="*/ 5407550 w 9149963"/>
                  <a:gd name="connsiteY267" fmla="*/ 2258956 h 6854147"/>
                  <a:gd name="connsiteX268" fmla="*/ 5383033 w 9149963"/>
                  <a:gd name="connsiteY268" fmla="*/ 2260944 h 6854147"/>
                  <a:gd name="connsiteX269" fmla="*/ 5359179 w 9149963"/>
                  <a:gd name="connsiteY269" fmla="*/ 2272871 h 6854147"/>
                  <a:gd name="connsiteX270" fmla="*/ 5333338 w 9149963"/>
                  <a:gd name="connsiteY270" fmla="*/ 2272871 h 6854147"/>
                  <a:gd name="connsiteX271" fmla="*/ 5302858 w 9149963"/>
                  <a:gd name="connsiteY271" fmla="*/ 2300038 h 6854147"/>
                  <a:gd name="connsiteX272" fmla="*/ 5273040 w 9149963"/>
                  <a:gd name="connsiteY272" fmla="*/ 2317266 h 6854147"/>
                  <a:gd name="connsiteX273" fmla="*/ 5258463 w 9149963"/>
                  <a:gd name="connsiteY273" fmla="*/ 2298050 h 6854147"/>
                  <a:gd name="connsiteX274" fmla="*/ 5215393 w 9149963"/>
                  <a:gd name="connsiteY274" fmla="*/ 2329193 h 6854147"/>
                  <a:gd name="connsiteX275" fmla="*/ 5191539 w 9149963"/>
                  <a:gd name="connsiteY275" fmla="*/ 2335156 h 6854147"/>
                  <a:gd name="connsiteX276" fmla="*/ 5166360 w 9149963"/>
                  <a:gd name="connsiteY276" fmla="*/ 2349071 h 6854147"/>
                  <a:gd name="connsiteX277" fmla="*/ 5139856 w 9149963"/>
                  <a:gd name="connsiteY277" fmla="*/ 2325880 h 6854147"/>
                  <a:gd name="connsiteX278" fmla="*/ 5119978 w 9149963"/>
                  <a:gd name="connsiteY278" fmla="*/ 2348408 h 6854147"/>
                  <a:gd name="connsiteX279" fmla="*/ 5096124 w 9149963"/>
                  <a:gd name="connsiteY279" fmla="*/ 2338469 h 6854147"/>
                  <a:gd name="connsiteX280" fmla="*/ 5083534 w 9149963"/>
                  <a:gd name="connsiteY280" fmla="*/ 2357022 h 6854147"/>
                  <a:gd name="connsiteX281" fmla="*/ 5063656 w 9149963"/>
                  <a:gd name="connsiteY281" fmla="*/ 2393466 h 6854147"/>
                  <a:gd name="connsiteX282" fmla="*/ 5043778 w 9149963"/>
                  <a:gd name="connsiteY282" fmla="*/ 2395454 h 6854147"/>
                  <a:gd name="connsiteX283" fmla="*/ 5006009 w 9149963"/>
                  <a:gd name="connsiteY283" fmla="*/ 2423283 h 6854147"/>
                  <a:gd name="connsiteX284" fmla="*/ 4866861 w 9149963"/>
                  <a:gd name="connsiteY284" fmla="*/ 2498158 h 6854147"/>
                  <a:gd name="connsiteX285" fmla="*/ 4866861 w 9149963"/>
                  <a:gd name="connsiteY285" fmla="*/ 2498158 h 6854147"/>
                  <a:gd name="connsiteX286" fmla="*/ 4850958 w 9149963"/>
                  <a:gd name="connsiteY286" fmla="*/ 2508097 h 6854147"/>
                  <a:gd name="connsiteX287" fmla="*/ 4868186 w 9149963"/>
                  <a:gd name="connsiteY287" fmla="*/ 2500808 h 6854147"/>
                  <a:gd name="connsiteX288" fmla="*/ 5009984 w 9149963"/>
                  <a:gd name="connsiteY288" fmla="*/ 2426596 h 6854147"/>
                  <a:gd name="connsiteX289" fmla="*/ 5009984 w 9149963"/>
                  <a:gd name="connsiteY289" fmla="*/ 2426596 h 6854147"/>
                  <a:gd name="connsiteX290" fmla="*/ 5092148 w 9149963"/>
                  <a:gd name="connsiteY290" fmla="*/ 2407381 h 6854147"/>
                  <a:gd name="connsiteX291" fmla="*/ 5101425 w 9149963"/>
                  <a:gd name="connsiteY291" fmla="*/ 2409368 h 6854147"/>
                  <a:gd name="connsiteX292" fmla="*/ 5098774 w 9149963"/>
                  <a:gd name="connsiteY292" fmla="*/ 2416657 h 6854147"/>
                  <a:gd name="connsiteX293" fmla="*/ 5073595 w 9149963"/>
                  <a:gd name="connsiteY293" fmla="*/ 2433885 h 6854147"/>
                  <a:gd name="connsiteX294" fmla="*/ 4965590 w 9149963"/>
                  <a:gd name="connsiteY294" fmla="*/ 2500146 h 6854147"/>
                  <a:gd name="connsiteX295" fmla="*/ 4965590 w 9149963"/>
                  <a:gd name="connsiteY295" fmla="*/ 2500146 h 6854147"/>
                  <a:gd name="connsiteX296" fmla="*/ 4911918 w 9149963"/>
                  <a:gd name="connsiteY296" fmla="*/ 2525325 h 6854147"/>
                  <a:gd name="connsiteX297" fmla="*/ 4895353 w 9149963"/>
                  <a:gd name="connsiteY297" fmla="*/ 2531288 h 6854147"/>
                  <a:gd name="connsiteX298" fmla="*/ 4847645 w 9149963"/>
                  <a:gd name="connsiteY298" fmla="*/ 2529301 h 6854147"/>
                  <a:gd name="connsiteX299" fmla="*/ 4829092 w 9149963"/>
                  <a:gd name="connsiteY299" fmla="*/ 2590923 h 6854147"/>
                  <a:gd name="connsiteX300" fmla="*/ 4821141 w 9149963"/>
                  <a:gd name="connsiteY300" fmla="*/ 2596224 h 6854147"/>
                  <a:gd name="connsiteX301" fmla="*/ 4758856 w 9149963"/>
                  <a:gd name="connsiteY301" fmla="*/ 2662485 h 6854147"/>
                  <a:gd name="connsiteX302" fmla="*/ 4750242 w 9149963"/>
                  <a:gd name="connsiteY302" fmla="*/ 2672424 h 6854147"/>
                  <a:gd name="connsiteX303" fmla="*/ 4714461 w 9149963"/>
                  <a:gd name="connsiteY303" fmla="*/ 2703567 h 6854147"/>
                  <a:gd name="connsiteX304" fmla="*/ 4691270 w 9149963"/>
                  <a:gd name="connsiteY304" fmla="*/ 2707542 h 6854147"/>
                  <a:gd name="connsiteX305" fmla="*/ 4678680 w 9149963"/>
                  <a:gd name="connsiteY305" fmla="*/ 2715494 h 6854147"/>
                  <a:gd name="connsiteX306" fmla="*/ 4661452 w 9149963"/>
                  <a:gd name="connsiteY306" fmla="*/ 2683688 h 6854147"/>
                  <a:gd name="connsiteX307" fmla="*/ 4664103 w 9149963"/>
                  <a:gd name="connsiteY307" fmla="*/ 2739347 h 6854147"/>
                  <a:gd name="connsiteX308" fmla="*/ 4664103 w 9149963"/>
                  <a:gd name="connsiteY308" fmla="*/ 2739347 h 6854147"/>
                  <a:gd name="connsiteX309" fmla="*/ 4664103 w 9149963"/>
                  <a:gd name="connsiteY309" fmla="*/ 2739347 h 6854147"/>
                  <a:gd name="connsiteX310" fmla="*/ 4660127 w 9149963"/>
                  <a:gd name="connsiteY310" fmla="*/ 2744648 h 6854147"/>
                  <a:gd name="connsiteX311" fmla="*/ 4640912 w 9149963"/>
                  <a:gd name="connsiteY311" fmla="*/ 2761876 h 6854147"/>
                  <a:gd name="connsiteX312" fmla="*/ 4623684 w 9149963"/>
                  <a:gd name="connsiteY312" fmla="*/ 2742660 h 6854147"/>
                  <a:gd name="connsiteX313" fmla="*/ 4640912 w 9149963"/>
                  <a:gd name="connsiteY313" fmla="*/ 2657847 h 6854147"/>
                  <a:gd name="connsiteX314" fmla="*/ 4658139 w 9149963"/>
                  <a:gd name="connsiteY314" fmla="*/ 2649233 h 6854147"/>
                  <a:gd name="connsiteX315" fmla="*/ 4662778 w 9149963"/>
                  <a:gd name="connsiteY315" fmla="*/ 2635318 h 6854147"/>
                  <a:gd name="connsiteX316" fmla="*/ 4650851 w 9149963"/>
                  <a:gd name="connsiteY316" fmla="*/ 2639294 h 6854147"/>
                  <a:gd name="connsiteX317" fmla="*/ 4640912 w 9149963"/>
                  <a:gd name="connsiteY317" fmla="*/ 2637968 h 6854147"/>
                  <a:gd name="connsiteX318" fmla="*/ 4626997 w 9149963"/>
                  <a:gd name="connsiteY318" fmla="*/ 2637968 h 6854147"/>
                  <a:gd name="connsiteX319" fmla="*/ 4626997 w 9149963"/>
                  <a:gd name="connsiteY319" fmla="*/ 2637968 h 6854147"/>
                  <a:gd name="connsiteX320" fmla="*/ 4626997 w 9149963"/>
                  <a:gd name="connsiteY320" fmla="*/ 2637968 h 6854147"/>
                  <a:gd name="connsiteX321" fmla="*/ 4622358 w 9149963"/>
                  <a:gd name="connsiteY321" fmla="*/ 2629355 h 6854147"/>
                  <a:gd name="connsiteX322" fmla="*/ 4610431 w 9149963"/>
                  <a:gd name="connsiteY322" fmla="*/ 2590260 h 6854147"/>
                  <a:gd name="connsiteX323" fmla="*/ 4589891 w 9149963"/>
                  <a:gd name="connsiteY323" fmla="*/ 2508760 h 6854147"/>
                  <a:gd name="connsiteX324" fmla="*/ 4577964 w 9149963"/>
                  <a:gd name="connsiteY324" fmla="*/ 2494845 h 6854147"/>
                  <a:gd name="connsiteX325" fmla="*/ 4570675 w 9149963"/>
                  <a:gd name="connsiteY325" fmla="*/ 2508760 h 6854147"/>
                  <a:gd name="connsiteX326" fmla="*/ 4588565 w 9149963"/>
                  <a:gd name="connsiteY326" fmla="*/ 2620078 h 6854147"/>
                  <a:gd name="connsiteX327" fmla="*/ 4597179 w 9149963"/>
                  <a:gd name="connsiteY327" fmla="*/ 2688327 h 6854147"/>
                  <a:gd name="connsiteX328" fmla="*/ 4604468 w 9149963"/>
                  <a:gd name="connsiteY328" fmla="*/ 2802958 h 6854147"/>
                  <a:gd name="connsiteX329" fmla="*/ 4597179 w 9149963"/>
                  <a:gd name="connsiteY329" fmla="*/ 2846690 h 6854147"/>
                  <a:gd name="connsiteX330" fmla="*/ 4570012 w 9149963"/>
                  <a:gd name="connsiteY330" fmla="*/ 2904337 h 6854147"/>
                  <a:gd name="connsiteX331" fmla="*/ 4569350 w 9149963"/>
                  <a:gd name="connsiteY331" fmla="*/ 2906988 h 6854147"/>
                  <a:gd name="connsiteX332" fmla="*/ 4564049 w 9149963"/>
                  <a:gd name="connsiteY332" fmla="*/ 2912951 h 6854147"/>
                  <a:gd name="connsiteX333" fmla="*/ 4549471 w 9149963"/>
                  <a:gd name="connsiteY333" fmla="*/ 2916264 h 6854147"/>
                  <a:gd name="connsiteX334" fmla="*/ 4548146 w 9149963"/>
                  <a:gd name="connsiteY334" fmla="*/ 2898373 h 6854147"/>
                  <a:gd name="connsiteX335" fmla="*/ 4562061 w 9149963"/>
                  <a:gd name="connsiteY335" fmla="*/ 2865243 h 6854147"/>
                  <a:gd name="connsiteX336" fmla="*/ 4562061 w 9149963"/>
                  <a:gd name="connsiteY336" fmla="*/ 2865243 h 6854147"/>
                  <a:gd name="connsiteX337" fmla="*/ 4580614 w 9149963"/>
                  <a:gd name="connsiteY337" fmla="*/ 2838739 h 6854147"/>
                  <a:gd name="connsiteX338" fmla="*/ 4577964 w 9149963"/>
                  <a:gd name="connsiteY338" fmla="*/ 2836751 h 6854147"/>
                  <a:gd name="connsiteX339" fmla="*/ 4552784 w 9149963"/>
                  <a:gd name="connsiteY339" fmla="*/ 2859280 h 6854147"/>
                  <a:gd name="connsiteX340" fmla="*/ 4542845 w 9149963"/>
                  <a:gd name="connsiteY340" fmla="*/ 2873194 h 6854147"/>
                  <a:gd name="connsiteX341" fmla="*/ 4534231 w 9149963"/>
                  <a:gd name="connsiteY341" fmla="*/ 2854641 h 6854147"/>
                  <a:gd name="connsiteX342" fmla="*/ 4521642 w 9149963"/>
                  <a:gd name="connsiteY342" fmla="*/ 2865906 h 6854147"/>
                  <a:gd name="connsiteX343" fmla="*/ 4512365 w 9149963"/>
                  <a:gd name="connsiteY343" fmla="*/ 2855967 h 6854147"/>
                  <a:gd name="connsiteX344" fmla="*/ 4501101 w 9149963"/>
                  <a:gd name="connsiteY344" fmla="*/ 2874520 h 6854147"/>
                  <a:gd name="connsiteX345" fmla="*/ 4502426 w 9149963"/>
                  <a:gd name="connsiteY345" fmla="*/ 2904337 h 6854147"/>
                  <a:gd name="connsiteX346" fmla="*/ 4507065 w 9149963"/>
                  <a:gd name="connsiteY346" fmla="*/ 2926203 h 6854147"/>
                  <a:gd name="connsiteX347" fmla="*/ 4517004 w 9149963"/>
                  <a:gd name="connsiteY347" fmla="*/ 2932829 h 6854147"/>
                  <a:gd name="connsiteX348" fmla="*/ 4534894 w 9149963"/>
                  <a:gd name="connsiteY348" fmla="*/ 2913614 h 6854147"/>
                  <a:gd name="connsiteX349" fmla="*/ 4540858 w 9149963"/>
                  <a:gd name="connsiteY349" fmla="*/ 2936805 h 6854147"/>
                  <a:gd name="connsiteX350" fmla="*/ 4530256 w 9149963"/>
                  <a:gd name="connsiteY350" fmla="*/ 2942768 h 6854147"/>
                  <a:gd name="connsiteX351" fmla="*/ 4540858 w 9149963"/>
                  <a:gd name="connsiteY351" fmla="*/ 2939455 h 6854147"/>
                  <a:gd name="connsiteX352" fmla="*/ 4523630 w 9149963"/>
                  <a:gd name="connsiteY352" fmla="*/ 2965297 h 6854147"/>
                  <a:gd name="connsiteX353" fmla="*/ 4545496 w 9149963"/>
                  <a:gd name="connsiteY353" fmla="*/ 2972586 h 6854147"/>
                  <a:gd name="connsiteX354" fmla="*/ 4533569 w 9149963"/>
                  <a:gd name="connsiteY354" fmla="*/ 2997102 h 6854147"/>
                  <a:gd name="connsiteX355" fmla="*/ 4544833 w 9149963"/>
                  <a:gd name="connsiteY355" fmla="*/ 3023607 h 6854147"/>
                  <a:gd name="connsiteX356" fmla="*/ 4605131 w 9149963"/>
                  <a:gd name="connsiteY356" fmla="*/ 3105107 h 6854147"/>
                  <a:gd name="connsiteX357" fmla="*/ 4852284 w 9149963"/>
                  <a:gd name="connsiteY357" fmla="*/ 3449002 h 6854147"/>
                  <a:gd name="connsiteX358" fmla="*/ 5236597 w 9149963"/>
                  <a:gd name="connsiteY358" fmla="*/ 3985715 h 6854147"/>
                  <a:gd name="connsiteX359" fmla="*/ 5193527 w 9149963"/>
                  <a:gd name="connsiteY359" fmla="*/ 4012219 h 6854147"/>
                  <a:gd name="connsiteX360" fmla="*/ 5155758 w 9149963"/>
                  <a:gd name="connsiteY360" fmla="*/ 4039386 h 6854147"/>
                  <a:gd name="connsiteX361" fmla="*/ 5143169 w 9149963"/>
                  <a:gd name="connsiteY361" fmla="*/ 4044687 h 6854147"/>
                  <a:gd name="connsiteX362" fmla="*/ 5141181 w 9149963"/>
                  <a:gd name="connsiteY362" fmla="*/ 4032097 h 6854147"/>
                  <a:gd name="connsiteX363" fmla="*/ 5151120 w 9149963"/>
                  <a:gd name="connsiteY363" fmla="*/ 4022821 h 6854147"/>
                  <a:gd name="connsiteX364" fmla="*/ 5129254 w 9149963"/>
                  <a:gd name="connsiteY364" fmla="*/ 4023483 h 6854147"/>
                  <a:gd name="connsiteX365" fmla="*/ 5086184 w 9149963"/>
                  <a:gd name="connsiteY365" fmla="*/ 4038060 h 6854147"/>
                  <a:gd name="connsiteX366" fmla="*/ 5076908 w 9149963"/>
                  <a:gd name="connsiteY366" fmla="*/ 4060589 h 6854147"/>
                  <a:gd name="connsiteX367" fmla="*/ 5025225 w 9149963"/>
                  <a:gd name="connsiteY367" fmla="*/ 4073179 h 6854147"/>
                  <a:gd name="connsiteX368" fmla="*/ 4945712 w 9149963"/>
                  <a:gd name="connsiteY368" fmla="*/ 4094382 h 6854147"/>
                  <a:gd name="connsiteX369" fmla="*/ 4931134 w 9149963"/>
                  <a:gd name="connsiteY369" fmla="*/ 4116248 h 6854147"/>
                  <a:gd name="connsiteX370" fmla="*/ 4943724 w 9149963"/>
                  <a:gd name="connsiteY370" fmla="*/ 4130826 h 6854147"/>
                  <a:gd name="connsiteX371" fmla="*/ 4913906 w 9149963"/>
                  <a:gd name="connsiteY371" fmla="*/ 4130826 h 6854147"/>
                  <a:gd name="connsiteX372" fmla="*/ 4833731 w 9149963"/>
                  <a:gd name="connsiteY372" fmla="*/ 4139439 h 6854147"/>
                  <a:gd name="connsiteX373" fmla="*/ 4790661 w 9149963"/>
                  <a:gd name="connsiteY373" fmla="*/ 4141428 h 6854147"/>
                  <a:gd name="connsiteX374" fmla="*/ 4752230 w 9149963"/>
                  <a:gd name="connsiteY374" fmla="*/ 4146728 h 6854147"/>
                  <a:gd name="connsiteX375" fmla="*/ 4752230 w 9149963"/>
                  <a:gd name="connsiteY375" fmla="*/ 4181184 h 6854147"/>
                  <a:gd name="connsiteX376" fmla="*/ 4700546 w 9149963"/>
                  <a:gd name="connsiteY376" fmla="*/ 4217628 h 6854147"/>
                  <a:gd name="connsiteX377" fmla="*/ 4690607 w 9149963"/>
                  <a:gd name="connsiteY377" fmla="*/ 4223591 h 6854147"/>
                  <a:gd name="connsiteX378" fmla="*/ 4660790 w 9149963"/>
                  <a:gd name="connsiteY378" fmla="*/ 4285214 h 6854147"/>
                  <a:gd name="connsiteX379" fmla="*/ 4603805 w 9149963"/>
                  <a:gd name="connsiteY379" fmla="*/ 4307080 h 6854147"/>
                  <a:gd name="connsiteX380" fmla="*/ 4613082 w 9149963"/>
                  <a:gd name="connsiteY380" fmla="*/ 4324970 h 6854147"/>
                  <a:gd name="connsiteX381" fmla="*/ 4575313 w 9149963"/>
                  <a:gd name="connsiteY381" fmla="*/ 4337560 h 6854147"/>
                  <a:gd name="connsiteX382" fmla="*/ 4612419 w 9149963"/>
                  <a:gd name="connsiteY382" fmla="*/ 4368040 h 6854147"/>
                  <a:gd name="connsiteX383" fmla="*/ 4564049 w 9149963"/>
                  <a:gd name="connsiteY383" fmla="*/ 4378642 h 6854147"/>
                  <a:gd name="connsiteX384" fmla="*/ 4591216 w 9149963"/>
                  <a:gd name="connsiteY384" fmla="*/ 4380629 h 6854147"/>
                  <a:gd name="connsiteX385" fmla="*/ 4559410 w 9149963"/>
                  <a:gd name="connsiteY385" fmla="*/ 4386593 h 6854147"/>
                  <a:gd name="connsiteX386" fmla="*/ 4506402 w 9149963"/>
                  <a:gd name="connsiteY386" fmla="*/ 4403158 h 6854147"/>
                  <a:gd name="connsiteX387" fmla="*/ 4477247 w 9149963"/>
                  <a:gd name="connsiteY387" fmla="*/ 4435626 h 6854147"/>
                  <a:gd name="connsiteX388" fmla="*/ 4459357 w 9149963"/>
                  <a:gd name="connsiteY388" fmla="*/ 4462130 h 6854147"/>
                  <a:gd name="connsiteX389" fmla="*/ 4452731 w 9149963"/>
                  <a:gd name="connsiteY389" fmla="*/ 4466106 h 6854147"/>
                  <a:gd name="connsiteX390" fmla="*/ 4403697 w 9149963"/>
                  <a:gd name="connsiteY390" fmla="*/ 4478695 h 6854147"/>
                  <a:gd name="connsiteX391" fmla="*/ 4369242 w 9149963"/>
                  <a:gd name="connsiteY391" fmla="*/ 4487972 h 6854147"/>
                  <a:gd name="connsiteX392" fmla="*/ 4368579 w 9149963"/>
                  <a:gd name="connsiteY392" fmla="*/ 4498574 h 6854147"/>
                  <a:gd name="connsiteX393" fmla="*/ 4420263 w 9149963"/>
                  <a:gd name="connsiteY393" fmla="*/ 4493935 h 6854147"/>
                  <a:gd name="connsiteX394" fmla="*/ 4392433 w 9149963"/>
                  <a:gd name="connsiteY394" fmla="*/ 4515139 h 6854147"/>
                  <a:gd name="connsiteX395" fmla="*/ 4275152 w 9149963"/>
                  <a:gd name="connsiteY395" fmla="*/ 4540981 h 6854147"/>
                  <a:gd name="connsiteX396" fmla="*/ 4256599 w 9149963"/>
                  <a:gd name="connsiteY396" fmla="*/ 4558871 h 6854147"/>
                  <a:gd name="connsiteX397" fmla="*/ 4270513 w 9149963"/>
                  <a:gd name="connsiteY397" fmla="*/ 4563509 h 6854147"/>
                  <a:gd name="connsiteX398" fmla="*/ 4285091 w 9149963"/>
                  <a:gd name="connsiteY398" fmla="*/ 4575436 h 6854147"/>
                  <a:gd name="connsiteX399" fmla="*/ 4266538 w 9149963"/>
                  <a:gd name="connsiteY399" fmla="*/ 4580737 h 6854147"/>
                  <a:gd name="connsiteX400" fmla="*/ 4186362 w 9149963"/>
                  <a:gd name="connsiteY400" fmla="*/ 4584713 h 6854147"/>
                  <a:gd name="connsiteX401" fmla="*/ 4230757 w 9149963"/>
                  <a:gd name="connsiteY401" fmla="*/ 4564172 h 6854147"/>
                  <a:gd name="connsiteX402" fmla="*/ 4244671 w 9149963"/>
                  <a:gd name="connsiteY402" fmla="*/ 4534355 h 6854147"/>
                  <a:gd name="connsiteX403" fmla="*/ 4202927 w 9149963"/>
                  <a:gd name="connsiteY403" fmla="*/ 4535680 h 6854147"/>
                  <a:gd name="connsiteX404" fmla="*/ 4204915 w 9149963"/>
                  <a:gd name="connsiteY404" fmla="*/ 4531704 h 6854147"/>
                  <a:gd name="connsiteX405" fmla="*/ 4187687 w 9149963"/>
                  <a:gd name="connsiteY405" fmla="*/ 4523090 h 6854147"/>
                  <a:gd name="connsiteX406" fmla="*/ 4126727 w 9149963"/>
                  <a:gd name="connsiteY406" fmla="*/ 4519115 h 6854147"/>
                  <a:gd name="connsiteX407" fmla="*/ 4045889 w 9149963"/>
                  <a:gd name="connsiteY407" fmla="*/ 4562847 h 6854147"/>
                  <a:gd name="connsiteX408" fmla="*/ 4013421 w 9149963"/>
                  <a:gd name="connsiteY408" fmla="*/ 4550920 h 6854147"/>
                  <a:gd name="connsiteX409" fmla="*/ 3937883 w 9149963"/>
                  <a:gd name="connsiteY409" fmla="*/ 4578750 h 6854147"/>
                  <a:gd name="connsiteX410" fmla="*/ 3987579 w 9149963"/>
                  <a:gd name="connsiteY410" fmla="*/ 4568148 h 6854147"/>
                  <a:gd name="connsiteX411" fmla="*/ 3943847 w 9149963"/>
                  <a:gd name="connsiteY411" fmla="*/ 4585376 h 6854147"/>
                  <a:gd name="connsiteX412" fmla="*/ 3918005 w 9149963"/>
                  <a:gd name="connsiteY412" fmla="*/ 4599290 h 6854147"/>
                  <a:gd name="connsiteX413" fmla="*/ 3926619 w 9149963"/>
                  <a:gd name="connsiteY413" fmla="*/ 4603266 h 6854147"/>
                  <a:gd name="connsiteX414" fmla="*/ 3916017 w 9149963"/>
                  <a:gd name="connsiteY414" fmla="*/ 4603266 h 6854147"/>
                  <a:gd name="connsiteX415" fmla="*/ 3897465 w 9149963"/>
                  <a:gd name="connsiteY415" fmla="*/ 4605916 h 6854147"/>
                  <a:gd name="connsiteX416" fmla="*/ 3906741 w 9149963"/>
                  <a:gd name="connsiteY416" fmla="*/ 4592664 h 6854147"/>
                  <a:gd name="connsiteX417" fmla="*/ 3906078 w 9149963"/>
                  <a:gd name="connsiteY417" fmla="*/ 4581400 h 6854147"/>
                  <a:gd name="connsiteX418" fmla="*/ 3886200 w 9149963"/>
                  <a:gd name="connsiteY418" fmla="*/ 4589351 h 6854147"/>
                  <a:gd name="connsiteX419" fmla="*/ 3868972 w 9149963"/>
                  <a:gd name="connsiteY419" fmla="*/ 4621819 h 6854147"/>
                  <a:gd name="connsiteX420" fmla="*/ 3872948 w 9149963"/>
                  <a:gd name="connsiteY420" fmla="*/ 4621156 h 6854147"/>
                  <a:gd name="connsiteX421" fmla="*/ 3798073 w 9149963"/>
                  <a:gd name="connsiteY421" fmla="*/ 4648986 h 6854147"/>
                  <a:gd name="connsiteX422" fmla="*/ 3817289 w 9149963"/>
                  <a:gd name="connsiteY422" fmla="*/ 4622482 h 6854147"/>
                  <a:gd name="connsiteX423" fmla="*/ 3818614 w 9149963"/>
                  <a:gd name="connsiteY423" fmla="*/ 4621156 h 6854147"/>
                  <a:gd name="connsiteX424" fmla="*/ 3813976 w 9149963"/>
                  <a:gd name="connsiteY424" fmla="*/ 4619168 h 6854147"/>
                  <a:gd name="connsiteX425" fmla="*/ 3839155 w 9149963"/>
                  <a:gd name="connsiteY425" fmla="*/ 4581400 h 6854147"/>
                  <a:gd name="connsiteX426" fmla="*/ 3827228 w 9149963"/>
                  <a:gd name="connsiteY426" fmla="*/ 4580737 h 6854147"/>
                  <a:gd name="connsiteX427" fmla="*/ 3825240 w 9149963"/>
                  <a:gd name="connsiteY427" fmla="*/ 4579412 h 6854147"/>
                  <a:gd name="connsiteX428" fmla="*/ 3825903 w 9149963"/>
                  <a:gd name="connsiteY428" fmla="*/ 4577424 h 6854147"/>
                  <a:gd name="connsiteX429" fmla="*/ 3827891 w 9149963"/>
                  <a:gd name="connsiteY429" fmla="*/ 4574111 h 6854147"/>
                  <a:gd name="connsiteX430" fmla="*/ 3827891 w 9149963"/>
                  <a:gd name="connsiteY430" fmla="*/ 4574111 h 6854147"/>
                  <a:gd name="connsiteX431" fmla="*/ 3817951 w 9149963"/>
                  <a:gd name="connsiteY431" fmla="*/ 4576099 h 6854147"/>
                  <a:gd name="connsiteX432" fmla="*/ 3776207 w 9149963"/>
                  <a:gd name="connsiteY432" fmla="*/ 4645010 h 6854147"/>
                  <a:gd name="connsiteX433" fmla="*/ 3766268 w 9149963"/>
                  <a:gd name="connsiteY433" fmla="*/ 4648323 h 6854147"/>
                  <a:gd name="connsiteX434" fmla="*/ 3765605 w 9149963"/>
                  <a:gd name="connsiteY434" fmla="*/ 4648986 h 6854147"/>
                  <a:gd name="connsiteX435" fmla="*/ 3765605 w 9149963"/>
                  <a:gd name="connsiteY435" fmla="*/ 4660250 h 6854147"/>
                  <a:gd name="connsiteX436" fmla="*/ 3742414 w 9149963"/>
                  <a:gd name="connsiteY436" fmla="*/ 4674165 h 6854147"/>
                  <a:gd name="connsiteX437" fmla="*/ 3743077 w 9149963"/>
                  <a:gd name="connsiteY437" fmla="*/ 4673502 h 6854147"/>
                  <a:gd name="connsiteX438" fmla="*/ 3743739 w 9149963"/>
                  <a:gd name="connsiteY438" fmla="*/ 4667539 h 6854147"/>
                  <a:gd name="connsiteX439" fmla="*/ 3677478 w 9149963"/>
                  <a:gd name="connsiteY439" fmla="*/ 4682779 h 6854147"/>
                  <a:gd name="connsiteX440" fmla="*/ 3675491 w 9149963"/>
                  <a:gd name="connsiteY440" fmla="*/ 4676153 h 6854147"/>
                  <a:gd name="connsiteX441" fmla="*/ 3647661 w 9149963"/>
                  <a:gd name="connsiteY441" fmla="*/ 4690068 h 6854147"/>
                  <a:gd name="connsiteX442" fmla="*/ 3556883 w 9149963"/>
                  <a:gd name="connsiteY442" fmla="*/ 4748377 h 6854147"/>
                  <a:gd name="connsiteX443" fmla="*/ 3552245 w 9149963"/>
                  <a:gd name="connsiteY443" fmla="*/ 4749040 h 6854147"/>
                  <a:gd name="connsiteX444" fmla="*/ 3488635 w 9149963"/>
                  <a:gd name="connsiteY444" fmla="*/ 4795422 h 6854147"/>
                  <a:gd name="connsiteX445" fmla="*/ 3480021 w 9149963"/>
                  <a:gd name="connsiteY445" fmla="*/ 4785483 h 6854147"/>
                  <a:gd name="connsiteX446" fmla="*/ 3450866 w 9149963"/>
                  <a:gd name="connsiteY446" fmla="*/ 4771568 h 6854147"/>
                  <a:gd name="connsiteX447" fmla="*/ 3464118 w 9149963"/>
                  <a:gd name="connsiteY447" fmla="*/ 4770243 h 6854147"/>
                  <a:gd name="connsiteX448" fmla="*/ 3432313 w 9149963"/>
                  <a:gd name="connsiteY448" fmla="*/ 4753016 h 6854147"/>
                  <a:gd name="connsiteX449" fmla="*/ 3433638 w 9149963"/>
                  <a:gd name="connsiteY449" fmla="*/ 4778195 h 6854147"/>
                  <a:gd name="connsiteX450" fmla="*/ 3386593 w 9149963"/>
                  <a:gd name="connsiteY450" fmla="*/ 4761629 h 6854147"/>
                  <a:gd name="connsiteX451" fmla="*/ 3380630 w 9149963"/>
                  <a:gd name="connsiteY451" fmla="*/ 4786808 h 6854147"/>
                  <a:gd name="connsiteX452" fmla="*/ 3411110 w 9149963"/>
                  <a:gd name="connsiteY452" fmla="*/ 4800061 h 6854147"/>
                  <a:gd name="connsiteX453" fmla="*/ 3314369 w 9149963"/>
                  <a:gd name="connsiteY453" fmla="*/ 4807350 h 6854147"/>
                  <a:gd name="connsiteX454" fmla="*/ 3381292 w 9149963"/>
                  <a:gd name="connsiteY454" fmla="*/ 4814638 h 6854147"/>
                  <a:gd name="connsiteX455" fmla="*/ 3339548 w 9149963"/>
                  <a:gd name="connsiteY455" fmla="*/ 4861021 h 6854147"/>
                  <a:gd name="connsiteX456" fmla="*/ 3324308 w 9149963"/>
                  <a:gd name="connsiteY456" fmla="*/ 4898789 h 6854147"/>
                  <a:gd name="connsiteX457" fmla="*/ 3326296 w 9149963"/>
                  <a:gd name="connsiteY457" fmla="*/ 4912704 h 6854147"/>
                  <a:gd name="connsiteX458" fmla="*/ 3331597 w 9149963"/>
                  <a:gd name="connsiteY458" fmla="*/ 4921981 h 6854147"/>
                  <a:gd name="connsiteX459" fmla="*/ 3331597 w 9149963"/>
                  <a:gd name="connsiteY459" fmla="*/ 4921981 h 6854147"/>
                  <a:gd name="connsiteX460" fmla="*/ 3252083 w 9149963"/>
                  <a:gd name="connsiteY460" fmla="*/ 4933908 h 6854147"/>
                  <a:gd name="connsiteX461" fmla="*/ 3227567 w 9149963"/>
                  <a:gd name="connsiteY461" fmla="*/ 4937883 h 6854147"/>
                  <a:gd name="connsiteX462" fmla="*/ 3220941 w 9149963"/>
                  <a:gd name="connsiteY462" fmla="*/ 4974989 h 6854147"/>
                  <a:gd name="connsiteX463" fmla="*/ 3157331 w 9149963"/>
                  <a:gd name="connsiteY463" fmla="*/ 5000831 h 6854147"/>
                  <a:gd name="connsiteX464" fmla="*/ 3171245 w 9149963"/>
                  <a:gd name="connsiteY464" fmla="*/ 5018059 h 6854147"/>
                  <a:gd name="connsiteX465" fmla="*/ 3148054 w 9149963"/>
                  <a:gd name="connsiteY465" fmla="*/ 5032636 h 6854147"/>
                  <a:gd name="connsiteX466" fmla="*/ 3168595 w 9149963"/>
                  <a:gd name="connsiteY466" fmla="*/ 5057153 h 6854147"/>
                  <a:gd name="connsiteX467" fmla="*/ 3150704 w 9149963"/>
                  <a:gd name="connsiteY467" fmla="*/ 5075043 h 6854147"/>
                  <a:gd name="connsiteX468" fmla="*/ 3138115 w 9149963"/>
                  <a:gd name="connsiteY468" fmla="*/ 5081007 h 6854147"/>
                  <a:gd name="connsiteX469" fmla="*/ 3122875 w 9149963"/>
                  <a:gd name="connsiteY469" fmla="*/ 5090946 h 6854147"/>
                  <a:gd name="connsiteX470" fmla="*/ 3107635 w 9149963"/>
                  <a:gd name="connsiteY470" fmla="*/ 5099560 h 6854147"/>
                  <a:gd name="connsiteX471" fmla="*/ 3094383 w 9149963"/>
                  <a:gd name="connsiteY471" fmla="*/ 5109499 h 6854147"/>
                  <a:gd name="connsiteX472" fmla="*/ 3088419 w 9149963"/>
                  <a:gd name="connsiteY472" fmla="*/ 5120763 h 6854147"/>
                  <a:gd name="connsiteX473" fmla="*/ 3038061 w 9149963"/>
                  <a:gd name="connsiteY473" fmla="*/ 5131365 h 6854147"/>
                  <a:gd name="connsiteX474" fmla="*/ 3086431 w 9149963"/>
                  <a:gd name="connsiteY474" fmla="*/ 5130040 h 6854147"/>
                  <a:gd name="connsiteX475" fmla="*/ 3101009 w 9149963"/>
                  <a:gd name="connsiteY475" fmla="*/ 5131365 h 6854147"/>
                  <a:gd name="connsiteX476" fmla="*/ 3093720 w 9149963"/>
                  <a:gd name="connsiteY476" fmla="*/ 5139979 h 6854147"/>
                  <a:gd name="connsiteX477" fmla="*/ 3068541 w 9149963"/>
                  <a:gd name="connsiteY477" fmla="*/ 5145942 h 6854147"/>
                  <a:gd name="connsiteX478" fmla="*/ 2980414 w 9149963"/>
                  <a:gd name="connsiteY478" fmla="*/ 5164495 h 6854147"/>
                  <a:gd name="connsiteX479" fmla="*/ 2977101 w 9149963"/>
                  <a:gd name="connsiteY479" fmla="*/ 5167146 h 6854147"/>
                  <a:gd name="connsiteX480" fmla="*/ 2945296 w 9149963"/>
                  <a:gd name="connsiteY480" fmla="*/ 5181723 h 6854147"/>
                  <a:gd name="connsiteX481" fmla="*/ 2963849 w 9149963"/>
                  <a:gd name="connsiteY481" fmla="*/ 5199614 h 6854147"/>
                  <a:gd name="connsiteX482" fmla="*/ 2932706 w 9149963"/>
                  <a:gd name="connsiteY482" fmla="*/ 5192325 h 6854147"/>
                  <a:gd name="connsiteX483" fmla="*/ 2918791 w 9149963"/>
                  <a:gd name="connsiteY483" fmla="*/ 5181061 h 6854147"/>
                  <a:gd name="connsiteX484" fmla="*/ 2969150 w 9149963"/>
                  <a:gd name="connsiteY484" fmla="*/ 5161845 h 6854147"/>
                  <a:gd name="connsiteX485" fmla="*/ 2943970 w 9149963"/>
                  <a:gd name="connsiteY485" fmla="*/ 5122751 h 6854147"/>
                  <a:gd name="connsiteX486" fmla="*/ 2894937 w 9149963"/>
                  <a:gd name="connsiteY486" fmla="*/ 5175760 h 6854147"/>
                  <a:gd name="connsiteX487" fmla="*/ 2880360 w 9149963"/>
                  <a:gd name="connsiteY487" fmla="*/ 5187024 h 6854147"/>
                  <a:gd name="connsiteX488" fmla="*/ 2846567 w 9149963"/>
                  <a:gd name="connsiteY488" fmla="*/ 5217504 h 6854147"/>
                  <a:gd name="connsiteX489" fmla="*/ 2863795 w 9149963"/>
                  <a:gd name="connsiteY489" fmla="*/ 5228106 h 6854147"/>
                  <a:gd name="connsiteX490" fmla="*/ 2749826 w 9149963"/>
                  <a:gd name="connsiteY490" fmla="*/ 5259911 h 6854147"/>
                  <a:gd name="connsiteX491" fmla="*/ 2692179 w 9149963"/>
                  <a:gd name="connsiteY491" fmla="*/ 5268525 h 6854147"/>
                  <a:gd name="connsiteX492" fmla="*/ 2679590 w 9149963"/>
                  <a:gd name="connsiteY492" fmla="*/ 5296355 h 6854147"/>
                  <a:gd name="connsiteX493" fmla="*/ 2621943 w 9149963"/>
                  <a:gd name="connsiteY493" fmla="*/ 5336774 h 6854147"/>
                  <a:gd name="connsiteX494" fmla="*/ 2596764 w 9149963"/>
                  <a:gd name="connsiteY494" fmla="*/ 5355327 h 6854147"/>
                  <a:gd name="connsiteX495" fmla="*/ 2538454 w 9149963"/>
                  <a:gd name="connsiteY495" fmla="*/ 5380506 h 6854147"/>
                  <a:gd name="connsiteX496" fmla="*/ 2523214 w 9149963"/>
                  <a:gd name="connsiteY496" fmla="*/ 5382494 h 6854147"/>
                  <a:gd name="connsiteX497" fmla="*/ 2486108 w 9149963"/>
                  <a:gd name="connsiteY497" fmla="*/ 5387132 h 6854147"/>
                  <a:gd name="connsiteX498" fmla="*/ 2496047 w 9149963"/>
                  <a:gd name="connsiteY498" fmla="*/ 5407010 h 6854147"/>
                  <a:gd name="connsiteX499" fmla="*/ 2496047 w 9149963"/>
                  <a:gd name="connsiteY499" fmla="*/ 5419600 h 6854147"/>
                  <a:gd name="connsiteX500" fmla="*/ 2454965 w 9149963"/>
                  <a:gd name="connsiteY500" fmla="*/ 5445442 h 6854147"/>
                  <a:gd name="connsiteX501" fmla="*/ 2466892 w 9149963"/>
                  <a:gd name="connsiteY501" fmla="*/ 5387795 h 6854147"/>
                  <a:gd name="connsiteX502" fmla="*/ 2449002 w 9149963"/>
                  <a:gd name="connsiteY502" fmla="*/ 5424900 h 6854147"/>
                  <a:gd name="connsiteX503" fmla="*/ 2439063 w 9149963"/>
                  <a:gd name="connsiteY503" fmla="*/ 5450742 h 6854147"/>
                  <a:gd name="connsiteX504" fmla="*/ 2411233 w 9149963"/>
                  <a:gd name="connsiteY504" fmla="*/ 5464657 h 6854147"/>
                  <a:gd name="connsiteX505" fmla="*/ 2352924 w 9149963"/>
                  <a:gd name="connsiteY505" fmla="*/ 5513690 h 6854147"/>
                  <a:gd name="connsiteX506" fmla="*/ 2356899 w 9149963"/>
                  <a:gd name="connsiteY506" fmla="*/ 5530255 h 6854147"/>
                  <a:gd name="connsiteX507" fmla="*/ 2367501 w 9149963"/>
                  <a:gd name="connsiteY507" fmla="*/ 5544170 h 6854147"/>
                  <a:gd name="connsiteX508" fmla="*/ 2339009 w 9149963"/>
                  <a:gd name="connsiteY508" fmla="*/ 5546158 h 6854147"/>
                  <a:gd name="connsiteX509" fmla="*/ 2315817 w 9149963"/>
                  <a:gd name="connsiteY509" fmla="*/ 5537544 h 6854147"/>
                  <a:gd name="connsiteX510" fmla="*/ 2297265 w 9149963"/>
                  <a:gd name="connsiteY510" fmla="*/ 5531581 h 6854147"/>
                  <a:gd name="connsiteX511" fmla="*/ 2317143 w 9149963"/>
                  <a:gd name="connsiteY511" fmla="*/ 5527605 h 6854147"/>
                  <a:gd name="connsiteX512" fmla="*/ 2336358 w 9149963"/>
                  <a:gd name="connsiteY512" fmla="*/ 5520979 h 6854147"/>
                  <a:gd name="connsiteX513" fmla="*/ 2318468 w 9149963"/>
                  <a:gd name="connsiteY513" fmla="*/ 5512365 h 6854147"/>
                  <a:gd name="connsiteX514" fmla="*/ 2268772 w 9149963"/>
                  <a:gd name="connsiteY514" fmla="*/ 5527605 h 6854147"/>
                  <a:gd name="connsiteX515" fmla="*/ 2242268 w 9149963"/>
                  <a:gd name="connsiteY515" fmla="*/ 5530918 h 6854147"/>
                  <a:gd name="connsiteX516" fmla="*/ 2198536 w 9149963"/>
                  <a:gd name="connsiteY516" fmla="*/ 5546158 h 6854147"/>
                  <a:gd name="connsiteX517" fmla="*/ 2162755 w 9149963"/>
                  <a:gd name="connsiteY517" fmla="*/ 5548146 h 6854147"/>
                  <a:gd name="connsiteX518" fmla="*/ 2161430 w 9149963"/>
                  <a:gd name="connsiteY518" fmla="*/ 5549471 h 6854147"/>
                  <a:gd name="connsiteX519" fmla="*/ 2156129 w 9149963"/>
                  <a:gd name="connsiteY519" fmla="*/ 5549471 h 6854147"/>
                  <a:gd name="connsiteX520" fmla="*/ 2144202 w 9149963"/>
                  <a:gd name="connsiteY520" fmla="*/ 5565374 h 6854147"/>
                  <a:gd name="connsiteX521" fmla="*/ 2135588 w 9149963"/>
                  <a:gd name="connsiteY521" fmla="*/ 5571337 h 6854147"/>
                  <a:gd name="connsiteX522" fmla="*/ 2118360 w 9149963"/>
                  <a:gd name="connsiteY522" fmla="*/ 5557422 h 6854147"/>
                  <a:gd name="connsiteX523" fmla="*/ 2115710 w 9149963"/>
                  <a:gd name="connsiteY523" fmla="*/ 5555434 h 6854147"/>
                  <a:gd name="connsiteX524" fmla="*/ 2113059 w 9149963"/>
                  <a:gd name="connsiteY524" fmla="*/ 5575313 h 6854147"/>
                  <a:gd name="connsiteX525" fmla="*/ 2110409 w 9149963"/>
                  <a:gd name="connsiteY525" fmla="*/ 5579289 h 6854147"/>
                  <a:gd name="connsiteX526" fmla="*/ 2109746 w 9149963"/>
                  <a:gd name="connsiteY526" fmla="*/ 5579289 h 6854147"/>
                  <a:gd name="connsiteX527" fmla="*/ 2086555 w 9149963"/>
                  <a:gd name="connsiteY527" fmla="*/ 5585915 h 6854147"/>
                  <a:gd name="connsiteX528" fmla="*/ 2081917 w 9149963"/>
                  <a:gd name="connsiteY528" fmla="*/ 5597179 h 6854147"/>
                  <a:gd name="connsiteX529" fmla="*/ 2057400 w 9149963"/>
                  <a:gd name="connsiteY529" fmla="*/ 5585915 h 6854147"/>
                  <a:gd name="connsiteX530" fmla="*/ 2053424 w 9149963"/>
                  <a:gd name="connsiteY530" fmla="*/ 5533568 h 6854147"/>
                  <a:gd name="connsiteX531" fmla="*/ 2044148 w 9149963"/>
                  <a:gd name="connsiteY531" fmla="*/ 5577963 h 6854147"/>
                  <a:gd name="connsiteX532" fmla="*/ 2045473 w 9149963"/>
                  <a:gd name="connsiteY532" fmla="*/ 5597179 h 6854147"/>
                  <a:gd name="connsiteX533" fmla="*/ 2028245 w 9149963"/>
                  <a:gd name="connsiteY533" fmla="*/ 5608443 h 6854147"/>
                  <a:gd name="connsiteX534" fmla="*/ 1951383 w 9149963"/>
                  <a:gd name="connsiteY534" fmla="*/ 5640248 h 6854147"/>
                  <a:gd name="connsiteX535" fmla="*/ 1945419 w 9149963"/>
                  <a:gd name="connsiteY535" fmla="*/ 5641574 h 6854147"/>
                  <a:gd name="connsiteX536" fmla="*/ 1885784 w 9149963"/>
                  <a:gd name="connsiteY536" fmla="*/ 5623683 h 6854147"/>
                  <a:gd name="connsiteX537" fmla="*/ 1856630 w 9149963"/>
                  <a:gd name="connsiteY537" fmla="*/ 5646874 h 6854147"/>
                  <a:gd name="connsiteX538" fmla="*/ 1818861 w 9149963"/>
                  <a:gd name="connsiteY538" fmla="*/ 5639586 h 6854147"/>
                  <a:gd name="connsiteX539" fmla="*/ 1802958 w 9149963"/>
                  <a:gd name="connsiteY539" fmla="*/ 5659464 h 6854147"/>
                  <a:gd name="connsiteX540" fmla="*/ 1777117 w 9149963"/>
                  <a:gd name="connsiteY540" fmla="*/ 5697895 h 6854147"/>
                  <a:gd name="connsiteX541" fmla="*/ 1747962 w 9149963"/>
                  <a:gd name="connsiteY541" fmla="*/ 5703196 h 6854147"/>
                  <a:gd name="connsiteX542" fmla="*/ 1673087 w 9149963"/>
                  <a:gd name="connsiteY542" fmla="*/ 5744278 h 6854147"/>
                  <a:gd name="connsiteX543" fmla="*/ 1679713 w 9149963"/>
                  <a:gd name="connsiteY543" fmla="*/ 5747591 h 6854147"/>
                  <a:gd name="connsiteX544" fmla="*/ 1816211 w 9149963"/>
                  <a:gd name="connsiteY544" fmla="*/ 5710485 h 6854147"/>
                  <a:gd name="connsiteX545" fmla="*/ 1834101 w 9149963"/>
                  <a:gd name="connsiteY545" fmla="*/ 5711148 h 6854147"/>
                  <a:gd name="connsiteX546" fmla="*/ 1824162 w 9149963"/>
                  <a:gd name="connsiteY546" fmla="*/ 5719099 h 6854147"/>
                  <a:gd name="connsiteX547" fmla="*/ 1673750 w 9149963"/>
                  <a:gd name="connsiteY547" fmla="*/ 5797950 h 6854147"/>
                  <a:gd name="connsiteX548" fmla="*/ 1590261 w 9149963"/>
                  <a:gd name="connsiteY548" fmla="*/ 5839694 h 6854147"/>
                  <a:gd name="connsiteX549" fmla="*/ 1540565 w 9149963"/>
                  <a:gd name="connsiteY549" fmla="*/ 5853608 h 6854147"/>
                  <a:gd name="connsiteX550" fmla="*/ 1504122 w 9149963"/>
                  <a:gd name="connsiteY550" fmla="*/ 5870836 h 6854147"/>
                  <a:gd name="connsiteX551" fmla="*/ 1485569 w 9149963"/>
                  <a:gd name="connsiteY551" fmla="*/ 5866861 h 6854147"/>
                  <a:gd name="connsiteX552" fmla="*/ 1471654 w 9149963"/>
                  <a:gd name="connsiteY552" fmla="*/ 5857584 h 6854147"/>
                  <a:gd name="connsiteX553" fmla="*/ 1474304 w 9149963"/>
                  <a:gd name="connsiteY553" fmla="*/ 5879450 h 6854147"/>
                  <a:gd name="connsiteX554" fmla="*/ 1454426 w 9149963"/>
                  <a:gd name="connsiteY554" fmla="*/ 5899991 h 6854147"/>
                  <a:gd name="connsiteX555" fmla="*/ 1414007 w 9149963"/>
                  <a:gd name="connsiteY555" fmla="*/ 5933121 h 6854147"/>
                  <a:gd name="connsiteX556" fmla="*/ 1358348 w 9149963"/>
                  <a:gd name="connsiteY556" fmla="*/ 5978842 h 6854147"/>
                  <a:gd name="connsiteX557" fmla="*/ 1328530 w 9149963"/>
                  <a:gd name="connsiteY557" fmla="*/ 6017273 h 6854147"/>
                  <a:gd name="connsiteX558" fmla="*/ 1270221 w 9149963"/>
                  <a:gd name="connsiteY558" fmla="*/ 6061668 h 6854147"/>
                  <a:gd name="connsiteX559" fmla="*/ 1237753 w 9149963"/>
                  <a:gd name="connsiteY559" fmla="*/ 6055704 h 6854147"/>
                  <a:gd name="connsiteX560" fmla="*/ 1216550 w 9149963"/>
                  <a:gd name="connsiteY560" fmla="*/ 6083534 h 6854147"/>
                  <a:gd name="connsiteX561" fmla="*/ 1204623 w 9149963"/>
                  <a:gd name="connsiteY561" fmla="*/ 6099436 h 6854147"/>
                  <a:gd name="connsiteX562" fmla="*/ 1188720 w 9149963"/>
                  <a:gd name="connsiteY562" fmla="*/ 6105400 h 6854147"/>
                  <a:gd name="connsiteX563" fmla="*/ 1177456 w 9149963"/>
                  <a:gd name="connsiteY563" fmla="*/ 6108713 h 6854147"/>
                  <a:gd name="connsiteX564" fmla="*/ 1158903 w 9149963"/>
                  <a:gd name="connsiteY564" fmla="*/ 6106063 h 6854147"/>
                  <a:gd name="connsiteX565" fmla="*/ 1194684 w 9149963"/>
                  <a:gd name="connsiteY565" fmla="*/ 6076908 h 6854147"/>
                  <a:gd name="connsiteX566" fmla="*/ 1209261 w 9149963"/>
                  <a:gd name="connsiteY566" fmla="*/ 6056367 h 6854147"/>
                  <a:gd name="connsiteX567" fmla="*/ 1193358 w 9149963"/>
                  <a:gd name="connsiteY567" fmla="*/ 6032513 h 6854147"/>
                  <a:gd name="connsiteX568" fmla="*/ 1171492 w 9149963"/>
                  <a:gd name="connsiteY568" fmla="*/ 6049741 h 6854147"/>
                  <a:gd name="connsiteX569" fmla="*/ 1155590 w 9149963"/>
                  <a:gd name="connsiteY569" fmla="*/ 6024561 h 6854147"/>
                  <a:gd name="connsiteX570" fmla="*/ 1154927 w 9149963"/>
                  <a:gd name="connsiteY570" fmla="*/ 6023236 h 6854147"/>
                  <a:gd name="connsiteX571" fmla="*/ 1183419 w 9149963"/>
                  <a:gd name="connsiteY571" fmla="*/ 6029200 h 6854147"/>
                  <a:gd name="connsiteX572" fmla="*/ 1212574 w 9149963"/>
                  <a:gd name="connsiteY572" fmla="*/ 5992756 h 6854147"/>
                  <a:gd name="connsiteX573" fmla="*/ 1204623 w 9149963"/>
                  <a:gd name="connsiteY573" fmla="*/ 5984142 h 6854147"/>
                  <a:gd name="connsiteX574" fmla="*/ 1186732 w 9149963"/>
                  <a:gd name="connsiteY574" fmla="*/ 5984805 h 6854147"/>
                  <a:gd name="connsiteX575" fmla="*/ 1210586 w 9149963"/>
                  <a:gd name="connsiteY575" fmla="*/ 5951012 h 6854147"/>
                  <a:gd name="connsiteX576" fmla="*/ 1211911 w 9149963"/>
                  <a:gd name="connsiteY576" fmla="*/ 5949687 h 6854147"/>
                  <a:gd name="connsiteX577" fmla="*/ 1207273 w 9149963"/>
                  <a:gd name="connsiteY577" fmla="*/ 5947699 h 6854147"/>
                  <a:gd name="connsiteX578" fmla="*/ 1232452 w 9149963"/>
                  <a:gd name="connsiteY578" fmla="*/ 5909930 h 6854147"/>
                  <a:gd name="connsiteX579" fmla="*/ 1220525 w 9149963"/>
                  <a:gd name="connsiteY579" fmla="*/ 5909268 h 6854147"/>
                  <a:gd name="connsiteX580" fmla="*/ 1218537 w 9149963"/>
                  <a:gd name="connsiteY580" fmla="*/ 5907942 h 6854147"/>
                  <a:gd name="connsiteX581" fmla="*/ 1219200 w 9149963"/>
                  <a:gd name="connsiteY581" fmla="*/ 5905955 h 6854147"/>
                  <a:gd name="connsiteX582" fmla="*/ 1221188 w 9149963"/>
                  <a:gd name="connsiteY582" fmla="*/ 5902642 h 6854147"/>
                  <a:gd name="connsiteX583" fmla="*/ 1221188 w 9149963"/>
                  <a:gd name="connsiteY583" fmla="*/ 5902642 h 6854147"/>
                  <a:gd name="connsiteX584" fmla="*/ 1211249 w 9149963"/>
                  <a:gd name="connsiteY584" fmla="*/ 5904629 h 6854147"/>
                  <a:gd name="connsiteX585" fmla="*/ 1169504 w 9149963"/>
                  <a:gd name="connsiteY585" fmla="*/ 5973541 h 6854147"/>
                  <a:gd name="connsiteX586" fmla="*/ 1159565 w 9149963"/>
                  <a:gd name="connsiteY586" fmla="*/ 5976854 h 6854147"/>
                  <a:gd name="connsiteX587" fmla="*/ 1154927 w 9149963"/>
                  <a:gd name="connsiteY587" fmla="*/ 5999382 h 6854147"/>
                  <a:gd name="connsiteX588" fmla="*/ 1152939 w 9149963"/>
                  <a:gd name="connsiteY588" fmla="*/ 6021911 h 6854147"/>
                  <a:gd name="connsiteX589" fmla="*/ 1152277 w 9149963"/>
                  <a:gd name="connsiteY589" fmla="*/ 6021911 h 6854147"/>
                  <a:gd name="connsiteX590" fmla="*/ 1152277 w 9149963"/>
                  <a:gd name="connsiteY590" fmla="*/ 6022574 h 6854147"/>
                  <a:gd name="connsiteX591" fmla="*/ 1141675 w 9149963"/>
                  <a:gd name="connsiteY591" fmla="*/ 6039139 h 6854147"/>
                  <a:gd name="connsiteX592" fmla="*/ 1136374 w 9149963"/>
                  <a:gd name="connsiteY592" fmla="*/ 6042452 h 6854147"/>
                  <a:gd name="connsiteX593" fmla="*/ 1113845 w 9149963"/>
                  <a:gd name="connsiteY593" fmla="*/ 6068956 h 6854147"/>
                  <a:gd name="connsiteX594" fmla="*/ 1093967 w 9149963"/>
                  <a:gd name="connsiteY594" fmla="*/ 6080883 h 6854147"/>
                  <a:gd name="connsiteX595" fmla="*/ 1092642 w 9149963"/>
                  <a:gd name="connsiteY595" fmla="*/ 6070282 h 6854147"/>
                  <a:gd name="connsiteX596" fmla="*/ 1082040 w 9149963"/>
                  <a:gd name="connsiteY596" fmla="*/ 6064981 h 6854147"/>
                  <a:gd name="connsiteX597" fmla="*/ 1073426 w 9149963"/>
                  <a:gd name="connsiteY597" fmla="*/ 6046428 h 6854147"/>
                  <a:gd name="connsiteX598" fmla="*/ 1104569 w 9149963"/>
                  <a:gd name="connsiteY598" fmla="*/ 5975529 h 6854147"/>
                  <a:gd name="connsiteX599" fmla="*/ 1077402 w 9149963"/>
                  <a:gd name="connsiteY599" fmla="*/ 6011972 h 6854147"/>
                  <a:gd name="connsiteX600" fmla="*/ 1070113 w 9149963"/>
                  <a:gd name="connsiteY600" fmla="*/ 6041127 h 6854147"/>
                  <a:gd name="connsiteX601" fmla="*/ 1058186 w 9149963"/>
                  <a:gd name="connsiteY601" fmla="*/ 6066306 h 6854147"/>
                  <a:gd name="connsiteX602" fmla="*/ 1044934 w 9149963"/>
                  <a:gd name="connsiteY602" fmla="*/ 6070944 h 6854147"/>
                  <a:gd name="connsiteX603" fmla="*/ 1031682 w 9149963"/>
                  <a:gd name="connsiteY603" fmla="*/ 6069619 h 6854147"/>
                  <a:gd name="connsiteX604" fmla="*/ 1031019 w 9149963"/>
                  <a:gd name="connsiteY604" fmla="*/ 6081546 h 6854147"/>
                  <a:gd name="connsiteX605" fmla="*/ 1038308 w 9149963"/>
                  <a:gd name="connsiteY605" fmla="*/ 6113351 h 6854147"/>
                  <a:gd name="connsiteX606" fmla="*/ 1042284 w 9149963"/>
                  <a:gd name="connsiteY606" fmla="*/ 6114676 h 6854147"/>
                  <a:gd name="connsiteX607" fmla="*/ 1038970 w 9149963"/>
                  <a:gd name="connsiteY607" fmla="*/ 6126603 h 6854147"/>
                  <a:gd name="connsiteX608" fmla="*/ 993913 w 9149963"/>
                  <a:gd name="connsiteY608" fmla="*/ 6167685 h 6854147"/>
                  <a:gd name="connsiteX609" fmla="*/ 964758 w 9149963"/>
                  <a:gd name="connsiteY609" fmla="*/ 6160396 h 6854147"/>
                  <a:gd name="connsiteX610" fmla="*/ 995901 w 9149963"/>
                  <a:gd name="connsiteY610" fmla="*/ 6222682 h 6854147"/>
                  <a:gd name="connsiteX611" fmla="*/ 974697 w 9149963"/>
                  <a:gd name="connsiteY611" fmla="*/ 6218706 h 6854147"/>
                  <a:gd name="connsiteX612" fmla="*/ 983974 w 9149963"/>
                  <a:gd name="connsiteY612" fmla="*/ 6233946 h 6854147"/>
                  <a:gd name="connsiteX613" fmla="*/ 985962 w 9149963"/>
                  <a:gd name="connsiteY613" fmla="*/ 6239909 h 6854147"/>
                  <a:gd name="connsiteX614" fmla="*/ 938917 w 9149963"/>
                  <a:gd name="connsiteY614" fmla="*/ 6267739 h 6854147"/>
                  <a:gd name="connsiteX615" fmla="*/ 913075 w 9149963"/>
                  <a:gd name="connsiteY615" fmla="*/ 6280991 h 6854147"/>
                  <a:gd name="connsiteX616" fmla="*/ 891871 w 9149963"/>
                  <a:gd name="connsiteY616" fmla="*/ 6294243 h 6854147"/>
                  <a:gd name="connsiteX617" fmla="*/ 882595 w 9149963"/>
                  <a:gd name="connsiteY617" fmla="*/ 6298219 h 6854147"/>
                  <a:gd name="connsiteX618" fmla="*/ 854103 w 9149963"/>
                  <a:gd name="connsiteY618" fmla="*/ 6312796 h 6854147"/>
                  <a:gd name="connsiteX619" fmla="*/ 868680 w 9149963"/>
                  <a:gd name="connsiteY619" fmla="*/ 6284304 h 6854147"/>
                  <a:gd name="connsiteX620" fmla="*/ 870005 w 9149963"/>
                  <a:gd name="connsiteY620" fmla="*/ 6266414 h 6854147"/>
                  <a:gd name="connsiteX621" fmla="*/ 864042 w 9149963"/>
                  <a:gd name="connsiteY621" fmla="*/ 6273040 h 6854147"/>
                  <a:gd name="connsiteX622" fmla="*/ 811033 w 9149963"/>
                  <a:gd name="connsiteY622" fmla="*/ 6302857 h 6854147"/>
                  <a:gd name="connsiteX623" fmla="*/ 845489 w 9149963"/>
                  <a:gd name="connsiteY623" fmla="*/ 6270389 h 6854147"/>
                  <a:gd name="connsiteX624" fmla="*/ 819647 w 9149963"/>
                  <a:gd name="connsiteY624" fmla="*/ 6267076 h 6854147"/>
                  <a:gd name="connsiteX625" fmla="*/ 780553 w 9149963"/>
                  <a:gd name="connsiteY625" fmla="*/ 6298219 h 6854147"/>
                  <a:gd name="connsiteX626" fmla="*/ 722906 w 9149963"/>
                  <a:gd name="connsiteY626" fmla="*/ 6324723 h 6854147"/>
                  <a:gd name="connsiteX627" fmla="*/ 766638 w 9149963"/>
                  <a:gd name="connsiteY627" fmla="*/ 6280329 h 6854147"/>
                  <a:gd name="connsiteX628" fmla="*/ 722906 w 9149963"/>
                  <a:gd name="connsiteY628" fmla="*/ 6297556 h 6854147"/>
                  <a:gd name="connsiteX629" fmla="*/ 703690 w 9149963"/>
                  <a:gd name="connsiteY629" fmla="*/ 6316772 h 6854147"/>
                  <a:gd name="connsiteX630" fmla="*/ 703690 w 9149963"/>
                  <a:gd name="connsiteY630" fmla="*/ 6316772 h 6854147"/>
                  <a:gd name="connsiteX631" fmla="*/ 703690 w 9149963"/>
                  <a:gd name="connsiteY631" fmla="*/ 6316772 h 6854147"/>
                  <a:gd name="connsiteX632" fmla="*/ 669897 w 9149963"/>
                  <a:gd name="connsiteY632" fmla="*/ 6320748 h 6854147"/>
                  <a:gd name="connsiteX633" fmla="*/ 649357 w 9149963"/>
                  <a:gd name="connsiteY633" fmla="*/ 6313459 h 6854147"/>
                  <a:gd name="connsiteX634" fmla="*/ 636104 w 9149963"/>
                  <a:gd name="connsiteY634" fmla="*/ 6261113 h 6854147"/>
                  <a:gd name="connsiteX635" fmla="*/ 640743 w 9149963"/>
                  <a:gd name="connsiteY635" fmla="*/ 6240572 h 6854147"/>
                  <a:gd name="connsiteX636" fmla="*/ 650019 w 9149963"/>
                  <a:gd name="connsiteY636" fmla="*/ 6224007 h 6854147"/>
                  <a:gd name="connsiteX637" fmla="*/ 636104 w 9149963"/>
                  <a:gd name="connsiteY637" fmla="*/ 6178950 h 6854147"/>
                  <a:gd name="connsiteX638" fmla="*/ 624177 w 9149963"/>
                  <a:gd name="connsiteY638" fmla="*/ 6165697 h 6854147"/>
                  <a:gd name="connsiteX639" fmla="*/ 547977 w 9149963"/>
                  <a:gd name="connsiteY639" fmla="*/ 6139193 h 6854147"/>
                  <a:gd name="connsiteX640" fmla="*/ 499607 w 9149963"/>
                  <a:gd name="connsiteY640" fmla="*/ 6153108 h 6854147"/>
                  <a:gd name="connsiteX641" fmla="*/ 497619 w 9149963"/>
                  <a:gd name="connsiteY641" fmla="*/ 6159071 h 6854147"/>
                  <a:gd name="connsiteX642" fmla="*/ 502920 w 9149963"/>
                  <a:gd name="connsiteY642" fmla="*/ 6180274 h 6854147"/>
                  <a:gd name="connsiteX643" fmla="*/ 520148 w 9149963"/>
                  <a:gd name="connsiteY643" fmla="*/ 6219368 h 6854147"/>
                  <a:gd name="connsiteX644" fmla="*/ 536713 w 9149963"/>
                  <a:gd name="connsiteY644" fmla="*/ 6320085 h 6854147"/>
                  <a:gd name="connsiteX645" fmla="*/ 534725 w 9149963"/>
                  <a:gd name="connsiteY645" fmla="*/ 6337976 h 6854147"/>
                  <a:gd name="connsiteX646" fmla="*/ 540026 w 9149963"/>
                  <a:gd name="connsiteY646" fmla="*/ 6363155 h 6854147"/>
                  <a:gd name="connsiteX647" fmla="*/ 545327 w 9149963"/>
                  <a:gd name="connsiteY647" fmla="*/ 6377069 h 6854147"/>
                  <a:gd name="connsiteX648" fmla="*/ 562555 w 9149963"/>
                  <a:gd name="connsiteY648" fmla="*/ 6420139 h 6854147"/>
                  <a:gd name="connsiteX649" fmla="*/ 544664 w 9149963"/>
                  <a:gd name="connsiteY649" fmla="*/ 6429416 h 6854147"/>
                  <a:gd name="connsiteX650" fmla="*/ 507558 w 9149963"/>
                  <a:gd name="connsiteY650" fmla="*/ 6436042 h 6854147"/>
                  <a:gd name="connsiteX651" fmla="*/ 487680 w 9149963"/>
                  <a:gd name="connsiteY651" fmla="*/ 6427428 h 6854147"/>
                  <a:gd name="connsiteX652" fmla="*/ 480391 w 9149963"/>
                  <a:gd name="connsiteY652" fmla="*/ 6434716 h 6854147"/>
                  <a:gd name="connsiteX653" fmla="*/ 489668 w 9149963"/>
                  <a:gd name="connsiteY653" fmla="*/ 6434054 h 6854147"/>
                  <a:gd name="connsiteX654" fmla="*/ 504245 w 9149963"/>
                  <a:gd name="connsiteY654" fmla="*/ 6453269 h 6854147"/>
                  <a:gd name="connsiteX655" fmla="*/ 496957 w 9149963"/>
                  <a:gd name="connsiteY655" fmla="*/ 6459233 h 6854147"/>
                  <a:gd name="connsiteX656" fmla="*/ 474428 w 9149963"/>
                  <a:gd name="connsiteY656" fmla="*/ 6457245 h 6854147"/>
                  <a:gd name="connsiteX657" fmla="*/ 468464 w 9149963"/>
                  <a:gd name="connsiteY657" fmla="*/ 6456582 h 6854147"/>
                  <a:gd name="connsiteX658" fmla="*/ 436659 w 9149963"/>
                  <a:gd name="connsiteY658" fmla="*/ 6459233 h 6854147"/>
                  <a:gd name="connsiteX659" fmla="*/ 422082 w 9149963"/>
                  <a:gd name="connsiteY659" fmla="*/ 6470497 h 6854147"/>
                  <a:gd name="connsiteX660" fmla="*/ 437322 w 9149963"/>
                  <a:gd name="connsiteY660" fmla="*/ 6481099 h 6854147"/>
                  <a:gd name="connsiteX661" fmla="*/ 402203 w 9149963"/>
                  <a:gd name="connsiteY661" fmla="*/ 6473810 h 6854147"/>
                  <a:gd name="connsiteX662" fmla="*/ 432021 w 9149963"/>
                  <a:gd name="connsiteY662" fmla="*/ 6520193 h 6854147"/>
                  <a:gd name="connsiteX663" fmla="*/ 386301 w 9149963"/>
                  <a:gd name="connsiteY663" fmla="*/ 6522843 h 6854147"/>
                  <a:gd name="connsiteX664" fmla="*/ 381000 w 9149963"/>
                  <a:gd name="connsiteY664" fmla="*/ 6504290 h 6854147"/>
                  <a:gd name="connsiteX665" fmla="*/ 363110 w 9149963"/>
                  <a:gd name="connsiteY665" fmla="*/ 6526156 h 6854147"/>
                  <a:gd name="connsiteX666" fmla="*/ 341243 w 9149963"/>
                  <a:gd name="connsiteY666" fmla="*/ 6525494 h 6854147"/>
                  <a:gd name="connsiteX667" fmla="*/ 340581 w 9149963"/>
                  <a:gd name="connsiteY667" fmla="*/ 6507603 h 6854147"/>
                  <a:gd name="connsiteX668" fmla="*/ 326003 w 9149963"/>
                  <a:gd name="connsiteY668" fmla="*/ 6519530 h 6854147"/>
                  <a:gd name="connsiteX669" fmla="*/ 308113 w 9149963"/>
                  <a:gd name="connsiteY669" fmla="*/ 6539408 h 6854147"/>
                  <a:gd name="connsiteX670" fmla="*/ 308113 w 9149963"/>
                  <a:gd name="connsiteY670" fmla="*/ 6659341 h 6854147"/>
                  <a:gd name="connsiteX671" fmla="*/ 308113 w 9149963"/>
                  <a:gd name="connsiteY671" fmla="*/ 6689821 h 6854147"/>
                  <a:gd name="connsiteX672" fmla="*/ 294861 w 9149963"/>
                  <a:gd name="connsiteY672" fmla="*/ 6687170 h 6854147"/>
                  <a:gd name="connsiteX673" fmla="*/ 264381 w 9149963"/>
                  <a:gd name="connsiteY673" fmla="*/ 6698434 h 6854147"/>
                  <a:gd name="connsiteX674" fmla="*/ 300162 w 9149963"/>
                  <a:gd name="connsiteY674" fmla="*/ 6729577 h 6854147"/>
                  <a:gd name="connsiteX675" fmla="*/ 274983 w 9149963"/>
                  <a:gd name="connsiteY675" fmla="*/ 6730240 h 6854147"/>
                  <a:gd name="connsiteX676" fmla="*/ 216010 w 9149963"/>
                  <a:gd name="connsiteY676" fmla="*/ 6718313 h 6854147"/>
                  <a:gd name="connsiteX677" fmla="*/ 214023 w 9149963"/>
                  <a:gd name="connsiteY677" fmla="*/ 6719638 h 6854147"/>
                  <a:gd name="connsiteX678" fmla="*/ 145774 w 9149963"/>
                  <a:gd name="connsiteY678" fmla="*/ 6732890 h 6854147"/>
                  <a:gd name="connsiteX679" fmla="*/ 113306 w 9149963"/>
                  <a:gd name="connsiteY679" fmla="*/ 6731565 h 6854147"/>
                  <a:gd name="connsiteX680" fmla="*/ 52346 w 9149963"/>
                  <a:gd name="connsiteY680" fmla="*/ 6738854 h 6854147"/>
                  <a:gd name="connsiteX681" fmla="*/ 49033 w 9149963"/>
                  <a:gd name="connsiteY681" fmla="*/ 6796500 h 6854147"/>
                  <a:gd name="connsiteX682" fmla="*/ 0 w 9149963"/>
                  <a:gd name="connsiteY682" fmla="*/ 6817704 h 6854147"/>
                  <a:gd name="connsiteX683" fmla="*/ 13915 w 9149963"/>
                  <a:gd name="connsiteY683" fmla="*/ 6854148 h 6854147"/>
                  <a:gd name="connsiteX684" fmla="*/ 9149964 w 9149963"/>
                  <a:gd name="connsiteY684" fmla="*/ 6853485 h 6854147"/>
                  <a:gd name="connsiteX685" fmla="*/ 9149964 w 9149963"/>
                  <a:gd name="connsiteY685" fmla="*/ 26627 h 6854147"/>
                  <a:gd name="connsiteX686" fmla="*/ 9149964 w 9149963"/>
                  <a:gd name="connsiteY686" fmla="*/ 3436 h 6854147"/>
                  <a:gd name="connsiteX687" fmla="*/ 9071113 w 9149963"/>
                  <a:gd name="connsiteY687" fmla="*/ 25965 h 6854147"/>
                  <a:gd name="connsiteX688" fmla="*/ 5029863 w 9149963"/>
                  <a:gd name="connsiteY688" fmla="*/ 2522674 h 6854147"/>
                  <a:gd name="connsiteX689" fmla="*/ 5029863 w 9149963"/>
                  <a:gd name="connsiteY689" fmla="*/ 2522674 h 6854147"/>
                  <a:gd name="connsiteX690" fmla="*/ 5029863 w 9149963"/>
                  <a:gd name="connsiteY690" fmla="*/ 2522012 h 6854147"/>
                  <a:gd name="connsiteX691" fmla="*/ 5029863 w 9149963"/>
                  <a:gd name="connsiteY691" fmla="*/ 2522012 h 6854147"/>
                  <a:gd name="connsiteX692" fmla="*/ 5029863 w 9149963"/>
                  <a:gd name="connsiteY692" fmla="*/ 2522674 h 6854147"/>
                  <a:gd name="connsiteX693" fmla="*/ 4903967 w 9149963"/>
                  <a:gd name="connsiteY693" fmla="*/ 2582972 h 6854147"/>
                  <a:gd name="connsiteX694" fmla="*/ 4903967 w 9149963"/>
                  <a:gd name="connsiteY694" fmla="*/ 2582972 h 6854147"/>
                  <a:gd name="connsiteX695" fmla="*/ 4903967 w 9149963"/>
                  <a:gd name="connsiteY695" fmla="*/ 2582972 h 6854147"/>
                  <a:gd name="connsiteX696" fmla="*/ 4903967 w 9149963"/>
                  <a:gd name="connsiteY696" fmla="*/ 2582972 h 6854147"/>
                  <a:gd name="connsiteX697" fmla="*/ 4903967 w 9149963"/>
                  <a:gd name="connsiteY697" fmla="*/ 2582972 h 6854147"/>
                  <a:gd name="connsiteX698" fmla="*/ 4903967 w 9149963"/>
                  <a:gd name="connsiteY698" fmla="*/ 2582972 h 6854147"/>
                  <a:gd name="connsiteX699" fmla="*/ 8056659 w 9149963"/>
                  <a:gd name="connsiteY699" fmla="*/ 579906 h 6854147"/>
                  <a:gd name="connsiteX700" fmla="*/ 8056659 w 9149963"/>
                  <a:gd name="connsiteY700" fmla="*/ 579906 h 6854147"/>
                  <a:gd name="connsiteX701" fmla="*/ 8056659 w 9149963"/>
                  <a:gd name="connsiteY701" fmla="*/ 579906 h 6854147"/>
                  <a:gd name="connsiteX702" fmla="*/ 8056659 w 9149963"/>
                  <a:gd name="connsiteY702" fmla="*/ 579906 h 6854147"/>
                  <a:gd name="connsiteX703" fmla="*/ 8056659 w 9149963"/>
                  <a:gd name="connsiteY703" fmla="*/ 579906 h 6854147"/>
                  <a:gd name="connsiteX704" fmla="*/ 8410492 w 9149963"/>
                  <a:gd name="connsiteY704" fmla="*/ 505693 h 6854147"/>
                  <a:gd name="connsiteX705" fmla="*/ 8412480 w 9149963"/>
                  <a:gd name="connsiteY705" fmla="*/ 507681 h 6854147"/>
                  <a:gd name="connsiteX706" fmla="*/ 8410492 w 9149963"/>
                  <a:gd name="connsiteY706" fmla="*/ 508344 h 6854147"/>
                  <a:gd name="connsiteX707" fmla="*/ 8410492 w 9149963"/>
                  <a:gd name="connsiteY707" fmla="*/ 508344 h 6854147"/>
                  <a:gd name="connsiteX708" fmla="*/ 8410492 w 9149963"/>
                  <a:gd name="connsiteY708" fmla="*/ 505693 h 6854147"/>
                  <a:gd name="connsiteX709" fmla="*/ 8375374 w 9149963"/>
                  <a:gd name="connsiteY709" fmla="*/ 482502 h 6854147"/>
                  <a:gd name="connsiteX710" fmla="*/ 8374712 w 9149963"/>
                  <a:gd name="connsiteY710" fmla="*/ 482502 h 6854147"/>
                  <a:gd name="connsiteX711" fmla="*/ 8374712 w 9149963"/>
                  <a:gd name="connsiteY711" fmla="*/ 482502 h 6854147"/>
                  <a:gd name="connsiteX712" fmla="*/ 8374712 w 9149963"/>
                  <a:gd name="connsiteY712" fmla="*/ 482502 h 6854147"/>
                  <a:gd name="connsiteX713" fmla="*/ 8374712 w 9149963"/>
                  <a:gd name="connsiteY713" fmla="*/ 482502 h 6854147"/>
                  <a:gd name="connsiteX714" fmla="*/ 8375374 w 9149963"/>
                  <a:gd name="connsiteY714" fmla="*/ 482502 h 6854147"/>
                  <a:gd name="connsiteX715" fmla="*/ 8375374 w 9149963"/>
                  <a:gd name="connsiteY715" fmla="*/ 482502 h 6854147"/>
                  <a:gd name="connsiteX716" fmla="*/ 8375374 w 9149963"/>
                  <a:gd name="connsiteY716" fmla="*/ 482502 h 6854147"/>
                  <a:gd name="connsiteX717" fmla="*/ 8374712 w 9149963"/>
                  <a:gd name="connsiteY717" fmla="*/ 482502 h 6854147"/>
                  <a:gd name="connsiteX718" fmla="*/ 8374712 w 9149963"/>
                  <a:gd name="connsiteY718" fmla="*/ 482502 h 6854147"/>
                  <a:gd name="connsiteX719" fmla="*/ 8374712 w 9149963"/>
                  <a:gd name="connsiteY719" fmla="*/ 482502 h 6854147"/>
                  <a:gd name="connsiteX720" fmla="*/ 8374712 w 9149963"/>
                  <a:gd name="connsiteY720" fmla="*/ 482502 h 6854147"/>
                  <a:gd name="connsiteX721" fmla="*/ 8374712 w 9149963"/>
                  <a:gd name="connsiteY721" fmla="*/ 482502 h 6854147"/>
                  <a:gd name="connsiteX722" fmla="*/ 9134061 w 9149963"/>
                  <a:gd name="connsiteY722" fmla="*/ 49819 h 6854147"/>
                  <a:gd name="connsiteX723" fmla="*/ 9134061 w 9149963"/>
                  <a:gd name="connsiteY723" fmla="*/ 48493 h 6854147"/>
                  <a:gd name="connsiteX724" fmla="*/ 9134061 w 9149963"/>
                  <a:gd name="connsiteY724" fmla="*/ 49819 h 6854147"/>
                  <a:gd name="connsiteX725" fmla="*/ 9134061 w 9149963"/>
                  <a:gd name="connsiteY725" fmla="*/ 49819 h 6854147"/>
                  <a:gd name="connsiteX726" fmla="*/ 6981908 w 9149963"/>
                  <a:gd name="connsiteY726" fmla="*/ 1381000 h 6854147"/>
                  <a:gd name="connsiteX727" fmla="*/ 6974619 w 9149963"/>
                  <a:gd name="connsiteY727" fmla="*/ 1379012 h 6854147"/>
                  <a:gd name="connsiteX728" fmla="*/ 6981908 w 9149963"/>
                  <a:gd name="connsiteY728" fmla="*/ 1381000 h 6854147"/>
                  <a:gd name="connsiteX729" fmla="*/ 3438277 w 9149963"/>
                  <a:gd name="connsiteY729" fmla="*/ 4825240 h 6854147"/>
                  <a:gd name="connsiteX730" fmla="*/ 3433638 w 9149963"/>
                  <a:gd name="connsiteY730" fmla="*/ 4827890 h 6854147"/>
                  <a:gd name="connsiteX731" fmla="*/ 3421049 w 9149963"/>
                  <a:gd name="connsiteY731" fmla="*/ 4838492 h 6854147"/>
                  <a:gd name="connsiteX732" fmla="*/ 3422374 w 9149963"/>
                  <a:gd name="connsiteY732" fmla="*/ 4833191 h 6854147"/>
                  <a:gd name="connsiteX733" fmla="*/ 3438277 w 9149963"/>
                  <a:gd name="connsiteY733" fmla="*/ 4825240 h 6854147"/>
                  <a:gd name="connsiteX734" fmla="*/ 1121797 w 9149963"/>
                  <a:gd name="connsiteY734" fmla="*/ 6129916 h 6854147"/>
                  <a:gd name="connsiteX735" fmla="*/ 1125110 w 9149963"/>
                  <a:gd name="connsiteY735" fmla="*/ 6132567 h 6854147"/>
                  <a:gd name="connsiteX736" fmla="*/ 1139024 w 9149963"/>
                  <a:gd name="connsiteY736" fmla="*/ 6175636 h 6854147"/>
                  <a:gd name="connsiteX737" fmla="*/ 1133061 w 9149963"/>
                  <a:gd name="connsiteY737" fmla="*/ 6169673 h 6854147"/>
                  <a:gd name="connsiteX738" fmla="*/ 1130411 w 9149963"/>
                  <a:gd name="connsiteY738" fmla="*/ 6169010 h 6854147"/>
                  <a:gd name="connsiteX739" fmla="*/ 1109870 w 9149963"/>
                  <a:gd name="connsiteY739" fmla="*/ 6127929 h 6854147"/>
                  <a:gd name="connsiteX740" fmla="*/ 1121797 w 9149963"/>
                  <a:gd name="connsiteY740" fmla="*/ 6129916 h 6854147"/>
                  <a:gd name="connsiteX741" fmla="*/ 1042946 w 9149963"/>
                  <a:gd name="connsiteY741" fmla="*/ 6151782 h 6854147"/>
                  <a:gd name="connsiteX742" fmla="*/ 1055536 w 9149963"/>
                  <a:gd name="connsiteY742" fmla="*/ 6121302 h 6854147"/>
                  <a:gd name="connsiteX743" fmla="*/ 1090654 w 9149963"/>
                  <a:gd name="connsiteY743" fmla="*/ 6126603 h 6854147"/>
                  <a:gd name="connsiteX744" fmla="*/ 1077402 w 9149963"/>
                  <a:gd name="connsiteY744" fmla="*/ 6149132 h 6854147"/>
                  <a:gd name="connsiteX745" fmla="*/ 1077402 w 9149963"/>
                  <a:gd name="connsiteY745" fmla="*/ 6149132 h 6854147"/>
                  <a:gd name="connsiteX746" fmla="*/ 1061499 w 9149963"/>
                  <a:gd name="connsiteY746" fmla="*/ 6161721 h 6854147"/>
                  <a:gd name="connsiteX747" fmla="*/ 1047584 w 9149963"/>
                  <a:gd name="connsiteY747" fmla="*/ 6166360 h 6854147"/>
                  <a:gd name="connsiteX748" fmla="*/ 1042946 w 9149963"/>
                  <a:gd name="connsiteY748" fmla="*/ 6151782 h 685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</a:cxnLst>
                <a:rect l="l" t="t" r="r" b="b"/>
                <a:pathLst>
                  <a:path w="9149963" h="6854147">
                    <a:moveTo>
                      <a:pt x="9071113" y="25965"/>
                    </a:moveTo>
                    <a:cubicBezTo>
                      <a:pt x="9064487" y="35241"/>
                      <a:pt x="9053223" y="41867"/>
                      <a:pt x="9044609" y="50481"/>
                    </a:cubicBezTo>
                    <a:cubicBezTo>
                      <a:pt x="9041958" y="53132"/>
                      <a:pt x="9039971" y="57770"/>
                      <a:pt x="9035994" y="55120"/>
                    </a:cubicBezTo>
                    <a:cubicBezTo>
                      <a:pt x="9032019" y="52469"/>
                      <a:pt x="9032681" y="46506"/>
                      <a:pt x="9035332" y="42530"/>
                    </a:cubicBezTo>
                    <a:cubicBezTo>
                      <a:pt x="9037320" y="39217"/>
                      <a:pt x="9045271" y="40542"/>
                      <a:pt x="9042620" y="33916"/>
                    </a:cubicBezTo>
                    <a:cubicBezTo>
                      <a:pt x="9037983" y="28615"/>
                      <a:pt x="9034007" y="35904"/>
                      <a:pt x="9027381" y="33253"/>
                    </a:cubicBezTo>
                    <a:cubicBezTo>
                      <a:pt x="9016116" y="28615"/>
                      <a:pt x="9008165" y="41867"/>
                      <a:pt x="8997564" y="44518"/>
                    </a:cubicBezTo>
                    <a:cubicBezTo>
                      <a:pt x="9014129" y="58433"/>
                      <a:pt x="8989612" y="57770"/>
                      <a:pt x="8990275" y="66384"/>
                    </a:cubicBezTo>
                    <a:lnTo>
                      <a:pt x="8954494" y="74998"/>
                    </a:lnTo>
                    <a:cubicBezTo>
                      <a:pt x="8941242" y="98189"/>
                      <a:pt x="8918713" y="88250"/>
                      <a:pt x="8899497" y="90900"/>
                    </a:cubicBezTo>
                    <a:cubicBezTo>
                      <a:pt x="8909436" y="104815"/>
                      <a:pt x="8874981" y="95539"/>
                      <a:pt x="8888233" y="112104"/>
                    </a:cubicBezTo>
                    <a:cubicBezTo>
                      <a:pt x="8892209" y="116742"/>
                      <a:pt x="8902148" y="119393"/>
                      <a:pt x="8896184" y="127344"/>
                    </a:cubicBezTo>
                    <a:cubicBezTo>
                      <a:pt x="8890220" y="134633"/>
                      <a:pt x="8880945" y="128006"/>
                      <a:pt x="8875643" y="125356"/>
                    </a:cubicBezTo>
                    <a:cubicBezTo>
                      <a:pt x="8855765" y="114754"/>
                      <a:pt x="8832574" y="117405"/>
                      <a:pt x="8821310" y="128669"/>
                    </a:cubicBezTo>
                    <a:cubicBezTo>
                      <a:pt x="8806732" y="142584"/>
                      <a:pt x="8800768" y="134633"/>
                      <a:pt x="8792155" y="128006"/>
                    </a:cubicBezTo>
                    <a:cubicBezTo>
                      <a:pt x="8781553" y="120055"/>
                      <a:pt x="8774264" y="124031"/>
                      <a:pt x="8765651" y="130657"/>
                    </a:cubicBezTo>
                    <a:cubicBezTo>
                      <a:pt x="8751073" y="141259"/>
                      <a:pt x="8761675" y="153186"/>
                      <a:pt x="8763662" y="165113"/>
                    </a:cubicBezTo>
                    <a:cubicBezTo>
                      <a:pt x="8727219" y="155836"/>
                      <a:pt x="8721919" y="160474"/>
                      <a:pt x="8727219" y="198243"/>
                    </a:cubicBezTo>
                    <a:cubicBezTo>
                      <a:pt x="8727881" y="204869"/>
                      <a:pt x="8722581" y="201556"/>
                      <a:pt x="8719930" y="203544"/>
                    </a:cubicBezTo>
                    <a:cubicBezTo>
                      <a:pt x="8702040" y="218121"/>
                      <a:pt x="8691438" y="245288"/>
                      <a:pt x="8696739" y="262516"/>
                    </a:cubicBezTo>
                    <a:cubicBezTo>
                      <a:pt x="8675536" y="249926"/>
                      <a:pt x="8670897" y="275106"/>
                      <a:pt x="8656983" y="280407"/>
                    </a:cubicBezTo>
                    <a:cubicBezTo>
                      <a:pt x="8644393" y="285707"/>
                      <a:pt x="8664934" y="291008"/>
                      <a:pt x="8662284" y="298960"/>
                    </a:cubicBezTo>
                    <a:cubicBezTo>
                      <a:pt x="8652345" y="300947"/>
                      <a:pt x="8635116" y="302935"/>
                      <a:pt x="8635779" y="308236"/>
                    </a:cubicBezTo>
                    <a:cubicBezTo>
                      <a:pt x="8637767" y="320826"/>
                      <a:pt x="8643730" y="335403"/>
                      <a:pt x="8658971" y="341367"/>
                    </a:cubicBezTo>
                    <a:cubicBezTo>
                      <a:pt x="8641080" y="340704"/>
                      <a:pt x="8641080" y="340704"/>
                      <a:pt x="8625840" y="347993"/>
                    </a:cubicBezTo>
                    <a:cubicBezTo>
                      <a:pt x="8631803" y="351306"/>
                      <a:pt x="8639092" y="346005"/>
                      <a:pt x="8644393" y="351968"/>
                    </a:cubicBezTo>
                    <a:cubicBezTo>
                      <a:pt x="8634454" y="363233"/>
                      <a:pt x="8634454" y="363233"/>
                      <a:pt x="8622527" y="355944"/>
                    </a:cubicBezTo>
                    <a:cubicBezTo>
                      <a:pt x="8607287" y="346005"/>
                      <a:pt x="8583433" y="353293"/>
                      <a:pt x="8586084" y="368533"/>
                    </a:cubicBezTo>
                    <a:cubicBezTo>
                      <a:pt x="8589397" y="389737"/>
                      <a:pt x="8573494" y="389737"/>
                      <a:pt x="8564880" y="399013"/>
                    </a:cubicBezTo>
                    <a:cubicBezTo>
                      <a:pt x="8558254" y="405640"/>
                      <a:pt x="8530424" y="402326"/>
                      <a:pt x="8551628" y="424193"/>
                    </a:cubicBezTo>
                    <a:cubicBezTo>
                      <a:pt x="8554941" y="428168"/>
                      <a:pt x="8548315" y="427506"/>
                      <a:pt x="8546990" y="427506"/>
                    </a:cubicBezTo>
                    <a:cubicBezTo>
                      <a:pt x="8535062" y="428831"/>
                      <a:pt x="8525786" y="438107"/>
                      <a:pt x="8513197" y="436782"/>
                    </a:cubicBezTo>
                    <a:cubicBezTo>
                      <a:pt x="8513197" y="434794"/>
                      <a:pt x="8512534" y="432144"/>
                      <a:pt x="8512534" y="430156"/>
                    </a:cubicBezTo>
                    <a:cubicBezTo>
                      <a:pt x="8497956" y="435457"/>
                      <a:pt x="8480729" y="432806"/>
                      <a:pt x="8469464" y="448047"/>
                    </a:cubicBezTo>
                    <a:cubicBezTo>
                      <a:pt x="8457537" y="463949"/>
                      <a:pt x="8438322" y="471238"/>
                      <a:pt x="8421756" y="467262"/>
                    </a:cubicBezTo>
                    <a:cubicBezTo>
                      <a:pt x="8409167" y="463949"/>
                      <a:pt x="8397903" y="457323"/>
                      <a:pt x="8383988" y="460636"/>
                    </a:cubicBezTo>
                    <a:cubicBezTo>
                      <a:pt x="8382000" y="461299"/>
                      <a:pt x="8378025" y="461299"/>
                      <a:pt x="8379350" y="458648"/>
                    </a:cubicBezTo>
                    <a:cubicBezTo>
                      <a:pt x="8382000" y="454010"/>
                      <a:pt x="8386638" y="448047"/>
                      <a:pt x="8377362" y="448709"/>
                    </a:cubicBezTo>
                    <a:cubicBezTo>
                      <a:pt x="8370073" y="449372"/>
                      <a:pt x="8363447" y="455335"/>
                      <a:pt x="8365435" y="465274"/>
                    </a:cubicBezTo>
                    <a:lnTo>
                      <a:pt x="8365435" y="465274"/>
                    </a:lnTo>
                    <a:cubicBezTo>
                      <a:pt x="8352845" y="458648"/>
                      <a:pt x="8339593" y="453347"/>
                      <a:pt x="8324354" y="456660"/>
                    </a:cubicBezTo>
                    <a:cubicBezTo>
                      <a:pt x="8321040" y="454673"/>
                      <a:pt x="8326341" y="444071"/>
                      <a:pt x="8315077" y="450034"/>
                    </a:cubicBezTo>
                    <a:cubicBezTo>
                      <a:pt x="8292548" y="461299"/>
                      <a:pt x="8269357" y="469913"/>
                      <a:pt x="8246165" y="479852"/>
                    </a:cubicBezTo>
                    <a:cubicBezTo>
                      <a:pt x="8246165" y="479852"/>
                      <a:pt x="8246165" y="479852"/>
                      <a:pt x="8246165" y="479852"/>
                    </a:cubicBezTo>
                    <a:cubicBezTo>
                      <a:pt x="8231588" y="494429"/>
                      <a:pt x="8206409" y="482502"/>
                      <a:pt x="8193819" y="502380"/>
                    </a:cubicBezTo>
                    <a:cubicBezTo>
                      <a:pt x="8206409" y="507019"/>
                      <a:pt x="8215686" y="493767"/>
                      <a:pt x="8227612" y="495754"/>
                    </a:cubicBezTo>
                    <a:cubicBezTo>
                      <a:pt x="8217010" y="512320"/>
                      <a:pt x="8217010" y="510994"/>
                      <a:pt x="8197132" y="509669"/>
                    </a:cubicBezTo>
                    <a:cubicBezTo>
                      <a:pt x="8189844" y="509006"/>
                      <a:pt x="8181229" y="512982"/>
                      <a:pt x="8178580" y="521596"/>
                    </a:cubicBezTo>
                    <a:cubicBezTo>
                      <a:pt x="8178580" y="522921"/>
                      <a:pt x="8185868" y="522921"/>
                      <a:pt x="8184542" y="526234"/>
                    </a:cubicBezTo>
                    <a:cubicBezTo>
                      <a:pt x="8182555" y="530210"/>
                      <a:pt x="8179905" y="525572"/>
                      <a:pt x="8177254" y="524909"/>
                    </a:cubicBezTo>
                    <a:cubicBezTo>
                      <a:pt x="8165327" y="522259"/>
                      <a:pt x="8156051" y="530873"/>
                      <a:pt x="8149425" y="536836"/>
                    </a:cubicBezTo>
                    <a:cubicBezTo>
                      <a:pt x="8130871" y="554727"/>
                      <a:pt x="8108342" y="560027"/>
                      <a:pt x="8084489" y="562678"/>
                    </a:cubicBezTo>
                    <a:cubicBezTo>
                      <a:pt x="8084489" y="562678"/>
                      <a:pt x="8084489" y="562678"/>
                      <a:pt x="8084489" y="562015"/>
                    </a:cubicBezTo>
                    <a:cubicBezTo>
                      <a:pt x="8107680" y="540149"/>
                      <a:pt x="8139486" y="530873"/>
                      <a:pt x="8165327" y="510994"/>
                    </a:cubicBezTo>
                    <a:cubicBezTo>
                      <a:pt x="8149425" y="523584"/>
                      <a:pt x="8130209" y="523584"/>
                      <a:pt x="8111656" y="525572"/>
                    </a:cubicBezTo>
                    <a:lnTo>
                      <a:pt x="8111656" y="525572"/>
                    </a:ln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11656" y="525572"/>
                      <a:pt x="8111656" y="525572"/>
                      <a:pt x="8111656" y="525572"/>
                    </a:cubicBezTo>
                    <a:cubicBezTo>
                      <a:pt x="8100391" y="532860"/>
                      <a:pt x="8089790" y="540149"/>
                      <a:pt x="8078525" y="547438"/>
                    </a:cubicBezTo>
                    <a:cubicBezTo>
                      <a:pt x="8079851" y="542800"/>
                      <a:pt x="8083826" y="538161"/>
                      <a:pt x="8081176" y="531535"/>
                    </a:cubicBezTo>
                    <a:cubicBezTo>
                      <a:pt x="8055334" y="544125"/>
                      <a:pt x="8032806" y="560027"/>
                      <a:pt x="8010939" y="577255"/>
                    </a:cubicBezTo>
                    <a:cubicBezTo>
                      <a:pt x="8010939" y="577255"/>
                      <a:pt x="8010939" y="577255"/>
                      <a:pt x="8010939" y="577255"/>
                    </a:cubicBezTo>
                    <a:cubicBezTo>
                      <a:pt x="8004313" y="581231"/>
                      <a:pt x="7998350" y="586532"/>
                      <a:pt x="7991723" y="589182"/>
                    </a:cubicBezTo>
                    <a:cubicBezTo>
                      <a:pt x="7964557" y="599121"/>
                      <a:pt x="7953955" y="629601"/>
                      <a:pt x="7927451" y="640866"/>
                    </a:cubicBezTo>
                    <a:cubicBezTo>
                      <a:pt x="7927451" y="640866"/>
                      <a:pt x="7927451" y="640866"/>
                      <a:pt x="7927451" y="640866"/>
                    </a:cubicBezTo>
                    <a:cubicBezTo>
                      <a:pt x="7927451" y="640866"/>
                      <a:pt x="7927451" y="640866"/>
                      <a:pt x="7927451" y="640866"/>
                    </a:cubicBezTo>
                    <a:cubicBezTo>
                      <a:pt x="7930764" y="634902"/>
                      <a:pt x="7934077" y="628939"/>
                      <a:pt x="7938052" y="622975"/>
                    </a:cubicBezTo>
                    <a:cubicBezTo>
                      <a:pt x="7936727" y="621650"/>
                      <a:pt x="7935402" y="620325"/>
                      <a:pt x="7934077" y="619000"/>
                    </a:cubicBezTo>
                    <a:cubicBezTo>
                      <a:pt x="7894983" y="654780"/>
                      <a:pt x="7847275" y="681285"/>
                      <a:pt x="7816795" y="727005"/>
                    </a:cubicBezTo>
                    <a:lnTo>
                      <a:pt x="7816795" y="727005"/>
                    </a:lnTo>
                    <a:cubicBezTo>
                      <a:pt x="7804868" y="752847"/>
                      <a:pt x="7790954" y="778688"/>
                      <a:pt x="7770412" y="795916"/>
                    </a:cubicBezTo>
                    <a:cubicBezTo>
                      <a:pt x="7759148" y="805193"/>
                      <a:pt x="7736619" y="833022"/>
                      <a:pt x="7713428" y="804530"/>
                    </a:cubicBezTo>
                    <a:cubicBezTo>
                      <a:pt x="7708127" y="798567"/>
                      <a:pt x="7701501" y="804530"/>
                      <a:pt x="7696863" y="807180"/>
                    </a:cubicBezTo>
                    <a:cubicBezTo>
                      <a:pt x="7679635" y="815794"/>
                      <a:pt x="7684936" y="830372"/>
                      <a:pt x="7690899" y="843624"/>
                    </a:cubicBezTo>
                    <a:cubicBezTo>
                      <a:pt x="7673009" y="844287"/>
                      <a:pt x="7658432" y="852900"/>
                      <a:pt x="7646505" y="864165"/>
                    </a:cubicBezTo>
                    <a:cubicBezTo>
                      <a:pt x="7639216" y="871453"/>
                      <a:pt x="7657106" y="872779"/>
                      <a:pt x="7655119" y="882055"/>
                    </a:cubicBezTo>
                    <a:cubicBezTo>
                      <a:pt x="7643191" y="877417"/>
                      <a:pt x="7640541" y="888019"/>
                      <a:pt x="7638554" y="895307"/>
                    </a:cubicBezTo>
                    <a:cubicBezTo>
                      <a:pt x="7636565" y="905909"/>
                      <a:pt x="7635903" y="917836"/>
                      <a:pt x="7651142" y="921149"/>
                    </a:cubicBezTo>
                    <a:cubicBezTo>
                      <a:pt x="7642529" y="939702"/>
                      <a:pt x="7623976" y="948316"/>
                      <a:pt x="7608073" y="959580"/>
                    </a:cubicBezTo>
                    <a:cubicBezTo>
                      <a:pt x="7604760" y="962231"/>
                      <a:pt x="7592833" y="963556"/>
                      <a:pt x="7598797" y="968194"/>
                    </a:cubicBezTo>
                    <a:cubicBezTo>
                      <a:pt x="7610723" y="979459"/>
                      <a:pt x="7599459" y="978796"/>
                      <a:pt x="7594158" y="978796"/>
                    </a:cubicBezTo>
                    <a:cubicBezTo>
                      <a:pt x="7582232" y="979459"/>
                      <a:pt x="7571629" y="986085"/>
                      <a:pt x="7559703" y="985422"/>
                    </a:cubicBezTo>
                    <a:cubicBezTo>
                      <a:pt x="7570967" y="986747"/>
                      <a:pt x="7580906" y="996687"/>
                      <a:pt x="7592833" y="987410"/>
                    </a:cubicBezTo>
                    <a:cubicBezTo>
                      <a:pt x="7596146" y="984760"/>
                      <a:pt x="7600784" y="986085"/>
                      <a:pt x="7602110" y="990060"/>
                    </a:cubicBezTo>
                    <a:cubicBezTo>
                      <a:pt x="7604097" y="994699"/>
                      <a:pt x="7599459" y="996024"/>
                      <a:pt x="7596809" y="998012"/>
                    </a:cubicBezTo>
                    <a:cubicBezTo>
                      <a:pt x="7591508" y="1001325"/>
                      <a:pt x="7585545" y="1002650"/>
                      <a:pt x="7579581" y="1001987"/>
                    </a:cubicBezTo>
                    <a:cubicBezTo>
                      <a:pt x="7558377" y="1000000"/>
                      <a:pt x="7541812" y="1022528"/>
                      <a:pt x="7519284" y="1013914"/>
                    </a:cubicBezTo>
                    <a:cubicBezTo>
                      <a:pt x="7518621" y="1013914"/>
                      <a:pt x="7516633" y="1015902"/>
                      <a:pt x="7516633" y="1016565"/>
                    </a:cubicBezTo>
                    <a:cubicBezTo>
                      <a:pt x="7520609" y="1041081"/>
                      <a:pt x="7500068" y="1022528"/>
                      <a:pt x="7494105" y="1029154"/>
                    </a:cubicBezTo>
                    <a:cubicBezTo>
                      <a:pt x="7498742" y="1035780"/>
                      <a:pt x="7515971" y="1036443"/>
                      <a:pt x="7505369" y="1048370"/>
                    </a:cubicBezTo>
                    <a:cubicBezTo>
                      <a:pt x="7500731" y="1053671"/>
                      <a:pt x="7490129" y="1044394"/>
                      <a:pt x="7484828" y="1038431"/>
                    </a:cubicBezTo>
                    <a:cubicBezTo>
                      <a:pt x="7481515" y="1035118"/>
                      <a:pt x="7470251" y="1035118"/>
                      <a:pt x="7476214" y="1026504"/>
                    </a:cubicBezTo>
                    <a:cubicBezTo>
                      <a:pt x="7483503" y="1016565"/>
                      <a:pt x="7488141" y="1001325"/>
                      <a:pt x="7511332" y="1010601"/>
                    </a:cubicBezTo>
                    <a:cubicBezTo>
                      <a:pt x="7498742" y="996024"/>
                      <a:pt x="7487478" y="986085"/>
                      <a:pt x="7496093" y="970182"/>
                    </a:cubicBezTo>
                    <a:cubicBezTo>
                      <a:pt x="7479527" y="984097"/>
                      <a:pt x="7448384" y="986085"/>
                      <a:pt x="7460312" y="1019215"/>
                    </a:cubicBezTo>
                    <a:cubicBezTo>
                      <a:pt x="7463625" y="1027829"/>
                      <a:pt x="7455673" y="1031142"/>
                      <a:pt x="7449710" y="1029154"/>
                    </a:cubicBezTo>
                    <a:cubicBezTo>
                      <a:pt x="7423868" y="1021866"/>
                      <a:pt x="7441096" y="1053008"/>
                      <a:pt x="7425193" y="1056984"/>
                    </a:cubicBezTo>
                    <a:cubicBezTo>
                      <a:pt x="7420555" y="1058309"/>
                      <a:pt x="7439108" y="1054996"/>
                      <a:pt x="7436458" y="1068248"/>
                    </a:cubicBezTo>
                    <a:cubicBezTo>
                      <a:pt x="7407965" y="1066923"/>
                      <a:pt x="7384112" y="1082826"/>
                      <a:pt x="7357607" y="1091440"/>
                    </a:cubicBezTo>
                    <a:cubicBezTo>
                      <a:pt x="7345018" y="1095415"/>
                      <a:pt x="7334416" y="1111980"/>
                      <a:pt x="7318513" y="1096078"/>
                    </a:cubicBezTo>
                    <a:cubicBezTo>
                      <a:pt x="7314538" y="1106017"/>
                      <a:pt x="7322489" y="1120594"/>
                      <a:pt x="7308574" y="1122582"/>
                    </a:cubicBezTo>
                    <a:cubicBezTo>
                      <a:pt x="7286708" y="1125895"/>
                      <a:pt x="7274119" y="1138485"/>
                      <a:pt x="7267493" y="1159026"/>
                    </a:cubicBezTo>
                    <a:cubicBezTo>
                      <a:pt x="7264842" y="1166314"/>
                      <a:pt x="7256228" y="1174928"/>
                      <a:pt x="7249602" y="1175591"/>
                    </a:cubicBezTo>
                    <a:cubicBezTo>
                      <a:pt x="7232374" y="1176253"/>
                      <a:pt x="7222435" y="1189506"/>
                      <a:pt x="7209183" y="1196794"/>
                    </a:cubicBezTo>
                    <a:cubicBezTo>
                      <a:pt x="7205207" y="1198782"/>
                      <a:pt x="7203882" y="1202758"/>
                      <a:pt x="7199244" y="1198120"/>
                    </a:cubicBezTo>
                    <a:cubicBezTo>
                      <a:pt x="7190629" y="1190831"/>
                      <a:pt x="7179365" y="1194807"/>
                      <a:pt x="7174064" y="1200107"/>
                    </a:cubicBezTo>
                    <a:cubicBezTo>
                      <a:pt x="7168101" y="1206071"/>
                      <a:pt x="7170751" y="1215347"/>
                      <a:pt x="7180028" y="1220648"/>
                    </a:cubicBezTo>
                    <a:cubicBezTo>
                      <a:pt x="7185991" y="1223961"/>
                      <a:pt x="7182678" y="1227937"/>
                      <a:pt x="7179365" y="1233238"/>
                    </a:cubicBezTo>
                    <a:cubicBezTo>
                      <a:pt x="7173402" y="1243177"/>
                      <a:pt x="7164788" y="1247153"/>
                      <a:pt x="7150210" y="1255767"/>
                    </a:cubicBezTo>
                    <a:cubicBezTo>
                      <a:pt x="7162138" y="1233901"/>
                      <a:pt x="7174727" y="1217998"/>
                      <a:pt x="7160812" y="1198782"/>
                    </a:cubicBezTo>
                    <a:cubicBezTo>
                      <a:pt x="7136296" y="1215347"/>
                      <a:pt x="7136958" y="1215347"/>
                      <a:pt x="7146897" y="1234563"/>
                    </a:cubicBezTo>
                    <a:cubicBezTo>
                      <a:pt x="7152199" y="1245165"/>
                      <a:pt x="7146897" y="1253779"/>
                      <a:pt x="7138946" y="1259742"/>
                    </a:cubicBezTo>
                    <a:cubicBezTo>
                      <a:pt x="7132983" y="1264380"/>
                      <a:pt x="7126357" y="1269019"/>
                      <a:pt x="7119731" y="1271669"/>
                    </a:cubicBezTo>
                    <a:cubicBezTo>
                      <a:pt x="7097864" y="1279620"/>
                      <a:pt x="7092564" y="1302812"/>
                      <a:pt x="7077986" y="1316727"/>
                    </a:cubicBezTo>
                    <a:cubicBezTo>
                      <a:pt x="7069373" y="1324678"/>
                      <a:pt x="7086600" y="1326003"/>
                      <a:pt x="7079974" y="1333292"/>
                    </a:cubicBezTo>
                    <a:cubicBezTo>
                      <a:pt x="7073348" y="1340580"/>
                      <a:pt x="7074673" y="1343231"/>
                      <a:pt x="7086600" y="1347869"/>
                    </a:cubicBezTo>
                    <a:cubicBezTo>
                      <a:pt x="7078649" y="1347869"/>
                      <a:pt x="7072686" y="1347869"/>
                      <a:pt x="7067384" y="1347869"/>
                    </a:cubicBezTo>
                    <a:cubicBezTo>
                      <a:pt x="7068710" y="1335280"/>
                      <a:pt x="7059433" y="1338593"/>
                      <a:pt x="7052145" y="1337930"/>
                    </a:cubicBezTo>
                    <a:cubicBezTo>
                      <a:pt x="7046844" y="1337267"/>
                      <a:pt x="7038229" y="1341906"/>
                      <a:pt x="7040218" y="1330641"/>
                    </a:cubicBezTo>
                    <a:cubicBezTo>
                      <a:pt x="7042206" y="1322027"/>
                      <a:pt x="7047506" y="1323353"/>
                      <a:pt x="7054132" y="1327991"/>
                    </a:cubicBezTo>
                    <a:cubicBezTo>
                      <a:pt x="7060096" y="1332629"/>
                      <a:pt x="7066722" y="1331304"/>
                      <a:pt x="7067384" y="1322690"/>
                    </a:cubicBezTo>
                    <a:cubicBezTo>
                      <a:pt x="7068710" y="1314739"/>
                      <a:pt x="7063409" y="1312088"/>
                      <a:pt x="7055458" y="1312751"/>
                    </a:cubicBezTo>
                    <a:cubicBezTo>
                      <a:pt x="7053470" y="1312751"/>
                      <a:pt x="7022990" y="1323353"/>
                      <a:pt x="7021002" y="1324678"/>
                    </a:cubicBezTo>
                    <a:cubicBezTo>
                      <a:pt x="7015038" y="1327991"/>
                      <a:pt x="7011063" y="1331304"/>
                      <a:pt x="7003112" y="1326003"/>
                    </a:cubicBezTo>
                    <a:cubicBezTo>
                      <a:pt x="6989859" y="1317389"/>
                      <a:pt x="6977932" y="1320702"/>
                      <a:pt x="6972632" y="1337930"/>
                    </a:cubicBezTo>
                    <a:cubicBezTo>
                      <a:pt x="6963355" y="1323353"/>
                      <a:pt x="6958054" y="1316727"/>
                      <a:pt x="6948115" y="1337267"/>
                    </a:cubicBezTo>
                    <a:cubicBezTo>
                      <a:pt x="6942814" y="1348532"/>
                      <a:pt x="6930225" y="1356483"/>
                      <a:pt x="6920286" y="1365760"/>
                    </a:cubicBezTo>
                    <a:cubicBezTo>
                      <a:pt x="6916973" y="1368410"/>
                      <a:pt x="6912997" y="1367747"/>
                      <a:pt x="6909684" y="1365097"/>
                    </a:cubicBezTo>
                    <a:cubicBezTo>
                      <a:pt x="6900407" y="1358471"/>
                      <a:pt x="6896432" y="1359134"/>
                      <a:pt x="6893781" y="1369735"/>
                    </a:cubicBezTo>
                    <a:cubicBezTo>
                      <a:pt x="6892456" y="1374374"/>
                      <a:pt x="6893781" y="1379012"/>
                      <a:pt x="6889806" y="1380337"/>
                    </a:cubicBezTo>
                    <a:cubicBezTo>
                      <a:pt x="6879203" y="1382987"/>
                      <a:pt x="6877878" y="1353833"/>
                      <a:pt x="6866614" y="1374374"/>
                    </a:cubicBezTo>
                    <a:cubicBezTo>
                      <a:pt x="6862638" y="1381662"/>
                      <a:pt x="6858663" y="1384975"/>
                      <a:pt x="6852699" y="1386963"/>
                    </a:cubicBezTo>
                    <a:cubicBezTo>
                      <a:pt x="6834146" y="1394252"/>
                      <a:pt x="6814268" y="1398227"/>
                      <a:pt x="6799028" y="1412805"/>
                    </a:cubicBezTo>
                    <a:cubicBezTo>
                      <a:pt x="6798365" y="1413467"/>
                      <a:pt x="6796377" y="1413467"/>
                      <a:pt x="6795052" y="1413467"/>
                    </a:cubicBezTo>
                    <a:cubicBezTo>
                      <a:pt x="6778487" y="1412142"/>
                      <a:pt x="6759271" y="1416118"/>
                      <a:pt x="6755296" y="1391601"/>
                    </a:cubicBezTo>
                    <a:cubicBezTo>
                      <a:pt x="6746682" y="1398227"/>
                      <a:pt x="6759934" y="1424732"/>
                      <a:pt x="6734092" y="1412142"/>
                    </a:cubicBezTo>
                    <a:cubicBezTo>
                      <a:pt x="6714214" y="1443285"/>
                      <a:pt x="6715539" y="1412142"/>
                      <a:pt x="6708913" y="1402203"/>
                    </a:cubicBezTo>
                    <a:cubicBezTo>
                      <a:pt x="6704275" y="1408829"/>
                      <a:pt x="6697649" y="1412142"/>
                      <a:pt x="6697649" y="1420756"/>
                    </a:cubicBezTo>
                    <a:cubicBezTo>
                      <a:pt x="6696986" y="1435334"/>
                      <a:pt x="6686384" y="1445935"/>
                      <a:pt x="6677771" y="1457200"/>
                    </a:cubicBezTo>
                    <a:cubicBezTo>
                      <a:pt x="6670482" y="1466476"/>
                      <a:pt x="6657892" y="1459187"/>
                      <a:pt x="6657892" y="1460513"/>
                    </a:cubicBezTo>
                    <a:cubicBezTo>
                      <a:pt x="6648616" y="1485029"/>
                      <a:pt x="6621449" y="1482379"/>
                      <a:pt x="6604884" y="1496293"/>
                    </a:cubicBezTo>
                    <a:cubicBezTo>
                      <a:pt x="6583680" y="1505570"/>
                      <a:pt x="6560489" y="1511534"/>
                      <a:pt x="6545249" y="1531412"/>
                    </a:cubicBezTo>
                    <a:cubicBezTo>
                      <a:pt x="6567778" y="1524123"/>
                      <a:pt x="6588318" y="1511534"/>
                      <a:pt x="6608859" y="1499607"/>
                    </a:cubicBezTo>
                    <a:cubicBezTo>
                      <a:pt x="6608859" y="1499607"/>
                      <a:pt x="6608859" y="1499607"/>
                      <a:pt x="6608859" y="1499607"/>
                    </a:cubicBezTo>
                    <a:cubicBezTo>
                      <a:pt x="6639339" y="1486354"/>
                      <a:pt x="6669157" y="1473102"/>
                      <a:pt x="6702950" y="1472440"/>
                    </a:cubicBezTo>
                    <a:cubicBezTo>
                      <a:pt x="6706925" y="1472440"/>
                      <a:pt x="6712889" y="1468464"/>
                      <a:pt x="6714877" y="1474427"/>
                    </a:cubicBezTo>
                    <a:cubicBezTo>
                      <a:pt x="6717527" y="1481716"/>
                      <a:pt x="6710239" y="1479066"/>
                      <a:pt x="6707588" y="1481716"/>
                    </a:cubicBezTo>
                    <a:cubicBezTo>
                      <a:pt x="6676445" y="1510208"/>
                      <a:pt x="6635364" y="1524123"/>
                      <a:pt x="6602233" y="1549302"/>
                    </a:cubicBezTo>
                    <a:cubicBezTo>
                      <a:pt x="6584343" y="1563217"/>
                      <a:pt x="6563802" y="1573819"/>
                      <a:pt x="6543924" y="1585083"/>
                    </a:cubicBezTo>
                    <a:cubicBezTo>
                      <a:pt x="6533322" y="1591047"/>
                      <a:pt x="6518744" y="1583758"/>
                      <a:pt x="6509468" y="1595685"/>
                    </a:cubicBezTo>
                    <a:cubicBezTo>
                      <a:pt x="6503505" y="1602974"/>
                      <a:pt x="6487602" y="1593697"/>
                      <a:pt x="6483626" y="1609600"/>
                    </a:cubicBezTo>
                    <a:cubicBezTo>
                      <a:pt x="6482301" y="1614238"/>
                      <a:pt x="6473025" y="1613575"/>
                      <a:pt x="6471037" y="1604299"/>
                    </a:cubicBezTo>
                    <a:cubicBezTo>
                      <a:pt x="6470374" y="1599660"/>
                      <a:pt x="6470374" y="1593034"/>
                      <a:pt x="6462423" y="1594360"/>
                    </a:cubicBezTo>
                    <a:cubicBezTo>
                      <a:pt x="6459110" y="1602311"/>
                      <a:pt x="6465073" y="1610262"/>
                      <a:pt x="6463086" y="1616888"/>
                    </a:cubicBezTo>
                    <a:cubicBezTo>
                      <a:pt x="6460435" y="1624177"/>
                      <a:pt x="6448508" y="1629478"/>
                      <a:pt x="6448508" y="1636104"/>
                    </a:cubicBezTo>
                    <a:cubicBezTo>
                      <a:pt x="6448508" y="1657307"/>
                      <a:pt x="6431943" y="1657970"/>
                      <a:pt x="6420016" y="1666584"/>
                    </a:cubicBezTo>
                    <a:cubicBezTo>
                      <a:pt x="6404113" y="1677848"/>
                      <a:pt x="6382247" y="1687787"/>
                      <a:pt x="6380259" y="1708328"/>
                    </a:cubicBezTo>
                    <a:cubicBezTo>
                      <a:pt x="6378271" y="1726219"/>
                      <a:pt x="6368332" y="1734833"/>
                      <a:pt x="6357731" y="1744772"/>
                    </a:cubicBezTo>
                    <a:cubicBezTo>
                      <a:pt x="6343816" y="1758024"/>
                      <a:pt x="6327251" y="1769288"/>
                      <a:pt x="6315986" y="1784528"/>
                    </a:cubicBezTo>
                    <a:cubicBezTo>
                      <a:pt x="6308035" y="1783203"/>
                      <a:pt x="6311348" y="1763325"/>
                      <a:pt x="6294120" y="1775914"/>
                    </a:cubicBezTo>
                    <a:cubicBezTo>
                      <a:pt x="6282193" y="1784528"/>
                      <a:pt x="6281531" y="1791817"/>
                      <a:pt x="6278218" y="1802419"/>
                    </a:cubicBezTo>
                    <a:cubicBezTo>
                      <a:pt x="6276892" y="1807720"/>
                      <a:pt x="6279543" y="1819647"/>
                      <a:pt x="6269604" y="1816996"/>
                    </a:cubicBezTo>
                    <a:cubicBezTo>
                      <a:pt x="6262315" y="1815008"/>
                      <a:pt x="6257677" y="1806394"/>
                      <a:pt x="6259002" y="1821634"/>
                    </a:cubicBezTo>
                    <a:cubicBezTo>
                      <a:pt x="6259665" y="1827598"/>
                      <a:pt x="6254364" y="1827598"/>
                      <a:pt x="6251051" y="1824285"/>
                    </a:cubicBezTo>
                    <a:cubicBezTo>
                      <a:pt x="6239124" y="1811033"/>
                      <a:pt x="6233160" y="1826935"/>
                      <a:pt x="6232497" y="1830911"/>
                    </a:cubicBezTo>
                    <a:cubicBezTo>
                      <a:pt x="6229184" y="1843501"/>
                      <a:pt x="6227859" y="1837537"/>
                      <a:pt x="6223221" y="1832236"/>
                    </a:cubicBezTo>
                    <a:cubicBezTo>
                      <a:pt x="6220571" y="1828923"/>
                      <a:pt x="6215932" y="1826935"/>
                      <a:pt x="6211294" y="1830911"/>
                    </a:cubicBezTo>
                    <a:cubicBezTo>
                      <a:pt x="6207981" y="1833561"/>
                      <a:pt x="6209306" y="1835549"/>
                      <a:pt x="6211294" y="1838200"/>
                    </a:cubicBezTo>
                    <a:cubicBezTo>
                      <a:pt x="6225209" y="1856753"/>
                      <a:pt x="6221896" y="1895847"/>
                      <a:pt x="6204005" y="1913737"/>
                    </a:cubicBezTo>
                    <a:cubicBezTo>
                      <a:pt x="6204005" y="1891871"/>
                      <a:pt x="6188765" y="1883257"/>
                      <a:pt x="6172200" y="1877956"/>
                    </a:cubicBezTo>
                    <a:cubicBezTo>
                      <a:pt x="6155635" y="1873318"/>
                      <a:pt x="6155635" y="1892534"/>
                      <a:pt x="6145696" y="1898497"/>
                    </a:cubicBezTo>
                    <a:cubicBezTo>
                      <a:pt x="6157623" y="1896509"/>
                      <a:pt x="6167562" y="1899160"/>
                      <a:pt x="6182139" y="1901147"/>
                    </a:cubicBezTo>
                    <a:cubicBezTo>
                      <a:pt x="6166237" y="1907773"/>
                      <a:pt x="6152984" y="1905786"/>
                      <a:pt x="6140395" y="1905123"/>
                    </a:cubicBezTo>
                    <a:cubicBezTo>
                      <a:pt x="6127805" y="1904460"/>
                      <a:pt x="6129793" y="1911086"/>
                      <a:pt x="6129131" y="1917713"/>
                    </a:cubicBezTo>
                    <a:cubicBezTo>
                      <a:pt x="6126480" y="1922351"/>
                      <a:pt x="6103289" y="1907111"/>
                      <a:pt x="6117866" y="1928977"/>
                    </a:cubicBezTo>
                    <a:cubicBezTo>
                      <a:pt x="6119191" y="1930302"/>
                      <a:pt x="6115878" y="1932953"/>
                      <a:pt x="6111240" y="1934278"/>
                    </a:cubicBezTo>
                    <a:cubicBezTo>
                      <a:pt x="6099313" y="1938253"/>
                      <a:pt x="6085399" y="1932290"/>
                      <a:pt x="6075459" y="1944217"/>
                    </a:cubicBezTo>
                    <a:cubicBezTo>
                      <a:pt x="6072146" y="1948193"/>
                      <a:pt x="6067508" y="1945542"/>
                      <a:pt x="6068171" y="1936266"/>
                    </a:cubicBezTo>
                    <a:cubicBezTo>
                      <a:pt x="6069496" y="1915725"/>
                      <a:pt x="6088049" y="1926989"/>
                      <a:pt x="6096663" y="1920363"/>
                    </a:cubicBezTo>
                    <a:cubicBezTo>
                      <a:pt x="6093350" y="1913737"/>
                      <a:pt x="6081423" y="1922351"/>
                      <a:pt x="6081423" y="1910424"/>
                    </a:cubicBezTo>
                    <a:cubicBezTo>
                      <a:pt x="6081423" y="1901147"/>
                      <a:pt x="6089374" y="1900485"/>
                      <a:pt x="6094675" y="1897172"/>
                    </a:cubicBezTo>
                    <a:cubicBezTo>
                      <a:pt x="6102626" y="1892534"/>
                      <a:pt x="6114553" y="1897834"/>
                      <a:pt x="6121179" y="1885907"/>
                    </a:cubicBezTo>
                    <a:cubicBezTo>
                      <a:pt x="6107927" y="1880607"/>
                      <a:pt x="6095338" y="1872655"/>
                      <a:pt x="6082748" y="1872655"/>
                    </a:cubicBezTo>
                    <a:cubicBezTo>
                      <a:pt x="6068833" y="1872655"/>
                      <a:pt x="6054918" y="1895184"/>
                      <a:pt x="6040341" y="1871993"/>
                    </a:cubicBezTo>
                    <a:cubicBezTo>
                      <a:pt x="6039678" y="1871330"/>
                      <a:pt x="6034378" y="1871993"/>
                      <a:pt x="6034378" y="1873318"/>
                    </a:cubicBezTo>
                    <a:cubicBezTo>
                      <a:pt x="6027089" y="1893196"/>
                      <a:pt x="6005223" y="1892534"/>
                      <a:pt x="5993958" y="1903798"/>
                    </a:cubicBezTo>
                    <a:cubicBezTo>
                      <a:pt x="5985344" y="1911749"/>
                      <a:pt x="5978056" y="1897172"/>
                      <a:pt x="5976068" y="1906448"/>
                    </a:cubicBezTo>
                    <a:cubicBezTo>
                      <a:pt x="5971430" y="1925001"/>
                      <a:pt x="5956852" y="1916387"/>
                      <a:pt x="5946251" y="1919038"/>
                    </a:cubicBezTo>
                    <a:cubicBezTo>
                      <a:pt x="5934324" y="1915725"/>
                      <a:pt x="5927035" y="1925664"/>
                      <a:pt x="5918421" y="1927652"/>
                    </a:cubicBezTo>
                    <a:cubicBezTo>
                      <a:pt x="5903181" y="1930965"/>
                      <a:pt x="5909144" y="1934278"/>
                      <a:pt x="5914445" y="1940241"/>
                    </a:cubicBezTo>
                    <a:cubicBezTo>
                      <a:pt x="5919084" y="1944880"/>
                      <a:pt x="5923059" y="1949518"/>
                      <a:pt x="5927697" y="1954156"/>
                    </a:cubicBezTo>
                    <a:cubicBezTo>
                      <a:pt x="5917096" y="1957469"/>
                      <a:pt x="5907157" y="1956807"/>
                      <a:pt x="5895230" y="1952831"/>
                    </a:cubicBezTo>
                    <a:cubicBezTo>
                      <a:pt x="5881978" y="1948193"/>
                      <a:pt x="5866075" y="1945542"/>
                      <a:pt x="5852160" y="1952831"/>
                    </a:cubicBezTo>
                    <a:cubicBezTo>
                      <a:pt x="5837583" y="1960120"/>
                      <a:pt x="5824331" y="1970059"/>
                      <a:pt x="5811078" y="1950843"/>
                    </a:cubicBezTo>
                    <a:cubicBezTo>
                      <a:pt x="5808428" y="1946867"/>
                      <a:pt x="5801139" y="1950181"/>
                      <a:pt x="5795839" y="1952168"/>
                    </a:cubicBezTo>
                    <a:cubicBezTo>
                      <a:pt x="5776623" y="1960782"/>
                      <a:pt x="5781261" y="1974034"/>
                      <a:pt x="5787225" y="1989937"/>
                    </a:cubicBezTo>
                    <a:cubicBezTo>
                      <a:pt x="5783249" y="1990600"/>
                      <a:pt x="5779273" y="1989274"/>
                      <a:pt x="5776623" y="1991262"/>
                    </a:cubicBezTo>
                    <a:cubicBezTo>
                      <a:pt x="5764696" y="1998551"/>
                      <a:pt x="5748793" y="1999214"/>
                      <a:pt x="5742830" y="2015116"/>
                    </a:cubicBezTo>
                    <a:cubicBezTo>
                      <a:pt x="5742167" y="2017104"/>
                      <a:pt x="5741505" y="2036320"/>
                      <a:pt x="5740842" y="2036982"/>
                    </a:cubicBezTo>
                    <a:cubicBezTo>
                      <a:pt x="5736866" y="2042283"/>
                      <a:pt x="5730903" y="2042283"/>
                      <a:pt x="5724939" y="2043608"/>
                    </a:cubicBezTo>
                    <a:cubicBezTo>
                      <a:pt x="5728252" y="2048247"/>
                      <a:pt x="5736204" y="2042946"/>
                      <a:pt x="5737529" y="2050897"/>
                    </a:cubicBezTo>
                    <a:cubicBezTo>
                      <a:pt x="5736866" y="2051560"/>
                      <a:pt x="5736204" y="2051560"/>
                      <a:pt x="5735541" y="2052222"/>
                    </a:cubicBezTo>
                    <a:cubicBezTo>
                      <a:pt x="5735541" y="2052885"/>
                      <a:pt x="5734878" y="2053547"/>
                      <a:pt x="5735541" y="2054210"/>
                    </a:cubicBezTo>
                    <a:cubicBezTo>
                      <a:pt x="5739517" y="2061499"/>
                      <a:pt x="5746143" y="2063486"/>
                      <a:pt x="5752769" y="2060173"/>
                    </a:cubicBezTo>
                    <a:cubicBezTo>
                      <a:pt x="5764033" y="2054210"/>
                      <a:pt x="5772647" y="2058848"/>
                      <a:pt x="5783249" y="2064812"/>
                    </a:cubicBezTo>
                    <a:cubicBezTo>
                      <a:pt x="5773973" y="2069450"/>
                      <a:pt x="5765358" y="2070775"/>
                      <a:pt x="5757407" y="2069450"/>
                    </a:cubicBezTo>
                    <a:cubicBezTo>
                      <a:pt x="5750781" y="2068787"/>
                      <a:pt x="5744818" y="2070775"/>
                      <a:pt x="5744155" y="2075414"/>
                    </a:cubicBezTo>
                    <a:cubicBezTo>
                      <a:pt x="5742167" y="2088666"/>
                      <a:pt x="5731565" y="2089328"/>
                      <a:pt x="5722952" y="2094629"/>
                    </a:cubicBezTo>
                    <a:cubicBezTo>
                      <a:pt x="5713012" y="2100593"/>
                      <a:pt x="5695784" y="2107219"/>
                      <a:pt x="5711025" y="2124447"/>
                    </a:cubicBezTo>
                    <a:cubicBezTo>
                      <a:pt x="5709699" y="2125772"/>
                      <a:pt x="5708374" y="2127760"/>
                      <a:pt x="5707712" y="2129747"/>
                    </a:cubicBezTo>
                    <a:cubicBezTo>
                      <a:pt x="5703736" y="2133723"/>
                      <a:pt x="5701086" y="2137699"/>
                      <a:pt x="5706386" y="2142337"/>
                    </a:cubicBezTo>
                    <a:cubicBezTo>
                      <a:pt x="5696447" y="2144988"/>
                      <a:pt x="5690484" y="2152276"/>
                      <a:pt x="5686508" y="2160890"/>
                    </a:cubicBezTo>
                    <a:cubicBezTo>
                      <a:pt x="5686508" y="2160890"/>
                      <a:pt x="5686508" y="2160890"/>
                      <a:pt x="5686508" y="2160890"/>
                    </a:cubicBezTo>
                    <a:cubicBezTo>
                      <a:pt x="5679219" y="2140349"/>
                      <a:pt x="5666630" y="2154264"/>
                      <a:pt x="5657353" y="2157577"/>
                    </a:cubicBezTo>
                    <a:cubicBezTo>
                      <a:pt x="5636150" y="2165528"/>
                      <a:pt x="5642776" y="2181431"/>
                      <a:pt x="5649402" y="2196671"/>
                    </a:cubicBezTo>
                    <a:cubicBezTo>
                      <a:pt x="5633499" y="2195346"/>
                      <a:pt x="5626210" y="2198659"/>
                      <a:pt x="5601031" y="2219200"/>
                    </a:cubicBezTo>
                    <a:cubicBezTo>
                      <a:pt x="5606332" y="2223838"/>
                      <a:pt x="5614946" y="2225826"/>
                      <a:pt x="5614946" y="2235102"/>
                    </a:cubicBezTo>
                    <a:cubicBezTo>
                      <a:pt x="5605670" y="2231127"/>
                      <a:pt x="5599706" y="2233114"/>
                      <a:pt x="5600369" y="2244379"/>
                    </a:cubicBezTo>
                    <a:lnTo>
                      <a:pt x="5600369" y="2244379"/>
                    </a:lnTo>
                    <a:cubicBezTo>
                      <a:pt x="5593080" y="2249680"/>
                      <a:pt x="5595068" y="2256968"/>
                      <a:pt x="5597718" y="2262269"/>
                    </a:cubicBezTo>
                    <a:cubicBezTo>
                      <a:pt x="5603682" y="2275521"/>
                      <a:pt x="5601031" y="2290099"/>
                      <a:pt x="5589767" y="2295400"/>
                    </a:cubicBezTo>
                    <a:cubicBezTo>
                      <a:pt x="5571214" y="2304676"/>
                      <a:pt x="5569226" y="2308652"/>
                      <a:pt x="5565251" y="2326542"/>
                    </a:cubicBezTo>
                    <a:cubicBezTo>
                      <a:pt x="5564588" y="2328530"/>
                      <a:pt x="5561275" y="2332506"/>
                      <a:pt x="5559950" y="2331843"/>
                    </a:cubicBezTo>
                    <a:cubicBezTo>
                      <a:pt x="5553986" y="2330518"/>
                      <a:pt x="5548023" y="2331181"/>
                      <a:pt x="5540734" y="2333831"/>
                    </a:cubicBezTo>
                    <a:cubicBezTo>
                      <a:pt x="5552661" y="2343770"/>
                      <a:pt x="5553324" y="2350396"/>
                      <a:pt x="5535433" y="2349071"/>
                    </a:cubicBezTo>
                    <a:cubicBezTo>
                      <a:pt x="5524831" y="2348408"/>
                      <a:pt x="5513567" y="2347083"/>
                      <a:pt x="5503628" y="2350396"/>
                    </a:cubicBezTo>
                    <a:cubicBezTo>
                      <a:pt x="5493026" y="2353709"/>
                      <a:pt x="5473148" y="2355697"/>
                      <a:pt x="5490376" y="2374913"/>
                    </a:cubicBezTo>
                    <a:cubicBezTo>
                      <a:pt x="5492364" y="2377563"/>
                      <a:pt x="5497002" y="2380876"/>
                      <a:pt x="5492364" y="2384852"/>
                    </a:cubicBezTo>
                    <a:cubicBezTo>
                      <a:pt x="5489051" y="2387502"/>
                      <a:pt x="5484412" y="2388827"/>
                      <a:pt x="5479774" y="2386177"/>
                    </a:cubicBezTo>
                    <a:cubicBezTo>
                      <a:pt x="5465859" y="2378888"/>
                      <a:pt x="5450619" y="2379551"/>
                      <a:pt x="5436042" y="2381539"/>
                    </a:cubicBezTo>
                    <a:cubicBezTo>
                      <a:pt x="5416164" y="2384852"/>
                      <a:pt x="5396948" y="2397441"/>
                      <a:pt x="5377070" y="2382201"/>
                    </a:cubicBezTo>
                    <a:cubicBezTo>
                      <a:pt x="5377070" y="2382201"/>
                      <a:pt x="5375744" y="2382864"/>
                      <a:pt x="5375082" y="2382864"/>
                    </a:cubicBezTo>
                    <a:cubicBezTo>
                      <a:pt x="5373757" y="2382864"/>
                      <a:pt x="5371769" y="2382864"/>
                      <a:pt x="5370444" y="2382201"/>
                    </a:cubicBezTo>
                    <a:cubicBezTo>
                      <a:pt x="5365805" y="2380876"/>
                      <a:pt x="5365805" y="2378888"/>
                      <a:pt x="5370444" y="2377563"/>
                    </a:cubicBezTo>
                    <a:cubicBezTo>
                      <a:pt x="5376407" y="2376238"/>
                      <a:pt x="5381708" y="2374250"/>
                      <a:pt x="5390984" y="2361660"/>
                    </a:cubicBezTo>
                    <a:cubicBezTo>
                      <a:pt x="5361167" y="2378888"/>
                      <a:pt x="5353216" y="2364973"/>
                      <a:pt x="5349903" y="2343107"/>
                    </a:cubicBezTo>
                    <a:cubicBezTo>
                      <a:pt x="5350565" y="2364973"/>
                      <a:pt x="5346590" y="2378226"/>
                      <a:pt x="5322073" y="2381539"/>
                    </a:cubicBezTo>
                    <a:cubicBezTo>
                      <a:pt x="5314784" y="2382201"/>
                      <a:pt x="5297557" y="2392140"/>
                      <a:pt x="5297557" y="2411356"/>
                    </a:cubicBezTo>
                    <a:cubicBezTo>
                      <a:pt x="5306833" y="2404730"/>
                      <a:pt x="5315447" y="2402080"/>
                      <a:pt x="5322736" y="2399429"/>
                    </a:cubicBezTo>
                    <a:cubicBezTo>
                      <a:pt x="5333338" y="2396116"/>
                      <a:pt x="5342614" y="2382201"/>
                      <a:pt x="5356529" y="2390815"/>
                    </a:cubicBezTo>
                    <a:cubicBezTo>
                      <a:pt x="5353216" y="2397441"/>
                      <a:pt x="5360505" y="2406718"/>
                      <a:pt x="5352553" y="2412019"/>
                    </a:cubicBezTo>
                    <a:cubicBezTo>
                      <a:pt x="5335988" y="2423283"/>
                      <a:pt x="5319423" y="2433885"/>
                      <a:pt x="5310809" y="2454426"/>
                    </a:cubicBezTo>
                    <a:cubicBezTo>
                      <a:pt x="5308821" y="2459727"/>
                      <a:pt x="5297557" y="2467015"/>
                      <a:pt x="5291593" y="2463040"/>
                    </a:cubicBezTo>
                    <a:cubicBezTo>
                      <a:pt x="5274365" y="2453101"/>
                      <a:pt x="5268402" y="2465690"/>
                      <a:pt x="5260451" y="2474967"/>
                    </a:cubicBezTo>
                    <a:cubicBezTo>
                      <a:pt x="5247199" y="2491532"/>
                      <a:pt x="5222019" y="2487556"/>
                      <a:pt x="5208767" y="2504784"/>
                    </a:cubicBezTo>
                    <a:cubicBezTo>
                      <a:pt x="5208105" y="2505447"/>
                      <a:pt x="5202804" y="2503459"/>
                      <a:pt x="5201478" y="2501471"/>
                    </a:cubicBezTo>
                    <a:cubicBezTo>
                      <a:pt x="5199491" y="2497495"/>
                      <a:pt x="5197503" y="2494182"/>
                      <a:pt x="5193527" y="2498821"/>
                    </a:cubicBezTo>
                    <a:cubicBezTo>
                      <a:pt x="5182263" y="2512073"/>
                      <a:pt x="5178950" y="2502796"/>
                      <a:pt x="5176962" y="2492194"/>
                    </a:cubicBezTo>
                    <a:cubicBezTo>
                      <a:pt x="5176299" y="2487556"/>
                      <a:pt x="5172986" y="2483581"/>
                      <a:pt x="5169673" y="2487556"/>
                    </a:cubicBezTo>
                    <a:cubicBezTo>
                      <a:pt x="5160397" y="2498821"/>
                      <a:pt x="5141181" y="2472316"/>
                      <a:pt x="5137205" y="2497495"/>
                    </a:cubicBezTo>
                    <a:cubicBezTo>
                      <a:pt x="5135218" y="2496833"/>
                      <a:pt x="5132567" y="2496170"/>
                      <a:pt x="5131905" y="2494845"/>
                    </a:cubicBezTo>
                    <a:cubicBezTo>
                      <a:pt x="5124616" y="2479605"/>
                      <a:pt x="5125278" y="2464365"/>
                      <a:pt x="5129917" y="2449125"/>
                    </a:cubicBezTo>
                    <a:cubicBezTo>
                      <a:pt x="5143831" y="2441173"/>
                      <a:pt x="5157084" y="2433222"/>
                      <a:pt x="5170999" y="2425934"/>
                    </a:cubicBezTo>
                    <a:cubicBezTo>
                      <a:pt x="5151120" y="2423946"/>
                      <a:pt x="5139193" y="2437860"/>
                      <a:pt x="5124616" y="2445149"/>
                    </a:cubicBezTo>
                    <a:cubicBezTo>
                      <a:pt x="5124616" y="2445149"/>
                      <a:pt x="5124616" y="2445149"/>
                      <a:pt x="5124616" y="2445149"/>
                    </a:cubicBezTo>
                    <a:cubicBezTo>
                      <a:pt x="5120640" y="2443824"/>
                      <a:pt x="5123291" y="2435873"/>
                      <a:pt x="5116665" y="2437198"/>
                    </a:cubicBezTo>
                    <a:cubicBezTo>
                      <a:pt x="5106725" y="2425934"/>
                      <a:pt x="5120640" y="2425934"/>
                      <a:pt x="5123953" y="2421295"/>
                    </a:cubicBezTo>
                    <a:cubicBezTo>
                      <a:pt x="5142506" y="2398767"/>
                      <a:pt x="5180938" y="2408043"/>
                      <a:pt x="5196178" y="2378226"/>
                    </a:cubicBezTo>
                    <a:cubicBezTo>
                      <a:pt x="5196840" y="2376238"/>
                      <a:pt x="5202141" y="2376238"/>
                      <a:pt x="5204792" y="2374913"/>
                    </a:cubicBezTo>
                    <a:cubicBezTo>
                      <a:pt x="5209430" y="2372262"/>
                      <a:pt x="5216718" y="2378226"/>
                      <a:pt x="5220031" y="2372925"/>
                    </a:cubicBezTo>
                    <a:cubicBezTo>
                      <a:pt x="5235934" y="2345758"/>
                      <a:pt x="5264426" y="2338469"/>
                      <a:pt x="5290268" y="2333168"/>
                    </a:cubicBezTo>
                    <a:cubicBezTo>
                      <a:pt x="5318097" y="2327205"/>
                      <a:pt x="5337976" y="2301363"/>
                      <a:pt x="5369118" y="2306664"/>
                    </a:cubicBezTo>
                    <a:cubicBezTo>
                      <a:pt x="5371769" y="2307327"/>
                      <a:pt x="5375082" y="2302688"/>
                      <a:pt x="5377732" y="2300701"/>
                    </a:cubicBezTo>
                    <a:cubicBezTo>
                      <a:pt x="5367131" y="2290099"/>
                      <a:pt x="5378395" y="2289436"/>
                      <a:pt x="5383696" y="2290099"/>
                    </a:cubicBezTo>
                    <a:cubicBezTo>
                      <a:pt x="5394960" y="2291424"/>
                      <a:pt x="5402912" y="2282810"/>
                      <a:pt x="5414176" y="2282147"/>
                    </a:cubicBezTo>
                    <a:cubicBezTo>
                      <a:pt x="5426103" y="2281485"/>
                      <a:pt x="5425440" y="2266907"/>
                      <a:pt x="5424115" y="2260281"/>
                    </a:cubicBezTo>
                    <a:cubicBezTo>
                      <a:pt x="5422790" y="2251668"/>
                      <a:pt x="5412851" y="2254981"/>
                      <a:pt x="5407550" y="2258956"/>
                    </a:cubicBezTo>
                    <a:cubicBezTo>
                      <a:pt x="5399599" y="2265582"/>
                      <a:pt x="5390984" y="2266245"/>
                      <a:pt x="5383033" y="2260944"/>
                    </a:cubicBezTo>
                    <a:cubicBezTo>
                      <a:pt x="5368456" y="2251668"/>
                      <a:pt x="5361830" y="2257631"/>
                      <a:pt x="5359179" y="2272871"/>
                    </a:cubicBezTo>
                    <a:cubicBezTo>
                      <a:pt x="5345265" y="2255643"/>
                      <a:pt x="5345927" y="2256968"/>
                      <a:pt x="5333338" y="2272871"/>
                    </a:cubicBezTo>
                    <a:cubicBezTo>
                      <a:pt x="5324724" y="2284135"/>
                      <a:pt x="5306833" y="2302688"/>
                      <a:pt x="5302858" y="2300038"/>
                    </a:cubicBezTo>
                    <a:cubicBezTo>
                      <a:pt x="5281654" y="2288111"/>
                      <a:pt x="5282317" y="2309314"/>
                      <a:pt x="5273040" y="2317266"/>
                    </a:cubicBezTo>
                    <a:cubicBezTo>
                      <a:pt x="5267739" y="2310640"/>
                      <a:pt x="5263764" y="2305339"/>
                      <a:pt x="5258463" y="2298050"/>
                    </a:cubicBezTo>
                    <a:cubicBezTo>
                      <a:pt x="5252499" y="2321241"/>
                      <a:pt x="5231958" y="2321904"/>
                      <a:pt x="5215393" y="2329193"/>
                    </a:cubicBezTo>
                    <a:cubicBezTo>
                      <a:pt x="5208105" y="2332506"/>
                      <a:pt x="5202804" y="2346421"/>
                      <a:pt x="5191539" y="2335156"/>
                    </a:cubicBezTo>
                    <a:cubicBezTo>
                      <a:pt x="5190214" y="2351721"/>
                      <a:pt x="5173649" y="2349071"/>
                      <a:pt x="5166360" y="2349071"/>
                    </a:cubicBezTo>
                    <a:cubicBezTo>
                      <a:pt x="5155758" y="2349071"/>
                      <a:pt x="5144494" y="2341120"/>
                      <a:pt x="5139856" y="2325880"/>
                    </a:cubicBezTo>
                    <a:cubicBezTo>
                      <a:pt x="5138531" y="2331181"/>
                      <a:pt x="5123291" y="2344433"/>
                      <a:pt x="5119978" y="2348408"/>
                    </a:cubicBezTo>
                    <a:cubicBezTo>
                      <a:pt x="5100762" y="2374250"/>
                      <a:pt x="5100099" y="2351721"/>
                      <a:pt x="5096124" y="2338469"/>
                    </a:cubicBezTo>
                    <a:cubicBezTo>
                      <a:pt x="5088835" y="2343770"/>
                      <a:pt x="5084197" y="2347746"/>
                      <a:pt x="5083534" y="2357022"/>
                    </a:cubicBezTo>
                    <a:cubicBezTo>
                      <a:pt x="5081546" y="2370937"/>
                      <a:pt x="5073595" y="2382864"/>
                      <a:pt x="5063656" y="2393466"/>
                    </a:cubicBezTo>
                    <a:cubicBezTo>
                      <a:pt x="5056367" y="2402080"/>
                      <a:pt x="5043778" y="2393466"/>
                      <a:pt x="5043778" y="2395454"/>
                    </a:cubicBezTo>
                    <a:cubicBezTo>
                      <a:pt x="5039139" y="2415994"/>
                      <a:pt x="5017936" y="2413344"/>
                      <a:pt x="5006009" y="2423283"/>
                    </a:cubicBezTo>
                    <a:cubicBezTo>
                      <a:pt x="4957639" y="2445149"/>
                      <a:pt x="4911256" y="2469666"/>
                      <a:pt x="4866861" y="2498158"/>
                    </a:cubicBezTo>
                    <a:cubicBezTo>
                      <a:pt x="4866861" y="2498158"/>
                      <a:pt x="4866861" y="2498158"/>
                      <a:pt x="4866861" y="2498158"/>
                    </a:cubicBezTo>
                    <a:cubicBezTo>
                      <a:pt x="4844995" y="2476955"/>
                      <a:pt x="4859573" y="2509422"/>
                      <a:pt x="4850958" y="2508097"/>
                    </a:cubicBezTo>
                    <a:cubicBezTo>
                      <a:pt x="4858910" y="2510747"/>
                      <a:pt x="4864210" y="2506772"/>
                      <a:pt x="4868186" y="2500808"/>
                    </a:cubicBezTo>
                    <a:cubicBezTo>
                      <a:pt x="4915231" y="2476292"/>
                      <a:pt x="4962939" y="2451113"/>
                      <a:pt x="5009984" y="2426596"/>
                    </a:cubicBezTo>
                    <a:cubicBezTo>
                      <a:pt x="5009984" y="2426596"/>
                      <a:pt x="5009984" y="2426596"/>
                      <a:pt x="5009984" y="2426596"/>
                    </a:cubicBezTo>
                    <a:cubicBezTo>
                      <a:pt x="5036489" y="2416657"/>
                      <a:pt x="5063656" y="2409368"/>
                      <a:pt x="5092148" y="2407381"/>
                    </a:cubicBezTo>
                    <a:cubicBezTo>
                      <a:pt x="5095461" y="2407381"/>
                      <a:pt x="5099437" y="2402742"/>
                      <a:pt x="5101425" y="2409368"/>
                    </a:cubicBezTo>
                    <a:cubicBezTo>
                      <a:pt x="5102087" y="2412019"/>
                      <a:pt x="5103412" y="2416657"/>
                      <a:pt x="5098774" y="2416657"/>
                    </a:cubicBezTo>
                    <a:cubicBezTo>
                      <a:pt x="5085522" y="2414669"/>
                      <a:pt x="5082871" y="2428584"/>
                      <a:pt x="5073595" y="2433885"/>
                    </a:cubicBezTo>
                    <a:cubicBezTo>
                      <a:pt x="5037152" y="2454426"/>
                      <a:pt x="5001371" y="2478280"/>
                      <a:pt x="4965590" y="2500146"/>
                    </a:cubicBezTo>
                    <a:cubicBezTo>
                      <a:pt x="4965590" y="2500146"/>
                      <a:pt x="4965590" y="2500146"/>
                      <a:pt x="4965590" y="2500146"/>
                    </a:cubicBezTo>
                    <a:cubicBezTo>
                      <a:pt x="4945712" y="2504784"/>
                      <a:pt x="4934447" y="2527975"/>
                      <a:pt x="4911918" y="2525325"/>
                    </a:cubicBezTo>
                    <a:cubicBezTo>
                      <a:pt x="4903967" y="2524662"/>
                      <a:pt x="4901317" y="2527975"/>
                      <a:pt x="4895353" y="2531288"/>
                    </a:cubicBezTo>
                    <a:cubicBezTo>
                      <a:pt x="4882101" y="2538577"/>
                      <a:pt x="4866861" y="2564419"/>
                      <a:pt x="4847645" y="2529301"/>
                    </a:cubicBezTo>
                    <a:cubicBezTo>
                      <a:pt x="4862223" y="2559781"/>
                      <a:pt x="4827767" y="2568394"/>
                      <a:pt x="4829092" y="2590923"/>
                    </a:cubicBezTo>
                    <a:cubicBezTo>
                      <a:pt x="4829092" y="2596224"/>
                      <a:pt x="4825117" y="2594899"/>
                      <a:pt x="4821141" y="2596224"/>
                    </a:cubicBezTo>
                    <a:cubicBezTo>
                      <a:pt x="4789336" y="2608151"/>
                      <a:pt x="4764819" y="2626704"/>
                      <a:pt x="4758856" y="2662485"/>
                    </a:cubicBezTo>
                    <a:cubicBezTo>
                      <a:pt x="4758193" y="2666460"/>
                      <a:pt x="4753555" y="2669773"/>
                      <a:pt x="4750242" y="2672424"/>
                    </a:cubicBezTo>
                    <a:cubicBezTo>
                      <a:pt x="4738315" y="2683026"/>
                      <a:pt x="4727051" y="2694290"/>
                      <a:pt x="4714461" y="2703567"/>
                    </a:cubicBezTo>
                    <a:cubicBezTo>
                      <a:pt x="4708497" y="2708205"/>
                      <a:pt x="4703859" y="2730071"/>
                      <a:pt x="4691270" y="2707542"/>
                    </a:cubicBezTo>
                    <a:cubicBezTo>
                      <a:pt x="4688619" y="2702904"/>
                      <a:pt x="4680668" y="2708868"/>
                      <a:pt x="4678680" y="2715494"/>
                    </a:cubicBezTo>
                    <a:cubicBezTo>
                      <a:pt x="4669404" y="2708205"/>
                      <a:pt x="4674705" y="2692965"/>
                      <a:pt x="4661452" y="2683688"/>
                    </a:cubicBezTo>
                    <a:cubicBezTo>
                      <a:pt x="4671392" y="2703567"/>
                      <a:pt x="4662115" y="2721457"/>
                      <a:pt x="4664103" y="2739347"/>
                    </a:cubicBezTo>
                    <a:cubicBezTo>
                      <a:pt x="4664103" y="2739347"/>
                      <a:pt x="4664103" y="2739347"/>
                      <a:pt x="4664103" y="2739347"/>
                    </a:cubicBezTo>
                    <a:lnTo>
                      <a:pt x="4664103" y="2739347"/>
                    </a:lnTo>
                    <a:cubicBezTo>
                      <a:pt x="4662778" y="2741335"/>
                      <a:pt x="4660127" y="2742660"/>
                      <a:pt x="4660127" y="2744648"/>
                    </a:cubicBezTo>
                    <a:cubicBezTo>
                      <a:pt x="4658139" y="2755913"/>
                      <a:pt x="4644225" y="2752600"/>
                      <a:pt x="4640912" y="2761876"/>
                    </a:cubicBezTo>
                    <a:cubicBezTo>
                      <a:pt x="4634948" y="2755250"/>
                      <a:pt x="4626997" y="2749949"/>
                      <a:pt x="4623684" y="2742660"/>
                    </a:cubicBezTo>
                    <a:cubicBezTo>
                      <a:pt x="4612419" y="2718144"/>
                      <a:pt x="4621696" y="2677725"/>
                      <a:pt x="4640912" y="2657847"/>
                    </a:cubicBezTo>
                    <a:cubicBezTo>
                      <a:pt x="4646875" y="2655196"/>
                      <a:pt x="4654164" y="2653871"/>
                      <a:pt x="4658139" y="2649233"/>
                    </a:cubicBezTo>
                    <a:cubicBezTo>
                      <a:pt x="4660790" y="2646582"/>
                      <a:pt x="4668741" y="2641281"/>
                      <a:pt x="4662778" y="2635318"/>
                    </a:cubicBezTo>
                    <a:cubicBezTo>
                      <a:pt x="4657477" y="2630017"/>
                      <a:pt x="4654164" y="2634655"/>
                      <a:pt x="4650851" y="2639294"/>
                    </a:cubicBezTo>
                    <a:cubicBezTo>
                      <a:pt x="4646875" y="2645920"/>
                      <a:pt x="4643562" y="2641281"/>
                      <a:pt x="4640912" y="2637968"/>
                    </a:cubicBezTo>
                    <a:cubicBezTo>
                      <a:pt x="4636273" y="2628692"/>
                      <a:pt x="4631635" y="2635981"/>
                      <a:pt x="4626997" y="2637968"/>
                    </a:cubicBezTo>
                    <a:lnTo>
                      <a:pt x="4626997" y="2637968"/>
                    </a:lnTo>
                    <a:lnTo>
                      <a:pt x="4626997" y="2637968"/>
                    </a:lnTo>
                    <a:cubicBezTo>
                      <a:pt x="4626997" y="2633993"/>
                      <a:pt x="4626997" y="2630680"/>
                      <a:pt x="4622358" y="2629355"/>
                    </a:cubicBezTo>
                    <a:cubicBezTo>
                      <a:pt x="4616395" y="2616765"/>
                      <a:pt x="4617058" y="2598874"/>
                      <a:pt x="4610431" y="2590260"/>
                    </a:cubicBezTo>
                    <a:cubicBezTo>
                      <a:pt x="4591878" y="2564419"/>
                      <a:pt x="4584590" y="2539240"/>
                      <a:pt x="4589891" y="2508760"/>
                    </a:cubicBezTo>
                    <a:cubicBezTo>
                      <a:pt x="4591216" y="2502134"/>
                      <a:pt x="4586578" y="2494845"/>
                      <a:pt x="4577964" y="2494845"/>
                    </a:cubicBezTo>
                    <a:cubicBezTo>
                      <a:pt x="4568025" y="2494845"/>
                      <a:pt x="4570012" y="2503459"/>
                      <a:pt x="4570675" y="2508760"/>
                    </a:cubicBezTo>
                    <a:cubicBezTo>
                      <a:pt x="4575976" y="2545866"/>
                      <a:pt x="4581939" y="2582972"/>
                      <a:pt x="4588565" y="2620078"/>
                    </a:cubicBezTo>
                    <a:cubicBezTo>
                      <a:pt x="4592541" y="2642607"/>
                      <a:pt x="4591878" y="2667123"/>
                      <a:pt x="4597179" y="2688327"/>
                    </a:cubicBezTo>
                    <a:cubicBezTo>
                      <a:pt x="4606456" y="2726758"/>
                      <a:pt x="4619045" y="2762539"/>
                      <a:pt x="4604468" y="2802958"/>
                    </a:cubicBezTo>
                    <a:cubicBezTo>
                      <a:pt x="4599830" y="2815547"/>
                      <a:pt x="4603143" y="2832775"/>
                      <a:pt x="4597179" y="2846690"/>
                    </a:cubicBezTo>
                    <a:cubicBezTo>
                      <a:pt x="4588565" y="2865906"/>
                      <a:pt x="4571338" y="2880483"/>
                      <a:pt x="4570012" y="2904337"/>
                    </a:cubicBezTo>
                    <a:cubicBezTo>
                      <a:pt x="4570012" y="2905662"/>
                      <a:pt x="4569350" y="2906325"/>
                      <a:pt x="4569350" y="2906988"/>
                    </a:cubicBezTo>
                    <a:cubicBezTo>
                      <a:pt x="4567362" y="2908975"/>
                      <a:pt x="4566037" y="2910963"/>
                      <a:pt x="4564049" y="2912951"/>
                    </a:cubicBezTo>
                    <a:cubicBezTo>
                      <a:pt x="4559410" y="2916264"/>
                      <a:pt x="4552784" y="2916927"/>
                      <a:pt x="4549471" y="2916264"/>
                    </a:cubicBezTo>
                    <a:cubicBezTo>
                      <a:pt x="4538870" y="2913614"/>
                      <a:pt x="4544171" y="2905662"/>
                      <a:pt x="4548146" y="2898373"/>
                    </a:cubicBezTo>
                    <a:cubicBezTo>
                      <a:pt x="4554110" y="2887772"/>
                      <a:pt x="4557423" y="2876507"/>
                      <a:pt x="4562061" y="2865243"/>
                    </a:cubicBezTo>
                    <a:lnTo>
                      <a:pt x="4562061" y="2865243"/>
                    </a:lnTo>
                    <a:cubicBezTo>
                      <a:pt x="4568025" y="2856629"/>
                      <a:pt x="4574651" y="2848015"/>
                      <a:pt x="4580614" y="2838739"/>
                    </a:cubicBezTo>
                    <a:cubicBezTo>
                      <a:pt x="4579952" y="2838076"/>
                      <a:pt x="4579289" y="2837414"/>
                      <a:pt x="4577964" y="2836751"/>
                    </a:cubicBezTo>
                    <a:cubicBezTo>
                      <a:pt x="4569350" y="2844040"/>
                      <a:pt x="4561399" y="2851991"/>
                      <a:pt x="4552784" y="2859280"/>
                    </a:cubicBezTo>
                    <a:cubicBezTo>
                      <a:pt x="4550134" y="2863255"/>
                      <a:pt x="4546821" y="2867231"/>
                      <a:pt x="4542845" y="2873194"/>
                    </a:cubicBezTo>
                    <a:cubicBezTo>
                      <a:pt x="4539532" y="2866568"/>
                      <a:pt x="4538870" y="2857955"/>
                      <a:pt x="4534231" y="2854641"/>
                    </a:cubicBezTo>
                    <a:cubicBezTo>
                      <a:pt x="4517004" y="2843377"/>
                      <a:pt x="4528931" y="2864581"/>
                      <a:pt x="4521642" y="2865906"/>
                    </a:cubicBezTo>
                    <a:cubicBezTo>
                      <a:pt x="4515678" y="2865906"/>
                      <a:pt x="4513691" y="2854641"/>
                      <a:pt x="4512365" y="2855967"/>
                    </a:cubicBezTo>
                    <a:cubicBezTo>
                      <a:pt x="4507727" y="2861268"/>
                      <a:pt x="4502426" y="2867894"/>
                      <a:pt x="4501101" y="2874520"/>
                    </a:cubicBezTo>
                    <a:cubicBezTo>
                      <a:pt x="4499776" y="2883796"/>
                      <a:pt x="4501764" y="2894398"/>
                      <a:pt x="4502426" y="2904337"/>
                    </a:cubicBezTo>
                    <a:cubicBezTo>
                      <a:pt x="4502426" y="2911626"/>
                      <a:pt x="4513028" y="2916927"/>
                      <a:pt x="4507065" y="2926203"/>
                    </a:cubicBezTo>
                    <a:cubicBezTo>
                      <a:pt x="4505739" y="2928191"/>
                      <a:pt x="4512365" y="2932167"/>
                      <a:pt x="4517004" y="2932829"/>
                    </a:cubicBezTo>
                    <a:cubicBezTo>
                      <a:pt x="4533569" y="2936805"/>
                      <a:pt x="4526280" y="2918914"/>
                      <a:pt x="4534894" y="2913614"/>
                    </a:cubicBezTo>
                    <a:cubicBezTo>
                      <a:pt x="4537544" y="2921565"/>
                      <a:pt x="4540195" y="2929516"/>
                      <a:pt x="4540858" y="2936805"/>
                    </a:cubicBezTo>
                    <a:cubicBezTo>
                      <a:pt x="4537544" y="2938793"/>
                      <a:pt x="4534231" y="2940781"/>
                      <a:pt x="4530256" y="2942768"/>
                    </a:cubicBezTo>
                    <a:cubicBezTo>
                      <a:pt x="4534231" y="2941443"/>
                      <a:pt x="4537544" y="2940118"/>
                      <a:pt x="4540858" y="2939455"/>
                    </a:cubicBezTo>
                    <a:cubicBezTo>
                      <a:pt x="4540858" y="2950057"/>
                      <a:pt x="4536882" y="2958671"/>
                      <a:pt x="4523630" y="2965297"/>
                    </a:cubicBezTo>
                    <a:cubicBezTo>
                      <a:pt x="4530256" y="2973248"/>
                      <a:pt x="4538207" y="2967285"/>
                      <a:pt x="4545496" y="2972586"/>
                    </a:cubicBezTo>
                    <a:cubicBezTo>
                      <a:pt x="4537544" y="2979212"/>
                      <a:pt x="4544171" y="2991801"/>
                      <a:pt x="4533569" y="2997102"/>
                    </a:cubicBezTo>
                    <a:cubicBezTo>
                      <a:pt x="4530918" y="3008367"/>
                      <a:pt x="4539532" y="3015655"/>
                      <a:pt x="4544833" y="3023607"/>
                    </a:cubicBezTo>
                    <a:cubicBezTo>
                      <a:pt x="4562724" y="3052099"/>
                      <a:pt x="4585252" y="3077278"/>
                      <a:pt x="4605131" y="3105107"/>
                    </a:cubicBezTo>
                    <a:cubicBezTo>
                      <a:pt x="4686631" y="3220401"/>
                      <a:pt x="4769458" y="3334370"/>
                      <a:pt x="4852284" y="3449002"/>
                    </a:cubicBezTo>
                    <a:cubicBezTo>
                      <a:pt x="4980830" y="3627243"/>
                      <a:pt x="5108713" y="3806810"/>
                      <a:pt x="5236597" y="3985715"/>
                    </a:cubicBezTo>
                    <a:cubicBezTo>
                      <a:pt x="5220694" y="3990353"/>
                      <a:pt x="5206117" y="3998304"/>
                      <a:pt x="5193527" y="4012219"/>
                    </a:cubicBezTo>
                    <a:cubicBezTo>
                      <a:pt x="5184251" y="4022821"/>
                      <a:pt x="5168348" y="4030109"/>
                      <a:pt x="5155758" y="4039386"/>
                    </a:cubicBezTo>
                    <a:cubicBezTo>
                      <a:pt x="5151783" y="4042036"/>
                      <a:pt x="5149132" y="4047337"/>
                      <a:pt x="5143169" y="4044687"/>
                    </a:cubicBezTo>
                    <a:cubicBezTo>
                      <a:pt x="5137205" y="4042036"/>
                      <a:pt x="5137868" y="4036735"/>
                      <a:pt x="5141181" y="4032097"/>
                    </a:cubicBezTo>
                    <a:cubicBezTo>
                      <a:pt x="5143831" y="4028784"/>
                      <a:pt x="5155096" y="4028784"/>
                      <a:pt x="5151120" y="4022821"/>
                    </a:cubicBezTo>
                    <a:cubicBezTo>
                      <a:pt x="5143169" y="4018182"/>
                      <a:pt x="5138531" y="4025471"/>
                      <a:pt x="5129254" y="4023483"/>
                    </a:cubicBezTo>
                    <a:cubicBezTo>
                      <a:pt x="5112689" y="4020170"/>
                      <a:pt x="5101425" y="4034085"/>
                      <a:pt x="5086184" y="4038060"/>
                    </a:cubicBezTo>
                    <a:cubicBezTo>
                      <a:pt x="5111364" y="4049987"/>
                      <a:pt x="5074920" y="4052638"/>
                      <a:pt x="5076908" y="4060589"/>
                    </a:cubicBezTo>
                    <a:lnTo>
                      <a:pt x="5025225" y="4073179"/>
                    </a:lnTo>
                    <a:cubicBezTo>
                      <a:pt x="5007997" y="4098358"/>
                      <a:pt x="4973541" y="4090407"/>
                      <a:pt x="4945712" y="4094382"/>
                    </a:cubicBezTo>
                    <a:cubicBezTo>
                      <a:pt x="4961614" y="4107634"/>
                      <a:pt x="4909931" y="4101671"/>
                      <a:pt x="4931134" y="4116248"/>
                    </a:cubicBezTo>
                    <a:cubicBezTo>
                      <a:pt x="4937097" y="4120224"/>
                      <a:pt x="4952338" y="4122212"/>
                      <a:pt x="4943724" y="4130826"/>
                    </a:cubicBezTo>
                    <a:cubicBezTo>
                      <a:pt x="4935773" y="4138777"/>
                      <a:pt x="4921195" y="4133476"/>
                      <a:pt x="4913906" y="4130826"/>
                    </a:cubicBezTo>
                    <a:cubicBezTo>
                      <a:pt x="4884089" y="4122212"/>
                      <a:pt x="4849633" y="4127513"/>
                      <a:pt x="4833731" y="4139439"/>
                    </a:cubicBezTo>
                    <a:cubicBezTo>
                      <a:pt x="4813190" y="4154680"/>
                      <a:pt x="4803913" y="4147391"/>
                      <a:pt x="4790661" y="4141428"/>
                    </a:cubicBezTo>
                    <a:cubicBezTo>
                      <a:pt x="4774758" y="4134802"/>
                      <a:pt x="4764819" y="4139439"/>
                      <a:pt x="4752230" y="4146728"/>
                    </a:cubicBezTo>
                    <a:cubicBezTo>
                      <a:pt x="4731689" y="4158655"/>
                      <a:pt x="4748254" y="4169257"/>
                      <a:pt x="4752230" y="4181184"/>
                    </a:cubicBezTo>
                    <a:cubicBezTo>
                      <a:pt x="4697233" y="4175883"/>
                      <a:pt x="4689944" y="4181184"/>
                      <a:pt x="4700546" y="4217628"/>
                    </a:cubicBezTo>
                    <a:cubicBezTo>
                      <a:pt x="4702534" y="4224254"/>
                      <a:pt x="4693258" y="4221603"/>
                      <a:pt x="4690607" y="4223591"/>
                    </a:cubicBezTo>
                    <a:cubicBezTo>
                      <a:pt x="4665428" y="4240156"/>
                      <a:pt x="4651513" y="4268648"/>
                      <a:pt x="4660790" y="4285214"/>
                    </a:cubicBezTo>
                    <a:cubicBezTo>
                      <a:pt x="4628984" y="4274612"/>
                      <a:pt x="4623021" y="4300454"/>
                      <a:pt x="4603805" y="4307080"/>
                    </a:cubicBezTo>
                    <a:cubicBezTo>
                      <a:pt x="4585252" y="4313706"/>
                      <a:pt x="4616395" y="4317019"/>
                      <a:pt x="4613082" y="4324970"/>
                    </a:cubicBezTo>
                    <a:cubicBezTo>
                      <a:pt x="4598505" y="4327621"/>
                      <a:pt x="4573326" y="4332259"/>
                      <a:pt x="4575313" y="4337560"/>
                    </a:cubicBezTo>
                    <a:cubicBezTo>
                      <a:pt x="4579952" y="4350150"/>
                      <a:pt x="4589228" y="4363402"/>
                      <a:pt x="4612419" y="4368040"/>
                    </a:cubicBezTo>
                    <a:cubicBezTo>
                      <a:pt x="4586578" y="4369365"/>
                      <a:pt x="4586578" y="4369365"/>
                      <a:pt x="4564049" y="4378642"/>
                    </a:cubicBezTo>
                    <a:cubicBezTo>
                      <a:pt x="4572663" y="4381292"/>
                      <a:pt x="4583927" y="4375329"/>
                      <a:pt x="4591216" y="4380629"/>
                    </a:cubicBezTo>
                    <a:cubicBezTo>
                      <a:pt x="4577301" y="4393219"/>
                      <a:pt x="4577301" y="4393219"/>
                      <a:pt x="4559410" y="4386593"/>
                    </a:cubicBezTo>
                    <a:cubicBezTo>
                      <a:pt x="4535557" y="4378642"/>
                      <a:pt x="4501764" y="4387918"/>
                      <a:pt x="4506402" y="4403158"/>
                    </a:cubicBezTo>
                    <a:cubicBezTo>
                      <a:pt x="4513028" y="4423699"/>
                      <a:pt x="4489837" y="4425687"/>
                      <a:pt x="4477247" y="4435626"/>
                    </a:cubicBezTo>
                    <a:cubicBezTo>
                      <a:pt x="4467971" y="4442915"/>
                      <a:pt x="4426889" y="4442252"/>
                      <a:pt x="4459357" y="4462130"/>
                    </a:cubicBezTo>
                    <a:cubicBezTo>
                      <a:pt x="4464658" y="4465443"/>
                      <a:pt x="4454718" y="4465443"/>
                      <a:pt x="4452731" y="4466106"/>
                    </a:cubicBezTo>
                    <a:cubicBezTo>
                      <a:pt x="4435503" y="4468756"/>
                      <a:pt x="4422251" y="4478695"/>
                      <a:pt x="4403697" y="4478695"/>
                    </a:cubicBezTo>
                    <a:cubicBezTo>
                      <a:pt x="4390445" y="4478033"/>
                      <a:pt x="4379844" y="4483334"/>
                      <a:pt x="4369242" y="4487972"/>
                    </a:cubicBezTo>
                    <a:cubicBezTo>
                      <a:pt x="4361953" y="4490622"/>
                      <a:pt x="4360628" y="4495261"/>
                      <a:pt x="4368579" y="4498574"/>
                    </a:cubicBezTo>
                    <a:cubicBezTo>
                      <a:pt x="4385144" y="4502550"/>
                      <a:pt x="4401047" y="4493273"/>
                      <a:pt x="4420263" y="4493935"/>
                    </a:cubicBezTo>
                    <a:cubicBezTo>
                      <a:pt x="4412312" y="4502550"/>
                      <a:pt x="4403035" y="4508513"/>
                      <a:pt x="4392433" y="4515139"/>
                    </a:cubicBezTo>
                    <a:cubicBezTo>
                      <a:pt x="4357978" y="4537005"/>
                      <a:pt x="4313583" y="4531704"/>
                      <a:pt x="4275152" y="4540981"/>
                    </a:cubicBezTo>
                    <a:cubicBezTo>
                      <a:pt x="4263887" y="4544294"/>
                      <a:pt x="4252623" y="4548269"/>
                      <a:pt x="4256599" y="4558871"/>
                    </a:cubicBezTo>
                    <a:cubicBezTo>
                      <a:pt x="4259912" y="4562184"/>
                      <a:pt x="4265212" y="4563509"/>
                      <a:pt x="4270513" y="4563509"/>
                    </a:cubicBezTo>
                    <a:cubicBezTo>
                      <a:pt x="4280452" y="4564834"/>
                      <a:pt x="4287741" y="4566822"/>
                      <a:pt x="4285091" y="4575436"/>
                    </a:cubicBezTo>
                    <a:cubicBezTo>
                      <a:pt x="4282440" y="4584050"/>
                      <a:pt x="4272501" y="4578750"/>
                      <a:pt x="4266538" y="4580737"/>
                    </a:cubicBezTo>
                    <a:cubicBezTo>
                      <a:pt x="4239371" y="4588026"/>
                      <a:pt x="4212866" y="4581400"/>
                      <a:pt x="4186362" y="4584713"/>
                    </a:cubicBezTo>
                    <a:cubicBezTo>
                      <a:pt x="4195639" y="4571461"/>
                      <a:pt x="4210878" y="4564834"/>
                      <a:pt x="4230757" y="4564172"/>
                    </a:cubicBezTo>
                    <a:cubicBezTo>
                      <a:pt x="4251960" y="4556883"/>
                      <a:pt x="4256599" y="4546282"/>
                      <a:pt x="4244671" y="4534355"/>
                    </a:cubicBezTo>
                    <a:cubicBezTo>
                      <a:pt x="4232082" y="4521765"/>
                      <a:pt x="4216842" y="4526403"/>
                      <a:pt x="4202927" y="4535680"/>
                    </a:cubicBezTo>
                    <a:cubicBezTo>
                      <a:pt x="4203590" y="4534355"/>
                      <a:pt x="4204252" y="4533029"/>
                      <a:pt x="4204915" y="4531704"/>
                    </a:cubicBezTo>
                    <a:cubicBezTo>
                      <a:pt x="4214854" y="4515802"/>
                      <a:pt x="4202265" y="4517789"/>
                      <a:pt x="4187687" y="4523090"/>
                    </a:cubicBezTo>
                    <a:cubicBezTo>
                      <a:pt x="4168471" y="4517789"/>
                      <a:pt x="4148593" y="4513814"/>
                      <a:pt x="4126727" y="4519115"/>
                    </a:cubicBezTo>
                    <a:cubicBezTo>
                      <a:pt x="4089621" y="4525741"/>
                      <a:pt x="4076369" y="4553570"/>
                      <a:pt x="4045889" y="4562847"/>
                    </a:cubicBezTo>
                    <a:cubicBezTo>
                      <a:pt x="4027999" y="4564172"/>
                      <a:pt x="4036612" y="4541643"/>
                      <a:pt x="4013421" y="4550920"/>
                    </a:cubicBezTo>
                    <a:cubicBezTo>
                      <a:pt x="3993543" y="4567485"/>
                      <a:pt x="3955112" y="4557546"/>
                      <a:pt x="3937883" y="4578750"/>
                    </a:cubicBezTo>
                    <a:cubicBezTo>
                      <a:pt x="3957099" y="4582063"/>
                      <a:pt x="3969689" y="4568148"/>
                      <a:pt x="3987579" y="4568148"/>
                    </a:cubicBezTo>
                    <a:cubicBezTo>
                      <a:pt x="3973665" y="4585376"/>
                      <a:pt x="3973665" y="4584713"/>
                      <a:pt x="3943847" y="4585376"/>
                    </a:cubicBezTo>
                    <a:cubicBezTo>
                      <a:pt x="3933245" y="4585376"/>
                      <a:pt x="3921318" y="4590014"/>
                      <a:pt x="3918005" y="4599290"/>
                    </a:cubicBezTo>
                    <a:cubicBezTo>
                      <a:pt x="3917343" y="4600616"/>
                      <a:pt x="3928607" y="4599953"/>
                      <a:pt x="3926619" y="4603266"/>
                    </a:cubicBezTo>
                    <a:cubicBezTo>
                      <a:pt x="3924631" y="4607904"/>
                      <a:pt x="3919331" y="4603266"/>
                      <a:pt x="3916017" y="4603266"/>
                    </a:cubicBezTo>
                    <a:cubicBezTo>
                      <a:pt x="3909391" y="4602603"/>
                      <a:pt x="3902765" y="4603929"/>
                      <a:pt x="3897465" y="4605916"/>
                    </a:cubicBezTo>
                    <a:cubicBezTo>
                      <a:pt x="3900115" y="4601278"/>
                      <a:pt x="3903428" y="4597302"/>
                      <a:pt x="3906741" y="4592664"/>
                    </a:cubicBezTo>
                    <a:cubicBezTo>
                      <a:pt x="3909391" y="4589351"/>
                      <a:pt x="3914030" y="4584050"/>
                      <a:pt x="3906078" y="4581400"/>
                    </a:cubicBezTo>
                    <a:cubicBezTo>
                      <a:pt x="3898790" y="4584050"/>
                      <a:pt x="3893489" y="4586038"/>
                      <a:pt x="3886200" y="4589351"/>
                    </a:cubicBezTo>
                    <a:cubicBezTo>
                      <a:pt x="3879574" y="4599290"/>
                      <a:pt x="3859033" y="4602603"/>
                      <a:pt x="3868972" y="4621819"/>
                    </a:cubicBezTo>
                    <a:cubicBezTo>
                      <a:pt x="3870297" y="4621819"/>
                      <a:pt x="3871623" y="4621156"/>
                      <a:pt x="3872948" y="4621156"/>
                    </a:cubicBezTo>
                    <a:cubicBezTo>
                      <a:pt x="3851744" y="4636396"/>
                      <a:pt x="3825903" y="4643685"/>
                      <a:pt x="3798073" y="4648986"/>
                    </a:cubicBezTo>
                    <a:cubicBezTo>
                      <a:pt x="3804036" y="4639709"/>
                      <a:pt x="3810000" y="4630433"/>
                      <a:pt x="3817289" y="4622482"/>
                    </a:cubicBezTo>
                    <a:cubicBezTo>
                      <a:pt x="3817951" y="4621819"/>
                      <a:pt x="3817951" y="4621156"/>
                      <a:pt x="3818614" y="4621156"/>
                    </a:cubicBezTo>
                    <a:cubicBezTo>
                      <a:pt x="3817289" y="4620494"/>
                      <a:pt x="3815301" y="4619831"/>
                      <a:pt x="3813976" y="4619168"/>
                    </a:cubicBezTo>
                    <a:cubicBezTo>
                      <a:pt x="3825903" y="4608567"/>
                      <a:pt x="3829878" y="4593989"/>
                      <a:pt x="3839155" y="4581400"/>
                    </a:cubicBezTo>
                    <a:cubicBezTo>
                      <a:pt x="3835179" y="4577424"/>
                      <a:pt x="3831204" y="4581400"/>
                      <a:pt x="3827228" y="4580737"/>
                    </a:cubicBezTo>
                    <a:cubicBezTo>
                      <a:pt x="3826565" y="4580737"/>
                      <a:pt x="3825240" y="4580074"/>
                      <a:pt x="3825240" y="4579412"/>
                    </a:cubicBezTo>
                    <a:cubicBezTo>
                      <a:pt x="3825240" y="4578750"/>
                      <a:pt x="3825903" y="4578087"/>
                      <a:pt x="3825903" y="4577424"/>
                    </a:cubicBezTo>
                    <a:cubicBezTo>
                      <a:pt x="3826565" y="4576099"/>
                      <a:pt x="3827228" y="4574774"/>
                      <a:pt x="3827891" y="4574111"/>
                    </a:cubicBezTo>
                    <a:cubicBezTo>
                      <a:pt x="3827891" y="4574111"/>
                      <a:pt x="3827891" y="4574111"/>
                      <a:pt x="3827891" y="4574111"/>
                    </a:cubicBezTo>
                    <a:cubicBezTo>
                      <a:pt x="3823915" y="4572123"/>
                      <a:pt x="3820602" y="4570798"/>
                      <a:pt x="3817951" y="4576099"/>
                    </a:cubicBezTo>
                    <a:cubicBezTo>
                      <a:pt x="3804036" y="4599290"/>
                      <a:pt x="3784158" y="4618506"/>
                      <a:pt x="3776207" y="4645010"/>
                    </a:cubicBezTo>
                    <a:cubicBezTo>
                      <a:pt x="3775544" y="4646998"/>
                      <a:pt x="3770244" y="4646998"/>
                      <a:pt x="3766268" y="4648323"/>
                    </a:cubicBezTo>
                    <a:cubicBezTo>
                      <a:pt x="3766268" y="4648323"/>
                      <a:pt x="3765605" y="4648323"/>
                      <a:pt x="3765605" y="4648986"/>
                    </a:cubicBezTo>
                    <a:cubicBezTo>
                      <a:pt x="3764943" y="4652299"/>
                      <a:pt x="3765605" y="4656274"/>
                      <a:pt x="3765605" y="4660250"/>
                    </a:cubicBezTo>
                    <a:cubicBezTo>
                      <a:pt x="3756991" y="4664226"/>
                      <a:pt x="3748378" y="4668202"/>
                      <a:pt x="3742414" y="4674165"/>
                    </a:cubicBezTo>
                    <a:cubicBezTo>
                      <a:pt x="3742414" y="4674165"/>
                      <a:pt x="3743077" y="4673502"/>
                      <a:pt x="3743077" y="4673502"/>
                    </a:cubicBezTo>
                    <a:cubicBezTo>
                      <a:pt x="3745065" y="4671515"/>
                      <a:pt x="3745065" y="4669527"/>
                      <a:pt x="3743739" y="4667539"/>
                    </a:cubicBezTo>
                    <a:cubicBezTo>
                      <a:pt x="3720548" y="4657600"/>
                      <a:pt x="3712597" y="4658925"/>
                      <a:pt x="3677478" y="4682779"/>
                    </a:cubicBezTo>
                    <a:cubicBezTo>
                      <a:pt x="3678804" y="4680791"/>
                      <a:pt x="3678141" y="4678803"/>
                      <a:pt x="3675491" y="4676153"/>
                    </a:cubicBezTo>
                    <a:cubicBezTo>
                      <a:pt x="3666214" y="4680791"/>
                      <a:pt x="3658263" y="4686755"/>
                      <a:pt x="3647661" y="4690068"/>
                    </a:cubicBezTo>
                    <a:cubicBezTo>
                      <a:pt x="3607904" y="4702657"/>
                      <a:pt x="3595315" y="4734463"/>
                      <a:pt x="3556883" y="4748377"/>
                    </a:cubicBezTo>
                    <a:cubicBezTo>
                      <a:pt x="3555558" y="4748377"/>
                      <a:pt x="3553570" y="4749040"/>
                      <a:pt x="3552245" y="4749040"/>
                    </a:cubicBezTo>
                    <a:cubicBezTo>
                      <a:pt x="3529054" y="4762955"/>
                      <a:pt x="3508513" y="4779520"/>
                      <a:pt x="3488635" y="4795422"/>
                    </a:cubicBezTo>
                    <a:cubicBezTo>
                      <a:pt x="3489960" y="4791447"/>
                      <a:pt x="3488635" y="4786808"/>
                      <a:pt x="3480021" y="4785483"/>
                    </a:cubicBezTo>
                    <a:cubicBezTo>
                      <a:pt x="3468757" y="4782833"/>
                      <a:pt x="3456830" y="4785483"/>
                      <a:pt x="3450866" y="4771568"/>
                    </a:cubicBezTo>
                    <a:cubicBezTo>
                      <a:pt x="3455504" y="4770906"/>
                      <a:pt x="3460143" y="4770906"/>
                      <a:pt x="3464118" y="4770243"/>
                    </a:cubicBezTo>
                    <a:cubicBezTo>
                      <a:pt x="3459480" y="4753678"/>
                      <a:pt x="3438277" y="4767593"/>
                      <a:pt x="3432313" y="4753016"/>
                    </a:cubicBezTo>
                    <a:cubicBezTo>
                      <a:pt x="3410447" y="4762955"/>
                      <a:pt x="3436951" y="4769581"/>
                      <a:pt x="3433638" y="4778195"/>
                    </a:cubicBezTo>
                    <a:cubicBezTo>
                      <a:pt x="3412435" y="4793434"/>
                      <a:pt x="3404483" y="4770243"/>
                      <a:pt x="3386593" y="4761629"/>
                    </a:cubicBezTo>
                    <a:cubicBezTo>
                      <a:pt x="3400508" y="4776869"/>
                      <a:pt x="3390569" y="4782170"/>
                      <a:pt x="3380630" y="4786808"/>
                    </a:cubicBezTo>
                    <a:cubicBezTo>
                      <a:pt x="3387918" y="4794760"/>
                      <a:pt x="3398520" y="4792109"/>
                      <a:pt x="3411110" y="4800061"/>
                    </a:cubicBezTo>
                    <a:cubicBezTo>
                      <a:pt x="3374666" y="4802711"/>
                      <a:pt x="3344849" y="4805361"/>
                      <a:pt x="3314369" y="4807350"/>
                    </a:cubicBezTo>
                    <a:cubicBezTo>
                      <a:pt x="3335572" y="4819276"/>
                      <a:pt x="3358101" y="4816626"/>
                      <a:pt x="3381292" y="4814638"/>
                    </a:cubicBezTo>
                    <a:cubicBezTo>
                      <a:pt x="3360089" y="4824577"/>
                      <a:pt x="3352800" y="4845781"/>
                      <a:pt x="3339548" y="4861021"/>
                    </a:cubicBezTo>
                    <a:cubicBezTo>
                      <a:pt x="3331597" y="4869634"/>
                      <a:pt x="3319007" y="4882224"/>
                      <a:pt x="3324308" y="4898789"/>
                    </a:cubicBezTo>
                    <a:cubicBezTo>
                      <a:pt x="3330934" y="4902765"/>
                      <a:pt x="3330934" y="4907403"/>
                      <a:pt x="3326296" y="4912704"/>
                    </a:cubicBezTo>
                    <a:cubicBezTo>
                      <a:pt x="3322983" y="4918668"/>
                      <a:pt x="3328283" y="4919993"/>
                      <a:pt x="3331597" y="4921981"/>
                    </a:cubicBezTo>
                    <a:cubicBezTo>
                      <a:pt x="3331597" y="4921981"/>
                      <a:pt x="3331597" y="4921981"/>
                      <a:pt x="3331597" y="4921981"/>
                    </a:cubicBezTo>
                    <a:cubicBezTo>
                      <a:pt x="3314369" y="4933908"/>
                      <a:pt x="3285877" y="4957761"/>
                      <a:pt x="3252083" y="4933908"/>
                    </a:cubicBezTo>
                    <a:cubicBezTo>
                      <a:pt x="3244132" y="4927944"/>
                      <a:pt x="3234193" y="4935233"/>
                      <a:pt x="3227567" y="4937883"/>
                    </a:cubicBezTo>
                    <a:cubicBezTo>
                      <a:pt x="3203050" y="4948485"/>
                      <a:pt x="3212327" y="4962400"/>
                      <a:pt x="3220941" y="4974989"/>
                    </a:cubicBezTo>
                    <a:cubicBezTo>
                      <a:pt x="3194437" y="4977640"/>
                      <a:pt x="3173233" y="4987579"/>
                      <a:pt x="3157331" y="5000831"/>
                    </a:cubicBezTo>
                    <a:cubicBezTo>
                      <a:pt x="3146729" y="5009445"/>
                      <a:pt x="3173896" y="5008120"/>
                      <a:pt x="3171245" y="5018059"/>
                    </a:cubicBezTo>
                    <a:cubicBezTo>
                      <a:pt x="3152692" y="5014746"/>
                      <a:pt x="3150042" y="5025348"/>
                      <a:pt x="3148054" y="5032636"/>
                    </a:cubicBezTo>
                    <a:cubicBezTo>
                      <a:pt x="3145404" y="5043900"/>
                      <a:pt x="3146066" y="5055828"/>
                      <a:pt x="3168595" y="5057153"/>
                    </a:cubicBezTo>
                    <a:cubicBezTo>
                      <a:pt x="3164619" y="5064442"/>
                      <a:pt x="3157993" y="5070405"/>
                      <a:pt x="3150704" y="5075043"/>
                    </a:cubicBezTo>
                    <a:cubicBezTo>
                      <a:pt x="3146729" y="5077031"/>
                      <a:pt x="3142753" y="5079019"/>
                      <a:pt x="3138115" y="5081007"/>
                    </a:cubicBezTo>
                    <a:cubicBezTo>
                      <a:pt x="3132151" y="5083657"/>
                      <a:pt x="3126850" y="5086970"/>
                      <a:pt x="3122875" y="5090946"/>
                    </a:cubicBezTo>
                    <a:cubicBezTo>
                      <a:pt x="3117574" y="5093596"/>
                      <a:pt x="3112273" y="5096247"/>
                      <a:pt x="3107635" y="5099560"/>
                    </a:cubicBezTo>
                    <a:cubicBezTo>
                      <a:pt x="3102997" y="5102210"/>
                      <a:pt x="3085769" y="5104861"/>
                      <a:pt x="3094383" y="5109499"/>
                    </a:cubicBezTo>
                    <a:cubicBezTo>
                      <a:pt x="3112936" y="5119438"/>
                      <a:pt x="3095708" y="5120100"/>
                      <a:pt x="3088419" y="5120763"/>
                    </a:cubicBezTo>
                    <a:cubicBezTo>
                      <a:pt x="3071191" y="5122751"/>
                      <a:pt x="3055951" y="5130702"/>
                      <a:pt x="3038061" y="5131365"/>
                    </a:cubicBezTo>
                    <a:cubicBezTo>
                      <a:pt x="3054626" y="5132028"/>
                      <a:pt x="3069866" y="5139979"/>
                      <a:pt x="3086431" y="5130040"/>
                    </a:cubicBezTo>
                    <a:cubicBezTo>
                      <a:pt x="3091732" y="5126727"/>
                      <a:pt x="3097696" y="5128052"/>
                      <a:pt x="3101009" y="5131365"/>
                    </a:cubicBezTo>
                    <a:cubicBezTo>
                      <a:pt x="3104984" y="5136003"/>
                      <a:pt x="3097696" y="5137991"/>
                      <a:pt x="3093720" y="5139979"/>
                    </a:cubicBezTo>
                    <a:cubicBezTo>
                      <a:pt x="3086431" y="5143955"/>
                      <a:pt x="3077817" y="5145942"/>
                      <a:pt x="3068541" y="5145942"/>
                    </a:cubicBezTo>
                    <a:cubicBezTo>
                      <a:pt x="3037398" y="5145942"/>
                      <a:pt x="3014207" y="5170459"/>
                      <a:pt x="2980414" y="5164495"/>
                    </a:cubicBezTo>
                    <a:cubicBezTo>
                      <a:pt x="2979751" y="5164495"/>
                      <a:pt x="2977101" y="5166483"/>
                      <a:pt x="2977101" y="5167146"/>
                    </a:cubicBezTo>
                    <a:cubicBezTo>
                      <a:pt x="2984390" y="5191000"/>
                      <a:pt x="2953247" y="5175097"/>
                      <a:pt x="2945296" y="5181723"/>
                    </a:cubicBezTo>
                    <a:cubicBezTo>
                      <a:pt x="2952584" y="5187687"/>
                      <a:pt x="2977764" y="5186361"/>
                      <a:pt x="2963849" y="5199614"/>
                    </a:cubicBezTo>
                    <a:cubicBezTo>
                      <a:pt x="2957223" y="5205577"/>
                      <a:pt x="2941320" y="5197626"/>
                      <a:pt x="2932706" y="5192325"/>
                    </a:cubicBezTo>
                    <a:cubicBezTo>
                      <a:pt x="2927405" y="5189012"/>
                      <a:pt x="2910840" y="5190337"/>
                      <a:pt x="2918791" y="5181061"/>
                    </a:cubicBezTo>
                    <a:cubicBezTo>
                      <a:pt x="2928731" y="5170459"/>
                      <a:pt x="2934694" y="5154556"/>
                      <a:pt x="2969150" y="5161845"/>
                    </a:cubicBezTo>
                    <a:cubicBezTo>
                      <a:pt x="2949934" y="5148593"/>
                      <a:pt x="2932706" y="5139979"/>
                      <a:pt x="2943970" y="5122751"/>
                    </a:cubicBezTo>
                    <a:cubicBezTo>
                      <a:pt x="2920779" y="5138654"/>
                      <a:pt x="2875059" y="5143292"/>
                      <a:pt x="2894937" y="5175760"/>
                    </a:cubicBezTo>
                    <a:cubicBezTo>
                      <a:pt x="2900238" y="5183711"/>
                      <a:pt x="2889637" y="5188350"/>
                      <a:pt x="2880360" y="5187024"/>
                    </a:cubicBezTo>
                    <a:cubicBezTo>
                      <a:pt x="2841266" y="5183048"/>
                      <a:pt x="2869758" y="5211541"/>
                      <a:pt x="2846567" y="5217504"/>
                    </a:cubicBezTo>
                    <a:cubicBezTo>
                      <a:pt x="2839941" y="5219492"/>
                      <a:pt x="2867108" y="5214191"/>
                      <a:pt x="2863795" y="5228106"/>
                    </a:cubicBezTo>
                    <a:cubicBezTo>
                      <a:pt x="2822050" y="5229431"/>
                      <a:pt x="2787595" y="5248647"/>
                      <a:pt x="2749826" y="5259911"/>
                    </a:cubicBezTo>
                    <a:cubicBezTo>
                      <a:pt x="2731273" y="5265212"/>
                      <a:pt x="2717358" y="5283102"/>
                      <a:pt x="2692179" y="5268525"/>
                    </a:cubicBezTo>
                    <a:cubicBezTo>
                      <a:pt x="2686878" y="5279127"/>
                      <a:pt x="2699468" y="5292379"/>
                      <a:pt x="2679590" y="5296355"/>
                    </a:cubicBezTo>
                    <a:cubicBezTo>
                      <a:pt x="2647122" y="5302318"/>
                      <a:pt x="2630557" y="5315570"/>
                      <a:pt x="2621943" y="5336774"/>
                    </a:cubicBezTo>
                    <a:cubicBezTo>
                      <a:pt x="2619292" y="5344063"/>
                      <a:pt x="2606703" y="5354002"/>
                      <a:pt x="2596764" y="5355327"/>
                    </a:cubicBezTo>
                    <a:cubicBezTo>
                      <a:pt x="2571584" y="5357977"/>
                      <a:pt x="2557670" y="5371892"/>
                      <a:pt x="2538454" y="5380506"/>
                    </a:cubicBezTo>
                    <a:cubicBezTo>
                      <a:pt x="2532491" y="5383156"/>
                      <a:pt x="2531828" y="5387132"/>
                      <a:pt x="2523214" y="5382494"/>
                    </a:cubicBezTo>
                    <a:cubicBezTo>
                      <a:pt x="2510624" y="5375868"/>
                      <a:pt x="2494059" y="5381168"/>
                      <a:pt x="2486108" y="5387132"/>
                    </a:cubicBezTo>
                    <a:cubicBezTo>
                      <a:pt x="2478157" y="5393758"/>
                      <a:pt x="2482132" y="5402372"/>
                      <a:pt x="2496047" y="5407010"/>
                    </a:cubicBezTo>
                    <a:cubicBezTo>
                      <a:pt x="2504661" y="5409661"/>
                      <a:pt x="2500023" y="5414299"/>
                      <a:pt x="2496047" y="5419600"/>
                    </a:cubicBezTo>
                    <a:cubicBezTo>
                      <a:pt x="2488096" y="5430202"/>
                      <a:pt x="2475506" y="5434840"/>
                      <a:pt x="2454965" y="5445442"/>
                    </a:cubicBezTo>
                    <a:cubicBezTo>
                      <a:pt x="2470868" y="5422250"/>
                      <a:pt x="2488096" y="5405022"/>
                      <a:pt x="2466892" y="5387795"/>
                    </a:cubicBezTo>
                    <a:cubicBezTo>
                      <a:pt x="2432437" y="5407010"/>
                      <a:pt x="2433099" y="5407010"/>
                      <a:pt x="2449002" y="5424900"/>
                    </a:cubicBezTo>
                    <a:cubicBezTo>
                      <a:pt x="2457616" y="5434840"/>
                      <a:pt x="2450327" y="5444116"/>
                      <a:pt x="2439063" y="5450742"/>
                    </a:cubicBezTo>
                    <a:cubicBezTo>
                      <a:pt x="2430449" y="5456043"/>
                      <a:pt x="2421172" y="5461344"/>
                      <a:pt x="2411233" y="5464657"/>
                    </a:cubicBezTo>
                    <a:cubicBezTo>
                      <a:pt x="2379428" y="5474596"/>
                      <a:pt x="2374127" y="5498450"/>
                      <a:pt x="2352924" y="5513690"/>
                    </a:cubicBezTo>
                    <a:cubicBezTo>
                      <a:pt x="2340997" y="5522304"/>
                      <a:pt x="2366176" y="5522304"/>
                      <a:pt x="2356899" y="5530255"/>
                    </a:cubicBezTo>
                    <a:cubicBezTo>
                      <a:pt x="2347623" y="5538207"/>
                      <a:pt x="2349611" y="5540195"/>
                      <a:pt x="2367501" y="5544170"/>
                    </a:cubicBezTo>
                    <a:cubicBezTo>
                      <a:pt x="2356237" y="5544833"/>
                      <a:pt x="2347623" y="5545495"/>
                      <a:pt x="2339009" y="5546158"/>
                    </a:cubicBezTo>
                    <a:cubicBezTo>
                      <a:pt x="2339671" y="5533568"/>
                      <a:pt x="2326419" y="5537544"/>
                      <a:pt x="2315817" y="5537544"/>
                    </a:cubicBezTo>
                    <a:cubicBezTo>
                      <a:pt x="2307866" y="5537544"/>
                      <a:pt x="2295277" y="5542845"/>
                      <a:pt x="2297265" y="5531581"/>
                    </a:cubicBezTo>
                    <a:cubicBezTo>
                      <a:pt x="2299252" y="5522304"/>
                      <a:pt x="2307866" y="5523629"/>
                      <a:pt x="2317143" y="5527605"/>
                    </a:cubicBezTo>
                    <a:cubicBezTo>
                      <a:pt x="2326419" y="5531581"/>
                      <a:pt x="2335696" y="5529593"/>
                      <a:pt x="2336358" y="5520979"/>
                    </a:cubicBezTo>
                    <a:cubicBezTo>
                      <a:pt x="2337684" y="5513028"/>
                      <a:pt x="2329732" y="5510377"/>
                      <a:pt x="2318468" y="5512365"/>
                    </a:cubicBezTo>
                    <a:cubicBezTo>
                      <a:pt x="2315155" y="5513028"/>
                      <a:pt x="2272085" y="5526280"/>
                      <a:pt x="2268772" y="5527605"/>
                    </a:cubicBezTo>
                    <a:cubicBezTo>
                      <a:pt x="2260821" y="5531581"/>
                      <a:pt x="2254195" y="5534894"/>
                      <a:pt x="2242268" y="5530918"/>
                    </a:cubicBezTo>
                    <a:cubicBezTo>
                      <a:pt x="2222390" y="5523629"/>
                      <a:pt x="2205162" y="5528268"/>
                      <a:pt x="2198536" y="5546158"/>
                    </a:cubicBezTo>
                    <a:cubicBezTo>
                      <a:pt x="2183958" y="5532906"/>
                      <a:pt x="2175344" y="5526942"/>
                      <a:pt x="2162755" y="5548146"/>
                    </a:cubicBezTo>
                    <a:cubicBezTo>
                      <a:pt x="2162755" y="5548808"/>
                      <a:pt x="2162092" y="5548808"/>
                      <a:pt x="2161430" y="5549471"/>
                    </a:cubicBezTo>
                    <a:cubicBezTo>
                      <a:pt x="2159442" y="5549471"/>
                      <a:pt x="2158117" y="5548808"/>
                      <a:pt x="2156129" y="5549471"/>
                    </a:cubicBezTo>
                    <a:cubicBezTo>
                      <a:pt x="2146190" y="5550796"/>
                      <a:pt x="2144865" y="5558085"/>
                      <a:pt x="2144202" y="5565374"/>
                    </a:cubicBezTo>
                    <a:cubicBezTo>
                      <a:pt x="2141551" y="5567361"/>
                      <a:pt x="2138238" y="5569350"/>
                      <a:pt x="2135588" y="5571337"/>
                    </a:cubicBezTo>
                    <a:cubicBezTo>
                      <a:pt x="2127637" y="5569350"/>
                      <a:pt x="2120348" y="5568024"/>
                      <a:pt x="2118360" y="5557422"/>
                    </a:cubicBezTo>
                    <a:cubicBezTo>
                      <a:pt x="2117698" y="5556760"/>
                      <a:pt x="2116372" y="5556097"/>
                      <a:pt x="2115710" y="5555434"/>
                    </a:cubicBezTo>
                    <a:cubicBezTo>
                      <a:pt x="2116372" y="5562061"/>
                      <a:pt x="2089868" y="5565374"/>
                      <a:pt x="2113059" y="5575313"/>
                    </a:cubicBezTo>
                    <a:cubicBezTo>
                      <a:pt x="2112397" y="5576638"/>
                      <a:pt x="2111071" y="5577963"/>
                      <a:pt x="2110409" y="5579289"/>
                    </a:cubicBezTo>
                    <a:cubicBezTo>
                      <a:pt x="2110409" y="5579289"/>
                      <a:pt x="2109746" y="5579289"/>
                      <a:pt x="2109746" y="5579289"/>
                    </a:cubicBezTo>
                    <a:cubicBezTo>
                      <a:pt x="2095831" y="5573325"/>
                      <a:pt x="2089868" y="5575313"/>
                      <a:pt x="2086555" y="5585915"/>
                    </a:cubicBezTo>
                    <a:cubicBezTo>
                      <a:pt x="2085230" y="5590553"/>
                      <a:pt x="2087217" y="5595191"/>
                      <a:pt x="2081917" y="5597179"/>
                    </a:cubicBezTo>
                    <a:cubicBezTo>
                      <a:pt x="2070652" y="5599829"/>
                      <a:pt x="2065351" y="5584589"/>
                      <a:pt x="2057400" y="5585915"/>
                    </a:cubicBezTo>
                    <a:cubicBezTo>
                      <a:pt x="2059388" y="5569350"/>
                      <a:pt x="2060713" y="5552121"/>
                      <a:pt x="2053424" y="5533568"/>
                    </a:cubicBezTo>
                    <a:cubicBezTo>
                      <a:pt x="2047461" y="5550796"/>
                      <a:pt x="2040835" y="5564048"/>
                      <a:pt x="2044148" y="5577963"/>
                    </a:cubicBezTo>
                    <a:cubicBezTo>
                      <a:pt x="2045473" y="5583927"/>
                      <a:pt x="2044811" y="5590553"/>
                      <a:pt x="2045473" y="5597179"/>
                    </a:cubicBezTo>
                    <a:cubicBezTo>
                      <a:pt x="2040835" y="5602480"/>
                      <a:pt x="2035534" y="5605793"/>
                      <a:pt x="2028245" y="5608443"/>
                    </a:cubicBezTo>
                    <a:cubicBezTo>
                      <a:pt x="2001741" y="5617720"/>
                      <a:pt x="1971924" y="5623683"/>
                      <a:pt x="1951383" y="5640248"/>
                    </a:cubicBezTo>
                    <a:cubicBezTo>
                      <a:pt x="1950057" y="5640911"/>
                      <a:pt x="1947407" y="5640911"/>
                      <a:pt x="1945419" y="5641574"/>
                    </a:cubicBezTo>
                    <a:cubicBezTo>
                      <a:pt x="1920903" y="5641574"/>
                      <a:pt x="1892411" y="5648200"/>
                      <a:pt x="1885784" y="5623683"/>
                    </a:cubicBezTo>
                    <a:cubicBezTo>
                      <a:pt x="1873195" y="5631634"/>
                      <a:pt x="1894398" y="5656151"/>
                      <a:pt x="1856630" y="5646874"/>
                    </a:cubicBezTo>
                    <a:cubicBezTo>
                      <a:pt x="1830125" y="5680005"/>
                      <a:pt x="1828800" y="5648863"/>
                      <a:pt x="1818861" y="5639586"/>
                    </a:cubicBezTo>
                    <a:cubicBezTo>
                      <a:pt x="1812235" y="5646874"/>
                      <a:pt x="1802958" y="5650850"/>
                      <a:pt x="1802958" y="5659464"/>
                    </a:cubicBezTo>
                    <a:cubicBezTo>
                      <a:pt x="1802958" y="5674042"/>
                      <a:pt x="1788381" y="5685306"/>
                      <a:pt x="1777117" y="5697895"/>
                    </a:cubicBezTo>
                    <a:cubicBezTo>
                      <a:pt x="1767178" y="5707834"/>
                      <a:pt x="1747962" y="5702534"/>
                      <a:pt x="1747962" y="5703196"/>
                    </a:cubicBezTo>
                    <a:cubicBezTo>
                      <a:pt x="1736035" y="5729038"/>
                      <a:pt x="1695616" y="5729038"/>
                      <a:pt x="1673087" y="5744278"/>
                    </a:cubicBezTo>
                    <a:cubicBezTo>
                      <a:pt x="1673087" y="5747591"/>
                      <a:pt x="1673087" y="5750904"/>
                      <a:pt x="1679713" y="5747591"/>
                    </a:cubicBezTo>
                    <a:cubicBezTo>
                      <a:pt x="1723445" y="5731689"/>
                      <a:pt x="1766515" y="5714461"/>
                      <a:pt x="1816211" y="5710485"/>
                    </a:cubicBezTo>
                    <a:cubicBezTo>
                      <a:pt x="1822174" y="5709822"/>
                      <a:pt x="1830125" y="5705847"/>
                      <a:pt x="1834101" y="5711148"/>
                    </a:cubicBezTo>
                    <a:cubicBezTo>
                      <a:pt x="1838739" y="5717774"/>
                      <a:pt x="1827475" y="5716448"/>
                      <a:pt x="1824162" y="5719099"/>
                    </a:cubicBezTo>
                    <a:cubicBezTo>
                      <a:pt x="1780430" y="5750904"/>
                      <a:pt x="1721457" y="5769457"/>
                      <a:pt x="1673750" y="5797950"/>
                    </a:cubicBezTo>
                    <a:cubicBezTo>
                      <a:pt x="1647908" y="5813189"/>
                      <a:pt x="1618753" y="5826442"/>
                      <a:pt x="1590261" y="5839694"/>
                    </a:cubicBezTo>
                    <a:cubicBezTo>
                      <a:pt x="1575021" y="5846320"/>
                      <a:pt x="1553155" y="5841019"/>
                      <a:pt x="1540565" y="5853608"/>
                    </a:cubicBezTo>
                    <a:cubicBezTo>
                      <a:pt x="1531951" y="5861560"/>
                      <a:pt x="1508097" y="5854271"/>
                      <a:pt x="1504122" y="5870836"/>
                    </a:cubicBezTo>
                    <a:cubicBezTo>
                      <a:pt x="1502797" y="5875474"/>
                      <a:pt x="1488219" y="5875474"/>
                      <a:pt x="1485569" y="5866861"/>
                    </a:cubicBezTo>
                    <a:cubicBezTo>
                      <a:pt x="1484244" y="5862222"/>
                      <a:pt x="1483581" y="5856259"/>
                      <a:pt x="1471654" y="5857584"/>
                    </a:cubicBezTo>
                    <a:cubicBezTo>
                      <a:pt x="1467678" y="5865535"/>
                      <a:pt x="1476955" y="5872824"/>
                      <a:pt x="1474304" y="5879450"/>
                    </a:cubicBezTo>
                    <a:cubicBezTo>
                      <a:pt x="1471654" y="5886739"/>
                      <a:pt x="1453763" y="5894028"/>
                      <a:pt x="1454426" y="5899991"/>
                    </a:cubicBezTo>
                    <a:cubicBezTo>
                      <a:pt x="1455751" y="5921195"/>
                      <a:pt x="1431235" y="5923845"/>
                      <a:pt x="1414007" y="5933121"/>
                    </a:cubicBezTo>
                    <a:cubicBezTo>
                      <a:pt x="1391478" y="5945711"/>
                      <a:pt x="1359673" y="5958300"/>
                      <a:pt x="1358348" y="5978842"/>
                    </a:cubicBezTo>
                    <a:cubicBezTo>
                      <a:pt x="1357023" y="5996732"/>
                      <a:pt x="1343108" y="6006671"/>
                      <a:pt x="1328530" y="6017273"/>
                    </a:cubicBezTo>
                    <a:cubicBezTo>
                      <a:pt x="1308652" y="6031850"/>
                      <a:pt x="1285461" y="6045102"/>
                      <a:pt x="1270221" y="6061668"/>
                    </a:cubicBezTo>
                    <a:cubicBezTo>
                      <a:pt x="1258294" y="6061668"/>
                      <a:pt x="1262270" y="6041127"/>
                      <a:pt x="1237753" y="6055704"/>
                    </a:cubicBezTo>
                    <a:cubicBezTo>
                      <a:pt x="1221188" y="6064981"/>
                      <a:pt x="1219863" y="6072932"/>
                      <a:pt x="1216550" y="6083534"/>
                    </a:cubicBezTo>
                    <a:cubicBezTo>
                      <a:pt x="1214562" y="6088834"/>
                      <a:pt x="1220525" y="6100761"/>
                      <a:pt x="1204623" y="6099436"/>
                    </a:cubicBezTo>
                    <a:cubicBezTo>
                      <a:pt x="1194021" y="6098111"/>
                      <a:pt x="1186070" y="6090160"/>
                      <a:pt x="1188720" y="6105400"/>
                    </a:cubicBezTo>
                    <a:cubicBezTo>
                      <a:pt x="1189383" y="6110700"/>
                      <a:pt x="1182094" y="6112026"/>
                      <a:pt x="1177456" y="6108713"/>
                    </a:cubicBezTo>
                    <a:cubicBezTo>
                      <a:pt x="1169504" y="6103412"/>
                      <a:pt x="1163541" y="6103412"/>
                      <a:pt x="1158903" y="6106063"/>
                    </a:cubicBezTo>
                    <a:cubicBezTo>
                      <a:pt x="1164866" y="6089497"/>
                      <a:pt x="1178781" y="6082871"/>
                      <a:pt x="1194684" y="6076908"/>
                    </a:cubicBezTo>
                    <a:cubicBezTo>
                      <a:pt x="1203297" y="6073595"/>
                      <a:pt x="1211911" y="6067631"/>
                      <a:pt x="1209261" y="6056367"/>
                    </a:cubicBezTo>
                    <a:cubicBezTo>
                      <a:pt x="1207273" y="6047090"/>
                      <a:pt x="1203960" y="6035826"/>
                      <a:pt x="1193358" y="6032513"/>
                    </a:cubicBezTo>
                    <a:cubicBezTo>
                      <a:pt x="1180769" y="6028537"/>
                      <a:pt x="1177456" y="6040464"/>
                      <a:pt x="1171492" y="6049741"/>
                    </a:cubicBezTo>
                    <a:cubicBezTo>
                      <a:pt x="1164204" y="6041789"/>
                      <a:pt x="1152277" y="6038476"/>
                      <a:pt x="1155590" y="6024561"/>
                    </a:cubicBezTo>
                    <a:cubicBezTo>
                      <a:pt x="1155590" y="6023899"/>
                      <a:pt x="1154927" y="6023899"/>
                      <a:pt x="1154927" y="6023236"/>
                    </a:cubicBezTo>
                    <a:cubicBezTo>
                      <a:pt x="1162216" y="6033176"/>
                      <a:pt x="1172155" y="6037814"/>
                      <a:pt x="1183419" y="6029200"/>
                    </a:cubicBezTo>
                    <a:cubicBezTo>
                      <a:pt x="1196009" y="6019923"/>
                      <a:pt x="1202635" y="6004683"/>
                      <a:pt x="1212574" y="5992756"/>
                    </a:cubicBezTo>
                    <a:cubicBezTo>
                      <a:pt x="1215224" y="5989443"/>
                      <a:pt x="1209924" y="5985468"/>
                      <a:pt x="1204623" y="5984142"/>
                    </a:cubicBezTo>
                    <a:cubicBezTo>
                      <a:pt x="1198659" y="5982817"/>
                      <a:pt x="1193358" y="5986793"/>
                      <a:pt x="1186732" y="5984805"/>
                    </a:cubicBezTo>
                    <a:cubicBezTo>
                      <a:pt x="1194021" y="5972878"/>
                      <a:pt x="1201310" y="5961614"/>
                      <a:pt x="1210586" y="5951012"/>
                    </a:cubicBezTo>
                    <a:cubicBezTo>
                      <a:pt x="1211249" y="5950350"/>
                      <a:pt x="1211249" y="5949687"/>
                      <a:pt x="1211911" y="5949687"/>
                    </a:cubicBezTo>
                    <a:cubicBezTo>
                      <a:pt x="1210586" y="5949024"/>
                      <a:pt x="1208598" y="5948361"/>
                      <a:pt x="1207273" y="5947699"/>
                    </a:cubicBezTo>
                    <a:cubicBezTo>
                      <a:pt x="1219200" y="5937097"/>
                      <a:pt x="1223176" y="5922520"/>
                      <a:pt x="1232452" y="5909930"/>
                    </a:cubicBezTo>
                    <a:cubicBezTo>
                      <a:pt x="1228477" y="5905955"/>
                      <a:pt x="1224501" y="5909930"/>
                      <a:pt x="1220525" y="5909268"/>
                    </a:cubicBezTo>
                    <a:cubicBezTo>
                      <a:pt x="1219863" y="5909268"/>
                      <a:pt x="1218537" y="5908605"/>
                      <a:pt x="1218537" y="5907942"/>
                    </a:cubicBezTo>
                    <a:cubicBezTo>
                      <a:pt x="1218537" y="5907280"/>
                      <a:pt x="1219200" y="5906617"/>
                      <a:pt x="1219200" y="5905955"/>
                    </a:cubicBezTo>
                    <a:cubicBezTo>
                      <a:pt x="1219863" y="5904629"/>
                      <a:pt x="1220525" y="5903304"/>
                      <a:pt x="1221188" y="5902642"/>
                    </a:cubicBezTo>
                    <a:cubicBezTo>
                      <a:pt x="1221188" y="5902642"/>
                      <a:pt x="1221188" y="5902642"/>
                      <a:pt x="1221188" y="5902642"/>
                    </a:cubicBezTo>
                    <a:cubicBezTo>
                      <a:pt x="1217212" y="5900654"/>
                      <a:pt x="1213899" y="5899329"/>
                      <a:pt x="1211249" y="5904629"/>
                    </a:cubicBezTo>
                    <a:cubicBezTo>
                      <a:pt x="1197334" y="5927821"/>
                      <a:pt x="1177456" y="5947036"/>
                      <a:pt x="1169504" y="5973541"/>
                    </a:cubicBezTo>
                    <a:cubicBezTo>
                      <a:pt x="1168842" y="5975529"/>
                      <a:pt x="1162878" y="5976191"/>
                      <a:pt x="1159565" y="5976854"/>
                    </a:cubicBezTo>
                    <a:cubicBezTo>
                      <a:pt x="1157577" y="5984142"/>
                      <a:pt x="1162878" y="5993419"/>
                      <a:pt x="1154927" y="5999382"/>
                    </a:cubicBezTo>
                    <a:cubicBezTo>
                      <a:pt x="1146313" y="6006671"/>
                      <a:pt x="1149626" y="6013960"/>
                      <a:pt x="1152939" y="6021911"/>
                    </a:cubicBezTo>
                    <a:cubicBezTo>
                      <a:pt x="1152939" y="6021911"/>
                      <a:pt x="1152277" y="6021911"/>
                      <a:pt x="1152277" y="6021911"/>
                    </a:cubicBezTo>
                    <a:cubicBezTo>
                      <a:pt x="1152277" y="6021911"/>
                      <a:pt x="1152277" y="6021911"/>
                      <a:pt x="1152277" y="6022574"/>
                    </a:cubicBezTo>
                    <a:cubicBezTo>
                      <a:pt x="1149626" y="6028537"/>
                      <a:pt x="1124447" y="6020586"/>
                      <a:pt x="1141675" y="6039139"/>
                    </a:cubicBezTo>
                    <a:cubicBezTo>
                      <a:pt x="1139687" y="6040464"/>
                      <a:pt x="1138362" y="6041789"/>
                      <a:pt x="1136374" y="6042452"/>
                    </a:cubicBezTo>
                    <a:cubicBezTo>
                      <a:pt x="1125110" y="6047753"/>
                      <a:pt x="1115171" y="6053716"/>
                      <a:pt x="1113845" y="6068956"/>
                    </a:cubicBezTo>
                    <a:cubicBezTo>
                      <a:pt x="1113183" y="6078895"/>
                      <a:pt x="1102581" y="6081546"/>
                      <a:pt x="1093967" y="6080883"/>
                    </a:cubicBezTo>
                    <a:cubicBezTo>
                      <a:pt x="1083365" y="6080221"/>
                      <a:pt x="1093304" y="6073595"/>
                      <a:pt x="1092642" y="6070282"/>
                    </a:cubicBezTo>
                    <a:cubicBezTo>
                      <a:pt x="1091979" y="6062993"/>
                      <a:pt x="1085353" y="6064981"/>
                      <a:pt x="1082040" y="6064981"/>
                    </a:cubicBezTo>
                    <a:cubicBezTo>
                      <a:pt x="1064150" y="6064981"/>
                      <a:pt x="1066137" y="6059017"/>
                      <a:pt x="1073426" y="6046428"/>
                    </a:cubicBezTo>
                    <a:cubicBezTo>
                      <a:pt x="1084690" y="6025224"/>
                      <a:pt x="1103244" y="6006671"/>
                      <a:pt x="1104569" y="5975529"/>
                    </a:cubicBezTo>
                    <a:cubicBezTo>
                      <a:pt x="1091979" y="5988781"/>
                      <a:pt x="1080715" y="5998057"/>
                      <a:pt x="1077402" y="6011972"/>
                    </a:cubicBezTo>
                    <a:cubicBezTo>
                      <a:pt x="1075414" y="6021911"/>
                      <a:pt x="1067463" y="6029863"/>
                      <a:pt x="1070113" y="6041127"/>
                    </a:cubicBezTo>
                    <a:cubicBezTo>
                      <a:pt x="1048247" y="6041789"/>
                      <a:pt x="1060174" y="6057029"/>
                      <a:pt x="1058186" y="6066306"/>
                    </a:cubicBezTo>
                    <a:cubicBezTo>
                      <a:pt x="1056861" y="6070944"/>
                      <a:pt x="1055536" y="6086847"/>
                      <a:pt x="1044934" y="6070944"/>
                    </a:cubicBezTo>
                    <a:cubicBezTo>
                      <a:pt x="1042284" y="6066968"/>
                      <a:pt x="1036320" y="6063655"/>
                      <a:pt x="1031682" y="6069619"/>
                    </a:cubicBezTo>
                    <a:cubicBezTo>
                      <a:pt x="1029031" y="6073595"/>
                      <a:pt x="1027043" y="6080883"/>
                      <a:pt x="1031019" y="6081546"/>
                    </a:cubicBezTo>
                    <a:cubicBezTo>
                      <a:pt x="1061499" y="6086184"/>
                      <a:pt x="1038970" y="6102087"/>
                      <a:pt x="1038308" y="6113351"/>
                    </a:cubicBezTo>
                    <a:cubicBezTo>
                      <a:pt x="1039633" y="6114014"/>
                      <a:pt x="1040958" y="6114014"/>
                      <a:pt x="1042284" y="6114676"/>
                    </a:cubicBezTo>
                    <a:cubicBezTo>
                      <a:pt x="1040296" y="6117989"/>
                      <a:pt x="1040296" y="6122628"/>
                      <a:pt x="1038970" y="6126603"/>
                    </a:cubicBezTo>
                    <a:cubicBezTo>
                      <a:pt x="1031682" y="6145819"/>
                      <a:pt x="1007165" y="6166360"/>
                      <a:pt x="993913" y="6167685"/>
                    </a:cubicBezTo>
                    <a:cubicBezTo>
                      <a:pt x="982649" y="6169010"/>
                      <a:pt x="978673" y="6153770"/>
                      <a:pt x="964758" y="6160396"/>
                    </a:cubicBezTo>
                    <a:cubicBezTo>
                      <a:pt x="972710" y="6182263"/>
                      <a:pt x="997889" y="6196177"/>
                      <a:pt x="995901" y="6222682"/>
                    </a:cubicBezTo>
                    <a:cubicBezTo>
                      <a:pt x="988612" y="6222682"/>
                      <a:pt x="982649" y="6208104"/>
                      <a:pt x="974697" y="6218706"/>
                    </a:cubicBezTo>
                    <a:cubicBezTo>
                      <a:pt x="966746" y="6229308"/>
                      <a:pt x="978010" y="6230633"/>
                      <a:pt x="983974" y="6233946"/>
                    </a:cubicBezTo>
                    <a:cubicBezTo>
                      <a:pt x="985299" y="6234608"/>
                      <a:pt x="985962" y="6237921"/>
                      <a:pt x="985962" y="6239909"/>
                    </a:cubicBezTo>
                    <a:cubicBezTo>
                      <a:pt x="985299" y="6254487"/>
                      <a:pt x="952831" y="6273702"/>
                      <a:pt x="938917" y="6267739"/>
                    </a:cubicBezTo>
                    <a:cubicBezTo>
                      <a:pt x="914400" y="6256474"/>
                      <a:pt x="913737" y="6257137"/>
                      <a:pt x="913075" y="6280991"/>
                    </a:cubicBezTo>
                    <a:cubicBezTo>
                      <a:pt x="909099" y="6290930"/>
                      <a:pt x="880607" y="6257800"/>
                      <a:pt x="891871" y="6294243"/>
                    </a:cubicBezTo>
                    <a:cubicBezTo>
                      <a:pt x="891871" y="6294906"/>
                      <a:pt x="885908" y="6298219"/>
                      <a:pt x="882595" y="6298219"/>
                    </a:cubicBezTo>
                    <a:cubicBezTo>
                      <a:pt x="870005" y="6295568"/>
                      <a:pt x="863379" y="6306833"/>
                      <a:pt x="854103" y="6312796"/>
                    </a:cubicBezTo>
                    <a:cubicBezTo>
                      <a:pt x="852115" y="6298219"/>
                      <a:pt x="857416" y="6289605"/>
                      <a:pt x="868680" y="6284304"/>
                    </a:cubicBezTo>
                    <a:cubicBezTo>
                      <a:pt x="880607" y="6279003"/>
                      <a:pt x="874644" y="6271052"/>
                      <a:pt x="870005" y="6266414"/>
                    </a:cubicBezTo>
                    <a:cubicBezTo>
                      <a:pt x="861391" y="6259125"/>
                      <a:pt x="868017" y="6271052"/>
                      <a:pt x="864042" y="6273040"/>
                    </a:cubicBezTo>
                    <a:cubicBezTo>
                      <a:pt x="847477" y="6280991"/>
                      <a:pt x="835550" y="6297556"/>
                      <a:pt x="811033" y="6302857"/>
                    </a:cubicBezTo>
                    <a:cubicBezTo>
                      <a:pt x="824948" y="6289605"/>
                      <a:pt x="834887" y="6280329"/>
                      <a:pt x="845489" y="6270389"/>
                    </a:cubicBezTo>
                    <a:cubicBezTo>
                      <a:pt x="836212" y="6271715"/>
                      <a:pt x="828261" y="6259787"/>
                      <a:pt x="819647" y="6267076"/>
                    </a:cubicBezTo>
                    <a:cubicBezTo>
                      <a:pt x="807720" y="6278341"/>
                      <a:pt x="791817" y="6284304"/>
                      <a:pt x="780553" y="6298219"/>
                    </a:cubicBezTo>
                    <a:cubicBezTo>
                      <a:pt x="766638" y="6315447"/>
                      <a:pt x="750073" y="6334663"/>
                      <a:pt x="722906" y="6324723"/>
                    </a:cubicBezTo>
                    <a:cubicBezTo>
                      <a:pt x="741459" y="6314121"/>
                      <a:pt x="755374" y="6298882"/>
                      <a:pt x="766638" y="6280329"/>
                    </a:cubicBezTo>
                    <a:cubicBezTo>
                      <a:pt x="746097" y="6274365"/>
                      <a:pt x="734833" y="6288280"/>
                      <a:pt x="722906" y="6297556"/>
                    </a:cubicBezTo>
                    <a:cubicBezTo>
                      <a:pt x="716280" y="6302857"/>
                      <a:pt x="702365" y="6302857"/>
                      <a:pt x="703690" y="6316772"/>
                    </a:cubicBezTo>
                    <a:lnTo>
                      <a:pt x="703690" y="6316772"/>
                    </a:lnTo>
                    <a:cubicBezTo>
                      <a:pt x="703690" y="6316772"/>
                      <a:pt x="703690" y="6316772"/>
                      <a:pt x="703690" y="6316772"/>
                    </a:cubicBezTo>
                    <a:cubicBezTo>
                      <a:pt x="690438" y="6297556"/>
                      <a:pt x="678511" y="6313459"/>
                      <a:pt x="669897" y="6320748"/>
                    </a:cubicBezTo>
                    <a:cubicBezTo>
                      <a:pt x="655983" y="6332012"/>
                      <a:pt x="648694" y="6320748"/>
                      <a:pt x="649357" y="6313459"/>
                    </a:cubicBezTo>
                    <a:cubicBezTo>
                      <a:pt x="650682" y="6294243"/>
                      <a:pt x="640743" y="6278341"/>
                      <a:pt x="636104" y="6261113"/>
                    </a:cubicBezTo>
                    <a:cubicBezTo>
                      <a:pt x="634117" y="6252499"/>
                      <a:pt x="640080" y="6239909"/>
                      <a:pt x="640743" y="6240572"/>
                    </a:cubicBezTo>
                    <a:cubicBezTo>
                      <a:pt x="662609" y="6245210"/>
                      <a:pt x="650019" y="6224007"/>
                      <a:pt x="650019" y="6224007"/>
                    </a:cubicBezTo>
                    <a:cubicBezTo>
                      <a:pt x="641405" y="6210092"/>
                      <a:pt x="640080" y="6194189"/>
                      <a:pt x="636104" y="6178950"/>
                    </a:cubicBezTo>
                    <a:cubicBezTo>
                      <a:pt x="634117" y="6172986"/>
                      <a:pt x="630141" y="6165697"/>
                      <a:pt x="624177" y="6165697"/>
                    </a:cubicBezTo>
                    <a:cubicBezTo>
                      <a:pt x="595685" y="6166360"/>
                      <a:pt x="575807" y="6143831"/>
                      <a:pt x="547977" y="6139193"/>
                    </a:cubicBezTo>
                    <a:cubicBezTo>
                      <a:pt x="528099" y="6135880"/>
                      <a:pt x="518160" y="6157746"/>
                      <a:pt x="499607" y="6153108"/>
                    </a:cubicBezTo>
                    <a:cubicBezTo>
                      <a:pt x="499607" y="6153108"/>
                      <a:pt x="498282" y="6157083"/>
                      <a:pt x="497619" y="6159071"/>
                    </a:cubicBezTo>
                    <a:cubicBezTo>
                      <a:pt x="517497" y="6160396"/>
                      <a:pt x="502257" y="6174974"/>
                      <a:pt x="502920" y="6180274"/>
                    </a:cubicBezTo>
                    <a:cubicBezTo>
                      <a:pt x="504245" y="6196177"/>
                      <a:pt x="517497" y="6205454"/>
                      <a:pt x="520148" y="6219368"/>
                    </a:cubicBezTo>
                    <a:cubicBezTo>
                      <a:pt x="526111" y="6252499"/>
                      <a:pt x="530750" y="6286292"/>
                      <a:pt x="536713" y="6320085"/>
                    </a:cubicBezTo>
                    <a:cubicBezTo>
                      <a:pt x="538038" y="6326711"/>
                      <a:pt x="537376" y="6334000"/>
                      <a:pt x="534725" y="6337976"/>
                    </a:cubicBezTo>
                    <a:cubicBezTo>
                      <a:pt x="524786" y="6349902"/>
                      <a:pt x="522136" y="6357191"/>
                      <a:pt x="540026" y="6363155"/>
                    </a:cubicBezTo>
                    <a:cubicBezTo>
                      <a:pt x="545327" y="6364480"/>
                      <a:pt x="546652" y="6371106"/>
                      <a:pt x="545327" y="6377069"/>
                    </a:cubicBezTo>
                    <a:cubicBezTo>
                      <a:pt x="539364" y="6400261"/>
                      <a:pt x="542014" y="6408874"/>
                      <a:pt x="562555" y="6420139"/>
                    </a:cubicBezTo>
                    <a:cubicBezTo>
                      <a:pt x="555929" y="6423452"/>
                      <a:pt x="547315" y="6424777"/>
                      <a:pt x="544664" y="6429416"/>
                    </a:cubicBezTo>
                    <a:cubicBezTo>
                      <a:pt x="534063" y="6446643"/>
                      <a:pt x="518160" y="6426102"/>
                      <a:pt x="507558" y="6436042"/>
                    </a:cubicBezTo>
                    <a:cubicBezTo>
                      <a:pt x="506233" y="6419476"/>
                      <a:pt x="496294" y="6424777"/>
                      <a:pt x="487680" y="6427428"/>
                    </a:cubicBezTo>
                    <a:cubicBezTo>
                      <a:pt x="484367" y="6428753"/>
                      <a:pt x="479066" y="6430078"/>
                      <a:pt x="480391" y="6434716"/>
                    </a:cubicBezTo>
                    <a:cubicBezTo>
                      <a:pt x="483704" y="6443330"/>
                      <a:pt x="486355" y="6435379"/>
                      <a:pt x="489668" y="6434054"/>
                    </a:cubicBezTo>
                    <a:cubicBezTo>
                      <a:pt x="509546" y="6428090"/>
                      <a:pt x="488343" y="6453932"/>
                      <a:pt x="504245" y="6453269"/>
                    </a:cubicBezTo>
                    <a:cubicBezTo>
                      <a:pt x="506896" y="6453269"/>
                      <a:pt x="499607" y="6457245"/>
                      <a:pt x="496957" y="6459233"/>
                    </a:cubicBezTo>
                    <a:cubicBezTo>
                      <a:pt x="490330" y="6451282"/>
                      <a:pt x="479066" y="6483087"/>
                      <a:pt x="474428" y="6457245"/>
                    </a:cubicBezTo>
                    <a:cubicBezTo>
                      <a:pt x="474428" y="6456582"/>
                      <a:pt x="469127" y="6455920"/>
                      <a:pt x="468464" y="6456582"/>
                    </a:cubicBezTo>
                    <a:cubicBezTo>
                      <a:pt x="458525" y="6465859"/>
                      <a:pt x="448586" y="6465859"/>
                      <a:pt x="436659" y="6459233"/>
                    </a:cubicBezTo>
                    <a:cubicBezTo>
                      <a:pt x="430696" y="6455920"/>
                      <a:pt x="424732" y="6464534"/>
                      <a:pt x="422082" y="6470497"/>
                    </a:cubicBezTo>
                    <a:cubicBezTo>
                      <a:pt x="426057" y="6477123"/>
                      <a:pt x="435997" y="6472485"/>
                      <a:pt x="437322" y="6481099"/>
                    </a:cubicBezTo>
                    <a:cubicBezTo>
                      <a:pt x="425395" y="6480436"/>
                      <a:pt x="413468" y="6485074"/>
                      <a:pt x="402203" y="6473810"/>
                    </a:cubicBezTo>
                    <a:cubicBezTo>
                      <a:pt x="400878" y="6499652"/>
                      <a:pt x="418106" y="6508266"/>
                      <a:pt x="432021" y="6520193"/>
                    </a:cubicBezTo>
                    <a:cubicBezTo>
                      <a:pt x="418106" y="6540734"/>
                      <a:pt x="401541" y="6524168"/>
                      <a:pt x="386301" y="6522843"/>
                    </a:cubicBezTo>
                    <a:cubicBezTo>
                      <a:pt x="374374" y="6522181"/>
                      <a:pt x="388289" y="6508929"/>
                      <a:pt x="381000" y="6504290"/>
                    </a:cubicBezTo>
                    <a:cubicBezTo>
                      <a:pt x="375699" y="6510916"/>
                      <a:pt x="370398" y="6517542"/>
                      <a:pt x="363110" y="6526156"/>
                    </a:cubicBezTo>
                    <a:cubicBezTo>
                      <a:pt x="355821" y="6494351"/>
                      <a:pt x="349195" y="6517542"/>
                      <a:pt x="341243" y="6525494"/>
                    </a:cubicBezTo>
                    <a:cubicBezTo>
                      <a:pt x="340581" y="6517542"/>
                      <a:pt x="340581" y="6512904"/>
                      <a:pt x="340581" y="6507603"/>
                    </a:cubicBezTo>
                    <a:cubicBezTo>
                      <a:pt x="330642" y="6506941"/>
                      <a:pt x="333292" y="6522181"/>
                      <a:pt x="326003" y="6519530"/>
                    </a:cubicBezTo>
                    <a:cubicBezTo>
                      <a:pt x="303475" y="6511579"/>
                      <a:pt x="308113" y="6528144"/>
                      <a:pt x="308113" y="6539408"/>
                    </a:cubicBezTo>
                    <a:cubicBezTo>
                      <a:pt x="308113" y="6579165"/>
                      <a:pt x="308113" y="6618921"/>
                      <a:pt x="308113" y="6659341"/>
                    </a:cubicBezTo>
                    <a:cubicBezTo>
                      <a:pt x="308113" y="6669280"/>
                      <a:pt x="308113" y="6679219"/>
                      <a:pt x="308113" y="6689821"/>
                    </a:cubicBezTo>
                    <a:cubicBezTo>
                      <a:pt x="303475" y="6689158"/>
                      <a:pt x="299499" y="6687833"/>
                      <a:pt x="294861" y="6687170"/>
                    </a:cubicBezTo>
                    <a:cubicBezTo>
                      <a:pt x="282271" y="6685182"/>
                      <a:pt x="269682" y="6682532"/>
                      <a:pt x="264381" y="6698434"/>
                    </a:cubicBezTo>
                    <a:cubicBezTo>
                      <a:pt x="272332" y="6721626"/>
                      <a:pt x="283597" y="6730902"/>
                      <a:pt x="300162" y="6729577"/>
                    </a:cubicBezTo>
                    <a:cubicBezTo>
                      <a:pt x="291548" y="6732228"/>
                      <a:pt x="282934" y="6734878"/>
                      <a:pt x="274983" y="6730240"/>
                    </a:cubicBezTo>
                    <a:cubicBezTo>
                      <a:pt x="256430" y="6717650"/>
                      <a:pt x="237214" y="6713674"/>
                      <a:pt x="216010" y="6718313"/>
                    </a:cubicBezTo>
                    <a:cubicBezTo>
                      <a:pt x="215348" y="6718313"/>
                      <a:pt x="214685" y="6719638"/>
                      <a:pt x="214023" y="6719638"/>
                    </a:cubicBezTo>
                    <a:cubicBezTo>
                      <a:pt x="189506" y="6715000"/>
                      <a:pt x="166315" y="6720963"/>
                      <a:pt x="145774" y="6732890"/>
                    </a:cubicBezTo>
                    <a:cubicBezTo>
                      <a:pt x="132522" y="6740179"/>
                      <a:pt x="124570" y="6740179"/>
                      <a:pt x="113306" y="6731565"/>
                    </a:cubicBezTo>
                    <a:cubicBezTo>
                      <a:pt x="94090" y="6716325"/>
                      <a:pt x="68911" y="6722289"/>
                      <a:pt x="52346" y="6738854"/>
                    </a:cubicBezTo>
                    <a:cubicBezTo>
                      <a:pt x="32468" y="6758732"/>
                      <a:pt x="47045" y="6778610"/>
                      <a:pt x="49033" y="6796500"/>
                    </a:cubicBezTo>
                    <a:cubicBezTo>
                      <a:pt x="25179" y="6786561"/>
                      <a:pt x="15240" y="6808428"/>
                      <a:pt x="0" y="6817704"/>
                    </a:cubicBezTo>
                    <a:cubicBezTo>
                      <a:pt x="3313" y="6830293"/>
                      <a:pt x="8614" y="6842221"/>
                      <a:pt x="13915" y="6854148"/>
                    </a:cubicBezTo>
                    <a:cubicBezTo>
                      <a:pt x="13915" y="6854148"/>
                      <a:pt x="9142012" y="6853485"/>
                      <a:pt x="9149964" y="6853485"/>
                    </a:cubicBezTo>
                    <a:cubicBezTo>
                      <a:pt x="9149964" y="4633083"/>
                      <a:pt x="9149964" y="33916"/>
                      <a:pt x="9149964" y="26627"/>
                    </a:cubicBezTo>
                    <a:cubicBezTo>
                      <a:pt x="9149964" y="18676"/>
                      <a:pt x="9149964" y="11387"/>
                      <a:pt x="9149964" y="3436"/>
                    </a:cubicBezTo>
                    <a:cubicBezTo>
                      <a:pt x="9122134" y="-2527"/>
                      <a:pt x="9092316" y="-3853"/>
                      <a:pt x="9071113" y="25965"/>
                    </a:cubicBezTo>
                    <a:close/>
                    <a:moveTo>
                      <a:pt x="5029863" y="2522674"/>
                    </a:moveTo>
                    <a:cubicBezTo>
                      <a:pt x="5029863" y="2522674"/>
                      <a:pt x="5029863" y="2522674"/>
                      <a:pt x="5029863" y="2522674"/>
                    </a:cubicBezTo>
                    <a:cubicBezTo>
                      <a:pt x="5029863" y="2522012"/>
                      <a:pt x="5029863" y="2522012"/>
                      <a:pt x="5029863" y="2522012"/>
                    </a:cubicBezTo>
                    <a:lnTo>
                      <a:pt x="5029863" y="2522012"/>
                    </a:lnTo>
                    <a:cubicBezTo>
                      <a:pt x="5029863" y="2522674"/>
                      <a:pt x="5029863" y="2522674"/>
                      <a:pt x="5029863" y="2522674"/>
                    </a:cubicBezTo>
                    <a:close/>
                    <a:moveTo>
                      <a:pt x="4903967" y="2582972"/>
                    </a:move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ubicBezTo>
                      <a:pt x="4903967" y="2582972"/>
                      <a:pt x="4903967" y="2582972"/>
                      <a:pt x="4903967" y="2582972"/>
                    </a:cubicBezTo>
                    <a:close/>
                    <a:moveTo>
                      <a:pt x="8056659" y="579906"/>
                    </a:moveTo>
                    <a:lnTo>
                      <a:pt x="8056659" y="579906"/>
                    </a:lnTo>
                    <a:cubicBezTo>
                      <a:pt x="8056659" y="579906"/>
                      <a:pt x="8056659" y="579906"/>
                      <a:pt x="8056659" y="579906"/>
                    </a:cubicBezTo>
                    <a:cubicBezTo>
                      <a:pt x="8056659" y="579906"/>
                      <a:pt x="8056659" y="579906"/>
                      <a:pt x="8056659" y="579906"/>
                    </a:cubicBezTo>
                    <a:lnTo>
                      <a:pt x="8056659" y="579906"/>
                    </a:lnTo>
                    <a:close/>
                    <a:moveTo>
                      <a:pt x="8410492" y="505693"/>
                    </a:moveTo>
                    <a:cubicBezTo>
                      <a:pt x="8411155" y="506356"/>
                      <a:pt x="8411817" y="507019"/>
                      <a:pt x="8412480" y="507681"/>
                    </a:cubicBezTo>
                    <a:cubicBezTo>
                      <a:pt x="8411817" y="507681"/>
                      <a:pt x="8411155" y="508344"/>
                      <a:pt x="8410492" y="508344"/>
                    </a:cubicBezTo>
                    <a:cubicBezTo>
                      <a:pt x="8410492" y="508344"/>
                      <a:pt x="8410492" y="508344"/>
                      <a:pt x="8410492" y="508344"/>
                    </a:cubicBezTo>
                    <a:cubicBezTo>
                      <a:pt x="8409829" y="507681"/>
                      <a:pt x="8410492" y="506356"/>
                      <a:pt x="8410492" y="505693"/>
                    </a:cubicBezTo>
                    <a:close/>
                    <a:moveTo>
                      <a:pt x="8375374" y="482502"/>
                    </a:moveTo>
                    <a:cubicBezTo>
                      <a:pt x="8375374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3165"/>
                      <a:pt x="8374712" y="483165"/>
                      <a:pt x="8375374" y="482502"/>
                    </a:cubicBezTo>
                    <a:cubicBezTo>
                      <a:pt x="8374712" y="482502"/>
                      <a:pt x="8375374" y="482502"/>
                      <a:pt x="8375374" y="482502"/>
                    </a:cubicBezTo>
                    <a:cubicBezTo>
                      <a:pt x="8375374" y="482502"/>
                      <a:pt x="8375374" y="482502"/>
                      <a:pt x="8375374" y="482502"/>
                    </a:cubicBezTo>
                    <a:close/>
                    <a:moveTo>
                      <a:pt x="8374712" y="482502"/>
                    </a:moveTo>
                    <a:lnTo>
                      <a:pt x="8374712" y="482502"/>
                    </a:lnTo>
                    <a:cubicBezTo>
                      <a:pt x="8374712" y="482502"/>
                      <a:pt x="8374712" y="482502"/>
                      <a:pt x="8374712" y="482502"/>
                    </a:cubicBezTo>
                    <a:cubicBezTo>
                      <a:pt x="8374712" y="482502"/>
                      <a:pt x="8374712" y="482502"/>
                      <a:pt x="8374712" y="482502"/>
                    </a:cubicBezTo>
                    <a:lnTo>
                      <a:pt x="8374712" y="482502"/>
                    </a:lnTo>
                    <a:close/>
                    <a:moveTo>
                      <a:pt x="9134061" y="49819"/>
                    </a:moveTo>
                    <a:cubicBezTo>
                      <a:pt x="9134061" y="49156"/>
                      <a:pt x="9134061" y="49156"/>
                      <a:pt x="9134061" y="48493"/>
                    </a:cubicBezTo>
                    <a:cubicBezTo>
                      <a:pt x="9134723" y="49156"/>
                      <a:pt x="9134723" y="49156"/>
                      <a:pt x="9134061" y="49819"/>
                    </a:cubicBezTo>
                    <a:cubicBezTo>
                      <a:pt x="9134723" y="49819"/>
                      <a:pt x="9134723" y="49819"/>
                      <a:pt x="9134061" y="49819"/>
                    </a:cubicBezTo>
                    <a:close/>
                    <a:moveTo>
                      <a:pt x="6981908" y="1381000"/>
                    </a:moveTo>
                    <a:cubicBezTo>
                      <a:pt x="6979920" y="1382325"/>
                      <a:pt x="6976607" y="1381000"/>
                      <a:pt x="6974619" y="1379012"/>
                    </a:cubicBezTo>
                    <a:cubicBezTo>
                      <a:pt x="6976607" y="1379012"/>
                      <a:pt x="6979258" y="1379674"/>
                      <a:pt x="6981908" y="1381000"/>
                    </a:cubicBezTo>
                    <a:close/>
                    <a:moveTo>
                      <a:pt x="3438277" y="4825240"/>
                    </a:moveTo>
                    <a:cubicBezTo>
                      <a:pt x="3436951" y="4825902"/>
                      <a:pt x="3434964" y="4827228"/>
                      <a:pt x="3433638" y="4827890"/>
                    </a:cubicBezTo>
                    <a:cubicBezTo>
                      <a:pt x="3427012" y="4829878"/>
                      <a:pt x="3424362" y="4833854"/>
                      <a:pt x="3421049" y="4838492"/>
                    </a:cubicBezTo>
                    <a:cubicBezTo>
                      <a:pt x="3421049" y="4836504"/>
                      <a:pt x="3421049" y="4835179"/>
                      <a:pt x="3422374" y="4833191"/>
                    </a:cubicBezTo>
                    <a:cubicBezTo>
                      <a:pt x="3425687" y="4827228"/>
                      <a:pt x="3431651" y="4824577"/>
                      <a:pt x="3438277" y="4825240"/>
                    </a:cubicBezTo>
                    <a:close/>
                    <a:moveTo>
                      <a:pt x="1121797" y="6129916"/>
                    </a:moveTo>
                    <a:cubicBezTo>
                      <a:pt x="1122459" y="6130579"/>
                      <a:pt x="1123784" y="6131904"/>
                      <a:pt x="1125110" y="6132567"/>
                    </a:cubicBezTo>
                    <a:cubicBezTo>
                      <a:pt x="1137699" y="6142506"/>
                      <a:pt x="1142337" y="6159071"/>
                      <a:pt x="1139024" y="6175636"/>
                    </a:cubicBezTo>
                    <a:cubicBezTo>
                      <a:pt x="1137037" y="6173648"/>
                      <a:pt x="1135049" y="6171661"/>
                      <a:pt x="1133061" y="6169673"/>
                    </a:cubicBezTo>
                    <a:cubicBezTo>
                      <a:pt x="1132398" y="6169010"/>
                      <a:pt x="1131073" y="6169010"/>
                      <a:pt x="1130411" y="6169010"/>
                    </a:cubicBezTo>
                    <a:cubicBezTo>
                      <a:pt x="1123784" y="6155095"/>
                      <a:pt x="1116496" y="6141843"/>
                      <a:pt x="1109870" y="6127929"/>
                    </a:cubicBezTo>
                    <a:cubicBezTo>
                      <a:pt x="1113845" y="6128591"/>
                      <a:pt x="1117821" y="6129254"/>
                      <a:pt x="1121797" y="6129916"/>
                    </a:cubicBezTo>
                    <a:close/>
                    <a:moveTo>
                      <a:pt x="1042946" y="6151782"/>
                    </a:moveTo>
                    <a:cubicBezTo>
                      <a:pt x="1047584" y="6141843"/>
                      <a:pt x="1046922" y="6129254"/>
                      <a:pt x="1055536" y="6121302"/>
                    </a:cubicBezTo>
                    <a:cubicBezTo>
                      <a:pt x="1066800" y="6123953"/>
                      <a:pt x="1078727" y="6125278"/>
                      <a:pt x="1090654" y="6126603"/>
                    </a:cubicBezTo>
                    <a:cubicBezTo>
                      <a:pt x="1087341" y="6134555"/>
                      <a:pt x="1084028" y="6142506"/>
                      <a:pt x="1077402" y="6149132"/>
                    </a:cubicBezTo>
                    <a:cubicBezTo>
                      <a:pt x="1077402" y="6149132"/>
                      <a:pt x="1077402" y="6149132"/>
                      <a:pt x="1077402" y="6149132"/>
                    </a:cubicBezTo>
                    <a:cubicBezTo>
                      <a:pt x="1072101" y="6153108"/>
                      <a:pt x="1066800" y="6157746"/>
                      <a:pt x="1061499" y="6161721"/>
                    </a:cubicBezTo>
                    <a:cubicBezTo>
                      <a:pt x="1057524" y="6165034"/>
                      <a:pt x="1051560" y="6169010"/>
                      <a:pt x="1047584" y="6166360"/>
                    </a:cubicBezTo>
                    <a:cubicBezTo>
                      <a:pt x="1044271" y="6163709"/>
                      <a:pt x="1041621" y="6155095"/>
                      <a:pt x="1042946" y="615178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58ECB44-8D44-464F-8015-12CA2C78A169}"/>
                  </a:ext>
                </a:extLst>
              </p:cNvPr>
              <p:cNvSpPr/>
              <p:nvPr/>
            </p:nvSpPr>
            <p:spPr>
              <a:xfrm>
                <a:off x="9073763" y="987949"/>
                <a:ext cx="3313" cy="6626"/>
              </a:xfrm>
              <a:custGeom>
                <a:avLst/>
                <a:gdLst>
                  <a:gd name="connsiteX0" fmla="*/ 3313 w 3313"/>
                  <a:gd name="connsiteY0" fmla="*/ 0 h 6626"/>
                  <a:gd name="connsiteX1" fmla="*/ 0 w 3313"/>
                  <a:gd name="connsiteY1" fmla="*/ 0 h 6626"/>
                  <a:gd name="connsiteX2" fmla="*/ 3313 w 3313"/>
                  <a:gd name="connsiteY2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3" h="6626">
                    <a:moveTo>
                      <a:pt x="3313" y="0"/>
                    </a:moveTo>
                    <a:cubicBezTo>
                      <a:pt x="1987" y="0"/>
                      <a:pt x="1325" y="0"/>
                      <a:pt x="0" y="0"/>
                    </a:cubicBezTo>
                    <a:cubicBezTo>
                      <a:pt x="1325" y="0"/>
                      <a:pt x="2651" y="0"/>
                      <a:pt x="3313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C866E6B-3FCA-46D7-803F-06BF2468B2FF}"/>
                  </a:ext>
                </a:extLst>
              </p:cNvPr>
              <p:cNvSpPr/>
              <p:nvPr/>
            </p:nvSpPr>
            <p:spPr>
              <a:xfrm>
                <a:off x="9022079" y="907773"/>
                <a:ext cx="59639" cy="60251"/>
              </a:xfrm>
              <a:custGeom>
                <a:avLst/>
                <a:gdLst>
                  <a:gd name="connsiteX0" fmla="*/ 57647 w 59639"/>
                  <a:gd name="connsiteY0" fmla="*/ 50358 h 60251"/>
                  <a:gd name="connsiteX1" fmla="*/ 51021 w 59639"/>
                  <a:gd name="connsiteY1" fmla="*/ 31143 h 60251"/>
                  <a:gd name="connsiteX2" fmla="*/ 41745 w 59639"/>
                  <a:gd name="connsiteY2" fmla="*/ 16565 h 60251"/>
                  <a:gd name="connsiteX3" fmla="*/ 37769 w 59639"/>
                  <a:gd name="connsiteY3" fmla="*/ 11927 h 60251"/>
                  <a:gd name="connsiteX4" fmla="*/ 22529 w 59639"/>
                  <a:gd name="connsiteY4" fmla="*/ 0 h 60251"/>
                  <a:gd name="connsiteX5" fmla="*/ 0 w 59639"/>
                  <a:gd name="connsiteY5" fmla="*/ 47708 h 60251"/>
                  <a:gd name="connsiteX6" fmla="*/ 35119 w 59639"/>
                  <a:gd name="connsiteY6" fmla="*/ 58972 h 60251"/>
                  <a:gd name="connsiteX7" fmla="*/ 57647 w 59639"/>
                  <a:gd name="connsiteY7" fmla="*/ 50358 h 6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39" h="60251">
                    <a:moveTo>
                      <a:pt x="57647" y="50358"/>
                    </a:moveTo>
                    <a:cubicBezTo>
                      <a:pt x="62285" y="43732"/>
                      <a:pt x="58310" y="36443"/>
                      <a:pt x="51021" y="31143"/>
                    </a:cubicBezTo>
                    <a:cubicBezTo>
                      <a:pt x="45720" y="27830"/>
                      <a:pt x="41745" y="23191"/>
                      <a:pt x="41745" y="16565"/>
                    </a:cubicBezTo>
                    <a:cubicBezTo>
                      <a:pt x="41745" y="9939"/>
                      <a:pt x="41082" y="9276"/>
                      <a:pt x="37769" y="11927"/>
                    </a:cubicBezTo>
                    <a:cubicBezTo>
                      <a:pt x="17891" y="28492"/>
                      <a:pt x="29155" y="5301"/>
                      <a:pt x="22529" y="0"/>
                    </a:cubicBezTo>
                    <a:cubicBezTo>
                      <a:pt x="19216" y="17890"/>
                      <a:pt x="9939" y="31805"/>
                      <a:pt x="0" y="47708"/>
                    </a:cubicBezTo>
                    <a:cubicBezTo>
                      <a:pt x="13252" y="51684"/>
                      <a:pt x="23854" y="55659"/>
                      <a:pt x="35119" y="58972"/>
                    </a:cubicBezTo>
                    <a:cubicBezTo>
                      <a:pt x="47045" y="62948"/>
                      <a:pt x="53009" y="56984"/>
                      <a:pt x="57647" y="5035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C3CF5CE-D0CC-4C0C-9AF0-F3AA41DDB3CE}"/>
                  </a:ext>
                </a:extLst>
              </p:cNvPr>
              <p:cNvSpPr/>
              <p:nvPr/>
            </p:nvSpPr>
            <p:spPr>
              <a:xfrm>
                <a:off x="7684935" y="1840064"/>
                <a:ext cx="6626" cy="6626"/>
              </a:xfrm>
              <a:custGeom>
                <a:avLst/>
                <a:gdLst>
                  <a:gd name="connsiteX0" fmla="*/ 0 w 6626"/>
                  <a:gd name="connsiteY0" fmla="*/ 0 h 6626"/>
                  <a:gd name="connsiteX1" fmla="*/ 0 w 6626"/>
                  <a:gd name="connsiteY1" fmla="*/ 0 h 6626"/>
                  <a:gd name="connsiteX2" fmla="*/ 0 w 6626"/>
                  <a:gd name="connsiteY2" fmla="*/ 0 h 6626"/>
                  <a:gd name="connsiteX3" fmla="*/ 0 w 6626"/>
                  <a:gd name="connsiteY3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6" h="662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5B881A2-B1D2-4893-91B1-CCD570890561}"/>
                  </a:ext>
                </a:extLst>
              </p:cNvPr>
              <p:cNvSpPr/>
              <p:nvPr/>
            </p:nvSpPr>
            <p:spPr>
              <a:xfrm>
                <a:off x="7617805" y="1813885"/>
                <a:ext cx="80382" cy="57717"/>
              </a:xfrm>
              <a:custGeom>
                <a:avLst/>
                <a:gdLst>
                  <a:gd name="connsiteX0" fmla="*/ 35988 w 80382"/>
                  <a:gd name="connsiteY0" fmla="*/ 48045 h 57717"/>
                  <a:gd name="connsiteX1" fmla="*/ 18098 w 80382"/>
                  <a:gd name="connsiteY1" fmla="*/ 38106 h 57717"/>
                  <a:gd name="connsiteX2" fmla="*/ 47915 w 80382"/>
                  <a:gd name="connsiteY2" fmla="*/ 28829 h 57717"/>
                  <a:gd name="connsiteX3" fmla="*/ 66468 w 80382"/>
                  <a:gd name="connsiteY3" fmla="*/ 26841 h 57717"/>
                  <a:gd name="connsiteX4" fmla="*/ 80383 w 80382"/>
                  <a:gd name="connsiteY4" fmla="*/ 5638 h 57717"/>
                  <a:gd name="connsiteX5" fmla="*/ 17435 w 80382"/>
                  <a:gd name="connsiteY5" fmla="*/ 24853 h 57717"/>
                  <a:gd name="connsiteX6" fmla="*/ 4183 w 80382"/>
                  <a:gd name="connsiteY6" fmla="*/ 53346 h 57717"/>
                  <a:gd name="connsiteX7" fmla="*/ 35988 w 80382"/>
                  <a:gd name="connsiteY7" fmla="*/ 48045 h 57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82" h="57717">
                    <a:moveTo>
                      <a:pt x="35988" y="48045"/>
                    </a:moveTo>
                    <a:cubicBezTo>
                      <a:pt x="29362" y="38106"/>
                      <a:pt x="20748" y="43406"/>
                      <a:pt x="18098" y="38106"/>
                    </a:cubicBezTo>
                    <a:cubicBezTo>
                      <a:pt x="25386" y="23528"/>
                      <a:pt x="38638" y="24853"/>
                      <a:pt x="47915" y="28829"/>
                    </a:cubicBezTo>
                    <a:cubicBezTo>
                      <a:pt x="56529" y="32142"/>
                      <a:pt x="60504" y="27504"/>
                      <a:pt x="66468" y="26841"/>
                    </a:cubicBezTo>
                    <a:cubicBezTo>
                      <a:pt x="65143" y="16240"/>
                      <a:pt x="73757" y="11601"/>
                      <a:pt x="80383" y="5638"/>
                    </a:cubicBezTo>
                    <a:cubicBezTo>
                      <a:pt x="52553" y="-8277"/>
                      <a:pt x="34000" y="5638"/>
                      <a:pt x="17435" y="24853"/>
                    </a:cubicBezTo>
                    <a:cubicBezTo>
                      <a:pt x="10809" y="32805"/>
                      <a:pt x="-8407" y="38106"/>
                      <a:pt x="4183" y="53346"/>
                    </a:cubicBezTo>
                    <a:cubicBezTo>
                      <a:pt x="18098" y="67923"/>
                      <a:pt x="20748" y="40756"/>
                      <a:pt x="35988" y="4804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3839DAB-90ED-4973-B64E-E0BD46BFFC89}"/>
                  </a:ext>
                </a:extLst>
              </p:cNvPr>
              <p:cNvSpPr/>
              <p:nvPr/>
            </p:nvSpPr>
            <p:spPr>
              <a:xfrm>
                <a:off x="2641031" y="5943600"/>
                <a:ext cx="46529" cy="49766"/>
              </a:xfrm>
              <a:custGeom>
                <a:avLst/>
                <a:gdLst>
                  <a:gd name="connsiteX0" fmla="*/ 4765 w 46529"/>
                  <a:gd name="connsiteY0" fmla="*/ 49696 h 49766"/>
                  <a:gd name="connsiteX1" fmla="*/ 34583 w 46529"/>
                  <a:gd name="connsiteY1" fmla="*/ 38431 h 49766"/>
                  <a:gd name="connsiteX2" fmla="*/ 46510 w 46529"/>
                  <a:gd name="connsiteY2" fmla="*/ 0 h 49766"/>
                  <a:gd name="connsiteX3" fmla="*/ 20668 w 46529"/>
                  <a:gd name="connsiteY3" fmla="*/ 9939 h 49766"/>
                  <a:gd name="connsiteX4" fmla="*/ 790 w 46529"/>
                  <a:gd name="connsiteY4" fmla="*/ 39094 h 49766"/>
                  <a:gd name="connsiteX5" fmla="*/ 127 w 46529"/>
                  <a:gd name="connsiteY5" fmla="*/ 45720 h 49766"/>
                  <a:gd name="connsiteX6" fmla="*/ 4765 w 46529"/>
                  <a:gd name="connsiteY6" fmla="*/ 49696 h 4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29" h="49766">
                    <a:moveTo>
                      <a:pt x="4765" y="49696"/>
                    </a:moveTo>
                    <a:cubicBezTo>
                      <a:pt x="16692" y="50358"/>
                      <a:pt x="25969" y="46383"/>
                      <a:pt x="34583" y="38431"/>
                    </a:cubicBezTo>
                    <a:cubicBezTo>
                      <a:pt x="31270" y="23854"/>
                      <a:pt x="47172" y="14577"/>
                      <a:pt x="46510" y="0"/>
                    </a:cubicBezTo>
                    <a:cubicBezTo>
                      <a:pt x="36570" y="662"/>
                      <a:pt x="29282" y="662"/>
                      <a:pt x="20668" y="9939"/>
                    </a:cubicBezTo>
                    <a:cubicBezTo>
                      <a:pt x="12716" y="19216"/>
                      <a:pt x="10066" y="31805"/>
                      <a:pt x="790" y="39094"/>
                    </a:cubicBezTo>
                    <a:cubicBezTo>
                      <a:pt x="790" y="41082"/>
                      <a:pt x="127" y="43732"/>
                      <a:pt x="127" y="45720"/>
                    </a:cubicBezTo>
                    <a:cubicBezTo>
                      <a:pt x="-536" y="49033"/>
                      <a:pt x="1452" y="49033"/>
                      <a:pt x="4765" y="49696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FAA18BB-4FAC-4E03-9B91-C28C19FAA0A0}"/>
                  </a:ext>
                </a:extLst>
              </p:cNvPr>
              <p:cNvSpPr/>
              <p:nvPr/>
            </p:nvSpPr>
            <p:spPr>
              <a:xfrm>
                <a:off x="9758237" y="418106"/>
                <a:ext cx="54334" cy="36496"/>
              </a:xfrm>
              <a:custGeom>
                <a:avLst/>
                <a:gdLst>
                  <a:gd name="connsiteX0" fmla="*/ 38432 w 54334"/>
                  <a:gd name="connsiteY0" fmla="*/ 27167 h 36496"/>
                  <a:gd name="connsiteX1" fmla="*/ 54334 w 54334"/>
                  <a:gd name="connsiteY1" fmla="*/ 0 h 36496"/>
                  <a:gd name="connsiteX2" fmla="*/ 0 w 54334"/>
                  <a:gd name="connsiteY2" fmla="*/ 29817 h 36496"/>
                  <a:gd name="connsiteX3" fmla="*/ 38432 w 54334"/>
                  <a:gd name="connsiteY3" fmla="*/ 27167 h 3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334" h="36496">
                    <a:moveTo>
                      <a:pt x="38432" y="27167"/>
                    </a:moveTo>
                    <a:cubicBezTo>
                      <a:pt x="48371" y="24517"/>
                      <a:pt x="48371" y="23854"/>
                      <a:pt x="54334" y="0"/>
                    </a:cubicBezTo>
                    <a:cubicBezTo>
                      <a:pt x="37107" y="9939"/>
                      <a:pt x="21866" y="25179"/>
                      <a:pt x="0" y="29817"/>
                    </a:cubicBezTo>
                    <a:cubicBezTo>
                      <a:pt x="14578" y="45057"/>
                      <a:pt x="26504" y="29817"/>
                      <a:pt x="38432" y="27167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E2B9D31-9693-47E7-8920-05BB2DC68ED0}"/>
                  </a:ext>
                </a:extLst>
              </p:cNvPr>
              <p:cNvSpPr/>
              <p:nvPr/>
            </p:nvSpPr>
            <p:spPr>
              <a:xfrm>
                <a:off x="9058523" y="901810"/>
                <a:ext cx="1988" cy="1325"/>
              </a:xfrm>
              <a:custGeom>
                <a:avLst/>
                <a:gdLst>
                  <a:gd name="connsiteX0" fmla="*/ 1988 w 1988"/>
                  <a:gd name="connsiteY0" fmla="*/ 0 h 1325"/>
                  <a:gd name="connsiteX1" fmla="*/ 0 w 1988"/>
                  <a:gd name="connsiteY1" fmla="*/ 1325 h 1325"/>
                  <a:gd name="connsiteX2" fmla="*/ 1988 w 1988"/>
                  <a:gd name="connsiteY2" fmla="*/ 0 h 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8" h="1325">
                    <a:moveTo>
                      <a:pt x="1988" y="0"/>
                    </a:moveTo>
                    <a:cubicBezTo>
                      <a:pt x="1326" y="0"/>
                      <a:pt x="662" y="663"/>
                      <a:pt x="0" y="1325"/>
                    </a:cubicBezTo>
                    <a:cubicBezTo>
                      <a:pt x="662" y="663"/>
                      <a:pt x="1326" y="663"/>
                      <a:pt x="1988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BE0FD30-1DED-46BF-A3AA-A40AFFCE9837}"/>
                  </a:ext>
                </a:extLst>
              </p:cNvPr>
              <p:cNvSpPr/>
              <p:nvPr/>
            </p:nvSpPr>
            <p:spPr>
              <a:xfrm>
                <a:off x="9061173" y="844798"/>
                <a:ext cx="48691" cy="57674"/>
              </a:xfrm>
              <a:custGeom>
                <a:avLst/>
                <a:gdLst>
                  <a:gd name="connsiteX0" fmla="*/ 29155 w 48691"/>
                  <a:gd name="connsiteY0" fmla="*/ 45748 h 57674"/>
                  <a:gd name="connsiteX1" fmla="*/ 47708 w 48691"/>
                  <a:gd name="connsiteY1" fmla="*/ 14605 h 57674"/>
                  <a:gd name="connsiteX2" fmla="*/ 46383 w 48691"/>
                  <a:gd name="connsiteY2" fmla="*/ 2016 h 57674"/>
                  <a:gd name="connsiteX3" fmla="*/ 34455 w 48691"/>
                  <a:gd name="connsiteY3" fmla="*/ 3341 h 57674"/>
                  <a:gd name="connsiteX4" fmla="*/ 15903 w 48691"/>
                  <a:gd name="connsiteY4" fmla="*/ 10629 h 57674"/>
                  <a:gd name="connsiteX5" fmla="*/ 23854 w 48691"/>
                  <a:gd name="connsiteY5" fmla="*/ 31833 h 57674"/>
                  <a:gd name="connsiteX6" fmla="*/ 23854 w 48691"/>
                  <a:gd name="connsiteY6" fmla="*/ 31833 h 57674"/>
                  <a:gd name="connsiteX7" fmla="*/ 13915 w 48691"/>
                  <a:gd name="connsiteY7" fmla="*/ 19243 h 57674"/>
                  <a:gd name="connsiteX8" fmla="*/ 0 w 48691"/>
                  <a:gd name="connsiteY8" fmla="*/ 57675 h 57674"/>
                  <a:gd name="connsiteX9" fmla="*/ 29155 w 48691"/>
                  <a:gd name="connsiteY9" fmla="*/ 45748 h 5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91" h="57674">
                    <a:moveTo>
                      <a:pt x="29155" y="45748"/>
                    </a:moveTo>
                    <a:cubicBezTo>
                      <a:pt x="45058" y="41109"/>
                      <a:pt x="41081" y="24544"/>
                      <a:pt x="47708" y="14605"/>
                    </a:cubicBezTo>
                    <a:cubicBezTo>
                      <a:pt x="49696" y="11955"/>
                      <a:pt x="48371" y="5329"/>
                      <a:pt x="46383" y="2016"/>
                    </a:cubicBezTo>
                    <a:cubicBezTo>
                      <a:pt x="43070" y="-2623"/>
                      <a:pt x="38432" y="2016"/>
                      <a:pt x="34455" y="3341"/>
                    </a:cubicBezTo>
                    <a:cubicBezTo>
                      <a:pt x="29817" y="5329"/>
                      <a:pt x="24516" y="7316"/>
                      <a:pt x="15903" y="10629"/>
                    </a:cubicBezTo>
                    <a:cubicBezTo>
                      <a:pt x="35781" y="15268"/>
                      <a:pt x="31806" y="23219"/>
                      <a:pt x="23854" y="31833"/>
                    </a:cubicBezTo>
                    <a:cubicBezTo>
                      <a:pt x="23854" y="31833"/>
                      <a:pt x="23854" y="31833"/>
                      <a:pt x="23854" y="31833"/>
                    </a:cubicBezTo>
                    <a:cubicBezTo>
                      <a:pt x="11927" y="34483"/>
                      <a:pt x="20541" y="20569"/>
                      <a:pt x="13915" y="19243"/>
                    </a:cubicBezTo>
                    <a:cubicBezTo>
                      <a:pt x="-3975" y="26532"/>
                      <a:pt x="17228" y="49723"/>
                      <a:pt x="0" y="57675"/>
                    </a:cubicBezTo>
                    <a:cubicBezTo>
                      <a:pt x="9939" y="53699"/>
                      <a:pt x="24516" y="62313"/>
                      <a:pt x="29155" y="4574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04FF3D5-F139-4873-A0FA-D2C1407D2A8C}"/>
                  </a:ext>
                </a:extLst>
              </p:cNvPr>
              <p:cNvSpPr/>
              <p:nvPr/>
            </p:nvSpPr>
            <p:spPr>
              <a:xfrm>
                <a:off x="8062788" y="1535264"/>
                <a:ext cx="497" cy="496"/>
              </a:xfrm>
              <a:custGeom>
                <a:avLst/>
                <a:gdLst>
                  <a:gd name="connsiteX0" fmla="*/ 497 w 497"/>
                  <a:gd name="connsiteY0" fmla="*/ 0 h 496"/>
                  <a:gd name="connsiteX1" fmla="*/ 497 w 497"/>
                  <a:gd name="connsiteY1" fmla="*/ 0 h 496"/>
                  <a:gd name="connsiteX2" fmla="*/ 497 w 497"/>
                  <a:gd name="connsiteY2" fmla="*/ 0 h 496"/>
                  <a:gd name="connsiteX3" fmla="*/ 497 w 497"/>
                  <a:gd name="connsiteY3" fmla="*/ 0 h 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" h="496">
                    <a:moveTo>
                      <a:pt x="497" y="0"/>
                    </a:moveTo>
                    <a:cubicBezTo>
                      <a:pt x="-166" y="663"/>
                      <a:pt x="-166" y="663"/>
                      <a:pt x="497" y="0"/>
                    </a:cubicBezTo>
                    <a:cubicBezTo>
                      <a:pt x="-166" y="663"/>
                      <a:pt x="497" y="663"/>
                      <a:pt x="497" y="0"/>
                    </a:cubicBezTo>
                    <a:lnTo>
                      <a:pt x="497" y="0"/>
                    </a:ln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51A416D-A313-454D-B810-511A260AE47E}"/>
                  </a:ext>
                </a:extLst>
              </p:cNvPr>
              <p:cNvSpPr/>
              <p:nvPr/>
            </p:nvSpPr>
            <p:spPr>
              <a:xfrm>
                <a:off x="7985571" y="1535839"/>
                <a:ext cx="77713" cy="42510"/>
              </a:xfrm>
              <a:custGeom>
                <a:avLst/>
                <a:gdLst>
                  <a:gd name="connsiteX0" fmla="*/ 9465 w 77713"/>
                  <a:gd name="connsiteY0" fmla="*/ 40507 h 42510"/>
                  <a:gd name="connsiteX1" fmla="*/ 77714 w 77713"/>
                  <a:gd name="connsiteY1" fmla="*/ 88 h 42510"/>
                  <a:gd name="connsiteX2" fmla="*/ 63137 w 77713"/>
                  <a:gd name="connsiteY2" fmla="*/ 2738 h 42510"/>
                  <a:gd name="connsiteX3" fmla="*/ 4164 w 77713"/>
                  <a:gd name="connsiteY3" fmla="*/ 23941 h 42510"/>
                  <a:gd name="connsiteX4" fmla="*/ 851 w 77713"/>
                  <a:gd name="connsiteY4" fmla="*/ 36531 h 42510"/>
                  <a:gd name="connsiteX5" fmla="*/ 9465 w 77713"/>
                  <a:gd name="connsiteY5" fmla="*/ 40507 h 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13" h="42510">
                    <a:moveTo>
                      <a:pt x="9465" y="40507"/>
                    </a:moveTo>
                    <a:cubicBezTo>
                      <a:pt x="31331" y="25267"/>
                      <a:pt x="57173" y="17315"/>
                      <a:pt x="77714" y="88"/>
                    </a:cubicBezTo>
                    <a:cubicBezTo>
                      <a:pt x="72413" y="-575"/>
                      <a:pt x="67775" y="2738"/>
                      <a:pt x="63137" y="2738"/>
                    </a:cubicBezTo>
                    <a:cubicBezTo>
                      <a:pt x="41933" y="4726"/>
                      <a:pt x="30006" y="31893"/>
                      <a:pt x="4164" y="23941"/>
                    </a:cubicBezTo>
                    <a:cubicBezTo>
                      <a:pt x="-3124" y="21954"/>
                      <a:pt x="1514" y="31893"/>
                      <a:pt x="851" y="36531"/>
                    </a:cubicBezTo>
                    <a:cubicBezTo>
                      <a:pt x="-474" y="45145"/>
                      <a:pt x="5489" y="42495"/>
                      <a:pt x="9465" y="40507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959A518-09A3-4DD5-BA78-A71888CD3955}"/>
                  </a:ext>
                </a:extLst>
              </p:cNvPr>
              <p:cNvSpPr/>
              <p:nvPr/>
            </p:nvSpPr>
            <p:spPr>
              <a:xfrm>
                <a:off x="8063285" y="1535264"/>
                <a:ext cx="662" cy="662"/>
              </a:xfrm>
              <a:custGeom>
                <a:avLst/>
                <a:gdLst>
                  <a:gd name="connsiteX0" fmla="*/ 0 w 662"/>
                  <a:gd name="connsiteY0" fmla="*/ 663 h 662"/>
                  <a:gd name="connsiteX1" fmla="*/ 662 w 662"/>
                  <a:gd name="connsiteY1" fmla="*/ 0 h 662"/>
                  <a:gd name="connsiteX2" fmla="*/ 0 w 662"/>
                  <a:gd name="connsiteY2" fmla="*/ 663 h 662"/>
                  <a:gd name="connsiteX3" fmla="*/ 0 w 662"/>
                  <a:gd name="connsiteY3" fmla="*/ 663 h 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" h="662">
                    <a:moveTo>
                      <a:pt x="0" y="663"/>
                    </a:moveTo>
                    <a:cubicBezTo>
                      <a:pt x="0" y="663"/>
                      <a:pt x="662" y="0"/>
                      <a:pt x="662" y="0"/>
                    </a:cubicBezTo>
                    <a:cubicBezTo>
                      <a:pt x="662" y="0"/>
                      <a:pt x="0" y="0"/>
                      <a:pt x="0" y="663"/>
                    </a:cubicBezTo>
                    <a:cubicBezTo>
                      <a:pt x="0" y="0"/>
                      <a:pt x="0" y="663"/>
                      <a:pt x="0" y="663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A7A5FB5-A79C-47EF-A5AE-C4B5A2FCFE8F}"/>
                  </a:ext>
                </a:extLst>
              </p:cNvPr>
              <p:cNvSpPr/>
              <p:nvPr/>
            </p:nvSpPr>
            <p:spPr>
              <a:xfrm>
                <a:off x="7174064" y="2128846"/>
                <a:ext cx="54333" cy="13246"/>
              </a:xfrm>
              <a:custGeom>
                <a:avLst/>
                <a:gdLst>
                  <a:gd name="connsiteX0" fmla="*/ 0 w 54333"/>
                  <a:gd name="connsiteY0" fmla="*/ 7404 h 13246"/>
                  <a:gd name="connsiteX1" fmla="*/ 51021 w 54333"/>
                  <a:gd name="connsiteY1" fmla="*/ 5416 h 13246"/>
                  <a:gd name="connsiteX2" fmla="*/ 54334 w 54333"/>
                  <a:gd name="connsiteY2" fmla="*/ 115 h 13246"/>
                  <a:gd name="connsiteX3" fmla="*/ 0 w 54333"/>
                  <a:gd name="connsiteY3" fmla="*/ 7404 h 13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333" h="13246">
                    <a:moveTo>
                      <a:pt x="0" y="7404"/>
                    </a:moveTo>
                    <a:cubicBezTo>
                      <a:pt x="17891" y="19331"/>
                      <a:pt x="34456" y="10054"/>
                      <a:pt x="51021" y="5416"/>
                    </a:cubicBezTo>
                    <a:cubicBezTo>
                      <a:pt x="52346" y="3428"/>
                      <a:pt x="53671" y="2103"/>
                      <a:pt x="54334" y="115"/>
                    </a:cubicBezTo>
                    <a:cubicBezTo>
                      <a:pt x="35781" y="-1210"/>
                      <a:pt x="19215" y="9392"/>
                      <a:pt x="0" y="740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2F4B7B7-22F3-4A63-AA36-FD713B6BAF3D}"/>
                  </a:ext>
                </a:extLst>
              </p:cNvPr>
              <p:cNvSpPr/>
              <p:nvPr/>
            </p:nvSpPr>
            <p:spPr>
              <a:xfrm>
                <a:off x="2549718" y="6017812"/>
                <a:ext cx="21985" cy="25841"/>
              </a:xfrm>
              <a:custGeom>
                <a:avLst/>
                <a:gdLst>
                  <a:gd name="connsiteX0" fmla="*/ 21866 w 21985"/>
                  <a:gd name="connsiteY0" fmla="*/ 0 h 25841"/>
                  <a:gd name="connsiteX1" fmla="*/ 0 w 21985"/>
                  <a:gd name="connsiteY1" fmla="*/ 18553 h 25841"/>
                  <a:gd name="connsiteX2" fmla="*/ 3976 w 21985"/>
                  <a:gd name="connsiteY2" fmla="*/ 25841 h 25841"/>
                  <a:gd name="connsiteX3" fmla="*/ 21866 w 21985"/>
                  <a:gd name="connsiteY3" fmla="*/ 0 h 2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5" h="25841">
                    <a:moveTo>
                      <a:pt x="21866" y="0"/>
                    </a:moveTo>
                    <a:cubicBezTo>
                      <a:pt x="13915" y="7951"/>
                      <a:pt x="0" y="3975"/>
                      <a:pt x="0" y="18553"/>
                    </a:cubicBezTo>
                    <a:cubicBezTo>
                      <a:pt x="0" y="21204"/>
                      <a:pt x="2650" y="23191"/>
                      <a:pt x="3976" y="25841"/>
                    </a:cubicBezTo>
                    <a:cubicBezTo>
                      <a:pt x="13252" y="20541"/>
                      <a:pt x="23191" y="15902"/>
                      <a:pt x="21866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08E921D-8B62-42CE-BA79-7F3C7A803F66}"/>
                  </a:ext>
                </a:extLst>
              </p:cNvPr>
              <p:cNvSpPr/>
              <p:nvPr/>
            </p:nvSpPr>
            <p:spPr>
              <a:xfrm>
                <a:off x="7930458" y="1593739"/>
                <a:ext cx="21508" cy="40253"/>
              </a:xfrm>
              <a:custGeom>
                <a:avLst/>
                <a:gdLst>
                  <a:gd name="connsiteX0" fmla="*/ 21509 w 21508"/>
                  <a:gd name="connsiteY0" fmla="*/ 5798 h 40253"/>
                  <a:gd name="connsiteX1" fmla="*/ 19521 w 21508"/>
                  <a:gd name="connsiteY1" fmla="*/ 497 h 40253"/>
                  <a:gd name="connsiteX2" fmla="*/ 13558 w 21508"/>
                  <a:gd name="connsiteY2" fmla="*/ 497 h 40253"/>
                  <a:gd name="connsiteX3" fmla="*/ 12895 w 21508"/>
                  <a:gd name="connsiteY3" fmla="*/ 40254 h 40253"/>
                  <a:gd name="connsiteX4" fmla="*/ 21509 w 21508"/>
                  <a:gd name="connsiteY4" fmla="*/ 5798 h 4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8" h="40253">
                    <a:moveTo>
                      <a:pt x="21509" y="5798"/>
                    </a:moveTo>
                    <a:cubicBezTo>
                      <a:pt x="21509" y="5798"/>
                      <a:pt x="20846" y="1160"/>
                      <a:pt x="19521" y="497"/>
                    </a:cubicBezTo>
                    <a:cubicBezTo>
                      <a:pt x="18196" y="-166"/>
                      <a:pt x="14883" y="-166"/>
                      <a:pt x="13558" y="497"/>
                    </a:cubicBezTo>
                    <a:cubicBezTo>
                      <a:pt x="-6983" y="11099"/>
                      <a:pt x="-1683" y="24351"/>
                      <a:pt x="12895" y="40254"/>
                    </a:cubicBezTo>
                    <a:cubicBezTo>
                      <a:pt x="4943" y="26339"/>
                      <a:pt x="2956" y="13087"/>
                      <a:pt x="21509" y="5798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9203533-677E-426C-AA74-B89D73E96C8F}"/>
                  </a:ext>
                </a:extLst>
              </p:cNvPr>
              <p:cNvSpPr/>
              <p:nvPr/>
            </p:nvSpPr>
            <p:spPr>
              <a:xfrm>
                <a:off x="9617102" y="502257"/>
                <a:ext cx="32621" cy="24516"/>
              </a:xfrm>
              <a:custGeom>
                <a:avLst/>
                <a:gdLst>
                  <a:gd name="connsiteX0" fmla="*/ 32468 w 32621"/>
                  <a:gd name="connsiteY0" fmla="*/ 0 h 24516"/>
                  <a:gd name="connsiteX1" fmla="*/ 0 w 32621"/>
                  <a:gd name="connsiteY1" fmla="*/ 23191 h 24516"/>
                  <a:gd name="connsiteX2" fmla="*/ 12590 w 32621"/>
                  <a:gd name="connsiteY2" fmla="*/ 24517 h 24516"/>
                  <a:gd name="connsiteX3" fmla="*/ 32468 w 32621"/>
                  <a:gd name="connsiteY3" fmla="*/ 0 h 2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21" h="24516">
                    <a:moveTo>
                      <a:pt x="32468" y="0"/>
                    </a:moveTo>
                    <a:cubicBezTo>
                      <a:pt x="21203" y="7289"/>
                      <a:pt x="7289" y="9939"/>
                      <a:pt x="0" y="23191"/>
                    </a:cubicBezTo>
                    <a:cubicBezTo>
                      <a:pt x="5300" y="23854"/>
                      <a:pt x="8613" y="23854"/>
                      <a:pt x="12590" y="24517"/>
                    </a:cubicBezTo>
                    <a:cubicBezTo>
                      <a:pt x="16565" y="14577"/>
                      <a:pt x="34455" y="17228"/>
                      <a:pt x="32468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F83567B-9BDE-4B86-9CC2-6DF035A4BCDD}"/>
                  </a:ext>
                </a:extLst>
              </p:cNvPr>
              <p:cNvSpPr/>
              <p:nvPr/>
            </p:nvSpPr>
            <p:spPr>
              <a:xfrm>
                <a:off x="6268940" y="2515925"/>
                <a:ext cx="76199" cy="60959"/>
              </a:xfrm>
              <a:custGeom>
                <a:avLst/>
                <a:gdLst>
                  <a:gd name="connsiteX0" fmla="*/ 41082 w 76199"/>
                  <a:gd name="connsiteY0" fmla="*/ 37769 h 60959"/>
                  <a:gd name="connsiteX1" fmla="*/ 41082 w 76199"/>
                  <a:gd name="connsiteY1" fmla="*/ 37769 h 60959"/>
                  <a:gd name="connsiteX2" fmla="*/ 76200 w 76199"/>
                  <a:gd name="connsiteY2" fmla="*/ 16565 h 60959"/>
                  <a:gd name="connsiteX3" fmla="*/ 51684 w 76199"/>
                  <a:gd name="connsiteY3" fmla="*/ 21866 h 60959"/>
                  <a:gd name="connsiteX4" fmla="*/ 40419 w 76199"/>
                  <a:gd name="connsiteY4" fmla="*/ 0 h 60959"/>
                  <a:gd name="connsiteX5" fmla="*/ 34456 w 76199"/>
                  <a:gd name="connsiteY5" fmla="*/ 35781 h 60959"/>
                  <a:gd name="connsiteX6" fmla="*/ 34456 w 76199"/>
                  <a:gd name="connsiteY6" fmla="*/ 35781 h 60959"/>
                  <a:gd name="connsiteX7" fmla="*/ 0 w 76199"/>
                  <a:gd name="connsiteY7" fmla="*/ 60960 h 60959"/>
                  <a:gd name="connsiteX8" fmla="*/ 41082 w 76199"/>
                  <a:gd name="connsiteY8" fmla="*/ 37769 h 6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199" h="60959">
                    <a:moveTo>
                      <a:pt x="41082" y="37769"/>
                    </a:moveTo>
                    <a:cubicBezTo>
                      <a:pt x="41082" y="37769"/>
                      <a:pt x="41082" y="37769"/>
                      <a:pt x="41082" y="37769"/>
                    </a:cubicBezTo>
                    <a:cubicBezTo>
                      <a:pt x="58310" y="39757"/>
                      <a:pt x="64273" y="23854"/>
                      <a:pt x="76200" y="16565"/>
                    </a:cubicBezTo>
                    <a:cubicBezTo>
                      <a:pt x="64936" y="8614"/>
                      <a:pt x="60960" y="25842"/>
                      <a:pt x="51684" y="21866"/>
                    </a:cubicBezTo>
                    <a:cubicBezTo>
                      <a:pt x="47045" y="15903"/>
                      <a:pt x="51684" y="6626"/>
                      <a:pt x="40419" y="0"/>
                    </a:cubicBezTo>
                    <a:cubicBezTo>
                      <a:pt x="44395" y="15240"/>
                      <a:pt x="45720" y="27167"/>
                      <a:pt x="34456" y="35781"/>
                    </a:cubicBezTo>
                    <a:lnTo>
                      <a:pt x="34456" y="35781"/>
                    </a:lnTo>
                    <a:cubicBezTo>
                      <a:pt x="23191" y="44395"/>
                      <a:pt x="11264" y="52346"/>
                      <a:pt x="0" y="60960"/>
                    </a:cubicBezTo>
                    <a:cubicBezTo>
                      <a:pt x="15903" y="58972"/>
                      <a:pt x="28492" y="49033"/>
                      <a:pt x="41082" y="37769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1B4790B-62C8-4BB8-91E3-21DAAC10BF93}"/>
                  </a:ext>
                </a:extLst>
              </p:cNvPr>
              <p:cNvSpPr/>
              <p:nvPr/>
            </p:nvSpPr>
            <p:spPr>
              <a:xfrm>
                <a:off x="5995054" y="2823375"/>
                <a:ext cx="19445" cy="34455"/>
              </a:xfrm>
              <a:custGeom>
                <a:avLst/>
                <a:gdLst>
                  <a:gd name="connsiteX0" fmla="*/ 19445 w 19445"/>
                  <a:gd name="connsiteY0" fmla="*/ 0 h 34455"/>
                  <a:gd name="connsiteX1" fmla="*/ 2217 w 19445"/>
                  <a:gd name="connsiteY1" fmla="*/ 34456 h 34455"/>
                  <a:gd name="connsiteX2" fmla="*/ 19445 w 19445"/>
                  <a:gd name="connsiteY2" fmla="*/ 0 h 3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45" h="34455">
                    <a:moveTo>
                      <a:pt x="19445" y="0"/>
                    </a:moveTo>
                    <a:cubicBezTo>
                      <a:pt x="9506" y="8614"/>
                      <a:pt x="-5734" y="15240"/>
                      <a:pt x="2217" y="34456"/>
                    </a:cubicBezTo>
                    <a:cubicBezTo>
                      <a:pt x="8843" y="21866"/>
                      <a:pt x="14144" y="10602"/>
                      <a:pt x="19445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C759861-F04A-488C-93AA-F6F836D8B233}"/>
                  </a:ext>
                </a:extLst>
              </p:cNvPr>
              <p:cNvSpPr/>
              <p:nvPr/>
            </p:nvSpPr>
            <p:spPr>
              <a:xfrm>
                <a:off x="7102502" y="2174284"/>
                <a:ext cx="20540" cy="14974"/>
              </a:xfrm>
              <a:custGeom>
                <a:avLst/>
                <a:gdLst>
                  <a:gd name="connsiteX0" fmla="*/ 20541 w 20540"/>
                  <a:gd name="connsiteY0" fmla="*/ 4373 h 14974"/>
                  <a:gd name="connsiteX1" fmla="*/ 15902 w 20540"/>
                  <a:gd name="connsiteY1" fmla="*/ 397 h 14974"/>
                  <a:gd name="connsiteX2" fmla="*/ 0 w 20540"/>
                  <a:gd name="connsiteY2" fmla="*/ 14974 h 14974"/>
                  <a:gd name="connsiteX3" fmla="*/ 20541 w 20540"/>
                  <a:gd name="connsiteY3" fmla="*/ 4373 h 14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4974">
                    <a:moveTo>
                      <a:pt x="20541" y="4373"/>
                    </a:moveTo>
                    <a:cubicBezTo>
                      <a:pt x="20541" y="3048"/>
                      <a:pt x="17890" y="397"/>
                      <a:pt x="15902" y="397"/>
                    </a:cubicBezTo>
                    <a:cubicBezTo>
                      <a:pt x="4638" y="-2253"/>
                      <a:pt x="3975" y="9011"/>
                      <a:pt x="0" y="14974"/>
                    </a:cubicBezTo>
                    <a:cubicBezTo>
                      <a:pt x="6626" y="10336"/>
                      <a:pt x="17228" y="14974"/>
                      <a:pt x="20541" y="4373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B323FE7-E45B-475F-ACFE-17AC56248D86}"/>
                  </a:ext>
                </a:extLst>
              </p:cNvPr>
              <p:cNvSpPr/>
              <p:nvPr/>
            </p:nvSpPr>
            <p:spPr>
              <a:xfrm>
                <a:off x="7684935" y="1830605"/>
                <a:ext cx="28492" cy="15630"/>
              </a:xfrm>
              <a:custGeom>
                <a:avLst/>
                <a:gdLst>
                  <a:gd name="connsiteX0" fmla="*/ 28492 w 28492"/>
                  <a:gd name="connsiteY0" fmla="*/ 845 h 15630"/>
                  <a:gd name="connsiteX1" fmla="*/ 0 w 28492"/>
                  <a:gd name="connsiteY1" fmla="*/ 9459 h 15630"/>
                  <a:gd name="connsiteX2" fmla="*/ 28492 w 28492"/>
                  <a:gd name="connsiteY2" fmla="*/ 845 h 1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92" h="15630">
                    <a:moveTo>
                      <a:pt x="28492" y="845"/>
                    </a:moveTo>
                    <a:cubicBezTo>
                      <a:pt x="15240" y="-3130"/>
                      <a:pt x="9277" y="8134"/>
                      <a:pt x="0" y="9459"/>
                    </a:cubicBezTo>
                    <a:cubicBezTo>
                      <a:pt x="14577" y="23374"/>
                      <a:pt x="20541" y="10785"/>
                      <a:pt x="28492" y="84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6D4C608-712C-40B8-8B2D-D73A56B13883}"/>
                  </a:ext>
                </a:extLst>
              </p:cNvPr>
              <p:cNvSpPr/>
              <p:nvPr/>
            </p:nvSpPr>
            <p:spPr>
              <a:xfrm>
                <a:off x="7684935" y="1840064"/>
                <a:ext cx="6626" cy="6626"/>
              </a:xfrm>
              <a:custGeom>
                <a:avLst/>
                <a:gdLst>
                  <a:gd name="connsiteX0" fmla="*/ 0 w 6626"/>
                  <a:gd name="connsiteY0" fmla="*/ 0 h 6626"/>
                  <a:gd name="connsiteX1" fmla="*/ 0 w 6626"/>
                  <a:gd name="connsiteY1" fmla="*/ 0 h 6626"/>
                  <a:gd name="connsiteX2" fmla="*/ 0 w 6626"/>
                  <a:gd name="connsiteY2" fmla="*/ 0 h 6626"/>
                  <a:gd name="connsiteX3" fmla="*/ 0 w 6626"/>
                  <a:gd name="connsiteY3" fmla="*/ 0 h 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6" h="662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CAB93C5-7CD8-4317-98C3-59E6071A6F30}"/>
                  </a:ext>
                </a:extLst>
              </p:cNvPr>
              <p:cNvSpPr/>
              <p:nvPr/>
            </p:nvSpPr>
            <p:spPr>
              <a:xfrm>
                <a:off x="9142011" y="819049"/>
                <a:ext cx="21290" cy="14512"/>
              </a:xfrm>
              <a:custGeom>
                <a:avLst/>
                <a:gdLst>
                  <a:gd name="connsiteX0" fmla="*/ 21204 w 21290"/>
                  <a:gd name="connsiteY0" fmla="*/ 7224 h 14512"/>
                  <a:gd name="connsiteX1" fmla="*/ 16565 w 21290"/>
                  <a:gd name="connsiteY1" fmla="*/ 598 h 14512"/>
                  <a:gd name="connsiteX2" fmla="*/ 0 w 21290"/>
                  <a:gd name="connsiteY2" fmla="*/ 14513 h 14512"/>
                  <a:gd name="connsiteX3" fmla="*/ 21204 w 21290"/>
                  <a:gd name="connsiteY3" fmla="*/ 7224 h 14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0" h="14512">
                    <a:moveTo>
                      <a:pt x="21204" y="7224"/>
                    </a:moveTo>
                    <a:cubicBezTo>
                      <a:pt x="21866" y="5899"/>
                      <a:pt x="18553" y="1261"/>
                      <a:pt x="16565" y="598"/>
                    </a:cubicBezTo>
                    <a:cubicBezTo>
                      <a:pt x="5964" y="-2715"/>
                      <a:pt x="5301" y="8549"/>
                      <a:pt x="0" y="14513"/>
                    </a:cubicBezTo>
                    <a:cubicBezTo>
                      <a:pt x="6626" y="9874"/>
                      <a:pt x="17228" y="15838"/>
                      <a:pt x="21204" y="722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83622D94-7FFE-4EFA-9761-9ABB7777259B}"/>
                  </a:ext>
                </a:extLst>
              </p:cNvPr>
              <p:cNvSpPr/>
              <p:nvPr/>
            </p:nvSpPr>
            <p:spPr>
              <a:xfrm>
                <a:off x="7242975" y="1969139"/>
                <a:ext cx="21290" cy="14048"/>
              </a:xfrm>
              <a:custGeom>
                <a:avLst/>
                <a:gdLst>
                  <a:gd name="connsiteX0" fmla="*/ 21204 w 21290"/>
                  <a:gd name="connsiteY0" fmla="*/ 5435 h 14048"/>
                  <a:gd name="connsiteX1" fmla="*/ 17228 w 21290"/>
                  <a:gd name="connsiteY1" fmla="*/ 797 h 14048"/>
                  <a:gd name="connsiteX2" fmla="*/ 0 w 21290"/>
                  <a:gd name="connsiteY2" fmla="*/ 14049 h 14048"/>
                  <a:gd name="connsiteX3" fmla="*/ 21204 w 21290"/>
                  <a:gd name="connsiteY3" fmla="*/ 5435 h 1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0" h="14048">
                    <a:moveTo>
                      <a:pt x="21204" y="5435"/>
                    </a:moveTo>
                    <a:cubicBezTo>
                      <a:pt x="21866" y="4772"/>
                      <a:pt x="18553" y="1459"/>
                      <a:pt x="17228" y="797"/>
                    </a:cubicBezTo>
                    <a:cubicBezTo>
                      <a:pt x="5964" y="-3179"/>
                      <a:pt x="5301" y="8748"/>
                      <a:pt x="0" y="14049"/>
                    </a:cubicBezTo>
                    <a:cubicBezTo>
                      <a:pt x="7289" y="11398"/>
                      <a:pt x="17228" y="14711"/>
                      <a:pt x="21204" y="5435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738AEF-4F16-4297-A698-A3838E71E127}"/>
                  </a:ext>
                </a:extLst>
              </p:cNvPr>
              <p:cNvSpPr/>
              <p:nvPr/>
            </p:nvSpPr>
            <p:spPr>
              <a:xfrm>
                <a:off x="7571629" y="1835426"/>
                <a:ext cx="24516" cy="23853"/>
              </a:xfrm>
              <a:custGeom>
                <a:avLst/>
                <a:gdLst>
                  <a:gd name="connsiteX0" fmla="*/ 24517 w 24516"/>
                  <a:gd name="connsiteY0" fmla="*/ 0 h 23853"/>
                  <a:gd name="connsiteX1" fmla="*/ 0 w 24516"/>
                  <a:gd name="connsiteY1" fmla="*/ 23854 h 23853"/>
                  <a:gd name="connsiteX2" fmla="*/ 24517 w 24516"/>
                  <a:gd name="connsiteY2" fmla="*/ 0 h 2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516" h="23853">
                    <a:moveTo>
                      <a:pt x="24517" y="0"/>
                    </a:moveTo>
                    <a:cubicBezTo>
                      <a:pt x="9939" y="3313"/>
                      <a:pt x="4638" y="13252"/>
                      <a:pt x="0" y="23854"/>
                    </a:cubicBezTo>
                    <a:cubicBezTo>
                      <a:pt x="9276" y="17891"/>
                      <a:pt x="19215" y="13915"/>
                      <a:pt x="24517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9C2FDD1-68A5-4726-A0CD-3AE0C60A2977}"/>
                  </a:ext>
                </a:extLst>
              </p:cNvPr>
              <p:cNvSpPr/>
              <p:nvPr/>
            </p:nvSpPr>
            <p:spPr>
              <a:xfrm>
                <a:off x="10151827" y="236968"/>
                <a:ext cx="20540" cy="14159"/>
              </a:xfrm>
              <a:custGeom>
                <a:avLst/>
                <a:gdLst>
                  <a:gd name="connsiteX0" fmla="*/ 20541 w 20540"/>
                  <a:gd name="connsiteY0" fmla="*/ 4221 h 14159"/>
                  <a:gd name="connsiteX1" fmla="*/ 15903 w 20540"/>
                  <a:gd name="connsiteY1" fmla="*/ 245 h 14159"/>
                  <a:gd name="connsiteX2" fmla="*/ 0 w 20540"/>
                  <a:gd name="connsiteY2" fmla="*/ 14160 h 14159"/>
                  <a:gd name="connsiteX3" fmla="*/ 20541 w 20540"/>
                  <a:gd name="connsiteY3" fmla="*/ 4221 h 14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4159">
                    <a:moveTo>
                      <a:pt x="20541" y="4221"/>
                    </a:moveTo>
                    <a:cubicBezTo>
                      <a:pt x="20541" y="3558"/>
                      <a:pt x="17891" y="245"/>
                      <a:pt x="15903" y="245"/>
                    </a:cubicBezTo>
                    <a:cubicBezTo>
                      <a:pt x="5301" y="-1743"/>
                      <a:pt x="4639" y="8859"/>
                      <a:pt x="0" y="14160"/>
                    </a:cubicBezTo>
                    <a:cubicBezTo>
                      <a:pt x="7952" y="10847"/>
                      <a:pt x="17228" y="13497"/>
                      <a:pt x="20541" y="4221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7310A6A-2C6B-47E7-9644-07ABAE8534D0}"/>
                  </a:ext>
                </a:extLst>
              </p:cNvPr>
              <p:cNvSpPr/>
              <p:nvPr/>
            </p:nvSpPr>
            <p:spPr>
              <a:xfrm>
                <a:off x="10550690" y="0"/>
                <a:ext cx="17511" cy="26504"/>
              </a:xfrm>
              <a:custGeom>
                <a:avLst/>
                <a:gdLst>
                  <a:gd name="connsiteX0" fmla="*/ 17256 w 17511"/>
                  <a:gd name="connsiteY0" fmla="*/ 0 h 26504"/>
                  <a:gd name="connsiteX1" fmla="*/ 28 w 17511"/>
                  <a:gd name="connsiteY1" fmla="*/ 26504 h 26504"/>
                  <a:gd name="connsiteX2" fmla="*/ 17256 w 17511"/>
                  <a:gd name="connsiteY2" fmla="*/ 0 h 26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11" h="26504">
                    <a:moveTo>
                      <a:pt x="17256" y="0"/>
                    </a:moveTo>
                    <a:cubicBezTo>
                      <a:pt x="10630" y="10602"/>
                      <a:pt x="-635" y="11264"/>
                      <a:pt x="28" y="26504"/>
                    </a:cubicBezTo>
                    <a:cubicBezTo>
                      <a:pt x="9304" y="19878"/>
                      <a:pt x="19243" y="16565"/>
                      <a:pt x="17256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A2697FE-57F2-425E-8118-7463C9CCB5EB}"/>
                  </a:ext>
                </a:extLst>
              </p:cNvPr>
              <p:cNvSpPr/>
              <p:nvPr/>
            </p:nvSpPr>
            <p:spPr>
              <a:xfrm>
                <a:off x="8910762" y="1051948"/>
                <a:ext cx="20540" cy="13526"/>
              </a:xfrm>
              <a:custGeom>
                <a:avLst/>
                <a:gdLst>
                  <a:gd name="connsiteX0" fmla="*/ 20541 w 20540"/>
                  <a:gd name="connsiteY0" fmla="*/ 4912 h 13526"/>
                  <a:gd name="connsiteX1" fmla="*/ 15902 w 20540"/>
                  <a:gd name="connsiteY1" fmla="*/ 274 h 13526"/>
                  <a:gd name="connsiteX2" fmla="*/ 0 w 20540"/>
                  <a:gd name="connsiteY2" fmla="*/ 13526 h 13526"/>
                  <a:gd name="connsiteX3" fmla="*/ 20541 w 20540"/>
                  <a:gd name="connsiteY3" fmla="*/ 4912 h 1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3526">
                    <a:moveTo>
                      <a:pt x="20541" y="4912"/>
                    </a:moveTo>
                    <a:cubicBezTo>
                      <a:pt x="20541" y="4250"/>
                      <a:pt x="17890" y="937"/>
                      <a:pt x="15902" y="274"/>
                    </a:cubicBezTo>
                    <a:cubicBezTo>
                      <a:pt x="5963" y="-1714"/>
                      <a:pt x="4638" y="7563"/>
                      <a:pt x="0" y="13526"/>
                    </a:cubicBezTo>
                    <a:cubicBezTo>
                      <a:pt x="7951" y="12201"/>
                      <a:pt x="16565" y="13526"/>
                      <a:pt x="20541" y="491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0A8D77C-AD4F-4D75-9DF3-915D9FD02DCE}"/>
                  </a:ext>
                </a:extLst>
              </p:cNvPr>
              <p:cNvSpPr/>
              <p:nvPr/>
            </p:nvSpPr>
            <p:spPr>
              <a:xfrm>
                <a:off x="6727466" y="2390692"/>
                <a:ext cx="29154" cy="16565"/>
              </a:xfrm>
              <a:custGeom>
                <a:avLst/>
                <a:gdLst>
                  <a:gd name="connsiteX0" fmla="*/ 29155 w 29154"/>
                  <a:gd name="connsiteY0" fmla="*/ 0 h 16565"/>
                  <a:gd name="connsiteX1" fmla="*/ 0 w 29154"/>
                  <a:gd name="connsiteY1" fmla="*/ 16565 h 16565"/>
                  <a:gd name="connsiteX2" fmla="*/ 29155 w 29154"/>
                  <a:gd name="connsiteY2" fmla="*/ 0 h 16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54" h="16565">
                    <a:moveTo>
                      <a:pt x="29155" y="0"/>
                    </a:moveTo>
                    <a:cubicBezTo>
                      <a:pt x="19216" y="5301"/>
                      <a:pt x="9939" y="11264"/>
                      <a:pt x="0" y="16565"/>
                    </a:cubicBezTo>
                    <a:cubicBezTo>
                      <a:pt x="11927" y="15240"/>
                      <a:pt x="23854" y="13252"/>
                      <a:pt x="29155" y="0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8C375E3B-CFBD-4362-85E6-B687704E337B}"/>
                  </a:ext>
                </a:extLst>
              </p:cNvPr>
              <p:cNvSpPr/>
              <p:nvPr/>
            </p:nvSpPr>
            <p:spPr>
              <a:xfrm>
                <a:off x="10216763" y="139237"/>
                <a:ext cx="20540" cy="13825"/>
              </a:xfrm>
              <a:custGeom>
                <a:avLst/>
                <a:gdLst>
                  <a:gd name="connsiteX0" fmla="*/ 20541 w 20540"/>
                  <a:gd name="connsiteY0" fmla="*/ 5212 h 13825"/>
                  <a:gd name="connsiteX1" fmla="*/ 16565 w 20540"/>
                  <a:gd name="connsiteY1" fmla="*/ 573 h 13825"/>
                  <a:gd name="connsiteX2" fmla="*/ 0 w 20540"/>
                  <a:gd name="connsiteY2" fmla="*/ 13825 h 13825"/>
                  <a:gd name="connsiteX3" fmla="*/ 20541 w 20540"/>
                  <a:gd name="connsiteY3" fmla="*/ 5212 h 1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0" h="13825">
                    <a:moveTo>
                      <a:pt x="20541" y="5212"/>
                    </a:moveTo>
                    <a:cubicBezTo>
                      <a:pt x="20541" y="4549"/>
                      <a:pt x="18553" y="1236"/>
                      <a:pt x="16565" y="573"/>
                    </a:cubicBezTo>
                    <a:cubicBezTo>
                      <a:pt x="5300" y="-2740"/>
                      <a:pt x="5964" y="9187"/>
                      <a:pt x="0" y="13825"/>
                    </a:cubicBezTo>
                    <a:cubicBezTo>
                      <a:pt x="7951" y="13163"/>
                      <a:pt x="15240" y="11838"/>
                      <a:pt x="20541" y="521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A2EA428-060E-4713-A2EA-65F36F01BFE2}"/>
                  </a:ext>
                </a:extLst>
              </p:cNvPr>
              <p:cNvSpPr/>
              <p:nvPr/>
            </p:nvSpPr>
            <p:spPr>
              <a:xfrm>
                <a:off x="2781795" y="5917758"/>
                <a:ext cx="43786" cy="49462"/>
              </a:xfrm>
              <a:custGeom>
                <a:avLst/>
                <a:gdLst>
                  <a:gd name="connsiteX0" fmla="*/ 2487 w 43786"/>
                  <a:gd name="connsiteY0" fmla="*/ 41082 h 49462"/>
                  <a:gd name="connsiteX1" fmla="*/ 11101 w 43786"/>
                  <a:gd name="connsiteY1" fmla="*/ 43070 h 49462"/>
                  <a:gd name="connsiteX2" fmla="*/ 20377 w 43786"/>
                  <a:gd name="connsiteY2" fmla="*/ 44395 h 49462"/>
                  <a:gd name="connsiteX3" fmla="*/ 40255 w 43786"/>
                  <a:gd name="connsiteY3" fmla="*/ 11927 h 49462"/>
                  <a:gd name="connsiteX4" fmla="*/ 38268 w 43786"/>
                  <a:gd name="connsiteY4" fmla="*/ 0 h 49462"/>
                  <a:gd name="connsiteX5" fmla="*/ 17727 w 43786"/>
                  <a:gd name="connsiteY5" fmla="*/ 11264 h 49462"/>
                  <a:gd name="connsiteX6" fmla="*/ 2487 w 43786"/>
                  <a:gd name="connsiteY6" fmla="*/ 41082 h 4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786" h="49462">
                    <a:moveTo>
                      <a:pt x="2487" y="41082"/>
                    </a:moveTo>
                    <a:cubicBezTo>
                      <a:pt x="5800" y="41082"/>
                      <a:pt x="9775" y="37769"/>
                      <a:pt x="11101" y="43070"/>
                    </a:cubicBezTo>
                    <a:cubicBezTo>
                      <a:pt x="13751" y="48371"/>
                      <a:pt x="16401" y="53672"/>
                      <a:pt x="20377" y="44395"/>
                    </a:cubicBezTo>
                    <a:cubicBezTo>
                      <a:pt x="25678" y="33130"/>
                      <a:pt x="32304" y="21866"/>
                      <a:pt x="40255" y="11927"/>
                    </a:cubicBezTo>
                    <a:cubicBezTo>
                      <a:pt x="42906" y="8614"/>
                      <a:pt x="47544" y="2651"/>
                      <a:pt x="38268" y="0"/>
                    </a:cubicBezTo>
                    <a:cubicBezTo>
                      <a:pt x="31641" y="3976"/>
                      <a:pt x="24353" y="7289"/>
                      <a:pt x="17727" y="11264"/>
                    </a:cubicBezTo>
                    <a:cubicBezTo>
                      <a:pt x="9775" y="19878"/>
                      <a:pt x="-6127" y="24517"/>
                      <a:pt x="2487" y="41082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3BF27B9-A08C-4B1D-ABD7-2C4CB49FE94C}"/>
                  </a:ext>
                </a:extLst>
              </p:cNvPr>
              <p:cNvSpPr/>
              <p:nvPr/>
            </p:nvSpPr>
            <p:spPr>
              <a:xfrm>
                <a:off x="2728671" y="5906953"/>
                <a:ext cx="61083" cy="70439"/>
              </a:xfrm>
              <a:custGeom>
                <a:avLst/>
                <a:gdLst>
                  <a:gd name="connsiteX0" fmla="*/ 614 w 61083"/>
                  <a:gd name="connsiteY0" fmla="*/ 67126 h 70439"/>
                  <a:gd name="connsiteX1" fmla="*/ 22480 w 61083"/>
                  <a:gd name="connsiteY1" fmla="*/ 54537 h 70439"/>
                  <a:gd name="connsiteX2" fmla="*/ 16517 w 61083"/>
                  <a:gd name="connsiteY2" fmla="*/ 70439 h 70439"/>
                  <a:gd name="connsiteX3" fmla="*/ 45009 w 61083"/>
                  <a:gd name="connsiteY3" fmla="*/ 50561 h 70439"/>
                  <a:gd name="connsiteX4" fmla="*/ 58924 w 61083"/>
                  <a:gd name="connsiteY4" fmla="*/ 13455 h 70439"/>
                  <a:gd name="connsiteX5" fmla="*/ 46997 w 61083"/>
                  <a:gd name="connsiteY5" fmla="*/ 2854 h 70439"/>
                  <a:gd name="connsiteX6" fmla="*/ 7240 w 61083"/>
                  <a:gd name="connsiteY6" fmla="*/ 51224 h 70439"/>
                  <a:gd name="connsiteX7" fmla="*/ 614 w 61083"/>
                  <a:gd name="connsiteY7" fmla="*/ 67126 h 70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83" h="70439">
                    <a:moveTo>
                      <a:pt x="614" y="67126"/>
                    </a:moveTo>
                    <a:cubicBezTo>
                      <a:pt x="9228" y="65802"/>
                      <a:pt x="11879" y="52549"/>
                      <a:pt x="22480" y="54537"/>
                    </a:cubicBezTo>
                    <a:cubicBezTo>
                      <a:pt x="21155" y="58513"/>
                      <a:pt x="19830" y="62489"/>
                      <a:pt x="16517" y="70439"/>
                    </a:cubicBezTo>
                    <a:cubicBezTo>
                      <a:pt x="28444" y="62489"/>
                      <a:pt x="36395" y="56525"/>
                      <a:pt x="45009" y="50561"/>
                    </a:cubicBezTo>
                    <a:cubicBezTo>
                      <a:pt x="56936" y="41285"/>
                      <a:pt x="48985" y="24057"/>
                      <a:pt x="58924" y="13455"/>
                    </a:cubicBezTo>
                    <a:cubicBezTo>
                      <a:pt x="64225" y="203"/>
                      <a:pt x="59586" y="-3110"/>
                      <a:pt x="46997" y="2854"/>
                    </a:cubicBezTo>
                    <a:cubicBezTo>
                      <a:pt x="36395" y="21407"/>
                      <a:pt x="21155" y="35984"/>
                      <a:pt x="7240" y="51224"/>
                    </a:cubicBezTo>
                    <a:cubicBezTo>
                      <a:pt x="4590" y="56525"/>
                      <a:pt x="-2036" y="59838"/>
                      <a:pt x="614" y="67126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1966D39-54F0-45A8-8CDC-81B6A52155A0}"/>
                  </a:ext>
                </a:extLst>
              </p:cNvPr>
              <p:cNvSpPr/>
              <p:nvPr/>
            </p:nvSpPr>
            <p:spPr>
              <a:xfrm>
                <a:off x="5243885" y="4613744"/>
                <a:ext cx="46382" cy="50429"/>
              </a:xfrm>
              <a:custGeom>
                <a:avLst/>
                <a:gdLst>
                  <a:gd name="connsiteX0" fmla="*/ 5301 w 46382"/>
                  <a:gd name="connsiteY0" fmla="*/ 50359 h 50429"/>
                  <a:gd name="connsiteX1" fmla="*/ 34455 w 46382"/>
                  <a:gd name="connsiteY1" fmla="*/ 39094 h 50429"/>
                  <a:gd name="connsiteX2" fmla="*/ 34455 w 46382"/>
                  <a:gd name="connsiteY2" fmla="*/ 38431 h 50429"/>
                  <a:gd name="connsiteX3" fmla="*/ 46383 w 46382"/>
                  <a:gd name="connsiteY3" fmla="*/ 663 h 50429"/>
                  <a:gd name="connsiteX4" fmla="*/ 45720 w 46382"/>
                  <a:gd name="connsiteY4" fmla="*/ 0 h 50429"/>
                  <a:gd name="connsiteX5" fmla="*/ 20541 w 46382"/>
                  <a:gd name="connsiteY5" fmla="*/ 9939 h 50429"/>
                  <a:gd name="connsiteX6" fmla="*/ 662 w 46382"/>
                  <a:gd name="connsiteY6" fmla="*/ 39094 h 50429"/>
                  <a:gd name="connsiteX7" fmla="*/ 0 w 46382"/>
                  <a:gd name="connsiteY7" fmla="*/ 45720 h 50429"/>
                  <a:gd name="connsiteX8" fmla="*/ 5301 w 46382"/>
                  <a:gd name="connsiteY8" fmla="*/ 50359 h 5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382" h="50429">
                    <a:moveTo>
                      <a:pt x="5301" y="50359"/>
                    </a:moveTo>
                    <a:cubicBezTo>
                      <a:pt x="17228" y="51021"/>
                      <a:pt x="26504" y="47045"/>
                      <a:pt x="34455" y="39094"/>
                    </a:cubicBezTo>
                    <a:cubicBezTo>
                      <a:pt x="34455" y="39094"/>
                      <a:pt x="34455" y="38431"/>
                      <a:pt x="34455" y="38431"/>
                    </a:cubicBezTo>
                    <a:cubicBezTo>
                      <a:pt x="31142" y="23854"/>
                      <a:pt x="46383" y="15240"/>
                      <a:pt x="46383" y="663"/>
                    </a:cubicBezTo>
                    <a:cubicBezTo>
                      <a:pt x="46383" y="0"/>
                      <a:pt x="45720" y="0"/>
                      <a:pt x="45720" y="0"/>
                    </a:cubicBezTo>
                    <a:cubicBezTo>
                      <a:pt x="35781" y="663"/>
                      <a:pt x="28492" y="1325"/>
                      <a:pt x="20541" y="9939"/>
                    </a:cubicBezTo>
                    <a:cubicBezTo>
                      <a:pt x="12589" y="19216"/>
                      <a:pt x="9939" y="31805"/>
                      <a:pt x="662" y="39094"/>
                    </a:cubicBezTo>
                    <a:cubicBezTo>
                      <a:pt x="662" y="41082"/>
                      <a:pt x="0" y="43732"/>
                      <a:pt x="0" y="45720"/>
                    </a:cubicBezTo>
                    <a:cubicBezTo>
                      <a:pt x="0" y="49696"/>
                      <a:pt x="1325" y="49696"/>
                      <a:pt x="5301" y="50359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E3E5F527-4E8D-4770-AD64-7C4FDC33A129}"/>
                  </a:ext>
                </a:extLst>
              </p:cNvPr>
              <p:cNvSpPr/>
              <p:nvPr/>
            </p:nvSpPr>
            <p:spPr>
              <a:xfrm>
                <a:off x="5331398" y="4577760"/>
                <a:ext cx="60809" cy="70439"/>
              </a:xfrm>
              <a:custGeom>
                <a:avLst/>
                <a:gdLst>
                  <a:gd name="connsiteX0" fmla="*/ 7240 w 60809"/>
                  <a:gd name="connsiteY0" fmla="*/ 51224 h 70439"/>
                  <a:gd name="connsiteX1" fmla="*/ 614 w 60809"/>
                  <a:gd name="connsiteY1" fmla="*/ 67127 h 70439"/>
                  <a:gd name="connsiteX2" fmla="*/ 22480 w 60809"/>
                  <a:gd name="connsiteY2" fmla="*/ 54537 h 70439"/>
                  <a:gd name="connsiteX3" fmla="*/ 16517 w 60809"/>
                  <a:gd name="connsiteY3" fmla="*/ 70440 h 70439"/>
                  <a:gd name="connsiteX4" fmla="*/ 45009 w 60809"/>
                  <a:gd name="connsiteY4" fmla="*/ 50561 h 70439"/>
                  <a:gd name="connsiteX5" fmla="*/ 58924 w 60809"/>
                  <a:gd name="connsiteY5" fmla="*/ 13455 h 70439"/>
                  <a:gd name="connsiteX6" fmla="*/ 47659 w 60809"/>
                  <a:gd name="connsiteY6" fmla="*/ 2853 h 70439"/>
                  <a:gd name="connsiteX7" fmla="*/ 47659 w 60809"/>
                  <a:gd name="connsiteY7" fmla="*/ 2853 h 70439"/>
                  <a:gd name="connsiteX8" fmla="*/ 7240 w 60809"/>
                  <a:gd name="connsiteY8" fmla="*/ 51224 h 70439"/>
                  <a:gd name="connsiteX9" fmla="*/ 7240 w 60809"/>
                  <a:gd name="connsiteY9" fmla="*/ 51224 h 70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809" h="70439">
                    <a:moveTo>
                      <a:pt x="7240" y="51224"/>
                    </a:moveTo>
                    <a:cubicBezTo>
                      <a:pt x="4590" y="55862"/>
                      <a:pt x="-2036" y="59175"/>
                      <a:pt x="614" y="67127"/>
                    </a:cubicBezTo>
                    <a:cubicBezTo>
                      <a:pt x="9228" y="65801"/>
                      <a:pt x="11879" y="52549"/>
                      <a:pt x="22480" y="54537"/>
                    </a:cubicBezTo>
                    <a:cubicBezTo>
                      <a:pt x="21155" y="58513"/>
                      <a:pt x="19830" y="62488"/>
                      <a:pt x="16517" y="70440"/>
                    </a:cubicBezTo>
                    <a:cubicBezTo>
                      <a:pt x="28444" y="62488"/>
                      <a:pt x="36395" y="56525"/>
                      <a:pt x="45009" y="50561"/>
                    </a:cubicBezTo>
                    <a:cubicBezTo>
                      <a:pt x="56936" y="41285"/>
                      <a:pt x="48985" y="24057"/>
                      <a:pt x="58924" y="13455"/>
                    </a:cubicBezTo>
                    <a:cubicBezTo>
                      <a:pt x="63562" y="203"/>
                      <a:pt x="59586" y="-3110"/>
                      <a:pt x="47659" y="2853"/>
                    </a:cubicBezTo>
                    <a:cubicBezTo>
                      <a:pt x="47659" y="2853"/>
                      <a:pt x="47659" y="2853"/>
                      <a:pt x="47659" y="2853"/>
                    </a:cubicBezTo>
                    <a:cubicBezTo>
                      <a:pt x="37058" y="21406"/>
                      <a:pt x="21818" y="35984"/>
                      <a:pt x="7240" y="51224"/>
                    </a:cubicBezTo>
                    <a:cubicBezTo>
                      <a:pt x="7903" y="51224"/>
                      <a:pt x="7240" y="51224"/>
                      <a:pt x="7240" y="51224"/>
                    </a:cubicBezTo>
                    <a:close/>
                  </a:path>
                </a:pathLst>
              </a:custGeom>
              <a:grpFill/>
              <a:ln w="6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0" name="Graphic 44">
              <a:extLst>
                <a:ext uri="{FF2B5EF4-FFF2-40B4-BE49-F238E27FC236}">
                  <a16:creationId xmlns:a16="http://schemas.microsoft.com/office/drawing/2014/main" id="{51C5812B-501D-435A-ADCC-77FF857EBC91}"/>
                </a:ext>
              </a:extLst>
            </p:cNvPr>
            <p:cNvGrpSpPr/>
            <p:nvPr/>
          </p:nvGrpSpPr>
          <p:grpSpPr>
            <a:xfrm>
              <a:off x="5034558" y="2636715"/>
              <a:ext cx="3702474" cy="2902227"/>
              <a:chOff x="5034558" y="2636715"/>
              <a:chExt cx="3702474" cy="2902227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D259C6-A17E-4C4E-B15F-386EC2D90DFC}"/>
                  </a:ext>
                </a:extLst>
              </p:cNvPr>
              <p:cNvSpPr/>
              <p:nvPr/>
            </p:nvSpPr>
            <p:spPr>
              <a:xfrm>
                <a:off x="6777229" y="2636631"/>
                <a:ext cx="1958790" cy="2265037"/>
              </a:xfrm>
              <a:custGeom>
                <a:avLst/>
                <a:gdLst>
                  <a:gd name="connsiteX0" fmla="*/ 1951623 w 1958790"/>
                  <a:gd name="connsiteY0" fmla="*/ 1607334 h 2265037"/>
                  <a:gd name="connsiteX1" fmla="*/ 1951623 w 1958790"/>
                  <a:gd name="connsiteY1" fmla="*/ 1607334 h 2265037"/>
                  <a:gd name="connsiteX2" fmla="*/ 1951623 w 1958790"/>
                  <a:gd name="connsiteY2" fmla="*/ 1607334 h 2265037"/>
                  <a:gd name="connsiteX3" fmla="*/ 891385 w 1958790"/>
                  <a:gd name="connsiteY3" fmla="*/ 123855 h 2265037"/>
                  <a:gd name="connsiteX4" fmla="*/ 632816 w 1958790"/>
                  <a:gd name="connsiteY4" fmla="*/ 83 h 2265037"/>
                  <a:gd name="connsiteX5" fmla="*/ 443247 w 1958790"/>
                  <a:gd name="connsiteY5" fmla="*/ 30315 h 2265037"/>
                  <a:gd name="connsiteX6" fmla="*/ 168318 w 1958790"/>
                  <a:gd name="connsiteY6" fmla="*/ 180406 h 2265037"/>
                  <a:gd name="connsiteX7" fmla="*/ 20361 w 1958790"/>
                  <a:gd name="connsiteY7" fmla="*/ 375310 h 2265037"/>
                  <a:gd name="connsiteX8" fmla="*/ 2933 w 1958790"/>
                  <a:gd name="connsiteY8" fmla="*/ 447866 h 2265037"/>
                  <a:gd name="connsiteX9" fmla="*/ 37789 w 1958790"/>
                  <a:gd name="connsiteY9" fmla="*/ 617874 h 2265037"/>
                  <a:gd name="connsiteX10" fmla="*/ 498731 w 1958790"/>
                  <a:gd name="connsiteY10" fmla="*/ 1370105 h 2265037"/>
                  <a:gd name="connsiteX11" fmla="*/ 1025826 w 1958790"/>
                  <a:gd name="connsiteY11" fmla="*/ 2167151 h 2265037"/>
                  <a:gd name="connsiteX12" fmla="*/ 1224643 w 1958790"/>
                  <a:gd name="connsiteY12" fmla="*/ 2262113 h 2265037"/>
                  <a:gd name="connsiteX13" fmla="*/ 1523046 w 1958790"/>
                  <a:gd name="connsiteY13" fmla="*/ 2158259 h 2265037"/>
                  <a:gd name="connsiteX14" fmla="*/ 1738579 w 1958790"/>
                  <a:gd name="connsiteY14" fmla="*/ 2006390 h 2265037"/>
                  <a:gd name="connsiteX15" fmla="*/ 1919257 w 1958790"/>
                  <a:gd name="connsiteY15" fmla="*/ 1801883 h 2265037"/>
                  <a:gd name="connsiteX16" fmla="*/ 1951623 w 1958790"/>
                  <a:gd name="connsiteY16" fmla="*/ 1607334 h 226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58790" h="2265037">
                    <a:moveTo>
                      <a:pt x="1951623" y="1607334"/>
                    </a:moveTo>
                    <a:cubicBezTo>
                      <a:pt x="1951623" y="1607334"/>
                      <a:pt x="1951623" y="1607334"/>
                      <a:pt x="1951623" y="1607334"/>
                    </a:cubicBezTo>
                    <a:cubicBezTo>
                      <a:pt x="1951623" y="1607334"/>
                      <a:pt x="1951623" y="1607334"/>
                      <a:pt x="1951623" y="1607334"/>
                    </a:cubicBezTo>
                    <a:cubicBezTo>
                      <a:pt x="1943798" y="1594174"/>
                      <a:pt x="927307" y="175426"/>
                      <a:pt x="891385" y="123855"/>
                    </a:cubicBezTo>
                    <a:cubicBezTo>
                      <a:pt x="828432" y="32804"/>
                      <a:pt x="753031" y="83"/>
                      <a:pt x="632816" y="83"/>
                    </a:cubicBezTo>
                    <a:cubicBezTo>
                      <a:pt x="611477" y="-1339"/>
                      <a:pt x="484148" y="15733"/>
                      <a:pt x="443247" y="30315"/>
                    </a:cubicBezTo>
                    <a:cubicBezTo>
                      <a:pt x="382428" y="50232"/>
                      <a:pt x="281064" y="85799"/>
                      <a:pt x="168318" y="180406"/>
                    </a:cubicBezTo>
                    <a:cubicBezTo>
                      <a:pt x="104298" y="234111"/>
                      <a:pt x="51304" y="296708"/>
                      <a:pt x="20361" y="375310"/>
                    </a:cubicBezTo>
                    <a:cubicBezTo>
                      <a:pt x="13603" y="392738"/>
                      <a:pt x="2933" y="441464"/>
                      <a:pt x="2933" y="447866"/>
                    </a:cubicBezTo>
                    <a:cubicBezTo>
                      <a:pt x="-6670" y="508684"/>
                      <a:pt x="7913" y="564879"/>
                      <a:pt x="37789" y="617874"/>
                    </a:cubicBezTo>
                    <a:cubicBezTo>
                      <a:pt x="42412" y="626054"/>
                      <a:pt x="456762" y="1305374"/>
                      <a:pt x="498731" y="1370105"/>
                    </a:cubicBezTo>
                    <a:cubicBezTo>
                      <a:pt x="520782" y="1404249"/>
                      <a:pt x="957183" y="2073611"/>
                      <a:pt x="1025826" y="2167151"/>
                    </a:cubicBezTo>
                    <a:cubicBezTo>
                      <a:pt x="1084155" y="2246108"/>
                      <a:pt x="1153866" y="2274917"/>
                      <a:pt x="1224643" y="2262113"/>
                    </a:cubicBezTo>
                    <a:cubicBezTo>
                      <a:pt x="1277637" y="2252510"/>
                      <a:pt x="1476098" y="2181377"/>
                      <a:pt x="1523046" y="2158259"/>
                    </a:cubicBezTo>
                    <a:cubicBezTo>
                      <a:pt x="1567860" y="2136208"/>
                      <a:pt x="1709415" y="2031287"/>
                      <a:pt x="1738579" y="2006390"/>
                    </a:cubicBezTo>
                    <a:cubicBezTo>
                      <a:pt x="1771656" y="1978293"/>
                      <a:pt x="1897562" y="1845274"/>
                      <a:pt x="1919257" y="1801883"/>
                    </a:cubicBezTo>
                    <a:cubicBezTo>
                      <a:pt x="1942020" y="1756713"/>
                      <a:pt x="1972962" y="1673132"/>
                      <a:pt x="1951623" y="16073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44000">
                    <a:schemeClr val="accent2">
                      <a:lumMod val="60000"/>
                      <a:lumOff val="40000"/>
                    </a:schemeClr>
                  </a:gs>
                  <a:gs pos="22000">
                    <a:schemeClr val="accent2">
                      <a:lumMod val="75000"/>
                    </a:schemeClr>
                  </a:gs>
                  <a:gs pos="7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8700000" scaled="0"/>
                <a:tileRect/>
              </a:gra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21309BA-54FE-4536-8C4A-6A889A2EB240}"/>
                  </a:ext>
                </a:extLst>
              </p:cNvPr>
              <p:cNvSpPr/>
              <p:nvPr/>
            </p:nvSpPr>
            <p:spPr>
              <a:xfrm>
                <a:off x="7669960" y="4006974"/>
                <a:ext cx="1183546" cy="1039641"/>
              </a:xfrm>
              <a:custGeom>
                <a:avLst/>
                <a:gdLst>
                  <a:gd name="connsiteX0" fmla="*/ 1036041 w 1183546"/>
                  <a:gd name="connsiteY0" fmla="*/ 214949 h 1039641"/>
                  <a:gd name="connsiteX1" fmla="*/ 739279 w 1183546"/>
                  <a:gd name="connsiteY1" fmla="*/ 734770 h 1039641"/>
                  <a:gd name="connsiteX2" fmla="*/ 147506 w 1183546"/>
                  <a:gd name="connsiteY2" fmla="*/ 824692 h 1039641"/>
                  <a:gd name="connsiteX3" fmla="*/ 444268 w 1183546"/>
                  <a:gd name="connsiteY3" fmla="*/ 304872 h 1039641"/>
                  <a:gd name="connsiteX4" fmla="*/ 1036041 w 1183546"/>
                  <a:gd name="connsiteY4" fmla="*/ 214949 h 103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3546" h="1039641">
                    <a:moveTo>
                      <a:pt x="1036041" y="214949"/>
                    </a:moveTo>
                    <a:cubicBezTo>
                      <a:pt x="1117506" y="333662"/>
                      <a:pt x="984641" y="566394"/>
                      <a:pt x="739279" y="734770"/>
                    </a:cubicBezTo>
                    <a:cubicBezTo>
                      <a:pt x="493916" y="903146"/>
                      <a:pt x="228971" y="943405"/>
                      <a:pt x="147506" y="824692"/>
                    </a:cubicBezTo>
                    <a:cubicBezTo>
                      <a:pt x="66041" y="705979"/>
                      <a:pt x="198905" y="473247"/>
                      <a:pt x="444268" y="304872"/>
                    </a:cubicBezTo>
                    <a:cubicBezTo>
                      <a:pt x="689630" y="136496"/>
                      <a:pt x="954576" y="96236"/>
                      <a:pt x="1036041" y="21494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F3473A3-E7E3-43D0-96F8-E1644D110261}"/>
                  </a:ext>
                </a:extLst>
              </p:cNvPr>
              <p:cNvSpPr/>
              <p:nvPr/>
            </p:nvSpPr>
            <p:spPr>
              <a:xfrm>
                <a:off x="7756649" y="4038715"/>
                <a:ext cx="1073494" cy="938054"/>
              </a:xfrm>
              <a:custGeom>
                <a:avLst/>
                <a:gdLst>
                  <a:gd name="connsiteX0" fmla="*/ 942893 w 1073494"/>
                  <a:gd name="connsiteY0" fmla="*/ 190316 h 938054"/>
                  <a:gd name="connsiteX1" fmla="*/ 667349 w 1073494"/>
                  <a:gd name="connsiteY1" fmla="*/ 659344 h 938054"/>
                  <a:gd name="connsiteX2" fmla="*/ 130602 w 1073494"/>
                  <a:gd name="connsiteY2" fmla="*/ 747738 h 938054"/>
                  <a:gd name="connsiteX3" fmla="*/ 406146 w 1073494"/>
                  <a:gd name="connsiteY3" fmla="*/ 278711 h 938054"/>
                  <a:gd name="connsiteX4" fmla="*/ 942893 w 1073494"/>
                  <a:gd name="connsiteY4" fmla="*/ 190316 h 938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494" h="938054">
                    <a:moveTo>
                      <a:pt x="942893" y="190316"/>
                    </a:moveTo>
                    <a:cubicBezTo>
                      <a:pt x="1015022" y="295425"/>
                      <a:pt x="891657" y="505416"/>
                      <a:pt x="667349" y="659344"/>
                    </a:cubicBezTo>
                    <a:cubicBezTo>
                      <a:pt x="443041" y="813272"/>
                      <a:pt x="202731" y="852847"/>
                      <a:pt x="130602" y="747738"/>
                    </a:cubicBezTo>
                    <a:cubicBezTo>
                      <a:pt x="58473" y="642629"/>
                      <a:pt x="181838" y="432639"/>
                      <a:pt x="406146" y="278711"/>
                    </a:cubicBezTo>
                    <a:cubicBezTo>
                      <a:pt x="630454" y="124783"/>
                      <a:pt x="870764" y="85208"/>
                      <a:pt x="942893" y="19031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AF02302-BB37-489A-A54B-C3983C5EB73F}"/>
                  </a:ext>
                </a:extLst>
              </p:cNvPr>
              <p:cNvSpPr/>
              <p:nvPr/>
            </p:nvSpPr>
            <p:spPr>
              <a:xfrm>
                <a:off x="5034903" y="4342180"/>
                <a:ext cx="1722801" cy="1197902"/>
              </a:xfrm>
              <a:custGeom>
                <a:avLst/>
                <a:gdLst>
                  <a:gd name="connsiteX0" fmla="*/ 1714316 w 1722801"/>
                  <a:gd name="connsiteY0" fmla="*/ 332140 h 1197902"/>
                  <a:gd name="connsiteX1" fmla="*/ 1684796 w 1722801"/>
                  <a:gd name="connsiteY1" fmla="*/ 253183 h 1197902"/>
                  <a:gd name="connsiteX2" fmla="*/ 1586632 w 1722801"/>
                  <a:gd name="connsiteY2" fmla="*/ 72860 h 1197902"/>
                  <a:gd name="connsiteX3" fmla="*/ 1519767 w 1722801"/>
                  <a:gd name="connsiteY3" fmla="*/ 10619 h 1197902"/>
                  <a:gd name="connsiteX4" fmla="*/ 1458593 w 1722801"/>
                  <a:gd name="connsiteY4" fmla="*/ 8129 h 1197902"/>
                  <a:gd name="connsiteX5" fmla="*/ 1397418 w 1722801"/>
                  <a:gd name="connsiteY5" fmla="*/ 53299 h 1197902"/>
                  <a:gd name="connsiteX6" fmla="*/ 1103995 w 1722801"/>
                  <a:gd name="connsiteY6" fmla="*/ 253538 h 1197902"/>
                  <a:gd name="connsiteX7" fmla="*/ 298769 w 1722801"/>
                  <a:gd name="connsiteY7" fmla="*/ 573992 h 1197902"/>
                  <a:gd name="connsiteX8" fmla="*/ 25973 w 1722801"/>
                  <a:gd name="connsiteY8" fmla="*/ 673223 h 1197902"/>
                  <a:gd name="connsiteX9" fmla="*/ 10 w 1722801"/>
                  <a:gd name="connsiteY9" fmla="*/ 710568 h 1197902"/>
                  <a:gd name="connsiteX10" fmla="*/ 5701 w 1722801"/>
                  <a:gd name="connsiteY10" fmla="*/ 756093 h 1197902"/>
                  <a:gd name="connsiteX11" fmla="*/ 104220 w 1722801"/>
                  <a:gd name="connsiteY11" fmla="*/ 989409 h 1197902"/>
                  <a:gd name="connsiteX12" fmla="*/ 228703 w 1722801"/>
                  <a:gd name="connsiteY12" fmla="*/ 1184669 h 1197902"/>
                  <a:gd name="connsiteX13" fmla="*/ 279207 w 1722801"/>
                  <a:gd name="connsiteY13" fmla="*/ 1192494 h 1197902"/>
                  <a:gd name="connsiteX14" fmla="*/ 1093680 w 1722801"/>
                  <a:gd name="connsiteY14" fmla="*/ 676780 h 1197902"/>
                  <a:gd name="connsiteX15" fmla="*/ 1381769 w 1722801"/>
                  <a:gd name="connsiteY15" fmla="*/ 539493 h 1197902"/>
                  <a:gd name="connsiteX16" fmla="*/ 1595168 w 1722801"/>
                  <a:gd name="connsiteY16" fmla="*/ 485076 h 1197902"/>
                  <a:gd name="connsiteX17" fmla="*/ 1702935 w 1722801"/>
                  <a:gd name="connsiteY17" fmla="*/ 445953 h 1197902"/>
                  <a:gd name="connsiteX18" fmla="*/ 1714316 w 1722801"/>
                  <a:gd name="connsiteY18" fmla="*/ 332140 h 119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22801" h="1197902">
                    <a:moveTo>
                      <a:pt x="1714316" y="332140"/>
                    </a:moveTo>
                    <a:cubicBezTo>
                      <a:pt x="1705424" y="305465"/>
                      <a:pt x="1694399" y="279502"/>
                      <a:pt x="1684796" y="253183"/>
                    </a:cubicBezTo>
                    <a:cubicBezTo>
                      <a:pt x="1675548" y="230776"/>
                      <a:pt x="1601570" y="95623"/>
                      <a:pt x="1586632" y="72860"/>
                    </a:cubicBezTo>
                    <a:cubicBezTo>
                      <a:pt x="1571694" y="50098"/>
                      <a:pt x="1550710" y="27335"/>
                      <a:pt x="1519767" y="10619"/>
                    </a:cubicBezTo>
                    <a:cubicBezTo>
                      <a:pt x="1498783" y="-762"/>
                      <a:pt x="1479933" y="-5030"/>
                      <a:pt x="1458593" y="8129"/>
                    </a:cubicBezTo>
                    <a:cubicBezTo>
                      <a:pt x="1436897" y="21289"/>
                      <a:pt x="1415557" y="35515"/>
                      <a:pt x="1397418" y="53299"/>
                    </a:cubicBezTo>
                    <a:cubicBezTo>
                      <a:pt x="1311703" y="137591"/>
                      <a:pt x="1212828" y="202322"/>
                      <a:pt x="1103995" y="253538"/>
                    </a:cubicBezTo>
                    <a:cubicBezTo>
                      <a:pt x="842225" y="377310"/>
                      <a:pt x="572986" y="481875"/>
                      <a:pt x="298769" y="573992"/>
                    </a:cubicBezTo>
                    <a:cubicBezTo>
                      <a:pt x="207007" y="604935"/>
                      <a:pt x="114890" y="633744"/>
                      <a:pt x="25973" y="673223"/>
                    </a:cubicBezTo>
                    <a:cubicBezTo>
                      <a:pt x="8902" y="680692"/>
                      <a:pt x="-346" y="691718"/>
                      <a:pt x="10" y="710568"/>
                    </a:cubicBezTo>
                    <a:cubicBezTo>
                      <a:pt x="366" y="725861"/>
                      <a:pt x="1433" y="741155"/>
                      <a:pt x="5701" y="756093"/>
                    </a:cubicBezTo>
                    <a:cubicBezTo>
                      <a:pt x="28819" y="837896"/>
                      <a:pt x="67231" y="913653"/>
                      <a:pt x="104220" y="989409"/>
                    </a:cubicBezTo>
                    <a:cubicBezTo>
                      <a:pt x="105998" y="996523"/>
                      <a:pt x="187445" y="1140211"/>
                      <a:pt x="228703" y="1184669"/>
                    </a:cubicBezTo>
                    <a:cubicBezTo>
                      <a:pt x="235816" y="1193917"/>
                      <a:pt x="255377" y="1204587"/>
                      <a:pt x="279207" y="1192494"/>
                    </a:cubicBezTo>
                    <a:cubicBezTo>
                      <a:pt x="295568" y="1184314"/>
                      <a:pt x="926162" y="776010"/>
                      <a:pt x="1093680" y="676780"/>
                    </a:cubicBezTo>
                    <a:cubicBezTo>
                      <a:pt x="1185442" y="622363"/>
                      <a:pt x="1280760" y="574348"/>
                      <a:pt x="1381769" y="539493"/>
                    </a:cubicBezTo>
                    <a:cubicBezTo>
                      <a:pt x="1451479" y="515308"/>
                      <a:pt x="1523679" y="501792"/>
                      <a:pt x="1595168" y="485076"/>
                    </a:cubicBezTo>
                    <a:cubicBezTo>
                      <a:pt x="1632513" y="476540"/>
                      <a:pt x="1669858" y="466937"/>
                      <a:pt x="1702935" y="445953"/>
                    </a:cubicBezTo>
                    <a:cubicBezTo>
                      <a:pt x="1728898" y="428525"/>
                      <a:pt x="1725697" y="366284"/>
                      <a:pt x="1714316" y="33214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3242BE9-5810-4E5D-870A-4BB0CA7DCF6F}"/>
                  </a:ext>
                </a:extLst>
              </p:cNvPr>
              <p:cNvSpPr/>
              <p:nvPr/>
            </p:nvSpPr>
            <p:spPr>
              <a:xfrm>
                <a:off x="8016181" y="4326409"/>
                <a:ext cx="551652" cy="462034"/>
              </a:xfrm>
              <a:custGeom>
                <a:avLst/>
                <a:gdLst>
                  <a:gd name="connsiteX0" fmla="*/ 497520 w 551652"/>
                  <a:gd name="connsiteY0" fmla="*/ 78883 h 462034"/>
                  <a:gd name="connsiteX1" fmla="*/ 329959 w 551652"/>
                  <a:gd name="connsiteY1" fmla="*/ 309900 h 462034"/>
                  <a:gd name="connsiteX2" fmla="*/ 54132 w 551652"/>
                  <a:gd name="connsiteY2" fmla="*/ 383151 h 462034"/>
                  <a:gd name="connsiteX3" fmla="*/ 221694 w 551652"/>
                  <a:gd name="connsiteY3" fmla="*/ 152134 h 462034"/>
                  <a:gd name="connsiteX4" fmla="*/ 497520 w 551652"/>
                  <a:gd name="connsiteY4" fmla="*/ 78883 h 462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1652" h="462034">
                    <a:moveTo>
                      <a:pt x="497520" y="78883"/>
                    </a:moveTo>
                    <a:cubicBezTo>
                      <a:pt x="527417" y="122449"/>
                      <a:pt x="452397" y="225879"/>
                      <a:pt x="329959" y="309900"/>
                    </a:cubicBezTo>
                    <a:cubicBezTo>
                      <a:pt x="207520" y="393921"/>
                      <a:pt x="84029" y="426717"/>
                      <a:pt x="54132" y="383151"/>
                    </a:cubicBezTo>
                    <a:cubicBezTo>
                      <a:pt x="24236" y="339585"/>
                      <a:pt x="99256" y="236155"/>
                      <a:pt x="221694" y="152134"/>
                    </a:cubicBezTo>
                    <a:cubicBezTo>
                      <a:pt x="344132" y="68113"/>
                      <a:pt x="467624" y="35317"/>
                      <a:pt x="497520" y="78883"/>
                    </a:cubicBezTo>
                    <a:close/>
                  </a:path>
                </a:pathLst>
              </a:custGeom>
              <a:solidFill>
                <a:srgbClr val="CCCCCC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0B26EA7-E755-4B4E-9067-B7D1A2924702}"/>
                  </a:ext>
                </a:extLst>
              </p:cNvPr>
              <p:cNvSpPr/>
              <p:nvPr/>
            </p:nvSpPr>
            <p:spPr>
              <a:xfrm>
                <a:off x="8135828" y="4432625"/>
                <a:ext cx="295817" cy="261957"/>
              </a:xfrm>
              <a:custGeom>
                <a:avLst/>
                <a:gdLst>
                  <a:gd name="connsiteX0" fmla="*/ 257583 w 295817"/>
                  <a:gd name="connsiteY0" fmla="*/ 55717 h 261957"/>
                  <a:gd name="connsiteX1" fmla="*/ 186143 w 295817"/>
                  <a:gd name="connsiteY1" fmla="*/ 186696 h 261957"/>
                  <a:gd name="connsiteX2" fmla="*/ 38235 w 295817"/>
                  <a:gd name="connsiteY2" fmla="*/ 206241 h 261957"/>
                  <a:gd name="connsiteX3" fmla="*/ 109674 w 295817"/>
                  <a:gd name="connsiteY3" fmla="*/ 75262 h 261957"/>
                  <a:gd name="connsiteX4" fmla="*/ 257583 w 295817"/>
                  <a:gd name="connsiteY4" fmla="*/ 55717 h 26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817" h="261957">
                    <a:moveTo>
                      <a:pt x="257583" y="55717"/>
                    </a:moveTo>
                    <a:cubicBezTo>
                      <a:pt x="278699" y="86488"/>
                      <a:pt x="246715" y="145129"/>
                      <a:pt x="186143" y="186696"/>
                    </a:cubicBezTo>
                    <a:cubicBezTo>
                      <a:pt x="125572" y="228262"/>
                      <a:pt x="59351" y="237012"/>
                      <a:pt x="38235" y="206241"/>
                    </a:cubicBezTo>
                    <a:cubicBezTo>
                      <a:pt x="17118" y="175469"/>
                      <a:pt x="49103" y="116828"/>
                      <a:pt x="109674" y="75262"/>
                    </a:cubicBezTo>
                    <a:cubicBezTo>
                      <a:pt x="170245" y="33696"/>
                      <a:pt x="236466" y="24945"/>
                      <a:pt x="257583" y="55717"/>
                    </a:cubicBezTo>
                    <a:close/>
                  </a:path>
                </a:pathLst>
              </a:custGeom>
              <a:solidFill>
                <a:srgbClr val="E6E6E6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EE01C17-281C-4E5E-B882-3D00BDEF64A2}"/>
                  </a:ext>
                </a:extLst>
              </p:cNvPr>
              <p:cNvSpPr/>
              <p:nvPr/>
            </p:nvSpPr>
            <p:spPr>
              <a:xfrm>
                <a:off x="7788117" y="2916156"/>
                <a:ext cx="14642" cy="22518"/>
              </a:xfrm>
              <a:custGeom>
                <a:avLst/>
                <a:gdLst>
                  <a:gd name="connsiteX0" fmla="*/ 7113 w 14642"/>
                  <a:gd name="connsiteY0" fmla="*/ 22518 h 22518"/>
                  <a:gd name="connsiteX1" fmla="*/ 0 w 14642"/>
                  <a:gd name="connsiteY1" fmla="*/ 11848 h 22518"/>
                  <a:gd name="connsiteX2" fmla="*/ 3557 w 14642"/>
                  <a:gd name="connsiteY2" fmla="*/ 1534 h 22518"/>
                  <a:gd name="connsiteX3" fmla="*/ 14582 w 14642"/>
                  <a:gd name="connsiteY3" fmla="*/ 1179 h 22518"/>
                  <a:gd name="connsiteX4" fmla="*/ 7113 w 14642"/>
                  <a:gd name="connsiteY4" fmla="*/ 22518 h 2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42" h="22518">
                    <a:moveTo>
                      <a:pt x="7113" y="22518"/>
                    </a:moveTo>
                    <a:cubicBezTo>
                      <a:pt x="3557" y="20029"/>
                      <a:pt x="0" y="16828"/>
                      <a:pt x="0" y="11848"/>
                    </a:cubicBezTo>
                    <a:cubicBezTo>
                      <a:pt x="1067" y="8292"/>
                      <a:pt x="2490" y="5091"/>
                      <a:pt x="3557" y="1534"/>
                    </a:cubicBezTo>
                    <a:cubicBezTo>
                      <a:pt x="7469" y="1534"/>
                      <a:pt x="14227" y="-1667"/>
                      <a:pt x="14582" y="1179"/>
                    </a:cubicBezTo>
                    <a:cubicBezTo>
                      <a:pt x="14938" y="8648"/>
                      <a:pt x="13871" y="16828"/>
                      <a:pt x="7113" y="22518"/>
                    </a:cubicBezTo>
                    <a:close/>
                  </a:path>
                </a:pathLst>
              </a:custGeom>
              <a:solidFill>
                <a:srgbClr val="E3E3E3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663AE6C-3C3C-43F6-BF43-4116FABF7D63}"/>
                  </a:ext>
                </a:extLst>
              </p:cNvPr>
              <p:cNvSpPr/>
              <p:nvPr/>
            </p:nvSpPr>
            <p:spPr>
              <a:xfrm>
                <a:off x="7798787" y="4649067"/>
                <a:ext cx="17783" cy="49793"/>
              </a:xfrm>
              <a:custGeom>
                <a:avLst/>
                <a:gdLst>
                  <a:gd name="connsiteX0" fmla="*/ 17783 w 17783"/>
                  <a:gd name="connsiteY0" fmla="*/ 0 h 49793"/>
                  <a:gd name="connsiteX1" fmla="*/ 0 w 17783"/>
                  <a:gd name="connsiteY1" fmla="*/ 49793 h 49793"/>
                  <a:gd name="connsiteX2" fmla="*/ 17783 w 17783"/>
                  <a:gd name="connsiteY2" fmla="*/ 0 h 4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3" h="49793">
                    <a:moveTo>
                      <a:pt x="17783" y="0"/>
                    </a:moveTo>
                    <a:cubicBezTo>
                      <a:pt x="11381" y="16361"/>
                      <a:pt x="9247" y="34500"/>
                      <a:pt x="0" y="49793"/>
                    </a:cubicBezTo>
                    <a:cubicBezTo>
                      <a:pt x="1778" y="32010"/>
                      <a:pt x="4979" y="14227"/>
                      <a:pt x="17783" y="0"/>
                    </a:cubicBezTo>
                    <a:close/>
                  </a:path>
                </a:pathLst>
              </a:custGeom>
              <a:solidFill>
                <a:srgbClr val="5C5C5C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106203F-6C72-448E-8F89-8D79C6B0563E}"/>
                  </a:ext>
                </a:extLst>
              </p:cNvPr>
              <p:cNvSpPr/>
              <p:nvPr/>
            </p:nvSpPr>
            <p:spPr>
              <a:xfrm>
                <a:off x="5078240" y="4400965"/>
                <a:ext cx="1631884" cy="1069984"/>
              </a:xfrm>
              <a:custGeom>
                <a:avLst/>
                <a:gdLst>
                  <a:gd name="connsiteX0" fmla="*/ 1631856 w 1631884"/>
                  <a:gd name="connsiteY0" fmla="*/ 274066 h 1069984"/>
                  <a:gd name="connsiteX1" fmla="*/ 1553610 w 1631884"/>
                  <a:gd name="connsiteY1" fmla="*/ 369028 h 1069984"/>
                  <a:gd name="connsiteX2" fmla="*/ 1387159 w 1631884"/>
                  <a:gd name="connsiteY2" fmla="*/ 405306 h 1069984"/>
                  <a:gd name="connsiteX3" fmla="*/ 1218573 w 1631884"/>
                  <a:gd name="connsiteY3" fmla="*/ 470393 h 1069984"/>
                  <a:gd name="connsiteX4" fmla="*/ 855084 w 1631884"/>
                  <a:gd name="connsiteY4" fmla="*/ 682013 h 1069984"/>
                  <a:gd name="connsiteX5" fmla="*/ 255788 w 1631884"/>
                  <a:gd name="connsiteY5" fmla="*/ 1060441 h 1069984"/>
                  <a:gd name="connsiteX6" fmla="*/ 175407 w 1631884"/>
                  <a:gd name="connsiteY6" fmla="*/ 1054039 h 1069984"/>
                  <a:gd name="connsiteX7" fmla="*/ 103919 w 1631884"/>
                  <a:gd name="connsiteY7" fmla="*/ 976148 h 1069984"/>
                  <a:gd name="connsiteX8" fmla="*/ 27806 w 1631884"/>
                  <a:gd name="connsiteY8" fmla="*/ 825702 h 1069984"/>
                  <a:gd name="connsiteX9" fmla="*/ 1132 w 1631884"/>
                  <a:gd name="connsiteY9" fmla="*/ 720781 h 1069984"/>
                  <a:gd name="connsiteX10" fmla="*/ 64084 w 1631884"/>
                  <a:gd name="connsiteY10" fmla="*/ 629375 h 1069984"/>
                  <a:gd name="connsiteX11" fmla="*/ 443579 w 1631884"/>
                  <a:gd name="connsiteY11" fmla="*/ 509516 h 1069984"/>
                  <a:gd name="connsiteX12" fmla="*/ 993437 w 1631884"/>
                  <a:gd name="connsiteY12" fmla="*/ 277978 h 1069984"/>
                  <a:gd name="connsiteX13" fmla="*/ 1170558 w 1631884"/>
                  <a:gd name="connsiteY13" fmla="*/ 191907 h 1069984"/>
                  <a:gd name="connsiteX14" fmla="*/ 1310335 w 1631884"/>
                  <a:gd name="connsiteY14" fmla="*/ 92321 h 1069984"/>
                  <a:gd name="connsiteX15" fmla="*/ 1390360 w 1631884"/>
                  <a:gd name="connsiteY15" fmla="*/ 19765 h 1069984"/>
                  <a:gd name="connsiteX16" fmla="*/ 1510930 w 1631884"/>
                  <a:gd name="connsiteY16" fmla="*/ 29368 h 1069984"/>
                  <a:gd name="connsiteX17" fmla="*/ 1608382 w 1631884"/>
                  <a:gd name="connsiteY17" fmla="*/ 182304 h 1069984"/>
                  <a:gd name="connsiteX18" fmla="*/ 1631856 w 1631884"/>
                  <a:gd name="connsiteY18" fmla="*/ 274066 h 106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31884" h="1069984">
                    <a:moveTo>
                      <a:pt x="1631856" y="274066"/>
                    </a:moveTo>
                    <a:cubicBezTo>
                      <a:pt x="1631501" y="329549"/>
                      <a:pt x="1608382" y="357291"/>
                      <a:pt x="1553610" y="369028"/>
                    </a:cubicBezTo>
                    <a:cubicBezTo>
                      <a:pt x="1498126" y="380765"/>
                      <a:pt x="1442287" y="391435"/>
                      <a:pt x="1387159" y="405306"/>
                    </a:cubicBezTo>
                    <a:cubicBezTo>
                      <a:pt x="1328474" y="420244"/>
                      <a:pt x="1272990" y="444074"/>
                      <a:pt x="1218573" y="470393"/>
                    </a:cubicBezTo>
                    <a:cubicBezTo>
                      <a:pt x="1091956" y="531923"/>
                      <a:pt x="974231" y="608391"/>
                      <a:pt x="855084" y="682013"/>
                    </a:cubicBezTo>
                    <a:cubicBezTo>
                      <a:pt x="755497" y="743188"/>
                      <a:pt x="293133" y="1038745"/>
                      <a:pt x="255788" y="1060441"/>
                    </a:cubicBezTo>
                    <a:cubicBezTo>
                      <a:pt x="228402" y="1076090"/>
                      <a:pt x="200660" y="1071467"/>
                      <a:pt x="175407" y="1054039"/>
                    </a:cubicBezTo>
                    <a:cubicBezTo>
                      <a:pt x="145887" y="1033410"/>
                      <a:pt x="123836" y="1005669"/>
                      <a:pt x="103919" y="976148"/>
                    </a:cubicBezTo>
                    <a:cubicBezTo>
                      <a:pt x="72265" y="929201"/>
                      <a:pt x="50213" y="877274"/>
                      <a:pt x="27806" y="825702"/>
                    </a:cubicBezTo>
                    <a:cubicBezTo>
                      <a:pt x="13224" y="792270"/>
                      <a:pt x="6111" y="756703"/>
                      <a:pt x="1132" y="720781"/>
                    </a:cubicBezTo>
                    <a:cubicBezTo>
                      <a:pt x="-5626" y="674189"/>
                      <a:pt x="18203" y="643602"/>
                      <a:pt x="64084" y="629375"/>
                    </a:cubicBezTo>
                    <a:cubicBezTo>
                      <a:pt x="191057" y="590607"/>
                      <a:pt x="319096" y="555752"/>
                      <a:pt x="443579" y="509516"/>
                    </a:cubicBezTo>
                    <a:cubicBezTo>
                      <a:pt x="513645" y="483552"/>
                      <a:pt x="953603" y="295761"/>
                      <a:pt x="993437" y="277978"/>
                    </a:cubicBezTo>
                    <a:cubicBezTo>
                      <a:pt x="1053189" y="250947"/>
                      <a:pt x="1111874" y="221783"/>
                      <a:pt x="1170558" y="191907"/>
                    </a:cubicBezTo>
                    <a:cubicBezTo>
                      <a:pt x="1222486" y="165588"/>
                      <a:pt x="1267655" y="131088"/>
                      <a:pt x="1310335" y="92321"/>
                    </a:cubicBezTo>
                    <a:cubicBezTo>
                      <a:pt x="1337010" y="68136"/>
                      <a:pt x="1363329" y="43595"/>
                      <a:pt x="1390360" y="19765"/>
                    </a:cubicBezTo>
                    <a:cubicBezTo>
                      <a:pt x="1424148" y="-10111"/>
                      <a:pt x="1473585" y="-5487"/>
                      <a:pt x="1510930" y="29368"/>
                    </a:cubicBezTo>
                    <a:cubicBezTo>
                      <a:pt x="1556811" y="72048"/>
                      <a:pt x="1585620" y="125042"/>
                      <a:pt x="1608382" y="182304"/>
                    </a:cubicBezTo>
                    <a:cubicBezTo>
                      <a:pt x="1619764" y="211469"/>
                      <a:pt x="1632567" y="240989"/>
                      <a:pt x="1631856" y="2740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27043FC-7CAF-4FD0-80FF-9DFCB58E9F0C}"/>
                  </a:ext>
                </a:extLst>
              </p:cNvPr>
              <p:cNvSpPr/>
              <p:nvPr/>
            </p:nvSpPr>
            <p:spPr>
              <a:xfrm>
                <a:off x="8125643" y="4571177"/>
                <a:ext cx="172988" cy="163250"/>
              </a:xfrm>
              <a:custGeom>
                <a:avLst/>
                <a:gdLst>
                  <a:gd name="connsiteX0" fmla="*/ 142977 w 172988"/>
                  <a:gd name="connsiteY0" fmla="*/ 0 h 163250"/>
                  <a:gd name="connsiteX1" fmla="*/ 170364 w 172988"/>
                  <a:gd name="connsiteY1" fmla="*/ 33788 h 163250"/>
                  <a:gd name="connsiteX2" fmla="*/ 158982 w 172988"/>
                  <a:gd name="connsiteY2" fmla="*/ 69710 h 163250"/>
                  <a:gd name="connsiteX3" fmla="*/ 88205 w 172988"/>
                  <a:gd name="connsiteY3" fmla="*/ 119148 h 163250"/>
                  <a:gd name="connsiteX4" fmla="*/ 17783 w 172988"/>
                  <a:gd name="connsiteY4" fmla="*/ 159693 h 163250"/>
                  <a:gd name="connsiteX5" fmla="*/ 0 w 172988"/>
                  <a:gd name="connsiteY5" fmla="*/ 163250 h 163250"/>
                  <a:gd name="connsiteX6" fmla="*/ 72556 w 172988"/>
                  <a:gd name="connsiteY6" fmla="*/ 119859 h 163250"/>
                  <a:gd name="connsiteX7" fmla="*/ 152936 w 172988"/>
                  <a:gd name="connsiteY7" fmla="*/ 62597 h 163250"/>
                  <a:gd name="connsiteX8" fmla="*/ 154359 w 172988"/>
                  <a:gd name="connsiteY8" fmla="*/ 27030 h 163250"/>
                  <a:gd name="connsiteX9" fmla="*/ 137998 w 172988"/>
                  <a:gd name="connsiteY9" fmla="*/ 6046 h 163250"/>
                  <a:gd name="connsiteX10" fmla="*/ 142977 w 172988"/>
                  <a:gd name="connsiteY10" fmla="*/ 0 h 16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2988" h="163250">
                    <a:moveTo>
                      <a:pt x="142977" y="0"/>
                    </a:moveTo>
                    <a:cubicBezTo>
                      <a:pt x="155426" y="8536"/>
                      <a:pt x="163962" y="20984"/>
                      <a:pt x="170364" y="33788"/>
                    </a:cubicBezTo>
                    <a:cubicBezTo>
                      <a:pt x="177477" y="48015"/>
                      <a:pt x="168941" y="60463"/>
                      <a:pt x="158982" y="69710"/>
                    </a:cubicBezTo>
                    <a:cubicBezTo>
                      <a:pt x="137642" y="88916"/>
                      <a:pt x="112746" y="103854"/>
                      <a:pt x="88205" y="119148"/>
                    </a:cubicBezTo>
                    <a:cubicBezTo>
                      <a:pt x="65087" y="133374"/>
                      <a:pt x="41257" y="146178"/>
                      <a:pt x="17783" y="159693"/>
                    </a:cubicBezTo>
                    <a:cubicBezTo>
                      <a:pt x="11737" y="160760"/>
                      <a:pt x="6046" y="162183"/>
                      <a:pt x="0" y="163250"/>
                    </a:cubicBezTo>
                    <a:cubicBezTo>
                      <a:pt x="24185" y="149024"/>
                      <a:pt x="48726" y="135153"/>
                      <a:pt x="72556" y="119859"/>
                    </a:cubicBezTo>
                    <a:cubicBezTo>
                      <a:pt x="100298" y="102076"/>
                      <a:pt x="129818" y="87138"/>
                      <a:pt x="152936" y="62597"/>
                    </a:cubicBezTo>
                    <a:cubicBezTo>
                      <a:pt x="163962" y="50860"/>
                      <a:pt x="166451" y="39834"/>
                      <a:pt x="154359" y="27030"/>
                    </a:cubicBezTo>
                    <a:cubicBezTo>
                      <a:pt x="148312" y="20629"/>
                      <a:pt x="143333" y="13159"/>
                      <a:pt x="137998" y="6046"/>
                    </a:cubicBezTo>
                    <a:cubicBezTo>
                      <a:pt x="137642" y="2489"/>
                      <a:pt x="139777" y="1067"/>
                      <a:pt x="1429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0962078-11C4-455F-9C82-E2FDE780114B}"/>
                  </a:ext>
                </a:extLst>
              </p:cNvPr>
              <p:cNvSpPr/>
              <p:nvPr/>
            </p:nvSpPr>
            <p:spPr>
              <a:xfrm>
                <a:off x="8288182" y="4599986"/>
                <a:ext cx="4623" cy="7113"/>
              </a:xfrm>
              <a:custGeom>
                <a:avLst/>
                <a:gdLst>
                  <a:gd name="connsiteX0" fmla="*/ 4268 w 4623"/>
                  <a:gd name="connsiteY0" fmla="*/ 6402 h 7113"/>
                  <a:gd name="connsiteX1" fmla="*/ 4624 w 4623"/>
                  <a:gd name="connsiteY1" fmla="*/ 7113 h 7113"/>
                  <a:gd name="connsiteX2" fmla="*/ 0 w 4623"/>
                  <a:gd name="connsiteY2" fmla="*/ 0 h 7113"/>
                  <a:gd name="connsiteX3" fmla="*/ 4268 w 4623"/>
                  <a:gd name="connsiteY3" fmla="*/ 6402 h 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23" h="7113">
                    <a:moveTo>
                      <a:pt x="4268" y="6402"/>
                    </a:moveTo>
                    <a:cubicBezTo>
                      <a:pt x="4268" y="6758"/>
                      <a:pt x="4624" y="6758"/>
                      <a:pt x="4624" y="7113"/>
                    </a:cubicBezTo>
                    <a:cubicBezTo>
                      <a:pt x="3557" y="4624"/>
                      <a:pt x="2134" y="2490"/>
                      <a:pt x="0" y="0"/>
                    </a:cubicBezTo>
                    <a:cubicBezTo>
                      <a:pt x="1423" y="2134"/>
                      <a:pt x="2845" y="4268"/>
                      <a:pt x="4268" y="6402"/>
                    </a:cubicBezTo>
                    <a:close/>
                  </a:path>
                </a:pathLst>
              </a:custGeom>
              <a:noFill/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85B61A7-2FA3-48E5-8562-AAC83CCBF0D9}"/>
                  </a:ext>
                </a:extLst>
              </p:cNvPr>
              <p:cNvSpPr/>
              <p:nvPr/>
            </p:nvSpPr>
            <p:spPr>
              <a:xfrm>
                <a:off x="8142359" y="4728025"/>
                <a:ext cx="711" cy="711"/>
              </a:xfrm>
              <a:custGeom>
                <a:avLst/>
                <a:gdLst>
                  <a:gd name="connsiteX0" fmla="*/ 711 w 711"/>
                  <a:gd name="connsiteY0" fmla="*/ 711 h 711"/>
                  <a:gd name="connsiteX1" fmla="*/ 711 w 711"/>
                  <a:gd name="connsiteY1" fmla="*/ 0 h 711"/>
                  <a:gd name="connsiteX2" fmla="*/ 0 w 711"/>
                  <a:gd name="connsiteY2" fmla="*/ 0 h 711"/>
                  <a:gd name="connsiteX3" fmla="*/ 711 w 711"/>
                  <a:gd name="connsiteY3" fmla="*/ 711 h 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" h="711">
                    <a:moveTo>
                      <a:pt x="711" y="711"/>
                    </a:moveTo>
                    <a:cubicBezTo>
                      <a:pt x="711" y="356"/>
                      <a:pt x="711" y="356"/>
                      <a:pt x="711" y="0"/>
                    </a:cubicBezTo>
                    <a:cubicBezTo>
                      <a:pt x="356" y="0"/>
                      <a:pt x="0" y="0"/>
                      <a:pt x="0" y="0"/>
                    </a:cubicBezTo>
                    <a:cubicBezTo>
                      <a:pt x="356" y="356"/>
                      <a:pt x="711" y="356"/>
                      <a:pt x="711" y="711"/>
                    </a:cubicBezTo>
                    <a:close/>
                  </a:path>
                </a:pathLst>
              </a:custGeom>
              <a:noFill/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B66F89E-68CD-4277-BD8B-F664FB60BAFA}"/>
                  </a:ext>
                </a:extLst>
              </p:cNvPr>
              <p:cNvSpPr/>
              <p:nvPr/>
            </p:nvSpPr>
            <p:spPr>
              <a:xfrm>
                <a:off x="6658169" y="4414592"/>
                <a:ext cx="1724818" cy="513675"/>
              </a:xfrm>
              <a:custGeom>
                <a:avLst/>
                <a:gdLst>
                  <a:gd name="connsiteX0" fmla="*/ 1309915 w 1724818"/>
                  <a:gd name="connsiteY0" fmla="*/ 392746 h 513675"/>
                  <a:gd name="connsiteX1" fmla="*/ 1183298 w 1724818"/>
                  <a:gd name="connsiteY1" fmla="*/ 429735 h 513675"/>
                  <a:gd name="connsiteX2" fmla="*/ 1090114 w 1724818"/>
                  <a:gd name="connsiteY2" fmla="*/ 395947 h 513675"/>
                  <a:gd name="connsiteX3" fmla="*/ 474102 w 1724818"/>
                  <a:gd name="connsiteY3" fmla="*/ 61978 h 513675"/>
                  <a:gd name="connsiteX4" fmla="*/ 176766 w 1724818"/>
                  <a:gd name="connsiteY4" fmla="*/ 6494 h 513675"/>
                  <a:gd name="connsiteX5" fmla="*/ 0 w 1724818"/>
                  <a:gd name="connsiteY5" fmla="*/ 75849 h 513675"/>
                  <a:gd name="connsiteX6" fmla="*/ 38412 w 1724818"/>
                  <a:gd name="connsiteY6" fmla="*/ 151250 h 513675"/>
                  <a:gd name="connsiteX7" fmla="*/ 55484 w 1724818"/>
                  <a:gd name="connsiteY7" fmla="*/ 146982 h 513675"/>
                  <a:gd name="connsiteX8" fmla="*/ 140488 w 1724818"/>
                  <a:gd name="connsiteY8" fmla="*/ 103946 h 513675"/>
                  <a:gd name="connsiteX9" fmla="*/ 295913 w 1724818"/>
                  <a:gd name="connsiteY9" fmla="*/ 97188 h 513675"/>
                  <a:gd name="connsiteX10" fmla="*/ 435334 w 1724818"/>
                  <a:gd name="connsiteY10" fmla="*/ 154095 h 513675"/>
                  <a:gd name="connsiteX11" fmla="*/ 1091536 w 1724818"/>
                  <a:gd name="connsiteY11" fmla="*/ 493755 h 513675"/>
                  <a:gd name="connsiteX12" fmla="*/ 1326631 w 1724818"/>
                  <a:gd name="connsiteY12" fmla="*/ 483085 h 513675"/>
                  <a:gd name="connsiteX13" fmla="*/ 1659533 w 1724818"/>
                  <a:gd name="connsiteY13" fmla="*/ 293871 h 513675"/>
                  <a:gd name="connsiteX14" fmla="*/ 1721419 w 1724818"/>
                  <a:gd name="connsiteY14" fmla="*/ 223450 h 513675"/>
                  <a:gd name="connsiteX15" fmla="*/ 1712172 w 1724818"/>
                  <a:gd name="connsiteY15" fmla="*/ 153028 h 513675"/>
                  <a:gd name="connsiteX16" fmla="*/ 1691543 w 1724818"/>
                  <a:gd name="connsiteY16" fmla="*/ 122441 h 513675"/>
                  <a:gd name="connsiteX17" fmla="*/ 1662735 w 1724818"/>
                  <a:gd name="connsiteY17" fmla="*/ 113905 h 513675"/>
                  <a:gd name="connsiteX18" fmla="*/ 1609740 w 1724818"/>
                  <a:gd name="connsiteY18" fmla="*/ 153739 h 513675"/>
                  <a:gd name="connsiteX19" fmla="*/ 1616142 w 1724818"/>
                  <a:gd name="connsiteY19" fmla="*/ 183259 h 513675"/>
                  <a:gd name="connsiteX20" fmla="*/ 1621833 w 1724818"/>
                  <a:gd name="connsiteY20" fmla="*/ 219182 h 51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24818" h="513675">
                    <a:moveTo>
                      <a:pt x="1309915" y="392746"/>
                    </a:moveTo>
                    <a:cubicBezTo>
                      <a:pt x="1271147" y="411952"/>
                      <a:pt x="1220643" y="432581"/>
                      <a:pt x="1183298" y="429735"/>
                    </a:cubicBezTo>
                    <a:cubicBezTo>
                      <a:pt x="1160891" y="428313"/>
                      <a:pt x="1103629" y="403416"/>
                      <a:pt x="1090114" y="395947"/>
                    </a:cubicBezTo>
                    <a:cubicBezTo>
                      <a:pt x="1026094" y="368916"/>
                      <a:pt x="502199" y="74070"/>
                      <a:pt x="474102" y="61978"/>
                    </a:cubicBezTo>
                    <a:cubicBezTo>
                      <a:pt x="326145" y="-619"/>
                      <a:pt x="278842" y="-8444"/>
                      <a:pt x="176766" y="6494"/>
                    </a:cubicBezTo>
                    <a:cubicBezTo>
                      <a:pt x="119859" y="13607"/>
                      <a:pt x="10314" y="68024"/>
                      <a:pt x="0" y="75849"/>
                    </a:cubicBezTo>
                    <a:cubicBezTo>
                      <a:pt x="1423" y="77982"/>
                      <a:pt x="35922" y="146270"/>
                      <a:pt x="38412" y="151250"/>
                    </a:cubicBezTo>
                    <a:cubicBezTo>
                      <a:pt x="41257" y="156940"/>
                      <a:pt x="49437" y="149827"/>
                      <a:pt x="55484" y="146982"/>
                    </a:cubicBezTo>
                    <a:cubicBezTo>
                      <a:pt x="75401" y="136312"/>
                      <a:pt x="119504" y="112838"/>
                      <a:pt x="140488" y="103946"/>
                    </a:cubicBezTo>
                    <a:cubicBezTo>
                      <a:pt x="167163" y="92565"/>
                      <a:pt x="205219" y="76204"/>
                      <a:pt x="295913" y="97188"/>
                    </a:cubicBezTo>
                    <a:cubicBezTo>
                      <a:pt x="344995" y="108570"/>
                      <a:pt x="390165" y="131688"/>
                      <a:pt x="435334" y="154095"/>
                    </a:cubicBezTo>
                    <a:cubicBezTo>
                      <a:pt x="497220" y="185038"/>
                      <a:pt x="1007244" y="456054"/>
                      <a:pt x="1091536" y="493755"/>
                    </a:cubicBezTo>
                    <a:cubicBezTo>
                      <a:pt x="1123902" y="508693"/>
                      <a:pt x="1204282" y="534657"/>
                      <a:pt x="1326631" y="483085"/>
                    </a:cubicBezTo>
                    <a:cubicBezTo>
                      <a:pt x="1345837" y="472415"/>
                      <a:pt x="1551056" y="357891"/>
                      <a:pt x="1659533" y="293871"/>
                    </a:cubicBezTo>
                    <a:cubicBezTo>
                      <a:pt x="1687276" y="277511"/>
                      <a:pt x="1710749" y="255815"/>
                      <a:pt x="1721419" y="223450"/>
                    </a:cubicBezTo>
                    <a:cubicBezTo>
                      <a:pt x="1723909" y="213847"/>
                      <a:pt x="1731022" y="181837"/>
                      <a:pt x="1712172" y="153028"/>
                    </a:cubicBezTo>
                    <a:cubicBezTo>
                      <a:pt x="1705414" y="142714"/>
                      <a:pt x="1698301" y="132755"/>
                      <a:pt x="1691543" y="122441"/>
                    </a:cubicBezTo>
                    <a:cubicBezTo>
                      <a:pt x="1684074" y="110704"/>
                      <a:pt x="1674827" y="108925"/>
                      <a:pt x="1662735" y="113905"/>
                    </a:cubicBezTo>
                    <a:cubicBezTo>
                      <a:pt x="1651353" y="118528"/>
                      <a:pt x="1614720" y="146626"/>
                      <a:pt x="1609740" y="153739"/>
                    </a:cubicBezTo>
                    <a:cubicBezTo>
                      <a:pt x="1600849" y="164765"/>
                      <a:pt x="1612586" y="176857"/>
                      <a:pt x="1616142" y="183259"/>
                    </a:cubicBezTo>
                    <a:cubicBezTo>
                      <a:pt x="1621122" y="192507"/>
                      <a:pt x="1639616" y="209934"/>
                      <a:pt x="1621833" y="219182"/>
                    </a:cubicBezTo>
                  </a:path>
                </a:pathLst>
              </a:custGeom>
              <a:solidFill>
                <a:srgbClr val="AFAFAF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C09086B-EF76-471A-B52A-09E881340559}"/>
                  </a:ext>
                </a:extLst>
              </p:cNvPr>
              <p:cNvSpPr/>
              <p:nvPr/>
            </p:nvSpPr>
            <p:spPr>
              <a:xfrm>
                <a:off x="6664958" y="4436917"/>
                <a:ext cx="1674024" cy="459208"/>
              </a:xfrm>
              <a:custGeom>
                <a:avLst/>
                <a:gdLst>
                  <a:gd name="connsiteX0" fmla="*/ 1638873 w 1674024"/>
                  <a:gd name="connsiteY0" fmla="*/ 101538 h 459208"/>
                  <a:gd name="connsiteX1" fmla="*/ 1668749 w 1674024"/>
                  <a:gd name="connsiteY1" fmla="*/ 152754 h 459208"/>
                  <a:gd name="connsiteX2" fmla="*/ 1662347 w 1674024"/>
                  <a:gd name="connsiteY2" fmla="*/ 208238 h 459208"/>
                  <a:gd name="connsiteX3" fmla="*/ 1589080 w 1674024"/>
                  <a:gd name="connsiteY3" fmla="*/ 267278 h 459208"/>
                  <a:gd name="connsiteX4" fmla="*/ 1276451 w 1674024"/>
                  <a:gd name="connsiteY4" fmla="*/ 443332 h 459208"/>
                  <a:gd name="connsiteX5" fmla="*/ 978048 w 1674024"/>
                  <a:gd name="connsiteY5" fmla="*/ 389271 h 459208"/>
                  <a:gd name="connsiteX6" fmla="*/ 514260 w 1674024"/>
                  <a:gd name="connsiteY6" fmla="*/ 123945 h 459208"/>
                  <a:gd name="connsiteX7" fmla="*/ 325758 w 1674024"/>
                  <a:gd name="connsiteY7" fmla="*/ 47833 h 459208"/>
                  <a:gd name="connsiteX8" fmla="*/ 231862 w 1674024"/>
                  <a:gd name="connsiteY8" fmla="*/ 33250 h 459208"/>
                  <a:gd name="connsiteX9" fmla="*/ 127652 w 1674024"/>
                  <a:gd name="connsiteY9" fmla="*/ 46410 h 459208"/>
                  <a:gd name="connsiteX10" fmla="*/ 27710 w 1674024"/>
                  <a:gd name="connsiteY10" fmla="*/ 89446 h 459208"/>
                  <a:gd name="connsiteX11" fmla="*/ 12417 w 1674024"/>
                  <a:gd name="connsiteY11" fmla="*/ 91580 h 459208"/>
                  <a:gd name="connsiteX12" fmla="*/ 1747 w 1674024"/>
                  <a:gd name="connsiteY12" fmla="*/ 70595 h 459208"/>
                  <a:gd name="connsiteX13" fmla="*/ 6015 w 1674024"/>
                  <a:gd name="connsiteY13" fmla="*/ 59925 h 459208"/>
                  <a:gd name="connsiteX14" fmla="*/ 165353 w 1674024"/>
                  <a:gd name="connsiteY14" fmla="*/ 4086 h 459208"/>
                  <a:gd name="connsiteX15" fmla="*/ 314376 w 1674024"/>
                  <a:gd name="connsiteY15" fmla="*/ 12266 h 459208"/>
                  <a:gd name="connsiteX16" fmla="*/ 546981 w 1674024"/>
                  <a:gd name="connsiteY16" fmla="*/ 112920 h 459208"/>
                  <a:gd name="connsiteX17" fmla="*/ 1063051 w 1674024"/>
                  <a:gd name="connsiteY17" fmla="*/ 396740 h 459208"/>
                  <a:gd name="connsiteX18" fmla="*/ 1191091 w 1674024"/>
                  <a:gd name="connsiteY18" fmla="*/ 430528 h 459208"/>
                  <a:gd name="connsiteX19" fmla="*/ 1309527 w 1674024"/>
                  <a:gd name="connsiteY19" fmla="*/ 396740 h 459208"/>
                  <a:gd name="connsiteX20" fmla="*/ 1569163 w 1674024"/>
                  <a:gd name="connsiteY20" fmla="*/ 246650 h 459208"/>
                  <a:gd name="connsiteX21" fmla="*/ 1638162 w 1674024"/>
                  <a:gd name="connsiteY21" fmla="*/ 194723 h 459208"/>
                  <a:gd name="connsiteX22" fmla="*/ 1629982 w 1674024"/>
                  <a:gd name="connsiteY22" fmla="*/ 145285 h 459208"/>
                  <a:gd name="connsiteX23" fmla="*/ 1613977 w 1674024"/>
                  <a:gd name="connsiteY23" fmla="*/ 122167 h 459208"/>
                  <a:gd name="connsiteX24" fmla="*/ 1638873 w 1674024"/>
                  <a:gd name="connsiteY24" fmla="*/ 101538 h 45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74024" h="459208">
                    <a:moveTo>
                      <a:pt x="1638873" y="101538"/>
                    </a:moveTo>
                    <a:cubicBezTo>
                      <a:pt x="1650610" y="116476"/>
                      <a:pt x="1660569" y="134971"/>
                      <a:pt x="1668749" y="152754"/>
                    </a:cubicBezTo>
                    <a:cubicBezTo>
                      <a:pt x="1677641" y="171960"/>
                      <a:pt x="1675151" y="190455"/>
                      <a:pt x="1662347" y="208238"/>
                    </a:cubicBezTo>
                    <a:cubicBezTo>
                      <a:pt x="1644920" y="233134"/>
                      <a:pt x="1613621" y="250562"/>
                      <a:pt x="1589080" y="267278"/>
                    </a:cubicBezTo>
                    <a:cubicBezTo>
                      <a:pt x="1545333" y="296798"/>
                      <a:pt x="1315929" y="432307"/>
                      <a:pt x="1276451" y="443332"/>
                    </a:cubicBezTo>
                    <a:cubicBezTo>
                      <a:pt x="1140586" y="484945"/>
                      <a:pt x="1075500" y="436930"/>
                      <a:pt x="978048" y="389271"/>
                    </a:cubicBezTo>
                    <a:cubicBezTo>
                      <a:pt x="934656" y="366509"/>
                      <a:pt x="556940" y="147775"/>
                      <a:pt x="514260" y="123945"/>
                    </a:cubicBezTo>
                    <a:cubicBezTo>
                      <a:pt x="453797" y="93002"/>
                      <a:pt x="390844" y="67750"/>
                      <a:pt x="325758" y="47833"/>
                    </a:cubicBezTo>
                    <a:cubicBezTo>
                      <a:pt x="295526" y="38585"/>
                      <a:pt x="263161" y="32184"/>
                      <a:pt x="231862" y="33250"/>
                    </a:cubicBezTo>
                    <a:cubicBezTo>
                      <a:pt x="197363" y="34317"/>
                      <a:pt x="162152" y="33606"/>
                      <a:pt x="127652" y="46410"/>
                    </a:cubicBezTo>
                    <a:cubicBezTo>
                      <a:pt x="93508" y="58858"/>
                      <a:pt x="59009" y="70240"/>
                      <a:pt x="27710" y="89446"/>
                    </a:cubicBezTo>
                    <a:cubicBezTo>
                      <a:pt x="22731" y="92291"/>
                      <a:pt x="17752" y="93002"/>
                      <a:pt x="12417" y="91580"/>
                    </a:cubicBezTo>
                    <a:cubicBezTo>
                      <a:pt x="8860" y="84466"/>
                      <a:pt x="5303" y="77709"/>
                      <a:pt x="1747" y="70595"/>
                    </a:cubicBezTo>
                    <a:cubicBezTo>
                      <a:pt x="-2166" y="64905"/>
                      <a:pt x="1035" y="62059"/>
                      <a:pt x="6015" y="59925"/>
                    </a:cubicBezTo>
                    <a:cubicBezTo>
                      <a:pt x="56875" y="34673"/>
                      <a:pt x="108802" y="11199"/>
                      <a:pt x="165353" y="4086"/>
                    </a:cubicBezTo>
                    <a:cubicBezTo>
                      <a:pt x="214790" y="-2316"/>
                      <a:pt x="264583" y="-2316"/>
                      <a:pt x="314376" y="12266"/>
                    </a:cubicBezTo>
                    <a:cubicBezTo>
                      <a:pt x="396535" y="36096"/>
                      <a:pt x="471936" y="73796"/>
                      <a:pt x="546981" y="112920"/>
                    </a:cubicBezTo>
                    <a:cubicBezTo>
                      <a:pt x="611001" y="145996"/>
                      <a:pt x="1005434" y="370777"/>
                      <a:pt x="1063051" y="396740"/>
                    </a:cubicBezTo>
                    <a:cubicBezTo>
                      <a:pt x="1101108" y="413812"/>
                      <a:pt x="1148767" y="430884"/>
                      <a:pt x="1191091" y="430528"/>
                    </a:cubicBezTo>
                    <a:cubicBezTo>
                      <a:pt x="1233059" y="430173"/>
                      <a:pt x="1271471" y="413457"/>
                      <a:pt x="1309527" y="396740"/>
                    </a:cubicBezTo>
                    <a:cubicBezTo>
                      <a:pt x="1362877" y="372911"/>
                      <a:pt x="1534308" y="269412"/>
                      <a:pt x="1569163" y="246650"/>
                    </a:cubicBezTo>
                    <a:cubicBezTo>
                      <a:pt x="1591926" y="231712"/>
                      <a:pt x="1622513" y="219619"/>
                      <a:pt x="1638162" y="194723"/>
                    </a:cubicBezTo>
                    <a:cubicBezTo>
                      <a:pt x="1649543" y="176583"/>
                      <a:pt x="1641007" y="160579"/>
                      <a:pt x="1629982" y="145285"/>
                    </a:cubicBezTo>
                    <a:cubicBezTo>
                      <a:pt x="1624647" y="137460"/>
                      <a:pt x="1618600" y="130347"/>
                      <a:pt x="1613977" y="122167"/>
                    </a:cubicBezTo>
                    <a:cubicBezTo>
                      <a:pt x="1614332" y="118255"/>
                      <a:pt x="1631760" y="103672"/>
                      <a:pt x="1638873" y="101538"/>
                    </a:cubicBezTo>
                    <a:close/>
                  </a:path>
                </a:pathLst>
              </a:custGeom>
              <a:solidFill>
                <a:srgbClr val="EFEFEF"/>
              </a:solidFill>
              <a:ln w="35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7DA588A-1766-47DD-8303-14E0F1325D48}"/>
              </a:ext>
            </a:extLst>
          </p:cNvPr>
          <p:cNvGrpSpPr/>
          <p:nvPr/>
        </p:nvGrpSpPr>
        <p:grpSpPr>
          <a:xfrm>
            <a:off x="8470991" y="851072"/>
            <a:ext cx="2437550" cy="3803709"/>
            <a:chOff x="-132618" y="-558424"/>
            <a:chExt cx="4633498" cy="7230407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67CCBD3-E9D8-4C90-B609-1E9D408EE943}"/>
                </a:ext>
              </a:extLst>
            </p:cNvPr>
            <p:cNvSpPr/>
            <p:nvPr/>
          </p:nvSpPr>
          <p:spPr>
            <a:xfrm rot="14552104" flipH="1">
              <a:off x="-97187" y="-593855"/>
              <a:ext cx="4562635" cy="4633498"/>
            </a:xfrm>
            <a:custGeom>
              <a:avLst/>
              <a:gdLst>
                <a:gd name="connsiteX0" fmla="*/ 2831028 w 4562635"/>
                <a:gd name="connsiteY0" fmla="*/ 3283969 h 4633498"/>
                <a:gd name="connsiteX1" fmla="*/ 2882290 w 4562635"/>
                <a:gd name="connsiteY1" fmla="*/ 3382590 h 4633498"/>
                <a:gd name="connsiteX2" fmla="*/ 2932301 w 4562635"/>
                <a:gd name="connsiteY2" fmla="*/ 3356595 h 4633498"/>
                <a:gd name="connsiteX3" fmla="*/ 2881039 w 4562635"/>
                <a:gd name="connsiteY3" fmla="*/ 3257974 h 4633498"/>
                <a:gd name="connsiteX4" fmla="*/ 2831028 w 4562635"/>
                <a:gd name="connsiteY4" fmla="*/ 3283969 h 4633498"/>
                <a:gd name="connsiteX5" fmla="*/ 2740878 w 4562635"/>
                <a:gd name="connsiteY5" fmla="*/ 3112279 h 4633498"/>
                <a:gd name="connsiteX6" fmla="*/ 2791413 w 4562635"/>
                <a:gd name="connsiteY6" fmla="*/ 3209502 h 4633498"/>
                <a:gd name="connsiteX7" fmla="*/ 2843567 w 4562635"/>
                <a:gd name="connsiteY7" fmla="*/ 3182393 h 4633498"/>
                <a:gd name="connsiteX8" fmla="*/ 2793032 w 4562635"/>
                <a:gd name="connsiteY8" fmla="*/ 3085170 h 4633498"/>
                <a:gd name="connsiteX9" fmla="*/ 2740878 w 4562635"/>
                <a:gd name="connsiteY9" fmla="*/ 3112279 h 4633498"/>
                <a:gd name="connsiteX10" fmla="*/ 1556491 w 4562635"/>
                <a:gd name="connsiteY10" fmla="*/ 858937 h 4633498"/>
                <a:gd name="connsiteX11" fmla="*/ 1557816 w 4562635"/>
                <a:gd name="connsiteY11" fmla="*/ 853636 h 4633498"/>
                <a:gd name="connsiteX12" fmla="*/ 1573719 w 4562635"/>
                <a:gd name="connsiteY12" fmla="*/ 845685 h 4633498"/>
                <a:gd name="connsiteX13" fmla="*/ 1569079 w 4562635"/>
                <a:gd name="connsiteY13" fmla="*/ 848335 h 4633498"/>
                <a:gd name="connsiteX14" fmla="*/ 1556491 w 4562635"/>
                <a:gd name="connsiteY14" fmla="*/ 858937 h 4633498"/>
                <a:gd name="connsiteX15" fmla="*/ 2757806 w 4562635"/>
                <a:gd name="connsiteY15" fmla="*/ 3322918 h 4633498"/>
                <a:gd name="connsiteX16" fmla="*/ 2809432 w 4562635"/>
                <a:gd name="connsiteY16" fmla="*/ 3422238 h 4633498"/>
                <a:gd name="connsiteX17" fmla="*/ 2862299 w 4562635"/>
                <a:gd name="connsiteY17" fmla="*/ 3394758 h 4633498"/>
                <a:gd name="connsiteX18" fmla="*/ 2810674 w 4562635"/>
                <a:gd name="connsiteY18" fmla="*/ 3295438 h 4633498"/>
                <a:gd name="connsiteX19" fmla="*/ 2757806 w 4562635"/>
                <a:gd name="connsiteY19" fmla="*/ 3322918 h 4633498"/>
                <a:gd name="connsiteX20" fmla="*/ 2667291 w 4562635"/>
                <a:gd name="connsiteY20" fmla="*/ 3150529 h 4633498"/>
                <a:gd name="connsiteX21" fmla="*/ 2718553 w 4562635"/>
                <a:gd name="connsiteY21" fmla="*/ 3249150 h 4633498"/>
                <a:gd name="connsiteX22" fmla="*/ 2772851 w 4562635"/>
                <a:gd name="connsiteY22" fmla="*/ 3220927 h 4633498"/>
                <a:gd name="connsiteX23" fmla="*/ 2721588 w 4562635"/>
                <a:gd name="connsiteY23" fmla="*/ 3122306 h 4633498"/>
                <a:gd name="connsiteX24" fmla="*/ 2667291 w 4562635"/>
                <a:gd name="connsiteY24" fmla="*/ 3150529 h 4633498"/>
                <a:gd name="connsiteX25" fmla="*/ 2410039 w 4562635"/>
                <a:gd name="connsiteY25" fmla="*/ 2812425 h 4633498"/>
                <a:gd name="connsiteX26" fmla="*/ 2451562 w 4562635"/>
                <a:gd name="connsiteY26" fmla="*/ 2892310 h 4633498"/>
                <a:gd name="connsiteX27" fmla="*/ 2529336 w 4562635"/>
                <a:gd name="connsiteY27" fmla="*/ 2851884 h 4633498"/>
                <a:gd name="connsiteX28" fmla="*/ 2487813 w 4562635"/>
                <a:gd name="connsiteY28" fmla="*/ 2771998 h 4633498"/>
                <a:gd name="connsiteX29" fmla="*/ 2410039 w 4562635"/>
                <a:gd name="connsiteY29" fmla="*/ 2812425 h 4633498"/>
                <a:gd name="connsiteX30" fmla="*/ 2461307 w 4562635"/>
                <a:gd name="connsiteY30" fmla="*/ 2912613 h 4633498"/>
                <a:gd name="connsiteX31" fmla="*/ 2502182 w 4562635"/>
                <a:gd name="connsiteY31" fmla="*/ 2991252 h 4633498"/>
                <a:gd name="connsiteX32" fmla="*/ 2581231 w 4562635"/>
                <a:gd name="connsiteY32" fmla="*/ 2950163 h 4633498"/>
                <a:gd name="connsiteX33" fmla="*/ 2540356 w 4562635"/>
                <a:gd name="connsiteY33" fmla="*/ 2871525 h 4633498"/>
                <a:gd name="connsiteX34" fmla="*/ 2461307 w 4562635"/>
                <a:gd name="connsiteY34" fmla="*/ 2912613 h 4633498"/>
                <a:gd name="connsiteX35" fmla="*/ 2680634 w 4562635"/>
                <a:gd name="connsiteY35" fmla="*/ 3361254 h 4633498"/>
                <a:gd name="connsiteX36" fmla="*/ 2732259 w 4562635"/>
                <a:gd name="connsiteY36" fmla="*/ 3460574 h 4633498"/>
                <a:gd name="connsiteX37" fmla="*/ 2788700 w 4562635"/>
                <a:gd name="connsiteY37" fmla="*/ 3431237 h 4633498"/>
                <a:gd name="connsiteX38" fmla="*/ 2737075 w 4562635"/>
                <a:gd name="connsiteY38" fmla="*/ 3331917 h 4633498"/>
                <a:gd name="connsiteX39" fmla="*/ 2680634 w 4562635"/>
                <a:gd name="connsiteY39" fmla="*/ 3361254 h 4633498"/>
                <a:gd name="connsiteX40" fmla="*/ 2590835 w 4562635"/>
                <a:gd name="connsiteY40" fmla="*/ 3188494 h 4633498"/>
                <a:gd name="connsiteX41" fmla="*/ 2642460 w 4562635"/>
                <a:gd name="connsiteY41" fmla="*/ 3287814 h 4633498"/>
                <a:gd name="connsiteX42" fmla="*/ 2699614 w 4562635"/>
                <a:gd name="connsiteY42" fmla="*/ 3258106 h 4633498"/>
                <a:gd name="connsiteX43" fmla="*/ 2647989 w 4562635"/>
                <a:gd name="connsiteY43" fmla="*/ 3158786 h 4633498"/>
                <a:gd name="connsiteX44" fmla="*/ 2590835 w 4562635"/>
                <a:gd name="connsiteY44" fmla="*/ 3188494 h 4633498"/>
                <a:gd name="connsiteX45" fmla="*/ 2007866 w 4562635"/>
                <a:gd name="connsiteY45" fmla="*/ 2210771 h 4633498"/>
                <a:gd name="connsiteX46" fmla="*/ 2060629 w 4562635"/>
                <a:gd name="connsiteY46" fmla="*/ 2196673 h 4633498"/>
                <a:gd name="connsiteX47" fmla="*/ 1998333 w 4562635"/>
                <a:gd name="connsiteY47" fmla="*/ 2189568 h 4633498"/>
                <a:gd name="connsiteX48" fmla="*/ 2007866 w 4562635"/>
                <a:gd name="connsiteY48" fmla="*/ 2210771 h 4633498"/>
                <a:gd name="connsiteX49" fmla="*/ 2022188 w 4562635"/>
                <a:gd name="connsiteY49" fmla="*/ 2241334 h 4633498"/>
                <a:gd name="connsiteX50" fmla="*/ 2045214 w 4562635"/>
                <a:gd name="connsiteY50" fmla="*/ 2285633 h 4633498"/>
                <a:gd name="connsiteX51" fmla="*/ 2122110 w 4562635"/>
                <a:gd name="connsiteY51" fmla="*/ 2245663 h 4633498"/>
                <a:gd name="connsiteX52" fmla="*/ 2022188 w 4562635"/>
                <a:gd name="connsiteY52" fmla="*/ 2241334 h 4633498"/>
                <a:gd name="connsiteX53" fmla="*/ 2066416 w 4562635"/>
                <a:gd name="connsiteY53" fmla="*/ 2335816 h 4633498"/>
                <a:gd name="connsiteX54" fmla="*/ 2169264 w 4562635"/>
                <a:gd name="connsiteY54" fmla="*/ 2282357 h 4633498"/>
                <a:gd name="connsiteX55" fmla="*/ 2164569 w 4562635"/>
                <a:gd name="connsiteY55" fmla="*/ 2270977 h 4633498"/>
                <a:gd name="connsiteX56" fmla="*/ 2063253 w 4562635"/>
                <a:gd name="connsiteY56" fmla="*/ 2303896 h 4633498"/>
                <a:gd name="connsiteX57" fmla="*/ 2066416 w 4562635"/>
                <a:gd name="connsiteY57" fmla="*/ 2335816 h 4633498"/>
                <a:gd name="connsiteX58" fmla="*/ 2413450 w 4562635"/>
                <a:gd name="connsiteY58" fmla="*/ 3065118 h 4633498"/>
                <a:gd name="connsiteX59" fmla="*/ 2454001 w 4562635"/>
                <a:gd name="connsiteY59" fmla="*/ 3143132 h 4633498"/>
                <a:gd name="connsiteX60" fmla="*/ 2532413 w 4562635"/>
                <a:gd name="connsiteY60" fmla="*/ 3102374 h 4633498"/>
                <a:gd name="connsiteX61" fmla="*/ 2491862 w 4562635"/>
                <a:gd name="connsiteY61" fmla="*/ 3024361 h 4633498"/>
                <a:gd name="connsiteX62" fmla="*/ 2413450 w 4562635"/>
                <a:gd name="connsiteY62" fmla="*/ 3065118 h 4633498"/>
                <a:gd name="connsiteX63" fmla="*/ 2361221 w 4562635"/>
                <a:gd name="connsiteY63" fmla="*/ 2964637 h 4633498"/>
                <a:gd name="connsiteX64" fmla="*/ 2402420 w 4562635"/>
                <a:gd name="connsiteY64" fmla="*/ 3043899 h 4633498"/>
                <a:gd name="connsiteX65" fmla="*/ 2482107 w 4562635"/>
                <a:gd name="connsiteY65" fmla="*/ 3002479 h 4633498"/>
                <a:gd name="connsiteX66" fmla="*/ 2440908 w 4562635"/>
                <a:gd name="connsiteY66" fmla="*/ 2923217 h 4633498"/>
                <a:gd name="connsiteX67" fmla="*/ 2361221 w 4562635"/>
                <a:gd name="connsiteY67" fmla="*/ 2964637 h 4633498"/>
                <a:gd name="connsiteX68" fmla="*/ 2586199 w 4562635"/>
                <a:gd name="connsiteY68" fmla="*/ 3492075 h 4633498"/>
                <a:gd name="connsiteX69" fmla="*/ 2611284 w 4562635"/>
                <a:gd name="connsiteY69" fmla="*/ 3540336 h 4633498"/>
                <a:gd name="connsiteX70" fmla="*/ 2667011 w 4562635"/>
                <a:gd name="connsiteY70" fmla="*/ 3511369 h 4633498"/>
                <a:gd name="connsiteX71" fmla="*/ 2641925 w 4562635"/>
                <a:gd name="connsiteY71" fmla="*/ 3463109 h 4633498"/>
                <a:gd name="connsiteX72" fmla="*/ 2586199 w 4562635"/>
                <a:gd name="connsiteY72" fmla="*/ 3492075 h 4633498"/>
                <a:gd name="connsiteX73" fmla="*/ 2491323 w 4562635"/>
                <a:gd name="connsiteY73" fmla="*/ 3311293 h 4633498"/>
                <a:gd name="connsiteX74" fmla="*/ 2575305 w 4562635"/>
                <a:gd name="connsiteY74" fmla="*/ 3472862 h 4633498"/>
                <a:gd name="connsiteX75" fmla="*/ 2631030 w 4562635"/>
                <a:gd name="connsiteY75" fmla="*/ 3443896 h 4633498"/>
                <a:gd name="connsiteX76" fmla="*/ 2547048 w 4562635"/>
                <a:gd name="connsiteY76" fmla="*/ 3282327 h 4633498"/>
                <a:gd name="connsiteX77" fmla="*/ 2491323 w 4562635"/>
                <a:gd name="connsiteY77" fmla="*/ 3311293 h 4633498"/>
                <a:gd name="connsiteX78" fmla="*/ 2456058 w 4562635"/>
                <a:gd name="connsiteY78" fmla="*/ 3243448 h 4633498"/>
                <a:gd name="connsiteX79" fmla="*/ 2480780 w 4562635"/>
                <a:gd name="connsiteY79" fmla="*/ 3291009 h 4633498"/>
                <a:gd name="connsiteX80" fmla="*/ 2537935 w 4562635"/>
                <a:gd name="connsiteY80" fmla="*/ 3261301 h 4633498"/>
                <a:gd name="connsiteX81" fmla="*/ 2513212 w 4562635"/>
                <a:gd name="connsiteY81" fmla="*/ 3213739 h 4633498"/>
                <a:gd name="connsiteX82" fmla="*/ 2456058 w 4562635"/>
                <a:gd name="connsiteY82" fmla="*/ 3243448 h 4633498"/>
                <a:gd name="connsiteX83" fmla="*/ 2209868 w 4562635"/>
                <a:gd name="connsiteY83" fmla="*/ 2916471 h 4633498"/>
                <a:gd name="connsiteX84" fmla="*/ 2251067 w 4562635"/>
                <a:gd name="connsiteY84" fmla="*/ 2995733 h 4633498"/>
                <a:gd name="connsiteX85" fmla="*/ 2330115 w 4562635"/>
                <a:gd name="connsiteY85" fmla="*/ 2954645 h 4633498"/>
                <a:gd name="connsiteX86" fmla="*/ 2288916 w 4562635"/>
                <a:gd name="connsiteY86" fmla="*/ 2875383 h 4633498"/>
                <a:gd name="connsiteX87" fmla="*/ 2209868 w 4562635"/>
                <a:gd name="connsiteY87" fmla="*/ 2916471 h 4633498"/>
                <a:gd name="connsiteX88" fmla="*/ 2313040 w 4562635"/>
                <a:gd name="connsiteY88" fmla="*/ 3116517 h 4633498"/>
                <a:gd name="connsiteX89" fmla="*/ 2353591 w 4562635"/>
                <a:gd name="connsiteY89" fmla="*/ 3194530 h 4633498"/>
                <a:gd name="connsiteX90" fmla="*/ 2433913 w 4562635"/>
                <a:gd name="connsiteY90" fmla="*/ 3152780 h 4633498"/>
                <a:gd name="connsiteX91" fmla="*/ 2393363 w 4562635"/>
                <a:gd name="connsiteY91" fmla="*/ 3074766 h 4633498"/>
                <a:gd name="connsiteX92" fmla="*/ 2313040 w 4562635"/>
                <a:gd name="connsiteY92" fmla="*/ 3116517 h 4633498"/>
                <a:gd name="connsiteX93" fmla="*/ 2261136 w 4562635"/>
                <a:gd name="connsiteY93" fmla="*/ 3016660 h 4633498"/>
                <a:gd name="connsiteX94" fmla="*/ 2302011 w 4562635"/>
                <a:gd name="connsiteY94" fmla="*/ 3095298 h 4633498"/>
                <a:gd name="connsiteX95" fmla="*/ 2382333 w 4562635"/>
                <a:gd name="connsiteY95" fmla="*/ 3053548 h 4633498"/>
                <a:gd name="connsiteX96" fmla="*/ 2341458 w 4562635"/>
                <a:gd name="connsiteY96" fmla="*/ 2974909 h 4633498"/>
                <a:gd name="connsiteX97" fmla="*/ 2261136 w 4562635"/>
                <a:gd name="connsiteY97" fmla="*/ 3016660 h 4633498"/>
                <a:gd name="connsiteX98" fmla="*/ 2479841 w 4562635"/>
                <a:gd name="connsiteY98" fmla="*/ 3460294 h 4633498"/>
                <a:gd name="connsiteX99" fmla="*/ 2505654 w 4562635"/>
                <a:gd name="connsiteY99" fmla="*/ 3509955 h 4633498"/>
                <a:gd name="connsiteX100" fmla="*/ 2560666 w 4562635"/>
                <a:gd name="connsiteY100" fmla="*/ 3481360 h 4633498"/>
                <a:gd name="connsiteX101" fmla="*/ 2534853 w 4562635"/>
                <a:gd name="connsiteY101" fmla="*/ 3431699 h 4633498"/>
                <a:gd name="connsiteX102" fmla="*/ 2479841 w 4562635"/>
                <a:gd name="connsiteY102" fmla="*/ 3460294 h 4633498"/>
                <a:gd name="connsiteX103" fmla="*/ 2384615 w 4562635"/>
                <a:gd name="connsiteY103" fmla="*/ 3280583 h 4633498"/>
                <a:gd name="connsiteX104" fmla="*/ 2467869 w 4562635"/>
                <a:gd name="connsiteY104" fmla="*/ 3440753 h 4633498"/>
                <a:gd name="connsiteX105" fmla="*/ 2524310 w 4562635"/>
                <a:gd name="connsiteY105" fmla="*/ 3411415 h 4633498"/>
                <a:gd name="connsiteX106" fmla="*/ 2441055 w 4562635"/>
                <a:gd name="connsiteY106" fmla="*/ 3251246 h 4633498"/>
                <a:gd name="connsiteX107" fmla="*/ 2384615 w 4562635"/>
                <a:gd name="connsiteY107" fmla="*/ 3280583 h 4633498"/>
                <a:gd name="connsiteX108" fmla="*/ 1899892 w 4562635"/>
                <a:gd name="connsiteY108" fmla="*/ 2400656 h 4633498"/>
                <a:gd name="connsiteX109" fmla="*/ 1939864 w 4562635"/>
                <a:gd name="connsiteY109" fmla="*/ 2403570 h 4633498"/>
                <a:gd name="connsiteX110" fmla="*/ 2042636 w 4562635"/>
                <a:gd name="connsiteY110" fmla="*/ 2351139 h 4633498"/>
                <a:gd name="connsiteX111" fmla="*/ 2040742 w 4562635"/>
                <a:gd name="connsiteY111" fmla="*/ 2314611 h 4633498"/>
                <a:gd name="connsiteX112" fmla="*/ 1898004 w 4562635"/>
                <a:gd name="connsiteY112" fmla="*/ 2388805 h 4633498"/>
                <a:gd name="connsiteX113" fmla="*/ 1899892 w 4562635"/>
                <a:gd name="connsiteY113" fmla="*/ 2400656 h 4633498"/>
                <a:gd name="connsiteX114" fmla="*/ 1817606 w 4562635"/>
                <a:gd name="connsiteY114" fmla="*/ 2345699 h 4633498"/>
                <a:gd name="connsiteX115" fmla="*/ 1898325 w 4562635"/>
                <a:gd name="connsiteY115" fmla="*/ 2365933 h 4633498"/>
                <a:gd name="connsiteX116" fmla="*/ 2032488 w 4562635"/>
                <a:gd name="connsiteY116" fmla="*/ 2295209 h 4633498"/>
                <a:gd name="connsiteX117" fmla="*/ 2007442 w 4562635"/>
                <a:gd name="connsiteY117" fmla="*/ 2247024 h 4633498"/>
                <a:gd name="connsiteX118" fmla="*/ 1817606 w 4562635"/>
                <a:gd name="connsiteY118" fmla="*/ 2345699 h 4633498"/>
                <a:gd name="connsiteX119" fmla="*/ 2315665 w 4562635"/>
                <a:gd name="connsiteY119" fmla="*/ 3315533 h 4633498"/>
                <a:gd name="connsiteX120" fmla="*/ 2341478 w 4562635"/>
                <a:gd name="connsiteY120" fmla="*/ 3365193 h 4633498"/>
                <a:gd name="connsiteX121" fmla="*/ 2395775 w 4562635"/>
                <a:gd name="connsiteY121" fmla="*/ 3336970 h 4633498"/>
                <a:gd name="connsiteX122" fmla="*/ 2369962 w 4562635"/>
                <a:gd name="connsiteY122" fmla="*/ 3287310 h 4633498"/>
                <a:gd name="connsiteX123" fmla="*/ 2315665 w 4562635"/>
                <a:gd name="connsiteY123" fmla="*/ 3315533 h 4633498"/>
                <a:gd name="connsiteX124" fmla="*/ 2385857 w 4562635"/>
                <a:gd name="connsiteY124" fmla="*/ 3454064 h 4633498"/>
                <a:gd name="connsiteX125" fmla="*/ 2470203 w 4562635"/>
                <a:gd name="connsiteY125" fmla="*/ 3616333 h 4633498"/>
                <a:gd name="connsiteX126" fmla="*/ 2525929 w 4562635"/>
                <a:gd name="connsiteY126" fmla="*/ 3587367 h 4633498"/>
                <a:gd name="connsiteX127" fmla="*/ 2441584 w 4562635"/>
                <a:gd name="connsiteY127" fmla="*/ 3425098 h 4633498"/>
                <a:gd name="connsiteX128" fmla="*/ 2385857 w 4562635"/>
                <a:gd name="connsiteY128" fmla="*/ 3454064 h 4633498"/>
                <a:gd name="connsiteX129" fmla="*/ 2215504 w 4562635"/>
                <a:gd name="connsiteY129" fmla="*/ 3167215 h 4633498"/>
                <a:gd name="connsiteX130" fmla="*/ 2256703 w 4562635"/>
                <a:gd name="connsiteY130" fmla="*/ 3246477 h 4633498"/>
                <a:gd name="connsiteX131" fmla="*/ 2335115 w 4562635"/>
                <a:gd name="connsiteY131" fmla="*/ 3205720 h 4633498"/>
                <a:gd name="connsiteX132" fmla="*/ 2293916 w 4562635"/>
                <a:gd name="connsiteY132" fmla="*/ 3126458 h 4633498"/>
                <a:gd name="connsiteX133" fmla="*/ 2215504 w 4562635"/>
                <a:gd name="connsiteY133" fmla="*/ 3167215 h 4633498"/>
                <a:gd name="connsiteX134" fmla="*/ 2163286 w 4562635"/>
                <a:gd name="connsiteY134" fmla="*/ 3068314 h 4633498"/>
                <a:gd name="connsiteX135" fmla="*/ 2203837 w 4562635"/>
                <a:gd name="connsiteY135" fmla="*/ 3146328 h 4633498"/>
                <a:gd name="connsiteX136" fmla="*/ 2283524 w 4562635"/>
                <a:gd name="connsiteY136" fmla="*/ 3104908 h 4633498"/>
                <a:gd name="connsiteX137" fmla="*/ 2242973 w 4562635"/>
                <a:gd name="connsiteY137" fmla="*/ 3026893 h 4633498"/>
                <a:gd name="connsiteX138" fmla="*/ 2163286 w 4562635"/>
                <a:gd name="connsiteY138" fmla="*/ 3068314 h 4633498"/>
                <a:gd name="connsiteX139" fmla="*/ 1755553 w 4562635"/>
                <a:gd name="connsiteY139" fmla="*/ 2316749 h 4633498"/>
                <a:gd name="connsiteX140" fmla="*/ 1803432 w 4562635"/>
                <a:gd name="connsiteY140" fmla="*/ 2331348 h 4633498"/>
                <a:gd name="connsiteX141" fmla="*/ 1998883 w 4562635"/>
                <a:gd name="connsiteY141" fmla="*/ 2231730 h 4633498"/>
                <a:gd name="connsiteX142" fmla="*/ 1982877 w 4562635"/>
                <a:gd name="connsiteY142" fmla="*/ 2198588 h 4633498"/>
                <a:gd name="connsiteX143" fmla="*/ 1755553 w 4562635"/>
                <a:gd name="connsiteY143" fmla="*/ 2316749 h 4633498"/>
                <a:gd name="connsiteX144" fmla="*/ 2280917 w 4562635"/>
                <a:gd name="connsiteY144" fmla="*/ 3419771 h 4633498"/>
                <a:gd name="connsiteX145" fmla="*/ 2364898 w 4562635"/>
                <a:gd name="connsiteY145" fmla="*/ 3581341 h 4633498"/>
                <a:gd name="connsiteX146" fmla="*/ 2417767 w 4562635"/>
                <a:gd name="connsiteY146" fmla="*/ 3553860 h 4633498"/>
                <a:gd name="connsiteX147" fmla="*/ 2333785 w 4562635"/>
                <a:gd name="connsiteY147" fmla="*/ 3392291 h 4633498"/>
                <a:gd name="connsiteX148" fmla="*/ 2280917 w 4562635"/>
                <a:gd name="connsiteY148" fmla="*/ 3419771 h 4633498"/>
                <a:gd name="connsiteX149" fmla="*/ 2245287 w 4562635"/>
                <a:gd name="connsiteY149" fmla="*/ 3351226 h 4633498"/>
                <a:gd name="connsiteX150" fmla="*/ 2270737 w 4562635"/>
                <a:gd name="connsiteY150" fmla="*/ 3400187 h 4633498"/>
                <a:gd name="connsiteX151" fmla="*/ 2323605 w 4562635"/>
                <a:gd name="connsiteY151" fmla="*/ 3372707 h 4633498"/>
                <a:gd name="connsiteX152" fmla="*/ 2298156 w 4562635"/>
                <a:gd name="connsiteY152" fmla="*/ 3323746 h 4633498"/>
                <a:gd name="connsiteX153" fmla="*/ 2245287 w 4562635"/>
                <a:gd name="connsiteY153" fmla="*/ 3351226 h 4633498"/>
                <a:gd name="connsiteX154" fmla="*/ 2374727 w 4562635"/>
                <a:gd name="connsiteY154" fmla="*/ 3601995 h 4633498"/>
                <a:gd name="connsiteX155" fmla="*/ 2400540 w 4562635"/>
                <a:gd name="connsiteY155" fmla="*/ 3651655 h 4633498"/>
                <a:gd name="connsiteX156" fmla="*/ 2454837 w 4562635"/>
                <a:gd name="connsiteY156" fmla="*/ 3623432 h 4633498"/>
                <a:gd name="connsiteX157" fmla="*/ 2429024 w 4562635"/>
                <a:gd name="connsiteY157" fmla="*/ 3573772 h 4633498"/>
                <a:gd name="connsiteX158" fmla="*/ 2374727 w 4562635"/>
                <a:gd name="connsiteY158" fmla="*/ 3601995 h 4633498"/>
                <a:gd name="connsiteX159" fmla="*/ 1939366 w 4562635"/>
                <a:gd name="connsiteY159" fmla="*/ 2777608 h 4633498"/>
                <a:gd name="connsiteX160" fmla="*/ 1979483 w 4562635"/>
                <a:gd name="connsiteY160" fmla="*/ 2854788 h 4633498"/>
                <a:gd name="connsiteX161" fmla="*/ 2019004 w 4562635"/>
                <a:gd name="connsiteY161" fmla="*/ 2834245 h 4633498"/>
                <a:gd name="connsiteX162" fmla="*/ 1978887 w 4562635"/>
                <a:gd name="connsiteY162" fmla="*/ 2757066 h 4633498"/>
                <a:gd name="connsiteX163" fmla="*/ 1855706 w 4562635"/>
                <a:gd name="connsiteY163" fmla="*/ 2625009 h 4633498"/>
                <a:gd name="connsiteX164" fmla="*/ 1895823 w 4562635"/>
                <a:gd name="connsiteY164" fmla="*/ 2702188 h 4633498"/>
                <a:gd name="connsiteX165" fmla="*/ 1935344 w 4562635"/>
                <a:gd name="connsiteY165" fmla="*/ 2681646 h 4633498"/>
                <a:gd name="connsiteX166" fmla="*/ 1895227 w 4562635"/>
                <a:gd name="connsiteY166" fmla="*/ 2604466 h 4633498"/>
                <a:gd name="connsiteX167" fmla="*/ 2115419 w 4562635"/>
                <a:gd name="connsiteY167" fmla="*/ 3219239 h 4633498"/>
                <a:gd name="connsiteX168" fmla="*/ 2156294 w 4562635"/>
                <a:gd name="connsiteY168" fmla="*/ 3297877 h 4633498"/>
                <a:gd name="connsiteX169" fmla="*/ 2234704 w 4562635"/>
                <a:gd name="connsiteY169" fmla="*/ 3257120 h 4633498"/>
                <a:gd name="connsiteX170" fmla="*/ 2193829 w 4562635"/>
                <a:gd name="connsiteY170" fmla="*/ 3178482 h 4633498"/>
                <a:gd name="connsiteX171" fmla="*/ 2115419 w 4562635"/>
                <a:gd name="connsiteY171" fmla="*/ 3219239 h 4633498"/>
                <a:gd name="connsiteX172" fmla="*/ 2011621 w 4562635"/>
                <a:gd name="connsiteY172" fmla="*/ 3021105 h 4633498"/>
                <a:gd name="connsiteX173" fmla="*/ 2052171 w 4562635"/>
                <a:gd name="connsiteY173" fmla="*/ 3099117 h 4633498"/>
                <a:gd name="connsiteX174" fmla="*/ 2130582 w 4562635"/>
                <a:gd name="connsiteY174" fmla="*/ 3058360 h 4633498"/>
                <a:gd name="connsiteX175" fmla="*/ 2090032 w 4562635"/>
                <a:gd name="connsiteY175" fmla="*/ 2980348 h 4633498"/>
                <a:gd name="connsiteX176" fmla="*/ 2011621 w 4562635"/>
                <a:gd name="connsiteY176" fmla="*/ 3021105 h 4633498"/>
                <a:gd name="connsiteX177" fmla="*/ 1408063 w 4562635"/>
                <a:gd name="connsiteY177" fmla="*/ 1895720 h 4633498"/>
                <a:gd name="connsiteX178" fmla="*/ 1453363 w 4562635"/>
                <a:gd name="connsiteY178" fmla="*/ 1872173 h 4633498"/>
                <a:gd name="connsiteX179" fmla="*/ 1477369 w 4562635"/>
                <a:gd name="connsiteY179" fmla="*/ 1918356 h 4633498"/>
                <a:gd name="connsiteX180" fmla="*/ 1565350 w 4562635"/>
                <a:gd name="connsiteY180" fmla="*/ 1872624 h 4633498"/>
                <a:gd name="connsiteX181" fmla="*/ 1567833 w 4562635"/>
                <a:gd name="connsiteY181" fmla="*/ 1878316 h 4633498"/>
                <a:gd name="connsiteX182" fmla="*/ 1439880 w 4562635"/>
                <a:gd name="connsiteY182" fmla="*/ 1956931 h 4633498"/>
                <a:gd name="connsiteX183" fmla="*/ 1408063 w 4562635"/>
                <a:gd name="connsiteY183" fmla="*/ 1895720 h 4633498"/>
                <a:gd name="connsiteX184" fmla="*/ 2210200 w 4562635"/>
                <a:gd name="connsiteY184" fmla="*/ 3458305 h 4633498"/>
                <a:gd name="connsiteX185" fmla="*/ 2235649 w 4562635"/>
                <a:gd name="connsiteY185" fmla="*/ 3507265 h 4633498"/>
                <a:gd name="connsiteX186" fmla="*/ 2289232 w 4562635"/>
                <a:gd name="connsiteY186" fmla="*/ 3479413 h 4633498"/>
                <a:gd name="connsiteX187" fmla="*/ 2263783 w 4562635"/>
                <a:gd name="connsiteY187" fmla="*/ 3430453 h 4633498"/>
                <a:gd name="connsiteX188" fmla="*/ 2210200 w 4562635"/>
                <a:gd name="connsiteY188" fmla="*/ 3458305 h 4633498"/>
                <a:gd name="connsiteX189" fmla="*/ 2174208 w 4562635"/>
                <a:gd name="connsiteY189" fmla="*/ 3389061 h 4633498"/>
                <a:gd name="connsiteX190" fmla="*/ 2200021 w 4562635"/>
                <a:gd name="connsiteY190" fmla="*/ 3438721 h 4633498"/>
                <a:gd name="connsiteX191" fmla="*/ 2252889 w 4562635"/>
                <a:gd name="connsiteY191" fmla="*/ 3411240 h 4633498"/>
                <a:gd name="connsiteX192" fmla="*/ 2227076 w 4562635"/>
                <a:gd name="connsiteY192" fmla="*/ 3361580 h 4633498"/>
                <a:gd name="connsiteX193" fmla="*/ 2174208 w 4562635"/>
                <a:gd name="connsiteY193" fmla="*/ 3389061 h 4633498"/>
                <a:gd name="connsiteX194" fmla="*/ 1850573 w 4562635"/>
                <a:gd name="connsiteY194" fmla="*/ 2823762 h 4633498"/>
                <a:gd name="connsiteX195" fmla="*/ 1890690 w 4562635"/>
                <a:gd name="connsiteY195" fmla="*/ 2900942 h 4633498"/>
                <a:gd name="connsiteX196" fmla="*/ 1930211 w 4562635"/>
                <a:gd name="connsiteY196" fmla="*/ 2880399 h 4633498"/>
                <a:gd name="connsiteX197" fmla="*/ 1890094 w 4562635"/>
                <a:gd name="connsiteY197" fmla="*/ 2803220 h 4633498"/>
                <a:gd name="connsiteX198" fmla="*/ 1663654 w 4562635"/>
                <a:gd name="connsiteY198" fmla="*/ 2471131 h 4633498"/>
                <a:gd name="connsiteX199" fmla="*/ 1693547 w 4562635"/>
                <a:gd name="connsiteY199" fmla="*/ 2528642 h 4633498"/>
                <a:gd name="connsiteX200" fmla="*/ 1853106 w 4562635"/>
                <a:gd name="connsiteY200" fmla="*/ 2445706 h 4633498"/>
                <a:gd name="connsiteX201" fmla="*/ 1853775 w 4562635"/>
                <a:gd name="connsiteY201" fmla="*/ 2430550 h 4633498"/>
                <a:gd name="connsiteX202" fmla="*/ 1823414 w 4562635"/>
                <a:gd name="connsiteY202" fmla="*/ 2422640 h 4633498"/>
                <a:gd name="connsiteX203" fmla="*/ 1819395 w 4562635"/>
                <a:gd name="connsiteY203" fmla="*/ 2420780 h 4633498"/>
                <a:gd name="connsiteX204" fmla="*/ 1791416 w 4562635"/>
                <a:gd name="connsiteY204" fmla="*/ 2405708 h 4633498"/>
                <a:gd name="connsiteX205" fmla="*/ 1663654 w 4562635"/>
                <a:gd name="connsiteY205" fmla="*/ 2471131 h 4633498"/>
                <a:gd name="connsiteX206" fmla="*/ 1611138 w 4562635"/>
                <a:gd name="connsiteY206" fmla="*/ 2370098 h 4633498"/>
                <a:gd name="connsiteX207" fmla="*/ 1653150 w 4562635"/>
                <a:gd name="connsiteY207" fmla="*/ 2450924 h 4633498"/>
                <a:gd name="connsiteX208" fmla="*/ 1778107 w 4562635"/>
                <a:gd name="connsiteY208" fmla="*/ 2385973 h 4633498"/>
                <a:gd name="connsiteX209" fmla="*/ 1739742 w 4562635"/>
                <a:gd name="connsiteY209" fmla="*/ 2361492 h 4633498"/>
                <a:gd name="connsiteX210" fmla="*/ 1741108 w 4562635"/>
                <a:gd name="connsiteY210" fmla="*/ 2361770 h 4633498"/>
                <a:gd name="connsiteX211" fmla="*/ 1666003 w 4562635"/>
                <a:gd name="connsiteY211" fmla="*/ 2340591 h 4633498"/>
                <a:gd name="connsiteX212" fmla="*/ 1611138 w 4562635"/>
                <a:gd name="connsiteY212" fmla="*/ 2370098 h 4633498"/>
                <a:gd name="connsiteX213" fmla="*/ 1766914 w 4562635"/>
                <a:gd name="connsiteY213" fmla="*/ 2671162 h 4633498"/>
                <a:gd name="connsiteX214" fmla="*/ 1807031 w 4562635"/>
                <a:gd name="connsiteY214" fmla="*/ 2748341 h 4633498"/>
                <a:gd name="connsiteX215" fmla="*/ 1846551 w 4562635"/>
                <a:gd name="connsiteY215" fmla="*/ 2727799 h 4633498"/>
                <a:gd name="connsiteX216" fmla="*/ 1806434 w 4562635"/>
                <a:gd name="connsiteY216" fmla="*/ 2650620 h 4633498"/>
                <a:gd name="connsiteX217" fmla="*/ 1568567 w 4562635"/>
                <a:gd name="connsiteY217" fmla="*/ 2290547 h 4633498"/>
                <a:gd name="connsiteX218" fmla="*/ 1600481 w 4562635"/>
                <a:gd name="connsiteY218" fmla="*/ 2351945 h 4633498"/>
                <a:gd name="connsiteX219" fmla="*/ 1673532 w 4562635"/>
                <a:gd name="connsiteY219" fmla="*/ 2313974 h 4633498"/>
                <a:gd name="connsiteX220" fmla="*/ 1568567 w 4562635"/>
                <a:gd name="connsiteY220" fmla="*/ 2290547 h 4633498"/>
                <a:gd name="connsiteX221" fmla="*/ 1301922 w 4562635"/>
                <a:gd name="connsiteY221" fmla="*/ 1819602 h 4633498"/>
                <a:gd name="connsiteX222" fmla="*/ 1385179 w 4562635"/>
                <a:gd name="connsiteY222" fmla="*/ 1979777 h 4633498"/>
                <a:gd name="connsiteX223" fmla="*/ 1406306 w 4562635"/>
                <a:gd name="connsiteY223" fmla="*/ 1938999 h 4633498"/>
                <a:gd name="connsiteX224" fmla="*/ 1348198 w 4562635"/>
                <a:gd name="connsiteY224" fmla="*/ 1827208 h 4633498"/>
                <a:gd name="connsiteX225" fmla="*/ 1301922 w 4562635"/>
                <a:gd name="connsiteY225" fmla="*/ 1819602 h 4633498"/>
                <a:gd name="connsiteX226" fmla="*/ 2175815 w 4562635"/>
                <a:gd name="connsiteY226" fmla="*/ 3563242 h 4633498"/>
                <a:gd name="connsiteX227" fmla="*/ 2260525 w 4562635"/>
                <a:gd name="connsiteY227" fmla="*/ 3726211 h 4633498"/>
                <a:gd name="connsiteX228" fmla="*/ 2311964 w 4562635"/>
                <a:gd name="connsiteY228" fmla="*/ 3699474 h 4633498"/>
                <a:gd name="connsiteX229" fmla="*/ 2227254 w 4562635"/>
                <a:gd name="connsiteY229" fmla="*/ 3536504 h 4633498"/>
                <a:gd name="connsiteX230" fmla="*/ 2175815 w 4562635"/>
                <a:gd name="connsiteY230" fmla="*/ 3563242 h 4633498"/>
                <a:gd name="connsiteX231" fmla="*/ 2139460 w 4562635"/>
                <a:gd name="connsiteY231" fmla="*/ 3493299 h 4633498"/>
                <a:gd name="connsiteX232" fmla="*/ 2165636 w 4562635"/>
                <a:gd name="connsiteY232" fmla="*/ 3543658 h 4633498"/>
                <a:gd name="connsiteX233" fmla="*/ 2217789 w 4562635"/>
                <a:gd name="connsiteY233" fmla="*/ 3516549 h 4633498"/>
                <a:gd name="connsiteX234" fmla="*/ 2191613 w 4562635"/>
                <a:gd name="connsiteY234" fmla="*/ 3466190 h 4633498"/>
                <a:gd name="connsiteX235" fmla="*/ 2139460 w 4562635"/>
                <a:gd name="connsiteY235" fmla="*/ 3493299 h 4633498"/>
                <a:gd name="connsiteX236" fmla="*/ 2103480 w 4562635"/>
                <a:gd name="connsiteY236" fmla="*/ 3425824 h 4633498"/>
                <a:gd name="connsiteX237" fmla="*/ 2128929 w 4562635"/>
                <a:gd name="connsiteY237" fmla="*/ 3474785 h 4633498"/>
                <a:gd name="connsiteX238" fmla="*/ 2181083 w 4562635"/>
                <a:gd name="connsiteY238" fmla="*/ 3447677 h 4633498"/>
                <a:gd name="connsiteX239" fmla="*/ 2155633 w 4562635"/>
                <a:gd name="connsiteY239" fmla="*/ 3398716 h 4633498"/>
                <a:gd name="connsiteX240" fmla="*/ 2103480 w 4562635"/>
                <a:gd name="connsiteY240" fmla="*/ 3425824 h 4633498"/>
                <a:gd name="connsiteX241" fmla="*/ 2018531 w 4562635"/>
                <a:gd name="connsiteY241" fmla="*/ 3271185 h 4633498"/>
                <a:gd name="connsiteX242" fmla="*/ 2058433 w 4562635"/>
                <a:gd name="connsiteY242" fmla="*/ 3347950 h 4633498"/>
                <a:gd name="connsiteX243" fmla="*/ 2136845 w 4562635"/>
                <a:gd name="connsiteY243" fmla="*/ 3307193 h 4633498"/>
                <a:gd name="connsiteX244" fmla="*/ 2096943 w 4562635"/>
                <a:gd name="connsiteY244" fmla="*/ 3230428 h 4633498"/>
                <a:gd name="connsiteX245" fmla="*/ 2018531 w 4562635"/>
                <a:gd name="connsiteY245" fmla="*/ 3271185 h 4633498"/>
                <a:gd name="connsiteX246" fmla="*/ 1966627 w 4562635"/>
                <a:gd name="connsiteY246" fmla="*/ 3171329 h 4633498"/>
                <a:gd name="connsiteX247" fmla="*/ 2007177 w 4562635"/>
                <a:gd name="connsiteY247" fmla="*/ 3249342 h 4633498"/>
                <a:gd name="connsiteX248" fmla="*/ 2085589 w 4562635"/>
                <a:gd name="connsiteY248" fmla="*/ 3208584 h 4633498"/>
                <a:gd name="connsiteX249" fmla="*/ 2045039 w 4562635"/>
                <a:gd name="connsiteY249" fmla="*/ 3130571 h 4633498"/>
                <a:gd name="connsiteX250" fmla="*/ 1966627 w 4562635"/>
                <a:gd name="connsiteY250" fmla="*/ 3171329 h 4633498"/>
                <a:gd name="connsiteX251" fmla="*/ 1914084 w 4562635"/>
                <a:gd name="connsiteY251" fmla="*/ 3071803 h 4633498"/>
                <a:gd name="connsiteX252" fmla="*/ 1954634 w 4562635"/>
                <a:gd name="connsiteY252" fmla="*/ 3149816 h 4633498"/>
                <a:gd name="connsiteX253" fmla="*/ 2034321 w 4562635"/>
                <a:gd name="connsiteY253" fmla="*/ 3108395 h 4633498"/>
                <a:gd name="connsiteX254" fmla="*/ 1993771 w 4562635"/>
                <a:gd name="connsiteY254" fmla="*/ 3030383 h 4633498"/>
                <a:gd name="connsiteX255" fmla="*/ 1914084 w 4562635"/>
                <a:gd name="connsiteY255" fmla="*/ 3071803 h 4633498"/>
                <a:gd name="connsiteX256" fmla="*/ 1298404 w 4562635"/>
                <a:gd name="connsiteY256" fmla="*/ 1931769 h 4633498"/>
                <a:gd name="connsiteX257" fmla="*/ 1337650 w 4562635"/>
                <a:gd name="connsiteY257" fmla="*/ 2007274 h 4633498"/>
                <a:gd name="connsiteX258" fmla="*/ 1374342 w 4562635"/>
                <a:gd name="connsiteY258" fmla="*/ 1988202 h 4633498"/>
                <a:gd name="connsiteX259" fmla="*/ 1354528 w 4562635"/>
                <a:gd name="connsiteY259" fmla="*/ 1950084 h 4633498"/>
                <a:gd name="connsiteX260" fmla="*/ 1335095 w 4562635"/>
                <a:gd name="connsiteY260" fmla="*/ 1912697 h 4633498"/>
                <a:gd name="connsiteX261" fmla="*/ 1298404 w 4562635"/>
                <a:gd name="connsiteY261" fmla="*/ 1931769 h 4633498"/>
                <a:gd name="connsiteX262" fmla="*/ 1252679 w 4562635"/>
                <a:gd name="connsiteY262" fmla="*/ 1843802 h 4633498"/>
                <a:gd name="connsiteX263" fmla="*/ 1291926 w 4562635"/>
                <a:gd name="connsiteY263" fmla="*/ 1919307 h 4633498"/>
                <a:gd name="connsiteX264" fmla="*/ 1327494 w 4562635"/>
                <a:gd name="connsiteY264" fmla="*/ 1900819 h 4633498"/>
                <a:gd name="connsiteX265" fmla="*/ 1288247 w 4562635"/>
                <a:gd name="connsiteY265" fmla="*/ 1825314 h 4633498"/>
                <a:gd name="connsiteX266" fmla="*/ 1252679 w 4562635"/>
                <a:gd name="connsiteY266" fmla="*/ 1843802 h 4633498"/>
                <a:gd name="connsiteX267" fmla="*/ 1233868 w 4562635"/>
                <a:gd name="connsiteY267" fmla="*/ 1840545 h 4633498"/>
                <a:gd name="connsiteX268" fmla="*/ 1342815 w 4562635"/>
                <a:gd name="connsiteY268" fmla="*/ 1783915 h 4633498"/>
                <a:gd name="connsiteX269" fmla="*/ 1438455 w 4562635"/>
                <a:gd name="connsiteY269" fmla="*/ 1967913 h 4633498"/>
                <a:gd name="connsiteX270" fmla="*/ 1329508 w 4562635"/>
                <a:gd name="connsiteY270" fmla="*/ 2024543 h 4633498"/>
                <a:gd name="connsiteX271" fmla="*/ 1233868 w 4562635"/>
                <a:gd name="connsiteY271" fmla="*/ 1840545 h 4633498"/>
                <a:gd name="connsiteX272" fmla="*/ 1761780 w 4562635"/>
                <a:gd name="connsiteY272" fmla="*/ 2869916 h 4633498"/>
                <a:gd name="connsiteX273" fmla="*/ 1801897 w 4562635"/>
                <a:gd name="connsiteY273" fmla="*/ 2947095 h 4633498"/>
                <a:gd name="connsiteX274" fmla="*/ 1841418 w 4562635"/>
                <a:gd name="connsiteY274" fmla="*/ 2926553 h 4633498"/>
                <a:gd name="connsiteX275" fmla="*/ 1801301 w 4562635"/>
                <a:gd name="connsiteY275" fmla="*/ 2849373 h 4633498"/>
                <a:gd name="connsiteX276" fmla="*/ 1678121 w 4562635"/>
                <a:gd name="connsiteY276" fmla="*/ 2717316 h 4633498"/>
                <a:gd name="connsiteX277" fmla="*/ 1718238 w 4562635"/>
                <a:gd name="connsiteY277" fmla="*/ 2794495 h 4633498"/>
                <a:gd name="connsiteX278" fmla="*/ 1757758 w 4562635"/>
                <a:gd name="connsiteY278" fmla="*/ 2773953 h 4633498"/>
                <a:gd name="connsiteX279" fmla="*/ 1717641 w 4562635"/>
                <a:gd name="connsiteY279" fmla="*/ 2696774 h 4633498"/>
                <a:gd name="connsiteX280" fmla="*/ 2068017 w 4562635"/>
                <a:gd name="connsiteY280" fmla="*/ 3530435 h 4633498"/>
                <a:gd name="connsiteX281" fmla="*/ 2152726 w 4562635"/>
                <a:gd name="connsiteY281" fmla="*/ 3693403 h 4633498"/>
                <a:gd name="connsiteX282" fmla="*/ 2204879 w 4562635"/>
                <a:gd name="connsiteY282" fmla="*/ 3666294 h 4633498"/>
                <a:gd name="connsiteX283" fmla="*/ 2120170 w 4562635"/>
                <a:gd name="connsiteY283" fmla="*/ 3503326 h 4633498"/>
                <a:gd name="connsiteX284" fmla="*/ 2068017 w 4562635"/>
                <a:gd name="connsiteY284" fmla="*/ 3530435 h 4633498"/>
                <a:gd name="connsiteX285" fmla="*/ 2161465 w 4562635"/>
                <a:gd name="connsiteY285" fmla="*/ 3711958 h 4633498"/>
                <a:gd name="connsiteX286" fmla="*/ 2187641 w 4562635"/>
                <a:gd name="connsiteY286" fmla="*/ 3762318 h 4633498"/>
                <a:gd name="connsiteX287" fmla="*/ 2240508 w 4562635"/>
                <a:gd name="connsiteY287" fmla="*/ 3734838 h 4633498"/>
                <a:gd name="connsiteX288" fmla="*/ 2214331 w 4562635"/>
                <a:gd name="connsiteY288" fmla="*/ 3684478 h 4633498"/>
                <a:gd name="connsiteX289" fmla="*/ 2161465 w 4562635"/>
                <a:gd name="connsiteY289" fmla="*/ 3711958 h 4633498"/>
                <a:gd name="connsiteX290" fmla="*/ 1173120 w 4562635"/>
                <a:gd name="connsiteY290" fmla="*/ 1884691 h 4633498"/>
                <a:gd name="connsiteX291" fmla="*/ 1197506 w 4562635"/>
                <a:gd name="connsiteY291" fmla="*/ 1931607 h 4633498"/>
                <a:gd name="connsiteX292" fmla="*/ 1243181 w 4562635"/>
                <a:gd name="connsiteY292" fmla="*/ 1907865 h 4633498"/>
                <a:gd name="connsiteX293" fmla="*/ 1218795 w 4562635"/>
                <a:gd name="connsiteY293" fmla="*/ 1860949 h 4633498"/>
                <a:gd name="connsiteX294" fmla="*/ 1173120 w 4562635"/>
                <a:gd name="connsiteY294" fmla="*/ 1884691 h 4633498"/>
                <a:gd name="connsiteX295" fmla="*/ 1203228 w 4562635"/>
                <a:gd name="connsiteY295" fmla="*/ 1943530 h 4633498"/>
                <a:gd name="connsiteX296" fmla="*/ 1227233 w 4562635"/>
                <a:gd name="connsiteY296" fmla="*/ 1989713 h 4633498"/>
                <a:gd name="connsiteX297" fmla="*/ 1273656 w 4562635"/>
                <a:gd name="connsiteY297" fmla="*/ 1965583 h 4633498"/>
                <a:gd name="connsiteX298" fmla="*/ 1249651 w 4562635"/>
                <a:gd name="connsiteY298" fmla="*/ 1919400 h 4633498"/>
                <a:gd name="connsiteX299" fmla="*/ 1203228 w 4562635"/>
                <a:gd name="connsiteY299" fmla="*/ 1943530 h 4633498"/>
                <a:gd name="connsiteX300" fmla="*/ 1317646 w 4562635"/>
                <a:gd name="connsiteY300" fmla="*/ 2166461 h 4633498"/>
                <a:gd name="connsiteX301" fmla="*/ 1357763 w 4562635"/>
                <a:gd name="connsiteY301" fmla="*/ 2243640 h 4633498"/>
                <a:gd name="connsiteX302" fmla="*/ 1397284 w 4562635"/>
                <a:gd name="connsiteY302" fmla="*/ 2223098 h 4633498"/>
                <a:gd name="connsiteX303" fmla="*/ 1357167 w 4562635"/>
                <a:gd name="connsiteY303" fmla="*/ 2145919 h 4633498"/>
                <a:gd name="connsiteX304" fmla="*/ 1813362 w 4562635"/>
                <a:gd name="connsiteY304" fmla="*/ 3124157 h 4633498"/>
                <a:gd name="connsiteX305" fmla="*/ 1853912 w 4562635"/>
                <a:gd name="connsiteY305" fmla="*/ 3202170 h 4633498"/>
                <a:gd name="connsiteX306" fmla="*/ 1932322 w 4562635"/>
                <a:gd name="connsiteY306" fmla="*/ 3161413 h 4633498"/>
                <a:gd name="connsiteX307" fmla="*/ 1891772 w 4562635"/>
                <a:gd name="connsiteY307" fmla="*/ 3083401 h 4633498"/>
                <a:gd name="connsiteX308" fmla="*/ 1813362 w 4562635"/>
                <a:gd name="connsiteY308" fmla="*/ 3124157 h 4633498"/>
                <a:gd name="connsiteX309" fmla="*/ 1055762 w 4562635"/>
                <a:gd name="connsiteY309" fmla="*/ 1727730 h 4633498"/>
                <a:gd name="connsiteX310" fmla="*/ 1086061 w 4562635"/>
                <a:gd name="connsiteY310" fmla="*/ 1786021 h 4633498"/>
                <a:gd name="connsiteX311" fmla="*/ 1115910 w 4562635"/>
                <a:gd name="connsiteY311" fmla="*/ 1770506 h 4633498"/>
                <a:gd name="connsiteX312" fmla="*/ 1085611 w 4562635"/>
                <a:gd name="connsiteY312" fmla="*/ 1712215 h 4633498"/>
                <a:gd name="connsiteX313" fmla="*/ 1672988 w 4562635"/>
                <a:gd name="connsiteY313" fmla="*/ 2916069 h 4633498"/>
                <a:gd name="connsiteX314" fmla="*/ 1713105 w 4562635"/>
                <a:gd name="connsiteY314" fmla="*/ 2993248 h 4633498"/>
                <a:gd name="connsiteX315" fmla="*/ 1752625 w 4562635"/>
                <a:gd name="connsiteY315" fmla="*/ 2972706 h 4633498"/>
                <a:gd name="connsiteX316" fmla="*/ 1712508 w 4562635"/>
                <a:gd name="connsiteY316" fmla="*/ 2895527 h 4633498"/>
                <a:gd name="connsiteX317" fmla="*/ 992577 w 4562635"/>
                <a:gd name="connsiteY317" fmla="*/ 1612477 h 4633498"/>
                <a:gd name="connsiteX318" fmla="*/ 1022875 w 4562635"/>
                <a:gd name="connsiteY318" fmla="*/ 1670768 h 4633498"/>
                <a:gd name="connsiteX319" fmla="*/ 1052725 w 4562635"/>
                <a:gd name="connsiteY319" fmla="*/ 1655252 h 4633498"/>
                <a:gd name="connsiteX320" fmla="*/ 1022426 w 4562635"/>
                <a:gd name="connsiteY320" fmla="*/ 1596962 h 4633498"/>
                <a:gd name="connsiteX321" fmla="*/ 1589329 w 4562635"/>
                <a:gd name="connsiteY321" fmla="*/ 2763469 h 4633498"/>
                <a:gd name="connsiteX322" fmla="*/ 1629446 w 4562635"/>
                <a:gd name="connsiteY322" fmla="*/ 2840648 h 4633498"/>
                <a:gd name="connsiteX323" fmla="*/ 1668966 w 4562635"/>
                <a:gd name="connsiteY323" fmla="*/ 2820106 h 4633498"/>
                <a:gd name="connsiteX324" fmla="*/ 1628849 w 4562635"/>
                <a:gd name="connsiteY324" fmla="*/ 2742927 h 4633498"/>
                <a:gd name="connsiteX325" fmla="*/ 1386420 w 4562635"/>
                <a:gd name="connsiteY325" fmla="*/ 2385225 h 4633498"/>
                <a:gd name="connsiteX326" fmla="*/ 1419142 w 4562635"/>
                <a:gd name="connsiteY326" fmla="*/ 2448178 h 4633498"/>
                <a:gd name="connsiteX327" fmla="*/ 1587833 w 4562635"/>
                <a:gd name="connsiteY327" fmla="*/ 2360494 h 4633498"/>
                <a:gd name="connsiteX328" fmla="*/ 1555110 w 4562635"/>
                <a:gd name="connsiteY328" fmla="*/ 2297541 h 4633498"/>
                <a:gd name="connsiteX329" fmla="*/ 1386420 w 4562635"/>
                <a:gd name="connsiteY329" fmla="*/ 2385225 h 4633498"/>
                <a:gd name="connsiteX330" fmla="*/ 1480872 w 4562635"/>
                <a:gd name="connsiteY330" fmla="*/ 2568113 h 4633498"/>
                <a:gd name="connsiteX331" fmla="*/ 1510362 w 4562635"/>
                <a:gd name="connsiteY331" fmla="*/ 2624847 h 4633498"/>
                <a:gd name="connsiteX332" fmla="*/ 1679053 w 4562635"/>
                <a:gd name="connsiteY332" fmla="*/ 2537164 h 4633498"/>
                <a:gd name="connsiteX333" fmla="*/ 1649563 w 4562635"/>
                <a:gd name="connsiteY333" fmla="*/ 2480429 h 4633498"/>
                <a:gd name="connsiteX334" fmla="*/ 1480872 w 4562635"/>
                <a:gd name="connsiteY334" fmla="*/ 2568113 h 4633498"/>
                <a:gd name="connsiteX335" fmla="*/ 1427549 w 4562635"/>
                <a:gd name="connsiteY335" fmla="*/ 2465526 h 4633498"/>
                <a:gd name="connsiteX336" fmla="*/ 1468753 w 4562635"/>
                <a:gd name="connsiteY336" fmla="*/ 2544797 h 4633498"/>
                <a:gd name="connsiteX337" fmla="*/ 1637444 w 4562635"/>
                <a:gd name="connsiteY337" fmla="*/ 2457114 h 4633498"/>
                <a:gd name="connsiteX338" fmla="*/ 1596239 w 4562635"/>
                <a:gd name="connsiteY338" fmla="*/ 2377842 h 4633498"/>
                <a:gd name="connsiteX339" fmla="*/ 1427549 w 4562635"/>
                <a:gd name="connsiteY339" fmla="*/ 2465526 h 4633498"/>
                <a:gd name="connsiteX340" fmla="*/ 1960946 w 4562635"/>
                <a:gd name="connsiteY340" fmla="*/ 3499024 h 4633498"/>
                <a:gd name="connsiteX341" fmla="*/ 2044927 w 4562635"/>
                <a:gd name="connsiteY341" fmla="*/ 3660593 h 4633498"/>
                <a:gd name="connsiteX342" fmla="*/ 2097080 w 4562635"/>
                <a:gd name="connsiteY342" fmla="*/ 3633485 h 4633498"/>
                <a:gd name="connsiteX343" fmla="*/ 2013098 w 4562635"/>
                <a:gd name="connsiteY343" fmla="*/ 3471916 h 4633498"/>
                <a:gd name="connsiteX344" fmla="*/ 1960946 w 4562635"/>
                <a:gd name="connsiteY344" fmla="*/ 3499024 h 4633498"/>
                <a:gd name="connsiteX345" fmla="*/ 2054393 w 4562635"/>
                <a:gd name="connsiteY345" fmla="*/ 3680550 h 4633498"/>
                <a:gd name="connsiteX346" fmla="*/ 2080569 w 4562635"/>
                <a:gd name="connsiteY346" fmla="*/ 3730909 h 4633498"/>
                <a:gd name="connsiteX347" fmla="*/ 2132722 w 4562635"/>
                <a:gd name="connsiteY347" fmla="*/ 3703801 h 4633498"/>
                <a:gd name="connsiteX348" fmla="*/ 2106546 w 4562635"/>
                <a:gd name="connsiteY348" fmla="*/ 3653441 h 4633498"/>
                <a:gd name="connsiteX349" fmla="*/ 2054393 w 4562635"/>
                <a:gd name="connsiteY349" fmla="*/ 3680550 h 4633498"/>
                <a:gd name="connsiteX350" fmla="*/ 1175122 w 4562635"/>
                <a:gd name="connsiteY350" fmla="*/ 2033094 h 4633498"/>
                <a:gd name="connsiteX351" fmla="*/ 1198937 w 4562635"/>
                <a:gd name="connsiteY351" fmla="*/ 2078912 h 4633498"/>
                <a:gd name="connsiteX352" fmla="*/ 1244988 w 4562635"/>
                <a:gd name="connsiteY352" fmla="*/ 2054975 h 4633498"/>
                <a:gd name="connsiteX353" fmla="*/ 1221172 w 4562635"/>
                <a:gd name="connsiteY353" fmla="*/ 2009158 h 4633498"/>
                <a:gd name="connsiteX354" fmla="*/ 1175122 w 4562635"/>
                <a:gd name="connsiteY354" fmla="*/ 2033094 h 4633498"/>
                <a:gd name="connsiteX355" fmla="*/ 1144448 w 4562635"/>
                <a:gd name="connsiteY355" fmla="*/ 1974083 h 4633498"/>
                <a:gd name="connsiteX356" fmla="*/ 1168644 w 4562635"/>
                <a:gd name="connsiteY356" fmla="*/ 2020632 h 4633498"/>
                <a:gd name="connsiteX357" fmla="*/ 1215443 w 4562635"/>
                <a:gd name="connsiteY357" fmla="*/ 1996307 h 4633498"/>
                <a:gd name="connsiteX358" fmla="*/ 1191247 w 4562635"/>
                <a:gd name="connsiteY358" fmla="*/ 1949758 h 4633498"/>
                <a:gd name="connsiteX359" fmla="*/ 1144448 w 4562635"/>
                <a:gd name="connsiteY359" fmla="*/ 1974083 h 4633498"/>
                <a:gd name="connsiteX360" fmla="*/ 2137941 w 4562635"/>
                <a:gd name="connsiteY360" fmla="*/ 3953220 h 4633498"/>
                <a:gd name="connsiteX361" fmla="*/ 2178058 w 4562635"/>
                <a:gd name="connsiteY361" fmla="*/ 4030400 h 4633498"/>
                <a:gd name="connsiteX362" fmla="*/ 2217579 w 4562635"/>
                <a:gd name="connsiteY362" fmla="*/ 4009858 h 4633498"/>
                <a:gd name="connsiteX363" fmla="*/ 2177462 w 4562635"/>
                <a:gd name="connsiteY363" fmla="*/ 3932677 h 4633498"/>
                <a:gd name="connsiteX364" fmla="*/ 1228853 w 4562635"/>
                <a:gd name="connsiteY364" fmla="*/ 2212614 h 4633498"/>
                <a:gd name="connsiteX365" fmla="*/ 1268970 w 4562635"/>
                <a:gd name="connsiteY365" fmla="*/ 2289794 h 4633498"/>
                <a:gd name="connsiteX366" fmla="*/ 1308490 w 4562635"/>
                <a:gd name="connsiteY366" fmla="*/ 2269252 h 4633498"/>
                <a:gd name="connsiteX367" fmla="*/ 1268373 w 4562635"/>
                <a:gd name="connsiteY367" fmla="*/ 2192072 h 4633498"/>
                <a:gd name="connsiteX368" fmla="*/ 988700 w 4562635"/>
                <a:gd name="connsiteY368" fmla="*/ 1762588 h 4633498"/>
                <a:gd name="connsiteX369" fmla="*/ 1018999 w 4562635"/>
                <a:gd name="connsiteY369" fmla="*/ 1820879 h 4633498"/>
                <a:gd name="connsiteX370" fmla="*/ 1048847 w 4562635"/>
                <a:gd name="connsiteY370" fmla="*/ 1805364 h 4633498"/>
                <a:gd name="connsiteX371" fmla="*/ 1018548 w 4562635"/>
                <a:gd name="connsiteY371" fmla="*/ 1747073 h 4633498"/>
                <a:gd name="connsiteX372" fmla="*/ 925515 w 4562635"/>
                <a:gd name="connsiteY372" fmla="*/ 1647335 h 4633498"/>
                <a:gd name="connsiteX373" fmla="*/ 955814 w 4562635"/>
                <a:gd name="connsiteY373" fmla="*/ 1705626 h 4633498"/>
                <a:gd name="connsiteX374" fmla="*/ 985662 w 4562635"/>
                <a:gd name="connsiteY374" fmla="*/ 1690111 h 4633498"/>
                <a:gd name="connsiteX375" fmla="*/ 955363 w 4562635"/>
                <a:gd name="connsiteY375" fmla="*/ 1631820 h 4633498"/>
                <a:gd name="connsiteX376" fmla="*/ 1818036 w 4562635"/>
                <a:gd name="connsiteY376" fmla="*/ 3374608 h 4633498"/>
                <a:gd name="connsiteX377" fmla="*/ 1858587 w 4562635"/>
                <a:gd name="connsiteY377" fmla="*/ 3452622 h 4633498"/>
                <a:gd name="connsiteX378" fmla="*/ 1937635 w 4562635"/>
                <a:gd name="connsiteY378" fmla="*/ 3411533 h 4633498"/>
                <a:gd name="connsiteX379" fmla="*/ 1897084 w 4562635"/>
                <a:gd name="connsiteY379" fmla="*/ 3333520 h 4633498"/>
                <a:gd name="connsiteX380" fmla="*/ 1818036 w 4562635"/>
                <a:gd name="connsiteY380" fmla="*/ 3374608 h 4633498"/>
                <a:gd name="connsiteX381" fmla="*/ 1713902 w 4562635"/>
                <a:gd name="connsiteY381" fmla="*/ 3174269 h 4633498"/>
                <a:gd name="connsiteX382" fmla="*/ 1754777 w 4562635"/>
                <a:gd name="connsiteY382" fmla="*/ 3252907 h 4633498"/>
                <a:gd name="connsiteX383" fmla="*/ 1833187 w 4562635"/>
                <a:gd name="connsiteY383" fmla="*/ 3212150 h 4633498"/>
                <a:gd name="connsiteX384" fmla="*/ 1792312 w 4562635"/>
                <a:gd name="connsiteY384" fmla="*/ 3133512 h 4633498"/>
                <a:gd name="connsiteX385" fmla="*/ 1713902 w 4562635"/>
                <a:gd name="connsiteY385" fmla="*/ 3174269 h 4633498"/>
                <a:gd name="connsiteX386" fmla="*/ 1765181 w 4562635"/>
                <a:gd name="connsiteY386" fmla="*/ 3276038 h 4633498"/>
                <a:gd name="connsiteX387" fmla="*/ 1805083 w 4562635"/>
                <a:gd name="connsiteY387" fmla="*/ 3352803 h 4633498"/>
                <a:gd name="connsiteX388" fmla="*/ 1885406 w 4562635"/>
                <a:gd name="connsiteY388" fmla="*/ 3311052 h 4633498"/>
                <a:gd name="connsiteX389" fmla="*/ 1845504 w 4562635"/>
                <a:gd name="connsiteY389" fmla="*/ 3234287 h 4633498"/>
                <a:gd name="connsiteX390" fmla="*/ 1765181 w 4562635"/>
                <a:gd name="connsiteY390" fmla="*/ 3276038 h 4633498"/>
                <a:gd name="connsiteX391" fmla="*/ 1312813 w 4562635"/>
                <a:gd name="connsiteY391" fmla="*/ 2424474 h 4633498"/>
                <a:gd name="connsiteX392" fmla="*/ 1331395 w 4562635"/>
                <a:gd name="connsiteY392" fmla="*/ 2460224 h 4633498"/>
                <a:gd name="connsiteX393" fmla="*/ 1379455 w 4562635"/>
                <a:gd name="connsiteY393" fmla="*/ 2435242 h 4633498"/>
                <a:gd name="connsiteX394" fmla="*/ 1360873 w 4562635"/>
                <a:gd name="connsiteY394" fmla="*/ 2399492 h 4633498"/>
                <a:gd name="connsiteX395" fmla="*/ 1312813 w 4562635"/>
                <a:gd name="connsiteY395" fmla="*/ 2424474 h 4633498"/>
                <a:gd name="connsiteX396" fmla="*/ 1926209 w 4562635"/>
                <a:gd name="connsiteY396" fmla="*/ 3605033 h 4633498"/>
                <a:gd name="connsiteX397" fmla="*/ 2009828 w 4562635"/>
                <a:gd name="connsiteY397" fmla="*/ 3765903 h 4633498"/>
                <a:gd name="connsiteX398" fmla="*/ 2064124 w 4562635"/>
                <a:gd name="connsiteY398" fmla="*/ 3737680 h 4633498"/>
                <a:gd name="connsiteX399" fmla="*/ 1980505 w 4562635"/>
                <a:gd name="connsiteY399" fmla="*/ 3576810 h 4633498"/>
                <a:gd name="connsiteX400" fmla="*/ 1926209 w 4562635"/>
                <a:gd name="connsiteY400" fmla="*/ 3605033 h 4633498"/>
                <a:gd name="connsiteX401" fmla="*/ 1418172 w 4562635"/>
                <a:gd name="connsiteY401" fmla="*/ 2628345 h 4633498"/>
                <a:gd name="connsiteX402" fmla="*/ 1436351 w 4562635"/>
                <a:gd name="connsiteY402" fmla="*/ 2663318 h 4633498"/>
                <a:gd name="connsiteX403" fmla="*/ 1484411 w 4562635"/>
                <a:gd name="connsiteY403" fmla="*/ 2638336 h 4633498"/>
                <a:gd name="connsiteX404" fmla="*/ 1466232 w 4562635"/>
                <a:gd name="connsiteY404" fmla="*/ 2603364 h 4633498"/>
                <a:gd name="connsiteX405" fmla="*/ 1418172 w 4562635"/>
                <a:gd name="connsiteY405" fmla="*/ 2628345 h 4633498"/>
                <a:gd name="connsiteX406" fmla="*/ 1341418 w 4562635"/>
                <a:gd name="connsiteY406" fmla="*/ 2480681 h 4633498"/>
                <a:gd name="connsiteX407" fmla="*/ 1407669 w 4562635"/>
                <a:gd name="connsiteY407" fmla="*/ 2608138 h 4633498"/>
                <a:gd name="connsiteX408" fmla="*/ 1455248 w 4562635"/>
                <a:gd name="connsiteY408" fmla="*/ 2583407 h 4633498"/>
                <a:gd name="connsiteX409" fmla="*/ 1388997 w 4562635"/>
                <a:gd name="connsiteY409" fmla="*/ 2455950 h 4633498"/>
                <a:gd name="connsiteX410" fmla="*/ 1341418 w 4562635"/>
                <a:gd name="connsiteY410" fmla="*/ 2480681 h 4633498"/>
                <a:gd name="connsiteX411" fmla="*/ 2019657 w 4562635"/>
                <a:gd name="connsiteY411" fmla="*/ 3786557 h 4633498"/>
                <a:gd name="connsiteX412" fmla="*/ 2045469 w 4562635"/>
                <a:gd name="connsiteY412" fmla="*/ 3836217 h 4633498"/>
                <a:gd name="connsiteX413" fmla="*/ 2099765 w 4562635"/>
                <a:gd name="connsiteY413" fmla="*/ 3807995 h 4633498"/>
                <a:gd name="connsiteX414" fmla="*/ 2073953 w 4562635"/>
                <a:gd name="connsiteY414" fmla="*/ 3758335 h 4633498"/>
                <a:gd name="connsiteX415" fmla="*/ 2019657 w 4562635"/>
                <a:gd name="connsiteY415" fmla="*/ 3786557 h 4633498"/>
                <a:gd name="connsiteX416" fmla="*/ 1889502 w 4562635"/>
                <a:gd name="connsiteY416" fmla="*/ 3536160 h 4633498"/>
                <a:gd name="connsiteX417" fmla="*/ 1914588 w 4562635"/>
                <a:gd name="connsiteY417" fmla="*/ 3584421 h 4633498"/>
                <a:gd name="connsiteX418" fmla="*/ 1967455 w 4562635"/>
                <a:gd name="connsiteY418" fmla="*/ 3556942 h 4633498"/>
                <a:gd name="connsiteX419" fmla="*/ 1942369 w 4562635"/>
                <a:gd name="connsiteY419" fmla="*/ 3508680 h 4633498"/>
                <a:gd name="connsiteX420" fmla="*/ 1889502 w 4562635"/>
                <a:gd name="connsiteY420" fmla="*/ 3536160 h 4633498"/>
                <a:gd name="connsiteX421" fmla="*/ 1584195 w 4562635"/>
                <a:gd name="connsiteY421" fmla="*/ 2962222 h 4633498"/>
                <a:gd name="connsiteX422" fmla="*/ 1624312 w 4562635"/>
                <a:gd name="connsiteY422" fmla="*/ 3039402 h 4633498"/>
                <a:gd name="connsiteX423" fmla="*/ 1663832 w 4562635"/>
                <a:gd name="connsiteY423" fmla="*/ 3018860 h 4633498"/>
                <a:gd name="connsiteX424" fmla="*/ 1623715 w 4562635"/>
                <a:gd name="connsiteY424" fmla="*/ 2941680 h 4633498"/>
                <a:gd name="connsiteX425" fmla="*/ 1055561 w 4562635"/>
                <a:gd name="connsiteY425" fmla="*/ 1945797 h 4633498"/>
                <a:gd name="connsiteX426" fmla="*/ 1079757 w 4562635"/>
                <a:gd name="connsiteY426" fmla="*/ 1992346 h 4633498"/>
                <a:gd name="connsiteX427" fmla="*/ 1126181 w 4562635"/>
                <a:gd name="connsiteY427" fmla="*/ 1968216 h 4633498"/>
                <a:gd name="connsiteX428" fmla="*/ 1101985 w 4562635"/>
                <a:gd name="connsiteY428" fmla="*/ 1921666 h 4633498"/>
                <a:gd name="connsiteX429" fmla="*/ 1055561 w 4562635"/>
                <a:gd name="connsiteY429" fmla="*/ 1945797 h 4633498"/>
                <a:gd name="connsiteX430" fmla="*/ 1116153 w 4562635"/>
                <a:gd name="connsiteY430" fmla="*/ 2063281 h 4633498"/>
                <a:gd name="connsiteX431" fmla="*/ 1139967 w 4562635"/>
                <a:gd name="connsiteY431" fmla="*/ 2109097 h 4633498"/>
                <a:gd name="connsiteX432" fmla="*/ 1187140 w 4562635"/>
                <a:gd name="connsiteY432" fmla="*/ 2084577 h 4633498"/>
                <a:gd name="connsiteX433" fmla="*/ 1163326 w 4562635"/>
                <a:gd name="connsiteY433" fmla="*/ 2038761 h 4633498"/>
                <a:gd name="connsiteX434" fmla="*/ 1116153 w 4562635"/>
                <a:gd name="connsiteY434" fmla="*/ 2063281 h 4633498"/>
                <a:gd name="connsiteX435" fmla="*/ 1085670 w 4562635"/>
                <a:gd name="connsiteY435" fmla="*/ 2004636 h 4633498"/>
                <a:gd name="connsiteX436" fmla="*/ 1109675 w 4562635"/>
                <a:gd name="connsiteY436" fmla="*/ 2050819 h 4633498"/>
                <a:gd name="connsiteX437" fmla="*/ 1156848 w 4562635"/>
                <a:gd name="connsiteY437" fmla="*/ 2026299 h 4633498"/>
                <a:gd name="connsiteX438" fmla="*/ 1132843 w 4562635"/>
                <a:gd name="connsiteY438" fmla="*/ 1980116 h 4633498"/>
                <a:gd name="connsiteX439" fmla="*/ 1085670 w 4562635"/>
                <a:gd name="connsiteY439" fmla="*/ 2004636 h 4633498"/>
                <a:gd name="connsiteX440" fmla="*/ 1500535 w 4562635"/>
                <a:gd name="connsiteY440" fmla="*/ 2809623 h 4633498"/>
                <a:gd name="connsiteX441" fmla="*/ 1540652 w 4562635"/>
                <a:gd name="connsiteY441" fmla="*/ 2886802 h 4633498"/>
                <a:gd name="connsiteX442" fmla="*/ 1580172 w 4562635"/>
                <a:gd name="connsiteY442" fmla="*/ 2866260 h 4633498"/>
                <a:gd name="connsiteX443" fmla="*/ 1540055 w 4562635"/>
                <a:gd name="connsiteY443" fmla="*/ 2789081 h 4633498"/>
                <a:gd name="connsiteX444" fmla="*/ 921637 w 4562635"/>
                <a:gd name="connsiteY444" fmla="*/ 1797447 h 4633498"/>
                <a:gd name="connsiteX445" fmla="*/ 951936 w 4562635"/>
                <a:gd name="connsiteY445" fmla="*/ 1855738 h 4633498"/>
                <a:gd name="connsiteX446" fmla="*/ 981785 w 4562635"/>
                <a:gd name="connsiteY446" fmla="*/ 1840223 h 4633498"/>
                <a:gd name="connsiteX447" fmla="*/ 951486 w 4562635"/>
                <a:gd name="connsiteY447" fmla="*/ 1781932 h 4633498"/>
                <a:gd name="connsiteX448" fmla="*/ 858452 w 4562635"/>
                <a:gd name="connsiteY448" fmla="*/ 1682193 h 4633498"/>
                <a:gd name="connsiteX449" fmla="*/ 888751 w 4562635"/>
                <a:gd name="connsiteY449" fmla="*/ 1740484 h 4633498"/>
                <a:gd name="connsiteX450" fmla="*/ 918600 w 4562635"/>
                <a:gd name="connsiteY450" fmla="*/ 1724969 h 4633498"/>
                <a:gd name="connsiteX451" fmla="*/ 888301 w 4562635"/>
                <a:gd name="connsiteY451" fmla="*/ 1666678 h 4633498"/>
                <a:gd name="connsiteX452" fmla="*/ 1329896 w 4562635"/>
                <a:gd name="connsiteY452" fmla="*/ 2604141 h 4633498"/>
                <a:gd name="connsiteX453" fmla="*/ 1348074 w 4562635"/>
                <a:gd name="connsiteY453" fmla="*/ 2639114 h 4633498"/>
                <a:gd name="connsiteX454" fmla="*/ 1395654 w 4562635"/>
                <a:gd name="connsiteY454" fmla="*/ 2614383 h 4633498"/>
                <a:gd name="connsiteX455" fmla="*/ 1379878 w 4562635"/>
                <a:gd name="connsiteY455" fmla="*/ 2578160 h 4633498"/>
                <a:gd name="connsiteX456" fmla="*/ 1329896 w 4562635"/>
                <a:gd name="connsiteY456" fmla="*/ 2604141 h 4633498"/>
                <a:gd name="connsiteX457" fmla="*/ 1253141 w 4562635"/>
                <a:gd name="connsiteY457" fmla="*/ 2456476 h 4633498"/>
                <a:gd name="connsiteX458" fmla="*/ 1319393 w 4562635"/>
                <a:gd name="connsiteY458" fmla="*/ 2583934 h 4633498"/>
                <a:gd name="connsiteX459" fmla="*/ 1367453 w 4562635"/>
                <a:gd name="connsiteY459" fmla="*/ 2558953 h 4633498"/>
                <a:gd name="connsiteX460" fmla="*/ 1301201 w 4562635"/>
                <a:gd name="connsiteY460" fmla="*/ 2431495 h 4633498"/>
                <a:gd name="connsiteX461" fmla="*/ 1253141 w 4562635"/>
                <a:gd name="connsiteY461" fmla="*/ 2456476 h 4633498"/>
                <a:gd name="connsiteX462" fmla="*/ 1058872 w 4562635"/>
                <a:gd name="connsiteY462" fmla="*/ 2093055 h 4633498"/>
                <a:gd name="connsiteX463" fmla="*/ 1083067 w 4562635"/>
                <a:gd name="connsiteY463" fmla="*/ 2139604 h 4633498"/>
                <a:gd name="connsiteX464" fmla="*/ 1129117 w 4562635"/>
                <a:gd name="connsiteY464" fmla="*/ 2115668 h 4633498"/>
                <a:gd name="connsiteX465" fmla="*/ 1104921 w 4562635"/>
                <a:gd name="connsiteY465" fmla="*/ 2069118 h 4633498"/>
                <a:gd name="connsiteX466" fmla="*/ 1058872 w 4562635"/>
                <a:gd name="connsiteY466" fmla="*/ 2093055 h 4633498"/>
                <a:gd name="connsiteX467" fmla="*/ 1028204 w 4562635"/>
                <a:gd name="connsiteY467" fmla="*/ 2034971 h 4633498"/>
                <a:gd name="connsiteX468" fmla="*/ 1052019 w 4562635"/>
                <a:gd name="connsiteY468" fmla="*/ 2080788 h 4633498"/>
                <a:gd name="connsiteX469" fmla="*/ 1098817 w 4562635"/>
                <a:gd name="connsiteY469" fmla="*/ 2056462 h 4633498"/>
                <a:gd name="connsiteX470" fmla="*/ 1075002 w 4562635"/>
                <a:gd name="connsiteY470" fmla="*/ 2010646 h 4633498"/>
                <a:gd name="connsiteX471" fmla="*/ 1028204 w 4562635"/>
                <a:gd name="connsiteY471" fmla="*/ 2034971 h 4633498"/>
                <a:gd name="connsiteX472" fmla="*/ 2049147 w 4562635"/>
                <a:gd name="connsiteY472" fmla="*/ 3999374 h 4633498"/>
                <a:gd name="connsiteX473" fmla="*/ 2089265 w 4562635"/>
                <a:gd name="connsiteY473" fmla="*/ 4076554 h 4633498"/>
                <a:gd name="connsiteX474" fmla="*/ 2128786 w 4562635"/>
                <a:gd name="connsiteY474" fmla="*/ 4056012 h 4633498"/>
                <a:gd name="connsiteX475" fmla="*/ 2088668 w 4562635"/>
                <a:gd name="connsiteY475" fmla="*/ 3978831 h 4633498"/>
                <a:gd name="connsiteX476" fmla="*/ 1140060 w 4562635"/>
                <a:gd name="connsiteY476" fmla="*/ 2258768 h 4633498"/>
                <a:gd name="connsiteX477" fmla="*/ 1180177 w 4562635"/>
                <a:gd name="connsiteY477" fmla="*/ 2335947 h 4633498"/>
                <a:gd name="connsiteX478" fmla="*/ 1219697 w 4562635"/>
                <a:gd name="connsiteY478" fmla="*/ 2315405 h 4633498"/>
                <a:gd name="connsiteX479" fmla="*/ 1179580 w 4562635"/>
                <a:gd name="connsiteY479" fmla="*/ 2238226 h 4633498"/>
                <a:gd name="connsiteX480" fmla="*/ 1891836 w 4562635"/>
                <a:gd name="connsiteY480" fmla="*/ 3711740 h 4633498"/>
                <a:gd name="connsiteX481" fmla="*/ 1975818 w 4562635"/>
                <a:gd name="connsiteY481" fmla="*/ 3873309 h 4633498"/>
                <a:gd name="connsiteX482" fmla="*/ 2030829 w 4562635"/>
                <a:gd name="connsiteY482" fmla="*/ 3844715 h 4633498"/>
                <a:gd name="connsiteX483" fmla="*/ 1946848 w 4562635"/>
                <a:gd name="connsiteY483" fmla="*/ 3683146 h 4633498"/>
                <a:gd name="connsiteX484" fmla="*/ 1891836 w 4562635"/>
                <a:gd name="connsiteY484" fmla="*/ 3711740 h 4633498"/>
                <a:gd name="connsiteX485" fmla="*/ 1855480 w 4562635"/>
                <a:gd name="connsiteY485" fmla="*/ 3641797 h 4633498"/>
                <a:gd name="connsiteX486" fmla="*/ 1881656 w 4562635"/>
                <a:gd name="connsiteY486" fmla="*/ 3692155 h 4633498"/>
                <a:gd name="connsiteX487" fmla="*/ 1935952 w 4562635"/>
                <a:gd name="connsiteY487" fmla="*/ 3663933 h 4633498"/>
                <a:gd name="connsiteX488" fmla="*/ 1909777 w 4562635"/>
                <a:gd name="connsiteY488" fmla="*/ 3613574 h 4633498"/>
                <a:gd name="connsiteX489" fmla="*/ 1855480 w 4562635"/>
                <a:gd name="connsiteY489" fmla="*/ 3641797 h 4633498"/>
                <a:gd name="connsiteX490" fmla="*/ 2108679 w 4562635"/>
                <a:gd name="connsiteY490" fmla="*/ 4161864 h 4633498"/>
                <a:gd name="connsiteX491" fmla="*/ 2116017 w 4562635"/>
                <a:gd name="connsiteY491" fmla="*/ 4161406 h 4633498"/>
                <a:gd name="connsiteX492" fmla="*/ 2129608 w 4562635"/>
                <a:gd name="connsiteY492" fmla="*/ 4153760 h 4633498"/>
                <a:gd name="connsiteX493" fmla="*/ 2127983 w 4562635"/>
                <a:gd name="connsiteY493" fmla="*/ 4170527 h 4633498"/>
                <a:gd name="connsiteX494" fmla="*/ 2169298 w 4562635"/>
                <a:gd name="connsiteY494" fmla="*/ 4142002 h 4633498"/>
                <a:gd name="connsiteX495" fmla="*/ 2192312 w 4562635"/>
                <a:gd name="connsiteY495" fmla="*/ 4150848 h 4633498"/>
                <a:gd name="connsiteX496" fmla="*/ 2209472 w 4562635"/>
                <a:gd name="connsiteY496" fmla="*/ 4127195 h 4633498"/>
                <a:gd name="connsiteX497" fmla="*/ 2230710 w 4562635"/>
                <a:gd name="connsiteY497" fmla="*/ 4119027 h 4633498"/>
                <a:gd name="connsiteX498" fmla="*/ 2237331 w 4562635"/>
                <a:gd name="connsiteY498" fmla="*/ 4122824 h 4633498"/>
                <a:gd name="connsiteX499" fmla="*/ 2241883 w 4562635"/>
                <a:gd name="connsiteY499" fmla="*/ 4122307 h 4633498"/>
                <a:gd name="connsiteX500" fmla="*/ 2263192 w 4562635"/>
                <a:gd name="connsiteY500" fmla="*/ 4124553 h 4633498"/>
                <a:gd name="connsiteX501" fmla="*/ 2285584 w 4562635"/>
                <a:gd name="connsiteY501" fmla="*/ 4115621 h 4633498"/>
                <a:gd name="connsiteX502" fmla="*/ 2296808 w 4562635"/>
                <a:gd name="connsiteY502" fmla="*/ 4107727 h 4633498"/>
                <a:gd name="connsiteX503" fmla="*/ 2315488 w 4562635"/>
                <a:gd name="connsiteY503" fmla="*/ 4089657 h 4633498"/>
                <a:gd name="connsiteX504" fmla="*/ 2298089 w 4562635"/>
                <a:gd name="connsiteY504" fmla="*/ 4114836 h 4633498"/>
                <a:gd name="connsiteX505" fmla="*/ 2289785 w 4562635"/>
                <a:gd name="connsiteY505" fmla="*/ 4130345 h 4633498"/>
                <a:gd name="connsiteX506" fmla="*/ 2290696 w 4562635"/>
                <a:gd name="connsiteY506" fmla="*/ 4131105 h 4633498"/>
                <a:gd name="connsiteX507" fmla="*/ 2292577 w 4562635"/>
                <a:gd name="connsiteY507" fmla="*/ 4130085 h 4633498"/>
                <a:gd name="connsiteX508" fmla="*/ 2287853 w 4562635"/>
                <a:gd name="connsiteY508" fmla="*/ 4142540 h 4633498"/>
                <a:gd name="connsiteX509" fmla="*/ 2301079 w 4562635"/>
                <a:gd name="connsiteY509" fmla="*/ 4132863 h 4633498"/>
                <a:gd name="connsiteX510" fmla="*/ 2312375 w 4562635"/>
                <a:gd name="connsiteY510" fmla="*/ 4139699 h 4633498"/>
                <a:gd name="connsiteX511" fmla="*/ 2344959 w 4562635"/>
                <a:gd name="connsiteY511" fmla="*/ 4122874 h 4633498"/>
                <a:gd name="connsiteX512" fmla="*/ 2352358 w 4562635"/>
                <a:gd name="connsiteY512" fmla="*/ 4115241 h 4633498"/>
                <a:gd name="connsiteX513" fmla="*/ 2375189 w 4562635"/>
                <a:gd name="connsiteY513" fmla="*/ 4123071 h 4633498"/>
                <a:gd name="connsiteX514" fmla="*/ 2385559 w 4562635"/>
                <a:gd name="connsiteY514" fmla="*/ 4111876 h 4633498"/>
                <a:gd name="connsiteX515" fmla="*/ 2410967 w 4562635"/>
                <a:gd name="connsiteY515" fmla="*/ 4079572 h 4633498"/>
                <a:gd name="connsiteX516" fmla="*/ 2438559 w 4562635"/>
                <a:gd name="connsiteY516" fmla="*/ 4046501 h 4633498"/>
                <a:gd name="connsiteX517" fmla="*/ 2458751 w 4562635"/>
                <a:gd name="connsiteY517" fmla="*/ 4021064 h 4633498"/>
                <a:gd name="connsiteX518" fmla="*/ 2456640 w 4562635"/>
                <a:gd name="connsiteY518" fmla="*/ 4036561 h 4633498"/>
                <a:gd name="connsiteX519" fmla="*/ 2464958 w 4562635"/>
                <a:gd name="connsiteY519" fmla="*/ 4038323 h 4633498"/>
                <a:gd name="connsiteX520" fmla="*/ 2486736 w 4562635"/>
                <a:gd name="connsiteY520" fmla="*/ 4020249 h 4633498"/>
                <a:gd name="connsiteX521" fmla="*/ 2511608 w 4562635"/>
                <a:gd name="connsiteY521" fmla="*/ 4002169 h 4633498"/>
                <a:gd name="connsiteX522" fmla="*/ 2524284 w 4562635"/>
                <a:gd name="connsiteY522" fmla="*/ 3989446 h 4633498"/>
                <a:gd name="connsiteX523" fmla="*/ 2564150 w 4562635"/>
                <a:gd name="connsiteY523" fmla="*/ 3970066 h 4633498"/>
                <a:gd name="connsiteX524" fmla="*/ 2568578 w 4562635"/>
                <a:gd name="connsiteY524" fmla="*/ 3965994 h 4633498"/>
                <a:gd name="connsiteX525" fmla="*/ 2595442 w 4562635"/>
                <a:gd name="connsiteY525" fmla="*/ 3933179 h 4633498"/>
                <a:gd name="connsiteX526" fmla="*/ 2613988 w 4562635"/>
                <a:gd name="connsiteY526" fmla="*/ 3898602 h 4633498"/>
                <a:gd name="connsiteX527" fmla="*/ 2591844 w 4562635"/>
                <a:gd name="connsiteY527" fmla="*/ 3914644 h 4633498"/>
                <a:gd name="connsiteX528" fmla="*/ 2577280 w 4562635"/>
                <a:gd name="connsiteY528" fmla="*/ 3919751 h 4633498"/>
                <a:gd name="connsiteX529" fmla="*/ 2578165 w 4562635"/>
                <a:gd name="connsiteY529" fmla="*/ 3912291 h 4633498"/>
                <a:gd name="connsiteX530" fmla="*/ 2569903 w 4562635"/>
                <a:gd name="connsiteY530" fmla="*/ 3916586 h 4633498"/>
                <a:gd name="connsiteX531" fmla="*/ 2564063 w 4562635"/>
                <a:gd name="connsiteY531" fmla="*/ 3921034 h 4633498"/>
                <a:gd name="connsiteX532" fmla="*/ 2561918 w 4562635"/>
                <a:gd name="connsiteY532" fmla="*/ 3920736 h 4633498"/>
                <a:gd name="connsiteX533" fmla="*/ 2106529 w 4562635"/>
                <a:gd name="connsiteY533" fmla="*/ 4157443 h 4633498"/>
                <a:gd name="connsiteX534" fmla="*/ 1615416 w 4562635"/>
                <a:gd name="connsiteY534" fmla="*/ 3226254 h 4633498"/>
                <a:gd name="connsiteX535" fmla="*/ 1655967 w 4562635"/>
                <a:gd name="connsiteY535" fmla="*/ 3304268 h 4633498"/>
                <a:gd name="connsiteX536" fmla="*/ 1735015 w 4562635"/>
                <a:gd name="connsiteY536" fmla="*/ 3263180 h 4633498"/>
                <a:gd name="connsiteX537" fmla="*/ 1694464 w 4562635"/>
                <a:gd name="connsiteY537" fmla="*/ 3185166 h 4633498"/>
                <a:gd name="connsiteX538" fmla="*/ 1615416 w 4562635"/>
                <a:gd name="connsiteY538" fmla="*/ 3226254 h 4633498"/>
                <a:gd name="connsiteX539" fmla="*/ 1667007 w 4562635"/>
                <a:gd name="connsiteY539" fmla="*/ 3327068 h 4633498"/>
                <a:gd name="connsiteX540" fmla="*/ 1706909 w 4562635"/>
                <a:gd name="connsiteY540" fmla="*/ 3403833 h 4633498"/>
                <a:gd name="connsiteX541" fmla="*/ 1785958 w 4562635"/>
                <a:gd name="connsiteY541" fmla="*/ 3362744 h 4633498"/>
                <a:gd name="connsiteX542" fmla="*/ 1746056 w 4562635"/>
                <a:gd name="connsiteY542" fmla="*/ 3285979 h 4633498"/>
                <a:gd name="connsiteX543" fmla="*/ 1667007 w 4562635"/>
                <a:gd name="connsiteY543" fmla="*/ 3327068 h 4633498"/>
                <a:gd name="connsiteX544" fmla="*/ 1495402 w 4562635"/>
                <a:gd name="connsiteY544" fmla="*/ 3008376 h 4633498"/>
                <a:gd name="connsiteX545" fmla="*/ 1535519 w 4562635"/>
                <a:gd name="connsiteY545" fmla="*/ 3085556 h 4633498"/>
                <a:gd name="connsiteX546" fmla="*/ 1575039 w 4562635"/>
                <a:gd name="connsiteY546" fmla="*/ 3065014 h 4633498"/>
                <a:gd name="connsiteX547" fmla="*/ 1534922 w 4562635"/>
                <a:gd name="connsiteY547" fmla="*/ 2987834 h 4633498"/>
                <a:gd name="connsiteX548" fmla="*/ 1411742 w 4562635"/>
                <a:gd name="connsiteY548" fmla="*/ 2855777 h 4633498"/>
                <a:gd name="connsiteX549" fmla="*/ 1451859 w 4562635"/>
                <a:gd name="connsiteY549" fmla="*/ 2932956 h 4633498"/>
                <a:gd name="connsiteX550" fmla="*/ 1491379 w 4562635"/>
                <a:gd name="connsiteY550" fmla="*/ 2912414 h 4633498"/>
                <a:gd name="connsiteX551" fmla="*/ 1451262 w 4562635"/>
                <a:gd name="connsiteY551" fmla="*/ 2835235 h 4633498"/>
                <a:gd name="connsiteX552" fmla="*/ 683068 w 4562635"/>
                <a:gd name="connsiteY552" fmla="*/ 1476875 h 4633498"/>
                <a:gd name="connsiteX553" fmla="*/ 716237 w 4562635"/>
                <a:gd name="connsiteY553" fmla="*/ 1540687 h 4633498"/>
                <a:gd name="connsiteX554" fmla="*/ 748913 w 4562635"/>
                <a:gd name="connsiteY554" fmla="*/ 1523703 h 4633498"/>
                <a:gd name="connsiteX555" fmla="*/ 715744 w 4562635"/>
                <a:gd name="connsiteY555" fmla="*/ 1459890 h 4633498"/>
                <a:gd name="connsiteX556" fmla="*/ 854575 w 4562635"/>
                <a:gd name="connsiteY556" fmla="*/ 1832305 h 4633498"/>
                <a:gd name="connsiteX557" fmla="*/ 884874 w 4562635"/>
                <a:gd name="connsiteY557" fmla="*/ 1890596 h 4633498"/>
                <a:gd name="connsiteX558" fmla="*/ 914722 w 4562635"/>
                <a:gd name="connsiteY558" fmla="*/ 1875081 h 4633498"/>
                <a:gd name="connsiteX559" fmla="*/ 884423 w 4562635"/>
                <a:gd name="connsiteY559" fmla="*/ 1816790 h 4633498"/>
                <a:gd name="connsiteX560" fmla="*/ 791390 w 4562635"/>
                <a:gd name="connsiteY560" fmla="*/ 1717052 h 4633498"/>
                <a:gd name="connsiteX561" fmla="*/ 821689 w 4562635"/>
                <a:gd name="connsiteY561" fmla="*/ 1775342 h 4633498"/>
                <a:gd name="connsiteX562" fmla="*/ 851537 w 4562635"/>
                <a:gd name="connsiteY562" fmla="*/ 1759827 h 4633498"/>
                <a:gd name="connsiteX563" fmla="*/ 821238 w 4562635"/>
                <a:gd name="connsiteY563" fmla="*/ 1701537 h 4633498"/>
                <a:gd name="connsiteX564" fmla="*/ 1248508 w 4562635"/>
                <a:gd name="connsiteY564" fmla="*/ 2599062 h 4633498"/>
                <a:gd name="connsiteX565" fmla="*/ 1314355 w 4562635"/>
                <a:gd name="connsiteY565" fmla="*/ 2725742 h 4633498"/>
                <a:gd name="connsiteX566" fmla="*/ 1362896 w 4562635"/>
                <a:gd name="connsiteY566" fmla="*/ 2700511 h 4633498"/>
                <a:gd name="connsiteX567" fmla="*/ 1297048 w 4562635"/>
                <a:gd name="connsiteY567" fmla="*/ 2573831 h 4633498"/>
                <a:gd name="connsiteX568" fmla="*/ 1248508 w 4562635"/>
                <a:gd name="connsiteY568" fmla="*/ 2599062 h 4633498"/>
                <a:gd name="connsiteX569" fmla="*/ 1190336 w 4562635"/>
                <a:gd name="connsiteY569" fmla="*/ 2487147 h 4633498"/>
                <a:gd name="connsiteX570" fmla="*/ 1209323 w 4562635"/>
                <a:gd name="connsiteY570" fmla="*/ 2523675 h 4633498"/>
                <a:gd name="connsiteX571" fmla="*/ 1257383 w 4562635"/>
                <a:gd name="connsiteY571" fmla="*/ 2498694 h 4633498"/>
                <a:gd name="connsiteX572" fmla="*/ 1238397 w 4562635"/>
                <a:gd name="connsiteY572" fmla="*/ 2462166 h 4633498"/>
                <a:gd name="connsiteX573" fmla="*/ 1190336 w 4562635"/>
                <a:gd name="connsiteY573" fmla="*/ 2487147 h 4633498"/>
                <a:gd name="connsiteX574" fmla="*/ 1000093 w 4562635"/>
                <a:gd name="connsiteY574" fmla="*/ 2123607 h 4633498"/>
                <a:gd name="connsiteX575" fmla="*/ 1024099 w 4562635"/>
                <a:gd name="connsiteY575" fmla="*/ 2169791 h 4633498"/>
                <a:gd name="connsiteX576" fmla="*/ 1070148 w 4562635"/>
                <a:gd name="connsiteY576" fmla="*/ 2145855 h 4633498"/>
                <a:gd name="connsiteX577" fmla="*/ 1046142 w 4562635"/>
                <a:gd name="connsiteY577" fmla="*/ 2099671 h 4633498"/>
                <a:gd name="connsiteX578" fmla="*/ 1000093 w 4562635"/>
                <a:gd name="connsiteY578" fmla="*/ 2123607 h 4633498"/>
                <a:gd name="connsiteX579" fmla="*/ 939133 w 4562635"/>
                <a:gd name="connsiteY579" fmla="*/ 2007246 h 4633498"/>
                <a:gd name="connsiteX580" fmla="*/ 962948 w 4562635"/>
                <a:gd name="connsiteY580" fmla="*/ 2053063 h 4633498"/>
                <a:gd name="connsiteX581" fmla="*/ 1008998 w 4562635"/>
                <a:gd name="connsiteY581" fmla="*/ 2029126 h 4633498"/>
                <a:gd name="connsiteX582" fmla="*/ 985183 w 4562635"/>
                <a:gd name="connsiteY582" fmla="*/ 1983309 h 4633498"/>
                <a:gd name="connsiteX583" fmla="*/ 939133 w 4562635"/>
                <a:gd name="connsiteY583" fmla="*/ 2007246 h 4633498"/>
                <a:gd name="connsiteX584" fmla="*/ 1960355 w 4562635"/>
                <a:gd name="connsiteY584" fmla="*/ 4045527 h 4633498"/>
                <a:gd name="connsiteX585" fmla="*/ 2000473 w 4562635"/>
                <a:gd name="connsiteY585" fmla="*/ 4122707 h 4633498"/>
                <a:gd name="connsiteX586" fmla="*/ 2039993 w 4562635"/>
                <a:gd name="connsiteY586" fmla="*/ 4102165 h 4633498"/>
                <a:gd name="connsiteX587" fmla="*/ 1999875 w 4562635"/>
                <a:gd name="connsiteY587" fmla="*/ 4024985 h 4633498"/>
                <a:gd name="connsiteX588" fmla="*/ 1051267 w 4562635"/>
                <a:gd name="connsiteY588" fmla="*/ 2304922 h 4633498"/>
                <a:gd name="connsiteX589" fmla="*/ 1091384 w 4562635"/>
                <a:gd name="connsiteY589" fmla="*/ 2382101 h 4633498"/>
                <a:gd name="connsiteX590" fmla="*/ 1130904 w 4562635"/>
                <a:gd name="connsiteY590" fmla="*/ 2361559 h 4633498"/>
                <a:gd name="connsiteX591" fmla="*/ 1090787 w 4562635"/>
                <a:gd name="connsiteY591" fmla="*/ 2284380 h 4633498"/>
                <a:gd name="connsiteX592" fmla="*/ 575685 w 4562635"/>
                <a:gd name="connsiteY592" fmla="*/ 1434702 h 4633498"/>
                <a:gd name="connsiteX593" fmla="*/ 584444 w 4562635"/>
                <a:gd name="connsiteY593" fmla="*/ 1445345 h 4633498"/>
                <a:gd name="connsiteX594" fmla="*/ 585810 w 4562635"/>
                <a:gd name="connsiteY594" fmla="*/ 1453132 h 4633498"/>
                <a:gd name="connsiteX595" fmla="*/ 604932 w 4562635"/>
                <a:gd name="connsiteY595" fmla="*/ 1443193 h 4633498"/>
                <a:gd name="connsiteX596" fmla="*/ 610286 w 4562635"/>
                <a:gd name="connsiteY596" fmla="*/ 1434827 h 4633498"/>
                <a:gd name="connsiteX597" fmla="*/ 602334 w 4562635"/>
                <a:gd name="connsiteY597" fmla="*/ 1408240 h 4633498"/>
                <a:gd name="connsiteX598" fmla="*/ 575685 w 4562635"/>
                <a:gd name="connsiteY598" fmla="*/ 1434702 h 4633498"/>
                <a:gd name="connsiteX599" fmla="*/ 943192 w 4562635"/>
                <a:gd name="connsiteY599" fmla="*/ 2154116 h 4633498"/>
                <a:gd name="connsiteX600" fmla="*/ 966626 w 4562635"/>
                <a:gd name="connsiteY600" fmla="*/ 2199198 h 4633498"/>
                <a:gd name="connsiteX601" fmla="*/ 1012675 w 4562635"/>
                <a:gd name="connsiteY601" fmla="*/ 2175262 h 4633498"/>
                <a:gd name="connsiteX602" fmla="*/ 989242 w 4562635"/>
                <a:gd name="connsiteY602" fmla="*/ 2130179 h 4633498"/>
                <a:gd name="connsiteX603" fmla="*/ 943192 w 4562635"/>
                <a:gd name="connsiteY603" fmla="*/ 2154116 h 4633498"/>
                <a:gd name="connsiteX604" fmla="*/ 912709 w 4562635"/>
                <a:gd name="connsiteY604" fmla="*/ 2095471 h 4633498"/>
                <a:gd name="connsiteX605" fmla="*/ 936524 w 4562635"/>
                <a:gd name="connsiteY605" fmla="*/ 2141286 h 4633498"/>
                <a:gd name="connsiteX606" fmla="*/ 982573 w 4562635"/>
                <a:gd name="connsiteY606" fmla="*/ 2117350 h 4633498"/>
                <a:gd name="connsiteX607" fmla="*/ 958759 w 4562635"/>
                <a:gd name="connsiteY607" fmla="*/ 2071535 h 4633498"/>
                <a:gd name="connsiteX608" fmla="*/ 912709 w 4562635"/>
                <a:gd name="connsiteY608" fmla="*/ 2095471 h 4633498"/>
                <a:gd name="connsiteX609" fmla="*/ 881852 w 4562635"/>
                <a:gd name="connsiteY609" fmla="*/ 2037020 h 4633498"/>
                <a:gd name="connsiteX610" fmla="*/ 905667 w 4562635"/>
                <a:gd name="connsiteY610" fmla="*/ 2082837 h 4633498"/>
                <a:gd name="connsiteX611" fmla="*/ 952465 w 4562635"/>
                <a:gd name="connsiteY611" fmla="*/ 2058511 h 4633498"/>
                <a:gd name="connsiteX612" fmla="*/ 928650 w 4562635"/>
                <a:gd name="connsiteY612" fmla="*/ 2012694 h 4633498"/>
                <a:gd name="connsiteX613" fmla="*/ 881852 w 4562635"/>
                <a:gd name="connsiteY613" fmla="*/ 2037020 h 4633498"/>
                <a:gd name="connsiteX614" fmla="*/ 1131627 w 4562635"/>
                <a:gd name="connsiteY614" fmla="*/ 2518652 h 4633498"/>
                <a:gd name="connsiteX615" fmla="*/ 1150209 w 4562635"/>
                <a:gd name="connsiteY615" fmla="*/ 2554402 h 4633498"/>
                <a:gd name="connsiteX616" fmla="*/ 1196827 w 4562635"/>
                <a:gd name="connsiteY616" fmla="*/ 2530170 h 4633498"/>
                <a:gd name="connsiteX617" fmla="*/ 1178245 w 4562635"/>
                <a:gd name="connsiteY617" fmla="*/ 2494421 h 4633498"/>
                <a:gd name="connsiteX618" fmla="*/ 1131627 w 4562635"/>
                <a:gd name="connsiteY618" fmla="*/ 2518652 h 4633498"/>
                <a:gd name="connsiteX619" fmla="*/ 609655 w 4562635"/>
                <a:gd name="connsiteY619" fmla="*/ 1515034 h 4633498"/>
                <a:gd name="connsiteX620" fmla="*/ 642824 w 4562635"/>
                <a:gd name="connsiteY620" fmla="*/ 1578847 h 4633498"/>
                <a:gd name="connsiteX621" fmla="*/ 675500 w 4562635"/>
                <a:gd name="connsiteY621" fmla="*/ 1561862 h 4633498"/>
                <a:gd name="connsiteX622" fmla="*/ 642331 w 4562635"/>
                <a:gd name="connsiteY622" fmla="*/ 1498049 h 4633498"/>
                <a:gd name="connsiteX623" fmla="*/ 1236582 w 4562635"/>
                <a:gd name="connsiteY623" fmla="*/ 2721745 h 4633498"/>
                <a:gd name="connsiteX624" fmla="*/ 1255165 w 4562635"/>
                <a:gd name="connsiteY624" fmla="*/ 2757496 h 4633498"/>
                <a:gd name="connsiteX625" fmla="*/ 1301783 w 4562635"/>
                <a:gd name="connsiteY625" fmla="*/ 2733265 h 4633498"/>
                <a:gd name="connsiteX626" fmla="*/ 1283200 w 4562635"/>
                <a:gd name="connsiteY626" fmla="*/ 2697514 h 4633498"/>
                <a:gd name="connsiteX627" fmla="*/ 1236582 w 4562635"/>
                <a:gd name="connsiteY627" fmla="*/ 2721745 h 4633498"/>
                <a:gd name="connsiteX628" fmla="*/ 1159348 w 4562635"/>
                <a:gd name="connsiteY628" fmla="*/ 2574330 h 4633498"/>
                <a:gd name="connsiteX629" fmla="*/ 1225195 w 4562635"/>
                <a:gd name="connsiteY629" fmla="*/ 2701011 h 4633498"/>
                <a:gd name="connsiteX630" fmla="*/ 1272774 w 4562635"/>
                <a:gd name="connsiteY630" fmla="*/ 2676280 h 4633498"/>
                <a:gd name="connsiteX631" fmla="*/ 1206926 w 4562635"/>
                <a:gd name="connsiteY631" fmla="*/ 2549600 h 4633498"/>
                <a:gd name="connsiteX632" fmla="*/ 1159348 w 4562635"/>
                <a:gd name="connsiteY632" fmla="*/ 2574330 h 4633498"/>
                <a:gd name="connsiteX633" fmla="*/ 1406609 w 4562635"/>
                <a:gd name="connsiteY633" fmla="*/ 3054530 h 4633498"/>
                <a:gd name="connsiteX634" fmla="*/ 1446726 w 4562635"/>
                <a:gd name="connsiteY634" fmla="*/ 3131709 h 4633498"/>
                <a:gd name="connsiteX635" fmla="*/ 1486246 w 4562635"/>
                <a:gd name="connsiteY635" fmla="*/ 3111167 h 4633498"/>
                <a:gd name="connsiteX636" fmla="*/ 1446129 w 4562635"/>
                <a:gd name="connsiteY636" fmla="*/ 3033988 h 4633498"/>
                <a:gd name="connsiteX637" fmla="*/ 787512 w 4562635"/>
                <a:gd name="connsiteY637" fmla="*/ 1867164 h 4633498"/>
                <a:gd name="connsiteX638" fmla="*/ 817811 w 4562635"/>
                <a:gd name="connsiteY638" fmla="*/ 1925454 h 4633498"/>
                <a:gd name="connsiteX639" fmla="*/ 847660 w 4562635"/>
                <a:gd name="connsiteY639" fmla="*/ 1909939 h 4633498"/>
                <a:gd name="connsiteX640" fmla="*/ 817361 w 4562635"/>
                <a:gd name="connsiteY640" fmla="*/ 1851649 h 4633498"/>
                <a:gd name="connsiteX641" fmla="*/ 1322949 w 4562635"/>
                <a:gd name="connsiteY641" fmla="*/ 2901930 h 4633498"/>
                <a:gd name="connsiteX642" fmla="*/ 1363066 w 4562635"/>
                <a:gd name="connsiteY642" fmla="*/ 2979110 h 4633498"/>
                <a:gd name="connsiteX643" fmla="*/ 1402587 w 4562635"/>
                <a:gd name="connsiteY643" fmla="*/ 2958567 h 4633498"/>
                <a:gd name="connsiteX644" fmla="*/ 1362470 w 4562635"/>
                <a:gd name="connsiteY644" fmla="*/ 2881388 h 4633498"/>
                <a:gd name="connsiteX645" fmla="*/ 724327 w 4562635"/>
                <a:gd name="connsiteY645" fmla="*/ 1751910 h 4633498"/>
                <a:gd name="connsiteX646" fmla="*/ 754626 w 4562635"/>
                <a:gd name="connsiteY646" fmla="*/ 1810201 h 4633498"/>
                <a:gd name="connsiteX647" fmla="*/ 784475 w 4562635"/>
                <a:gd name="connsiteY647" fmla="*/ 1794686 h 4633498"/>
                <a:gd name="connsiteX648" fmla="*/ 754176 w 4562635"/>
                <a:gd name="connsiteY648" fmla="*/ 1736395 h 4633498"/>
                <a:gd name="connsiteX649" fmla="*/ 1618502 w 4562635"/>
                <a:gd name="connsiteY649" fmla="*/ 3478324 h 4633498"/>
                <a:gd name="connsiteX650" fmla="*/ 1658728 w 4562635"/>
                <a:gd name="connsiteY650" fmla="*/ 3555713 h 4633498"/>
                <a:gd name="connsiteX651" fmla="*/ 1736502 w 4562635"/>
                <a:gd name="connsiteY651" fmla="*/ 3515287 h 4633498"/>
                <a:gd name="connsiteX652" fmla="*/ 1696276 w 4562635"/>
                <a:gd name="connsiteY652" fmla="*/ 3437898 h 4633498"/>
                <a:gd name="connsiteX653" fmla="*/ 1618502 w 4562635"/>
                <a:gd name="connsiteY653" fmla="*/ 3478324 h 4633498"/>
                <a:gd name="connsiteX654" fmla="*/ 1566921 w 4562635"/>
                <a:gd name="connsiteY654" fmla="*/ 3379091 h 4633498"/>
                <a:gd name="connsiteX655" fmla="*/ 1607148 w 4562635"/>
                <a:gd name="connsiteY655" fmla="*/ 3456481 h 4633498"/>
                <a:gd name="connsiteX656" fmla="*/ 1684922 w 4562635"/>
                <a:gd name="connsiteY656" fmla="*/ 3416055 h 4633498"/>
                <a:gd name="connsiteX657" fmla="*/ 1644695 w 4562635"/>
                <a:gd name="connsiteY657" fmla="*/ 3338665 h 4633498"/>
                <a:gd name="connsiteX658" fmla="*/ 1566921 w 4562635"/>
                <a:gd name="connsiteY658" fmla="*/ 3379091 h 4633498"/>
                <a:gd name="connsiteX659" fmla="*/ 822698 w 4562635"/>
                <a:gd name="connsiteY659" fmla="*/ 2067767 h 4633498"/>
                <a:gd name="connsiteX660" fmla="*/ 846514 w 4562635"/>
                <a:gd name="connsiteY660" fmla="*/ 2113584 h 4633498"/>
                <a:gd name="connsiteX661" fmla="*/ 892563 w 4562635"/>
                <a:gd name="connsiteY661" fmla="*/ 2089648 h 4633498"/>
                <a:gd name="connsiteX662" fmla="*/ 868748 w 4562635"/>
                <a:gd name="connsiteY662" fmla="*/ 2043831 h 4633498"/>
                <a:gd name="connsiteX663" fmla="*/ 822698 w 4562635"/>
                <a:gd name="connsiteY663" fmla="*/ 2067767 h 4633498"/>
                <a:gd name="connsiteX664" fmla="*/ 1099753 w 4562635"/>
                <a:gd name="connsiteY664" fmla="*/ 2605307 h 4633498"/>
                <a:gd name="connsiteX665" fmla="*/ 1118336 w 4562635"/>
                <a:gd name="connsiteY665" fmla="*/ 2641058 h 4633498"/>
                <a:gd name="connsiteX666" fmla="*/ 1165434 w 4562635"/>
                <a:gd name="connsiteY666" fmla="*/ 2616577 h 4633498"/>
                <a:gd name="connsiteX667" fmla="*/ 1149255 w 4562635"/>
                <a:gd name="connsiteY667" fmla="*/ 2579577 h 4633498"/>
                <a:gd name="connsiteX668" fmla="*/ 1099753 w 4562635"/>
                <a:gd name="connsiteY668" fmla="*/ 2605307 h 4633498"/>
                <a:gd name="connsiteX669" fmla="*/ 1871562 w 4562635"/>
                <a:gd name="connsiteY669" fmla="*/ 4091681 h 4633498"/>
                <a:gd name="connsiteX670" fmla="*/ 1911679 w 4562635"/>
                <a:gd name="connsiteY670" fmla="*/ 4168861 h 4633498"/>
                <a:gd name="connsiteX671" fmla="*/ 1951200 w 4562635"/>
                <a:gd name="connsiteY671" fmla="*/ 4148319 h 4633498"/>
                <a:gd name="connsiteX672" fmla="*/ 1911082 w 4562635"/>
                <a:gd name="connsiteY672" fmla="*/ 4071139 h 4633498"/>
                <a:gd name="connsiteX673" fmla="*/ 1086443 w 4562635"/>
                <a:gd name="connsiteY673" fmla="*/ 2585573 h 4633498"/>
                <a:gd name="connsiteX674" fmla="*/ 1136425 w 4562635"/>
                <a:gd name="connsiteY674" fmla="*/ 2559592 h 4633498"/>
                <a:gd name="connsiteX675" fmla="*/ 1118651 w 4562635"/>
                <a:gd name="connsiteY675" fmla="*/ 2525397 h 4633498"/>
                <a:gd name="connsiteX676" fmla="*/ 1071071 w 4562635"/>
                <a:gd name="connsiteY676" fmla="*/ 2550128 h 4633498"/>
                <a:gd name="connsiteX677" fmla="*/ 1086443 w 4562635"/>
                <a:gd name="connsiteY677" fmla="*/ 2585573 h 4633498"/>
                <a:gd name="connsiteX678" fmla="*/ 962474 w 4562635"/>
                <a:gd name="connsiteY678" fmla="*/ 2351076 h 4633498"/>
                <a:gd name="connsiteX679" fmla="*/ 1002591 w 4562635"/>
                <a:gd name="connsiteY679" fmla="*/ 2428255 h 4633498"/>
                <a:gd name="connsiteX680" fmla="*/ 1042111 w 4562635"/>
                <a:gd name="connsiteY680" fmla="*/ 2407713 h 4633498"/>
                <a:gd name="connsiteX681" fmla="*/ 1001994 w 4562635"/>
                <a:gd name="connsiteY681" fmla="*/ 2330534 h 4633498"/>
                <a:gd name="connsiteX682" fmla="*/ 720450 w 4562635"/>
                <a:gd name="connsiteY682" fmla="*/ 1902022 h 4633498"/>
                <a:gd name="connsiteX683" fmla="*/ 750749 w 4562635"/>
                <a:gd name="connsiteY683" fmla="*/ 1960313 h 4633498"/>
                <a:gd name="connsiteX684" fmla="*/ 780597 w 4562635"/>
                <a:gd name="connsiteY684" fmla="*/ 1944798 h 4633498"/>
                <a:gd name="connsiteX685" fmla="*/ 750298 w 4562635"/>
                <a:gd name="connsiteY685" fmla="*/ 1886507 h 4633498"/>
                <a:gd name="connsiteX686" fmla="*/ 536243 w 4562635"/>
                <a:gd name="connsiteY686" fmla="*/ 1553193 h 4633498"/>
                <a:gd name="connsiteX687" fmla="*/ 569412 w 4562635"/>
                <a:gd name="connsiteY687" fmla="*/ 1617005 h 4633498"/>
                <a:gd name="connsiteX688" fmla="*/ 602086 w 4562635"/>
                <a:gd name="connsiteY688" fmla="*/ 1600022 h 4633498"/>
                <a:gd name="connsiteX689" fmla="*/ 568917 w 4562635"/>
                <a:gd name="connsiteY689" fmla="*/ 1536209 h 4633498"/>
                <a:gd name="connsiteX690" fmla="*/ 657265 w 4562635"/>
                <a:gd name="connsiteY690" fmla="*/ 1786768 h 4633498"/>
                <a:gd name="connsiteX691" fmla="*/ 687564 w 4562635"/>
                <a:gd name="connsiteY691" fmla="*/ 1845059 h 4633498"/>
                <a:gd name="connsiteX692" fmla="*/ 717411 w 4562635"/>
                <a:gd name="connsiteY692" fmla="*/ 1829545 h 4633498"/>
                <a:gd name="connsiteX693" fmla="*/ 687113 w 4562635"/>
                <a:gd name="connsiteY693" fmla="*/ 1771254 h 4633498"/>
                <a:gd name="connsiteX694" fmla="*/ 1317816 w 4562635"/>
                <a:gd name="connsiteY694" fmla="*/ 3100684 h 4633498"/>
                <a:gd name="connsiteX695" fmla="*/ 1357933 w 4562635"/>
                <a:gd name="connsiteY695" fmla="*/ 3177863 h 4633498"/>
                <a:gd name="connsiteX696" fmla="*/ 1397454 w 4562635"/>
                <a:gd name="connsiteY696" fmla="*/ 3157321 h 4633498"/>
                <a:gd name="connsiteX697" fmla="*/ 1357336 w 4562635"/>
                <a:gd name="connsiteY697" fmla="*/ 3080141 h 4633498"/>
                <a:gd name="connsiteX698" fmla="*/ 1234156 w 4562635"/>
                <a:gd name="connsiteY698" fmla="*/ 2948084 h 4633498"/>
                <a:gd name="connsiteX699" fmla="*/ 1274273 w 4562635"/>
                <a:gd name="connsiteY699" fmla="*/ 3025264 h 4633498"/>
                <a:gd name="connsiteX700" fmla="*/ 1313794 w 4562635"/>
                <a:gd name="connsiteY700" fmla="*/ 3004721 h 4633498"/>
                <a:gd name="connsiteX701" fmla="*/ 1273677 w 4562635"/>
                <a:gd name="connsiteY701" fmla="*/ 2927542 h 4633498"/>
                <a:gd name="connsiteX702" fmla="*/ 1418443 w 4562635"/>
                <a:gd name="connsiteY702" fmla="*/ 3330224 h 4633498"/>
                <a:gd name="connsiteX703" fmla="*/ 1458345 w 4562635"/>
                <a:gd name="connsiteY703" fmla="*/ 3406989 h 4633498"/>
                <a:gd name="connsiteX704" fmla="*/ 1536756 w 4562635"/>
                <a:gd name="connsiteY704" fmla="*/ 3366232 h 4633498"/>
                <a:gd name="connsiteX705" fmla="*/ 1496854 w 4562635"/>
                <a:gd name="connsiteY705" fmla="*/ 3289467 h 4633498"/>
                <a:gd name="connsiteX706" fmla="*/ 1418443 w 4562635"/>
                <a:gd name="connsiteY706" fmla="*/ 3330224 h 4633498"/>
                <a:gd name="connsiteX707" fmla="*/ 1469061 w 4562635"/>
                <a:gd name="connsiteY707" fmla="*/ 3429164 h 4633498"/>
                <a:gd name="connsiteX708" fmla="*/ 1509936 w 4562635"/>
                <a:gd name="connsiteY708" fmla="*/ 3507803 h 4633498"/>
                <a:gd name="connsiteX709" fmla="*/ 1587710 w 4562635"/>
                <a:gd name="connsiteY709" fmla="*/ 3467377 h 4633498"/>
                <a:gd name="connsiteX710" fmla="*/ 1546835 w 4562635"/>
                <a:gd name="connsiteY710" fmla="*/ 3388738 h 4633498"/>
                <a:gd name="connsiteX711" fmla="*/ 1469061 w 4562635"/>
                <a:gd name="connsiteY711" fmla="*/ 3429164 h 4633498"/>
                <a:gd name="connsiteX712" fmla="*/ 825443 w 4562635"/>
                <a:gd name="connsiteY712" fmla="*/ 2214854 h 4633498"/>
                <a:gd name="connsiteX713" fmla="*/ 849258 w 4562635"/>
                <a:gd name="connsiteY713" fmla="*/ 2260671 h 4633498"/>
                <a:gd name="connsiteX714" fmla="*/ 895682 w 4562635"/>
                <a:gd name="connsiteY714" fmla="*/ 2236540 h 4633498"/>
                <a:gd name="connsiteX715" fmla="*/ 871867 w 4562635"/>
                <a:gd name="connsiteY715" fmla="*/ 2190723 h 4633498"/>
                <a:gd name="connsiteX716" fmla="*/ 825443 w 4562635"/>
                <a:gd name="connsiteY716" fmla="*/ 2214854 h 4633498"/>
                <a:gd name="connsiteX717" fmla="*/ 764287 w 4562635"/>
                <a:gd name="connsiteY717" fmla="*/ 2097198 h 4633498"/>
                <a:gd name="connsiteX718" fmla="*/ 788292 w 4562635"/>
                <a:gd name="connsiteY718" fmla="*/ 2143381 h 4633498"/>
                <a:gd name="connsiteX719" fmla="*/ 834342 w 4562635"/>
                <a:gd name="connsiteY719" fmla="*/ 2119444 h 4633498"/>
                <a:gd name="connsiteX720" fmla="*/ 810336 w 4562635"/>
                <a:gd name="connsiteY720" fmla="*/ 2073262 h 4633498"/>
                <a:gd name="connsiteX721" fmla="*/ 764287 w 4562635"/>
                <a:gd name="connsiteY721" fmla="*/ 2097198 h 4633498"/>
                <a:gd name="connsiteX722" fmla="*/ 794402 w 4562635"/>
                <a:gd name="connsiteY722" fmla="*/ 2156966 h 4633498"/>
                <a:gd name="connsiteX723" fmla="*/ 817836 w 4562635"/>
                <a:gd name="connsiteY723" fmla="*/ 2202048 h 4633498"/>
                <a:gd name="connsiteX724" fmla="*/ 865009 w 4562635"/>
                <a:gd name="connsiteY724" fmla="*/ 2177528 h 4633498"/>
                <a:gd name="connsiteX725" fmla="*/ 841575 w 4562635"/>
                <a:gd name="connsiteY725" fmla="*/ 2132446 h 4633498"/>
                <a:gd name="connsiteX726" fmla="*/ 794402 w 4562635"/>
                <a:gd name="connsiteY726" fmla="*/ 2156966 h 4633498"/>
                <a:gd name="connsiteX727" fmla="*/ 1038160 w 4562635"/>
                <a:gd name="connsiteY727" fmla="*/ 2638311 h 4633498"/>
                <a:gd name="connsiteX728" fmla="*/ 1055531 w 4562635"/>
                <a:gd name="connsiteY728" fmla="*/ 2671729 h 4633498"/>
                <a:gd name="connsiteX729" fmla="*/ 1103590 w 4562635"/>
                <a:gd name="connsiteY729" fmla="*/ 2646748 h 4633498"/>
                <a:gd name="connsiteX730" fmla="*/ 1086220 w 4562635"/>
                <a:gd name="connsiteY730" fmla="*/ 2613330 h 4633498"/>
                <a:gd name="connsiteX731" fmla="*/ 1038160 w 4562635"/>
                <a:gd name="connsiteY731" fmla="*/ 2638311 h 4633498"/>
                <a:gd name="connsiteX732" fmla="*/ 1009075 w 4562635"/>
                <a:gd name="connsiteY732" fmla="*/ 2582354 h 4633498"/>
                <a:gd name="connsiteX733" fmla="*/ 1027253 w 4562635"/>
                <a:gd name="connsiteY733" fmla="*/ 2617326 h 4633498"/>
                <a:gd name="connsiteX734" fmla="*/ 1074351 w 4562635"/>
                <a:gd name="connsiteY734" fmla="*/ 2592845 h 4633498"/>
                <a:gd name="connsiteX735" fmla="*/ 1058096 w 4562635"/>
                <a:gd name="connsiteY735" fmla="*/ 2556873 h 4633498"/>
                <a:gd name="connsiteX736" fmla="*/ 1009075 w 4562635"/>
                <a:gd name="connsiteY736" fmla="*/ 2582354 h 4633498"/>
                <a:gd name="connsiteX737" fmla="*/ 1066765 w 4562635"/>
                <a:gd name="connsiteY737" fmla="*/ 2694517 h 4633498"/>
                <a:gd name="connsiteX738" fmla="*/ 1131804 w 4562635"/>
                <a:gd name="connsiteY738" fmla="*/ 2819643 h 4633498"/>
                <a:gd name="connsiteX739" fmla="*/ 1179384 w 4562635"/>
                <a:gd name="connsiteY739" fmla="*/ 2794912 h 4633498"/>
                <a:gd name="connsiteX740" fmla="*/ 1113132 w 4562635"/>
                <a:gd name="connsiteY740" fmla="*/ 2667454 h 4633498"/>
                <a:gd name="connsiteX741" fmla="*/ 1075646 w 4562635"/>
                <a:gd name="connsiteY741" fmla="*/ 2686939 h 4633498"/>
                <a:gd name="connsiteX742" fmla="*/ 1066765 w 4562635"/>
                <a:gd name="connsiteY742" fmla="*/ 2694517 h 4633498"/>
                <a:gd name="connsiteX743" fmla="*/ 653387 w 4562635"/>
                <a:gd name="connsiteY743" fmla="*/ 1936880 h 4633498"/>
                <a:gd name="connsiteX744" fmla="*/ 683686 w 4562635"/>
                <a:gd name="connsiteY744" fmla="*/ 1995171 h 4633498"/>
                <a:gd name="connsiteX745" fmla="*/ 713535 w 4562635"/>
                <a:gd name="connsiteY745" fmla="*/ 1979656 h 4633498"/>
                <a:gd name="connsiteX746" fmla="*/ 683236 w 4562635"/>
                <a:gd name="connsiteY746" fmla="*/ 1921365 h 4633498"/>
                <a:gd name="connsiteX747" fmla="*/ 590202 w 4562635"/>
                <a:gd name="connsiteY747" fmla="*/ 1821627 h 4633498"/>
                <a:gd name="connsiteX748" fmla="*/ 620501 w 4562635"/>
                <a:gd name="connsiteY748" fmla="*/ 1879918 h 4633498"/>
                <a:gd name="connsiteX749" fmla="*/ 650350 w 4562635"/>
                <a:gd name="connsiteY749" fmla="*/ 1864403 h 4633498"/>
                <a:gd name="connsiteX750" fmla="*/ 620051 w 4562635"/>
                <a:gd name="connsiteY750" fmla="*/ 1806112 h 4633498"/>
                <a:gd name="connsiteX751" fmla="*/ 462830 w 4562635"/>
                <a:gd name="connsiteY751" fmla="*/ 1591352 h 4633498"/>
                <a:gd name="connsiteX752" fmla="*/ 495999 w 4562635"/>
                <a:gd name="connsiteY752" fmla="*/ 1655165 h 4633498"/>
                <a:gd name="connsiteX753" fmla="*/ 528673 w 4562635"/>
                <a:gd name="connsiteY753" fmla="*/ 1638181 h 4633498"/>
                <a:gd name="connsiteX754" fmla="*/ 495504 w 4562635"/>
                <a:gd name="connsiteY754" fmla="*/ 1574368 h 4633498"/>
                <a:gd name="connsiteX755" fmla="*/ 1782769 w 4562635"/>
                <a:gd name="connsiteY755" fmla="*/ 4137835 h 4633498"/>
                <a:gd name="connsiteX756" fmla="*/ 1822886 w 4562635"/>
                <a:gd name="connsiteY756" fmla="*/ 4215015 h 4633498"/>
                <a:gd name="connsiteX757" fmla="*/ 1862406 w 4562635"/>
                <a:gd name="connsiteY757" fmla="*/ 4194473 h 4633498"/>
                <a:gd name="connsiteX758" fmla="*/ 1822289 w 4562635"/>
                <a:gd name="connsiteY758" fmla="*/ 4117293 h 4633498"/>
                <a:gd name="connsiteX759" fmla="*/ 873680 w 4562635"/>
                <a:gd name="connsiteY759" fmla="*/ 2397229 h 4633498"/>
                <a:gd name="connsiteX760" fmla="*/ 913797 w 4562635"/>
                <a:gd name="connsiteY760" fmla="*/ 2474409 h 4633498"/>
                <a:gd name="connsiteX761" fmla="*/ 953318 w 4562635"/>
                <a:gd name="connsiteY761" fmla="*/ 2453866 h 4633498"/>
                <a:gd name="connsiteX762" fmla="*/ 913201 w 4562635"/>
                <a:gd name="connsiteY762" fmla="*/ 2376687 h 4633498"/>
                <a:gd name="connsiteX763" fmla="*/ 706448 w 4562635"/>
                <a:gd name="connsiteY763" fmla="*/ 2127727 h 4633498"/>
                <a:gd name="connsiteX764" fmla="*/ 730263 w 4562635"/>
                <a:gd name="connsiteY764" fmla="*/ 2173543 h 4633498"/>
                <a:gd name="connsiteX765" fmla="*/ 776686 w 4562635"/>
                <a:gd name="connsiteY765" fmla="*/ 2149413 h 4633498"/>
                <a:gd name="connsiteX766" fmla="*/ 752871 w 4562635"/>
                <a:gd name="connsiteY766" fmla="*/ 2103597 h 4633498"/>
                <a:gd name="connsiteX767" fmla="*/ 706448 w 4562635"/>
                <a:gd name="connsiteY767" fmla="*/ 2127727 h 4633498"/>
                <a:gd name="connsiteX768" fmla="*/ 736747 w 4562635"/>
                <a:gd name="connsiteY768" fmla="*/ 2186934 h 4633498"/>
                <a:gd name="connsiteX769" fmla="*/ 760180 w 4562635"/>
                <a:gd name="connsiteY769" fmla="*/ 2232017 h 4633498"/>
                <a:gd name="connsiteX770" fmla="*/ 806604 w 4562635"/>
                <a:gd name="connsiteY770" fmla="*/ 2207886 h 4633498"/>
                <a:gd name="connsiteX771" fmla="*/ 783171 w 4562635"/>
                <a:gd name="connsiteY771" fmla="*/ 2162804 h 4633498"/>
                <a:gd name="connsiteX772" fmla="*/ 736747 w 4562635"/>
                <a:gd name="connsiteY772" fmla="*/ 2186934 h 4633498"/>
                <a:gd name="connsiteX773" fmla="*/ 1229022 w 4562635"/>
                <a:gd name="connsiteY773" fmla="*/ 3146838 h 4633498"/>
                <a:gd name="connsiteX774" fmla="*/ 1269139 w 4562635"/>
                <a:gd name="connsiteY774" fmla="*/ 3224017 h 4633498"/>
                <a:gd name="connsiteX775" fmla="*/ 1308660 w 4562635"/>
                <a:gd name="connsiteY775" fmla="*/ 3203474 h 4633498"/>
                <a:gd name="connsiteX776" fmla="*/ 1268543 w 4562635"/>
                <a:gd name="connsiteY776" fmla="*/ 3126295 h 4633498"/>
                <a:gd name="connsiteX777" fmla="*/ 979931 w 4562635"/>
                <a:gd name="connsiteY777" fmla="*/ 2669564 h 4633498"/>
                <a:gd name="connsiteX778" fmla="*/ 1044566 w 4562635"/>
                <a:gd name="connsiteY778" fmla="*/ 2793913 h 4633498"/>
                <a:gd name="connsiteX779" fmla="*/ 1089743 w 4562635"/>
                <a:gd name="connsiteY779" fmla="*/ 2770431 h 4633498"/>
                <a:gd name="connsiteX780" fmla="*/ 1025107 w 4562635"/>
                <a:gd name="connsiteY780" fmla="*/ 2646082 h 4633498"/>
                <a:gd name="connsiteX781" fmla="*/ 979931 w 4562635"/>
                <a:gd name="connsiteY781" fmla="*/ 2669564 h 4633498"/>
                <a:gd name="connsiteX782" fmla="*/ 1062830 w 4562635"/>
                <a:gd name="connsiteY782" fmla="*/ 2830554 h 4633498"/>
                <a:gd name="connsiteX783" fmla="*/ 1074613 w 4562635"/>
                <a:gd name="connsiteY783" fmla="*/ 2849371 h 4633498"/>
                <a:gd name="connsiteX784" fmla="*/ 1117387 w 4562635"/>
                <a:gd name="connsiteY784" fmla="*/ 2827137 h 4633498"/>
                <a:gd name="connsiteX785" fmla="*/ 1077832 w 4562635"/>
                <a:gd name="connsiteY785" fmla="*/ 2806236 h 4633498"/>
                <a:gd name="connsiteX786" fmla="*/ 1062830 w 4562635"/>
                <a:gd name="connsiteY786" fmla="*/ 2830554 h 4633498"/>
                <a:gd name="connsiteX787" fmla="*/ 1145363 w 4562635"/>
                <a:gd name="connsiteY787" fmla="*/ 2994237 h 4633498"/>
                <a:gd name="connsiteX788" fmla="*/ 1185480 w 4562635"/>
                <a:gd name="connsiteY788" fmla="*/ 3071417 h 4633498"/>
                <a:gd name="connsiteX789" fmla="*/ 1225001 w 4562635"/>
                <a:gd name="connsiteY789" fmla="*/ 3050874 h 4633498"/>
                <a:gd name="connsiteX790" fmla="*/ 1184884 w 4562635"/>
                <a:gd name="connsiteY790" fmla="*/ 2973695 h 4633498"/>
                <a:gd name="connsiteX791" fmla="*/ 586325 w 4562635"/>
                <a:gd name="connsiteY791" fmla="*/ 1971739 h 4633498"/>
                <a:gd name="connsiteX792" fmla="*/ 616624 w 4562635"/>
                <a:gd name="connsiteY792" fmla="*/ 2030029 h 4633498"/>
                <a:gd name="connsiteX793" fmla="*/ 646472 w 4562635"/>
                <a:gd name="connsiteY793" fmla="*/ 2014515 h 4633498"/>
                <a:gd name="connsiteX794" fmla="*/ 616173 w 4562635"/>
                <a:gd name="connsiteY794" fmla="*/ 1956224 h 4633498"/>
                <a:gd name="connsiteX795" fmla="*/ 523140 w 4562635"/>
                <a:gd name="connsiteY795" fmla="*/ 1856485 h 4633498"/>
                <a:gd name="connsiteX796" fmla="*/ 553439 w 4562635"/>
                <a:gd name="connsiteY796" fmla="*/ 1914776 h 4633498"/>
                <a:gd name="connsiteX797" fmla="*/ 583287 w 4562635"/>
                <a:gd name="connsiteY797" fmla="*/ 1899261 h 4633498"/>
                <a:gd name="connsiteX798" fmla="*/ 552988 w 4562635"/>
                <a:gd name="connsiteY798" fmla="*/ 1840970 h 4633498"/>
                <a:gd name="connsiteX799" fmla="*/ 389416 w 4562635"/>
                <a:gd name="connsiteY799" fmla="*/ 1629512 h 4633498"/>
                <a:gd name="connsiteX800" fmla="*/ 422585 w 4562635"/>
                <a:gd name="connsiteY800" fmla="*/ 1693324 h 4633498"/>
                <a:gd name="connsiteX801" fmla="*/ 455260 w 4562635"/>
                <a:gd name="connsiteY801" fmla="*/ 1676340 h 4633498"/>
                <a:gd name="connsiteX802" fmla="*/ 422091 w 4562635"/>
                <a:gd name="connsiteY802" fmla="*/ 1612528 h 4633498"/>
                <a:gd name="connsiteX803" fmla="*/ 708259 w 4562635"/>
                <a:gd name="connsiteY803" fmla="*/ 2275765 h 4633498"/>
                <a:gd name="connsiteX804" fmla="*/ 731883 w 4562635"/>
                <a:gd name="connsiteY804" fmla="*/ 2321215 h 4633498"/>
                <a:gd name="connsiteX805" fmla="*/ 777560 w 4562635"/>
                <a:gd name="connsiteY805" fmla="*/ 2297473 h 4633498"/>
                <a:gd name="connsiteX806" fmla="*/ 753935 w 4562635"/>
                <a:gd name="connsiteY806" fmla="*/ 2252023 h 4633498"/>
                <a:gd name="connsiteX807" fmla="*/ 708259 w 4562635"/>
                <a:gd name="connsiteY807" fmla="*/ 2275765 h 4633498"/>
                <a:gd name="connsiteX808" fmla="*/ 677967 w 4562635"/>
                <a:gd name="connsiteY808" fmla="*/ 2217487 h 4633498"/>
                <a:gd name="connsiteX809" fmla="*/ 701591 w 4562635"/>
                <a:gd name="connsiteY809" fmla="*/ 2262936 h 4633498"/>
                <a:gd name="connsiteX810" fmla="*/ 747267 w 4562635"/>
                <a:gd name="connsiteY810" fmla="*/ 2239194 h 4633498"/>
                <a:gd name="connsiteX811" fmla="*/ 723643 w 4562635"/>
                <a:gd name="connsiteY811" fmla="*/ 2193745 h 4633498"/>
                <a:gd name="connsiteX812" fmla="*/ 677967 w 4562635"/>
                <a:gd name="connsiteY812" fmla="*/ 2217487 h 4633498"/>
                <a:gd name="connsiteX813" fmla="*/ 1693975 w 4562635"/>
                <a:gd name="connsiteY813" fmla="*/ 4183988 h 4633498"/>
                <a:gd name="connsiteX814" fmla="*/ 1734093 w 4562635"/>
                <a:gd name="connsiteY814" fmla="*/ 4261169 h 4633498"/>
                <a:gd name="connsiteX815" fmla="*/ 1773614 w 4562635"/>
                <a:gd name="connsiteY815" fmla="*/ 4240626 h 4633498"/>
                <a:gd name="connsiteX816" fmla="*/ 1733496 w 4562635"/>
                <a:gd name="connsiteY816" fmla="*/ 4163446 h 4633498"/>
                <a:gd name="connsiteX817" fmla="*/ 784888 w 4562635"/>
                <a:gd name="connsiteY817" fmla="*/ 2443383 h 4633498"/>
                <a:gd name="connsiteX818" fmla="*/ 825005 w 4562635"/>
                <a:gd name="connsiteY818" fmla="*/ 2520562 h 4633498"/>
                <a:gd name="connsiteX819" fmla="*/ 864526 w 4562635"/>
                <a:gd name="connsiteY819" fmla="*/ 2500020 h 4633498"/>
                <a:gd name="connsiteX820" fmla="*/ 824409 w 4562635"/>
                <a:gd name="connsiteY820" fmla="*/ 2422840 h 4633498"/>
                <a:gd name="connsiteX821" fmla="*/ 890060 w 4562635"/>
                <a:gd name="connsiteY821" fmla="*/ 2648164 h 4633498"/>
                <a:gd name="connsiteX822" fmla="*/ 954291 w 4562635"/>
                <a:gd name="connsiteY822" fmla="*/ 2771736 h 4633498"/>
                <a:gd name="connsiteX823" fmla="*/ 1001390 w 4562635"/>
                <a:gd name="connsiteY823" fmla="*/ 2747254 h 4633498"/>
                <a:gd name="connsiteX824" fmla="*/ 937158 w 4562635"/>
                <a:gd name="connsiteY824" fmla="*/ 2623683 h 4633498"/>
                <a:gd name="connsiteX825" fmla="*/ 890060 w 4562635"/>
                <a:gd name="connsiteY825" fmla="*/ 2648164 h 4633498"/>
                <a:gd name="connsiteX826" fmla="*/ 966737 w 4562635"/>
                <a:gd name="connsiteY826" fmla="*/ 2796856 h 4633498"/>
                <a:gd name="connsiteX827" fmla="*/ 982896 w 4562635"/>
                <a:gd name="connsiteY827" fmla="*/ 2827943 h 4633498"/>
                <a:gd name="connsiteX828" fmla="*/ 1027265 w 4562635"/>
                <a:gd name="connsiteY828" fmla="*/ 2802906 h 4633498"/>
                <a:gd name="connsiteX829" fmla="*/ 1017200 w 4562635"/>
                <a:gd name="connsiteY829" fmla="*/ 2770625 h 4633498"/>
                <a:gd name="connsiteX830" fmla="*/ 966737 w 4562635"/>
                <a:gd name="connsiteY830" fmla="*/ 2796856 h 4633498"/>
                <a:gd name="connsiteX831" fmla="*/ 1140229 w 4562635"/>
                <a:gd name="connsiteY831" fmla="*/ 3192991 h 4633498"/>
                <a:gd name="connsiteX832" fmla="*/ 1180346 w 4562635"/>
                <a:gd name="connsiteY832" fmla="*/ 3270171 h 4633498"/>
                <a:gd name="connsiteX833" fmla="*/ 1219866 w 4562635"/>
                <a:gd name="connsiteY833" fmla="*/ 3249629 h 4633498"/>
                <a:gd name="connsiteX834" fmla="*/ 1179749 w 4562635"/>
                <a:gd name="connsiteY834" fmla="*/ 3172449 h 4633498"/>
                <a:gd name="connsiteX835" fmla="*/ 519262 w 4562635"/>
                <a:gd name="connsiteY835" fmla="*/ 2006597 h 4633498"/>
                <a:gd name="connsiteX836" fmla="*/ 549561 w 4562635"/>
                <a:gd name="connsiteY836" fmla="*/ 2064888 h 4633498"/>
                <a:gd name="connsiteX837" fmla="*/ 579410 w 4562635"/>
                <a:gd name="connsiteY837" fmla="*/ 2049373 h 4633498"/>
                <a:gd name="connsiteX838" fmla="*/ 549111 w 4562635"/>
                <a:gd name="connsiteY838" fmla="*/ 1991082 h 4633498"/>
                <a:gd name="connsiteX839" fmla="*/ 1056569 w 4562635"/>
                <a:gd name="connsiteY839" fmla="*/ 3040392 h 4633498"/>
                <a:gd name="connsiteX840" fmla="*/ 1096686 w 4562635"/>
                <a:gd name="connsiteY840" fmla="*/ 3117571 h 4633498"/>
                <a:gd name="connsiteX841" fmla="*/ 1136206 w 4562635"/>
                <a:gd name="connsiteY841" fmla="*/ 3097029 h 4633498"/>
                <a:gd name="connsiteX842" fmla="*/ 1096089 w 4562635"/>
                <a:gd name="connsiteY842" fmla="*/ 3019850 h 4633498"/>
                <a:gd name="connsiteX843" fmla="*/ 456077 w 4562635"/>
                <a:gd name="connsiteY843" fmla="*/ 1891344 h 4633498"/>
                <a:gd name="connsiteX844" fmla="*/ 486376 w 4562635"/>
                <a:gd name="connsiteY844" fmla="*/ 1949634 h 4633498"/>
                <a:gd name="connsiteX845" fmla="*/ 516225 w 4562635"/>
                <a:gd name="connsiteY845" fmla="*/ 1934119 h 4633498"/>
                <a:gd name="connsiteX846" fmla="*/ 485926 w 4562635"/>
                <a:gd name="connsiteY846" fmla="*/ 1875829 h 4633498"/>
                <a:gd name="connsiteX847" fmla="*/ 590768 w 4562635"/>
                <a:gd name="connsiteY847" fmla="*/ 2188788 h 4633498"/>
                <a:gd name="connsiteX848" fmla="*/ 614202 w 4562635"/>
                <a:gd name="connsiteY848" fmla="*/ 2233871 h 4633498"/>
                <a:gd name="connsiteX849" fmla="*/ 660251 w 4562635"/>
                <a:gd name="connsiteY849" fmla="*/ 2209935 h 4633498"/>
                <a:gd name="connsiteX850" fmla="*/ 636818 w 4562635"/>
                <a:gd name="connsiteY850" fmla="*/ 2164852 h 4633498"/>
                <a:gd name="connsiteX851" fmla="*/ 590768 w 4562635"/>
                <a:gd name="connsiteY851" fmla="*/ 2188788 h 4633498"/>
                <a:gd name="connsiteX852" fmla="*/ 620496 w 4562635"/>
                <a:gd name="connsiteY852" fmla="*/ 2246894 h 4633498"/>
                <a:gd name="connsiteX853" fmla="*/ 644501 w 4562635"/>
                <a:gd name="connsiteY853" fmla="*/ 2293076 h 4633498"/>
                <a:gd name="connsiteX854" fmla="*/ 690176 w 4562635"/>
                <a:gd name="connsiteY854" fmla="*/ 2269335 h 4633498"/>
                <a:gd name="connsiteX855" fmla="*/ 666170 w 4562635"/>
                <a:gd name="connsiteY855" fmla="*/ 2223153 h 4633498"/>
                <a:gd name="connsiteX856" fmla="*/ 620496 w 4562635"/>
                <a:gd name="connsiteY856" fmla="*/ 2246894 h 4633498"/>
                <a:gd name="connsiteX857" fmla="*/ 316003 w 4562635"/>
                <a:gd name="connsiteY857" fmla="*/ 1667671 h 4633498"/>
                <a:gd name="connsiteX858" fmla="*/ 349172 w 4562635"/>
                <a:gd name="connsiteY858" fmla="*/ 1731484 h 4633498"/>
                <a:gd name="connsiteX859" fmla="*/ 381847 w 4562635"/>
                <a:gd name="connsiteY859" fmla="*/ 1714500 h 4633498"/>
                <a:gd name="connsiteX860" fmla="*/ 348678 w 4562635"/>
                <a:gd name="connsiteY860" fmla="*/ 1650687 h 4633498"/>
                <a:gd name="connsiteX861" fmla="*/ 1605183 w 4562635"/>
                <a:gd name="connsiteY861" fmla="*/ 4230142 h 4633498"/>
                <a:gd name="connsiteX862" fmla="*/ 1645301 w 4562635"/>
                <a:gd name="connsiteY862" fmla="*/ 4307322 h 4633498"/>
                <a:gd name="connsiteX863" fmla="*/ 1684822 w 4562635"/>
                <a:gd name="connsiteY863" fmla="*/ 4286779 h 4633498"/>
                <a:gd name="connsiteX864" fmla="*/ 1644704 w 4562635"/>
                <a:gd name="connsiteY864" fmla="*/ 4209599 h 4633498"/>
                <a:gd name="connsiteX865" fmla="*/ 696095 w 4562635"/>
                <a:gd name="connsiteY865" fmla="*/ 2489537 h 4633498"/>
                <a:gd name="connsiteX866" fmla="*/ 736212 w 4562635"/>
                <a:gd name="connsiteY866" fmla="*/ 2566716 h 4633498"/>
                <a:gd name="connsiteX867" fmla="*/ 775733 w 4562635"/>
                <a:gd name="connsiteY867" fmla="*/ 2546173 h 4633498"/>
                <a:gd name="connsiteX868" fmla="*/ 735616 w 4562635"/>
                <a:gd name="connsiteY868" fmla="*/ 2468994 h 4633498"/>
                <a:gd name="connsiteX869" fmla="*/ 452199 w 4562635"/>
                <a:gd name="connsiteY869" fmla="*/ 2041456 h 4633498"/>
                <a:gd name="connsiteX870" fmla="*/ 482498 w 4562635"/>
                <a:gd name="connsiteY870" fmla="*/ 2099747 h 4633498"/>
                <a:gd name="connsiteX871" fmla="*/ 512346 w 4562635"/>
                <a:gd name="connsiteY871" fmla="*/ 2084232 h 4633498"/>
                <a:gd name="connsiteX872" fmla="*/ 482047 w 4562635"/>
                <a:gd name="connsiteY872" fmla="*/ 2025941 h 4633498"/>
                <a:gd name="connsiteX873" fmla="*/ 389014 w 4562635"/>
                <a:gd name="connsiteY873" fmla="*/ 1926202 h 4633498"/>
                <a:gd name="connsiteX874" fmla="*/ 419313 w 4562635"/>
                <a:gd name="connsiteY874" fmla="*/ 1984493 h 4633498"/>
                <a:gd name="connsiteX875" fmla="*/ 449161 w 4562635"/>
                <a:gd name="connsiteY875" fmla="*/ 1968978 h 4633498"/>
                <a:gd name="connsiteX876" fmla="*/ 418862 w 4562635"/>
                <a:gd name="connsiteY876" fmla="*/ 1910687 h 4633498"/>
                <a:gd name="connsiteX877" fmla="*/ 242590 w 4562635"/>
                <a:gd name="connsiteY877" fmla="*/ 1705830 h 4633498"/>
                <a:gd name="connsiteX878" fmla="*/ 275759 w 4562635"/>
                <a:gd name="connsiteY878" fmla="*/ 1769643 h 4633498"/>
                <a:gd name="connsiteX879" fmla="*/ 308435 w 4562635"/>
                <a:gd name="connsiteY879" fmla="*/ 1752658 h 4633498"/>
                <a:gd name="connsiteX880" fmla="*/ 275266 w 4562635"/>
                <a:gd name="connsiteY880" fmla="*/ 1688846 h 4633498"/>
                <a:gd name="connsiteX881" fmla="*/ 1516390 w 4562635"/>
                <a:gd name="connsiteY881" fmla="*/ 4276295 h 4633498"/>
                <a:gd name="connsiteX882" fmla="*/ 1556507 w 4562635"/>
                <a:gd name="connsiteY882" fmla="*/ 4353476 h 4633498"/>
                <a:gd name="connsiteX883" fmla="*/ 1596028 w 4562635"/>
                <a:gd name="connsiteY883" fmla="*/ 4332933 h 4633498"/>
                <a:gd name="connsiteX884" fmla="*/ 1555911 w 4562635"/>
                <a:gd name="connsiteY884" fmla="*/ 4255753 h 4633498"/>
                <a:gd name="connsiteX885" fmla="*/ 607303 w 4562635"/>
                <a:gd name="connsiteY885" fmla="*/ 2535690 h 4633498"/>
                <a:gd name="connsiteX886" fmla="*/ 647420 w 4562635"/>
                <a:gd name="connsiteY886" fmla="*/ 2612869 h 4633498"/>
                <a:gd name="connsiteX887" fmla="*/ 686940 w 4562635"/>
                <a:gd name="connsiteY887" fmla="*/ 2592327 h 4633498"/>
                <a:gd name="connsiteX888" fmla="*/ 646823 w 4562635"/>
                <a:gd name="connsiteY888" fmla="*/ 2515148 h 4633498"/>
                <a:gd name="connsiteX889" fmla="*/ 169177 w 4562635"/>
                <a:gd name="connsiteY889" fmla="*/ 1743990 h 4633498"/>
                <a:gd name="connsiteX890" fmla="*/ 202346 w 4562635"/>
                <a:gd name="connsiteY890" fmla="*/ 1807802 h 4633498"/>
                <a:gd name="connsiteX891" fmla="*/ 235022 w 4562635"/>
                <a:gd name="connsiteY891" fmla="*/ 1790818 h 4633498"/>
                <a:gd name="connsiteX892" fmla="*/ 201853 w 4562635"/>
                <a:gd name="connsiteY892" fmla="*/ 1727005 h 4633498"/>
                <a:gd name="connsiteX893" fmla="*/ 36456 w 4562635"/>
                <a:gd name="connsiteY893" fmla="*/ 1738680 h 4633498"/>
                <a:gd name="connsiteX894" fmla="*/ 400014 w 4562635"/>
                <a:gd name="connsiteY894" fmla="*/ 1549706 h 4633498"/>
                <a:gd name="connsiteX895" fmla="*/ 392453 w 4562635"/>
                <a:gd name="connsiteY895" fmla="*/ 1552688 h 4633498"/>
                <a:gd name="connsiteX896" fmla="*/ 377710 w 4562635"/>
                <a:gd name="connsiteY896" fmla="*/ 1551363 h 4633498"/>
                <a:gd name="connsiteX897" fmla="*/ 333978 w 4562635"/>
                <a:gd name="connsiteY897" fmla="*/ 1566603 h 4633498"/>
                <a:gd name="connsiteX898" fmla="*/ 298197 w 4562635"/>
                <a:gd name="connsiteY898" fmla="*/ 1568591 h 4633498"/>
                <a:gd name="connsiteX899" fmla="*/ 296872 w 4562635"/>
                <a:gd name="connsiteY899" fmla="*/ 1569916 h 4633498"/>
                <a:gd name="connsiteX900" fmla="*/ 291571 w 4562635"/>
                <a:gd name="connsiteY900" fmla="*/ 1569916 h 4633498"/>
                <a:gd name="connsiteX901" fmla="*/ 279644 w 4562635"/>
                <a:gd name="connsiteY901" fmla="*/ 1585819 h 4633498"/>
                <a:gd name="connsiteX902" fmla="*/ 271030 w 4562635"/>
                <a:gd name="connsiteY902" fmla="*/ 1591782 h 4633498"/>
                <a:gd name="connsiteX903" fmla="*/ 253802 w 4562635"/>
                <a:gd name="connsiteY903" fmla="*/ 1577867 h 4633498"/>
                <a:gd name="connsiteX904" fmla="*/ 251152 w 4562635"/>
                <a:gd name="connsiteY904" fmla="*/ 1575879 h 4633498"/>
                <a:gd name="connsiteX905" fmla="*/ 248501 w 4562635"/>
                <a:gd name="connsiteY905" fmla="*/ 1595758 h 4633498"/>
                <a:gd name="connsiteX906" fmla="*/ 245851 w 4562635"/>
                <a:gd name="connsiteY906" fmla="*/ 1599734 h 4633498"/>
                <a:gd name="connsiteX907" fmla="*/ 245188 w 4562635"/>
                <a:gd name="connsiteY907" fmla="*/ 1599734 h 4633498"/>
                <a:gd name="connsiteX908" fmla="*/ 221997 w 4562635"/>
                <a:gd name="connsiteY908" fmla="*/ 1606360 h 4633498"/>
                <a:gd name="connsiteX909" fmla="*/ 217359 w 4562635"/>
                <a:gd name="connsiteY909" fmla="*/ 1617624 h 4633498"/>
                <a:gd name="connsiteX910" fmla="*/ 192842 w 4562635"/>
                <a:gd name="connsiteY910" fmla="*/ 1606360 h 4633498"/>
                <a:gd name="connsiteX911" fmla="*/ 188866 w 4562635"/>
                <a:gd name="connsiteY911" fmla="*/ 1554013 h 4633498"/>
                <a:gd name="connsiteX912" fmla="*/ 179590 w 4562635"/>
                <a:gd name="connsiteY912" fmla="*/ 1598408 h 4633498"/>
                <a:gd name="connsiteX913" fmla="*/ 180915 w 4562635"/>
                <a:gd name="connsiteY913" fmla="*/ 1617624 h 4633498"/>
                <a:gd name="connsiteX914" fmla="*/ 163687 w 4562635"/>
                <a:gd name="connsiteY914" fmla="*/ 1628888 h 4633498"/>
                <a:gd name="connsiteX915" fmla="*/ 86825 w 4562635"/>
                <a:gd name="connsiteY915" fmla="*/ 1660693 h 4633498"/>
                <a:gd name="connsiteX916" fmla="*/ 80861 w 4562635"/>
                <a:gd name="connsiteY916" fmla="*/ 1662019 h 4633498"/>
                <a:gd name="connsiteX917" fmla="*/ 21226 w 4562635"/>
                <a:gd name="connsiteY917" fmla="*/ 1644128 h 4633498"/>
                <a:gd name="connsiteX918" fmla="*/ 10790 w 4562635"/>
                <a:gd name="connsiteY918" fmla="*/ 1668727 h 4633498"/>
                <a:gd name="connsiteX919" fmla="*/ 0 w 4562635"/>
                <a:gd name="connsiteY919" fmla="*/ 1667915 h 4633498"/>
                <a:gd name="connsiteX920" fmla="*/ 257327 w 4562635"/>
                <a:gd name="connsiteY920" fmla="*/ 2167420 h 4633498"/>
                <a:gd name="connsiteX921" fmla="*/ 422016 w 4562635"/>
                <a:gd name="connsiteY921" fmla="*/ 2081816 h 4633498"/>
                <a:gd name="connsiteX922" fmla="*/ 371518 w 4562635"/>
                <a:gd name="connsiteY922" fmla="*/ 1984665 h 4633498"/>
                <a:gd name="connsiteX923" fmla="*/ 207183 w 4562635"/>
                <a:gd name="connsiteY923" fmla="*/ 2070084 h 4633498"/>
                <a:gd name="connsiteX924" fmla="*/ 1343695 w 4562635"/>
                <a:gd name="connsiteY924" fmla="*/ 4276198 h 4633498"/>
                <a:gd name="connsiteX925" fmla="*/ 2226064 w 4562635"/>
                <a:gd name="connsiteY925" fmla="*/ 3817552 h 4633498"/>
                <a:gd name="connsiteX926" fmla="*/ 2583126 w 4562635"/>
                <a:gd name="connsiteY926" fmla="*/ 3890181 h 4633498"/>
                <a:gd name="connsiteX927" fmla="*/ 2585447 w 4562635"/>
                <a:gd name="connsiteY927" fmla="*/ 3887734 h 4633498"/>
                <a:gd name="connsiteX928" fmla="*/ 2592122 w 4562635"/>
                <a:gd name="connsiteY928" fmla="*/ 3884673 h 4633498"/>
                <a:gd name="connsiteX929" fmla="*/ 2604502 w 4562635"/>
                <a:gd name="connsiteY929" fmla="*/ 3880332 h 4633498"/>
                <a:gd name="connsiteX930" fmla="*/ 2617490 w 4562635"/>
                <a:gd name="connsiteY930" fmla="*/ 3876497 h 4633498"/>
                <a:gd name="connsiteX931" fmla="*/ 2646054 w 4562635"/>
                <a:gd name="connsiteY931" fmla="*/ 3845965 h 4633498"/>
                <a:gd name="connsiteX932" fmla="*/ 2623922 w 4562635"/>
                <a:gd name="connsiteY932" fmla="*/ 3874961 h 4633498"/>
                <a:gd name="connsiteX933" fmla="*/ 2650318 w 4562635"/>
                <a:gd name="connsiteY933" fmla="*/ 3862466 h 4633498"/>
                <a:gd name="connsiteX934" fmla="*/ 2654291 w 4562635"/>
                <a:gd name="connsiteY934" fmla="*/ 3824360 h 4633498"/>
                <a:gd name="connsiteX935" fmla="*/ 2693587 w 4562635"/>
                <a:gd name="connsiteY935" fmla="*/ 3847653 h 4633498"/>
                <a:gd name="connsiteX936" fmla="*/ 2696927 w 4562635"/>
                <a:gd name="connsiteY936" fmla="*/ 3850440 h 4633498"/>
                <a:gd name="connsiteX937" fmla="*/ 2703961 w 4562635"/>
                <a:gd name="connsiteY937" fmla="*/ 3840775 h 4633498"/>
                <a:gd name="connsiteX938" fmla="*/ 2710511 w 4562635"/>
                <a:gd name="connsiteY938" fmla="*/ 3834159 h 4633498"/>
                <a:gd name="connsiteX939" fmla="*/ 2725435 w 4562635"/>
                <a:gd name="connsiteY939" fmla="*/ 3822447 h 4633498"/>
                <a:gd name="connsiteX940" fmla="*/ 2731744 w 4562635"/>
                <a:gd name="connsiteY940" fmla="*/ 3817356 h 4633498"/>
                <a:gd name="connsiteX941" fmla="*/ 2740661 w 4562635"/>
                <a:gd name="connsiteY941" fmla="*/ 3810989 h 4633498"/>
                <a:gd name="connsiteX942" fmla="*/ 2752862 w 4562635"/>
                <a:gd name="connsiteY942" fmla="*/ 3809950 h 4633498"/>
                <a:gd name="connsiteX943" fmla="*/ 2775200 w 4562635"/>
                <a:gd name="connsiteY943" fmla="*/ 3807876 h 4633498"/>
                <a:gd name="connsiteX944" fmla="*/ 2785259 w 4562635"/>
                <a:gd name="connsiteY944" fmla="*/ 3787792 h 4633498"/>
                <a:gd name="connsiteX945" fmla="*/ 2830226 w 4562635"/>
                <a:gd name="connsiteY945" fmla="*/ 3770943 h 4633498"/>
                <a:gd name="connsiteX946" fmla="*/ 2861364 w 4562635"/>
                <a:gd name="connsiteY946" fmla="*/ 3767583 h 4633498"/>
                <a:gd name="connsiteX947" fmla="*/ 2905968 w 4562635"/>
                <a:gd name="connsiteY947" fmla="*/ 3753021 h 4633498"/>
                <a:gd name="connsiteX948" fmla="*/ 2938194 w 4562635"/>
                <a:gd name="connsiteY948" fmla="*/ 3742801 h 4633498"/>
                <a:gd name="connsiteX949" fmla="*/ 2956342 w 4562635"/>
                <a:gd name="connsiteY949" fmla="*/ 3738956 h 4633498"/>
                <a:gd name="connsiteX950" fmla="*/ 2966243 w 4562635"/>
                <a:gd name="connsiteY950" fmla="*/ 3748081 h 4633498"/>
                <a:gd name="connsiteX951" fmla="*/ 2967206 w 4562635"/>
                <a:gd name="connsiteY951" fmla="*/ 3737666 h 4633498"/>
                <a:gd name="connsiteX952" fmla="*/ 2972841 w 4562635"/>
                <a:gd name="connsiteY952" fmla="*/ 3725971 h 4633498"/>
                <a:gd name="connsiteX953" fmla="*/ 2995775 w 4562635"/>
                <a:gd name="connsiteY953" fmla="*/ 3711451 h 4633498"/>
                <a:gd name="connsiteX954" fmla="*/ 3022709 w 4562635"/>
                <a:gd name="connsiteY954" fmla="*/ 3689049 h 4633498"/>
                <a:gd name="connsiteX955" fmla="*/ 3076465 w 4562635"/>
                <a:gd name="connsiteY955" fmla="*/ 3657961 h 4633498"/>
                <a:gd name="connsiteX956" fmla="*/ 3174939 w 4562635"/>
                <a:gd name="connsiteY956" fmla="*/ 3602912 h 4633498"/>
                <a:gd name="connsiteX957" fmla="*/ 3182951 w 4562635"/>
                <a:gd name="connsiteY957" fmla="*/ 3600103 h 4633498"/>
                <a:gd name="connsiteX958" fmla="*/ 3176221 w 4562635"/>
                <a:gd name="connsiteY958" fmla="*/ 3610021 h 4633498"/>
                <a:gd name="connsiteX959" fmla="*/ 3103490 w 4562635"/>
                <a:gd name="connsiteY959" fmla="*/ 3671879 h 4633498"/>
                <a:gd name="connsiteX960" fmla="*/ 3048160 w 4562635"/>
                <a:gd name="connsiteY960" fmla="*/ 3708558 h 4633498"/>
                <a:gd name="connsiteX961" fmla="*/ 3102462 w 4562635"/>
                <a:gd name="connsiteY961" fmla="*/ 3676198 h 4633498"/>
                <a:gd name="connsiteX962" fmla="*/ 3152822 w 4562635"/>
                <a:gd name="connsiteY962" fmla="*/ 3649180 h 4633498"/>
                <a:gd name="connsiteX963" fmla="*/ 3167076 w 4562635"/>
                <a:gd name="connsiteY963" fmla="*/ 3635184 h 4633498"/>
                <a:gd name="connsiteX964" fmla="*/ 3196516 w 4562635"/>
                <a:gd name="connsiteY964" fmla="*/ 3633859 h 4633498"/>
                <a:gd name="connsiteX965" fmla="*/ 3212237 w 4562635"/>
                <a:gd name="connsiteY965" fmla="*/ 3632305 h 4633498"/>
                <a:gd name="connsiteX966" fmla="*/ 3223811 w 4562635"/>
                <a:gd name="connsiteY966" fmla="*/ 3609170 h 4633498"/>
                <a:gd name="connsiteX967" fmla="*/ 3246812 w 4562635"/>
                <a:gd name="connsiteY967" fmla="*/ 3600745 h 4633498"/>
                <a:gd name="connsiteX968" fmla="*/ 3262257 w 4562635"/>
                <a:gd name="connsiteY968" fmla="*/ 3561855 h 4633498"/>
                <a:gd name="connsiteX969" fmla="*/ 3265107 w 4562635"/>
                <a:gd name="connsiteY969" fmla="*/ 3559055 h 4633498"/>
                <a:gd name="connsiteX970" fmla="*/ 3311337 w 4562635"/>
                <a:gd name="connsiteY970" fmla="*/ 3527728 h 4633498"/>
                <a:gd name="connsiteX971" fmla="*/ 3326022 w 4562635"/>
                <a:gd name="connsiteY971" fmla="*/ 3521858 h 4633498"/>
                <a:gd name="connsiteX972" fmla="*/ 3338147 w 4562635"/>
                <a:gd name="connsiteY972" fmla="*/ 3501770 h 4633498"/>
                <a:gd name="connsiteX973" fmla="*/ 3345553 w 4562635"/>
                <a:gd name="connsiteY973" fmla="*/ 3502772 h 4633498"/>
                <a:gd name="connsiteX974" fmla="*/ 3357867 w 4562635"/>
                <a:gd name="connsiteY974" fmla="*/ 3492335 h 4633498"/>
                <a:gd name="connsiteX975" fmla="*/ 3364355 w 4562635"/>
                <a:gd name="connsiteY975" fmla="*/ 3483941 h 4633498"/>
                <a:gd name="connsiteX976" fmla="*/ 3395245 w 4562635"/>
                <a:gd name="connsiteY976" fmla="*/ 3473470 h 4633498"/>
                <a:gd name="connsiteX977" fmla="*/ 3410647 w 4562635"/>
                <a:gd name="connsiteY977" fmla="*/ 3454391 h 4633498"/>
                <a:gd name="connsiteX978" fmla="*/ 3435640 w 4562635"/>
                <a:gd name="connsiteY978" fmla="*/ 3435548 h 4633498"/>
                <a:gd name="connsiteX979" fmla="*/ 3447709 w 4562635"/>
                <a:gd name="connsiteY979" fmla="*/ 3422318 h 4633498"/>
                <a:gd name="connsiteX980" fmla="*/ 3475250 w 4562635"/>
                <a:gd name="connsiteY980" fmla="*/ 3400423 h 4633498"/>
                <a:gd name="connsiteX981" fmla="*/ 3478334 w 4562635"/>
                <a:gd name="connsiteY981" fmla="*/ 3387464 h 4633498"/>
                <a:gd name="connsiteX982" fmla="*/ 3467415 w 4562635"/>
                <a:gd name="connsiteY982" fmla="*/ 3395613 h 4633498"/>
                <a:gd name="connsiteX983" fmla="*/ 3457286 w 4562635"/>
                <a:gd name="connsiteY983" fmla="*/ 3405283 h 4633498"/>
                <a:gd name="connsiteX984" fmla="*/ 3461585 w 4562635"/>
                <a:gd name="connsiteY984" fmla="*/ 3393337 h 4633498"/>
                <a:gd name="connsiteX985" fmla="*/ 3466793 w 4562635"/>
                <a:gd name="connsiteY985" fmla="*/ 3377835 h 4633498"/>
                <a:gd name="connsiteX986" fmla="*/ 3479103 w 4562635"/>
                <a:gd name="connsiteY986" fmla="*/ 3363080 h 4633498"/>
                <a:gd name="connsiteX987" fmla="*/ 3481540 w 4562635"/>
                <a:gd name="connsiteY987" fmla="*/ 3373742 h 4633498"/>
                <a:gd name="connsiteX988" fmla="*/ 3487859 w 4562635"/>
                <a:gd name="connsiteY988" fmla="*/ 3381604 h 4633498"/>
                <a:gd name="connsiteX989" fmla="*/ 3535257 w 4562635"/>
                <a:gd name="connsiteY989" fmla="*/ 3366783 h 4633498"/>
                <a:gd name="connsiteX990" fmla="*/ 3553034 w 4562635"/>
                <a:gd name="connsiteY990" fmla="*/ 3356590 h 4633498"/>
                <a:gd name="connsiteX991" fmla="*/ 3569670 w 4562635"/>
                <a:gd name="connsiteY991" fmla="*/ 3360115 h 4633498"/>
                <a:gd name="connsiteX992" fmla="*/ 3594986 w 4562635"/>
                <a:gd name="connsiteY992" fmla="*/ 3363115 h 4633498"/>
                <a:gd name="connsiteX993" fmla="*/ 3562072 w 4562635"/>
                <a:gd name="connsiteY993" fmla="*/ 3349461 h 4633498"/>
                <a:gd name="connsiteX994" fmla="*/ 3591077 w 4562635"/>
                <a:gd name="connsiteY994" fmla="*/ 3335691 h 4633498"/>
                <a:gd name="connsiteX995" fmla="*/ 3597273 w 4562635"/>
                <a:gd name="connsiteY995" fmla="*/ 3339997 h 4633498"/>
                <a:gd name="connsiteX996" fmla="*/ 3602869 w 4562635"/>
                <a:gd name="connsiteY996" fmla="*/ 3352432 h 4633498"/>
                <a:gd name="connsiteX997" fmla="*/ 3619911 w 4562635"/>
                <a:gd name="connsiteY997" fmla="*/ 3333858 h 4633498"/>
                <a:gd name="connsiteX998" fmla="*/ 3626885 w 4562635"/>
                <a:gd name="connsiteY998" fmla="*/ 3326733 h 4633498"/>
                <a:gd name="connsiteX999" fmla="*/ 3662498 w 4562635"/>
                <a:gd name="connsiteY999" fmla="*/ 3303807 h 4633498"/>
                <a:gd name="connsiteX1000" fmla="*/ 3681553 w 4562635"/>
                <a:gd name="connsiteY1000" fmla="*/ 3296404 h 4633498"/>
                <a:gd name="connsiteX1001" fmla="*/ 3724577 w 4562635"/>
                <a:gd name="connsiteY1001" fmla="*/ 3278799 h 4633498"/>
                <a:gd name="connsiteX1002" fmla="*/ 3743094 w 4562635"/>
                <a:gd name="connsiteY1002" fmla="*/ 3281304 h 4633498"/>
                <a:gd name="connsiteX1003" fmla="*/ 3770264 w 4562635"/>
                <a:gd name="connsiteY1003" fmla="*/ 3253059 h 4633498"/>
                <a:gd name="connsiteX1004" fmla="*/ 3831411 w 4562635"/>
                <a:gd name="connsiteY1004" fmla="*/ 3201384 h 4633498"/>
                <a:gd name="connsiteX1005" fmla="*/ 3829357 w 4562635"/>
                <a:gd name="connsiteY1005" fmla="*/ 3214341 h 4633498"/>
                <a:gd name="connsiteX1006" fmla="*/ 3857820 w 4562635"/>
                <a:gd name="connsiteY1006" fmla="*/ 3206159 h 4633498"/>
                <a:gd name="connsiteX1007" fmla="*/ 3869169 w 4562635"/>
                <a:gd name="connsiteY1007" fmla="*/ 3201820 h 4633498"/>
                <a:gd name="connsiteX1008" fmla="*/ 3914567 w 4562635"/>
                <a:gd name="connsiteY1008" fmla="*/ 3193098 h 4633498"/>
                <a:gd name="connsiteX1009" fmla="*/ 3905802 w 4562635"/>
                <a:gd name="connsiteY1009" fmla="*/ 3165939 h 4633498"/>
                <a:gd name="connsiteX1010" fmla="*/ 3876014 w 4562635"/>
                <a:gd name="connsiteY1010" fmla="*/ 3186822 h 4633498"/>
                <a:gd name="connsiteX1011" fmla="*/ 3876066 w 4562635"/>
                <a:gd name="connsiteY1011" fmla="*/ 3175646 h 4633498"/>
                <a:gd name="connsiteX1012" fmla="*/ 3884669 w 4562635"/>
                <a:gd name="connsiteY1012" fmla="*/ 3156073 h 4633498"/>
                <a:gd name="connsiteX1013" fmla="*/ 3886261 w 4562635"/>
                <a:gd name="connsiteY1013" fmla="*/ 3172071 h 4633498"/>
                <a:gd name="connsiteX1014" fmla="*/ 3906464 w 4562635"/>
                <a:gd name="connsiteY1014" fmla="*/ 3159588 h 4633498"/>
                <a:gd name="connsiteX1015" fmla="*/ 3909378 w 4562635"/>
                <a:gd name="connsiteY1015" fmla="*/ 3158566 h 4633498"/>
                <a:gd name="connsiteX1016" fmla="*/ 3953474 w 4562635"/>
                <a:gd name="connsiteY1016" fmla="*/ 3116829 h 4633498"/>
                <a:gd name="connsiteX1017" fmla="*/ 3966333 w 4562635"/>
                <a:gd name="connsiteY1017" fmla="*/ 3105121 h 4633498"/>
                <a:gd name="connsiteX1018" fmla="*/ 3973374 w 4562635"/>
                <a:gd name="connsiteY1018" fmla="*/ 3104091 h 4633498"/>
                <a:gd name="connsiteX1019" fmla="*/ 3968645 w 4562635"/>
                <a:gd name="connsiteY1019" fmla="*/ 3112228 h 4633498"/>
                <a:gd name="connsiteX1020" fmla="*/ 3948332 w 4562635"/>
                <a:gd name="connsiteY1020" fmla="*/ 3138427 h 4633498"/>
                <a:gd name="connsiteX1021" fmla="*/ 3973443 w 4562635"/>
                <a:gd name="connsiteY1021" fmla="*/ 3114505 h 4633498"/>
                <a:gd name="connsiteX1022" fmla="*/ 3981275 w 4562635"/>
                <a:gd name="connsiteY1022" fmla="*/ 3114998 h 4633498"/>
                <a:gd name="connsiteX1023" fmla="*/ 3991165 w 4562635"/>
                <a:gd name="connsiteY1023" fmla="*/ 3111170 h 4633498"/>
                <a:gd name="connsiteX1024" fmla="*/ 4036374 w 4562635"/>
                <a:gd name="connsiteY1024" fmla="*/ 3092797 h 4633498"/>
                <a:gd name="connsiteX1025" fmla="*/ 4040155 w 4562635"/>
                <a:gd name="connsiteY1025" fmla="*/ 3112346 h 4633498"/>
                <a:gd name="connsiteX1026" fmla="*/ 4056842 w 4562635"/>
                <a:gd name="connsiteY1026" fmla="*/ 3104695 h 4633498"/>
                <a:gd name="connsiteX1027" fmla="*/ 4059524 w 4562635"/>
                <a:gd name="connsiteY1027" fmla="*/ 3118152 h 4633498"/>
                <a:gd name="connsiteX1028" fmla="*/ 4097381 w 4562635"/>
                <a:gd name="connsiteY1028" fmla="*/ 3091920 h 4633498"/>
                <a:gd name="connsiteX1029" fmla="*/ 4117907 w 4562635"/>
                <a:gd name="connsiteY1029" fmla="*/ 3101278 h 4633498"/>
                <a:gd name="connsiteX1030" fmla="*/ 4129734 w 4562635"/>
                <a:gd name="connsiteY1030" fmla="*/ 3089572 h 4633498"/>
                <a:gd name="connsiteX1031" fmla="*/ 4170189 w 4562635"/>
                <a:gd name="connsiteY1031" fmla="*/ 3049112 h 4633498"/>
                <a:gd name="connsiteX1032" fmla="*/ 4231492 w 4562635"/>
                <a:gd name="connsiteY1032" fmla="*/ 3039852 h 4633498"/>
                <a:gd name="connsiteX1033" fmla="*/ 4356135 w 4562635"/>
                <a:gd name="connsiteY1033" fmla="*/ 2991104 h 4633498"/>
                <a:gd name="connsiteX1034" fmla="*/ 4356859 w 4562635"/>
                <a:gd name="connsiteY1034" fmla="*/ 2986531 h 4633498"/>
                <a:gd name="connsiteX1035" fmla="*/ 4341867 w 4562635"/>
                <a:gd name="connsiteY1035" fmla="*/ 2987829 h 4633498"/>
                <a:gd name="connsiteX1036" fmla="*/ 4406733 w 4562635"/>
                <a:gd name="connsiteY1036" fmla="*/ 2958244 h 4633498"/>
                <a:gd name="connsiteX1037" fmla="*/ 4424511 w 4562635"/>
                <a:gd name="connsiteY1037" fmla="*/ 2948051 h 4633498"/>
                <a:gd name="connsiteX1038" fmla="*/ 4490465 w 4562635"/>
                <a:gd name="connsiteY1038" fmla="*/ 2911606 h 4633498"/>
                <a:gd name="connsiteX1039" fmla="*/ 4481477 w 4562635"/>
                <a:gd name="connsiteY1039" fmla="*/ 2907559 h 4633498"/>
                <a:gd name="connsiteX1040" fmla="*/ 4512725 w 4562635"/>
                <a:gd name="connsiteY1040" fmla="*/ 2890482 h 4633498"/>
                <a:gd name="connsiteX1041" fmla="*/ 4553791 w 4562635"/>
                <a:gd name="connsiteY1041" fmla="*/ 2854847 h 4633498"/>
                <a:gd name="connsiteX1042" fmla="*/ 4478616 w 4562635"/>
                <a:gd name="connsiteY1042" fmla="*/ 2897405 h 4633498"/>
                <a:gd name="connsiteX1043" fmla="*/ 4478312 w 4562635"/>
                <a:gd name="connsiteY1043" fmla="*/ 2897151 h 4633498"/>
                <a:gd name="connsiteX1044" fmla="*/ 4531758 w 4562635"/>
                <a:gd name="connsiteY1044" fmla="*/ 2857173 h 4633498"/>
                <a:gd name="connsiteX1045" fmla="*/ 4555054 w 4562635"/>
                <a:gd name="connsiteY1045" fmla="*/ 2840367 h 4633498"/>
                <a:gd name="connsiteX1046" fmla="*/ 4559115 w 4562635"/>
                <a:gd name="connsiteY1046" fmla="*/ 2834264 h 4633498"/>
                <a:gd name="connsiteX1047" fmla="*/ 4557421 w 4562635"/>
                <a:gd name="connsiteY1047" fmla="*/ 2840615 h 4633498"/>
                <a:gd name="connsiteX1048" fmla="*/ 4562635 w 4562635"/>
                <a:gd name="connsiteY1048" fmla="*/ 2837706 h 4633498"/>
                <a:gd name="connsiteX1049" fmla="*/ 3895860 w 4562635"/>
                <a:gd name="connsiteY1049" fmla="*/ 1023582 h 4633498"/>
                <a:gd name="connsiteX1050" fmla="*/ 3757209 w 4562635"/>
                <a:gd name="connsiteY1050" fmla="*/ 907902 h 4633498"/>
                <a:gd name="connsiteX1051" fmla="*/ 3423513 w 4562635"/>
                <a:gd name="connsiteY1051" fmla="*/ 0 h 4633498"/>
                <a:gd name="connsiteX1052" fmla="*/ 3347489 w 4562635"/>
                <a:gd name="connsiteY1052" fmla="*/ 17395 h 4633498"/>
                <a:gd name="connsiteX1053" fmla="*/ 3328969 w 4562635"/>
                <a:gd name="connsiteY1053" fmla="*/ 32664 h 4633498"/>
                <a:gd name="connsiteX1054" fmla="*/ 3291200 w 4562635"/>
                <a:gd name="connsiteY1054" fmla="*/ 59831 h 4633498"/>
                <a:gd name="connsiteX1055" fmla="*/ 3278611 w 4562635"/>
                <a:gd name="connsiteY1055" fmla="*/ 65132 h 4633498"/>
                <a:gd name="connsiteX1056" fmla="*/ 3276623 w 4562635"/>
                <a:gd name="connsiteY1056" fmla="*/ 52542 h 4633498"/>
                <a:gd name="connsiteX1057" fmla="*/ 3286562 w 4562635"/>
                <a:gd name="connsiteY1057" fmla="*/ 43266 h 4633498"/>
                <a:gd name="connsiteX1058" fmla="*/ 3264696 w 4562635"/>
                <a:gd name="connsiteY1058" fmla="*/ 43928 h 4633498"/>
                <a:gd name="connsiteX1059" fmla="*/ 3221626 w 4562635"/>
                <a:gd name="connsiteY1059" fmla="*/ 58505 h 4633498"/>
                <a:gd name="connsiteX1060" fmla="*/ 3212350 w 4562635"/>
                <a:gd name="connsiteY1060" fmla="*/ 81034 h 4633498"/>
                <a:gd name="connsiteX1061" fmla="*/ 3160667 w 4562635"/>
                <a:gd name="connsiteY1061" fmla="*/ 93624 h 4633498"/>
                <a:gd name="connsiteX1062" fmla="*/ 3081154 w 4562635"/>
                <a:gd name="connsiteY1062" fmla="*/ 114827 h 4633498"/>
                <a:gd name="connsiteX1063" fmla="*/ 3066576 w 4562635"/>
                <a:gd name="connsiteY1063" fmla="*/ 136693 h 4633498"/>
                <a:gd name="connsiteX1064" fmla="*/ 3079166 w 4562635"/>
                <a:gd name="connsiteY1064" fmla="*/ 151271 h 4633498"/>
                <a:gd name="connsiteX1065" fmla="*/ 3049348 w 4562635"/>
                <a:gd name="connsiteY1065" fmla="*/ 151271 h 4633498"/>
                <a:gd name="connsiteX1066" fmla="*/ 2969173 w 4562635"/>
                <a:gd name="connsiteY1066" fmla="*/ 159884 h 4633498"/>
                <a:gd name="connsiteX1067" fmla="*/ 2926103 w 4562635"/>
                <a:gd name="connsiteY1067" fmla="*/ 161873 h 4633498"/>
                <a:gd name="connsiteX1068" fmla="*/ 2887672 w 4562635"/>
                <a:gd name="connsiteY1068" fmla="*/ 167173 h 4633498"/>
                <a:gd name="connsiteX1069" fmla="*/ 2887672 w 4562635"/>
                <a:gd name="connsiteY1069" fmla="*/ 201629 h 4633498"/>
                <a:gd name="connsiteX1070" fmla="*/ 2835988 w 4562635"/>
                <a:gd name="connsiteY1070" fmla="*/ 238073 h 4633498"/>
                <a:gd name="connsiteX1071" fmla="*/ 2826049 w 4562635"/>
                <a:gd name="connsiteY1071" fmla="*/ 244036 h 4633498"/>
                <a:gd name="connsiteX1072" fmla="*/ 2796232 w 4562635"/>
                <a:gd name="connsiteY1072" fmla="*/ 305659 h 4633498"/>
                <a:gd name="connsiteX1073" fmla="*/ 2739247 w 4562635"/>
                <a:gd name="connsiteY1073" fmla="*/ 327525 h 4633498"/>
                <a:gd name="connsiteX1074" fmla="*/ 2748524 w 4562635"/>
                <a:gd name="connsiteY1074" fmla="*/ 345415 h 4633498"/>
                <a:gd name="connsiteX1075" fmla="*/ 2710755 w 4562635"/>
                <a:gd name="connsiteY1075" fmla="*/ 358005 h 4633498"/>
                <a:gd name="connsiteX1076" fmla="*/ 2747861 w 4562635"/>
                <a:gd name="connsiteY1076" fmla="*/ 388485 h 4633498"/>
                <a:gd name="connsiteX1077" fmla="*/ 2699491 w 4562635"/>
                <a:gd name="connsiteY1077" fmla="*/ 399087 h 4633498"/>
                <a:gd name="connsiteX1078" fmla="*/ 2726658 w 4562635"/>
                <a:gd name="connsiteY1078" fmla="*/ 401074 h 4633498"/>
                <a:gd name="connsiteX1079" fmla="*/ 2694852 w 4562635"/>
                <a:gd name="connsiteY1079" fmla="*/ 407038 h 4633498"/>
                <a:gd name="connsiteX1080" fmla="*/ 2641844 w 4562635"/>
                <a:gd name="connsiteY1080" fmla="*/ 423603 h 4633498"/>
                <a:gd name="connsiteX1081" fmla="*/ 2612689 w 4562635"/>
                <a:gd name="connsiteY1081" fmla="*/ 456071 h 4633498"/>
                <a:gd name="connsiteX1082" fmla="*/ 2594799 w 4562635"/>
                <a:gd name="connsiteY1082" fmla="*/ 482575 h 4633498"/>
                <a:gd name="connsiteX1083" fmla="*/ 2588173 w 4562635"/>
                <a:gd name="connsiteY1083" fmla="*/ 486551 h 4633498"/>
                <a:gd name="connsiteX1084" fmla="*/ 2539139 w 4562635"/>
                <a:gd name="connsiteY1084" fmla="*/ 499140 h 4633498"/>
                <a:gd name="connsiteX1085" fmla="*/ 2504684 w 4562635"/>
                <a:gd name="connsiteY1085" fmla="*/ 508417 h 4633498"/>
                <a:gd name="connsiteX1086" fmla="*/ 2504021 w 4562635"/>
                <a:gd name="connsiteY1086" fmla="*/ 519019 h 4633498"/>
                <a:gd name="connsiteX1087" fmla="*/ 2555705 w 4562635"/>
                <a:gd name="connsiteY1087" fmla="*/ 514380 h 4633498"/>
                <a:gd name="connsiteX1088" fmla="*/ 2527875 w 4562635"/>
                <a:gd name="connsiteY1088" fmla="*/ 535584 h 4633498"/>
                <a:gd name="connsiteX1089" fmla="*/ 2410594 w 4562635"/>
                <a:gd name="connsiteY1089" fmla="*/ 561426 h 4633498"/>
                <a:gd name="connsiteX1090" fmla="*/ 2392041 w 4562635"/>
                <a:gd name="connsiteY1090" fmla="*/ 579316 h 4633498"/>
                <a:gd name="connsiteX1091" fmla="*/ 2405954 w 4562635"/>
                <a:gd name="connsiteY1091" fmla="*/ 583954 h 4633498"/>
                <a:gd name="connsiteX1092" fmla="*/ 2420533 w 4562635"/>
                <a:gd name="connsiteY1092" fmla="*/ 595881 h 4633498"/>
                <a:gd name="connsiteX1093" fmla="*/ 2401980 w 4562635"/>
                <a:gd name="connsiteY1093" fmla="*/ 601182 h 4633498"/>
                <a:gd name="connsiteX1094" fmla="*/ 2321804 w 4562635"/>
                <a:gd name="connsiteY1094" fmla="*/ 605158 h 4633498"/>
                <a:gd name="connsiteX1095" fmla="*/ 2366199 w 4562635"/>
                <a:gd name="connsiteY1095" fmla="*/ 584617 h 4633498"/>
                <a:gd name="connsiteX1096" fmla="*/ 2380113 w 4562635"/>
                <a:gd name="connsiteY1096" fmla="*/ 554800 h 4633498"/>
                <a:gd name="connsiteX1097" fmla="*/ 2338369 w 4562635"/>
                <a:gd name="connsiteY1097" fmla="*/ 556125 h 4633498"/>
                <a:gd name="connsiteX1098" fmla="*/ 2340357 w 4562635"/>
                <a:gd name="connsiteY1098" fmla="*/ 552149 h 4633498"/>
                <a:gd name="connsiteX1099" fmla="*/ 2323129 w 4562635"/>
                <a:gd name="connsiteY1099" fmla="*/ 543535 h 4633498"/>
                <a:gd name="connsiteX1100" fmla="*/ 2262168 w 4562635"/>
                <a:gd name="connsiteY1100" fmla="*/ 539560 h 4633498"/>
                <a:gd name="connsiteX1101" fmla="*/ 2181330 w 4562635"/>
                <a:gd name="connsiteY1101" fmla="*/ 583292 h 4633498"/>
                <a:gd name="connsiteX1102" fmla="*/ 2148863 w 4562635"/>
                <a:gd name="connsiteY1102" fmla="*/ 571365 h 4633498"/>
                <a:gd name="connsiteX1103" fmla="*/ 2073325 w 4562635"/>
                <a:gd name="connsiteY1103" fmla="*/ 599195 h 4633498"/>
                <a:gd name="connsiteX1104" fmla="*/ 2123021 w 4562635"/>
                <a:gd name="connsiteY1104" fmla="*/ 588593 h 4633498"/>
                <a:gd name="connsiteX1105" fmla="*/ 2079289 w 4562635"/>
                <a:gd name="connsiteY1105" fmla="*/ 605821 h 4633498"/>
                <a:gd name="connsiteX1106" fmla="*/ 2053447 w 4562635"/>
                <a:gd name="connsiteY1106" fmla="*/ 619735 h 4633498"/>
                <a:gd name="connsiteX1107" fmla="*/ 2062061 w 4562635"/>
                <a:gd name="connsiteY1107" fmla="*/ 623711 h 4633498"/>
                <a:gd name="connsiteX1108" fmla="*/ 2051459 w 4562635"/>
                <a:gd name="connsiteY1108" fmla="*/ 623711 h 4633498"/>
                <a:gd name="connsiteX1109" fmla="*/ 2032907 w 4562635"/>
                <a:gd name="connsiteY1109" fmla="*/ 626361 h 4633498"/>
                <a:gd name="connsiteX1110" fmla="*/ 2042183 w 4562635"/>
                <a:gd name="connsiteY1110" fmla="*/ 613109 h 4633498"/>
                <a:gd name="connsiteX1111" fmla="*/ 2041519 w 4562635"/>
                <a:gd name="connsiteY1111" fmla="*/ 601845 h 4633498"/>
                <a:gd name="connsiteX1112" fmla="*/ 2021642 w 4562635"/>
                <a:gd name="connsiteY1112" fmla="*/ 609796 h 4633498"/>
                <a:gd name="connsiteX1113" fmla="*/ 2004413 w 4562635"/>
                <a:gd name="connsiteY1113" fmla="*/ 642264 h 4633498"/>
                <a:gd name="connsiteX1114" fmla="*/ 2008390 w 4562635"/>
                <a:gd name="connsiteY1114" fmla="*/ 641601 h 4633498"/>
                <a:gd name="connsiteX1115" fmla="*/ 1933515 w 4562635"/>
                <a:gd name="connsiteY1115" fmla="*/ 669431 h 4633498"/>
                <a:gd name="connsiteX1116" fmla="*/ 1952731 w 4562635"/>
                <a:gd name="connsiteY1116" fmla="*/ 642927 h 4633498"/>
                <a:gd name="connsiteX1117" fmla="*/ 1954055 w 4562635"/>
                <a:gd name="connsiteY1117" fmla="*/ 641601 h 4633498"/>
                <a:gd name="connsiteX1118" fmla="*/ 1949417 w 4562635"/>
                <a:gd name="connsiteY1118" fmla="*/ 639613 h 4633498"/>
                <a:gd name="connsiteX1119" fmla="*/ 1974597 w 4562635"/>
                <a:gd name="connsiteY1119" fmla="*/ 601845 h 4633498"/>
                <a:gd name="connsiteX1120" fmla="*/ 1962670 w 4562635"/>
                <a:gd name="connsiteY1120" fmla="*/ 601182 h 4633498"/>
                <a:gd name="connsiteX1121" fmla="*/ 1960682 w 4562635"/>
                <a:gd name="connsiteY1121" fmla="*/ 599857 h 4633498"/>
                <a:gd name="connsiteX1122" fmla="*/ 1961345 w 4562635"/>
                <a:gd name="connsiteY1122" fmla="*/ 597869 h 4633498"/>
                <a:gd name="connsiteX1123" fmla="*/ 1963332 w 4562635"/>
                <a:gd name="connsiteY1123" fmla="*/ 594556 h 4633498"/>
                <a:gd name="connsiteX1124" fmla="*/ 1953393 w 4562635"/>
                <a:gd name="connsiteY1124" fmla="*/ 596544 h 4633498"/>
                <a:gd name="connsiteX1125" fmla="*/ 1911648 w 4562635"/>
                <a:gd name="connsiteY1125" fmla="*/ 665455 h 4633498"/>
                <a:gd name="connsiteX1126" fmla="*/ 1901710 w 4562635"/>
                <a:gd name="connsiteY1126" fmla="*/ 668768 h 4633498"/>
                <a:gd name="connsiteX1127" fmla="*/ 1901047 w 4562635"/>
                <a:gd name="connsiteY1127" fmla="*/ 669431 h 4633498"/>
                <a:gd name="connsiteX1128" fmla="*/ 1901046 w 4562635"/>
                <a:gd name="connsiteY1128" fmla="*/ 680695 h 4633498"/>
                <a:gd name="connsiteX1129" fmla="*/ 1877856 w 4562635"/>
                <a:gd name="connsiteY1129" fmla="*/ 694610 h 4633498"/>
                <a:gd name="connsiteX1130" fmla="*/ 1878519 w 4562635"/>
                <a:gd name="connsiteY1130" fmla="*/ 693947 h 4633498"/>
                <a:gd name="connsiteX1131" fmla="*/ 1879181 w 4562635"/>
                <a:gd name="connsiteY1131" fmla="*/ 687984 h 4633498"/>
                <a:gd name="connsiteX1132" fmla="*/ 1812919 w 4562635"/>
                <a:gd name="connsiteY1132" fmla="*/ 703224 h 4633498"/>
                <a:gd name="connsiteX1133" fmla="*/ 1810933 w 4562635"/>
                <a:gd name="connsiteY1133" fmla="*/ 696598 h 4633498"/>
                <a:gd name="connsiteX1134" fmla="*/ 1783103 w 4562635"/>
                <a:gd name="connsiteY1134" fmla="*/ 710513 h 4633498"/>
                <a:gd name="connsiteX1135" fmla="*/ 1692325 w 4562635"/>
                <a:gd name="connsiteY1135" fmla="*/ 768822 h 4633498"/>
                <a:gd name="connsiteX1136" fmla="*/ 1687687 w 4562635"/>
                <a:gd name="connsiteY1136" fmla="*/ 769485 h 4633498"/>
                <a:gd name="connsiteX1137" fmla="*/ 1624077 w 4562635"/>
                <a:gd name="connsiteY1137" fmla="*/ 815867 h 4633498"/>
                <a:gd name="connsiteX1138" fmla="*/ 1615463 w 4562635"/>
                <a:gd name="connsiteY1138" fmla="*/ 805928 h 4633498"/>
                <a:gd name="connsiteX1139" fmla="*/ 1586308 w 4562635"/>
                <a:gd name="connsiteY1139" fmla="*/ 792013 h 4633498"/>
                <a:gd name="connsiteX1140" fmla="*/ 1599560 w 4562635"/>
                <a:gd name="connsiteY1140" fmla="*/ 790688 h 4633498"/>
                <a:gd name="connsiteX1141" fmla="*/ 1567755 w 4562635"/>
                <a:gd name="connsiteY1141" fmla="*/ 773461 h 4633498"/>
                <a:gd name="connsiteX1142" fmla="*/ 1569079 w 4562635"/>
                <a:gd name="connsiteY1142" fmla="*/ 798640 h 4633498"/>
                <a:gd name="connsiteX1143" fmla="*/ 1522035 w 4562635"/>
                <a:gd name="connsiteY1143" fmla="*/ 782074 h 4633498"/>
                <a:gd name="connsiteX1144" fmla="*/ 1516072 w 4562635"/>
                <a:gd name="connsiteY1144" fmla="*/ 807253 h 4633498"/>
                <a:gd name="connsiteX1145" fmla="*/ 1546552 w 4562635"/>
                <a:gd name="connsiteY1145" fmla="*/ 820506 h 4633498"/>
                <a:gd name="connsiteX1146" fmla="*/ 1449811 w 4562635"/>
                <a:gd name="connsiteY1146" fmla="*/ 827795 h 4633498"/>
                <a:gd name="connsiteX1147" fmla="*/ 1516734 w 4562635"/>
                <a:gd name="connsiteY1147" fmla="*/ 835083 h 4633498"/>
                <a:gd name="connsiteX1148" fmla="*/ 1474990 w 4562635"/>
                <a:gd name="connsiteY1148" fmla="*/ 881466 h 4633498"/>
                <a:gd name="connsiteX1149" fmla="*/ 1459750 w 4562635"/>
                <a:gd name="connsiteY1149" fmla="*/ 919234 h 4633498"/>
                <a:gd name="connsiteX1150" fmla="*/ 1461738 w 4562635"/>
                <a:gd name="connsiteY1150" fmla="*/ 933149 h 4633498"/>
                <a:gd name="connsiteX1151" fmla="*/ 1467038 w 4562635"/>
                <a:gd name="connsiteY1151" fmla="*/ 942426 h 4633498"/>
                <a:gd name="connsiteX1152" fmla="*/ 1387524 w 4562635"/>
                <a:gd name="connsiteY1152" fmla="*/ 954353 h 4633498"/>
                <a:gd name="connsiteX1153" fmla="*/ 1363009 w 4562635"/>
                <a:gd name="connsiteY1153" fmla="*/ 958328 h 4633498"/>
                <a:gd name="connsiteX1154" fmla="*/ 1356382 w 4562635"/>
                <a:gd name="connsiteY1154" fmla="*/ 995434 h 4633498"/>
                <a:gd name="connsiteX1155" fmla="*/ 1292773 w 4562635"/>
                <a:gd name="connsiteY1155" fmla="*/ 1021276 h 4633498"/>
                <a:gd name="connsiteX1156" fmla="*/ 1306687 w 4562635"/>
                <a:gd name="connsiteY1156" fmla="*/ 1038504 h 4633498"/>
                <a:gd name="connsiteX1157" fmla="*/ 1283496 w 4562635"/>
                <a:gd name="connsiteY1157" fmla="*/ 1053081 h 4633498"/>
                <a:gd name="connsiteX1158" fmla="*/ 1304037 w 4562635"/>
                <a:gd name="connsiteY1158" fmla="*/ 1077598 h 4633498"/>
                <a:gd name="connsiteX1159" fmla="*/ 1286146 w 4562635"/>
                <a:gd name="connsiteY1159" fmla="*/ 1095488 h 4633498"/>
                <a:gd name="connsiteX1160" fmla="*/ 1273557 w 4562635"/>
                <a:gd name="connsiteY1160" fmla="*/ 1101452 h 4633498"/>
                <a:gd name="connsiteX1161" fmla="*/ 1258317 w 4562635"/>
                <a:gd name="connsiteY1161" fmla="*/ 1111391 h 4633498"/>
                <a:gd name="connsiteX1162" fmla="*/ 1243076 w 4562635"/>
                <a:gd name="connsiteY1162" fmla="*/ 1120005 h 4633498"/>
                <a:gd name="connsiteX1163" fmla="*/ 1229825 w 4562635"/>
                <a:gd name="connsiteY1163" fmla="*/ 1129944 h 4633498"/>
                <a:gd name="connsiteX1164" fmla="*/ 1223861 w 4562635"/>
                <a:gd name="connsiteY1164" fmla="*/ 1141208 h 4633498"/>
                <a:gd name="connsiteX1165" fmla="*/ 1173503 w 4562635"/>
                <a:gd name="connsiteY1165" fmla="*/ 1151810 h 4633498"/>
                <a:gd name="connsiteX1166" fmla="*/ 1221873 w 4562635"/>
                <a:gd name="connsiteY1166" fmla="*/ 1150485 h 4633498"/>
                <a:gd name="connsiteX1167" fmla="*/ 1236451 w 4562635"/>
                <a:gd name="connsiteY1167" fmla="*/ 1151810 h 4633498"/>
                <a:gd name="connsiteX1168" fmla="*/ 1229162 w 4562635"/>
                <a:gd name="connsiteY1168" fmla="*/ 1160424 h 4633498"/>
                <a:gd name="connsiteX1169" fmla="*/ 1203983 w 4562635"/>
                <a:gd name="connsiteY1169" fmla="*/ 1166387 h 4633498"/>
                <a:gd name="connsiteX1170" fmla="*/ 1115856 w 4562635"/>
                <a:gd name="connsiteY1170" fmla="*/ 1184940 h 4633498"/>
                <a:gd name="connsiteX1171" fmla="*/ 1112543 w 4562635"/>
                <a:gd name="connsiteY1171" fmla="*/ 1187591 h 4633498"/>
                <a:gd name="connsiteX1172" fmla="*/ 1080738 w 4562635"/>
                <a:gd name="connsiteY1172" fmla="*/ 1202168 h 4633498"/>
                <a:gd name="connsiteX1173" fmla="*/ 1099291 w 4562635"/>
                <a:gd name="connsiteY1173" fmla="*/ 1220059 h 4633498"/>
                <a:gd name="connsiteX1174" fmla="*/ 1068148 w 4562635"/>
                <a:gd name="connsiteY1174" fmla="*/ 1212770 h 4633498"/>
                <a:gd name="connsiteX1175" fmla="*/ 1054233 w 4562635"/>
                <a:gd name="connsiteY1175" fmla="*/ 1201506 h 4633498"/>
                <a:gd name="connsiteX1176" fmla="*/ 1104592 w 4562635"/>
                <a:gd name="connsiteY1176" fmla="*/ 1182290 h 4633498"/>
                <a:gd name="connsiteX1177" fmla="*/ 1079412 w 4562635"/>
                <a:gd name="connsiteY1177" fmla="*/ 1143196 h 4633498"/>
                <a:gd name="connsiteX1178" fmla="*/ 1030379 w 4562635"/>
                <a:gd name="connsiteY1178" fmla="*/ 1196205 h 4633498"/>
                <a:gd name="connsiteX1179" fmla="*/ 1015802 w 4562635"/>
                <a:gd name="connsiteY1179" fmla="*/ 1207469 h 4633498"/>
                <a:gd name="connsiteX1180" fmla="*/ 982009 w 4562635"/>
                <a:gd name="connsiteY1180" fmla="*/ 1237949 h 4633498"/>
                <a:gd name="connsiteX1181" fmla="*/ 999237 w 4562635"/>
                <a:gd name="connsiteY1181" fmla="*/ 1248551 h 4633498"/>
                <a:gd name="connsiteX1182" fmla="*/ 885268 w 4562635"/>
                <a:gd name="connsiteY1182" fmla="*/ 1280356 h 4633498"/>
                <a:gd name="connsiteX1183" fmla="*/ 827621 w 4562635"/>
                <a:gd name="connsiteY1183" fmla="*/ 1288970 h 4633498"/>
                <a:gd name="connsiteX1184" fmla="*/ 815032 w 4562635"/>
                <a:gd name="connsiteY1184" fmla="*/ 1316800 h 4633498"/>
                <a:gd name="connsiteX1185" fmla="*/ 757385 w 4562635"/>
                <a:gd name="connsiteY1185" fmla="*/ 1357219 h 4633498"/>
                <a:gd name="connsiteX1186" fmla="*/ 732206 w 4562635"/>
                <a:gd name="connsiteY1186" fmla="*/ 1375772 h 4633498"/>
                <a:gd name="connsiteX1187" fmla="*/ 673896 w 4562635"/>
                <a:gd name="connsiteY1187" fmla="*/ 1400951 h 4633498"/>
                <a:gd name="connsiteX1188" fmla="*/ 658656 w 4562635"/>
                <a:gd name="connsiteY1188" fmla="*/ 1402939 h 4633498"/>
                <a:gd name="connsiteX1189" fmla="*/ 621550 w 4562635"/>
                <a:gd name="connsiteY1189" fmla="*/ 1407577 h 4633498"/>
                <a:gd name="connsiteX1190" fmla="*/ 631489 w 4562635"/>
                <a:gd name="connsiteY1190" fmla="*/ 1427455 h 4633498"/>
                <a:gd name="connsiteX1191" fmla="*/ 632666 w 4562635"/>
                <a:gd name="connsiteY1191" fmla="*/ 1428777 h 4633498"/>
                <a:gd name="connsiteX1192" fmla="*/ 755927 w 4562635"/>
                <a:gd name="connsiteY1192" fmla="*/ 1364706 h 4633498"/>
                <a:gd name="connsiteX1193" fmla="*/ 959049 w 4562635"/>
                <a:gd name="connsiteY1193" fmla="*/ 1488773 h 4633498"/>
                <a:gd name="connsiteX1194" fmla="*/ 129773 w 4562635"/>
                <a:gd name="connsiteY1194" fmla="*/ 1919821 h 4633498"/>
                <a:gd name="connsiteX1195" fmla="*/ 152016 w 4562635"/>
                <a:gd name="connsiteY1195" fmla="*/ 1962997 h 4633498"/>
                <a:gd name="connsiteX1196" fmla="*/ 1060801 w 4562635"/>
                <a:gd name="connsiteY1196" fmla="*/ 1490620 h 4633498"/>
                <a:gd name="connsiteX1197" fmla="*/ 1111305 w 4562635"/>
                <a:gd name="connsiteY1197" fmla="*/ 1587783 h 4633498"/>
                <a:gd name="connsiteX1198" fmla="*/ 1177747 w 4562635"/>
                <a:gd name="connsiteY1198" fmla="*/ 1553247 h 4633498"/>
                <a:gd name="connsiteX1199" fmla="*/ 1196987 w 4562635"/>
                <a:gd name="connsiteY1199" fmla="*/ 1590261 h 4633498"/>
                <a:gd name="connsiteX1200" fmla="*/ 1295266 w 4562635"/>
                <a:gd name="connsiteY1200" fmla="*/ 1539176 h 4633498"/>
                <a:gd name="connsiteX1201" fmla="*/ 1317392 w 4562635"/>
                <a:gd name="connsiteY1201" fmla="*/ 1581743 h 4633498"/>
                <a:gd name="connsiteX1202" fmla="*/ 1219113 w 4562635"/>
                <a:gd name="connsiteY1202" fmla="*/ 1632828 h 4633498"/>
                <a:gd name="connsiteX1203" fmla="*/ 1238352 w 4562635"/>
                <a:gd name="connsiteY1203" fmla="*/ 1669842 h 4633498"/>
                <a:gd name="connsiteX1204" fmla="*/ 1171910 w 4562635"/>
                <a:gd name="connsiteY1204" fmla="*/ 1704378 h 4633498"/>
                <a:gd name="connsiteX1205" fmla="*/ 1222414 w 4562635"/>
                <a:gd name="connsiteY1205" fmla="*/ 1801540 h 4633498"/>
                <a:gd name="connsiteX1206" fmla="*/ 312495 w 4562635"/>
                <a:gd name="connsiteY1206" fmla="*/ 2274507 h 4633498"/>
                <a:gd name="connsiteX1207" fmla="*/ 330953 w 4562635"/>
                <a:gd name="connsiteY1207" fmla="*/ 2310336 h 4633498"/>
                <a:gd name="connsiteX1208" fmla="*/ 1226570 w 4562635"/>
                <a:gd name="connsiteY1208" fmla="*/ 1844803 h 4633498"/>
                <a:gd name="connsiteX1209" fmla="*/ 1322020 w 4562635"/>
                <a:gd name="connsiteY1209" fmla="*/ 2028435 h 4633498"/>
                <a:gd name="connsiteX1210" fmla="*/ 425732 w 4562635"/>
                <a:gd name="connsiteY1210" fmla="*/ 2494316 h 4633498"/>
                <a:gd name="connsiteX1211" fmla="*/ 444415 w 4562635"/>
                <a:gd name="connsiteY1211" fmla="*/ 2530581 h 4633498"/>
                <a:gd name="connsiteX1212" fmla="*/ 1543383 w 4562635"/>
                <a:gd name="connsiteY1212" fmla="*/ 1967885 h 4633498"/>
                <a:gd name="connsiteX1213" fmla="*/ 1521784 w 4562635"/>
                <a:gd name="connsiteY1213" fmla="*/ 2248246 h 4633498"/>
                <a:gd name="connsiteX1214" fmla="*/ 557247 w 4562635"/>
                <a:gd name="connsiteY1214" fmla="*/ 2749602 h 4633498"/>
                <a:gd name="connsiteX1215" fmla="*/ 574952 w 4562635"/>
                <a:gd name="connsiteY1215" fmla="*/ 2783971 h 4633498"/>
                <a:gd name="connsiteX1216" fmla="*/ 593830 w 4562635"/>
                <a:gd name="connsiteY1216" fmla="*/ 2773514 h 4633498"/>
                <a:gd name="connsiteX1217" fmla="*/ 1563351 w 4562635"/>
                <a:gd name="connsiteY1217" fmla="*/ 2267593 h 4633498"/>
                <a:gd name="connsiteX1218" fmla="*/ 1703518 w 4562635"/>
                <a:gd name="connsiteY1218" fmla="*/ 2283580 h 4633498"/>
                <a:gd name="connsiteX1219" fmla="*/ 1759392 w 4562635"/>
                <a:gd name="connsiteY1219" fmla="*/ 2290075 h 4633498"/>
                <a:gd name="connsiteX1220" fmla="*/ 2021318 w 4562635"/>
                <a:gd name="connsiteY1220" fmla="*/ 2153929 h 4633498"/>
                <a:gd name="connsiteX1221" fmla="*/ 2053811 w 4562635"/>
                <a:gd name="connsiteY1221" fmla="*/ 2151846 h 4633498"/>
                <a:gd name="connsiteX1222" fmla="*/ 2249837 w 4562635"/>
                <a:gd name="connsiteY1222" fmla="*/ 2261207 h 4633498"/>
                <a:gd name="connsiteX1223" fmla="*/ 716291 w 4562635"/>
                <a:gd name="connsiteY1223" fmla="*/ 3058327 h 4633498"/>
                <a:gd name="connsiteX1224" fmla="*/ 734394 w 4562635"/>
                <a:gd name="connsiteY1224" fmla="*/ 3093467 h 4633498"/>
                <a:gd name="connsiteX1225" fmla="*/ 1946038 w 4562635"/>
                <a:gd name="connsiteY1225" fmla="*/ 2463667 h 4633498"/>
                <a:gd name="connsiteX1226" fmla="*/ 2012906 w 4562635"/>
                <a:gd name="connsiteY1226" fmla="*/ 2592313 h 4633498"/>
                <a:gd name="connsiteX1227" fmla="*/ 2100878 w 4562635"/>
                <a:gd name="connsiteY1227" fmla="*/ 2546586 h 4633498"/>
                <a:gd name="connsiteX1228" fmla="*/ 2126352 w 4562635"/>
                <a:gd name="connsiteY1228" fmla="*/ 2595594 h 4633498"/>
                <a:gd name="connsiteX1229" fmla="*/ 2256477 w 4562635"/>
                <a:gd name="connsiteY1229" fmla="*/ 2527957 h 4633498"/>
                <a:gd name="connsiteX1230" fmla="*/ 2285772 w 4562635"/>
                <a:gd name="connsiteY1230" fmla="*/ 2584317 h 4633498"/>
                <a:gd name="connsiteX1231" fmla="*/ 2155647 w 4562635"/>
                <a:gd name="connsiteY1231" fmla="*/ 2651954 h 4633498"/>
                <a:gd name="connsiteX1232" fmla="*/ 2181122 w 4562635"/>
                <a:gd name="connsiteY1232" fmla="*/ 2700963 h 4633498"/>
                <a:gd name="connsiteX1233" fmla="*/ 2093150 w 4562635"/>
                <a:gd name="connsiteY1233" fmla="*/ 2746690 h 4633498"/>
                <a:gd name="connsiteX1234" fmla="*/ 2160019 w 4562635"/>
                <a:gd name="connsiteY1234" fmla="*/ 2875336 h 4633498"/>
                <a:gd name="connsiteX1235" fmla="*/ 946873 w 4562635"/>
                <a:gd name="connsiteY1235" fmla="*/ 3505916 h 4633498"/>
                <a:gd name="connsiteX1236" fmla="*/ 965743 w 4562635"/>
                <a:gd name="connsiteY1236" fmla="*/ 3542545 h 4633498"/>
                <a:gd name="connsiteX1237" fmla="*/ 2501053 w 4562635"/>
                <a:gd name="connsiteY1237" fmla="*/ 2744506 h 4633498"/>
                <a:gd name="connsiteX1238" fmla="*/ 2663580 w 4562635"/>
                <a:gd name="connsiteY1238" fmla="*/ 3057184 h 4633498"/>
                <a:gd name="connsiteX1239" fmla="*/ 1127128 w 4562635"/>
                <a:gd name="connsiteY1239" fmla="*/ 3855815 h 4633498"/>
                <a:gd name="connsiteX1240" fmla="*/ 1147072 w 4562635"/>
                <a:gd name="connsiteY1240" fmla="*/ 3894527 h 4633498"/>
                <a:gd name="connsiteX1241" fmla="*/ 1185950 w 4562635"/>
                <a:gd name="connsiteY1241" fmla="*/ 3874319 h 4633498"/>
                <a:gd name="connsiteX1242" fmla="*/ 1893962 w 4562635"/>
                <a:gd name="connsiteY1242" fmla="*/ 3508077 h 4633498"/>
                <a:gd name="connsiteX1243" fmla="*/ 2604582 w 4562635"/>
                <a:gd name="connsiteY1243" fmla="*/ 3155584 h 4633498"/>
                <a:gd name="connsiteX1244" fmla="*/ 2843929 w 4562635"/>
                <a:gd name="connsiteY1244" fmla="*/ 3032952 h 4633498"/>
                <a:gd name="connsiteX1245" fmla="*/ 2917368 w 4562635"/>
                <a:gd name="connsiteY1245" fmla="*/ 3174237 h 4633498"/>
                <a:gd name="connsiteX1246" fmla="*/ 2653029 w 4562635"/>
                <a:gd name="connsiteY1246" fmla="*/ 3311638 h 4633498"/>
                <a:gd name="connsiteX1247" fmla="*/ 2689745 w 4562635"/>
                <a:gd name="connsiteY1247" fmla="*/ 3331643 h 4633498"/>
                <a:gd name="connsiteX1248" fmla="*/ 2854063 w 4562635"/>
                <a:gd name="connsiteY1248" fmla="*/ 3246232 h 4633498"/>
                <a:gd name="connsiteX1249" fmla="*/ 2935508 w 4562635"/>
                <a:gd name="connsiteY1249" fmla="*/ 3203898 h 4633498"/>
                <a:gd name="connsiteX1250" fmla="*/ 3007130 w 4562635"/>
                <a:gd name="connsiteY1250" fmla="*/ 3341687 h 4633498"/>
                <a:gd name="connsiteX1251" fmla="*/ 2710455 w 4562635"/>
                <a:gd name="connsiteY1251" fmla="*/ 3519882 h 4633498"/>
                <a:gd name="connsiteX1252" fmla="*/ 1353753 w 4562635"/>
                <a:gd name="connsiteY1252" fmla="*/ 4225081 h 4633498"/>
                <a:gd name="connsiteX1253" fmla="*/ 1325048 w 4562635"/>
                <a:gd name="connsiteY1253" fmla="*/ 4240002 h 4633498"/>
                <a:gd name="connsiteX1254" fmla="*/ 1527900 w 4562635"/>
                <a:gd name="connsiteY1254" fmla="*/ 4633498 h 4633498"/>
                <a:gd name="connsiteX1255" fmla="*/ 1529775 w 4562635"/>
                <a:gd name="connsiteY1255" fmla="*/ 4627569 h 4633498"/>
                <a:gd name="connsiteX1256" fmla="*/ 1653240 w 4562635"/>
                <a:gd name="connsiteY1256" fmla="*/ 4549361 h 4633498"/>
                <a:gd name="connsiteX1257" fmla="*/ 1690194 w 4562635"/>
                <a:gd name="connsiteY1257" fmla="*/ 4531003 h 4633498"/>
                <a:gd name="connsiteX1258" fmla="*/ 1703839 w 4562635"/>
                <a:gd name="connsiteY1258" fmla="*/ 4516500 h 4633498"/>
                <a:gd name="connsiteX1259" fmla="*/ 1733279 w 4562635"/>
                <a:gd name="connsiteY1259" fmla="*/ 4515175 h 4633498"/>
                <a:gd name="connsiteX1260" fmla="*/ 1749850 w 4562635"/>
                <a:gd name="connsiteY1260" fmla="*/ 4512603 h 4633498"/>
                <a:gd name="connsiteX1261" fmla="*/ 1760576 w 4562635"/>
                <a:gd name="connsiteY1261" fmla="*/ 4490486 h 4633498"/>
                <a:gd name="connsiteX1262" fmla="*/ 1783637 w 4562635"/>
                <a:gd name="connsiteY1262" fmla="*/ 4483839 h 4633498"/>
                <a:gd name="connsiteX1263" fmla="*/ 1789985 w 4562635"/>
                <a:gd name="connsiteY1263" fmla="*/ 4454618 h 4633498"/>
                <a:gd name="connsiteX1264" fmla="*/ 1812494 w 4562635"/>
                <a:gd name="connsiteY1264" fmla="*/ 4440606 h 4633498"/>
                <a:gd name="connsiteX1265" fmla="*/ 1830510 w 4562635"/>
                <a:gd name="connsiteY1265" fmla="*/ 4424571 h 4633498"/>
                <a:gd name="connsiteX1266" fmla="*/ 1872378 w 4562635"/>
                <a:gd name="connsiteY1266" fmla="*/ 4403410 h 4633498"/>
                <a:gd name="connsiteX1267" fmla="*/ 1872908 w 4562635"/>
                <a:gd name="connsiteY1267" fmla="*/ 4384868 h 4633498"/>
                <a:gd name="connsiteX1268" fmla="*/ 1899907 w 4562635"/>
                <a:gd name="connsiteY1268" fmla="*/ 4368561 h 4633498"/>
                <a:gd name="connsiteX1269" fmla="*/ 1931887 w 4562635"/>
                <a:gd name="connsiteY1269" fmla="*/ 4355548 h 4633498"/>
                <a:gd name="connsiteX1270" fmla="*/ 1948442 w 4562635"/>
                <a:gd name="connsiteY1270" fmla="*/ 4335706 h 4633498"/>
                <a:gd name="connsiteX1271" fmla="*/ 1969191 w 4562635"/>
                <a:gd name="connsiteY1271" fmla="*/ 4321951 h 4633498"/>
                <a:gd name="connsiteX1272" fmla="*/ 1985808 w 4562635"/>
                <a:gd name="connsiteY1272" fmla="*/ 4303886 h 4633498"/>
                <a:gd name="connsiteX1273" fmla="*/ 1995813 w 4562635"/>
                <a:gd name="connsiteY1273" fmla="*/ 4290660 h 4633498"/>
                <a:gd name="connsiteX1274" fmla="*/ 1979422 w 4562635"/>
                <a:gd name="connsiteY1274" fmla="*/ 4289929 h 4633498"/>
                <a:gd name="connsiteX1275" fmla="*/ 1956251 w 4562635"/>
                <a:gd name="connsiteY1275" fmla="*/ 4310292 h 4633498"/>
                <a:gd name="connsiteX1276" fmla="*/ 1947571 w 4562635"/>
                <a:gd name="connsiteY1276" fmla="*/ 4310817 h 4633498"/>
                <a:gd name="connsiteX1277" fmla="*/ 1939319 w 4562635"/>
                <a:gd name="connsiteY1277" fmla="*/ 4315150 h 4633498"/>
                <a:gd name="connsiteX1278" fmla="*/ 1876655 w 4562635"/>
                <a:gd name="connsiteY1278" fmla="*/ 4365558 h 4633498"/>
                <a:gd name="connsiteX1279" fmla="*/ 1813435 w 4562635"/>
                <a:gd name="connsiteY1279" fmla="*/ 4404284 h 4633498"/>
                <a:gd name="connsiteX1280" fmla="*/ 1802761 w 4562635"/>
                <a:gd name="connsiteY1280" fmla="*/ 4415225 h 4633498"/>
                <a:gd name="connsiteX1281" fmla="*/ 1795723 w 4562635"/>
                <a:gd name="connsiteY1281" fmla="*/ 4420572 h 4633498"/>
                <a:gd name="connsiteX1282" fmla="*/ 1729711 w 4562635"/>
                <a:gd name="connsiteY1282" fmla="*/ 4459558 h 4633498"/>
                <a:gd name="connsiteX1283" fmla="*/ 1717752 w 4562635"/>
                <a:gd name="connsiteY1283" fmla="*/ 4459072 h 4633498"/>
                <a:gd name="connsiteX1284" fmla="*/ 1719202 w 4562635"/>
                <a:gd name="connsiteY1284" fmla="*/ 4449926 h 4633498"/>
                <a:gd name="connsiteX1285" fmla="*/ 1757724 w 4562635"/>
                <a:gd name="connsiteY1285" fmla="*/ 4421660 h 4633498"/>
                <a:gd name="connsiteX1286" fmla="*/ 1720775 w 4562635"/>
                <a:gd name="connsiteY1286" fmla="*/ 4444335 h 4633498"/>
                <a:gd name="connsiteX1287" fmla="*/ 1701091 w 4562635"/>
                <a:gd name="connsiteY1287" fmla="*/ 4425323 h 4633498"/>
                <a:gd name="connsiteX1288" fmla="*/ 1703271 w 4562635"/>
                <a:gd name="connsiteY1288" fmla="*/ 4420240 h 4633498"/>
                <a:gd name="connsiteX1289" fmla="*/ 1728627 w 4562635"/>
                <a:gd name="connsiteY1289" fmla="*/ 4399111 h 4633498"/>
                <a:gd name="connsiteX1290" fmla="*/ 1731171 w 4562635"/>
                <a:gd name="connsiteY1290" fmla="*/ 4391740 h 4633498"/>
                <a:gd name="connsiteX1291" fmla="*/ 1738745 w 4562635"/>
                <a:gd name="connsiteY1291" fmla="*/ 4376486 h 4633498"/>
                <a:gd name="connsiteX1292" fmla="*/ 1742624 w 4562635"/>
                <a:gd name="connsiteY1292" fmla="*/ 4369368 h 4633498"/>
                <a:gd name="connsiteX1293" fmla="*/ 1745775 w 4562635"/>
                <a:gd name="connsiteY1293" fmla="*/ 4362503 h 4633498"/>
                <a:gd name="connsiteX1294" fmla="*/ 1792553 w 4562635"/>
                <a:gd name="connsiteY1294" fmla="*/ 4334222 h 4633498"/>
                <a:gd name="connsiteX1295" fmla="*/ 1817971 w 4562635"/>
                <a:gd name="connsiteY1295" fmla="*/ 4314871 h 4633498"/>
                <a:gd name="connsiteX1296" fmla="*/ 1834231 w 4562635"/>
                <a:gd name="connsiteY1296" fmla="*/ 4303411 h 4633498"/>
                <a:gd name="connsiteX1297" fmla="*/ 1880412 w 4562635"/>
                <a:gd name="connsiteY1297" fmla="*/ 4287576 h 4633498"/>
                <a:gd name="connsiteX1298" fmla="*/ 1892680 w 4562635"/>
                <a:gd name="connsiteY1298" fmla="*/ 4292633 h 4633498"/>
                <a:gd name="connsiteX1299" fmla="*/ 1867081 w 4562635"/>
                <a:gd name="connsiteY1299" fmla="*/ 4315286 h 4633498"/>
                <a:gd name="connsiteX1300" fmla="*/ 1845484 w 4562635"/>
                <a:gd name="connsiteY1300" fmla="*/ 4330058 h 4633498"/>
                <a:gd name="connsiteX1301" fmla="*/ 1874858 w 4562635"/>
                <a:gd name="connsiteY1301" fmla="*/ 4322637 h 4633498"/>
                <a:gd name="connsiteX1302" fmla="*/ 1910304 w 4562635"/>
                <a:gd name="connsiteY1302" fmla="*/ 4315967 h 4633498"/>
                <a:gd name="connsiteX1303" fmla="*/ 1928117 w 4562635"/>
                <a:gd name="connsiteY1303" fmla="*/ 4277327 h 4633498"/>
                <a:gd name="connsiteX1304" fmla="*/ 1907668 w 4562635"/>
                <a:gd name="connsiteY1304" fmla="*/ 4287017 h 4633498"/>
                <a:gd name="connsiteX1305" fmla="*/ 1905542 w 4562635"/>
                <a:gd name="connsiteY1305" fmla="*/ 4285243 h 4633498"/>
                <a:gd name="connsiteX1306" fmla="*/ 1908209 w 4562635"/>
                <a:gd name="connsiteY1306" fmla="*/ 4281428 h 4633498"/>
                <a:gd name="connsiteX1307" fmla="*/ 1909787 w 4562635"/>
                <a:gd name="connsiteY1307" fmla="*/ 4280155 h 4633498"/>
                <a:gd name="connsiteX1308" fmla="*/ 1925639 w 4562635"/>
                <a:gd name="connsiteY1308" fmla="*/ 4254980 h 4633498"/>
                <a:gd name="connsiteX1309" fmla="*/ 1935051 w 4562635"/>
                <a:gd name="connsiteY1309" fmla="*/ 4246575 h 4633498"/>
                <a:gd name="connsiteX1310" fmla="*/ 1456562 w 4562635"/>
                <a:gd name="connsiteY1310" fmla="*/ 4495288 h 4633498"/>
                <a:gd name="connsiteX1311" fmla="*/ 1512446 w 4562635"/>
                <a:gd name="connsiteY1311" fmla="*/ 4603766 h 4633498"/>
                <a:gd name="connsiteX1312" fmla="*/ 1532842 w 4562635"/>
                <a:gd name="connsiteY1312" fmla="*/ 4593021 h 4633498"/>
                <a:gd name="connsiteX1313" fmla="*/ 1546188 w 4562635"/>
                <a:gd name="connsiteY1313" fmla="*/ 4582583 h 4633498"/>
                <a:gd name="connsiteX1314" fmla="*/ 1592113 w 4562635"/>
                <a:gd name="connsiteY1314" fmla="*/ 4551000 h 4633498"/>
                <a:gd name="connsiteX1315" fmla="*/ 1691679 w 4562635"/>
                <a:gd name="connsiteY1315" fmla="*/ 4493410 h 4633498"/>
                <a:gd name="connsiteX1316" fmla="*/ 1715706 w 4562635"/>
                <a:gd name="connsiteY1316" fmla="*/ 4480666 h 4633498"/>
                <a:gd name="connsiteX1317" fmla="*/ 1720746 w 4562635"/>
                <a:gd name="connsiteY1317" fmla="*/ 4481418 h 4633498"/>
                <a:gd name="connsiteX1318" fmla="*/ 1715714 w 4562635"/>
                <a:gd name="connsiteY1318" fmla="*/ 4489301 h 4633498"/>
                <a:gd name="connsiteX1319" fmla="*/ 1654269 w 4562635"/>
                <a:gd name="connsiteY1319" fmla="*/ 4545042 h 4633498"/>
                <a:gd name="connsiteX1320" fmla="*/ 1529409 w 4562635"/>
                <a:gd name="connsiteY1320" fmla="*/ 4625538 h 4633498"/>
                <a:gd name="connsiteX1321" fmla="*/ 1525310 w 4562635"/>
                <a:gd name="connsiteY1321" fmla="*/ 4628515 h 463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</a:cxnLst>
              <a:rect l="l" t="t" r="r" b="b"/>
              <a:pathLst>
                <a:path w="4562635" h="4633498">
                  <a:moveTo>
                    <a:pt x="2831028" y="3283969"/>
                  </a:moveTo>
                  <a:cubicBezTo>
                    <a:pt x="2848116" y="3316843"/>
                    <a:pt x="2864476" y="3348317"/>
                    <a:pt x="2882290" y="3382590"/>
                  </a:cubicBezTo>
                  <a:cubicBezTo>
                    <a:pt x="2898008" y="3374420"/>
                    <a:pt x="2913725" y="3366250"/>
                    <a:pt x="2932301" y="3356595"/>
                  </a:cubicBezTo>
                  <a:cubicBezTo>
                    <a:pt x="2915941" y="3325121"/>
                    <a:pt x="2899217" y="3292946"/>
                    <a:pt x="2881039" y="3257974"/>
                  </a:cubicBezTo>
                  <a:cubicBezTo>
                    <a:pt x="2863178" y="3267258"/>
                    <a:pt x="2848174" y="3275057"/>
                    <a:pt x="2831028" y="3283969"/>
                  </a:cubicBezTo>
                  <a:close/>
                  <a:moveTo>
                    <a:pt x="2740878" y="3112279"/>
                  </a:moveTo>
                  <a:cubicBezTo>
                    <a:pt x="2757239" y="3143755"/>
                    <a:pt x="2773598" y="3175228"/>
                    <a:pt x="2791413" y="3209502"/>
                  </a:cubicBezTo>
                  <a:cubicBezTo>
                    <a:pt x="2807131" y="3201332"/>
                    <a:pt x="2823563" y="3192791"/>
                    <a:pt x="2843567" y="3182393"/>
                  </a:cubicBezTo>
                  <a:cubicBezTo>
                    <a:pt x="2826480" y="3149520"/>
                    <a:pt x="2810119" y="3118045"/>
                    <a:pt x="2793032" y="3085170"/>
                  </a:cubicBezTo>
                  <a:cubicBezTo>
                    <a:pt x="2775884" y="3094083"/>
                    <a:pt x="2759454" y="3102624"/>
                    <a:pt x="2740878" y="3112279"/>
                  </a:cubicBezTo>
                  <a:close/>
                  <a:moveTo>
                    <a:pt x="1556491" y="858937"/>
                  </a:moveTo>
                  <a:cubicBezTo>
                    <a:pt x="1556491" y="856949"/>
                    <a:pt x="1556490" y="855624"/>
                    <a:pt x="1557816" y="853636"/>
                  </a:cubicBezTo>
                  <a:cubicBezTo>
                    <a:pt x="1561128" y="847673"/>
                    <a:pt x="1567093" y="845022"/>
                    <a:pt x="1573719" y="845685"/>
                  </a:cubicBezTo>
                  <a:lnTo>
                    <a:pt x="1569079" y="848335"/>
                  </a:lnTo>
                  <a:cubicBezTo>
                    <a:pt x="1562453" y="850323"/>
                    <a:pt x="1559804" y="854299"/>
                    <a:pt x="1556491" y="858937"/>
                  </a:cubicBezTo>
                  <a:close/>
                  <a:moveTo>
                    <a:pt x="2757806" y="3322918"/>
                  </a:moveTo>
                  <a:cubicBezTo>
                    <a:pt x="2774894" y="3355793"/>
                    <a:pt x="2791253" y="3387266"/>
                    <a:pt x="2809432" y="3422238"/>
                  </a:cubicBezTo>
                  <a:cubicBezTo>
                    <a:pt x="2828720" y="3412212"/>
                    <a:pt x="2843724" y="3404413"/>
                    <a:pt x="2862299" y="3394758"/>
                  </a:cubicBezTo>
                  <a:cubicBezTo>
                    <a:pt x="2845212" y="3361885"/>
                    <a:pt x="2828488" y="3329710"/>
                    <a:pt x="2810674" y="3295438"/>
                  </a:cubicBezTo>
                  <a:cubicBezTo>
                    <a:pt x="2794242" y="3303979"/>
                    <a:pt x="2777095" y="3312892"/>
                    <a:pt x="2757806" y="3322918"/>
                  </a:cubicBezTo>
                  <a:close/>
                  <a:moveTo>
                    <a:pt x="2667291" y="3150529"/>
                  </a:moveTo>
                  <a:cubicBezTo>
                    <a:pt x="2684015" y="3182703"/>
                    <a:pt x="2700375" y="3214178"/>
                    <a:pt x="2718553" y="3249150"/>
                  </a:cubicBezTo>
                  <a:cubicBezTo>
                    <a:pt x="2738557" y="3238752"/>
                    <a:pt x="2754275" y="3230582"/>
                    <a:pt x="2772851" y="3220927"/>
                  </a:cubicBezTo>
                  <a:cubicBezTo>
                    <a:pt x="2755763" y="3188053"/>
                    <a:pt x="2739040" y="3155880"/>
                    <a:pt x="2721588" y="3122306"/>
                  </a:cubicBezTo>
                  <a:cubicBezTo>
                    <a:pt x="2703728" y="3131589"/>
                    <a:pt x="2686581" y="3140502"/>
                    <a:pt x="2667291" y="3150529"/>
                  </a:cubicBezTo>
                  <a:close/>
                  <a:moveTo>
                    <a:pt x="2410039" y="2812425"/>
                  </a:moveTo>
                  <a:cubicBezTo>
                    <a:pt x="2423988" y="2839262"/>
                    <a:pt x="2437613" y="2865474"/>
                    <a:pt x="2451562" y="2892310"/>
                  </a:cubicBezTo>
                  <a:cubicBezTo>
                    <a:pt x="2478337" y="2878393"/>
                    <a:pt x="2503199" y="2865470"/>
                    <a:pt x="2529336" y="2851884"/>
                  </a:cubicBezTo>
                  <a:cubicBezTo>
                    <a:pt x="2515063" y="2824424"/>
                    <a:pt x="2501762" y="2798836"/>
                    <a:pt x="2487813" y="2771998"/>
                  </a:cubicBezTo>
                  <a:cubicBezTo>
                    <a:pt x="2460401" y="2786247"/>
                    <a:pt x="2436176" y="2798839"/>
                    <a:pt x="2410039" y="2812425"/>
                  </a:cubicBezTo>
                  <a:close/>
                  <a:moveTo>
                    <a:pt x="2461307" y="2912613"/>
                  </a:moveTo>
                  <a:cubicBezTo>
                    <a:pt x="2474607" y="2938202"/>
                    <a:pt x="2487908" y="2963791"/>
                    <a:pt x="2502182" y="2991252"/>
                  </a:cubicBezTo>
                  <a:cubicBezTo>
                    <a:pt x="2527682" y="2977997"/>
                    <a:pt x="2553819" y="2964411"/>
                    <a:pt x="2581231" y="2950163"/>
                  </a:cubicBezTo>
                  <a:cubicBezTo>
                    <a:pt x="2567930" y="2924574"/>
                    <a:pt x="2554954" y="2899609"/>
                    <a:pt x="2540356" y="2871525"/>
                  </a:cubicBezTo>
                  <a:cubicBezTo>
                    <a:pt x="2513581" y="2885442"/>
                    <a:pt x="2488719" y="2898365"/>
                    <a:pt x="2461307" y="2912613"/>
                  </a:cubicBezTo>
                  <a:close/>
                  <a:moveTo>
                    <a:pt x="2680634" y="3361254"/>
                  </a:moveTo>
                  <a:cubicBezTo>
                    <a:pt x="2697722" y="3394129"/>
                    <a:pt x="2714445" y="3426302"/>
                    <a:pt x="2732259" y="3460574"/>
                  </a:cubicBezTo>
                  <a:cubicBezTo>
                    <a:pt x="2749406" y="3451662"/>
                    <a:pt x="2767267" y="3442378"/>
                    <a:pt x="2788700" y="3431237"/>
                  </a:cubicBezTo>
                  <a:cubicBezTo>
                    <a:pt x="2772340" y="3399763"/>
                    <a:pt x="2755616" y="3367588"/>
                    <a:pt x="2737075" y="3331917"/>
                  </a:cubicBezTo>
                  <a:cubicBezTo>
                    <a:pt x="2717071" y="3342315"/>
                    <a:pt x="2699925" y="3351227"/>
                    <a:pt x="2680634" y="3361254"/>
                  </a:cubicBezTo>
                  <a:close/>
                  <a:moveTo>
                    <a:pt x="2590835" y="3188494"/>
                  </a:moveTo>
                  <a:cubicBezTo>
                    <a:pt x="2607923" y="3221368"/>
                    <a:pt x="2624646" y="3253541"/>
                    <a:pt x="2642460" y="3287814"/>
                  </a:cubicBezTo>
                  <a:cubicBezTo>
                    <a:pt x="2660322" y="3278530"/>
                    <a:pt x="2678897" y="3268875"/>
                    <a:pt x="2699614" y="3258106"/>
                  </a:cubicBezTo>
                  <a:cubicBezTo>
                    <a:pt x="2682891" y="3225932"/>
                    <a:pt x="2666531" y="3194458"/>
                    <a:pt x="2647989" y="3158786"/>
                  </a:cubicBezTo>
                  <a:cubicBezTo>
                    <a:pt x="2627986" y="3169183"/>
                    <a:pt x="2610125" y="3178467"/>
                    <a:pt x="2590835" y="3188494"/>
                  </a:cubicBezTo>
                  <a:close/>
                  <a:moveTo>
                    <a:pt x="2007866" y="2210771"/>
                  </a:moveTo>
                  <a:cubicBezTo>
                    <a:pt x="2016494" y="2225167"/>
                    <a:pt x="2025321" y="2219469"/>
                    <a:pt x="2060629" y="2196673"/>
                  </a:cubicBezTo>
                  <a:cubicBezTo>
                    <a:pt x="2028951" y="2156871"/>
                    <a:pt x="2015962" y="2182379"/>
                    <a:pt x="1998333" y="2189568"/>
                  </a:cubicBezTo>
                  <a:cubicBezTo>
                    <a:pt x="2002137" y="2198943"/>
                    <a:pt x="2004990" y="2205973"/>
                    <a:pt x="2007866" y="2210771"/>
                  </a:cubicBezTo>
                  <a:close/>
                  <a:moveTo>
                    <a:pt x="2022188" y="2241334"/>
                  </a:moveTo>
                  <a:cubicBezTo>
                    <a:pt x="2030671" y="2257654"/>
                    <a:pt x="2037539" y="2270866"/>
                    <a:pt x="2045214" y="2285633"/>
                  </a:cubicBezTo>
                  <a:cubicBezTo>
                    <a:pt x="2071647" y="2271893"/>
                    <a:pt x="2097119" y="2258653"/>
                    <a:pt x="2122110" y="2245663"/>
                  </a:cubicBezTo>
                  <a:cubicBezTo>
                    <a:pt x="2085682" y="2201419"/>
                    <a:pt x="2073724" y="2200725"/>
                    <a:pt x="2022188" y="2241334"/>
                  </a:cubicBezTo>
                  <a:close/>
                  <a:moveTo>
                    <a:pt x="2066416" y="2335816"/>
                  </a:moveTo>
                  <a:cubicBezTo>
                    <a:pt x="2104383" y="2316081"/>
                    <a:pt x="2136583" y="2299344"/>
                    <a:pt x="2169264" y="2282357"/>
                  </a:cubicBezTo>
                  <a:cubicBezTo>
                    <a:pt x="2167648" y="2279248"/>
                    <a:pt x="2166108" y="2275113"/>
                    <a:pt x="2164569" y="2270977"/>
                  </a:cubicBezTo>
                  <a:cubicBezTo>
                    <a:pt x="2118440" y="2251520"/>
                    <a:pt x="2097724" y="2293876"/>
                    <a:pt x="2063253" y="2303896"/>
                  </a:cubicBezTo>
                  <a:cubicBezTo>
                    <a:pt x="2060447" y="2304369"/>
                    <a:pt x="2064758" y="2320883"/>
                    <a:pt x="2066416" y="2335816"/>
                  </a:cubicBezTo>
                  <a:close/>
                  <a:moveTo>
                    <a:pt x="2413450" y="3065118"/>
                  </a:moveTo>
                  <a:cubicBezTo>
                    <a:pt x="2427724" y="3092579"/>
                    <a:pt x="2440376" y="3116920"/>
                    <a:pt x="2454001" y="3143132"/>
                  </a:cubicBezTo>
                  <a:cubicBezTo>
                    <a:pt x="2480138" y="3129546"/>
                    <a:pt x="2505000" y="3116623"/>
                    <a:pt x="2532413" y="3102374"/>
                  </a:cubicBezTo>
                  <a:cubicBezTo>
                    <a:pt x="2519437" y="3077410"/>
                    <a:pt x="2506460" y="3052445"/>
                    <a:pt x="2491862" y="3024361"/>
                  </a:cubicBezTo>
                  <a:cubicBezTo>
                    <a:pt x="2467637" y="3036953"/>
                    <a:pt x="2442137" y="3050207"/>
                    <a:pt x="2413450" y="3065118"/>
                  </a:cubicBezTo>
                  <a:close/>
                  <a:moveTo>
                    <a:pt x="2361221" y="2964637"/>
                  </a:moveTo>
                  <a:cubicBezTo>
                    <a:pt x="2375495" y="2992098"/>
                    <a:pt x="2388471" y="3017063"/>
                    <a:pt x="2402420" y="3043899"/>
                  </a:cubicBezTo>
                  <a:cubicBezTo>
                    <a:pt x="2429832" y="3029650"/>
                    <a:pt x="2455332" y="3016396"/>
                    <a:pt x="2482107" y="3002479"/>
                  </a:cubicBezTo>
                  <a:cubicBezTo>
                    <a:pt x="2468158" y="2975642"/>
                    <a:pt x="2454857" y="2950053"/>
                    <a:pt x="2440908" y="2923217"/>
                  </a:cubicBezTo>
                  <a:cubicBezTo>
                    <a:pt x="2414133" y="2937134"/>
                    <a:pt x="2389271" y="2950057"/>
                    <a:pt x="2361221" y="2964637"/>
                  </a:cubicBezTo>
                  <a:close/>
                  <a:moveTo>
                    <a:pt x="2586199" y="3492075"/>
                  </a:moveTo>
                  <a:cubicBezTo>
                    <a:pt x="2594197" y="3507462"/>
                    <a:pt x="2602195" y="3522850"/>
                    <a:pt x="2611284" y="3540336"/>
                  </a:cubicBezTo>
                  <a:cubicBezTo>
                    <a:pt x="2629860" y="3530680"/>
                    <a:pt x="2648434" y="3521025"/>
                    <a:pt x="2667011" y="3511369"/>
                  </a:cubicBezTo>
                  <a:cubicBezTo>
                    <a:pt x="2657922" y="3493884"/>
                    <a:pt x="2650287" y="3479196"/>
                    <a:pt x="2641925" y="3463109"/>
                  </a:cubicBezTo>
                  <a:cubicBezTo>
                    <a:pt x="2623349" y="3472764"/>
                    <a:pt x="2606203" y="3481677"/>
                    <a:pt x="2586199" y="3492075"/>
                  </a:cubicBezTo>
                  <a:close/>
                  <a:moveTo>
                    <a:pt x="2491323" y="3311293"/>
                  </a:moveTo>
                  <a:cubicBezTo>
                    <a:pt x="2518589" y="3363749"/>
                    <a:pt x="2546220" y="3416907"/>
                    <a:pt x="2575305" y="3472862"/>
                  </a:cubicBezTo>
                  <a:cubicBezTo>
                    <a:pt x="2595309" y="3462464"/>
                    <a:pt x="2612455" y="3453551"/>
                    <a:pt x="2631030" y="3443896"/>
                  </a:cubicBezTo>
                  <a:cubicBezTo>
                    <a:pt x="2603036" y="3390040"/>
                    <a:pt x="2575406" y="3336882"/>
                    <a:pt x="2547048" y="3282327"/>
                  </a:cubicBezTo>
                  <a:cubicBezTo>
                    <a:pt x="2528473" y="3291982"/>
                    <a:pt x="2511327" y="3300895"/>
                    <a:pt x="2491323" y="3311293"/>
                  </a:cubicBezTo>
                  <a:close/>
                  <a:moveTo>
                    <a:pt x="2456058" y="3243448"/>
                  </a:moveTo>
                  <a:cubicBezTo>
                    <a:pt x="2463692" y="3258136"/>
                    <a:pt x="2471691" y="3273523"/>
                    <a:pt x="2480780" y="3291009"/>
                  </a:cubicBezTo>
                  <a:cubicBezTo>
                    <a:pt x="2498641" y="3281725"/>
                    <a:pt x="2517216" y="3272070"/>
                    <a:pt x="2537935" y="3261301"/>
                  </a:cubicBezTo>
                  <a:cubicBezTo>
                    <a:pt x="2529208" y="3244513"/>
                    <a:pt x="2521938" y="3230525"/>
                    <a:pt x="2513212" y="3213739"/>
                  </a:cubicBezTo>
                  <a:cubicBezTo>
                    <a:pt x="2494636" y="3223395"/>
                    <a:pt x="2476776" y="3232678"/>
                    <a:pt x="2456058" y="3243448"/>
                  </a:cubicBezTo>
                  <a:close/>
                  <a:moveTo>
                    <a:pt x="2209868" y="2916471"/>
                  </a:moveTo>
                  <a:cubicBezTo>
                    <a:pt x="2224466" y="2944557"/>
                    <a:pt x="2237442" y="2969521"/>
                    <a:pt x="2251067" y="2995733"/>
                  </a:cubicBezTo>
                  <a:cubicBezTo>
                    <a:pt x="2277205" y="2982147"/>
                    <a:pt x="2302704" y="2968893"/>
                    <a:pt x="2330115" y="2954645"/>
                  </a:cubicBezTo>
                  <a:cubicBezTo>
                    <a:pt x="2316491" y="2928432"/>
                    <a:pt x="2302866" y="2902220"/>
                    <a:pt x="2288916" y="2875383"/>
                  </a:cubicBezTo>
                  <a:cubicBezTo>
                    <a:pt x="2262142" y="2889300"/>
                    <a:pt x="2237280" y="2902223"/>
                    <a:pt x="2209868" y="2916471"/>
                  </a:cubicBezTo>
                  <a:close/>
                  <a:moveTo>
                    <a:pt x="2313040" y="3116517"/>
                  </a:moveTo>
                  <a:cubicBezTo>
                    <a:pt x="2326666" y="3142730"/>
                    <a:pt x="2339317" y="3167070"/>
                    <a:pt x="2353591" y="3194530"/>
                  </a:cubicBezTo>
                  <a:cubicBezTo>
                    <a:pt x="2379090" y="3181276"/>
                    <a:pt x="2404590" y="3168022"/>
                    <a:pt x="2433913" y="3152780"/>
                  </a:cubicBezTo>
                  <a:cubicBezTo>
                    <a:pt x="2420288" y="3126567"/>
                    <a:pt x="2407312" y="3101603"/>
                    <a:pt x="2393363" y="3074766"/>
                  </a:cubicBezTo>
                  <a:cubicBezTo>
                    <a:pt x="2365952" y="3089014"/>
                    <a:pt x="2340452" y="3102269"/>
                    <a:pt x="2313040" y="3116517"/>
                  </a:cubicBezTo>
                  <a:close/>
                  <a:moveTo>
                    <a:pt x="2261136" y="3016660"/>
                  </a:moveTo>
                  <a:cubicBezTo>
                    <a:pt x="2275410" y="3044121"/>
                    <a:pt x="2288062" y="3068461"/>
                    <a:pt x="2302011" y="3095298"/>
                  </a:cubicBezTo>
                  <a:cubicBezTo>
                    <a:pt x="2328785" y="3081381"/>
                    <a:pt x="2354285" y="3068127"/>
                    <a:pt x="2382333" y="3053548"/>
                  </a:cubicBezTo>
                  <a:cubicBezTo>
                    <a:pt x="2369033" y="3027959"/>
                    <a:pt x="2355732" y="3002370"/>
                    <a:pt x="2341458" y="2974909"/>
                  </a:cubicBezTo>
                  <a:cubicBezTo>
                    <a:pt x="2314685" y="2988826"/>
                    <a:pt x="2289822" y="3001749"/>
                    <a:pt x="2261136" y="3016660"/>
                  </a:cubicBezTo>
                  <a:close/>
                  <a:moveTo>
                    <a:pt x="2479841" y="3460294"/>
                  </a:moveTo>
                  <a:cubicBezTo>
                    <a:pt x="2487476" y="3474983"/>
                    <a:pt x="2495474" y="3490370"/>
                    <a:pt x="2505654" y="3509955"/>
                  </a:cubicBezTo>
                  <a:cubicBezTo>
                    <a:pt x="2524229" y="3500299"/>
                    <a:pt x="2541376" y="3491386"/>
                    <a:pt x="2560666" y="3481360"/>
                  </a:cubicBezTo>
                  <a:cubicBezTo>
                    <a:pt x="2551940" y="3464572"/>
                    <a:pt x="2543942" y="3449186"/>
                    <a:pt x="2534853" y="3431699"/>
                  </a:cubicBezTo>
                  <a:cubicBezTo>
                    <a:pt x="2516991" y="3440983"/>
                    <a:pt x="2499845" y="3449896"/>
                    <a:pt x="2479841" y="3460294"/>
                  </a:cubicBezTo>
                  <a:close/>
                  <a:moveTo>
                    <a:pt x="2384615" y="3280583"/>
                  </a:moveTo>
                  <a:cubicBezTo>
                    <a:pt x="2412244" y="3333739"/>
                    <a:pt x="2439148" y="3385497"/>
                    <a:pt x="2467869" y="3440753"/>
                  </a:cubicBezTo>
                  <a:cubicBezTo>
                    <a:pt x="2488587" y="3429983"/>
                    <a:pt x="2505734" y="3421071"/>
                    <a:pt x="2524310" y="3411415"/>
                  </a:cubicBezTo>
                  <a:cubicBezTo>
                    <a:pt x="2496316" y="3357559"/>
                    <a:pt x="2469412" y="3305801"/>
                    <a:pt x="2441055" y="3251246"/>
                  </a:cubicBezTo>
                  <a:cubicBezTo>
                    <a:pt x="2422480" y="3260901"/>
                    <a:pt x="2404618" y="3270185"/>
                    <a:pt x="2384615" y="3280583"/>
                  </a:cubicBezTo>
                  <a:close/>
                  <a:moveTo>
                    <a:pt x="1899892" y="2400656"/>
                  </a:moveTo>
                  <a:cubicBezTo>
                    <a:pt x="1912736" y="2401877"/>
                    <a:pt x="1928887" y="2408289"/>
                    <a:pt x="1939864" y="2403570"/>
                  </a:cubicBezTo>
                  <a:cubicBezTo>
                    <a:pt x="1975199" y="2388165"/>
                    <a:pt x="2008110" y="2368097"/>
                    <a:pt x="2042636" y="2351139"/>
                  </a:cubicBezTo>
                  <a:cubicBezTo>
                    <a:pt x="2055132" y="2344643"/>
                    <a:pt x="2059916" y="2336233"/>
                    <a:pt x="2040742" y="2314611"/>
                  </a:cubicBezTo>
                  <a:cubicBezTo>
                    <a:pt x="1993164" y="2339342"/>
                    <a:pt x="1945583" y="2364074"/>
                    <a:pt x="1898004" y="2388805"/>
                  </a:cubicBezTo>
                  <a:cubicBezTo>
                    <a:pt x="1899063" y="2393190"/>
                    <a:pt x="1899237" y="2397048"/>
                    <a:pt x="1899892" y="2400656"/>
                  </a:cubicBezTo>
                  <a:close/>
                  <a:moveTo>
                    <a:pt x="1817606" y="2345699"/>
                  </a:moveTo>
                  <a:cubicBezTo>
                    <a:pt x="1848914" y="2371872"/>
                    <a:pt x="1873508" y="2382781"/>
                    <a:pt x="1898325" y="2365933"/>
                  </a:cubicBezTo>
                  <a:cubicBezTo>
                    <a:pt x="1940520" y="2339064"/>
                    <a:pt x="1986832" y="2318941"/>
                    <a:pt x="2032488" y="2295209"/>
                  </a:cubicBezTo>
                  <a:cubicBezTo>
                    <a:pt x="2023197" y="2277334"/>
                    <a:pt x="2015926" y="2263345"/>
                    <a:pt x="2007442" y="2247024"/>
                  </a:cubicBezTo>
                  <a:cubicBezTo>
                    <a:pt x="1944484" y="2279749"/>
                    <a:pt x="1882007" y="2312224"/>
                    <a:pt x="1817606" y="2345699"/>
                  </a:cubicBezTo>
                  <a:close/>
                  <a:moveTo>
                    <a:pt x="2315665" y="3315533"/>
                  </a:moveTo>
                  <a:cubicBezTo>
                    <a:pt x="2324027" y="3331619"/>
                    <a:pt x="2332025" y="3347007"/>
                    <a:pt x="2341478" y="3365193"/>
                  </a:cubicBezTo>
                  <a:cubicBezTo>
                    <a:pt x="2360053" y="3355538"/>
                    <a:pt x="2376485" y="3346996"/>
                    <a:pt x="2395775" y="3336970"/>
                  </a:cubicBezTo>
                  <a:cubicBezTo>
                    <a:pt x="2387414" y="3320883"/>
                    <a:pt x="2379051" y="3304796"/>
                    <a:pt x="2369962" y="3287310"/>
                  </a:cubicBezTo>
                  <a:cubicBezTo>
                    <a:pt x="2352102" y="3296593"/>
                    <a:pt x="2334955" y="3305506"/>
                    <a:pt x="2315665" y="3315533"/>
                  </a:cubicBezTo>
                  <a:close/>
                  <a:moveTo>
                    <a:pt x="2385857" y="3454064"/>
                  </a:moveTo>
                  <a:cubicBezTo>
                    <a:pt x="2414215" y="3508620"/>
                    <a:pt x="2441845" y="3561777"/>
                    <a:pt x="2470203" y="3616333"/>
                  </a:cubicBezTo>
                  <a:cubicBezTo>
                    <a:pt x="2490207" y="3605936"/>
                    <a:pt x="2507354" y="3597023"/>
                    <a:pt x="2525929" y="3587367"/>
                  </a:cubicBezTo>
                  <a:cubicBezTo>
                    <a:pt x="2497572" y="3532811"/>
                    <a:pt x="2469941" y="3479654"/>
                    <a:pt x="2441584" y="3425098"/>
                  </a:cubicBezTo>
                  <a:cubicBezTo>
                    <a:pt x="2423008" y="3434754"/>
                    <a:pt x="2406576" y="3443295"/>
                    <a:pt x="2385857" y="3454064"/>
                  </a:cubicBezTo>
                  <a:close/>
                  <a:moveTo>
                    <a:pt x="2215504" y="3167215"/>
                  </a:moveTo>
                  <a:cubicBezTo>
                    <a:pt x="2229453" y="3194053"/>
                    <a:pt x="2242754" y="3219641"/>
                    <a:pt x="2256703" y="3246477"/>
                  </a:cubicBezTo>
                  <a:cubicBezTo>
                    <a:pt x="2283478" y="3232560"/>
                    <a:pt x="2308340" y="3219637"/>
                    <a:pt x="2335115" y="3205720"/>
                  </a:cubicBezTo>
                  <a:cubicBezTo>
                    <a:pt x="2321490" y="3179507"/>
                    <a:pt x="2308514" y="3154543"/>
                    <a:pt x="2293916" y="3126458"/>
                  </a:cubicBezTo>
                  <a:cubicBezTo>
                    <a:pt x="2267141" y="3140375"/>
                    <a:pt x="2242279" y="3153298"/>
                    <a:pt x="2215504" y="3167215"/>
                  </a:cubicBezTo>
                  <a:close/>
                  <a:moveTo>
                    <a:pt x="2163286" y="3068314"/>
                  </a:moveTo>
                  <a:cubicBezTo>
                    <a:pt x="2176910" y="3094526"/>
                    <a:pt x="2189887" y="3119491"/>
                    <a:pt x="2203837" y="3146328"/>
                  </a:cubicBezTo>
                  <a:cubicBezTo>
                    <a:pt x="2229975" y="3132742"/>
                    <a:pt x="2255473" y="3119488"/>
                    <a:pt x="2283524" y="3104908"/>
                  </a:cubicBezTo>
                  <a:cubicBezTo>
                    <a:pt x="2269574" y="3078071"/>
                    <a:pt x="2256597" y="3053106"/>
                    <a:pt x="2242973" y="3026893"/>
                  </a:cubicBezTo>
                  <a:cubicBezTo>
                    <a:pt x="2216198" y="3040811"/>
                    <a:pt x="2190698" y="3054065"/>
                    <a:pt x="2163286" y="3068314"/>
                  </a:cubicBezTo>
                  <a:close/>
                  <a:moveTo>
                    <a:pt x="1755553" y="2316749"/>
                  </a:moveTo>
                  <a:cubicBezTo>
                    <a:pt x="1777647" y="2324021"/>
                    <a:pt x="1794782" y="2335845"/>
                    <a:pt x="1803432" y="2331348"/>
                  </a:cubicBezTo>
                  <a:cubicBezTo>
                    <a:pt x="1869044" y="2300206"/>
                    <a:pt x="1933521" y="2265704"/>
                    <a:pt x="1998883" y="2231730"/>
                  </a:cubicBezTo>
                  <a:cubicBezTo>
                    <a:pt x="1992900" y="2219046"/>
                    <a:pt x="1988936" y="2210246"/>
                    <a:pt x="1982877" y="2198588"/>
                  </a:cubicBezTo>
                  <a:cubicBezTo>
                    <a:pt x="1909345" y="2236809"/>
                    <a:pt x="1836294" y="2274781"/>
                    <a:pt x="1755553" y="2316749"/>
                  </a:cubicBezTo>
                  <a:close/>
                  <a:moveTo>
                    <a:pt x="2280917" y="3419771"/>
                  </a:moveTo>
                  <a:cubicBezTo>
                    <a:pt x="2308546" y="3472927"/>
                    <a:pt x="2336177" y="3526085"/>
                    <a:pt x="2364898" y="3581341"/>
                  </a:cubicBezTo>
                  <a:cubicBezTo>
                    <a:pt x="2380617" y="3573170"/>
                    <a:pt x="2397763" y="3564258"/>
                    <a:pt x="2417767" y="3553860"/>
                  </a:cubicBezTo>
                  <a:cubicBezTo>
                    <a:pt x="2390864" y="3502102"/>
                    <a:pt x="2363233" y="3448945"/>
                    <a:pt x="2333785" y="3392291"/>
                  </a:cubicBezTo>
                  <a:cubicBezTo>
                    <a:pt x="2315925" y="3401575"/>
                    <a:pt x="2300206" y="3409745"/>
                    <a:pt x="2280917" y="3419771"/>
                  </a:cubicBezTo>
                  <a:close/>
                  <a:moveTo>
                    <a:pt x="2245287" y="3351226"/>
                  </a:moveTo>
                  <a:cubicBezTo>
                    <a:pt x="2254013" y="3368012"/>
                    <a:pt x="2261648" y="3382701"/>
                    <a:pt x="2270737" y="3400187"/>
                  </a:cubicBezTo>
                  <a:cubicBezTo>
                    <a:pt x="2287169" y="3391646"/>
                    <a:pt x="2304316" y="3382733"/>
                    <a:pt x="2323605" y="3372707"/>
                  </a:cubicBezTo>
                  <a:cubicBezTo>
                    <a:pt x="2315607" y="3357318"/>
                    <a:pt x="2307608" y="3341931"/>
                    <a:pt x="2298156" y="3323746"/>
                  </a:cubicBezTo>
                  <a:cubicBezTo>
                    <a:pt x="2278866" y="3333772"/>
                    <a:pt x="2263149" y="3341942"/>
                    <a:pt x="2245287" y="3351226"/>
                  </a:cubicBezTo>
                  <a:close/>
                  <a:moveTo>
                    <a:pt x="2374727" y="3601995"/>
                  </a:moveTo>
                  <a:cubicBezTo>
                    <a:pt x="2383452" y="3618781"/>
                    <a:pt x="2391451" y="3634169"/>
                    <a:pt x="2400540" y="3651655"/>
                  </a:cubicBezTo>
                  <a:cubicBezTo>
                    <a:pt x="2419116" y="3642000"/>
                    <a:pt x="2436263" y="3633087"/>
                    <a:pt x="2454837" y="3623432"/>
                  </a:cubicBezTo>
                  <a:cubicBezTo>
                    <a:pt x="2446112" y="3606646"/>
                    <a:pt x="2438113" y="3591258"/>
                    <a:pt x="2429024" y="3573772"/>
                  </a:cubicBezTo>
                  <a:cubicBezTo>
                    <a:pt x="2410450" y="3583427"/>
                    <a:pt x="2394017" y="3591969"/>
                    <a:pt x="2374727" y="3601995"/>
                  </a:cubicBezTo>
                  <a:close/>
                  <a:moveTo>
                    <a:pt x="1939366" y="2777608"/>
                  </a:moveTo>
                  <a:lnTo>
                    <a:pt x="1979483" y="2854788"/>
                  </a:lnTo>
                  <a:lnTo>
                    <a:pt x="2019004" y="2834245"/>
                  </a:lnTo>
                  <a:lnTo>
                    <a:pt x="1978887" y="2757066"/>
                  </a:lnTo>
                  <a:close/>
                  <a:moveTo>
                    <a:pt x="1855706" y="2625009"/>
                  </a:moveTo>
                  <a:lnTo>
                    <a:pt x="1895823" y="2702188"/>
                  </a:lnTo>
                  <a:lnTo>
                    <a:pt x="1935344" y="2681646"/>
                  </a:lnTo>
                  <a:lnTo>
                    <a:pt x="1895227" y="2604466"/>
                  </a:lnTo>
                  <a:close/>
                  <a:moveTo>
                    <a:pt x="2115419" y="3219239"/>
                  </a:moveTo>
                  <a:cubicBezTo>
                    <a:pt x="2129044" y="3245452"/>
                    <a:pt x="2142020" y="3270416"/>
                    <a:pt x="2156294" y="3297877"/>
                  </a:cubicBezTo>
                  <a:cubicBezTo>
                    <a:pt x="2181155" y="3284954"/>
                    <a:pt x="2207293" y="3271368"/>
                    <a:pt x="2234704" y="3257120"/>
                  </a:cubicBezTo>
                  <a:cubicBezTo>
                    <a:pt x="2221079" y="3230908"/>
                    <a:pt x="2207779" y="3205319"/>
                    <a:pt x="2193829" y="3178482"/>
                  </a:cubicBezTo>
                  <a:cubicBezTo>
                    <a:pt x="2167693" y="3192067"/>
                    <a:pt x="2142830" y="3204990"/>
                    <a:pt x="2115419" y="3219239"/>
                  </a:cubicBezTo>
                  <a:close/>
                  <a:moveTo>
                    <a:pt x="2011621" y="3021105"/>
                  </a:moveTo>
                  <a:cubicBezTo>
                    <a:pt x="2025570" y="3047941"/>
                    <a:pt x="2038546" y="3072905"/>
                    <a:pt x="2052171" y="3099117"/>
                  </a:cubicBezTo>
                  <a:cubicBezTo>
                    <a:pt x="2078308" y="3085532"/>
                    <a:pt x="2103170" y="3072609"/>
                    <a:pt x="2130582" y="3058360"/>
                  </a:cubicBezTo>
                  <a:cubicBezTo>
                    <a:pt x="2117606" y="3033396"/>
                    <a:pt x="2104305" y="3007807"/>
                    <a:pt x="2090032" y="2980348"/>
                  </a:cubicBezTo>
                  <a:cubicBezTo>
                    <a:pt x="2065170" y="2993271"/>
                    <a:pt x="2039670" y="3006525"/>
                    <a:pt x="2011621" y="3021105"/>
                  </a:cubicBezTo>
                  <a:close/>
                  <a:moveTo>
                    <a:pt x="1408063" y="1895720"/>
                  </a:moveTo>
                  <a:cubicBezTo>
                    <a:pt x="1423412" y="1887741"/>
                    <a:pt x="1437640" y="1880346"/>
                    <a:pt x="1453363" y="1872173"/>
                  </a:cubicBezTo>
                  <a:cubicBezTo>
                    <a:pt x="1461175" y="1887201"/>
                    <a:pt x="1468224" y="1900762"/>
                    <a:pt x="1477369" y="1918356"/>
                  </a:cubicBezTo>
                  <a:cubicBezTo>
                    <a:pt x="1508069" y="1902398"/>
                    <a:pt x="1536522" y="1887608"/>
                    <a:pt x="1565350" y="1872624"/>
                  </a:cubicBezTo>
                  <a:cubicBezTo>
                    <a:pt x="1565929" y="1874652"/>
                    <a:pt x="1566881" y="1876484"/>
                    <a:pt x="1567833" y="1878316"/>
                  </a:cubicBezTo>
                  <a:cubicBezTo>
                    <a:pt x="1525179" y="1904212"/>
                    <a:pt x="1483091" y="1930279"/>
                    <a:pt x="1439880" y="1956931"/>
                  </a:cubicBezTo>
                  <a:cubicBezTo>
                    <a:pt x="1428639" y="1935305"/>
                    <a:pt x="1418922" y="1916612"/>
                    <a:pt x="1408063" y="1895720"/>
                  </a:cubicBezTo>
                  <a:close/>
                  <a:moveTo>
                    <a:pt x="2210200" y="3458305"/>
                  </a:moveTo>
                  <a:cubicBezTo>
                    <a:pt x="2218926" y="3475092"/>
                    <a:pt x="2226561" y="3489780"/>
                    <a:pt x="2235649" y="3507265"/>
                  </a:cubicBezTo>
                  <a:cubicBezTo>
                    <a:pt x="2253511" y="3497981"/>
                    <a:pt x="2269942" y="3489440"/>
                    <a:pt x="2289232" y="3479413"/>
                  </a:cubicBezTo>
                  <a:cubicBezTo>
                    <a:pt x="2281234" y="3464026"/>
                    <a:pt x="2272872" y="3447939"/>
                    <a:pt x="2263783" y="3430453"/>
                  </a:cubicBezTo>
                  <a:cubicBezTo>
                    <a:pt x="2245923" y="3439737"/>
                    <a:pt x="2228777" y="3448649"/>
                    <a:pt x="2210200" y="3458305"/>
                  </a:cubicBezTo>
                  <a:close/>
                  <a:moveTo>
                    <a:pt x="2174208" y="3389061"/>
                  </a:moveTo>
                  <a:cubicBezTo>
                    <a:pt x="2182569" y="3405147"/>
                    <a:pt x="2190205" y="3419837"/>
                    <a:pt x="2200021" y="3438721"/>
                  </a:cubicBezTo>
                  <a:cubicBezTo>
                    <a:pt x="2218597" y="3429065"/>
                    <a:pt x="2235029" y="3420524"/>
                    <a:pt x="2252889" y="3411240"/>
                  </a:cubicBezTo>
                  <a:cubicBezTo>
                    <a:pt x="2244527" y="3395154"/>
                    <a:pt x="2236529" y="3379765"/>
                    <a:pt x="2227076" y="3361580"/>
                  </a:cubicBezTo>
                  <a:cubicBezTo>
                    <a:pt x="2209930" y="3370493"/>
                    <a:pt x="2192784" y="3379405"/>
                    <a:pt x="2174208" y="3389061"/>
                  </a:cubicBezTo>
                  <a:close/>
                  <a:moveTo>
                    <a:pt x="1850573" y="2823762"/>
                  </a:moveTo>
                  <a:lnTo>
                    <a:pt x="1890690" y="2900942"/>
                  </a:lnTo>
                  <a:lnTo>
                    <a:pt x="1930211" y="2880399"/>
                  </a:lnTo>
                  <a:lnTo>
                    <a:pt x="1890094" y="2803220"/>
                  </a:lnTo>
                  <a:close/>
                  <a:moveTo>
                    <a:pt x="1663654" y="2471131"/>
                  </a:moveTo>
                  <a:cubicBezTo>
                    <a:pt x="1674157" y="2491338"/>
                    <a:pt x="1683044" y="2508436"/>
                    <a:pt x="1693547" y="2528642"/>
                  </a:cubicBezTo>
                  <a:cubicBezTo>
                    <a:pt x="1746894" y="2500913"/>
                    <a:pt x="1800240" y="2473185"/>
                    <a:pt x="1853106" y="2445706"/>
                  </a:cubicBezTo>
                  <a:cubicBezTo>
                    <a:pt x="1853489" y="2440570"/>
                    <a:pt x="1853392" y="2435685"/>
                    <a:pt x="1853775" y="2430550"/>
                  </a:cubicBezTo>
                  <a:cubicBezTo>
                    <a:pt x="1843814" y="2427830"/>
                    <a:pt x="1833374" y="2425360"/>
                    <a:pt x="1823414" y="2422640"/>
                  </a:cubicBezTo>
                  <a:cubicBezTo>
                    <a:pt x="1822049" y="2422362"/>
                    <a:pt x="1821164" y="2421835"/>
                    <a:pt x="1819395" y="2420780"/>
                  </a:cubicBezTo>
                  <a:cubicBezTo>
                    <a:pt x="1810069" y="2415756"/>
                    <a:pt x="1796702" y="2402960"/>
                    <a:pt x="1791416" y="2405708"/>
                  </a:cubicBezTo>
                  <a:cubicBezTo>
                    <a:pt x="1748796" y="2425887"/>
                    <a:pt x="1706908" y="2448648"/>
                    <a:pt x="1663654" y="2471131"/>
                  </a:cubicBezTo>
                  <a:close/>
                  <a:moveTo>
                    <a:pt x="1611138" y="2370098"/>
                  </a:moveTo>
                  <a:cubicBezTo>
                    <a:pt x="1626084" y="2398853"/>
                    <a:pt x="1639011" y="2423723"/>
                    <a:pt x="1653150" y="2450924"/>
                  </a:cubicBezTo>
                  <a:cubicBezTo>
                    <a:pt x="1694001" y="2429690"/>
                    <a:pt x="1734371" y="2408706"/>
                    <a:pt x="1778107" y="2385973"/>
                  </a:cubicBezTo>
                  <a:cubicBezTo>
                    <a:pt x="1763145" y="2375981"/>
                    <a:pt x="1751646" y="2369125"/>
                    <a:pt x="1739742" y="2361492"/>
                  </a:cubicBezTo>
                  <a:lnTo>
                    <a:pt x="1741108" y="2361770"/>
                  </a:lnTo>
                  <a:cubicBezTo>
                    <a:pt x="1712585" y="2329212"/>
                    <a:pt x="1688570" y="2322939"/>
                    <a:pt x="1666003" y="2340591"/>
                  </a:cubicBezTo>
                  <a:cubicBezTo>
                    <a:pt x="1649836" y="2352944"/>
                    <a:pt x="1630362" y="2360106"/>
                    <a:pt x="1611138" y="2370098"/>
                  </a:cubicBezTo>
                  <a:close/>
                  <a:moveTo>
                    <a:pt x="1766914" y="2671162"/>
                  </a:moveTo>
                  <a:lnTo>
                    <a:pt x="1807031" y="2748341"/>
                  </a:lnTo>
                  <a:lnTo>
                    <a:pt x="1846551" y="2727799"/>
                  </a:lnTo>
                  <a:lnTo>
                    <a:pt x="1806434" y="2650620"/>
                  </a:lnTo>
                  <a:close/>
                  <a:moveTo>
                    <a:pt x="1568567" y="2290547"/>
                  </a:moveTo>
                  <a:cubicBezTo>
                    <a:pt x="1579475" y="2311531"/>
                    <a:pt x="1589574" y="2330960"/>
                    <a:pt x="1600481" y="2351945"/>
                  </a:cubicBezTo>
                  <a:cubicBezTo>
                    <a:pt x="1625473" y="2338955"/>
                    <a:pt x="1649502" y="2326464"/>
                    <a:pt x="1673532" y="2313974"/>
                  </a:cubicBezTo>
                  <a:cubicBezTo>
                    <a:pt x="1620702" y="2260487"/>
                    <a:pt x="1614357" y="2258849"/>
                    <a:pt x="1568567" y="2290547"/>
                  </a:cubicBezTo>
                  <a:close/>
                  <a:moveTo>
                    <a:pt x="1301922" y="1819602"/>
                  </a:moveTo>
                  <a:cubicBezTo>
                    <a:pt x="1329928" y="1873482"/>
                    <a:pt x="1357554" y="1926630"/>
                    <a:pt x="1385179" y="1979777"/>
                  </a:cubicBezTo>
                  <a:cubicBezTo>
                    <a:pt x="1417075" y="1973440"/>
                    <a:pt x="1420595" y="1966489"/>
                    <a:pt x="1406306" y="1938999"/>
                  </a:cubicBezTo>
                  <a:cubicBezTo>
                    <a:pt x="1386873" y="1901613"/>
                    <a:pt x="1367631" y="1864594"/>
                    <a:pt x="1348198" y="1827208"/>
                  </a:cubicBezTo>
                  <a:cubicBezTo>
                    <a:pt x="1333719" y="1799351"/>
                    <a:pt x="1330519" y="1798686"/>
                    <a:pt x="1301922" y="1819602"/>
                  </a:cubicBezTo>
                  <a:close/>
                  <a:moveTo>
                    <a:pt x="2175815" y="3563242"/>
                  </a:moveTo>
                  <a:cubicBezTo>
                    <a:pt x="2203083" y="3615700"/>
                    <a:pt x="2231076" y="3669556"/>
                    <a:pt x="2260525" y="3726211"/>
                  </a:cubicBezTo>
                  <a:cubicBezTo>
                    <a:pt x="2279100" y="3716556"/>
                    <a:pt x="2294104" y="3708757"/>
                    <a:pt x="2311964" y="3699474"/>
                  </a:cubicBezTo>
                  <a:cubicBezTo>
                    <a:pt x="2283970" y="3645617"/>
                    <a:pt x="2255975" y="3591760"/>
                    <a:pt x="2227254" y="3536504"/>
                  </a:cubicBezTo>
                  <a:cubicBezTo>
                    <a:pt x="2210823" y="3545045"/>
                    <a:pt x="2195106" y="3553215"/>
                    <a:pt x="2175815" y="3563242"/>
                  </a:cubicBezTo>
                  <a:close/>
                  <a:moveTo>
                    <a:pt x="2139460" y="3493299"/>
                  </a:moveTo>
                  <a:cubicBezTo>
                    <a:pt x="2148185" y="3510085"/>
                    <a:pt x="2156183" y="3525472"/>
                    <a:pt x="2165636" y="3543658"/>
                  </a:cubicBezTo>
                  <a:cubicBezTo>
                    <a:pt x="2182068" y="3535116"/>
                    <a:pt x="2199214" y="3526204"/>
                    <a:pt x="2217789" y="3516549"/>
                  </a:cubicBezTo>
                  <a:cubicBezTo>
                    <a:pt x="2209427" y="3500461"/>
                    <a:pt x="2201429" y="3485075"/>
                    <a:pt x="2191613" y="3466190"/>
                  </a:cubicBezTo>
                  <a:cubicBezTo>
                    <a:pt x="2173039" y="3475845"/>
                    <a:pt x="2157321" y="3484015"/>
                    <a:pt x="2139460" y="3493299"/>
                  </a:cubicBezTo>
                  <a:close/>
                  <a:moveTo>
                    <a:pt x="2103480" y="3425824"/>
                  </a:moveTo>
                  <a:cubicBezTo>
                    <a:pt x="2111842" y="3441911"/>
                    <a:pt x="2119840" y="3457299"/>
                    <a:pt x="2128929" y="3474785"/>
                  </a:cubicBezTo>
                  <a:cubicBezTo>
                    <a:pt x="2146076" y="3465873"/>
                    <a:pt x="2162507" y="3457332"/>
                    <a:pt x="2181083" y="3447677"/>
                  </a:cubicBezTo>
                  <a:cubicBezTo>
                    <a:pt x="2173084" y="3432289"/>
                    <a:pt x="2165086" y="3416901"/>
                    <a:pt x="2155633" y="3398716"/>
                  </a:cubicBezTo>
                  <a:cubicBezTo>
                    <a:pt x="2139916" y="3406886"/>
                    <a:pt x="2122770" y="3415798"/>
                    <a:pt x="2103480" y="3425824"/>
                  </a:cubicBezTo>
                  <a:close/>
                  <a:moveTo>
                    <a:pt x="2018531" y="3271185"/>
                  </a:moveTo>
                  <a:cubicBezTo>
                    <a:pt x="2031508" y="3296150"/>
                    <a:pt x="2044159" y="3320490"/>
                    <a:pt x="2058433" y="3347950"/>
                  </a:cubicBezTo>
                  <a:cubicBezTo>
                    <a:pt x="2083933" y="3334696"/>
                    <a:pt x="2109432" y="3321442"/>
                    <a:pt x="2136845" y="3307193"/>
                  </a:cubicBezTo>
                  <a:cubicBezTo>
                    <a:pt x="2123869" y="3282229"/>
                    <a:pt x="2111217" y="3257889"/>
                    <a:pt x="2096943" y="3230428"/>
                  </a:cubicBezTo>
                  <a:cubicBezTo>
                    <a:pt x="2071443" y="3243682"/>
                    <a:pt x="2045943" y="3256937"/>
                    <a:pt x="2018531" y="3271185"/>
                  </a:cubicBezTo>
                  <a:close/>
                  <a:moveTo>
                    <a:pt x="1966627" y="3171329"/>
                  </a:moveTo>
                  <a:cubicBezTo>
                    <a:pt x="1980252" y="3197541"/>
                    <a:pt x="1993228" y="3222506"/>
                    <a:pt x="2007177" y="3249342"/>
                  </a:cubicBezTo>
                  <a:cubicBezTo>
                    <a:pt x="2033952" y="3235425"/>
                    <a:pt x="2058814" y="3222502"/>
                    <a:pt x="2085589" y="3208584"/>
                  </a:cubicBezTo>
                  <a:cubicBezTo>
                    <a:pt x="2071964" y="3182372"/>
                    <a:pt x="2059312" y="3158032"/>
                    <a:pt x="2045039" y="3130571"/>
                  </a:cubicBezTo>
                  <a:cubicBezTo>
                    <a:pt x="2019539" y="3143825"/>
                    <a:pt x="1994039" y="3157080"/>
                    <a:pt x="1966627" y="3171329"/>
                  </a:cubicBezTo>
                  <a:close/>
                  <a:moveTo>
                    <a:pt x="1914084" y="3071803"/>
                  </a:moveTo>
                  <a:cubicBezTo>
                    <a:pt x="1927709" y="3098016"/>
                    <a:pt x="1940685" y="3122980"/>
                    <a:pt x="1954634" y="3149816"/>
                  </a:cubicBezTo>
                  <a:cubicBezTo>
                    <a:pt x="1981410" y="3135898"/>
                    <a:pt x="2007546" y="3122313"/>
                    <a:pt x="2034321" y="3108395"/>
                  </a:cubicBezTo>
                  <a:cubicBezTo>
                    <a:pt x="2020372" y="3081559"/>
                    <a:pt x="2007720" y="3057219"/>
                    <a:pt x="1993771" y="3030383"/>
                  </a:cubicBezTo>
                  <a:cubicBezTo>
                    <a:pt x="1966996" y="3044300"/>
                    <a:pt x="1941497" y="3057554"/>
                    <a:pt x="1914084" y="3071803"/>
                  </a:cubicBezTo>
                  <a:close/>
                  <a:moveTo>
                    <a:pt x="1298404" y="1931769"/>
                  </a:moveTo>
                  <a:cubicBezTo>
                    <a:pt x="1311359" y="1956693"/>
                    <a:pt x="1323933" y="1980884"/>
                    <a:pt x="1337650" y="2007274"/>
                  </a:cubicBezTo>
                  <a:cubicBezTo>
                    <a:pt x="1350006" y="2000852"/>
                    <a:pt x="1360864" y="1995208"/>
                    <a:pt x="1374342" y="1988202"/>
                  </a:cubicBezTo>
                  <a:cubicBezTo>
                    <a:pt x="1367483" y="1975008"/>
                    <a:pt x="1361006" y="1962546"/>
                    <a:pt x="1354528" y="1950084"/>
                  </a:cubicBezTo>
                  <a:cubicBezTo>
                    <a:pt x="1348241" y="1937988"/>
                    <a:pt x="1341954" y="1925892"/>
                    <a:pt x="1335095" y="1912697"/>
                  </a:cubicBezTo>
                  <a:cubicBezTo>
                    <a:pt x="1322365" y="1919314"/>
                    <a:pt x="1310759" y="1925347"/>
                    <a:pt x="1298404" y="1931769"/>
                  </a:cubicBezTo>
                  <a:close/>
                  <a:moveTo>
                    <a:pt x="1252679" y="1843802"/>
                  </a:moveTo>
                  <a:cubicBezTo>
                    <a:pt x="1265825" y="1869092"/>
                    <a:pt x="1278590" y="1893650"/>
                    <a:pt x="1291926" y="1919307"/>
                  </a:cubicBezTo>
                  <a:cubicBezTo>
                    <a:pt x="1303533" y="1913274"/>
                    <a:pt x="1315139" y="1907241"/>
                    <a:pt x="1327494" y="1900819"/>
                  </a:cubicBezTo>
                  <a:cubicBezTo>
                    <a:pt x="1314348" y="1875529"/>
                    <a:pt x="1301965" y="1851705"/>
                    <a:pt x="1288247" y="1825314"/>
                  </a:cubicBezTo>
                  <a:cubicBezTo>
                    <a:pt x="1276266" y="1831542"/>
                    <a:pt x="1265408" y="1837186"/>
                    <a:pt x="1252679" y="1843802"/>
                  </a:cubicBezTo>
                  <a:close/>
                  <a:moveTo>
                    <a:pt x="1233868" y="1840545"/>
                  </a:moveTo>
                  <a:cubicBezTo>
                    <a:pt x="1270558" y="1821473"/>
                    <a:pt x="1306500" y="1802791"/>
                    <a:pt x="1342815" y="1783915"/>
                  </a:cubicBezTo>
                  <a:cubicBezTo>
                    <a:pt x="1375013" y="1845859"/>
                    <a:pt x="1406448" y="1906336"/>
                    <a:pt x="1438455" y="1967913"/>
                  </a:cubicBezTo>
                  <a:cubicBezTo>
                    <a:pt x="1401765" y="1986985"/>
                    <a:pt x="1365824" y="2005666"/>
                    <a:pt x="1329508" y="2024543"/>
                  </a:cubicBezTo>
                  <a:cubicBezTo>
                    <a:pt x="1297501" y="1962966"/>
                    <a:pt x="1265875" y="1902121"/>
                    <a:pt x="1233868" y="1840545"/>
                  </a:cubicBezTo>
                  <a:close/>
                  <a:moveTo>
                    <a:pt x="1761780" y="2869916"/>
                  </a:moveTo>
                  <a:lnTo>
                    <a:pt x="1801897" y="2947095"/>
                  </a:lnTo>
                  <a:lnTo>
                    <a:pt x="1841418" y="2926553"/>
                  </a:lnTo>
                  <a:lnTo>
                    <a:pt x="1801301" y="2849373"/>
                  </a:lnTo>
                  <a:close/>
                  <a:moveTo>
                    <a:pt x="1678121" y="2717316"/>
                  </a:moveTo>
                  <a:lnTo>
                    <a:pt x="1718238" y="2794495"/>
                  </a:lnTo>
                  <a:lnTo>
                    <a:pt x="1757758" y="2773953"/>
                  </a:lnTo>
                  <a:lnTo>
                    <a:pt x="1717641" y="2696774"/>
                  </a:lnTo>
                  <a:close/>
                  <a:moveTo>
                    <a:pt x="2068017" y="3530435"/>
                  </a:moveTo>
                  <a:cubicBezTo>
                    <a:pt x="2096374" y="3584990"/>
                    <a:pt x="2124005" y="3638148"/>
                    <a:pt x="2152726" y="3693403"/>
                  </a:cubicBezTo>
                  <a:cubicBezTo>
                    <a:pt x="2169873" y="3684490"/>
                    <a:pt x="2186305" y="3675949"/>
                    <a:pt x="2204879" y="3666294"/>
                  </a:cubicBezTo>
                  <a:cubicBezTo>
                    <a:pt x="2176885" y="3612437"/>
                    <a:pt x="2148891" y="3558580"/>
                    <a:pt x="2120170" y="3503326"/>
                  </a:cubicBezTo>
                  <a:cubicBezTo>
                    <a:pt x="2102310" y="3512609"/>
                    <a:pt x="2086592" y="3520779"/>
                    <a:pt x="2068017" y="3530435"/>
                  </a:cubicBezTo>
                  <a:close/>
                  <a:moveTo>
                    <a:pt x="2161465" y="3711958"/>
                  </a:moveTo>
                  <a:cubicBezTo>
                    <a:pt x="2170191" y="3728745"/>
                    <a:pt x="2178189" y="3744133"/>
                    <a:pt x="2187641" y="3762318"/>
                  </a:cubicBezTo>
                  <a:cubicBezTo>
                    <a:pt x="2204072" y="3753777"/>
                    <a:pt x="2221218" y="3744865"/>
                    <a:pt x="2240508" y="3734838"/>
                  </a:cubicBezTo>
                  <a:cubicBezTo>
                    <a:pt x="2232510" y="3719451"/>
                    <a:pt x="2224148" y="3703363"/>
                    <a:pt x="2214331" y="3684478"/>
                  </a:cubicBezTo>
                  <a:cubicBezTo>
                    <a:pt x="2196471" y="3693762"/>
                    <a:pt x="2180039" y="3702303"/>
                    <a:pt x="2161465" y="3711958"/>
                  </a:cubicBezTo>
                  <a:close/>
                  <a:moveTo>
                    <a:pt x="1173120" y="1884691"/>
                  </a:moveTo>
                  <a:cubicBezTo>
                    <a:pt x="1181312" y="1900452"/>
                    <a:pt x="1189313" y="1915845"/>
                    <a:pt x="1197506" y="1931607"/>
                  </a:cubicBezTo>
                  <a:cubicBezTo>
                    <a:pt x="1213230" y="1923434"/>
                    <a:pt x="1227831" y="1915844"/>
                    <a:pt x="1243181" y="1907865"/>
                  </a:cubicBezTo>
                  <a:cubicBezTo>
                    <a:pt x="1234799" y="1891738"/>
                    <a:pt x="1226987" y="1876710"/>
                    <a:pt x="1218795" y="1860949"/>
                  </a:cubicBezTo>
                  <a:cubicBezTo>
                    <a:pt x="1202696" y="1869318"/>
                    <a:pt x="1188469" y="1876713"/>
                    <a:pt x="1173120" y="1884691"/>
                  </a:cubicBezTo>
                  <a:close/>
                  <a:moveTo>
                    <a:pt x="1203228" y="1943530"/>
                  </a:moveTo>
                  <a:cubicBezTo>
                    <a:pt x="1211039" y="1958558"/>
                    <a:pt x="1218850" y="1973585"/>
                    <a:pt x="1227233" y="1989713"/>
                  </a:cubicBezTo>
                  <a:cubicBezTo>
                    <a:pt x="1242209" y="1981929"/>
                    <a:pt x="1257558" y="1973950"/>
                    <a:pt x="1273656" y="1965583"/>
                  </a:cubicBezTo>
                  <a:cubicBezTo>
                    <a:pt x="1265845" y="1950555"/>
                    <a:pt x="1258225" y="1935894"/>
                    <a:pt x="1249651" y="1919400"/>
                  </a:cubicBezTo>
                  <a:cubicBezTo>
                    <a:pt x="1233927" y="1927573"/>
                    <a:pt x="1219326" y="1935163"/>
                    <a:pt x="1203228" y="1943530"/>
                  </a:cubicBezTo>
                  <a:close/>
                  <a:moveTo>
                    <a:pt x="1317646" y="2166461"/>
                  </a:moveTo>
                  <a:lnTo>
                    <a:pt x="1357763" y="2243640"/>
                  </a:lnTo>
                  <a:lnTo>
                    <a:pt x="1397284" y="2223098"/>
                  </a:lnTo>
                  <a:lnTo>
                    <a:pt x="1357167" y="2145919"/>
                  </a:lnTo>
                  <a:close/>
                  <a:moveTo>
                    <a:pt x="1813362" y="3124157"/>
                  </a:moveTo>
                  <a:cubicBezTo>
                    <a:pt x="1826987" y="3150370"/>
                    <a:pt x="1839963" y="3175334"/>
                    <a:pt x="1853912" y="3202170"/>
                  </a:cubicBezTo>
                  <a:cubicBezTo>
                    <a:pt x="1880048" y="3188585"/>
                    <a:pt x="1904911" y="3175661"/>
                    <a:pt x="1932322" y="3161413"/>
                  </a:cubicBezTo>
                  <a:cubicBezTo>
                    <a:pt x="1919022" y="3135826"/>
                    <a:pt x="1906046" y="3110861"/>
                    <a:pt x="1891772" y="3083401"/>
                  </a:cubicBezTo>
                  <a:cubicBezTo>
                    <a:pt x="1866273" y="3096655"/>
                    <a:pt x="1840136" y="3110241"/>
                    <a:pt x="1813362" y="3124157"/>
                  </a:cubicBezTo>
                  <a:close/>
                  <a:moveTo>
                    <a:pt x="1055762" y="1727730"/>
                  </a:moveTo>
                  <a:lnTo>
                    <a:pt x="1086061" y="1786021"/>
                  </a:lnTo>
                  <a:lnTo>
                    <a:pt x="1115910" y="1770506"/>
                  </a:lnTo>
                  <a:lnTo>
                    <a:pt x="1085611" y="1712215"/>
                  </a:lnTo>
                  <a:close/>
                  <a:moveTo>
                    <a:pt x="1672988" y="2916069"/>
                  </a:moveTo>
                  <a:lnTo>
                    <a:pt x="1713105" y="2993248"/>
                  </a:lnTo>
                  <a:lnTo>
                    <a:pt x="1752625" y="2972706"/>
                  </a:lnTo>
                  <a:lnTo>
                    <a:pt x="1712508" y="2895527"/>
                  </a:lnTo>
                  <a:close/>
                  <a:moveTo>
                    <a:pt x="992577" y="1612477"/>
                  </a:moveTo>
                  <a:lnTo>
                    <a:pt x="1022875" y="1670768"/>
                  </a:lnTo>
                  <a:lnTo>
                    <a:pt x="1052725" y="1655252"/>
                  </a:lnTo>
                  <a:lnTo>
                    <a:pt x="1022426" y="1596962"/>
                  </a:lnTo>
                  <a:close/>
                  <a:moveTo>
                    <a:pt x="1589329" y="2763469"/>
                  </a:moveTo>
                  <a:lnTo>
                    <a:pt x="1629446" y="2840648"/>
                  </a:lnTo>
                  <a:lnTo>
                    <a:pt x="1668966" y="2820106"/>
                  </a:lnTo>
                  <a:lnTo>
                    <a:pt x="1628849" y="2742927"/>
                  </a:lnTo>
                  <a:close/>
                  <a:moveTo>
                    <a:pt x="1386420" y="2385225"/>
                  </a:moveTo>
                  <a:cubicBezTo>
                    <a:pt x="1396924" y="2405432"/>
                    <a:pt x="1407427" y="2425639"/>
                    <a:pt x="1419142" y="2448178"/>
                  </a:cubicBezTo>
                  <a:cubicBezTo>
                    <a:pt x="1474892" y="2419199"/>
                    <a:pt x="1531122" y="2389972"/>
                    <a:pt x="1587833" y="2360494"/>
                  </a:cubicBezTo>
                  <a:cubicBezTo>
                    <a:pt x="1576521" y="2338733"/>
                    <a:pt x="1566422" y="2319303"/>
                    <a:pt x="1555110" y="2297541"/>
                  </a:cubicBezTo>
                  <a:cubicBezTo>
                    <a:pt x="1498880" y="2326769"/>
                    <a:pt x="1443131" y="2355747"/>
                    <a:pt x="1386420" y="2385225"/>
                  </a:cubicBezTo>
                  <a:close/>
                  <a:moveTo>
                    <a:pt x="1480872" y="2568113"/>
                  </a:moveTo>
                  <a:cubicBezTo>
                    <a:pt x="1490568" y="2586765"/>
                    <a:pt x="1499859" y="2604640"/>
                    <a:pt x="1510362" y="2624847"/>
                  </a:cubicBezTo>
                  <a:cubicBezTo>
                    <a:pt x="1566593" y="2595619"/>
                    <a:pt x="1622342" y="2566641"/>
                    <a:pt x="1679053" y="2537164"/>
                  </a:cubicBezTo>
                  <a:cubicBezTo>
                    <a:pt x="1669357" y="2518511"/>
                    <a:pt x="1660470" y="2501413"/>
                    <a:pt x="1649563" y="2480429"/>
                  </a:cubicBezTo>
                  <a:cubicBezTo>
                    <a:pt x="1594294" y="2509157"/>
                    <a:pt x="1539026" y="2537885"/>
                    <a:pt x="1480872" y="2568113"/>
                  </a:cubicBezTo>
                  <a:close/>
                  <a:moveTo>
                    <a:pt x="1427549" y="2465526"/>
                  </a:moveTo>
                  <a:cubicBezTo>
                    <a:pt x="1442091" y="2493504"/>
                    <a:pt x="1454614" y="2517596"/>
                    <a:pt x="1468753" y="2544797"/>
                  </a:cubicBezTo>
                  <a:cubicBezTo>
                    <a:pt x="1524503" y="2515819"/>
                    <a:pt x="1580252" y="2486841"/>
                    <a:pt x="1637444" y="2457114"/>
                  </a:cubicBezTo>
                  <a:cubicBezTo>
                    <a:pt x="1624517" y="2432245"/>
                    <a:pt x="1610782" y="2405820"/>
                    <a:pt x="1596239" y="2377842"/>
                  </a:cubicBezTo>
                  <a:cubicBezTo>
                    <a:pt x="1540010" y="2407070"/>
                    <a:pt x="1485221" y="2435548"/>
                    <a:pt x="1427549" y="2465526"/>
                  </a:cubicBezTo>
                  <a:close/>
                  <a:moveTo>
                    <a:pt x="1960946" y="3499024"/>
                  </a:moveTo>
                  <a:cubicBezTo>
                    <a:pt x="1988939" y="3552880"/>
                    <a:pt x="2016570" y="3606038"/>
                    <a:pt x="2044927" y="3660593"/>
                  </a:cubicBezTo>
                  <a:cubicBezTo>
                    <a:pt x="2062073" y="3651681"/>
                    <a:pt x="2077791" y="3643511"/>
                    <a:pt x="2097080" y="3633485"/>
                  </a:cubicBezTo>
                  <a:cubicBezTo>
                    <a:pt x="2069813" y="3581028"/>
                    <a:pt x="2042546" y="3528570"/>
                    <a:pt x="2013098" y="3471916"/>
                  </a:cubicBezTo>
                  <a:cubicBezTo>
                    <a:pt x="1995238" y="3481200"/>
                    <a:pt x="1978806" y="3489741"/>
                    <a:pt x="1960946" y="3499024"/>
                  </a:cubicBezTo>
                  <a:close/>
                  <a:moveTo>
                    <a:pt x="2054393" y="3680550"/>
                  </a:moveTo>
                  <a:cubicBezTo>
                    <a:pt x="2063482" y="3698036"/>
                    <a:pt x="2071480" y="3713422"/>
                    <a:pt x="2080569" y="3730909"/>
                  </a:cubicBezTo>
                  <a:cubicBezTo>
                    <a:pt x="2097716" y="3721997"/>
                    <a:pt x="2114147" y="3713456"/>
                    <a:pt x="2132722" y="3703801"/>
                  </a:cubicBezTo>
                  <a:cubicBezTo>
                    <a:pt x="2124360" y="3687713"/>
                    <a:pt x="2115998" y="3671627"/>
                    <a:pt x="2106546" y="3653441"/>
                  </a:cubicBezTo>
                  <a:cubicBezTo>
                    <a:pt x="2090114" y="3661983"/>
                    <a:pt x="2074397" y="3670152"/>
                    <a:pt x="2054393" y="3680550"/>
                  </a:cubicBezTo>
                  <a:close/>
                  <a:moveTo>
                    <a:pt x="1175122" y="2033094"/>
                  </a:moveTo>
                  <a:cubicBezTo>
                    <a:pt x="1183505" y="2049222"/>
                    <a:pt x="1190935" y="2063517"/>
                    <a:pt x="1198937" y="2078912"/>
                  </a:cubicBezTo>
                  <a:cubicBezTo>
                    <a:pt x="1214287" y="2070933"/>
                    <a:pt x="1228889" y="2063343"/>
                    <a:pt x="1244988" y="2054975"/>
                  </a:cubicBezTo>
                  <a:cubicBezTo>
                    <a:pt x="1237367" y="2040314"/>
                    <a:pt x="1229746" y="2025652"/>
                    <a:pt x="1221172" y="2009158"/>
                  </a:cubicBezTo>
                  <a:cubicBezTo>
                    <a:pt x="1206945" y="2016553"/>
                    <a:pt x="1191970" y="2024337"/>
                    <a:pt x="1175122" y="2033094"/>
                  </a:cubicBezTo>
                  <a:close/>
                  <a:moveTo>
                    <a:pt x="1144448" y="1974083"/>
                  </a:moveTo>
                  <a:cubicBezTo>
                    <a:pt x="1152831" y="1990211"/>
                    <a:pt x="1160452" y="2004872"/>
                    <a:pt x="1168644" y="2020632"/>
                  </a:cubicBezTo>
                  <a:cubicBezTo>
                    <a:pt x="1184744" y="2012264"/>
                    <a:pt x="1199719" y="2004480"/>
                    <a:pt x="1215443" y="1996307"/>
                  </a:cubicBezTo>
                  <a:cubicBezTo>
                    <a:pt x="1207251" y="1980547"/>
                    <a:pt x="1199439" y="1965519"/>
                    <a:pt x="1191247" y="1949758"/>
                  </a:cubicBezTo>
                  <a:cubicBezTo>
                    <a:pt x="1175523" y="1957931"/>
                    <a:pt x="1160922" y="1965520"/>
                    <a:pt x="1144448" y="1974083"/>
                  </a:cubicBezTo>
                  <a:close/>
                  <a:moveTo>
                    <a:pt x="2137941" y="3953220"/>
                  </a:moveTo>
                  <a:lnTo>
                    <a:pt x="2178058" y="4030400"/>
                  </a:lnTo>
                  <a:lnTo>
                    <a:pt x="2217579" y="4009858"/>
                  </a:lnTo>
                  <a:lnTo>
                    <a:pt x="2177462" y="3932677"/>
                  </a:lnTo>
                  <a:close/>
                  <a:moveTo>
                    <a:pt x="1228853" y="2212614"/>
                  </a:moveTo>
                  <a:lnTo>
                    <a:pt x="1268970" y="2289794"/>
                  </a:lnTo>
                  <a:lnTo>
                    <a:pt x="1308490" y="2269252"/>
                  </a:lnTo>
                  <a:lnTo>
                    <a:pt x="1268373" y="2192072"/>
                  </a:lnTo>
                  <a:close/>
                  <a:moveTo>
                    <a:pt x="988700" y="1762588"/>
                  </a:moveTo>
                  <a:lnTo>
                    <a:pt x="1018999" y="1820879"/>
                  </a:lnTo>
                  <a:lnTo>
                    <a:pt x="1048847" y="1805364"/>
                  </a:lnTo>
                  <a:lnTo>
                    <a:pt x="1018548" y="1747073"/>
                  </a:lnTo>
                  <a:close/>
                  <a:moveTo>
                    <a:pt x="925515" y="1647335"/>
                  </a:moveTo>
                  <a:lnTo>
                    <a:pt x="955814" y="1705626"/>
                  </a:lnTo>
                  <a:lnTo>
                    <a:pt x="985662" y="1690111"/>
                  </a:lnTo>
                  <a:lnTo>
                    <a:pt x="955363" y="1631820"/>
                  </a:lnTo>
                  <a:close/>
                  <a:moveTo>
                    <a:pt x="1818036" y="3374608"/>
                  </a:moveTo>
                  <a:cubicBezTo>
                    <a:pt x="1831661" y="3400821"/>
                    <a:pt x="1844637" y="3425785"/>
                    <a:pt x="1858587" y="3452622"/>
                  </a:cubicBezTo>
                  <a:cubicBezTo>
                    <a:pt x="1884724" y="3439036"/>
                    <a:pt x="1909586" y="3426113"/>
                    <a:pt x="1937635" y="3411533"/>
                  </a:cubicBezTo>
                  <a:cubicBezTo>
                    <a:pt x="1924334" y="3385945"/>
                    <a:pt x="1911358" y="3360981"/>
                    <a:pt x="1897084" y="3333520"/>
                  </a:cubicBezTo>
                  <a:cubicBezTo>
                    <a:pt x="1871584" y="3346774"/>
                    <a:pt x="1846085" y="3360029"/>
                    <a:pt x="1818036" y="3374608"/>
                  </a:cubicBezTo>
                  <a:close/>
                  <a:moveTo>
                    <a:pt x="1713902" y="3174269"/>
                  </a:moveTo>
                  <a:cubicBezTo>
                    <a:pt x="1727527" y="3200482"/>
                    <a:pt x="1740504" y="3225446"/>
                    <a:pt x="1754777" y="3252907"/>
                  </a:cubicBezTo>
                  <a:cubicBezTo>
                    <a:pt x="1780276" y="3239653"/>
                    <a:pt x="1805776" y="3226398"/>
                    <a:pt x="1833187" y="3212150"/>
                  </a:cubicBezTo>
                  <a:cubicBezTo>
                    <a:pt x="1819563" y="3185938"/>
                    <a:pt x="1805938" y="3159726"/>
                    <a:pt x="1792312" y="3133512"/>
                  </a:cubicBezTo>
                  <a:cubicBezTo>
                    <a:pt x="1765538" y="3147429"/>
                    <a:pt x="1741313" y="3160021"/>
                    <a:pt x="1713902" y="3174269"/>
                  </a:cubicBezTo>
                  <a:close/>
                  <a:moveTo>
                    <a:pt x="1765181" y="3276038"/>
                  </a:moveTo>
                  <a:cubicBezTo>
                    <a:pt x="1779130" y="3302874"/>
                    <a:pt x="1791458" y="3326591"/>
                    <a:pt x="1805083" y="3352803"/>
                  </a:cubicBezTo>
                  <a:cubicBezTo>
                    <a:pt x="1831219" y="3339218"/>
                    <a:pt x="1857357" y="3325631"/>
                    <a:pt x="1885406" y="3311052"/>
                  </a:cubicBezTo>
                  <a:cubicBezTo>
                    <a:pt x="1872754" y="3286712"/>
                    <a:pt x="1859778" y="3261748"/>
                    <a:pt x="1845504" y="3234287"/>
                  </a:cubicBezTo>
                  <a:cubicBezTo>
                    <a:pt x="1820004" y="3247541"/>
                    <a:pt x="1793867" y="3261127"/>
                    <a:pt x="1765181" y="3276038"/>
                  </a:cubicBezTo>
                  <a:close/>
                  <a:moveTo>
                    <a:pt x="1312813" y="2424474"/>
                  </a:moveTo>
                  <a:cubicBezTo>
                    <a:pt x="1318872" y="2436131"/>
                    <a:pt x="1324528" y="2447012"/>
                    <a:pt x="1331395" y="2460224"/>
                  </a:cubicBezTo>
                  <a:cubicBezTo>
                    <a:pt x="1346775" y="2452229"/>
                    <a:pt x="1362153" y="2444236"/>
                    <a:pt x="1379455" y="2435242"/>
                  </a:cubicBezTo>
                  <a:cubicBezTo>
                    <a:pt x="1372184" y="2421253"/>
                    <a:pt x="1366932" y="2411150"/>
                    <a:pt x="1360873" y="2399492"/>
                  </a:cubicBezTo>
                  <a:cubicBezTo>
                    <a:pt x="1345013" y="2407736"/>
                    <a:pt x="1329633" y="2415731"/>
                    <a:pt x="1312813" y="2424474"/>
                  </a:cubicBezTo>
                  <a:close/>
                  <a:moveTo>
                    <a:pt x="1926209" y="3605033"/>
                  </a:moveTo>
                  <a:cubicBezTo>
                    <a:pt x="1953840" y="3658190"/>
                    <a:pt x="1981106" y="3710647"/>
                    <a:pt x="2009828" y="3765903"/>
                  </a:cubicBezTo>
                  <a:cubicBezTo>
                    <a:pt x="2026259" y="3757361"/>
                    <a:pt x="2043405" y="3748449"/>
                    <a:pt x="2064124" y="3737680"/>
                  </a:cubicBezTo>
                  <a:cubicBezTo>
                    <a:pt x="2036130" y="3683824"/>
                    <a:pt x="2009226" y="3632065"/>
                    <a:pt x="1980505" y="3576810"/>
                  </a:cubicBezTo>
                  <a:cubicBezTo>
                    <a:pt x="1962645" y="3586094"/>
                    <a:pt x="1945499" y="3595006"/>
                    <a:pt x="1926209" y="3605033"/>
                  </a:cubicBezTo>
                  <a:close/>
                  <a:moveTo>
                    <a:pt x="1418172" y="2628345"/>
                  </a:moveTo>
                  <a:cubicBezTo>
                    <a:pt x="1424635" y="2640780"/>
                    <a:pt x="1429483" y="2650106"/>
                    <a:pt x="1436351" y="2663318"/>
                  </a:cubicBezTo>
                  <a:cubicBezTo>
                    <a:pt x="1452211" y="2655074"/>
                    <a:pt x="1467589" y="2647080"/>
                    <a:pt x="1484411" y="2638336"/>
                  </a:cubicBezTo>
                  <a:cubicBezTo>
                    <a:pt x="1478351" y="2626679"/>
                    <a:pt x="1472696" y="2615798"/>
                    <a:pt x="1466232" y="2603364"/>
                  </a:cubicBezTo>
                  <a:cubicBezTo>
                    <a:pt x="1450373" y="2611607"/>
                    <a:pt x="1435473" y="2619352"/>
                    <a:pt x="1418172" y="2628345"/>
                  </a:cubicBezTo>
                  <a:close/>
                  <a:moveTo>
                    <a:pt x="1341418" y="2480681"/>
                  </a:moveTo>
                  <a:cubicBezTo>
                    <a:pt x="1363636" y="2523425"/>
                    <a:pt x="1385047" y="2564616"/>
                    <a:pt x="1407669" y="2608138"/>
                  </a:cubicBezTo>
                  <a:cubicBezTo>
                    <a:pt x="1424009" y="2599644"/>
                    <a:pt x="1438908" y="2591900"/>
                    <a:pt x="1455248" y="2583407"/>
                  </a:cubicBezTo>
                  <a:cubicBezTo>
                    <a:pt x="1433434" y="2541439"/>
                    <a:pt x="1411619" y="2499471"/>
                    <a:pt x="1388997" y="2455950"/>
                  </a:cubicBezTo>
                  <a:cubicBezTo>
                    <a:pt x="1373619" y="2463943"/>
                    <a:pt x="1357758" y="2472187"/>
                    <a:pt x="1341418" y="2480681"/>
                  </a:cubicBezTo>
                  <a:close/>
                  <a:moveTo>
                    <a:pt x="2019657" y="3786557"/>
                  </a:moveTo>
                  <a:cubicBezTo>
                    <a:pt x="2028382" y="3803343"/>
                    <a:pt x="2036744" y="3819432"/>
                    <a:pt x="2045469" y="3836217"/>
                  </a:cubicBezTo>
                  <a:cubicBezTo>
                    <a:pt x="2064044" y="3826562"/>
                    <a:pt x="2080477" y="3818021"/>
                    <a:pt x="2099765" y="3807995"/>
                  </a:cubicBezTo>
                  <a:cubicBezTo>
                    <a:pt x="2091040" y="3791209"/>
                    <a:pt x="2083042" y="3775821"/>
                    <a:pt x="2073953" y="3758335"/>
                  </a:cubicBezTo>
                  <a:cubicBezTo>
                    <a:pt x="2055377" y="3767990"/>
                    <a:pt x="2038231" y="3776902"/>
                    <a:pt x="2019657" y="3786557"/>
                  </a:cubicBezTo>
                  <a:close/>
                  <a:moveTo>
                    <a:pt x="1889502" y="3536160"/>
                  </a:moveTo>
                  <a:cubicBezTo>
                    <a:pt x="1897865" y="3552247"/>
                    <a:pt x="1905499" y="3566935"/>
                    <a:pt x="1914588" y="3584421"/>
                  </a:cubicBezTo>
                  <a:cubicBezTo>
                    <a:pt x="1931020" y="3575880"/>
                    <a:pt x="1948166" y="3566968"/>
                    <a:pt x="1967455" y="3556942"/>
                  </a:cubicBezTo>
                  <a:cubicBezTo>
                    <a:pt x="1959820" y="3542253"/>
                    <a:pt x="1951822" y="3526865"/>
                    <a:pt x="1942369" y="3508680"/>
                  </a:cubicBezTo>
                  <a:cubicBezTo>
                    <a:pt x="1923795" y="3518335"/>
                    <a:pt x="1907364" y="3526876"/>
                    <a:pt x="1889502" y="3536160"/>
                  </a:cubicBezTo>
                  <a:close/>
                  <a:moveTo>
                    <a:pt x="1584195" y="2962222"/>
                  </a:moveTo>
                  <a:lnTo>
                    <a:pt x="1624312" y="3039402"/>
                  </a:lnTo>
                  <a:lnTo>
                    <a:pt x="1663832" y="3018860"/>
                  </a:lnTo>
                  <a:lnTo>
                    <a:pt x="1623715" y="2941680"/>
                  </a:lnTo>
                  <a:close/>
                  <a:moveTo>
                    <a:pt x="1055561" y="1945797"/>
                  </a:moveTo>
                  <a:cubicBezTo>
                    <a:pt x="1064134" y="1962290"/>
                    <a:pt x="1071755" y="1976951"/>
                    <a:pt x="1079757" y="1992346"/>
                  </a:cubicBezTo>
                  <a:cubicBezTo>
                    <a:pt x="1095108" y="1984368"/>
                    <a:pt x="1110083" y="1976583"/>
                    <a:pt x="1126181" y="1968216"/>
                  </a:cubicBezTo>
                  <a:cubicBezTo>
                    <a:pt x="1118179" y="1952820"/>
                    <a:pt x="1110178" y="1937427"/>
                    <a:pt x="1101985" y="1921666"/>
                  </a:cubicBezTo>
                  <a:cubicBezTo>
                    <a:pt x="1086261" y="1929839"/>
                    <a:pt x="1071660" y="1937428"/>
                    <a:pt x="1055561" y="1945797"/>
                  </a:cubicBezTo>
                  <a:close/>
                  <a:moveTo>
                    <a:pt x="1116153" y="2063281"/>
                  </a:moveTo>
                  <a:cubicBezTo>
                    <a:pt x="1124154" y="2078675"/>
                    <a:pt x="1131584" y="2092969"/>
                    <a:pt x="1139967" y="2109097"/>
                  </a:cubicBezTo>
                  <a:cubicBezTo>
                    <a:pt x="1154943" y="2101313"/>
                    <a:pt x="1169919" y="2093528"/>
                    <a:pt x="1187140" y="2084577"/>
                  </a:cubicBezTo>
                  <a:cubicBezTo>
                    <a:pt x="1179138" y="2069182"/>
                    <a:pt x="1171518" y="2054522"/>
                    <a:pt x="1163326" y="2038761"/>
                  </a:cubicBezTo>
                  <a:cubicBezTo>
                    <a:pt x="1147226" y="2047129"/>
                    <a:pt x="1132252" y="2054912"/>
                    <a:pt x="1116153" y="2063281"/>
                  </a:cubicBezTo>
                  <a:close/>
                  <a:moveTo>
                    <a:pt x="1085670" y="2004636"/>
                  </a:moveTo>
                  <a:cubicBezTo>
                    <a:pt x="1094053" y="2020763"/>
                    <a:pt x="1101483" y="2035058"/>
                    <a:pt x="1109675" y="2050819"/>
                  </a:cubicBezTo>
                  <a:cubicBezTo>
                    <a:pt x="1125400" y="2042645"/>
                    <a:pt x="1140375" y="2034861"/>
                    <a:pt x="1156848" y="2026299"/>
                  </a:cubicBezTo>
                  <a:cubicBezTo>
                    <a:pt x="1149036" y="2011270"/>
                    <a:pt x="1141226" y="1996243"/>
                    <a:pt x="1132843" y="1980116"/>
                  </a:cubicBezTo>
                  <a:cubicBezTo>
                    <a:pt x="1117119" y="1988289"/>
                    <a:pt x="1102518" y="1995878"/>
                    <a:pt x="1085670" y="2004636"/>
                  </a:cubicBezTo>
                  <a:close/>
                  <a:moveTo>
                    <a:pt x="1500535" y="2809623"/>
                  </a:moveTo>
                  <a:lnTo>
                    <a:pt x="1540652" y="2886802"/>
                  </a:lnTo>
                  <a:lnTo>
                    <a:pt x="1580172" y="2866260"/>
                  </a:lnTo>
                  <a:lnTo>
                    <a:pt x="1540055" y="2789081"/>
                  </a:lnTo>
                  <a:close/>
                  <a:moveTo>
                    <a:pt x="921637" y="1797447"/>
                  </a:moveTo>
                  <a:lnTo>
                    <a:pt x="951936" y="1855738"/>
                  </a:lnTo>
                  <a:lnTo>
                    <a:pt x="981785" y="1840223"/>
                  </a:lnTo>
                  <a:lnTo>
                    <a:pt x="951486" y="1781932"/>
                  </a:lnTo>
                  <a:close/>
                  <a:moveTo>
                    <a:pt x="858452" y="1682193"/>
                  </a:moveTo>
                  <a:lnTo>
                    <a:pt x="888751" y="1740484"/>
                  </a:lnTo>
                  <a:lnTo>
                    <a:pt x="918600" y="1724969"/>
                  </a:lnTo>
                  <a:lnTo>
                    <a:pt x="888301" y="1666678"/>
                  </a:lnTo>
                  <a:close/>
                  <a:moveTo>
                    <a:pt x="1329896" y="2604141"/>
                  </a:moveTo>
                  <a:cubicBezTo>
                    <a:pt x="1336359" y="2616576"/>
                    <a:pt x="1342015" y="2627456"/>
                    <a:pt x="1348074" y="2639114"/>
                  </a:cubicBezTo>
                  <a:cubicBezTo>
                    <a:pt x="1363935" y="2630870"/>
                    <a:pt x="1378832" y="2623127"/>
                    <a:pt x="1395654" y="2614383"/>
                  </a:cubicBezTo>
                  <a:cubicBezTo>
                    <a:pt x="1390883" y="2604029"/>
                    <a:pt x="1386188" y="2592649"/>
                    <a:pt x="1379878" y="2578160"/>
                  </a:cubicBezTo>
                  <a:cubicBezTo>
                    <a:pt x="1363057" y="2586904"/>
                    <a:pt x="1347678" y="2594898"/>
                    <a:pt x="1329896" y="2604141"/>
                  </a:cubicBezTo>
                  <a:close/>
                  <a:moveTo>
                    <a:pt x="1253141" y="2456476"/>
                  </a:moveTo>
                  <a:cubicBezTo>
                    <a:pt x="1274552" y="2497667"/>
                    <a:pt x="1296366" y="2539635"/>
                    <a:pt x="1319393" y="2583934"/>
                  </a:cubicBezTo>
                  <a:cubicBezTo>
                    <a:pt x="1335253" y="2575690"/>
                    <a:pt x="1350631" y="2567697"/>
                    <a:pt x="1367453" y="2558953"/>
                  </a:cubicBezTo>
                  <a:cubicBezTo>
                    <a:pt x="1345235" y="2516209"/>
                    <a:pt x="1324228" y="2475795"/>
                    <a:pt x="1301201" y="2431495"/>
                  </a:cubicBezTo>
                  <a:cubicBezTo>
                    <a:pt x="1285822" y="2439489"/>
                    <a:pt x="1270443" y="2447483"/>
                    <a:pt x="1253141" y="2456476"/>
                  </a:cubicBezTo>
                  <a:close/>
                  <a:moveTo>
                    <a:pt x="1058872" y="2093055"/>
                  </a:moveTo>
                  <a:cubicBezTo>
                    <a:pt x="1067064" y="2108816"/>
                    <a:pt x="1074875" y="2123844"/>
                    <a:pt x="1083067" y="2139604"/>
                  </a:cubicBezTo>
                  <a:cubicBezTo>
                    <a:pt x="1098792" y="2131430"/>
                    <a:pt x="1113393" y="2123841"/>
                    <a:pt x="1129117" y="2115668"/>
                  </a:cubicBezTo>
                  <a:cubicBezTo>
                    <a:pt x="1121116" y="2100274"/>
                    <a:pt x="1113495" y="2085612"/>
                    <a:pt x="1104921" y="2069118"/>
                  </a:cubicBezTo>
                  <a:cubicBezTo>
                    <a:pt x="1089197" y="2077292"/>
                    <a:pt x="1074596" y="2084881"/>
                    <a:pt x="1058872" y="2093055"/>
                  </a:cubicBezTo>
                  <a:close/>
                  <a:moveTo>
                    <a:pt x="1028204" y="2034971"/>
                  </a:moveTo>
                  <a:cubicBezTo>
                    <a:pt x="1036206" y="2050366"/>
                    <a:pt x="1043826" y="2065027"/>
                    <a:pt x="1052019" y="2080788"/>
                  </a:cubicBezTo>
                  <a:cubicBezTo>
                    <a:pt x="1067369" y="2072809"/>
                    <a:pt x="1082345" y="2065025"/>
                    <a:pt x="1098817" y="2056462"/>
                  </a:cubicBezTo>
                  <a:cubicBezTo>
                    <a:pt x="1090625" y="2040701"/>
                    <a:pt x="1083004" y="2026041"/>
                    <a:pt x="1075002" y="2010646"/>
                  </a:cubicBezTo>
                  <a:cubicBezTo>
                    <a:pt x="1059279" y="2018819"/>
                    <a:pt x="1044304" y="2026603"/>
                    <a:pt x="1028204" y="2034971"/>
                  </a:cubicBezTo>
                  <a:close/>
                  <a:moveTo>
                    <a:pt x="2049147" y="3999374"/>
                  </a:moveTo>
                  <a:lnTo>
                    <a:pt x="2089265" y="4076554"/>
                  </a:lnTo>
                  <a:lnTo>
                    <a:pt x="2128786" y="4056012"/>
                  </a:lnTo>
                  <a:lnTo>
                    <a:pt x="2088668" y="3978831"/>
                  </a:lnTo>
                  <a:close/>
                  <a:moveTo>
                    <a:pt x="1140060" y="2258768"/>
                  </a:moveTo>
                  <a:lnTo>
                    <a:pt x="1180177" y="2335947"/>
                  </a:lnTo>
                  <a:lnTo>
                    <a:pt x="1219697" y="2315405"/>
                  </a:lnTo>
                  <a:lnTo>
                    <a:pt x="1179580" y="2238226"/>
                  </a:lnTo>
                  <a:close/>
                  <a:moveTo>
                    <a:pt x="1891836" y="3711740"/>
                  </a:moveTo>
                  <a:cubicBezTo>
                    <a:pt x="1919467" y="3764897"/>
                    <a:pt x="1947097" y="3818055"/>
                    <a:pt x="1975818" y="3873309"/>
                  </a:cubicBezTo>
                  <a:cubicBezTo>
                    <a:pt x="1993679" y="3864025"/>
                    <a:pt x="2010825" y="3855113"/>
                    <a:pt x="2030829" y="3844715"/>
                  </a:cubicBezTo>
                  <a:cubicBezTo>
                    <a:pt x="2002836" y="3790859"/>
                    <a:pt x="1975569" y="3738401"/>
                    <a:pt x="1946848" y="3683146"/>
                  </a:cubicBezTo>
                  <a:cubicBezTo>
                    <a:pt x="1928986" y="3692430"/>
                    <a:pt x="1911840" y="3701342"/>
                    <a:pt x="1891836" y="3711740"/>
                  </a:cubicBezTo>
                  <a:close/>
                  <a:moveTo>
                    <a:pt x="1855480" y="3641797"/>
                  </a:moveTo>
                  <a:cubicBezTo>
                    <a:pt x="1863842" y="3657883"/>
                    <a:pt x="1871840" y="3673271"/>
                    <a:pt x="1881656" y="3692155"/>
                  </a:cubicBezTo>
                  <a:cubicBezTo>
                    <a:pt x="1900232" y="3682500"/>
                    <a:pt x="1916663" y="3673959"/>
                    <a:pt x="1935952" y="3663933"/>
                  </a:cubicBezTo>
                  <a:cubicBezTo>
                    <a:pt x="1927227" y="3647146"/>
                    <a:pt x="1918865" y="3631060"/>
                    <a:pt x="1909777" y="3613574"/>
                  </a:cubicBezTo>
                  <a:cubicBezTo>
                    <a:pt x="1891916" y="3622858"/>
                    <a:pt x="1874770" y="3631770"/>
                    <a:pt x="1855480" y="3641797"/>
                  </a:cubicBezTo>
                  <a:close/>
                  <a:moveTo>
                    <a:pt x="2108679" y="4161864"/>
                  </a:moveTo>
                  <a:cubicBezTo>
                    <a:pt x="2110175" y="4163004"/>
                    <a:pt x="2112467" y="4163191"/>
                    <a:pt x="2116017" y="4161406"/>
                  </a:cubicBezTo>
                  <a:cubicBezTo>
                    <a:pt x="2120756" y="4166223"/>
                    <a:pt x="2125487" y="4162403"/>
                    <a:pt x="2129608" y="4153760"/>
                  </a:cubicBezTo>
                  <a:cubicBezTo>
                    <a:pt x="2133860" y="4157308"/>
                    <a:pt x="2129253" y="4164683"/>
                    <a:pt x="2127983" y="4170527"/>
                  </a:cubicBezTo>
                  <a:cubicBezTo>
                    <a:pt x="2153529" y="4159049"/>
                    <a:pt x="2159718" y="4154719"/>
                    <a:pt x="2169298" y="4142002"/>
                  </a:cubicBezTo>
                  <a:cubicBezTo>
                    <a:pt x="2172039" y="4152918"/>
                    <a:pt x="2175084" y="4164088"/>
                    <a:pt x="2192312" y="4150848"/>
                  </a:cubicBezTo>
                  <a:cubicBezTo>
                    <a:pt x="2199775" y="4144992"/>
                    <a:pt x="2214218" y="4140647"/>
                    <a:pt x="2209472" y="4127195"/>
                  </a:cubicBezTo>
                  <a:cubicBezTo>
                    <a:pt x="2215967" y="4127436"/>
                    <a:pt x="2223128" y="4125645"/>
                    <a:pt x="2230710" y="4119027"/>
                  </a:cubicBezTo>
                  <a:cubicBezTo>
                    <a:pt x="2229441" y="4124870"/>
                    <a:pt x="2232961" y="4124356"/>
                    <a:pt x="2237331" y="4122824"/>
                  </a:cubicBezTo>
                  <a:cubicBezTo>
                    <a:pt x="2238666" y="4123075"/>
                    <a:pt x="2240426" y="4122818"/>
                    <a:pt x="2241883" y="4122307"/>
                  </a:cubicBezTo>
                  <a:cubicBezTo>
                    <a:pt x="2240016" y="4140599"/>
                    <a:pt x="2254090" y="4129904"/>
                    <a:pt x="2263192" y="4124553"/>
                  </a:cubicBezTo>
                  <a:cubicBezTo>
                    <a:pt x="2271140" y="4119966"/>
                    <a:pt x="2278236" y="4112079"/>
                    <a:pt x="2285584" y="4115621"/>
                  </a:cubicBezTo>
                  <a:cubicBezTo>
                    <a:pt x="2288134" y="4116886"/>
                    <a:pt x="2292866" y="4113067"/>
                    <a:pt x="2296808" y="4107727"/>
                  </a:cubicBezTo>
                  <a:cubicBezTo>
                    <a:pt x="2301293" y="4101114"/>
                    <a:pt x="2307419" y="4095006"/>
                    <a:pt x="2315488" y="4089657"/>
                  </a:cubicBezTo>
                  <a:cubicBezTo>
                    <a:pt x="2311431" y="4100079"/>
                    <a:pt x="2308038" y="4108467"/>
                    <a:pt x="2298089" y="4114836"/>
                  </a:cubicBezTo>
                  <a:cubicBezTo>
                    <a:pt x="2292325" y="4118656"/>
                    <a:pt x="2288991" y="4124504"/>
                    <a:pt x="2289785" y="4130345"/>
                  </a:cubicBezTo>
                  <a:cubicBezTo>
                    <a:pt x="2289664" y="4131107"/>
                    <a:pt x="2290393" y="4130852"/>
                    <a:pt x="2290696" y="4131105"/>
                  </a:cubicBezTo>
                  <a:cubicBezTo>
                    <a:pt x="2291425" y="4130849"/>
                    <a:pt x="2291849" y="4130341"/>
                    <a:pt x="2292577" y="4130085"/>
                  </a:cubicBezTo>
                  <a:cubicBezTo>
                    <a:pt x="2295373" y="4134143"/>
                    <a:pt x="2287849" y="4138222"/>
                    <a:pt x="2287853" y="4142540"/>
                  </a:cubicBezTo>
                  <a:cubicBezTo>
                    <a:pt x="2292281" y="4138467"/>
                    <a:pt x="2296101" y="4133889"/>
                    <a:pt x="2301079" y="4132863"/>
                  </a:cubicBezTo>
                  <a:cubicBezTo>
                    <a:pt x="2301807" y="4132607"/>
                    <a:pt x="2311039" y="4139448"/>
                    <a:pt x="2312375" y="4139699"/>
                  </a:cubicBezTo>
                  <a:cubicBezTo>
                    <a:pt x="2323484" y="4141202"/>
                    <a:pt x="2333976" y="4129245"/>
                    <a:pt x="2344959" y="4122874"/>
                  </a:cubicBezTo>
                  <a:cubicBezTo>
                    <a:pt x="2347568" y="4121600"/>
                    <a:pt x="2349507" y="4118040"/>
                    <a:pt x="2352358" y="4115241"/>
                  </a:cubicBezTo>
                  <a:cubicBezTo>
                    <a:pt x="2355827" y="4125902"/>
                    <a:pt x="2358930" y="4134532"/>
                    <a:pt x="2375189" y="4123071"/>
                  </a:cubicBezTo>
                  <a:cubicBezTo>
                    <a:pt x="2379495" y="4119761"/>
                    <a:pt x="2385684" y="4115432"/>
                    <a:pt x="2385559" y="4111876"/>
                  </a:cubicBezTo>
                  <a:cubicBezTo>
                    <a:pt x="2385242" y="4094351"/>
                    <a:pt x="2398287" y="4087977"/>
                    <a:pt x="2410967" y="4079572"/>
                  </a:cubicBezTo>
                  <a:cubicBezTo>
                    <a:pt x="2423223" y="4071675"/>
                    <a:pt x="2432195" y="4058449"/>
                    <a:pt x="2438559" y="4046501"/>
                  </a:cubicBezTo>
                  <a:cubicBezTo>
                    <a:pt x="2444377" y="4035822"/>
                    <a:pt x="2450441" y="4027937"/>
                    <a:pt x="2458751" y="4021064"/>
                  </a:cubicBezTo>
                  <a:cubicBezTo>
                    <a:pt x="2457906" y="4026399"/>
                    <a:pt x="2457485" y="4031225"/>
                    <a:pt x="2456640" y="4036561"/>
                  </a:cubicBezTo>
                  <a:cubicBezTo>
                    <a:pt x="2455977" y="4042912"/>
                    <a:pt x="2453676" y="4048758"/>
                    <a:pt x="2464958" y="4038323"/>
                  </a:cubicBezTo>
                  <a:cubicBezTo>
                    <a:pt x="2471387" y="4032469"/>
                    <a:pt x="2480614" y="4030674"/>
                    <a:pt x="2486736" y="4020249"/>
                  </a:cubicBezTo>
                  <a:cubicBezTo>
                    <a:pt x="2494742" y="4013122"/>
                    <a:pt x="2500132" y="3998634"/>
                    <a:pt x="2511608" y="4002169"/>
                  </a:cubicBezTo>
                  <a:cubicBezTo>
                    <a:pt x="2517133" y="4004189"/>
                    <a:pt x="2515121" y="3993019"/>
                    <a:pt x="2524284" y="3989446"/>
                  </a:cubicBezTo>
                  <a:cubicBezTo>
                    <a:pt x="2536664" y="3985103"/>
                    <a:pt x="2550368" y="3968061"/>
                    <a:pt x="2564150" y="3970066"/>
                  </a:cubicBezTo>
                  <a:cubicBezTo>
                    <a:pt x="2564758" y="3970573"/>
                    <a:pt x="2568457" y="3966757"/>
                    <a:pt x="2568578" y="3965994"/>
                  </a:cubicBezTo>
                  <a:cubicBezTo>
                    <a:pt x="2567286" y="3945932"/>
                    <a:pt x="2586528" y="3943864"/>
                    <a:pt x="2595442" y="3933179"/>
                  </a:cubicBezTo>
                  <a:cubicBezTo>
                    <a:pt x="2603507" y="3923512"/>
                    <a:pt x="2607926" y="3910804"/>
                    <a:pt x="2613988" y="3898602"/>
                  </a:cubicBezTo>
                  <a:cubicBezTo>
                    <a:pt x="2604275" y="3899128"/>
                    <a:pt x="2599064" y="3910313"/>
                    <a:pt x="2591844" y="3914644"/>
                  </a:cubicBezTo>
                  <a:cubicBezTo>
                    <a:pt x="2586929" y="3917447"/>
                    <a:pt x="2581532" y="3923299"/>
                    <a:pt x="2577280" y="3919751"/>
                  </a:cubicBezTo>
                  <a:lnTo>
                    <a:pt x="2578165" y="3912291"/>
                  </a:lnTo>
                  <a:lnTo>
                    <a:pt x="2569903" y="3916586"/>
                  </a:lnTo>
                  <a:lnTo>
                    <a:pt x="2564063" y="3921034"/>
                  </a:lnTo>
                  <a:lnTo>
                    <a:pt x="2561918" y="3920736"/>
                  </a:lnTo>
                  <a:lnTo>
                    <a:pt x="2106529" y="4157443"/>
                  </a:lnTo>
                  <a:close/>
                  <a:moveTo>
                    <a:pt x="1615416" y="3226254"/>
                  </a:moveTo>
                  <a:cubicBezTo>
                    <a:pt x="1629366" y="3253091"/>
                    <a:pt x="1642017" y="3277431"/>
                    <a:pt x="1655967" y="3304268"/>
                  </a:cubicBezTo>
                  <a:cubicBezTo>
                    <a:pt x="1682741" y="3290351"/>
                    <a:pt x="1708240" y="3277097"/>
                    <a:pt x="1735015" y="3263180"/>
                  </a:cubicBezTo>
                  <a:cubicBezTo>
                    <a:pt x="1721390" y="3236967"/>
                    <a:pt x="1708738" y="3212627"/>
                    <a:pt x="1694464" y="3185166"/>
                  </a:cubicBezTo>
                  <a:cubicBezTo>
                    <a:pt x="1668327" y="3198752"/>
                    <a:pt x="1642190" y="3212338"/>
                    <a:pt x="1615416" y="3226254"/>
                  </a:cubicBezTo>
                  <a:close/>
                  <a:moveTo>
                    <a:pt x="1667007" y="3327068"/>
                  </a:moveTo>
                  <a:cubicBezTo>
                    <a:pt x="1680956" y="3353904"/>
                    <a:pt x="1693284" y="3377620"/>
                    <a:pt x="1706909" y="3403833"/>
                  </a:cubicBezTo>
                  <a:cubicBezTo>
                    <a:pt x="1733046" y="3390247"/>
                    <a:pt x="1758546" y="3376992"/>
                    <a:pt x="1785958" y="3362744"/>
                  </a:cubicBezTo>
                  <a:cubicBezTo>
                    <a:pt x="1772982" y="3337780"/>
                    <a:pt x="1760330" y="3313440"/>
                    <a:pt x="1746056" y="3285979"/>
                  </a:cubicBezTo>
                  <a:cubicBezTo>
                    <a:pt x="1720556" y="3299233"/>
                    <a:pt x="1695057" y="3312487"/>
                    <a:pt x="1667007" y="3327068"/>
                  </a:cubicBezTo>
                  <a:close/>
                  <a:moveTo>
                    <a:pt x="1495402" y="3008376"/>
                  </a:moveTo>
                  <a:lnTo>
                    <a:pt x="1535519" y="3085556"/>
                  </a:lnTo>
                  <a:lnTo>
                    <a:pt x="1575039" y="3065014"/>
                  </a:lnTo>
                  <a:lnTo>
                    <a:pt x="1534922" y="2987834"/>
                  </a:lnTo>
                  <a:close/>
                  <a:moveTo>
                    <a:pt x="1411742" y="2855777"/>
                  </a:moveTo>
                  <a:lnTo>
                    <a:pt x="1451859" y="2932956"/>
                  </a:lnTo>
                  <a:lnTo>
                    <a:pt x="1491379" y="2912414"/>
                  </a:lnTo>
                  <a:lnTo>
                    <a:pt x="1451262" y="2835235"/>
                  </a:lnTo>
                  <a:close/>
                  <a:moveTo>
                    <a:pt x="683068" y="1476875"/>
                  </a:moveTo>
                  <a:lnTo>
                    <a:pt x="716237" y="1540687"/>
                  </a:lnTo>
                  <a:lnTo>
                    <a:pt x="748913" y="1523703"/>
                  </a:lnTo>
                  <a:lnTo>
                    <a:pt x="715744" y="1459890"/>
                  </a:lnTo>
                  <a:close/>
                  <a:moveTo>
                    <a:pt x="854575" y="1832305"/>
                  </a:moveTo>
                  <a:lnTo>
                    <a:pt x="884874" y="1890596"/>
                  </a:lnTo>
                  <a:lnTo>
                    <a:pt x="914722" y="1875081"/>
                  </a:lnTo>
                  <a:lnTo>
                    <a:pt x="884423" y="1816790"/>
                  </a:lnTo>
                  <a:close/>
                  <a:moveTo>
                    <a:pt x="791390" y="1717052"/>
                  </a:moveTo>
                  <a:lnTo>
                    <a:pt x="821689" y="1775342"/>
                  </a:lnTo>
                  <a:lnTo>
                    <a:pt x="851537" y="1759827"/>
                  </a:lnTo>
                  <a:lnTo>
                    <a:pt x="821238" y="1701537"/>
                  </a:lnTo>
                  <a:close/>
                  <a:moveTo>
                    <a:pt x="1248508" y="2599062"/>
                  </a:moveTo>
                  <a:cubicBezTo>
                    <a:pt x="1270323" y="2641030"/>
                    <a:pt x="1291733" y="2682221"/>
                    <a:pt x="1314355" y="2725742"/>
                  </a:cubicBezTo>
                  <a:cubicBezTo>
                    <a:pt x="1330215" y="2717499"/>
                    <a:pt x="1345594" y="2709505"/>
                    <a:pt x="1362896" y="2700511"/>
                  </a:cubicBezTo>
                  <a:cubicBezTo>
                    <a:pt x="1341485" y="2659321"/>
                    <a:pt x="1319671" y="2617353"/>
                    <a:pt x="1297048" y="2573831"/>
                  </a:cubicBezTo>
                  <a:cubicBezTo>
                    <a:pt x="1280708" y="2582324"/>
                    <a:pt x="1265329" y="2590319"/>
                    <a:pt x="1248508" y="2599062"/>
                  </a:cubicBezTo>
                  <a:close/>
                  <a:moveTo>
                    <a:pt x="1190336" y="2487147"/>
                  </a:moveTo>
                  <a:cubicBezTo>
                    <a:pt x="1197204" y="2500360"/>
                    <a:pt x="1202860" y="2511241"/>
                    <a:pt x="1209323" y="2523675"/>
                  </a:cubicBezTo>
                  <a:cubicBezTo>
                    <a:pt x="1225183" y="2515432"/>
                    <a:pt x="1240562" y="2507438"/>
                    <a:pt x="1257383" y="2498694"/>
                  </a:cubicBezTo>
                  <a:cubicBezTo>
                    <a:pt x="1251728" y="2487814"/>
                    <a:pt x="1245668" y="2476156"/>
                    <a:pt x="1238397" y="2462166"/>
                  </a:cubicBezTo>
                  <a:cubicBezTo>
                    <a:pt x="1222536" y="2470410"/>
                    <a:pt x="1207157" y="2478404"/>
                    <a:pt x="1190336" y="2487147"/>
                  </a:cubicBezTo>
                  <a:close/>
                  <a:moveTo>
                    <a:pt x="1000093" y="2123607"/>
                  </a:moveTo>
                  <a:cubicBezTo>
                    <a:pt x="1008095" y="2139002"/>
                    <a:pt x="1015715" y="2153662"/>
                    <a:pt x="1024099" y="2169791"/>
                  </a:cubicBezTo>
                  <a:cubicBezTo>
                    <a:pt x="1038699" y="2162202"/>
                    <a:pt x="1054049" y="2154223"/>
                    <a:pt x="1070148" y="2145855"/>
                  </a:cubicBezTo>
                  <a:cubicBezTo>
                    <a:pt x="1062146" y="2130460"/>
                    <a:pt x="1054335" y="2115432"/>
                    <a:pt x="1046142" y="2099671"/>
                  </a:cubicBezTo>
                  <a:cubicBezTo>
                    <a:pt x="1030792" y="2107650"/>
                    <a:pt x="1016191" y="2115240"/>
                    <a:pt x="1000093" y="2123607"/>
                  </a:cubicBezTo>
                  <a:close/>
                  <a:moveTo>
                    <a:pt x="939133" y="2007246"/>
                  </a:moveTo>
                  <a:cubicBezTo>
                    <a:pt x="947325" y="2023007"/>
                    <a:pt x="954945" y="2037667"/>
                    <a:pt x="962948" y="2053063"/>
                  </a:cubicBezTo>
                  <a:cubicBezTo>
                    <a:pt x="978298" y="2045084"/>
                    <a:pt x="992899" y="2037494"/>
                    <a:pt x="1008998" y="2029126"/>
                  </a:cubicBezTo>
                  <a:cubicBezTo>
                    <a:pt x="1001377" y="2014465"/>
                    <a:pt x="993566" y="1999437"/>
                    <a:pt x="985183" y="1983309"/>
                  </a:cubicBezTo>
                  <a:cubicBezTo>
                    <a:pt x="970582" y="1990899"/>
                    <a:pt x="955606" y="1998683"/>
                    <a:pt x="939133" y="2007246"/>
                  </a:cubicBezTo>
                  <a:close/>
                  <a:moveTo>
                    <a:pt x="1960355" y="4045527"/>
                  </a:moveTo>
                  <a:lnTo>
                    <a:pt x="2000473" y="4122707"/>
                  </a:lnTo>
                  <a:lnTo>
                    <a:pt x="2039993" y="4102165"/>
                  </a:lnTo>
                  <a:lnTo>
                    <a:pt x="1999875" y="4024985"/>
                  </a:lnTo>
                  <a:close/>
                  <a:moveTo>
                    <a:pt x="1051267" y="2304922"/>
                  </a:moveTo>
                  <a:lnTo>
                    <a:pt x="1091384" y="2382101"/>
                  </a:lnTo>
                  <a:lnTo>
                    <a:pt x="1130904" y="2361559"/>
                  </a:lnTo>
                  <a:lnTo>
                    <a:pt x="1090787" y="2284380"/>
                  </a:lnTo>
                  <a:close/>
                  <a:moveTo>
                    <a:pt x="575685" y="1434702"/>
                  </a:moveTo>
                  <a:cubicBezTo>
                    <a:pt x="577445" y="1437518"/>
                    <a:pt x="580468" y="1440873"/>
                    <a:pt x="584444" y="1445345"/>
                  </a:cubicBezTo>
                  <a:lnTo>
                    <a:pt x="585810" y="1453132"/>
                  </a:lnTo>
                  <a:lnTo>
                    <a:pt x="604932" y="1443193"/>
                  </a:lnTo>
                  <a:lnTo>
                    <a:pt x="610286" y="1434827"/>
                  </a:lnTo>
                  <a:cubicBezTo>
                    <a:pt x="613930" y="1425467"/>
                    <a:pt x="612936" y="1416853"/>
                    <a:pt x="602334" y="1408240"/>
                  </a:cubicBezTo>
                  <a:cubicBezTo>
                    <a:pt x="576493" y="1422651"/>
                    <a:pt x="570405" y="1426254"/>
                    <a:pt x="575685" y="1434702"/>
                  </a:cubicBezTo>
                  <a:close/>
                  <a:moveTo>
                    <a:pt x="943192" y="2154116"/>
                  </a:moveTo>
                  <a:cubicBezTo>
                    <a:pt x="950813" y="2168776"/>
                    <a:pt x="958243" y="2183071"/>
                    <a:pt x="966626" y="2199198"/>
                  </a:cubicBezTo>
                  <a:cubicBezTo>
                    <a:pt x="981601" y="2191414"/>
                    <a:pt x="996577" y="2183630"/>
                    <a:pt x="1012675" y="2175262"/>
                  </a:cubicBezTo>
                  <a:cubicBezTo>
                    <a:pt x="1005055" y="2160601"/>
                    <a:pt x="997624" y="2146306"/>
                    <a:pt x="989242" y="2130179"/>
                  </a:cubicBezTo>
                  <a:cubicBezTo>
                    <a:pt x="974266" y="2137964"/>
                    <a:pt x="959291" y="2145747"/>
                    <a:pt x="943192" y="2154116"/>
                  </a:cubicBezTo>
                  <a:close/>
                  <a:moveTo>
                    <a:pt x="912709" y="2095471"/>
                  </a:moveTo>
                  <a:cubicBezTo>
                    <a:pt x="920711" y="2110865"/>
                    <a:pt x="928332" y="2125526"/>
                    <a:pt x="936524" y="2141286"/>
                  </a:cubicBezTo>
                  <a:cubicBezTo>
                    <a:pt x="952248" y="2133113"/>
                    <a:pt x="966849" y="2125523"/>
                    <a:pt x="982573" y="2117350"/>
                  </a:cubicBezTo>
                  <a:cubicBezTo>
                    <a:pt x="974572" y="2101955"/>
                    <a:pt x="967142" y="2087661"/>
                    <a:pt x="958759" y="2071535"/>
                  </a:cubicBezTo>
                  <a:cubicBezTo>
                    <a:pt x="943783" y="2079319"/>
                    <a:pt x="928808" y="2087103"/>
                    <a:pt x="912709" y="2095471"/>
                  </a:cubicBezTo>
                  <a:close/>
                  <a:moveTo>
                    <a:pt x="881852" y="2037020"/>
                  </a:moveTo>
                  <a:cubicBezTo>
                    <a:pt x="889854" y="2052414"/>
                    <a:pt x="897474" y="2067076"/>
                    <a:pt x="905667" y="2082837"/>
                  </a:cubicBezTo>
                  <a:cubicBezTo>
                    <a:pt x="921391" y="2074663"/>
                    <a:pt x="936741" y="2066685"/>
                    <a:pt x="952465" y="2058511"/>
                  </a:cubicBezTo>
                  <a:cubicBezTo>
                    <a:pt x="944273" y="2042751"/>
                    <a:pt x="936843" y="2028455"/>
                    <a:pt x="928650" y="2012694"/>
                  </a:cubicBezTo>
                  <a:cubicBezTo>
                    <a:pt x="912926" y="2020868"/>
                    <a:pt x="897950" y="2028652"/>
                    <a:pt x="881852" y="2037020"/>
                  </a:cubicBezTo>
                  <a:close/>
                  <a:moveTo>
                    <a:pt x="1131627" y="2518652"/>
                  </a:moveTo>
                  <a:cubicBezTo>
                    <a:pt x="1138090" y="2531087"/>
                    <a:pt x="1143746" y="2541968"/>
                    <a:pt x="1150209" y="2554402"/>
                  </a:cubicBezTo>
                  <a:cubicBezTo>
                    <a:pt x="1166069" y="2546158"/>
                    <a:pt x="1180968" y="2538414"/>
                    <a:pt x="1196827" y="2530170"/>
                  </a:cubicBezTo>
                  <a:cubicBezTo>
                    <a:pt x="1190364" y="2517736"/>
                    <a:pt x="1184708" y="2506855"/>
                    <a:pt x="1178245" y="2494421"/>
                  </a:cubicBezTo>
                  <a:cubicBezTo>
                    <a:pt x="1162386" y="2502664"/>
                    <a:pt x="1147487" y="2510408"/>
                    <a:pt x="1131627" y="2518652"/>
                  </a:cubicBezTo>
                  <a:close/>
                  <a:moveTo>
                    <a:pt x="609655" y="1515034"/>
                  </a:moveTo>
                  <a:lnTo>
                    <a:pt x="642824" y="1578847"/>
                  </a:lnTo>
                  <a:lnTo>
                    <a:pt x="675500" y="1561862"/>
                  </a:lnTo>
                  <a:lnTo>
                    <a:pt x="642331" y="1498049"/>
                  </a:lnTo>
                  <a:close/>
                  <a:moveTo>
                    <a:pt x="1236582" y="2721745"/>
                  </a:moveTo>
                  <a:cubicBezTo>
                    <a:pt x="1243046" y="2734180"/>
                    <a:pt x="1248701" y="2745060"/>
                    <a:pt x="1255165" y="2757496"/>
                  </a:cubicBezTo>
                  <a:cubicBezTo>
                    <a:pt x="1270545" y="2749502"/>
                    <a:pt x="1285442" y="2741758"/>
                    <a:pt x="1301783" y="2733265"/>
                  </a:cubicBezTo>
                  <a:cubicBezTo>
                    <a:pt x="1295723" y="2721607"/>
                    <a:pt x="1290471" y="2711503"/>
                    <a:pt x="1283200" y="2697514"/>
                  </a:cubicBezTo>
                  <a:cubicBezTo>
                    <a:pt x="1266379" y="2706257"/>
                    <a:pt x="1252442" y="2713501"/>
                    <a:pt x="1236582" y="2721745"/>
                  </a:cubicBezTo>
                  <a:close/>
                  <a:moveTo>
                    <a:pt x="1159348" y="2574330"/>
                  </a:moveTo>
                  <a:cubicBezTo>
                    <a:pt x="1181567" y="2617076"/>
                    <a:pt x="1202573" y="2657489"/>
                    <a:pt x="1225195" y="2701011"/>
                  </a:cubicBezTo>
                  <a:cubicBezTo>
                    <a:pt x="1241055" y="2692767"/>
                    <a:pt x="1255952" y="2685024"/>
                    <a:pt x="1272774" y="2676280"/>
                  </a:cubicBezTo>
                  <a:cubicBezTo>
                    <a:pt x="1250960" y="2634313"/>
                    <a:pt x="1229953" y="2593899"/>
                    <a:pt x="1206926" y="2549600"/>
                  </a:cubicBezTo>
                  <a:cubicBezTo>
                    <a:pt x="1190105" y="2558343"/>
                    <a:pt x="1175207" y="2566087"/>
                    <a:pt x="1159348" y="2574330"/>
                  </a:cubicBezTo>
                  <a:close/>
                  <a:moveTo>
                    <a:pt x="1406609" y="3054530"/>
                  </a:moveTo>
                  <a:lnTo>
                    <a:pt x="1446726" y="3131709"/>
                  </a:lnTo>
                  <a:lnTo>
                    <a:pt x="1486246" y="3111167"/>
                  </a:lnTo>
                  <a:lnTo>
                    <a:pt x="1446129" y="3033988"/>
                  </a:lnTo>
                  <a:close/>
                  <a:moveTo>
                    <a:pt x="787512" y="1867164"/>
                  </a:moveTo>
                  <a:lnTo>
                    <a:pt x="817811" y="1925454"/>
                  </a:lnTo>
                  <a:lnTo>
                    <a:pt x="847660" y="1909939"/>
                  </a:lnTo>
                  <a:lnTo>
                    <a:pt x="817361" y="1851649"/>
                  </a:lnTo>
                  <a:close/>
                  <a:moveTo>
                    <a:pt x="1322949" y="2901930"/>
                  </a:moveTo>
                  <a:lnTo>
                    <a:pt x="1363066" y="2979110"/>
                  </a:lnTo>
                  <a:lnTo>
                    <a:pt x="1402587" y="2958567"/>
                  </a:lnTo>
                  <a:lnTo>
                    <a:pt x="1362470" y="2881388"/>
                  </a:lnTo>
                  <a:close/>
                  <a:moveTo>
                    <a:pt x="724327" y="1751910"/>
                  </a:moveTo>
                  <a:lnTo>
                    <a:pt x="754626" y="1810201"/>
                  </a:lnTo>
                  <a:lnTo>
                    <a:pt x="784475" y="1794686"/>
                  </a:lnTo>
                  <a:lnTo>
                    <a:pt x="754176" y="1736395"/>
                  </a:lnTo>
                  <a:close/>
                  <a:moveTo>
                    <a:pt x="1618502" y="3478324"/>
                  </a:moveTo>
                  <a:cubicBezTo>
                    <a:pt x="1632127" y="3504537"/>
                    <a:pt x="1644779" y="3528877"/>
                    <a:pt x="1658728" y="3555713"/>
                  </a:cubicBezTo>
                  <a:cubicBezTo>
                    <a:pt x="1684865" y="3542127"/>
                    <a:pt x="1709727" y="3529204"/>
                    <a:pt x="1736502" y="3515287"/>
                  </a:cubicBezTo>
                  <a:cubicBezTo>
                    <a:pt x="1723850" y="3490948"/>
                    <a:pt x="1710550" y="3465359"/>
                    <a:pt x="1696276" y="3437898"/>
                  </a:cubicBezTo>
                  <a:cubicBezTo>
                    <a:pt x="1669501" y="3451815"/>
                    <a:pt x="1644639" y="3464738"/>
                    <a:pt x="1618502" y="3478324"/>
                  </a:cubicBezTo>
                  <a:close/>
                  <a:moveTo>
                    <a:pt x="1566921" y="3379091"/>
                  </a:moveTo>
                  <a:cubicBezTo>
                    <a:pt x="1580871" y="3405927"/>
                    <a:pt x="1593198" y="3429644"/>
                    <a:pt x="1607148" y="3456481"/>
                  </a:cubicBezTo>
                  <a:cubicBezTo>
                    <a:pt x="1633285" y="3442895"/>
                    <a:pt x="1658147" y="3429972"/>
                    <a:pt x="1684922" y="3416055"/>
                  </a:cubicBezTo>
                  <a:cubicBezTo>
                    <a:pt x="1671945" y="3391090"/>
                    <a:pt x="1658645" y="3365501"/>
                    <a:pt x="1644695" y="3338665"/>
                  </a:cubicBezTo>
                  <a:cubicBezTo>
                    <a:pt x="1617283" y="3352914"/>
                    <a:pt x="1593058" y="3365505"/>
                    <a:pt x="1566921" y="3379091"/>
                  </a:cubicBezTo>
                  <a:close/>
                  <a:moveTo>
                    <a:pt x="822698" y="2067767"/>
                  </a:moveTo>
                  <a:cubicBezTo>
                    <a:pt x="830700" y="2083161"/>
                    <a:pt x="838321" y="2097823"/>
                    <a:pt x="846514" y="2113584"/>
                  </a:cubicBezTo>
                  <a:cubicBezTo>
                    <a:pt x="861863" y="2105606"/>
                    <a:pt x="876464" y="2098016"/>
                    <a:pt x="892563" y="2089648"/>
                  </a:cubicBezTo>
                  <a:cubicBezTo>
                    <a:pt x="884752" y="2074620"/>
                    <a:pt x="877131" y="2059958"/>
                    <a:pt x="868748" y="2043831"/>
                  </a:cubicBezTo>
                  <a:cubicBezTo>
                    <a:pt x="853772" y="2051615"/>
                    <a:pt x="838423" y="2059594"/>
                    <a:pt x="822698" y="2067767"/>
                  </a:cubicBezTo>
                  <a:close/>
                  <a:moveTo>
                    <a:pt x="1099753" y="2605307"/>
                  </a:moveTo>
                  <a:cubicBezTo>
                    <a:pt x="1105813" y="2616965"/>
                    <a:pt x="1111469" y="2627846"/>
                    <a:pt x="1118336" y="2641058"/>
                  </a:cubicBezTo>
                  <a:cubicBezTo>
                    <a:pt x="1133715" y="2633064"/>
                    <a:pt x="1148614" y="2625320"/>
                    <a:pt x="1165434" y="2616577"/>
                  </a:cubicBezTo>
                  <a:cubicBezTo>
                    <a:pt x="1160663" y="2606223"/>
                    <a:pt x="1155969" y="2594844"/>
                    <a:pt x="1149255" y="2579577"/>
                  </a:cubicBezTo>
                  <a:cubicBezTo>
                    <a:pt x="1130512" y="2589319"/>
                    <a:pt x="1115613" y="2597063"/>
                    <a:pt x="1099753" y="2605307"/>
                  </a:cubicBezTo>
                  <a:close/>
                  <a:moveTo>
                    <a:pt x="1871562" y="4091681"/>
                  </a:moveTo>
                  <a:lnTo>
                    <a:pt x="1911679" y="4168861"/>
                  </a:lnTo>
                  <a:lnTo>
                    <a:pt x="1951200" y="4148319"/>
                  </a:lnTo>
                  <a:lnTo>
                    <a:pt x="1911082" y="4071139"/>
                  </a:lnTo>
                  <a:close/>
                  <a:moveTo>
                    <a:pt x="1086443" y="2585573"/>
                  </a:moveTo>
                  <a:cubicBezTo>
                    <a:pt x="1103264" y="2576829"/>
                    <a:pt x="1118643" y="2568835"/>
                    <a:pt x="1136425" y="2559592"/>
                  </a:cubicBezTo>
                  <a:cubicBezTo>
                    <a:pt x="1130365" y="2547934"/>
                    <a:pt x="1125114" y="2537832"/>
                    <a:pt x="1118651" y="2525397"/>
                  </a:cubicBezTo>
                  <a:cubicBezTo>
                    <a:pt x="1103272" y="2533391"/>
                    <a:pt x="1088373" y="2541135"/>
                    <a:pt x="1071071" y="2550128"/>
                  </a:cubicBezTo>
                  <a:cubicBezTo>
                    <a:pt x="1075362" y="2560730"/>
                    <a:pt x="1080133" y="2571084"/>
                    <a:pt x="1086443" y="2585573"/>
                  </a:cubicBezTo>
                  <a:close/>
                  <a:moveTo>
                    <a:pt x="962474" y="2351076"/>
                  </a:moveTo>
                  <a:lnTo>
                    <a:pt x="1002591" y="2428255"/>
                  </a:lnTo>
                  <a:lnTo>
                    <a:pt x="1042111" y="2407713"/>
                  </a:lnTo>
                  <a:lnTo>
                    <a:pt x="1001994" y="2330534"/>
                  </a:lnTo>
                  <a:close/>
                  <a:moveTo>
                    <a:pt x="720450" y="1902022"/>
                  </a:moveTo>
                  <a:lnTo>
                    <a:pt x="750749" y="1960313"/>
                  </a:lnTo>
                  <a:lnTo>
                    <a:pt x="780597" y="1944798"/>
                  </a:lnTo>
                  <a:lnTo>
                    <a:pt x="750298" y="1886507"/>
                  </a:lnTo>
                  <a:close/>
                  <a:moveTo>
                    <a:pt x="536243" y="1553193"/>
                  </a:moveTo>
                  <a:lnTo>
                    <a:pt x="569412" y="1617005"/>
                  </a:lnTo>
                  <a:lnTo>
                    <a:pt x="602086" y="1600022"/>
                  </a:lnTo>
                  <a:lnTo>
                    <a:pt x="568917" y="1536209"/>
                  </a:lnTo>
                  <a:close/>
                  <a:moveTo>
                    <a:pt x="657265" y="1786768"/>
                  </a:moveTo>
                  <a:lnTo>
                    <a:pt x="687564" y="1845059"/>
                  </a:lnTo>
                  <a:lnTo>
                    <a:pt x="717411" y="1829545"/>
                  </a:lnTo>
                  <a:lnTo>
                    <a:pt x="687113" y="1771254"/>
                  </a:lnTo>
                  <a:close/>
                  <a:moveTo>
                    <a:pt x="1317816" y="3100684"/>
                  </a:moveTo>
                  <a:lnTo>
                    <a:pt x="1357933" y="3177863"/>
                  </a:lnTo>
                  <a:lnTo>
                    <a:pt x="1397454" y="3157321"/>
                  </a:lnTo>
                  <a:lnTo>
                    <a:pt x="1357336" y="3080141"/>
                  </a:lnTo>
                  <a:close/>
                  <a:moveTo>
                    <a:pt x="1234156" y="2948084"/>
                  </a:moveTo>
                  <a:lnTo>
                    <a:pt x="1274273" y="3025264"/>
                  </a:lnTo>
                  <a:lnTo>
                    <a:pt x="1313794" y="3004721"/>
                  </a:lnTo>
                  <a:lnTo>
                    <a:pt x="1273677" y="2927542"/>
                  </a:lnTo>
                  <a:close/>
                  <a:moveTo>
                    <a:pt x="1418443" y="3330224"/>
                  </a:moveTo>
                  <a:cubicBezTo>
                    <a:pt x="1431744" y="3355813"/>
                    <a:pt x="1444395" y="3380152"/>
                    <a:pt x="1458345" y="3406989"/>
                  </a:cubicBezTo>
                  <a:cubicBezTo>
                    <a:pt x="1484482" y="3393404"/>
                    <a:pt x="1509981" y="3380150"/>
                    <a:pt x="1536756" y="3366232"/>
                  </a:cubicBezTo>
                  <a:cubicBezTo>
                    <a:pt x="1523131" y="3340020"/>
                    <a:pt x="1510479" y="3315680"/>
                    <a:pt x="1496854" y="3289467"/>
                  </a:cubicBezTo>
                  <a:cubicBezTo>
                    <a:pt x="1470717" y="3303053"/>
                    <a:pt x="1445218" y="3316308"/>
                    <a:pt x="1418443" y="3330224"/>
                  </a:cubicBezTo>
                  <a:close/>
                  <a:moveTo>
                    <a:pt x="1469061" y="3429164"/>
                  </a:moveTo>
                  <a:cubicBezTo>
                    <a:pt x="1483660" y="3457250"/>
                    <a:pt x="1496311" y="3481590"/>
                    <a:pt x="1509936" y="3507803"/>
                  </a:cubicBezTo>
                  <a:cubicBezTo>
                    <a:pt x="1535436" y="3494548"/>
                    <a:pt x="1560297" y="3481625"/>
                    <a:pt x="1587710" y="3467377"/>
                  </a:cubicBezTo>
                  <a:cubicBezTo>
                    <a:pt x="1574085" y="3441164"/>
                    <a:pt x="1560785" y="3415575"/>
                    <a:pt x="1546835" y="3388738"/>
                  </a:cubicBezTo>
                  <a:cubicBezTo>
                    <a:pt x="1521972" y="3401662"/>
                    <a:pt x="1497111" y="3414584"/>
                    <a:pt x="1469061" y="3429164"/>
                  </a:cubicBezTo>
                  <a:close/>
                  <a:moveTo>
                    <a:pt x="825443" y="2214854"/>
                  </a:moveTo>
                  <a:cubicBezTo>
                    <a:pt x="833445" y="2230248"/>
                    <a:pt x="841065" y="2244909"/>
                    <a:pt x="849258" y="2260671"/>
                  </a:cubicBezTo>
                  <a:cubicBezTo>
                    <a:pt x="864609" y="2252692"/>
                    <a:pt x="879210" y="2245102"/>
                    <a:pt x="895682" y="2236540"/>
                  </a:cubicBezTo>
                  <a:cubicBezTo>
                    <a:pt x="887871" y="2221512"/>
                    <a:pt x="880250" y="2206850"/>
                    <a:pt x="871867" y="2190723"/>
                  </a:cubicBezTo>
                  <a:cubicBezTo>
                    <a:pt x="856891" y="2198507"/>
                    <a:pt x="841917" y="2206291"/>
                    <a:pt x="825443" y="2214854"/>
                  </a:cubicBezTo>
                  <a:close/>
                  <a:moveTo>
                    <a:pt x="764287" y="2097198"/>
                  </a:moveTo>
                  <a:cubicBezTo>
                    <a:pt x="772289" y="2112592"/>
                    <a:pt x="779910" y="2127254"/>
                    <a:pt x="788292" y="2143381"/>
                  </a:cubicBezTo>
                  <a:cubicBezTo>
                    <a:pt x="803268" y="2135596"/>
                    <a:pt x="818244" y="2127812"/>
                    <a:pt x="834342" y="2119444"/>
                  </a:cubicBezTo>
                  <a:cubicBezTo>
                    <a:pt x="826340" y="2104051"/>
                    <a:pt x="818338" y="2088656"/>
                    <a:pt x="810336" y="2073262"/>
                  </a:cubicBezTo>
                  <a:cubicBezTo>
                    <a:pt x="794613" y="2081435"/>
                    <a:pt x="780386" y="2088830"/>
                    <a:pt x="764287" y="2097198"/>
                  </a:cubicBezTo>
                  <a:close/>
                  <a:moveTo>
                    <a:pt x="794402" y="2156966"/>
                  </a:moveTo>
                  <a:cubicBezTo>
                    <a:pt x="802594" y="2172726"/>
                    <a:pt x="809834" y="2186654"/>
                    <a:pt x="817836" y="2202048"/>
                  </a:cubicBezTo>
                  <a:cubicBezTo>
                    <a:pt x="833186" y="2194069"/>
                    <a:pt x="848536" y="2186090"/>
                    <a:pt x="865009" y="2177528"/>
                  </a:cubicBezTo>
                  <a:cubicBezTo>
                    <a:pt x="857579" y="2163234"/>
                    <a:pt x="849958" y="2148572"/>
                    <a:pt x="841575" y="2132446"/>
                  </a:cubicBezTo>
                  <a:cubicBezTo>
                    <a:pt x="826599" y="2140230"/>
                    <a:pt x="811250" y="2148208"/>
                    <a:pt x="794402" y="2156966"/>
                  </a:cubicBezTo>
                  <a:close/>
                  <a:moveTo>
                    <a:pt x="1038160" y="2638311"/>
                  </a:moveTo>
                  <a:cubicBezTo>
                    <a:pt x="1044220" y="2649968"/>
                    <a:pt x="1049067" y="2659293"/>
                    <a:pt x="1055531" y="2671729"/>
                  </a:cubicBezTo>
                  <a:cubicBezTo>
                    <a:pt x="1070910" y="2663735"/>
                    <a:pt x="1086289" y="2655741"/>
                    <a:pt x="1103590" y="2646748"/>
                  </a:cubicBezTo>
                  <a:cubicBezTo>
                    <a:pt x="1097126" y="2634313"/>
                    <a:pt x="1092279" y="2624987"/>
                    <a:pt x="1086220" y="2613330"/>
                  </a:cubicBezTo>
                  <a:cubicBezTo>
                    <a:pt x="1070360" y="2621574"/>
                    <a:pt x="1054501" y="2629817"/>
                    <a:pt x="1038160" y="2638311"/>
                  </a:cubicBezTo>
                  <a:close/>
                  <a:moveTo>
                    <a:pt x="1009075" y="2582354"/>
                  </a:moveTo>
                  <a:cubicBezTo>
                    <a:pt x="1015538" y="2594788"/>
                    <a:pt x="1020789" y="2604891"/>
                    <a:pt x="1027253" y="2617326"/>
                  </a:cubicBezTo>
                  <a:cubicBezTo>
                    <a:pt x="1042632" y="2609332"/>
                    <a:pt x="1057530" y="2601589"/>
                    <a:pt x="1074351" y="2592845"/>
                  </a:cubicBezTo>
                  <a:cubicBezTo>
                    <a:pt x="1069581" y="2582492"/>
                    <a:pt x="1064405" y="2571362"/>
                    <a:pt x="1058096" y="2556873"/>
                  </a:cubicBezTo>
                  <a:cubicBezTo>
                    <a:pt x="1039833" y="2566366"/>
                    <a:pt x="1025415" y="2573860"/>
                    <a:pt x="1009075" y="2582354"/>
                  </a:cubicBezTo>
                  <a:close/>
                  <a:moveTo>
                    <a:pt x="1066765" y="2694517"/>
                  </a:moveTo>
                  <a:cubicBezTo>
                    <a:pt x="1088580" y="2736485"/>
                    <a:pt x="1109586" y="2776899"/>
                    <a:pt x="1131804" y="2819643"/>
                  </a:cubicBezTo>
                  <a:cubicBezTo>
                    <a:pt x="1147665" y="2811399"/>
                    <a:pt x="1162562" y="2803655"/>
                    <a:pt x="1179384" y="2794912"/>
                  </a:cubicBezTo>
                  <a:cubicBezTo>
                    <a:pt x="1158377" y="2754498"/>
                    <a:pt x="1136967" y="2713308"/>
                    <a:pt x="1113132" y="2667454"/>
                  </a:cubicBezTo>
                  <a:cubicBezTo>
                    <a:pt x="1099676" y="2674449"/>
                    <a:pt x="1087661" y="2680694"/>
                    <a:pt x="1075646" y="2686939"/>
                  </a:cubicBezTo>
                  <a:cubicBezTo>
                    <a:pt x="1072762" y="2688438"/>
                    <a:pt x="1070206" y="2691741"/>
                    <a:pt x="1066765" y="2694517"/>
                  </a:cubicBezTo>
                  <a:close/>
                  <a:moveTo>
                    <a:pt x="653387" y="1936880"/>
                  </a:moveTo>
                  <a:lnTo>
                    <a:pt x="683686" y="1995171"/>
                  </a:lnTo>
                  <a:lnTo>
                    <a:pt x="713535" y="1979656"/>
                  </a:lnTo>
                  <a:lnTo>
                    <a:pt x="683236" y="1921365"/>
                  </a:lnTo>
                  <a:close/>
                  <a:moveTo>
                    <a:pt x="590202" y="1821627"/>
                  </a:moveTo>
                  <a:lnTo>
                    <a:pt x="620501" y="1879918"/>
                  </a:lnTo>
                  <a:lnTo>
                    <a:pt x="650350" y="1864403"/>
                  </a:lnTo>
                  <a:lnTo>
                    <a:pt x="620051" y="1806112"/>
                  </a:lnTo>
                  <a:close/>
                  <a:moveTo>
                    <a:pt x="462830" y="1591352"/>
                  </a:moveTo>
                  <a:lnTo>
                    <a:pt x="495999" y="1655165"/>
                  </a:lnTo>
                  <a:lnTo>
                    <a:pt x="528673" y="1638181"/>
                  </a:lnTo>
                  <a:lnTo>
                    <a:pt x="495504" y="1574368"/>
                  </a:lnTo>
                  <a:close/>
                  <a:moveTo>
                    <a:pt x="1782769" y="4137835"/>
                  </a:moveTo>
                  <a:lnTo>
                    <a:pt x="1822886" y="4215015"/>
                  </a:lnTo>
                  <a:lnTo>
                    <a:pt x="1862406" y="4194473"/>
                  </a:lnTo>
                  <a:lnTo>
                    <a:pt x="1822289" y="4117293"/>
                  </a:lnTo>
                  <a:close/>
                  <a:moveTo>
                    <a:pt x="873680" y="2397229"/>
                  </a:moveTo>
                  <a:lnTo>
                    <a:pt x="913797" y="2474409"/>
                  </a:lnTo>
                  <a:lnTo>
                    <a:pt x="953318" y="2453866"/>
                  </a:lnTo>
                  <a:lnTo>
                    <a:pt x="913201" y="2376687"/>
                  </a:lnTo>
                  <a:close/>
                  <a:moveTo>
                    <a:pt x="706448" y="2127727"/>
                  </a:moveTo>
                  <a:cubicBezTo>
                    <a:pt x="714641" y="2143488"/>
                    <a:pt x="722071" y="2157782"/>
                    <a:pt x="730263" y="2173543"/>
                  </a:cubicBezTo>
                  <a:cubicBezTo>
                    <a:pt x="745987" y="2165370"/>
                    <a:pt x="760962" y="2157587"/>
                    <a:pt x="776686" y="2149413"/>
                  </a:cubicBezTo>
                  <a:cubicBezTo>
                    <a:pt x="768685" y="2134019"/>
                    <a:pt x="761254" y="2119724"/>
                    <a:pt x="752871" y="2103597"/>
                  </a:cubicBezTo>
                  <a:cubicBezTo>
                    <a:pt x="737521" y="2111576"/>
                    <a:pt x="722172" y="2119554"/>
                    <a:pt x="706448" y="2127727"/>
                  </a:cubicBezTo>
                  <a:close/>
                  <a:moveTo>
                    <a:pt x="736747" y="2186934"/>
                  </a:moveTo>
                  <a:cubicBezTo>
                    <a:pt x="744939" y="2202694"/>
                    <a:pt x="752178" y="2216622"/>
                    <a:pt x="760180" y="2232017"/>
                  </a:cubicBezTo>
                  <a:cubicBezTo>
                    <a:pt x="775530" y="2224038"/>
                    <a:pt x="790506" y="2216254"/>
                    <a:pt x="806604" y="2207886"/>
                  </a:cubicBezTo>
                  <a:cubicBezTo>
                    <a:pt x="798983" y="2193224"/>
                    <a:pt x="791553" y="2178930"/>
                    <a:pt x="783171" y="2162804"/>
                  </a:cubicBezTo>
                  <a:cubicBezTo>
                    <a:pt x="768195" y="2170588"/>
                    <a:pt x="753219" y="2178372"/>
                    <a:pt x="736747" y="2186934"/>
                  </a:cubicBezTo>
                  <a:close/>
                  <a:moveTo>
                    <a:pt x="1229022" y="3146838"/>
                  </a:moveTo>
                  <a:lnTo>
                    <a:pt x="1269139" y="3224017"/>
                  </a:lnTo>
                  <a:lnTo>
                    <a:pt x="1308660" y="3203474"/>
                  </a:lnTo>
                  <a:lnTo>
                    <a:pt x="1268543" y="3126295"/>
                  </a:lnTo>
                  <a:close/>
                  <a:moveTo>
                    <a:pt x="979931" y="2669564"/>
                  </a:moveTo>
                  <a:cubicBezTo>
                    <a:pt x="1001341" y="2710755"/>
                    <a:pt x="1022348" y="2751168"/>
                    <a:pt x="1044566" y="2793913"/>
                  </a:cubicBezTo>
                  <a:cubicBezTo>
                    <a:pt x="1059465" y="2786169"/>
                    <a:pt x="1073402" y="2778924"/>
                    <a:pt x="1089743" y="2770431"/>
                  </a:cubicBezTo>
                  <a:cubicBezTo>
                    <a:pt x="1067928" y="2728462"/>
                    <a:pt x="1047326" y="2688827"/>
                    <a:pt x="1025107" y="2646082"/>
                  </a:cubicBezTo>
                  <a:cubicBezTo>
                    <a:pt x="1010209" y="2653826"/>
                    <a:pt x="995790" y="2661321"/>
                    <a:pt x="979931" y="2669564"/>
                  </a:cubicBezTo>
                  <a:close/>
                  <a:moveTo>
                    <a:pt x="1062830" y="2830554"/>
                  </a:moveTo>
                  <a:cubicBezTo>
                    <a:pt x="1064759" y="2835550"/>
                    <a:pt x="1068488" y="2841696"/>
                    <a:pt x="1074613" y="2849371"/>
                  </a:cubicBezTo>
                  <a:cubicBezTo>
                    <a:pt x="1089031" y="2841876"/>
                    <a:pt x="1103449" y="2834382"/>
                    <a:pt x="1117387" y="2827137"/>
                  </a:cubicBezTo>
                  <a:cubicBezTo>
                    <a:pt x="1102705" y="2782450"/>
                    <a:pt x="1090327" y="2799742"/>
                    <a:pt x="1077832" y="2806236"/>
                  </a:cubicBezTo>
                  <a:cubicBezTo>
                    <a:pt x="1067436" y="2810900"/>
                    <a:pt x="1057041" y="2815562"/>
                    <a:pt x="1062830" y="2830554"/>
                  </a:cubicBezTo>
                  <a:close/>
                  <a:moveTo>
                    <a:pt x="1145363" y="2994237"/>
                  </a:moveTo>
                  <a:lnTo>
                    <a:pt x="1185480" y="3071417"/>
                  </a:lnTo>
                  <a:lnTo>
                    <a:pt x="1225001" y="3050874"/>
                  </a:lnTo>
                  <a:lnTo>
                    <a:pt x="1184884" y="2973695"/>
                  </a:lnTo>
                  <a:close/>
                  <a:moveTo>
                    <a:pt x="586325" y="1971739"/>
                  </a:moveTo>
                  <a:lnTo>
                    <a:pt x="616624" y="2030029"/>
                  </a:lnTo>
                  <a:lnTo>
                    <a:pt x="646472" y="2014515"/>
                  </a:lnTo>
                  <a:lnTo>
                    <a:pt x="616173" y="1956224"/>
                  </a:lnTo>
                  <a:close/>
                  <a:moveTo>
                    <a:pt x="523140" y="1856485"/>
                  </a:moveTo>
                  <a:lnTo>
                    <a:pt x="553439" y="1914776"/>
                  </a:lnTo>
                  <a:lnTo>
                    <a:pt x="583287" y="1899261"/>
                  </a:lnTo>
                  <a:lnTo>
                    <a:pt x="552988" y="1840970"/>
                  </a:lnTo>
                  <a:close/>
                  <a:moveTo>
                    <a:pt x="389416" y="1629512"/>
                  </a:moveTo>
                  <a:lnTo>
                    <a:pt x="422585" y="1693324"/>
                  </a:lnTo>
                  <a:lnTo>
                    <a:pt x="455260" y="1676340"/>
                  </a:lnTo>
                  <a:lnTo>
                    <a:pt x="422091" y="1612528"/>
                  </a:lnTo>
                  <a:close/>
                  <a:moveTo>
                    <a:pt x="708259" y="2275765"/>
                  </a:moveTo>
                  <a:cubicBezTo>
                    <a:pt x="716261" y="2291159"/>
                    <a:pt x="723691" y="2305454"/>
                    <a:pt x="731883" y="2321215"/>
                  </a:cubicBezTo>
                  <a:cubicBezTo>
                    <a:pt x="747234" y="2313236"/>
                    <a:pt x="761835" y="2305646"/>
                    <a:pt x="777560" y="2297473"/>
                  </a:cubicBezTo>
                  <a:cubicBezTo>
                    <a:pt x="770130" y="2283178"/>
                    <a:pt x="762318" y="2268150"/>
                    <a:pt x="753935" y="2252023"/>
                  </a:cubicBezTo>
                  <a:cubicBezTo>
                    <a:pt x="738211" y="2260196"/>
                    <a:pt x="723609" y="2267786"/>
                    <a:pt x="708259" y="2275765"/>
                  </a:cubicBezTo>
                  <a:close/>
                  <a:moveTo>
                    <a:pt x="677967" y="2217487"/>
                  </a:moveTo>
                  <a:cubicBezTo>
                    <a:pt x="686159" y="2233248"/>
                    <a:pt x="693399" y="2247175"/>
                    <a:pt x="701591" y="2262936"/>
                  </a:cubicBezTo>
                  <a:cubicBezTo>
                    <a:pt x="716941" y="2254957"/>
                    <a:pt x="731542" y="2247368"/>
                    <a:pt x="747267" y="2239194"/>
                  </a:cubicBezTo>
                  <a:cubicBezTo>
                    <a:pt x="739647" y="2224534"/>
                    <a:pt x="731835" y="2209506"/>
                    <a:pt x="723643" y="2193745"/>
                  </a:cubicBezTo>
                  <a:cubicBezTo>
                    <a:pt x="707544" y="2202113"/>
                    <a:pt x="693317" y="2209508"/>
                    <a:pt x="677967" y="2217487"/>
                  </a:cubicBezTo>
                  <a:close/>
                  <a:moveTo>
                    <a:pt x="1693975" y="4183988"/>
                  </a:moveTo>
                  <a:lnTo>
                    <a:pt x="1734093" y="4261169"/>
                  </a:lnTo>
                  <a:lnTo>
                    <a:pt x="1773614" y="4240626"/>
                  </a:lnTo>
                  <a:lnTo>
                    <a:pt x="1733496" y="4163446"/>
                  </a:lnTo>
                  <a:close/>
                  <a:moveTo>
                    <a:pt x="784888" y="2443383"/>
                  </a:moveTo>
                  <a:lnTo>
                    <a:pt x="825005" y="2520562"/>
                  </a:lnTo>
                  <a:lnTo>
                    <a:pt x="864526" y="2500020"/>
                  </a:lnTo>
                  <a:lnTo>
                    <a:pt x="824409" y="2422840"/>
                  </a:lnTo>
                  <a:close/>
                  <a:moveTo>
                    <a:pt x="890060" y="2648164"/>
                  </a:moveTo>
                  <a:cubicBezTo>
                    <a:pt x="911470" y="2689355"/>
                    <a:pt x="931669" y="2728214"/>
                    <a:pt x="954291" y="2771736"/>
                  </a:cubicBezTo>
                  <a:cubicBezTo>
                    <a:pt x="970632" y="2763242"/>
                    <a:pt x="985530" y="2755498"/>
                    <a:pt x="1001390" y="2747254"/>
                  </a:cubicBezTo>
                  <a:cubicBezTo>
                    <a:pt x="979575" y="2705286"/>
                    <a:pt x="959377" y="2666427"/>
                    <a:pt x="937158" y="2623683"/>
                  </a:cubicBezTo>
                  <a:cubicBezTo>
                    <a:pt x="921779" y="2631677"/>
                    <a:pt x="906880" y="2639421"/>
                    <a:pt x="890060" y="2648164"/>
                  </a:cubicBezTo>
                  <a:close/>
                  <a:moveTo>
                    <a:pt x="966737" y="2796856"/>
                  </a:moveTo>
                  <a:cubicBezTo>
                    <a:pt x="972393" y="2807736"/>
                    <a:pt x="976837" y="2816285"/>
                    <a:pt x="982896" y="2827943"/>
                  </a:cubicBezTo>
                  <a:cubicBezTo>
                    <a:pt x="998756" y="2819699"/>
                    <a:pt x="1013578" y="2812982"/>
                    <a:pt x="1027265" y="2802906"/>
                  </a:cubicBezTo>
                  <a:cubicBezTo>
                    <a:pt x="1029187" y="2801906"/>
                    <a:pt x="1021261" y="2784309"/>
                    <a:pt x="1017200" y="2770625"/>
                  </a:cubicBezTo>
                  <a:cubicBezTo>
                    <a:pt x="999418" y="2779868"/>
                    <a:pt x="984039" y="2787862"/>
                    <a:pt x="966737" y="2796856"/>
                  </a:cubicBezTo>
                  <a:close/>
                  <a:moveTo>
                    <a:pt x="1140229" y="3192991"/>
                  </a:moveTo>
                  <a:lnTo>
                    <a:pt x="1180346" y="3270171"/>
                  </a:lnTo>
                  <a:lnTo>
                    <a:pt x="1219866" y="3249629"/>
                  </a:lnTo>
                  <a:lnTo>
                    <a:pt x="1179749" y="3172449"/>
                  </a:lnTo>
                  <a:close/>
                  <a:moveTo>
                    <a:pt x="519262" y="2006597"/>
                  </a:moveTo>
                  <a:lnTo>
                    <a:pt x="549561" y="2064888"/>
                  </a:lnTo>
                  <a:lnTo>
                    <a:pt x="579410" y="2049373"/>
                  </a:lnTo>
                  <a:lnTo>
                    <a:pt x="549111" y="1991082"/>
                  </a:lnTo>
                  <a:close/>
                  <a:moveTo>
                    <a:pt x="1056569" y="3040392"/>
                  </a:moveTo>
                  <a:lnTo>
                    <a:pt x="1096686" y="3117571"/>
                  </a:lnTo>
                  <a:lnTo>
                    <a:pt x="1136206" y="3097029"/>
                  </a:lnTo>
                  <a:lnTo>
                    <a:pt x="1096089" y="3019850"/>
                  </a:lnTo>
                  <a:close/>
                  <a:moveTo>
                    <a:pt x="456077" y="1891344"/>
                  </a:moveTo>
                  <a:lnTo>
                    <a:pt x="486376" y="1949634"/>
                  </a:lnTo>
                  <a:lnTo>
                    <a:pt x="516225" y="1934119"/>
                  </a:lnTo>
                  <a:lnTo>
                    <a:pt x="485926" y="1875829"/>
                  </a:lnTo>
                  <a:close/>
                  <a:moveTo>
                    <a:pt x="590768" y="2188788"/>
                  </a:moveTo>
                  <a:cubicBezTo>
                    <a:pt x="598579" y="2203816"/>
                    <a:pt x="606009" y="2218110"/>
                    <a:pt x="614202" y="2233871"/>
                  </a:cubicBezTo>
                  <a:cubicBezTo>
                    <a:pt x="629552" y="2225892"/>
                    <a:pt x="644527" y="2218108"/>
                    <a:pt x="660251" y="2209935"/>
                  </a:cubicBezTo>
                  <a:cubicBezTo>
                    <a:pt x="652250" y="2194541"/>
                    <a:pt x="644819" y="2180246"/>
                    <a:pt x="636818" y="2164852"/>
                  </a:cubicBezTo>
                  <a:cubicBezTo>
                    <a:pt x="621468" y="2172831"/>
                    <a:pt x="606492" y="2180615"/>
                    <a:pt x="590768" y="2188788"/>
                  </a:cubicBezTo>
                  <a:close/>
                  <a:moveTo>
                    <a:pt x="620496" y="2246894"/>
                  </a:moveTo>
                  <a:cubicBezTo>
                    <a:pt x="629069" y="2263388"/>
                    <a:pt x="636499" y="2277682"/>
                    <a:pt x="644501" y="2293076"/>
                  </a:cubicBezTo>
                  <a:cubicBezTo>
                    <a:pt x="659476" y="2285293"/>
                    <a:pt x="674077" y="2277703"/>
                    <a:pt x="690176" y="2269335"/>
                  </a:cubicBezTo>
                  <a:cubicBezTo>
                    <a:pt x="682174" y="2253941"/>
                    <a:pt x="674363" y="2238914"/>
                    <a:pt x="666170" y="2223153"/>
                  </a:cubicBezTo>
                  <a:cubicBezTo>
                    <a:pt x="651569" y="2230742"/>
                    <a:pt x="636969" y="2238331"/>
                    <a:pt x="620496" y="2246894"/>
                  </a:cubicBezTo>
                  <a:close/>
                  <a:moveTo>
                    <a:pt x="316003" y="1667671"/>
                  </a:moveTo>
                  <a:lnTo>
                    <a:pt x="349172" y="1731484"/>
                  </a:lnTo>
                  <a:lnTo>
                    <a:pt x="381847" y="1714500"/>
                  </a:lnTo>
                  <a:lnTo>
                    <a:pt x="348678" y="1650687"/>
                  </a:lnTo>
                  <a:close/>
                  <a:moveTo>
                    <a:pt x="1605183" y="4230142"/>
                  </a:moveTo>
                  <a:lnTo>
                    <a:pt x="1645301" y="4307322"/>
                  </a:lnTo>
                  <a:lnTo>
                    <a:pt x="1684822" y="4286779"/>
                  </a:lnTo>
                  <a:lnTo>
                    <a:pt x="1644704" y="4209599"/>
                  </a:lnTo>
                  <a:close/>
                  <a:moveTo>
                    <a:pt x="696095" y="2489537"/>
                  </a:moveTo>
                  <a:lnTo>
                    <a:pt x="736212" y="2566716"/>
                  </a:lnTo>
                  <a:lnTo>
                    <a:pt x="775733" y="2546173"/>
                  </a:lnTo>
                  <a:lnTo>
                    <a:pt x="735616" y="2468994"/>
                  </a:lnTo>
                  <a:close/>
                  <a:moveTo>
                    <a:pt x="452199" y="2041456"/>
                  </a:moveTo>
                  <a:lnTo>
                    <a:pt x="482498" y="2099747"/>
                  </a:lnTo>
                  <a:lnTo>
                    <a:pt x="512346" y="2084232"/>
                  </a:lnTo>
                  <a:lnTo>
                    <a:pt x="482047" y="2025941"/>
                  </a:lnTo>
                  <a:close/>
                  <a:moveTo>
                    <a:pt x="389014" y="1926202"/>
                  </a:moveTo>
                  <a:lnTo>
                    <a:pt x="419313" y="1984493"/>
                  </a:lnTo>
                  <a:lnTo>
                    <a:pt x="449161" y="1968978"/>
                  </a:lnTo>
                  <a:lnTo>
                    <a:pt x="418862" y="1910687"/>
                  </a:lnTo>
                  <a:close/>
                  <a:moveTo>
                    <a:pt x="242590" y="1705830"/>
                  </a:moveTo>
                  <a:lnTo>
                    <a:pt x="275759" y="1769643"/>
                  </a:lnTo>
                  <a:lnTo>
                    <a:pt x="308435" y="1752658"/>
                  </a:lnTo>
                  <a:lnTo>
                    <a:pt x="275266" y="1688846"/>
                  </a:lnTo>
                  <a:close/>
                  <a:moveTo>
                    <a:pt x="1516390" y="4276295"/>
                  </a:moveTo>
                  <a:lnTo>
                    <a:pt x="1556507" y="4353476"/>
                  </a:lnTo>
                  <a:lnTo>
                    <a:pt x="1596028" y="4332933"/>
                  </a:lnTo>
                  <a:lnTo>
                    <a:pt x="1555911" y="4255753"/>
                  </a:lnTo>
                  <a:close/>
                  <a:moveTo>
                    <a:pt x="607303" y="2535690"/>
                  </a:moveTo>
                  <a:lnTo>
                    <a:pt x="647420" y="2612869"/>
                  </a:lnTo>
                  <a:lnTo>
                    <a:pt x="686940" y="2592327"/>
                  </a:lnTo>
                  <a:lnTo>
                    <a:pt x="646823" y="2515148"/>
                  </a:lnTo>
                  <a:close/>
                  <a:moveTo>
                    <a:pt x="169177" y="1743990"/>
                  </a:moveTo>
                  <a:lnTo>
                    <a:pt x="202346" y="1807802"/>
                  </a:lnTo>
                  <a:lnTo>
                    <a:pt x="235022" y="1790818"/>
                  </a:lnTo>
                  <a:lnTo>
                    <a:pt x="201853" y="1727005"/>
                  </a:lnTo>
                  <a:close/>
                  <a:moveTo>
                    <a:pt x="36456" y="1738680"/>
                  </a:moveTo>
                  <a:lnTo>
                    <a:pt x="400014" y="1549706"/>
                  </a:lnTo>
                  <a:lnTo>
                    <a:pt x="392453" y="1552688"/>
                  </a:lnTo>
                  <a:cubicBezTo>
                    <a:pt x="388312" y="1553517"/>
                    <a:pt x="383674" y="1553351"/>
                    <a:pt x="377710" y="1551363"/>
                  </a:cubicBezTo>
                  <a:cubicBezTo>
                    <a:pt x="357832" y="1544074"/>
                    <a:pt x="340604" y="1548713"/>
                    <a:pt x="333978" y="1566603"/>
                  </a:cubicBezTo>
                  <a:cubicBezTo>
                    <a:pt x="319400" y="1553351"/>
                    <a:pt x="310786" y="1547387"/>
                    <a:pt x="298197" y="1568591"/>
                  </a:cubicBezTo>
                  <a:lnTo>
                    <a:pt x="296872" y="1569916"/>
                  </a:lnTo>
                  <a:cubicBezTo>
                    <a:pt x="294884" y="1569916"/>
                    <a:pt x="293559" y="1569253"/>
                    <a:pt x="291571" y="1569916"/>
                  </a:cubicBezTo>
                  <a:cubicBezTo>
                    <a:pt x="281632" y="1571241"/>
                    <a:pt x="280307" y="1578530"/>
                    <a:pt x="279644" y="1585819"/>
                  </a:cubicBezTo>
                  <a:cubicBezTo>
                    <a:pt x="276993" y="1587806"/>
                    <a:pt x="273680" y="1589795"/>
                    <a:pt x="271030" y="1591782"/>
                  </a:cubicBezTo>
                  <a:cubicBezTo>
                    <a:pt x="263079" y="1589795"/>
                    <a:pt x="255790" y="1588469"/>
                    <a:pt x="253802" y="1577867"/>
                  </a:cubicBezTo>
                  <a:cubicBezTo>
                    <a:pt x="253140" y="1577205"/>
                    <a:pt x="251814" y="1576542"/>
                    <a:pt x="251152" y="1575879"/>
                  </a:cubicBezTo>
                  <a:cubicBezTo>
                    <a:pt x="251814" y="1582506"/>
                    <a:pt x="225310" y="1585819"/>
                    <a:pt x="248501" y="1595758"/>
                  </a:cubicBezTo>
                  <a:cubicBezTo>
                    <a:pt x="247839" y="1597083"/>
                    <a:pt x="246513" y="1598408"/>
                    <a:pt x="245851" y="1599734"/>
                  </a:cubicBezTo>
                  <a:lnTo>
                    <a:pt x="245188" y="1599734"/>
                  </a:lnTo>
                  <a:cubicBezTo>
                    <a:pt x="231273" y="1593770"/>
                    <a:pt x="225310" y="1595758"/>
                    <a:pt x="221997" y="1606360"/>
                  </a:cubicBezTo>
                  <a:cubicBezTo>
                    <a:pt x="220672" y="1610998"/>
                    <a:pt x="222659" y="1615636"/>
                    <a:pt x="217359" y="1617624"/>
                  </a:cubicBezTo>
                  <a:cubicBezTo>
                    <a:pt x="206094" y="1620274"/>
                    <a:pt x="200793" y="1605034"/>
                    <a:pt x="192842" y="1606360"/>
                  </a:cubicBezTo>
                  <a:cubicBezTo>
                    <a:pt x="194830" y="1589795"/>
                    <a:pt x="196155" y="1572566"/>
                    <a:pt x="188866" y="1554013"/>
                  </a:cubicBezTo>
                  <a:cubicBezTo>
                    <a:pt x="182903" y="1571241"/>
                    <a:pt x="176277" y="1584493"/>
                    <a:pt x="179590" y="1598408"/>
                  </a:cubicBezTo>
                  <a:cubicBezTo>
                    <a:pt x="180915" y="1604372"/>
                    <a:pt x="180253" y="1610998"/>
                    <a:pt x="180915" y="1617624"/>
                  </a:cubicBezTo>
                  <a:cubicBezTo>
                    <a:pt x="176277" y="1622925"/>
                    <a:pt x="170976" y="1626238"/>
                    <a:pt x="163687" y="1628888"/>
                  </a:cubicBezTo>
                  <a:cubicBezTo>
                    <a:pt x="137183" y="1638165"/>
                    <a:pt x="107366" y="1644128"/>
                    <a:pt x="86825" y="1660693"/>
                  </a:cubicBezTo>
                  <a:cubicBezTo>
                    <a:pt x="85499" y="1661356"/>
                    <a:pt x="82849" y="1661356"/>
                    <a:pt x="80861" y="1662019"/>
                  </a:cubicBezTo>
                  <a:cubicBezTo>
                    <a:pt x="56345" y="1662019"/>
                    <a:pt x="27853" y="1668645"/>
                    <a:pt x="21226" y="1644128"/>
                  </a:cubicBezTo>
                  <a:cubicBezTo>
                    <a:pt x="11784" y="1650091"/>
                    <a:pt x="21350" y="1665373"/>
                    <a:pt x="10790" y="1668727"/>
                  </a:cubicBezTo>
                  <a:lnTo>
                    <a:pt x="0" y="1667915"/>
                  </a:lnTo>
                  <a:close/>
                  <a:moveTo>
                    <a:pt x="257327" y="2167420"/>
                  </a:moveTo>
                  <a:lnTo>
                    <a:pt x="422016" y="2081816"/>
                  </a:lnTo>
                  <a:lnTo>
                    <a:pt x="371518" y="1984665"/>
                  </a:lnTo>
                  <a:lnTo>
                    <a:pt x="207183" y="2070084"/>
                  </a:lnTo>
                  <a:close/>
                  <a:moveTo>
                    <a:pt x="1343695" y="4276198"/>
                  </a:moveTo>
                  <a:lnTo>
                    <a:pt x="2226064" y="3817552"/>
                  </a:lnTo>
                  <a:lnTo>
                    <a:pt x="2583126" y="3890181"/>
                  </a:lnTo>
                  <a:lnTo>
                    <a:pt x="2585447" y="3887734"/>
                  </a:lnTo>
                  <a:cubicBezTo>
                    <a:pt x="2589026" y="3884679"/>
                    <a:pt x="2592363" y="3883149"/>
                    <a:pt x="2592122" y="3884673"/>
                  </a:cubicBezTo>
                  <a:cubicBezTo>
                    <a:pt x="2592806" y="3904229"/>
                    <a:pt x="2600678" y="3880593"/>
                    <a:pt x="2604502" y="3880332"/>
                  </a:cubicBezTo>
                  <a:cubicBezTo>
                    <a:pt x="2607964" y="3882358"/>
                    <a:pt x="2609728" y="3886418"/>
                    <a:pt x="2617490" y="3876497"/>
                  </a:cubicBezTo>
                  <a:cubicBezTo>
                    <a:pt x="2625250" y="3866578"/>
                    <a:pt x="2632830" y="3855641"/>
                    <a:pt x="2646054" y="3845965"/>
                  </a:cubicBezTo>
                  <a:cubicBezTo>
                    <a:pt x="2637626" y="3857917"/>
                    <a:pt x="2632474" y="3866563"/>
                    <a:pt x="2623922" y="3874961"/>
                  </a:cubicBezTo>
                  <a:cubicBezTo>
                    <a:pt x="2633023" y="3869610"/>
                    <a:pt x="2641832" y="3876959"/>
                    <a:pt x="2650318" y="3862466"/>
                  </a:cubicBezTo>
                  <a:cubicBezTo>
                    <a:pt x="2658499" y="3847719"/>
                    <a:pt x="2664314" y="3832723"/>
                    <a:pt x="2654291" y="3824360"/>
                  </a:cubicBezTo>
                  <a:cubicBezTo>
                    <a:pt x="2673953" y="3817465"/>
                    <a:pt x="2693997" y="3829872"/>
                    <a:pt x="2693587" y="3847653"/>
                  </a:cubicBezTo>
                  <a:cubicBezTo>
                    <a:pt x="2693528" y="3850193"/>
                    <a:pt x="2693591" y="3851970"/>
                    <a:pt x="2696927" y="3850440"/>
                  </a:cubicBezTo>
                  <a:cubicBezTo>
                    <a:pt x="2701722" y="3848400"/>
                    <a:pt x="2703782" y="3844077"/>
                    <a:pt x="2703961" y="3840775"/>
                  </a:cubicBezTo>
                  <a:cubicBezTo>
                    <a:pt x="2704503" y="3835187"/>
                    <a:pt x="2702617" y="3831888"/>
                    <a:pt x="2710511" y="3834159"/>
                  </a:cubicBezTo>
                  <a:cubicBezTo>
                    <a:pt x="2712759" y="3835171"/>
                    <a:pt x="2723868" y="3836673"/>
                    <a:pt x="2725435" y="3822447"/>
                  </a:cubicBezTo>
                  <a:cubicBezTo>
                    <a:pt x="2726038" y="3818636"/>
                    <a:pt x="2729434" y="3814566"/>
                    <a:pt x="2731744" y="3817356"/>
                  </a:cubicBezTo>
                  <a:cubicBezTo>
                    <a:pt x="2737881" y="3824202"/>
                    <a:pt x="2736903" y="3817346"/>
                    <a:pt x="2740661" y="3810989"/>
                  </a:cubicBezTo>
                  <a:cubicBezTo>
                    <a:pt x="2745814" y="3802344"/>
                    <a:pt x="2749583" y="3808940"/>
                    <a:pt x="2752862" y="3809950"/>
                  </a:cubicBezTo>
                  <a:cubicBezTo>
                    <a:pt x="2759845" y="3811461"/>
                    <a:pt x="2763610" y="3813740"/>
                    <a:pt x="2775200" y="3807876"/>
                  </a:cubicBezTo>
                  <a:cubicBezTo>
                    <a:pt x="2792007" y="3799462"/>
                    <a:pt x="2780773" y="3794404"/>
                    <a:pt x="2785259" y="3787792"/>
                  </a:cubicBezTo>
                  <a:cubicBezTo>
                    <a:pt x="2799462" y="3784971"/>
                    <a:pt x="2815237" y="3776559"/>
                    <a:pt x="2830226" y="3770943"/>
                  </a:cubicBezTo>
                  <a:cubicBezTo>
                    <a:pt x="2841574" y="3766604"/>
                    <a:pt x="2851889" y="3762267"/>
                    <a:pt x="2861364" y="3767583"/>
                  </a:cubicBezTo>
                  <a:cubicBezTo>
                    <a:pt x="2872053" y="3773913"/>
                    <a:pt x="2890617" y="3760924"/>
                    <a:pt x="2905968" y="3753021"/>
                  </a:cubicBezTo>
                  <a:cubicBezTo>
                    <a:pt x="2917558" y="3747157"/>
                    <a:pt x="2928474" y="3734691"/>
                    <a:pt x="2938194" y="3742801"/>
                  </a:cubicBezTo>
                  <a:cubicBezTo>
                    <a:pt x="2941231" y="3745334"/>
                    <a:pt x="2951302" y="3738204"/>
                    <a:pt x="2956342" y="3738956"/>
                  </a:cubicBezTo>
                  <a:cubicBezTo>
                    <a:pt x="2960651" y="3739964"/>
                    <a:pt x="2960476" y="3747584"/>
                    <a:pt x="2966243" y="3748081"/>
                  </a:cubicBezTo>
                  <a:cubicBezTo>
                    <a:pt x="2971945" y="3742483"/>
                    <a:pt x="2968907" y="3739949"/>
                    <a:pt x="2967206" y="3737666"/>
                  </a:cubicBezTo>
                  <a:cubicBezTo>
                    <a:pt x="2964227" y="3732591"/>
                    <a:pt x="2969865" y="3725215"/>
                    <a:pt x="2972841" y="3725971"/>
                  </a:cubicBezTo>
                  <a:cubicBezTo>
                    <a:pt x="2982678" y="3729001"/>
                    <a:pt x="2988613" y="3713242"/>
                    <a:pt x="2995775" y="3711451"/>
                  </a:cubicBezTo>
                  <a:cubicBezTo>
                    <a:pt x="3007185" y="3708890"/>
                    <a:pt x="3013182" y="3694908"/>
                    <a:pt x="3022709" y="3689049"/>
                  </a:cubicBezTo>
                  <a:cubicBezTo>
                    <a:pt x="3040606" y="3678093"/>
                    <a:pt x="3058625" y="3666375"/>
                    <a:pt x="3076465" y="3657961"/>
                  </a:cubicBezTo>
                  <a:cubicBezTo>
                    <a:pt x="3109232" y="3642151"/>
                    <a:pt x="3141928" y="3615929"/>
                    <a:pt x="3174939" y="3602912"/>
                  </a:cubicBezTo>
                  <a:cubicBezTo>
                    <a:pt x="3177853" y="3601891"/>
                    <a:pt x="3181308" y="3595281"/>
                    <a:pt x="3182951" y="3600103"/>
                  </a:cubicBezTo>
                  <a:cubicBezTo>
                    <a:pt x="3184411" y="3603911"/>
                    <a:pt x="3178767" y="3606969"/>
                    <a:pt x="3176221" y="3610021"/>
                  </a:cubicBezTo>
                  <a:cubicBezTo>
                    <a:pt x="3154268" y="3635716"/>
                    <a:pt x="3129091" y="3653544"/>
                    <a:pt x="3103490" y="3671879"/>
                  </a:cubicBezTo>
                  <a:cubicBezTo>
                    <a:pt x="3084863" y="3683089"/>
                    <a:pt x="3065934" y="3694046"/>
                    <a:pt x="3048160" y="3708558"/>
                  </a:cubicBezTo>
                  <a:cubicBezTo>
                    <a:pt x="3067035" y="3704459"/>
                    <a:pt x="3084626" y="3688932"/>
                    <a:pt x="3102462" y="3676198"/>
                  </a:cubicBezTo>
                  <a:cubicBezTo>
                    <a:pt x="3119453" y="3668801"/>
                    <a:pt x="3135642" y="3646927"/>
                    <a:pt x="3152822" y="3649180"/>
                  </a:cubicBezTo>
                  <a:cubicBezTo>
                    <a:pt x="3153430" y="3649688"/>
                    <a:pt x="3158154" y="3637232"/>
                    <a:pt x="3167076" y="3635184"/>
                  </a:cubicBezTo>
                  <a:cubicBezTo>
                    <a:pt x="3177757" y="3632878"/>
                    <a:pt x="3189409" y="3628792"/>
                    <a:pt x="3196516" y="3633859"/>
                  </a:cubicBezTo>
                  <a:cubicBezTo>
                    <a:pt x="3200465" y="3637153"/>
                    <a:pt x="3206228" y="3633332"/>
                    <a:pt x="3212237" y="3632305"/>
                  </a:cubicBezTo>
                  <a:cubicBezTo>
                    <a:pt x="3211926" y="3623416"/>
                    <a:pt x="3196801" y="3612523"/>
                    <a:pt x="3223811" y="3609170"/>
                  </a:cubicBezTo>
                  <a:cubicBezTo>
                    <a:pt x="3234595" y="3584512"/>
                    <a:pt x="3238255" y="3604825"/>
                    <a:pt x="3246812" y="3600745"/>
                  </a:cubicBezTo>
                  <a:cubicBezTo>
                    <a:pt x="3238120" y="3588316"/>
                    <a:pt x="3252252" y="3575081"/>
                    <a:pt x="3262257" y="3561855"/>
                  </a:cubicBezTo>
                  <a:cubicBezTo>
                    <a:pt x="3263106" y="3560838"/>
                    <a:pt x="3264379" y="3559311"/>
                    <a:pt x="3265107" y="3559055"/>
                  </a:cubicBezTo>
                  <a:cubicBezTo>
                    <a:pt x="3281553" y="3552929"/>
                    <a:pt x="3296110" y="3539186"/>
                    <a:pt x="3311337" y="3527728"/>
                  </a:cubicBezTo>
                  <a:cubicBezTo>
                    <a:pt x="3316069" y="3523909"/>
                    <a:pt x="3320135" y="3522124"/>
                    <a:pt x="3326022" y="3521858"/>
                  </a:cubicBezTo>
                  <a:cubicBezTo>
                    <a:pt x="3342654" y="3521065"/>
                    <a:pt x="3330139" y="3508898"/>
                    <a:pt x="3338147" y="3501770"/>
                  </a:cubicBezTo>
                  <a:cubicBezTo>
                    <a:pt x="3341300" y="3499224"/>
                    <a:pt x="3342577" y="3502015"/>
                    <a:pt x="3345553" y="3502772"/>
                  </a:cubicBezTo>
                  <a:cubicBezTo>
                    <a:pt x="3352110" y="3504791"/>
                    <a:pt x="3354961" y="3501992"/>
                    <a:pt x="3357867" y="3492335"/>
                  </a:cubicBezTo>
                  <a:cubicBezTo>
                    <a:pt x="3358774" y="3488777"/>
                    <a:pt x="3361018" y="3485471"/>
                    <a:pt x="3364355" y="3483941"/>
                  </a:cubicBezTo>
                  <a:cubicBezTo>
                    <a:pt x="3374975" y="3479857"/>
                    <a:pt x="3386685" y="3473232"/>
                    <a:pt x="3395245" y="3473470"/>
                  </a:cubicBezTo>
                  <a:cubicBezTo>
                    <a:pt x="3411027" y="3473693"/>
                    <a:pt x="3411385" y="3467089"/>
                    <a:pt x="3410647" y="3454391"/>
                  </a:cubicBezTo>
                  <a:cubicBezTo>
                    <a:pt x="3421939" y="3456910"/>
                    <a:pt x="3431099" y="3449019"/>
                    <a:pt x="3435640" y="3435548"/>
                  </a:cubicBezTo>
                  <a:cubicBezTo>
                    <a:pt x="3438304" y="3427415"/>
                    <a:pt x="3442369" y="3425630"/>
                    <a:pt x="3447709" y="3422318"/>
                  </a:cubicBezTo>
                  <a:cubicBezTo>
                    <a:pt x="3449590" y="3421298"/>
                    <a:pt x="3473976" y="3401949"/>
                    <a:pt x="3475250" y="3400423"/>
                  </a:cubicBezTo>
                  <a:cubicBezTo>
                    <a:pt x="3480647" y="3394571"/>
                    <a:pt x="3482829" y="3389487"/>
                    <a:pt x="3478334" y="3387464"/>
                  </a:cubicBezTo>
                  <a:cubicBezTo>
                    <a:pt x="3473962" y="3384678"/>
                    <a:pt x="3469109" y="3389259"/>
                    <a:pt x="3467415" y="3395613"/>
                  </a:cubicBezTo>
                  <a:cubicBezTo>
                    <a:pt x="3465296" y="3402474"/>
                    <a:pt x="3462508" y="3407051"/>
                    <a:pt x="3457286" y="3405283"/>
                  </a:cubicBezTo>
                  <a:cubicBezTo>
                    <a:pt x="3450847" y="3402501"/>
                    <a:pt x="3458494" y="3397661"/>
                    <a:pt x="3461585" y="3393337"/>
                  </a:cubicBezTo>
                  <a:cubicBezTo>
                    <a:pt x="3465950" y="3387487"/>
                    <a:pt x="3473413" y="3381631"/>
                    <a:pt x="3466793" y="3377835"/>
                  </a:cubicBezTo>
                  <a:lnTo>
                    <a:pt x="3479103" y="3363080"/>
                  </a:lnTo>
                  <a:cubicBezTo>
                    <a:pt x="3473588" y="3374011"/>
                    <a:pt x="3473954" y="3376043"/>
                    <a:pt x="3481540" y="3373742"/>
                  </a:cubicBezTo>
                  <a:cubicBezTo>
                    <a:pt x="3489126" y="3371442"/>
                    <a:pt x="3478697" y="3385177"/>
                    <a:pt x="3487859" y="3381604"/>
                  </a:cubicBezTo>
                  <a:cubicBezTo>
                    <a:pt x="3503577" y="3375732"/>
                    <a:pt x="3517603" y="3380532"/>
                    <a:pt x="3535257" y="3366783"/>
                  </a:cubicBezTo>
                  <a:cubicBezTo>
                    <a:pt x="3540717" y="3362709"/>
                    <a:pt x="3547089" y="3359395"/>
                    <a:pt x="3553034" y="3356590"/>
                  </a:cubicBezTo>
                  <a:cubicBezTo>
                    <a:pt x="3560861" y="3352765"/>
                    <a:pt x="3568207" y="3351989"/>
                    <a:pt x="3569670" y="3360115"/>
                  </a:cubicBezTo>
                  <a:cubicBezTo>
                    <a:pt x="3572112" y="3375096"/>
                    <a:pt x="3571687" y="3375603"/>
                    <a:pt x="3594986" y="3363115"/>
                  </a:cubicBezTo>
                  <a:cubicBezTo>
                    <a:pt x="3595092" y="3345081"/>
                    <a:pt x="3579737" y="3348665"/>
                    <a:pt x="3562072" y="3349461"/>
                  </a:cubicBezTo>
                  <a:cubicBezTo>
                    <a:pt x="3575360" y="3341562"/>
                    <a:pt x="3582701" y="3336468"/>
                    <a:pt x="3591077" y="3335691"/>
                  </a:cubicBezTo>
                  <a:cubicBezTo>
                    <a:pt x="3595629" y="3335174"/>
                    <a:pt x="3599574" y="3334151"/>
                    <a:pt x="3597273" y="3339997"/>
                  </a:cubicBezTo>
                  <a:cubicBezTo>
                    <a:pt x="3593759" y="3349147"/>
                    <a:pt x="3596314" y="3354730"/>
                    <a:pt x="3602869" y="3352432"/>
                  </a:cubicBezTo>
                  <a:cubicBezTo>
                    <a:pt x="3608694" y="3350389"/>
                    <a:pt x="3617732" y="3343260"/>
                    <a:pt x="3619911" y="3333858"/>
                  </a:cubicBezTo>
                  <a:cubicBezTo>
                    <a:pt x="3620755" y="3328523"/>
                    <a:pt x="3623427" y="3329026"/>
                    <a:pt x="3626885" y="3326733"/>
                  </a:cubicBezTo>
                  <a:cubicBezTo>
                    <a:pt x="3638716" y="3319345"/>
                    <a:pt x="3651158" y="3316782"/>
                    <a:pt x="3662498" y="3303807"/>
                  </a:cubicBezTo>
                  <a:cubicBezTo>
                    <a:pt x="3667047" y="3298973"/>
                    <a:pt x="3676515" y="3295653"/>
                    <a:pt x="3681553" y="3296404"/>
                  </a:cubicBezTo>
                  <a:cubicBezTo>
                    <a:pt x="3695214" y="3299173"/>
                    <a:pt x="3709050" y="3294321"/>
                    <a:pt x="3724577" y="3278799"/>
                  </a:cubicBezTo>
                  <a:cubicBezTo>
                    <a:pt x="3734403" y="3268874"/>
                    <a:pt x="3735991" y="3280555"/>
                    <a:pt x="3743094" y="3281304"/>
                  </a:cubicBezTo>
                  <a:cubicBezTo>
                    <a:pt x="3745992" y="3263010"/>
                    <a:pt x="3760377" y="3261206"/>
                    <a:pt x="3770264" y="3253059"/>
                  </a:cubicBezTo>
                  <a:cubicBezTo>
                    <a:pt x="3791193" y="3236002"/>
                    <a:pt x="3813764" y="3223769"/>
                    <a:pt x="3831411" y="3201384"/>
                  </a:cubicBezTo>
                  <a:cubicBezTo>
                    <a:pt x="3839183" y="3204417"/>
                    <a:pt x="3825778" y="3217396"/>
                    <a:pt x="3829357" y="3214341"/>
                  </a:cubicBezTo>
                  <a:cubicBezTo>
                    <a:pt x="3841368" y="3203651"/>
                    <a:pt x="3844606" y="3228789"/>
                    <a:pt x="3857820" y="3206159"/>
                  </a:cubicBezTo>
                  <a:cubicBezTo>
                    <a:pt x="3860730" y="3200821"/>
                    <a:pt x="3867342" y="3195981"/>
                    <a:pt x="3869169" y="3201820"/>
                  </a:cubicBezTo>
                  <a:cubicBezTo>
                    <a:pt x="3876714" y="3223649"/>
                    <a:pt x="3897576" y="3200497"/>
                    <a:pt x="3914567" y="3193098"/>
                  </a:cubicBezTo>
                  <a:cubicBezTo>
                    <a:pt x="3901759" y="3193631"/>
                    <a:pt x="3904418" y="3181181"/>
                    <a:pt x="3905802" y="3165939"/>
                  </a:cubicBezTo>
                  <a:cubicBezTo>
                    <a:pt x="3895197" y="3187294"/>
                    <a:pt x="3885240" y="3185026"/>
                    <a:pt x="3876014" y="3186822"/>
                  </a:cubicBezTo>
                  <a:cubicBezTo>
                    <a:pt x="3868246" y="3188106"/>
                    <a:pt x="3875462" y="3179457"/>
                    <a:pt x="3876066" y="3175646"/>
                  </a:cubicBezTo>
                  <a:cubicBezTo>
                    <a:pt x="3876728" y="3169295"/>
                    <a:pt x="3879268" y="3157607"/>
                    <a:pt x="3884669" y="3156073"/>
                  </a:cubicBezTo>
                  <a:cubicBezTo>
                    <a:pt x="3896928" y="3152494"/>
                    <a:pt x="3886195" y="3165977"/>
                    <a:pt x="3886261" y="3172071"/>
                  </a:cubicBezTo>
                  <a:cubicBezTo>
                    <a:pt x="3893119" y="3170026"/>
                    <a:pt x="3897773" y="3147158"/>
                    <a:pt x="3906464" y="3159588"/>
                  </a:cubicBezTo>
                  <a:cubicBezTo>
                    <a:pt x="3906769" y="3159841"/>
                    <a:pt x="3908954" y="3159075"/>
                    <a:pt x="3909378" y="3158566"/>
                  </a:cubicBezTo>
                  <a:cubicBezTo>
                    <a:pt x="3919861" y="3137973"/>
                    <a:pt x="3940800" y="3133870"/>
                    <a:pt x="3953474" y="3116829"/>
                  </a:cubicBezTo>
                  <a:cubicBezTo>
                    <a:pt x="3956990" y="3111996"/>
                    <a:pt x="3961418" y="3107924"/>
                    <a:pt x="3966333" y="3105121"/>
                  </a:cubicBezTo>
                  <a:cubicBezTo>
                    <a:pt x="3968942" y="3103846"/>
                    <a:pt x="3972520" y="3100792"/>
                    <a:pt x="3973374" y="3104091"/>
                  </a:cubicBezTo>
                  <a:cubicBezTo>
                    <a:pt x="3974346" y="3106630"/>
                    <a:pt x="3971982" y="3110698"/>
                    <a:pt x="3968645" y="3112228"/>
                  </a:cubicBezTo>
                  <a:cubicBezTo>
                    <a:pt x="3956752" y="3117838"/>
                    <a:pt x="3954941" y="3129271"/>
                    <a:pt x="3948332" y="3138427"/>
                  </a:cubicBezTo>
                  <a:cubicBezTo>
                    <a:pt x="3955668" y="3129016"/>
                    <a:pt x="3965499" y="3123409"/>
                    <a:pt x="3973443" y="3114505"/>
                  </a:cubicBezTo>
                  <a:cubicBezTo>
                    <a:pt x="3976838" y="3110435"/>
                    <a:pt x="3983751" y="3101532"/>
                    <a:pt x="3981275" y="3114998"/>
                  </a:cubicBezTo>
                  <a:cubicBezTo>
                    <a:pt x="3979580" y="3121351"/>
                    <a:pt x="3987828" y="3112700"/>
                    <a:pt x="3991165" y="3111170"/>
                  </a:cubicBezTo>
                  <a:cubicBezTo>
                    <a:pt x="4006517" y="3103267"/>
                    <a:pt x="4022351" y="3092315"/>
                    <a:pt x="4036374" y="3092797"/>
                  </a:cubicBezTo>
                  <a:cubicBezTo>
                    <a:pt x="4028130" y="3105766"/>
                    <a:pt x="4034021" y="3109819"/>
                    <a:pt x="4040155" y="3112346"/>
                  </a:cubicBezTo>
                  <a:cubicBezTo>
                    <a:pt x="4044769" y="3113608"/>
                    <a:pt x="4051327" y="3115628"/>
                    <a:pt x="4056842" y="3104695"/>
                  </a:cubicBezTo>
                  <a:cubicBezTo>
                    <a:pt x="4062367" y="3106717"/>
                    <a:pt x="4051514" y="3120961"/>
                    <a:pt x="4059524" y="3118152"/>
                  </a:cubicBezTo>
                  <a:cubicBezTo>
                    <a:pt x="4072329" y="3113302"/>
                    <a:pt x="4085616" y="3105403"/>
                    <a:pt x="4097381" y="3091920"/>
                  </a:cubicBezTo>
                  <a:cubicBezTo>
                    <a:pt x="4099635" y="3101567"/>
                    <a:pt x="4102922" y="3111212"/>
                    <a:pt x="4117907" y="3101278"/>
                  </a:cubicBezTo>
                  <a:cubicBezTo>
                    <a:pt x="4122093" y="3098730"/>
                    <a:pt x="4129071" y="3095923"/>
                    <a:pt x="4129734" y="3089572"/>
                  </a:cubicBezTo>
                  <a:cubicBezTo>
                    <a:pt x="4131530" y="3060868"/>
                    <a:pt x="4158719" y="3054213"/>
                    <a:pt x="4170189" y="3049112"/>
                  </a:cubicBezTo>
                  <a:cubicBezTo>
                    <a:pt x="4191246" y="3039928"/>
                    <a:pt x="4212004" y="3039126"/>
                    <a:pt x="4231492" y="3039852"/>
                  </a:cubicBezTo>
                  <a:cubicBezTo>
                    <a:pt x="4271975" y="3033934"/>
                    <a:pt x="4314689" y="3007438"/>
                    <a:pt x="4356135" y="2991104"/>
                  </a:cubicBezTo>
                  <a:cubicBezTo>
                    <a:pt x="4356376" y="2989579"/>
                    <a:pt x="4356618" y="2988055"/>
                    <a:pt x="4356859" y="2986531"/>
                  </a:cubicBezTo>
                  <a:cubicBezTo>
                    <a:pt x="4351579" y="2987303"/>
                    <a:pt x="4346723" y="2987566"/>
                    <a:pt x="4341867" y="2987829"/>
                  </a:cubicBezTo>
                  <a:cubicBezTo>
                    <a:pt x="4364010" y="2971786"/>
                    <a:pt x="4384774" y="2975303"/>
                    <a:pt x="4406733" y="2958244"/>
                  </a:cubicBezTo>
                  <a:cubicBezTo>
                    <a:pt x="4412193" y="2954169"/>
                    <a:pt x="4418444" y="2951618"/>
                    <a:pt x="4424511" y="2948051"/>
                  </a:cubicBezTo>
                  <a:cubicBezTo>
                    <a:pt x="4446417" y="2937849"/>
                    <a:pt x="4468139" y="2926633"/>
                    <a:pt x="4490465" y="2911606"/>
                  </a:cubicBezTo>
                  <a:cubicBezTo>
                    <a:pt x="4489125" y="2907036"/>
                    <a:pt x="4484453" y="2908315"/>
                    <a:pt x="4481477" y="2907559"/>
                  </a:cubicBezTo>
                  <a:lnTo>
                    <a:pt x="4512725" y="2890482"/>
                  </a:lnTo>
                  <a:cubicBezTo>
                    <a:pt x="4525522" y="2876996"/>
                    <a:pt x="4537833" y="2862242"/>
                    <a:pt x="4553791" y="2854847"/>
                  </a:cubicBezTo>
                  <a:cubicBezTo>
                    <a:pt x="4528124" y="2867086"/>
                    <a:pt x="4503496" y="2887960"/>
                    <a:pt x="4478616" y="2897405"/>
                  </a:cubicBezTo>
                  <a:lnTo>
                    <a:pt x="4478312" y="2897151"/>
                  </a:lnTo>
                  <a:cubicBezTo>
                    <a:pt x="4494808" y="2879850"/>
                    <a:pt x="4511670" y="2864577"/>
                    <a:pt x="4531758" y="2857173"/>
                  </a:cubicBezTo>
                  <a:cubicBezTo>
                    <a:pt x="4538736" y="2854366"/>
                    <a:pt x="4548628" y="2850538"/>
                    <a:pt x="4555054" y="2840367"/>
                  </a:cubicBezTo>
                  <a:cubicBezTo>
                    <a:pt x="4556448" y="2838077"/>
                    <a:pt x="4556019" y="2834269"/>
                    <a:pt x="4559115" y="2834264"/>
                  </a:cubicBezTo>
                  <a:cubicBezTo>
                    <a:pt x="4561483" y="2834512"/>
                    <a:pt x="4556814" y="2840108"/>
                    <a:pt x="4557421" y="2840615"/>
                  </a:cubicBezTo>
                  <a:lnTo>
                    <a:pt x="4562635" y="2837706"/>
                  </a:lnTo>
                  <a:lnTo>
                    <a:pt x="3895860" y="1023582"/>
                  </a:lnTo>
                  <a:lnTo>
                    <a:pt x="3757209" y="907902"/>
                  </a:lnTo>
                  <a:lnTo>
                    <a:pt x="3423513" y="0"/>
                  </a:lnTo>
                  <a:lnTo>
                    <a:pt x="3347489" y="17395"/>
                  </a:lnTo>
                  <a:lnTo>
                    <a:pt x="3328969" y="32664"/>
                  </a:lnTo>
                  <a:cubicBezTo>
                    <a:pt x="3319693" y="43266"/>
                    <a:pt x="3303790" y="50554"/>
                    <a:pt x="3291200" y="59831"/>
                  </a:cubicBezTo>
                  <a:cubicBezTo>
                    <a:pt x="3287225" y="62481"/>
                    <a:pt x="3284574" y="67782"/>
                    <a:pt x="3278611" y="65132"/>
                  </a:cubicBezTo>
                  <a:cubicBezTo>
                    <a:pt x="3272647" y="62481"/>
                    <a:pt x="3273310" y="57180"/>
                    <a:pt x="3276623" y="52542"/>
                  </a:cubicBezTo>
                  <a:cubicBezTo>
                    <a:pt x="3279273" y="49229"/>
                    <a:pt x="3290538" y="49229"/>
                    <a:pt x="3286562" y="43266"/>
                  </a:cubicBezTo>
                  <a:cubicBezTo>
                    <a:pt x="3278611" y="38627"/>
                    <a:pt x="3273973" y="45916"/>
                    <a:pt x="3264696" y="43928"/>
                  </a:cubicBezTo>
                  <a:cubicBezTo>
                    <a:pt x="3248131" y="40615"/>
                    <a:pt x="3236867" y="54530"/>
                    <a:pt x="3221626" y="58505"/>
                  </a:cubicBezTo>
                  <a:cubicBezTo>
                    <a:pt x="3246806" y="70432"/>
                    <a:pt x="3210362" y="73083"/>
                    <a:pt x="3212350" y="81034"/>
                  </a:cubicBezTo>
                  <a:lnTo>
                    <a:pt x="3160667" y="93624"/>
                  </a:lnTo>
                  <a:cubicBezTo>
                    <a:pt x="3143439" y="118803"/>
                    <a:pt x="3108983" y="110852"/>
                    <a:pt x="3081154" y="114827"/>
                  </a:cubicBezTo>
                  <a:cubicBezTo>
                    <a:pt x="3097056" y="128079"/>
                    <a:pt x="3045373" y="122116"/>
                    <a:pt x="3066576" y="136693"/>
                  </a:cubicBezTo>
                  <a:cubicBezTo>
                    <a:pt x="3072539" y="140669"/>
                    <a:pt x="3087780" y="142657"/>
                    <a:pt x="3079166" y="151271"/>
                  </a:cubicBezTo>
                  <a:cubicBezTo>
                    <a:pt x="3071215" y="159222"/>
                    <a:pt x="3056637" y="153921"/>
                    <a:pt x="3049348" y="151271"/>
                  </a:cubicBezTo>
                  <a:cubicBezTo>
                    <a:pt x="3019531" y="142657"/>
                    <a:pt x="2985075" y="147958"/>
                    <a:pt x="2969173" y="159884"/>
                  </a:cubicBezTo>
                  <a:cubicBezTo>
                    <a:pt x="2948632" y="175125"/>
                    <a:pt x="2939355" y="167836"/>
                    <a:pt x="2926103" y="161873"/>
                  </a:cubicBezTo>
                  <a:cubicBezTo>
                    <a:pt x="2910200" y="155247"/>
                    <a:pt x="2900261" y="159884"/>
                    <a:pt x="2887672" y="167173"/>
                  </a:cubicBezTo>
                  <a:cubicBezTo>
                    <a:pt x="2867131" y="179100"/>
                    <a:pt x="2883696" y="189702"/>
                    <a:pt x="2887672" y="201629"/>
                  </a:cubicBezTo>
                  <a:cubicBezTo>
                    <a:pt x="2832675" y="196328"/>
                    <a:pt x="2825386" y="201629"/>
                    <a:pt x="2835988" y="238073"/>
                  </a:cubicBezTo>
                  <a:cubicBezTo>
                    <a:pt x="2837976" y="244699"/>
                    <a:pt x="2828700" y="242048"/>
                    <a:pt x="2826049" y="244036"/>
                  </a:cubicBezTo>
                  <a:cubicBezTo>
                    <a:pt x="2800870" y="260601"/>
                    <a:pt x="2786955" y="289093"/>
                    <a:pt x="2796232" y="305659"/>
                  </a:cubicBezTo>
                  <a:cubicBezTo>
                    <a:pt x="2764426" y="295057"/>
                    <a:pt x="2758463" y="320899"/>
                    <a:pt x="2739247" y="327525"/>
                  </a:cubicBezTo>
                  <a:cubicBezTo>
                    <a:pt x="2720694" y="334151"/>
                    <a:pt x="2751837" y="337464"/>
                    <a:pt x="2748524" y="345415"/>
                  </a:cubicBezTo>
                  <a:cubicBezTo>
                    <a:pt x="2733947" y="348066"/>
                    <a:pt x="2708768" y="352704"/>
                    <a:pt x="2710755" y="358005"/>
                  </a:cubicBezTo>
                  <a:cubicBezTo>
                    <a:pt x="2715394" y="370595"/>
                    <a:pt x="2724670" y="383847"/>
                    <a:pt x="2747861" y="388485"/>
                  </a:cubicBezTo>
                  <a:cubicBezTo>
                    <a:pt x="2722020" y="389810"/>
                    <a:pt x="2722020" y="389810"/>
                    <a:pt x="2699491" y="399087"/>
                  </a:cubicBezTo>
                  <a:cubicBezTo>
                    <a:pt x="2708105" y="401737"/>
                    <a:pt x="2719369" y="395774"/>
                    <a:pt x="2726658" y="401074"/>
                  </a:cubicBezTo>
                  <a:cubicBezTo>
                    <a:pt x="2712743" y="413664"/>
                    <a:pt x="2712743" y="413664"/>
                    <a:pt x="2694852" y="407038"/>
                  </a:cubicBezTo>
                  <a:cubicBezTo>
                    <a:pt x="2670999" y="399087"/>
                    <a:pt x="2637206" y="408363"/>
                    <a:pt x="2641844" y="423603"/>
                  </a:cubicBezTo>
                  <a:cubicBezTo>
                    <a:pt x="2648470" y="444144"/>
                    <a:pt x="2625279" y="446132"/>
                    <a:pt x="2612689" y="456071"/>
                  </a:cubicBezTo>
                  <a:cubicBezTo>
                    <a:pt x="2603413" y="463360"/>
                    <a:pt x="2562331" y="462697"/>
                    <a:pt x="2594799" y="482575"/>
                  </a:cubicBezTo>
                  <a:cubicBezTo>
                    <a:pt x="2600100" y="485888"/>
                    <a:pt x="2590160" y="485888"/>
                    <a:pt x="2588173" y="486551"/>
                  </a:cubicBezTo>
                  <a:cubicBezTo>
                    <a:pt x="2570945" y="489201"/>
                    <a:pt x="2557693" y="499140"/>
                    <a:pt x="2539139" y="499140"/>
                  </a:cubicBezTo>
                  <a:cubicBezTo>
                    <a:pt x="2525887" y="498478"/>
                    <a:pt x="2515286" y="503779"/>
                    <a:pt x="2504684" y="508417"/>
                  </a:cubicBezTo>
                  <a:cubicBezTo>
                    <a:pt x="2497395" y="511067"/>
                    <a:pt x="2496070" y="515706"/>
                    <a:pt x="2504021" y="519019"/>
                  </a:cubicBezTo>
                  <a:cubicBezTo>
                    <a:pt x="2520586" y="522995"/>
                    <a:pt x="2536489" y="513718"/>
                    <a:pt x="2555705" y="514380"/>
                  </a:cubicBezTo>
                  <a:cubicBezTo>
                    <a:pt x="2547754" y="522995"/>
                    <a:pt x="2538477" y="528958"/>
                    <a:pt x="2527875" y="535584"/>
                  </a:cubicBezTo>
                  <a:cubicBezTo>
                    <a:pt x="2493420" y="557450"/>
                    <a:pt x="2449025" y="552149"/>
                    <a:pt x="2410594" y="561426"/>
                  </a:cubicBezTo>
                  <a:cubicBezTo>
                    <a:pt x="2399328" y="564739"/>
                    <a:pt x="2388065" y="568714"/>
                    <a:pt x="2392041" y="579316"/>
                  </a:cubicBezTo>
                  <a:cubicBezTo>
                    <a:pt x="2395354" y="582629"/>
                    <a:pt x="2400653" y="583954"/>
                    <a:pt x="2405954" y="583954"/>
                  </a:cubicBezTo>
                  <a:cubicBezTo>
                    <a:pt x="2415894" y="585279"/>
                    <a:pt x="2423183" y="587267"/>
                    <a:pt x="2420533" y="595881"/>
                  </a:cubicBezTo>
                  <a:cubicBezTo>
                    <a:pt x="2417882" y="604495"/>
                    <a:pt x="2407943" y="599195"/>
                    <a:pt x="2401980" y="601182"/>
                  </a:cubicBezTo>
                  <a:cubicBezTo>
                    <a:pt x="2374813" y="608471"/>
                    <a:pt x="2348308" y="601845"/>
                    <a:pt x="2321804" y="605158"/>
                  </a:cubicBezTo>
                  <a:cubicBezTo>
                    <a:pt x="2331081" y="591906"/>
                    <a:pt x="2346320" y="585279"/>
                    <a:pt x="2366199" y="584617"/>
                  </a:cubicBezTo>
                  <a:cubicBezTo>
                    <a:pt x="2387401" y="577328"/>
                    <a:pt x="2392041" y="566727"/>
                    <a:pt x="2380113" y="554800"/>
                  </a:cubicBezTo>
                  <a:cubicBezTo>
                    <a:pt x="2367523" y="542210"/>
                    <a:pt x="2352284" y="546848"/>
                    <a:pt x="2338369" y="556125"/>
                  </a:cubicBezTo>
                  <a:lnTo>
                    <a:pt x="2340357" y="552149"/>
                  </a:lnTo>
                  <a:cubicBezTo>
                    <a:pt x="2350296" y="536247"/>
                    <a:pt x="2337707" y="538234"/>
                    <a:pt x="2323129" y="543535"/>
                  </a:cubicBezTo>
                  <a:cubicBezTo>
                    <a:pt x="2303913" y="538234"/>
                    <a:pt x="2284034" y="534259"/>
                    <a:pt x="2262168" y="539560"/>
                  </a:cubicBezTo>
                  <a:cubicBezTo>
                    <a:pt x="2225063" y="546186"/>
                    <a:pt x="2211811" y="574015"/>
                    <a:pt x="2181330" y="583292"/>
                  </a:cubicBezTo>
                  <a:cubicBezTo>
                    <a:pt x="2163441" y="584617"/>
                    <a:pt x="2172053" y="562088"/>
                    <a:pt x="2148863" y="571365"/>
                  </a:cubicBezTo>
                  <a:cubicBezTo>
                    <a:pt x="2128985" y="587930"/>
                    <a:pt x="2090554" y="577991"/>
                    <a:pt x="2073325" y="599195"/>
                  </a:cubicBezTo>
                  <a:cubicBezTo>
                    <a:pt x="2092541" y="602508"/>
                    <a:pt x="2105131" y="588593"/>
                    <a:pt x="2123021" y="588593"/>
                  </a:cubicBezTo>
                  <a:cubicBezTo>
                    <a:pt x="2109107" y="605821"/>
                    <a:pt x="2109107" y="605158"/>
                    <a:pt x="2079289" y="605821"/>
                  </a:cubicBezTo>
                  <a:cubicBezTo>
                    <a:pt x="2068687" y="605821"/>
                    <a:pt x="2056759" y="610459"/>
                    <a:pt x="2053447" y="619735"/>
                  </a:cubicBezTo>
                  <a:cubicBezTo>
                    <a:pt x="2052785" y="621061"/>
                    <a:pt x="2064049" y="620398"/>
                    <a:pt x="2062061" y="623711"/>
                  </a:cubicBezTo>
                  <a:cubicBezTo>
                    <a:pt x="2060073" y="628349"/>
                    <a:pt x="2054772" y="623711"/>
                    <a:pt x="2051459" y="623711"/>
                  </a:cubicBezTo>
                  <a:cubicBezTo>
                    <a:pt x="2044832" y="623048"/>
                    <a:pt x="2038207" y="624374"/>
                    <a:pt x="2032907" y="626361"/>
                  </a:cubicBezTo>
                  <a:cubicBezTo>
                    <a:pt x="2035557" y="621723"/>
                    <a:pt x="2038870" y="617747"/>
                    <a:pt x="2042183" y="613109"/>
                  </a:cubicBezTo>
                  <a:cubicBezTo>
                    <a:pt x="2044833" y="609796"/>
                    <a:pt x="2049472" y="604495"/>
                    <a:pt x="2041519" y="601845"/>
                  </a:cubicBezTo>
                  <a:cubicBezTo>
                    <a:pt x="2034231" y="604495"/>
                    <a:pt x="2028931" y="606483"/>
                    <a:pt x="2021642" y="609796"/>
                  </a:cubicBezTo>
                  <a:cubicBezTo>
                    <a:pt x="2015016" y="619735"/>
                    <a:pt x="1994475" y="623048"/>
                    <a:pt x="2004413" y="642264"/>
                  </a:cubicBezTo>
                  <a:cubicBezTo>
                    <a:pt x="2005739" y="642264"/>
                    <a:pt x="2007065" y="641601"/>
                    <a:pt x="2008390" y="641601"/>
                  </a:cubicBezTo>
                  <a:cubicBezTo>
                    <a:pt x="1987186" y="656841"/>
                    <a:pt x="1961344" y="664130"/>
                    <a:pt x="1933515" y="669431"/>
                  </a:cubicBezTo>
                  <a:cubicBezTo>
                    <a:pt x="1939478" y="660154"/>
                    <a:pt x="1945442" y="650878"/>
                    <a:pt x="1952731" y="642927"/>
                  </a:cubicBezTo>
                  <a:cubicBezTo>
                    <a:pt x="1953393" y="642264"/>
                    <a:pt x="1953393" y="641601"/>
                    <a:pt x="1954055" y="641601"/>
                  </a:cubicBezTo>
                  <a:cubicBezTo>
                    <a:pt x="1952731" y="640939"/>
                    <a:pt x="1950743" y="640276"/>
                    <a:pt x="1949417" y="639613"/>
                  </a:cubicBezTo>
                  <a:cubicBezTo>
                    <a:pt x="1961344" y="629012"/>
                    <a:pt x="1965319" y="614434"/>
                    <a:pt x="1974597" y="601845"/>
                  </a:cubicBezTo>
                  <a:cubicBezTo>
                    <a:pt x="1970621" y="597869"/>
                    <a:pt x="1966646" y="601845"/>
                    <a:pt x="1962670" y="601182"/>
                  </a:cubicBezTo>
                  <a:cubicBezTo>
                    <a:pt x="1962007" y="601182"/>
                    <a:pt x="1960681" y="600519"/>
                    <a:pt x="1960682" y="599857"/>
                  </a:cubicBezTo>
                  <a:cubicBezTo>
                    <a:pt x="1960682" y="599195"/>
                    <a:pt x="1961345" y="598532"/>
                    <a:pt x="1961345" y="597869"/>
                  </a:cubicBezTo>
                  <a:cubicBezTo>
                    <a:pt x="1962006" y="596544"/>
                    <a:pt x="1962670" y="595219"/>
                    <a:pt x="1963332" y="594556"/>
                  </a:cubicBezTo>
                  <a:cubicBezTo>
                    <a:pt x="1959356" y="592568"/>
                    <a:pt x="1956044" y="591243"/>
                    <a:pt x="1953393" y="596544"/>
                  </a:cubicBezTo>
                  <a:cubicBezTo>
                    <a:pt x="1939478" y="619735"/>
                    <a:pt x="1919600" y="638951"/>
                    <a:pt x="1911648" y="665455"/>
                  </a:cubicBezTo>
                  <a:cubicBezTo>
                    <a:pt x="1910986" y="667443"/>
                    <a:pt x="1905686" y="667443"/>
                    <a:pt x="1901710" y="668768"/>
                  </a:cubicBezTo>
                  <a:cubicBezTo>
                    <a:pt x="1901710" y="668768"/>
                    <a:pt x="1901047" y="668768"/>
                    <a:pt x="1901047" y="669431"/>
                  </a:cubicBezTo>
                  <a:cubicBezTo>
                    <a:pt x="1900385" y="672744"/>
                    <a:pt x="1901047" y="676719"/>
                    <a:pt x="1901046" y="680695"/>
                  </a:cubicBezTo>
                  <a:cubicBezTo>
                    <a:pt x="1892433" y="684671"/>
                    <a:pt x="1883820" y="688647"/>
                    <a:pt x="1877856" y="694610"/>
                  </a:cubicBezTo>
                  <a:lnTo>
                    <a:pt x="1878519" y="693947"/>
                  </a:lnTo>
                  <a:cubicBezTo>
                    <a:pt x="1880507" y="691960"/>
                    <a:pt x="1880507" y="689972"/>
                    <a:pt x="1879181" y="687984"/>
                  </a:cubicBezTo>
                  <a:cubicBezTo>
                    <a:pt x="1855989" y="678045"/>
                    <a:pt x="1848039" y="679370"/>
                    <a:pt x="1812919" y="703224"/>
                  </a:cubicBezTo>
                  <a:cubicBezTo>
                    <a:pt x="1814246" y="701236"/>
                    <a:pt x="1813583" y="699248"/>
                    <a:pt x="1810933" y="696598"/>
                  </a:cubicBezTo>
                  <a:cubicBezTo>
                    <a:pt x="1801655" y="701236"/>
                    <a:pt x="1793704" y="707200"/>
                    <a:pt x="1783103" y="710513"/>
                  </a:cubicBezTo>
                  <a:cubicBezTo>
                    <a:pt x="1743346" y="723102"/>
                    <a:pt x="1730757" y="754908"/>
                    <a:pt x="1692325" y="768822"/>
                  </a:cubicBezTo>
                  <a:cubicBezTo>
                    <a:pt x="1690999" y="768822"/>
                    <a:pt x="1689012" y="769485"/>
                    <a:pt x="1687687" y="769485"/>
                  </a:cubicBezTo>
                  <a:cubicBezTo>
                    <a:pt x="1664496" y="783400"/>
                    <a:pt x="1643954" y="799965"/>
                    <a:pt x="1624077" y="815867"/>
                  </a:cubicBezTo>
                  <a:cubicBezTo>
                    <a:pt x="1625402" y="811892"/>
                    <a:pt x="1624077" y="807253"/>
                    <a:pt x="1615463" y="805928"/>
                  </a:cubicBezTo>
                  <a:cubicBezTo>
                    <a:pt x="1604199" y="803278"/>
                    <a:pt x="1592271" y="805928"/>
                    <a:pt x="1586308" y="792013"/>
                  </a:cubicBezTo>
                  <a:cubicBezTo>
                    <a:pt x="1590945" y="791351"/>
                    <a:pt x="1595584" y="791351"/>
                    <a:pt x="1599560" y="790688"/>
                  </a:cubicBezTo>
                  <a:cubicBezTo>
                    <a:pt x="1594922" y="774123"/>
                    <a:pt x="1573719" y="788038"/>
                    <a:pt x="1567755" y="773461"/>
                  </a:cubicBezTo>
                  <a:cubicBezTo>
                    <a:pt x="1545889" y="783400"/>
                    <a:pt x="1572392" y="790026"/>
                    <a:pt x="1569079" y="798640"/>
                  </a:cubicBezTo>
                  <a:cubicBezTo>
                    <a:pt x="1547877" y="813879"/>
                    <a:pt x="1539925" y="790688"/>
                    <a:pt x="1522035" y="782074"/>
                  </a:cubicBezTo>
                  <a:cubicBezTo>
                    <a:pt x="1535950" y="797314"/>
                    <a:pt x="1526010" y="802615"/>
                    <a:pt x="1516072" y="807253"/>
                  </a:cubicBezTo>
                  <a:cubicBezTo>
                    <a:pt x="1523360" y="815205"/>
                    <a:pt x="1533961" y="812554"/>
                    <a:pt x="1546552" y="820506"/>
                  </a:cubicBezTo>
                  <a:lnTo>
                    <a:pt x="1449811" y="827795"/>
                  </a:lnTo>
                  <a:cubicBezTo>
                    <a:pt x="1471013" y="839721"/>
                    <a:pt x="1493543" y="837071"/>
                    <a:pt x="1516734" y="835083"/>
                  </a:cubicBezTo>
                  <a:cubicBezTo>
                    <a:pt x="1495531" y="845022"/>
                    <a:pt x="1488241" y="866226"/>
                    <a:pt x="1474990" y="881466"/>
                  </a:cubicBezTo>
                  <a:cubicBezTo>
                    <a:pt x="1467039" y="890079"/>
                    <a:pt x="1454448" y="902669"/>
                    <a:pt x="1459750" y="919234"/>
                  </a:cubicBezTo>
                  <a:cubicBezTo>
                    <a:pt x="1466376" y="923210"/>
                    <a:pt x="1466375" y="927848"/>
                    <a:pt x="1461738" y="933149"/>
                  </a:cubicBezTo>
                  <a:cubicBezTo>
                    <a:pt x="1458425" y="939113"/>
                    <a:pt x="1463725" y="940438"/>
                    <a:pt x="1467038" y="942426"/>
                  </a:cubicBezTo>
                  <a:cubicBezTo>
                    <a:pt x="1449811" y="954353"/>
                    <a:pt x="1421318" y="978206"/>
                    <a:pt x="1387524" y="954353"/>
                  </a:cubicBezTo>
                  <a:cubicBezTo>
                    <a:pt x="1379573" y="948389"/>
                    <a:pt x="1369635" y="955678"/>
                    <a:pt x="1363009" y="958328"/>
                  </a:cubicBezTo>
                  <a:cubicBezTo>
                    <a:pt x="1338492" y="968930"/>
                    <a:pt x="1347768" y="982845"/>
                    <a:pt x="1356382" y="995434"/>
                  </a:cubicBezTo>
                  <a:cubicBezTo>
                    <a:pt x="1329879" y="998085"/>
                    <a:pt x="1308675" y="1008024"/>
                    <a:pt x="1292773" y="1021276"/>
                  </a:cubicBezTo>
                  <a:cubicBezTo>
                    <a:pt x="1282171" y="1029890"/>
                    <a:pt x="1309337" y="1028565"/>
                    <a:pt x="1306687" y="1038504"/>
                  </a:cubicBezTo>
                  <a:cubicBezTo>
                    <a:pt x="1288134" y="1035191"/>
                    <a:pt x="1285484" y="1045793"/>
                    <a:pt x="1283496" y="1053081"/>
                  </a:cubicBezTo>
                  <a:cubicBezTo>
                    <a:pt x="1280846" y="1064345"/>
                    <a:pt x="1281508" y="1076273"/>
                    <a:pt x="1304037" y="1077598"/>
                  </a:cubicBezTo>
                  <a:cubicBezTo>
                    <a:pt x="1300061" y="1084887"/>
                    <a:pt x="1293435" y="1090850"/>
                    <a:pt x="1286146" y="1095488"/>
                  </a:cubicBezTo>
                  <a:cubicBezTo>
                    <a:pt x="1282171" y="1097476"/>
                    <a:pt x="1278194" y="1099464"/>
                    <a:pt x="1273557" y="1101452"/>
                  </a:cubicBezTo>
                  <a:cubicBezTo>
                    <a:pt x="1267592" y="1104102"/>
                    <a:pt x="1262292" y="1107415"/>
                    <a:pt x="1258317" y="1111391"/>
                  </a:cubicBezTo>
                  <a:cubicBezTo>
                    <a:pt x="1253016" y="1114041"/>
                    <a:pt x="1247715" y="1116692"/>
                    <a:pt x="1243076" y="1120005"/>
                  </a:cubicBezTo>
                  <a:cubicBezTo>
                    <a:pt x="1238439" y="1122655"/>
                    <a:pt x="1221210" y="1125306"/>
                    <a:pt x="1229825" y="1129944"/>
                  </a:cubicBezTo>
                  <a:cubicBezTo>
                    <a:pt x="1248378" y="1139883"/>
                    <a:pt x="1231149" y="1140545"/>
                    <a:pt x="1223861" y="1141208"/>
                  </a:cubicBezTo>
                  <a:cubicBezTo>
                    <a:pt x="1206633" y="1143196"/>
                    <a:pt x="1191393" y="1151147"/>
                    <a:pt x="1173503" y="1151810"/>
                  </a:cubicBezTo>
                  <a:cubicBezTo>
                    <a:pt x="1190068" y="1152473"/>
                    <a:pt x="1205308" y="1160424"/>
                    <a:pt x="1221873" y="1150485"/>
                  </a:cubicBezTo>
                  <a:cubicBezTo>
                    <a:pt x="1227174" y="1147172"/>
                    <a:pt x="1233137" y="1148497"/>
                    <a:pt x="1236451" y="1151810"/>
                  </a:cubicBezTo>
                  <a:cubicBezTo>
                    <a:pt x="1240425" y="1156448"/>
                    <a:pt x="1233137" y="1158436"/>
                    <a:pt x="1229162" y="1160424"/>
                  </a:cubicBezTo>
                  <a:cubicBezTo>
                    <a:pt x="1221873" y="1164400"/>
                    <a:pt x="1213259" y="1166387"/>
                    <a:pt x="1203983" y="1166387"/>
                  </a:cubicBezTo>
                  <a:cubicBezTo>
                    <a:pt x="1172840" y="1166387"/>
                    <a:pt x="1149649" y="1190904"/>
                    <a:pt x="1115856" y="1184940"/>
                  </a:cubicBezTo>
                  <a:cubicBezTo>
                    <a:pt x="1115193" y="1184940"/>
                    <a:pt x="1112543" y="1186928"/>
                    <a:pt x="1112543" y="1187591"/>
                  </a:cubicBezTo>
                  <a:cubicBezTo>
                    <a:pt x="1119832" y="1211445"/>
                    <a:pt x="1088689" y="1195542"/>
                    <a:pt x="1080738" y="1202168"/>
                  </a:cubicBezTo>
                  <a:cubicBezTo>
                    <a:pt x="1088026" y="1208132"/>
                    <a:pt x="1113206" y="1206806"/>
                    <a:pt x="1099291" y="1220059"/>
                  </a:cubicBezTo>
                  <a:cubicBezTo>
                    <a:pt x="1092665" y="1226022"/>
                    <a:pt x="1076762" y="1218071"/>
                    <a:pt x="1068148" y="1212770"/>
                  </a:cubicBezTo>
                  <a:cubicBezTo>
                    <a:pt x="1062847" y="1209457"/>
                    <a:pt x="1046282" y="1210782"/>
                    <a:pt x="1054233" y="1201506"/>
                  </a:cubicBezTo>
                  <a:cubicBezTo>
                    <a:pt x="1064173" y="1190904"/>
                    <a:pt x="1070136" y="1175001"/>
                    <a:pt x="1104592" y="1182290"/>
                  </a:cubicBezTo>
                  <a:cubicBezTo>
                    <a:pt x="1085376" y="1169038"/>
                    <a:pt x="1068148" y="1160424"/>
                    <a:pt x="1079412" y="1143196"/>
                  </a:cubicBezTo>
                  <a:cubicBezTo>
                    <a:pt x="1056221" y="1159099"/>
                    <a:pt x="1010501" y="1163737"/>
                    <a:pt x="1030379" y="1196205"/>
                  </a:cubicBezTo>
                  <a:cubicBezTo>
                    <a:pt x="1035680" y="1204156"/>
                    <a:pt x="1025079" y="1208795"/>
                    <a:pt x="1015802" y="1207469"/>
                  </a:cubicBezTo>
                  <a:cubicBezTo>
                    <a:pt x="976708" y="1203493"/>
                    <a:pt x="1005200" y="1231986"/>
                    <a:pt x="982009" y="1237949"/>
                  </a:cubicBezTo>
                  <a:cubicBezTo>
                    <a:pt x="975383" y="1239937"/>
                    <a:pt x="1002550" y="1234636"/>
                    <a:pt x="999237" y="1248551"/>
                  </a:cubicBezTo>
                  <a:cubicBezTo>
                    <a:pt x="957492" y="1249876"/>
                    <a:pt x="923037" y="1269092"/>
                    <a:pt x="885268" y="1280356"/>
                  </a:cubicBezTo>
                  <a:cubicBezTo>
                    <a:pt x="866715" y="1285657"/>
                    <a:pt x="852800" y="1303547"/>
                    <a:pt x="827621" y="1288970"/>
                  </a:cubicBezTo>
                  <a:cubicBezTo>
                    <a:pt x="822320" y="1299572"/>
                    <a:pt x="834910" y="1312824"/>
                    <a:pt x="815032" y="1316800"/>
                  </a:cubicBezTo>
                  <a:cubicBezTo>
                    <a:pt x="782564" y="1322763"/>
                    <a:pt x="765999" y="1336015"/>
                    <a:pt x="757385" y="1357219"/>
                  </a:cubicBezTo>
                  <a:cubicBezTo>
                    <a:pt x="754734" y="1364508"/>
                    <a:pt x="742145" y="1374447"/>
                    <a:pt x="732206" y="1375772"/>
                  </a:cubicBezTo>
                  <a:cubicBezTo>
                    <a:pt x="707026" y="1378422"/>
                    <a:pt x="693112" y="1392337"/>
                    <a:pt x="673896" y="1400951"/>
                  </a:cubicBezTo>
                  <a:cubicBezTo>
                    <a:pt x="667933" y="1403601"/>
                    <a:pt x="667270" y="1407577"/>
                    <a:pt x="658656" y="1402939"/>
                  </a:cubicBezTo>
                  <a:cubicBezTo>
                    <a:pt x="646066" y="1396313"/>
                    <a:pt x="629501" y="1401613"/>
                    <a:pt x="621550" y="1407577"/>
                  </a:cubicBezTo>
                  <a:cubicBezTo>
                    <a:pt x="613599" y="1414203"/>
                    <a:pt x="617574" y="1422817"/>
                    <a:pt x="631489" y="1427455"/>
                  </a:cubicBezTo>
                  <a:lnTo>
                    <a:pt x="632666" y="1428777"/>
                  </a:lnTo>
                  <a:lnTo>
                    <a:pt x="755927" y="1364706"/>
                  </a:lnTo>
                  <a:lnTo>
                    <a:pt x="959049" y="1488773"/>
                  </a:lnTo>
                  <a:lnTo>
                    <a:pt x="129773" y="1919821"/>
                  </a:lnTo>
                  <a:lnTo>
                    <a:pt x="152016" y="1962997"/>
                  </a:lnTo>
                  <a:lnTo>
                    <a:pt x="1060801" y="1490620"/>
                  </a:lnTo>
                  <a:lnTo>
                    <a:pt x="1111305" y="1587783"/>
                  </a:lnTo>
                  <a:lnTo>
                    <a:pt x="1177747" y="1553247"/>
                  </a:lnTo>
                  <a:lnTo>
                    <a:pt x="1196987" y="1590261"/>
                  </a:lnTo>
                  <a:lnTo>
                    <a:pt x="1295266" y="1539176"/>
                  </a:lnTo>
                  <a:lnTo>
                    <a:pt x="1317392" y="1581743"/>
                  </a:lnTo>
                  <a:lnTo>
                    <a:pt x="1219113" y="1632828"/>
                  </a:lnTo>
                  <a:lnTo>
                    <a:pt x="1238352" y="1669842"/>
                  </a:lnTo>
                  <a:lnTo>
                    <a:pt x="1171910" y="1704378"/>
                  </a:lnTo>
                  <a:lnTo>
                    <a:pt x="1222414" y="1801540"/>
                  </a:lnTo>
                  <a:lnTo>
                    <a:pt x="312495" y="2274507"/>
                  </a:lnTo>
                  <a:lnTo>
                    <a:pt x="330953" y="2310336"/>
                  </a:lnTo>
                  <a:lnTo>
                    <a:pt x="1226570" y="1844803"/>
                  </a:lnTo>
                  <a:cubicBezTo>
                    <a:pt x="1258959" y="1907114"/>
                    <a:pt x="1290584" y="1967957"/>
                    <a:pt x="1322020" y="2028435"/>
                  </a:cubicBezTo>
                  <a:lnTo>
                    <a:pt x="425732" y="2494316"/>
                  </a:lnTo>
                  <a:lnTo>
                    <a:pt x="444415" y="2530581"/>
                  </a:lnTo>
                  <a:lnTo>
                    <a:pt x="1543383" y="1967885"/>
                  </a:lnTo>
                  <a:lnTo>
                    <a:pt x="1521784" y="2248246"/>
                  </a:lnTo>
                  <a:lnTo>
                    <a:pt x="557247" y="2749602"/>
                  </a:lnTo>
                  <a:lnTo>
                    <a:pt x="574952" y="2783971"/>
                  </a:lnTo>
                  <a:lnTo>
                    <a:pt x="593830" y="2773514"/>
                  </a:lnTo>
                  <a:cubicBezTo>
                    <a:pt x="917273" y="2605391"/>
                    <a:pt x="1241523" y="2438824"/>
                    <a:pt x="1563351" y="2267593"/>
                  </a:cubicBezTo>
                  <a:cubicBezTo>
                    <a:pt x="1607085" y="2244860"/>
                    <a:pt x="1647268" y="2238781"/>
                    <a:pt x="1703518" y="2283580"/>
                  </a:cubicBezTo>
                  <a:cubicBezTo>
                    <a:pt x="1725325" y="2300873"/>
                    <a:pt x="1742091" y="2299068"/>
                    <a:pt x="1759392" y="2290075"/>
                  </a:cubicBezTo>
                  <a:cubicBezTo>
                    <a:pt x="1846053" y="2243055"/>
                    <a:pt x="1933445" y="2198617"/>
                    <a:pt x="2021318" y="2153929"/>
                  </a:cubicBezTo>
                  <a:cubicBezTo>
                    <a:pt x="2030449" y="2149182"/>
                    <a:pt x="2043120" y="2146544"/>
                    <a:pt x="2053811" y="2151846"/>
                  </a:cubicBezTo>
                  <a:cubicBezTo>
                    <a:pt x="2118210" y="2186486"/>
                    <a:pt x="2182457" y="2223180"/>
                    <a:pt x="2249837" y="2261207"/>
                  </a:cubicBezTo>
                  <a:lnTo>
                    <a:pt x="716291" y="3058327"/>
                  </a:lnTo>
                  <a:lnTo>
                    <a:pt x="734394" y="3093467"/>
                  </a:lnTo>
                  <a:lnTo>
                    <a:pt x="1946038" y="2463667"/>
                  </a:lnTo>
                  <a:lnTo>
                    <a:pt x="2012906" y="2592313"/>
                  </a:lnTo>
                  <a:lnTo>
                    <a:pt x="2100878" y="2546586"/>
                  </a:lnTo>
                  <a:lnTo>
                    <a:pt x="2126352" y="2595594"/>
                  </a:lnTo>
                  <a:lnTo>
                    <a:pt x="2256477" y="2527957"/>
                  </a:lnTo>
                  <a:lnTo>
                    <a:pt x="2285772" y="2584317"/>
                  </a:lnTo>
                  <a:lnTo>
                    <a:pt x="2155647" y="2651954"/>
                  </a:lnTo>
                  <a:lnTo>
                    <a:pt x="2181122" y="2700963"/>
                  </a:lnTo>
                  <a:lnTo>
                    <a:pt x="2093150" y="2746690"/>
                  </a:lnTo>
                  <a:lnTo>
                    <a:pt x="2160019" y="2875336"/>
                  </a:lnTo>
                  <a:lnTo>
                    <a:pt x="946873" y="3505916"/>
                  </a:lnTo>
                  <a:lnTo>
                    <a:pt x="965743" y="3542545"/>
                  </a:lnTo>
                  <a:lnTo>
                    <a:pt x="2501053" y="2744506"/>
                  </a:lnTo>
                  <a:cubicBezTo>
                    <a:pt x="2556202" y="2850604"/>
                    <a:pt x="2610053" y="2954206"/>
                    <a:pt x="2663580" y="3057184"/>
                  </a:cubicBezTo>
                  <a:lnTo>
                    <a:pt x="1127128" y="3855815"/>
                  </a:lnTo>
                  <a:lnTo>
                    <a:pt x="1147072" y="3894527"/>
                  </a:lnTo>
                  <a:lnTo>
                    <a:pt x="1185950" y="3874319"/>
                  </a:lnTo>
                  <a:cubicBezTo>
                    <a:pt x="1421712" y="3751772"/>
                    <a:pt x="1655655" y="3625728"/>
                    <a:pt x="1893962" y="3508077"/>
                  </a:cubicBezTo>
                  <a:cubicBezTo>
                    <a:pt x="2130840" y="3391170"/>
                    <a:pt x="2353526" y="3245214"/>
                    <a:pt x="2604582" y="3155584"/>
                  </a:cubicBezTo>
                  <a:cubicBezTo>
                    <a:pt x="2687909" y="3125599"/>
                    <a:pt x="2763913" y="3074543"/>
                    <a:pt x="2843929" y="3032952"/>
                  </a:cubicBezTo>
                  <a:cubicBezTo>
                    <a:pt x="2869378" y="3081912"/>
                    <a:pt x="2892646" y="3126676"/>
                    <a:pt x="2917368" y="3174237"/>
                  </a:cubicBezTo>
                  <a:cubicBezTo>
                    <a:pt x="2827350" y="3221027"/>
                    <a:pt x="2739476" y="3266704"/>
                    <a:pt x="2653029" y="3311638"/>
                  </a:cubicBezTo>
                  <a:cubicBezTo>
                    <a:pt x="2657519" y="3337733"/>
                    <a:pt x="2667961" y="3343855"/>
                    <a:pt x="2689745" y="3331643"/>
                  </a:cubicBezTo>
                  <a:cubicBezTo>
                    <a:pt x="2744392" y="3302350"/>
                    <a:pt x="2799052" y="3274826"/>
                    <a:pt x="2854063" y="3246232"/>
                  </a:cubicBezTo>
                  <a:cubicBezTo>
                    <a:pt x="2881211" y="3232121"/>
                    <a:pt x="2907645" y="3218380"/>
                    <a:pt x="2935508" y="3203898"/>
                  </a:cubicBezTo>
                  <a:cubicBezTo>
                    <a:pt x="2960958" y="3252859"/>
                    <a:pt x="2983135" y="3295525"/>
                    <a:pt x="3007130" y="3341687"/>
                  </a:cubicBezTo>
                  <a:cubicBezTo>
                    <a:pt x="2908626" y="3405326"/>
                    <a:pt x="2794466" y="3435347"/>
                    <a:pt x="2710455" y="3519882"/>
                  </a:cubicBezTo>
                  <a:cubicBezTo>
                    <a:pt x="2258221" y="3754948"/>
                    <a:pt x="1805987" y="3990015"/>
                    <a:pt x="1353753" y="4225081"/>
                  </a:cubicBezTo>
                  <a:lnTo>
                    <a:pt x="1325048" y="4240002"/>
                  </a:lnTo>
                  <a:close/>
                  <a:moveTo>
                    <a:pt x="1527900" y="4633498"/>
                  </a:moveTo>
                  <a:lnTo>
                    <a:pt x="1529775" y="4627569"/>
                  </a:lnTo>
                  <a:cubicBezTo>
                    <a:pt x="1571277" y="4604377"/>
                    <a:pt x="1612230" y="4578139"/>
                    <a:pt x="1653240" y="4549361"/>
                  </a:cubicBezTo>
                  <a:cubicBezTo>
                    <a:pt x="1665438" y="4544004"/>
                    <a:pt x="1677807" y="4526710"/>
                    <a:pt x="1690194" y="4531003"/>
                  </a:cubicBezTo>
                  <a:cubicBezTo>
                    <a:pt x="1691105" y="4531764"/>
                    <a:pt x="1695221" y="4518803"/>
                    <a:pt x="1703839" y="4516500"/>
                  </a:cubicBezTo>
                  <a:cubicBezTo>
                    <a:pt x="1715067" y="4512923"/>
                    <a:pt x="1725627" y="4511379"/>
                    <a:pt x="1733279" y="4515175"/>
                  </a:cubicBezTo>
                  <a:cubicBezTo>
                    <a:pt x="1737956" y="4518214"/>
                    <a:pt x="1742751" y="4516173"/>
                    <a:pt x="1749850" y="4512603"/>
                  </a:cubicBezTo>
                  <a:cubicBezTo>
                    <a:pt x="1746322" y="4504483"/>
                    <a:pt x="1736420" y="4495358"/>
                    <a:pt x="1760576" y="4490486"/>
                  </a:cubicBezTo>
                  <a:cubicBezTo>
                    <a:pt x="1764520" y="4489463"/>
                    <a:pt x="1780358" y="4482829"/>
                    <a:pt x="1783637" y="4483839"/>
                  </a:cubicBezTo>
                  <a:cubicBezTo>
                    <a:pt x="1779622" y="4474449"/>
                    <a:pt x="1783193" y="4462759"/>
                    <a:pt x="1789985" y="4454618"/>
                  </a:cubicBezTo>
                  <a:cubicBezTo>
                    <a:pt x="1794655" y="4449022"/>
                    <a:pt x="1804052" y="4435289"/>
                    <a:pt x="1812494" y="4440606"/>
                  </a:cubicBezTo>
                  <a:cubicBezTo>
                    <a:pt x="1814547" y="4427648"/>
                    <a:pt x="1824322" y="4428900"/>
                    <a:pt x="1830510" y="4424571"/>
                  </a:cubicBezTo>
                  <a:cubicBezTo>
                    <a:pt x="1844463" y="4414639"/>
                    <a:pt x="1857926" y="4399120"/>
                    <a:pt x="1872378" y="4403410"/>
                  </a:cubicBezTo>
                  <a:cubicBezTo>
                    <a:pt x="1872432" y="4396553"/>
                    <a:pt x="1872549" y="4391473"/>
                    <a:pt x="1872908" y="4384868"/>
                  </a:cubicBezTo>
                  <a:cubicBezTo>
                    <a:pt x="1882496" y="4380786"/>
                    <a:pt x="1891791" y="4389405"/>
                    <a:pt x="1899907" y="4368561"/>
                  </a:cubicBezTo>
                  <a:cubicBezTo>
                    <a:pt x="1901239" y="4364496"/>
                    <a:pt x="1921205" y="4357854"/>
                    <a:pt x="1931887" y="4355548"/>
                  </a:cubicBezTo>
                  <a:cubicBezTo>
                    <a:pt x="1947242" y="4351964"/>
                    <a:pt x="1947426" y="4352979"/>
                    <a:pt x="1948442" y="4335706"/>
                  </a:cubicBezTo>
                  <a:cubicBezTo>
                    <a:pt x="1957126" y="4339499"/>
                    <a:pt x="1964104" y="4336692"/>
                    <a:pt x="1969191" y="4321951"/>
                  </a:cubicBezTo>
                  <a:cubicBezTo>
                    <a:pt x="1971854" y="4313818"/>
                    <a:pt x="1977677" y="4307457"/>
                    <a:pt x="1985808" y="4303886"/>
                  </a:cubicBezTo>
                  <a:cubicBezTo>
                    <a:pt x="1991027" y="4301336"/>
                    <a:pt x="1998913" y="4294972"/>
                    <a:pt x="1995813" y="4290660"/>
                  </a:cubicBezTo>
                  <a:cubicBezTo>
                    <a:pt x="1993624" y="4287109"/>
                    <a:pt x="1987367" y="4281024"/>
                    <a:pt x="1979422" y="4289929"/>
                  </a:cubicBezTo>
                  <a:cubicBezTo>
                    <a:pt x="1971902" y="4298324"/>
                    <a:pt x="1962860" y="4301136"/>
                    <a:pt x="1956251" y="4310292"/>
                  </a:cubicBezTo>
                  <a:cubicBezTo>
                    <a:pt x="1953159" y="4314616"/>
                    <a:pt x="1945639" y="4323011"/>
                    <a:pt x="1947571" y="4310817"/>
                  </a:cubicBezTo>
                  <a:cubicBezTo>
                    <a:pt x="1944961" y="4312091"/>
                    <a:pt x="1940713" y="4312861"/>
                    <a:pt x="1939319" y="4315150"/>
                  </a:cubicBezTo>
                  <a:cubicBezTo>
                    <a:pt x="1921797" y="4341090"/>
                    <a:pt x="1897217" y="4346470"/>
                    <a:pt x="1876655" y="4365558"/>
                  </a:cubicBezTo>
                  <a:cubicBezTo>
                    <a:pt x="1857670" y="4383374"/>
                    <a:pt x="1836076" y="4402463"/>
                    <a:pt x="1813435" y="4404284"/>
                  </a:cubicBezTo>
                  <a:cubicBezTo>
                    <a:pt x="1808882" y="4404801"/>
                    <a:pt x="1806948" y="4412678"/>
                    <a:pt x="1802761" y="4415225"/>
                  </a:cubicBezTo>
                  <a:cubicBezTo>
                    <a:pt x="1800455" y="4416754"/>
                    <a:pt x="1797059" y="4420824"/>
                    <a:pt x="1795723" y="4420572"/>
                  </a:cubicBezTo>
                  <a:cubicBezTo>
                    <a:pt x="1772293" y="4420871"/>
                    <a:pt x="1751923" y="4453928"/>
                    <a:pt x="1729711" y="4459558"/>
                  </a:cubicBezTo>
                  <a:cubicBezTo>
                    <a:pt x="1725462" y="4460328"/>
                    <a:pt x="1716548" y="4471012"/>
                    <a:pt x="1717752" y="4459072"/>
                  </a:cubicBezTo>
                  <a:cubicBezTo>
                    <a:pt x="1722604" y="4454491"/>
                    <a:pt x="1717262" y="4453486"/>
                    <a:pt x="1719202" y="4449926"/>
                  </a:cubicBezTo>
                  <a:cubicBezTo>
                    <a:pt x="1731881" y="4441521"/>
                    <a:pt x="1745900" y="4437684"/>
                    <a:pt x="1757724" y="4421660"/>
                  </a:cubicBezTo>
                  <a:cubicBezTo>
                    <a:pt x="1745469" y="4429557"/>
                    <a:pt x="1733333" y="4436692"/>
                    <a:pt x="1720775" y="4444335"/>
                  </a:cubicBezTo>
                  <a:cubicBezTo>
                    <a:pt x="1710817" y="4442069"/>
                    <a:pt x="1703407" y="4436749"/>
                    <a:pt x="1701091" y="4425323"/>
                  </a:cubicBezTo>
                  <a:cubicBezTo>
                    <a:pt x="1700907" y="4424308"/>
                    <a:pt x="1702302" y="4422019"/>
                    <a:pt x="1703271" y="4420240"/>
                  </a:cubicBezTo>
                  <a:cubicBezTo>
                    <a:pt x="1717360" y="4426817"/>
                    <a:pt x="1717521" y="4401925"/>
                    <a:pt x="1728627" y="4399111"/>
                  </a:cubicBezTo>
                  <a:cubicBezTo>
                    <a:pt x="1732571" y="4398087"/>
                    <a:pt x="1732872" y="4394023"/>
                    <a:pt x="1731171" y="4391740"/>
                  </a:cubicBezTo>
                  <a:cubicBezTo>
                    <a:pt x="1727584" y="4386159"/>
                    <a:pt x="1725454" y="4380067"/>
                    <a:pt x="1738745" y="4376486"/>
                  </a:cubicBezTo>
                  <a:cubicBezTo>
                    <a:pt x="1743419" y="4375208"/>
                    <a:pt x="1743174" y="4372414"/>
                    <a:pt x="1742624" y="4369368"/>
                  </a:cubicBezTo>
                  <a:cubicBezTo>
                    <a:pt x="1742563" y="4367589"/>
                    <a:pt x="1745047" y="4362759"/>
                    <a:pt x="1745775" y="4362503"/>
                  </a:cubicBezTo>
                  <a:cubicBezTo>
                    <a:pt x="1762161" y="4358917"/>
                    <a:pt x="1776471" y="4338062"/>
                    <a:pt x="1792553" y="4334222"/>
                  </a:cubicBezTo>
                  <a:cubicBezTo>
                    <a:pt x="1801900" y="4331665"/>
                    <a:pt x="1811490" y="4331900"/>
                    <a:pt x="1817971" y="4314871"/>
                  </a:cubicBezTo>
                  <a:cubicBezTo>
                    <a:pt x="1819970" y="4308771"/>
                    <a:pt x="1830527" y="4302910"/>
                    <a:pt x="1834231" y="4303411"/>
                  </a:cubicBezTo>
                  <a:cubicBezTo>
                    <a:pt x="1849164" y="4304652"/>
                    <a:pt x="1864636" y="4295987"/>
                    <a:pt x="1880412" y="4287576"/>
                  </a:cubicBezTo>
                  <a:cubicBezTo>
                    <a:pt x="1887937" y="4283498"/>
                    <a:pt x="1887519" y="4292643"/>
                    <a:pt x="1892680" y="4292633"/>
                  </a:cubicBezTo>
                  <a:cubicBezTo>
                    <a:pt x="1887713" y="4306612"/>
                    <a:pt x="1875392" y="4308413"/>
                    <a:pt x="1867081" y="4315286"/>
                  </a:cubicBezTo>
                  <a:cubicBezTo>
                    <a:pt x="1861197" y="4319869"/>
                    <a:pt x="1854463" y="4325470"/>
                    <a:pt x="1845484" y="4330058"/>
                  </a:cubicBezTo>
                  <a:cubicBezTo>
                    <a:pt x="1854292" y="4337407"/>
                    <a:pt x="1869885" y="4327981"/>
                    <a:pt x="1874858" y="4322637"/>
                  </a:cubicBezTo>
                  <a:cubicBezTo>
                    <a:pt x="1892083" y="4305079"/>
                    <a:pt x="1900704" y="4307096"/>
                    <a:pt x="1910304" y="4315967"/>
                  </a:cubicBezTo>
                  <a:cubicBezTo>
                    <a:pt x="1902402" y="4305060"/>
                    <a:pt x="1901118" y="4293633"/>
                    <a:pt x="1928117" y="4277327"/>
                  </a:cubicBezTo>
                  <a:cubicBezTo>
                    <a:pt x="1916403" y="4279635"/>
                    <a:pt x="1912096" y="4282945"/>
                    <a:pt x="1907668" y="4287017"/>
                  </a:cubicBezTo>
                  <a:cubicBezTo>
                    <a:pt x="1904089" y="4290072"/>
                    <a:pt x="1903177" y="4289312"/>
                    <a:pt x="1905542" y="4285243"/>
                  </a:cubicBezTo>
                  <a:cubicBezTo>
                    <a:pt x="1906087" y="4283971"/>
                    <a:pt x="1907361" y="4282445"/>
                    <a:pt x="1908209" y="4281428"/>
                  </a:cubicBezTo>
                  <a:cubicBezTo>
                    <a:pt x="1908633" y="4280919"/>
                    <a:pt x="1909787" y="4280155"/>
                    <a:pt x="1909787" y="4280155"/>
                  </a:cubicBezTo>
                  <a:cubicBezTo>
                    <a:pt x="1912662" y="4269609"/>
                    <a:pt x="1918619" y="4261851"/>
                    <a:pt x="1925639" y="4254980"/>
                  </a:cubicBezTo>
                  <a:lnTo>
                    <a:pt x="1935051" y="4246575"/>
                  </a:lnTo>
                  <a:lnTo>
                    <a:pt x="1456562" y="4495288"/>
                  </a:lnTo>
                  <a:lnTo>
                    <a:pt x="1512446" y="4603766"/>
                  </a:lnTo>
                  <a:lnTo>
                    <a:pt x="1532842" y="4593021"/>
                  </a:lnTo>
                  <a:cubicBezTo>
                    <a:pt x="1538181" y="4589709"/>
                    <a:pt x="1541397" y="4588940"/>
                    <a:pt x="1546188" y="4582583"/>
                  </a:cubicBezTo>
                  <a:cubicBezTo>
                    <a:pt x="1559406" y="4564270"/>
                    <a:pt x="1577253" y="4564489"/>
                    <a:pt x="1592113" y="4551000"/>
                  </a:cubicBezTo>
                  <a:cubicBezTo>
                    <a:pt x="1625059" y="4531888"/>
                    <a:pt x="1658916" y="4513537"/>
                    <a:pt x="1691679" y="4493410"/>
                  </a:cubicBezTo>
                  <a:cubicBezTo>
                    <a:pt x="1700051" y="4488315"/>
                    <a:pt x="1708128" y="4491601"/>
                    <a:pt x="1715706" y="4480666"/>
                  </a:cubicBezTo>
                  <a:cubicBezTo>
                    <a:pt x="1718678" y="4477104"/>
                    <a:pt x="1719955" y="4479896"/>
                    <a:pt x="1720746" y="4481418"/>
                  </a:cubicBezTo>
                  <a:cubicBezTo>
                    <a:pt x="1722510" y="4485478"/>
                    <a:pt x="1717836" y="4486757"/>
                    <a:pt x="1715714" y="4489301"/>
                  </a:cubicBezTo>
                  <a:cubicBezTo>
                    <a:pt x="1696550" y="4510419"/>
                    <a:pt x="1675804" y="4528491"/>
                    <a:pt x="1654269" y="4545042"/>
                  </a:cubicBezTo>
                  <a:lnTo>
                    <a:pt x="1529409" y="4625538"/>
                  </a:lnTo>
                  <a:lnTo>
                    <a:pt x="1525310" y="4628515"/>
                  </a:lnTo>
                  <a:close/>
                </a:path>
              </a:pathLst>
            </a:custGeom>
            <a:solidFill>
              <a:schemeClr val="accent4"/>
            </a:solidFill>
            <a:ln w="6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6C3D0B6-F0E5-4A34-ADD5-3F6DBA9363E7}"/>
                </a:ext>
              </a:extLst>
            </p:cNvPr>
            <p:cNvGrpSpPr/>
            <p:nvPr/>
          </p:nvGrpSpPr>
          <p:grpSpPr>
            <a:xfrm rot="10800000">
              <a:off x="596700" y="3177103"/>
              <a:ext cx="3375974" cy="3494880"/>
              <a:chOff x="438496" y="183960"/>
              <a:chExt cx="3375974" cy="3494880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CD43DDF-83F1-4683-BD07-0E185832A5F5}"/>
                  </a:ext>
                </a:extLst>
              </p:cNvPr>
              <p:cNvSpPr/>
              <p:nvPr/>
            </p:nvSpPr>
            <p:spPr>
              <a:xfrm>
                <a:off x="438496" y="184428"/>
                <a:ext cx="3375974" cy="3494412"/>
              </a:xfrm>
              <a:custGeom>
                <a:avLst/>
                <a:gdLst>
                  <a:gd name="connsiteX0" fmla="*/ 2844037 w 2849458"/>
                  <a:gd name="connsiteY0" fmla="*/ 2371172 h 2949424"/>
                  <a:gd name="connsiteX1" fmla="*/ 2784679 w 2849458"/>
                  <a:gd name="connsiteY1" fmla="*/ 2533855 h 2949424"/>
                  <a:gd name="connsiteX2" fmla="*/ 2686483 w 2849458"/>
                  <a:gd name="connsiteY2" fmla="*/ 2609334 h 2949424"/>
                  <a:gd name="connsiteX3" fmla="*/ 476705 w 2849458"/>
                  <a:gd name="connsiteY3" fmla="*/ 2947524 h 2949424"/>
                  <a:gd name="connsiteX4" fmla="*/ 360922 w 2849458"/>
                  <a:gd name="connsiteY4" fmla="*/ 2929571 h 2949424"/>
                  <a:gd name="connsiteX5" fmla="*/ 208132 w 2849458"/>
                  <a:gd name="connsiteY5" fmla="*/ 2778246 h 2949424"/>
                  <a:gd name="connsiteX6" fmla="*/ 162698 w 2849458"/>
                  <a:gd name="connsiteY6" fmla="*/ 2518100 h 2949424"/>
                  <a:gd name="connsiteX7" fmla="*/ 146942 w 2849458"/>
                  <a:gd name="connsiteY7" fmla="*/ 2457643 h 2949424"/>
                  <a:gd name="connsiteX8" fmla="*/ 6976 w 2849458"/>
                  <a:gd name="connsiteY8" fmla="*/ 2120919 h 2949424"/>
                  <a:gd name="connsiteX9" fmla="*/ 87951 w 2849458"/>
                  <a:gd name="connsiteY9" fmla="*/ 1902542 h 2949424"/>
                  <a:gd name="connsiteX10" fmla="*/ 837246 w 2849458"/>
                  <a:gd name="connsiteY10" fmla="*/ 1526246 h 2949424"/>
                  <a:gd name="connsiteX11" fmla="*/ 850070 w 2849458"/>
                  <a:gd name="connsiteY11" fmla="*/ 1520750 h 2949424"/>
                  <a:gd name="connsiteX12" fmla="*/ 864726 w 2849458"/>
                  <a:gd name="connsiteY12" fmla="*/ 1481545 h 2949424"/>
                  <a:gd name="connsiteX13" fmla="*/ 847505 w 2849458"/>
                  <a:gd name="connsiteY13" fmla="*/ 1450401 h 2949424"/>
                  <a:gd name="connsiteX14" fmla="*/ 770194 w 2849458"/>
                  <a:gd name="connsiteY14" fmla="*/ 1326556 h 2949424"/>
                  <a:gd name="connsiteX15" fmla="*/ 757737 w 2849458"/>
                  <a:gd name="connsiteY15" fmla="*/ 1321793 h 2949424"/>
                  <a:gd name="connsiteX16" fmla="*/ 556948 w 2849458"/>
                  <a:gd name="connsiteY16" fmla="*/ 1346342 h 2949424"/>
                  <a:gd name="connsiteX17" fmla="*/ 540826 w 2849458"/>
                  <a:gd name="connsiteY17" fmla="*/ 1334984 h 2949424"/>
                  <a:gd name="connsiteX18" fmla="*/ 423210 w 2849458"/>
                  <a:gd name="connsiteY18" fmla="*/ 921681 h 2949424"/>
                  <a:gd name="connsiteX19" fmla="*/ 418447 w 2849458"/>
                  <a:gd name="connsiteY19" fmla="*/ 907391 h 2949424"/>
                  <a:gd name="connsiteX20" fmla="*/ 186514 w 2849458"/>
                  <a:gd name="connsiteY20" fmla="*/ 439128 h 2949424"/>
                  <a:gd name="connsiteX21" fmla="*/ 78425 w 2849458"/>
                  <a:gd name="connsiteY21" fmla="*/ 261422 h 2949424"/>
                  <a:gd name="connsiteX22" fmla="*/ 68166 w 2849458"/>
                  <a:gd name="connsiteY22" fmla="*/ 125853 h 2949424"/>
                  <a:gd name="connsiteX23" fmla="*/ 217292 w 2849458"/>
                  <a:gd name="connsiteY23" fmla="*/ 6772 h 2949424"/>
                  <a:gd name="connsiteX24" fmla="*/ 334907 w 2849458"/>
                  <a:gd name="connsiteY24" fmla="*/ 33519 h 2949424"/>
                  <a:gd name="connsiteX25" fmla="*/ 356159 w 2849458"/>
                  <a:gd name="connsiteY25" fmla="*/ 61366 h 2949424"/>
                  <a:gd name="connsiteX26" fmla="*/ 705341 w 2849458"/>
                  <a:gd name="connsiteY26" fmla="*/ 716861 h 2949424"/>
                  <a:gd name="connsiteX27" fmla="*/ 717432 w 2849458"/>
                  <a:gd name="connsiteY27" fmla="*/ 730418 h 2949424"/>
                  <a:gd name="connsiteX28" fmla="*/ 951564 w 2849458"/>
                  <a:gd name="connsiteY28" fmla="*/ 918383 h 2949424"/>
                  <a:gd name="connsiteX29" fmla="*/ 961823 w 2849458"/>
                  <a:gd name="connsiteY29" fmla="*/ 927177 h 2949424"/>
                  <a:gd name="connsiteX30" fmla="*/ 939473 w 2849458"/>
                  <a:gd name="connsiteY30" fmla="*/ 933039 h 2949424"/>
                  <a:gd name="connsiteX31" fmla="*/ 877184 w 2849458"/>
                  <a:gd name="connsiteY31" fmla="*/ 977374 h 2949424"/>
                  <a:gd name="connsiteX32" fmla="*/ 849704 w 2849458"/>
                  <a:gd name="connsiteY32" fmla="*/ 1071540 h 2949424"/>
                  <a:gd name="connsiteX33" fmla="*/ 854833 w 2849458"/>
                  <a:gd name="connsiteY33" fmla="*/ 1196483 h 2949424"/>
                  <a:gd name="connsiteX34" fmla="*/ 862528 w 2849458"/>
                  <a:gd name="connsiteY34" fmla="*/ 1220299 h 2949424"/>
                  <a:gd name="connsiteX35" fmla="*/ 979777 w 2849458"/>
                  <a:gd name="connsiteY35" fmla="*/ 1466156 h 2949424"/>
                  <a:gd name="connsiteX36" fmla="*/ 994433 w 2849458"/>
                  <a:gd name="connsiteY36" fmla="*/ 1514521 h 2949424"/>
                  <a:gd name="connsiteX37" fmla="*/ 945701 w 2849458"/>
                  <a:gd name="connsiteY37" fmla="*/ 1614183 h 2949424"/>
                  <a:gd name="connsiteX38" fmla="*/ 198239 w 2849458"/>
                  <a:gd name="connsiteY38" fmla="*/ 1982052 h 2949424"/>
                  <a:gd name="connsiteX39" fmla="*/ 148042 w 2849458"/>
                  <a:gd name="connsiteY39" fmla="*/ 2016127 h 2949424"/>
                  <a:gd name="connsiteX40" fmla="*/ 127889 w 2849458"/>
                  <a:gd name="connsiteY40" fmla="*/ 2113591 h 2949424"/>
                  <a:gd name="connsiteX41" fmla="*/ 198239 w 2849458"/>
                  <a:gd name="connsiteY41" fmla="*/ 2272243 h 2949424"/>
                  <a:gd name="connsiteX42" fmla="*/ 206300 w 2849458"/>
                  <a:gd name="connsiteY42" fmla="*/ 2287999 h 2949424"/>
                  <a:gd name="connsiteX43" fmla="*/ 219124 w 2849458"/>
                  <a:gd name="connsiteY43" fmla="*/ 2257954 h 2949424"/>
                  <a:gd name="connsiteX44" fmla="*/ 289473 w 2849458"/>
                  <a:gd name="connsiteY44" fmla="*/ 2150964 h 2949424"/>
                  <a:gd name="connsiteX45" fmla="*/ 378509 w 2849458"/>
                  <a:gd name="connsiteY45" fmla="*/ 2108827 h 2949424"/>
                  <a:gd name="connsiteX46" fmla="*/ 2593417 w 2849458"/>
                  <a:gd name="connsiteY46" fmla="*/ 1839521 h 2949424"/>
                  <a:gd name="connsiteX47" fmla="*/ 2630790 w 2849458"/>
                  <a:gd name="connsiteY47" fmla="*/ 1845383 h 2949424"/>
                  <a:gd name="connsiteX48" fmla="*/ 2781748 w 2849458"/>
                  <a:gd name="connsiteY48" fmla="*/ 1993777 h 2949424"/>
                  <a:gd name="connsiteX49" fmla="*/ 2844037 w 2849458"/>
                  <a:gd name="connsiteY49" fmla="*/ 2371172 h 294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849458" h="2949424">
                    <a:moveTo>
                      <a:pt x="2844037" y="2371172"/>
                    </a:moveTo>
                    <a:cubicBezTo>
                      <a:pt x="2834510" y="2429064"/>
                      <a:pt x="2818388" y="2484757"/>
                      <a:pt x="2784679" y="2533855"/>
                    </a:cubicBezTo>
                    <a:cubicBezTo>
                      <a:pt x="2760130" y="2569763"/>
                      <a:pt x="2728986" y="2597243"/>
                      <a:pt x="2686483" y="2609334"/>
                    </a:cubicBezTo>
                    <a:cubicBezTo>
                      <a:pt x="2663033" y="2615930"/>
                      <a:pt x="638656" y="2921510"/>
                      <a:pt x="476705" y="2947524"/>
                    </a:cubicBezTo>
                    <a:cubicBezTo>
                      <a:pt x="437134" y="2953753"/>
                      <a:pt x="397929" y="2943860"/>
                      <a:pt x="360922" y="2929571"/>
                    </a:cubicBezTo>
                    <a:cubicBezTo>
                      <a:pt x="288008" y="2901358"/>
                      <a:pt x="240009" y="2847496"/>
                      <a:pt x="208132" y="2778246"/>
                    </a:cubicBezTo>
                    <a:cubicBezTo>
                      <a:pt x="170026" y="2695439"/>
                      <a:pt x="159034" y="2607869"/>
                      <a:pt x="162698" y="2518100"/>
                    </a:cubicBezTo>
                    <a:cubicBezTo>
                      <a:pt x="163797" y="2495383"/>
                      <a:pt x="160133" y="2477063"/>
                      <a:pt x="146942" y="2457643"/>
                    </a:cubicBezTo>
                    <a:cubicBezTo>
                      <a:pt x="103340" y="2392790"/>
                      <a:pt x="17602" y="2164154"/>
                      <a:pt x="6976" y="2120919"/>
                    </a:cubicBezTo>
                    <a:cubicBezTo>
                      <a:pt x="-15008" y="2030417"/>
                      <a:pt x="15770" y="1958602"/>
                      <a:pt x="87951" y="1902542"/>
                    </a:cubicBezTo>
                    <a:cubicBezTo>
                      <a:pt x="108836" y="1886421"/>
                      <a:pt x="610076" y="1637999"/>
                      <a:pt x="837246" y="1526246"/>
                    </a:cubicBezTo>
                    <a:cubicBezTo>
                      <a:pt x="841277" y="1524048"/>
                      <a:pt x="845673" y="1522582"/>
                      <a:pt x="850070" y="1520750"/>
                    </a:cubicBezTo>
                    <a:cubicBezTo>
                      <a:pt x="871688" y="1511956"/>
                      <a:pt x="875352" y="1502430"/>
                      <a:pt x="864726" y="1481545"/>
                    </a:cubicBezTo>
                    <a:cubicBezTo>
                      <a:pt x="859230" y="1470919"/>
                      <a:pt x="853368" y="1460660"/>
                      <a:pt x="847505" y="1450401"/>
                    </a:cubicBezTo>
                    <a:cubicBezTo>
                      <a:pt x="824056" y="1407898"/>
                      <a:pt x="796209" y="1367594"/>
                      <a:pt x="770194" y="1326556"/>
                    </a:cubicBezTo>
                    <a:cubicBezTo>
                      <a:pt x="766897" y="1321427"/>
                      <a:pt x="763233" y="1321060"/>
                      <a:pt x="757737" y="1321793"/>
                    </a:cubicBezTo>
                    <a:cubicBezTo>
                      <a:pt x="690685" y="1330220"/>
                      <a:pt x="623633" y="1337549"/>
                      <a:pt x="556948" y="1346342"/>
                    </a:cubicBezTo>
                    <a:cubicBezTo>
                      <a:pt x="545589" y="1347808"/>
                      <a:pt x="543391" y="1343777"/>
                      <a:pt x="540826" y="1334984"/>
                    </a:cubicBezTo>
                    <a:cubicBezTo>
                      <a:pt x="501621" y="1197216"/>
                      <a:pt x="462416" y="1059448"/>
                      <a:pt x="423210" y="921681"/>
                    </a:cubicBezTo>
                    <a:cubicBezTo>
                      <a:pt x="421745" y="916918"/>
                      <a:pt x="420646" y="912154"/>
                      <a:pt x="418447" y="907391"/>
                    </a:cubicBezTo>
                    <a:cubicBezTo>
                      <a:pt x="344800" y="749471"/>
                      <a:pt x="271886" y="591185"/>
                      <a:pt x="186514" y="439128"/>
                    </a:cubicBezTo>
                    <a:cubicBezTo>
                      <a:pt x="152438" y="378671"/>
                      <a:pt x="116897" y="319314"/>
                      <a:pt x="78425" y="261422"/>
                    </a:cubicBezTo>
                    <a:cubicBezTo>
                      <a:pt x="49479" y="217820"/>
                      <a:pt x="46548" y="172386"/>
                      <a:pt x="68166" y="125853"/>
                    </a:cubicBezTo>
                    <a:cubicBezTo>
                      <a:pt x="98211" y="62099"/>
                      <a:pt x="149507" y="25825"/>
                      <a:pt x="217292" y="6772"/>
                    </a:cubicBezTo>
                    <a:cubicBezTo>
                      <a:pt x="290206" y="-13747"/>
                      <a:pt x="314755" y="17398"/>
                      <a:pt x="334907" y="33519"/>
                    </a:cubicBezTo>
                    <a:cubicBezTo>
                      <a:pt x="344434" y="41214"/>
                      <a:pt x="351395" y="49641"/>
                      <a:pt x="356159" y="61366"/>
                    </a:cubicBezTo>
                    <a:cubicBezTo>
                      <a:pt x="425042" y="228079"/>
                      <a:pt x="671265" y="658603"/>
                      <a:pt x="705341" y="716861"/>
                    </a:cubicBezTo>
                    <a:cubicBezTo>
                      <a:pt x="708639" y="722357"/>
                      <a:pt x="712303" y="726754"/>
                      <a:pt x="717432" y="730418"/>
                    </a:cubicBezTo>
                    <a:cubicBezTo>
                      <a:pt x="795476" y="793073"/>
                      <a:pt x="873520" y="855728"/>
                      <a:pt x="951564" y="918383"/>
                    </a:cubicBezTo>
                    <a:cubicBezTo>
                      <a:pt x="954862" y="920948"/>
                      <a:pt x="957793" y="923879"/>
                      <a:pt x="961823" y="927177"/>
                    </a:cubicBezTo>
                    <a:cubicBezTo>
                      <a:pt x="954129" y="931207"/>
                      <a:pt x="946801" y="931940"/>
                      <a:pt x="939473" y="933039"/>
                    </a:cubicBezTo>
                    <a:cubicBezTo>
                      <a:pt x="910893" y="937070"/>
                      <a:pt x="891474" y="953558"/>
                      <a:pt x="877184" y="977374"/>
                    </a:cubicBezTo>
                    <a:cubicBezTo>
                      <a:pt x="859963" y="1006320"/>
                      <a:pt x="853001" y="1038563"/>
                      <a:pt x="849704" y="1071540"/>
                    </a:cubicBezTo>
                    <a:cubicBezTo>
                      <a:pt x="845307" y="1113310"/>
                      <a:pt x="848605" y="1155080"/>
                      <a:pt x="854833" y="1196483"/>
                    </a:cubicBezTo>
                    <a:cubicBezTo>
                      <a:pt x="855933" y="1204911"/>
                      <a:pt x="858864" y="1212605"/>
                      <a:pt x="862528" y="1220299"/>
                    </a:cubicBezTo>
                    <a:cubicBezTo>
                      <a:pt x="902466" y="1301641"/>
                      <a:pt x="942404" y="1383349"/>
                      <a:pt x="979777" y="1466156"/>
                    </a:cubicBezTo>
                    <a:cubicBezTo>
                      <a:pt x="986739" y="1481545"/>
                      <a:pt x="991502" y="1497667"/>
                      <a:pt x="994433" y="1514521"/>
                    </a:cubicBezTo>
                    <a:cubicBezTo>
                      <a:pt x="1001395" y="1558856"/>
                      <a:pt x="982708" y="1590733"/>
                      <a:pt x="945701" y="1614183"/>
                    </a:cubicBezTo>
                    <a:cubicBezTo>
                      <a:pt x="904664" y="1640198"/>
                      <a:pt x="404524" y="1881657"/>
                      <a:pt x="198239" y="1982052"/>
                    </a:cubicBezTo>
                    <a:cubicBezTo>
                      <a:pt x="179919" y="1990845"/>
                      <a:pt x="163064" y="2001838"/>
                      <a:pt x="148042" y="2016127"/>
                    </a:cubicBezTo>
                    <a:cubicBezTo>
                      <a:pt x="124225" y="2039211"/>
                      <a:pt x="113966" y="2081713"/>
                      <a:pt x="127889" y="2113591"/>
                    </a:cubicBezTo>
                    <a:cubicBezTo>
                      <a:pt x="151339" y="2166353"/>
                      <a:pt x="172957" y="2220214"/>
                      <a:pt x="198239" y="2272243"/>
                    </a:cubicBezTo>
                    <a:cubicBezTo>
                      <a:pt x="200437" y="2277007"/>
                      <a:pt x="203002" y="2281770"/>
                      <a:pt x="206300" y="2287999"/>
                    </a:cubicBezTo>
                    <a:cubicBezTo>
                      <a:pt x="211063" y="2276640"/>
                      <a:pt x="215093" y="2267480"/>
                      <a:pt x="219124" y="2257954"/>
                    </a:cubicBezTo>
                    <a:cubicBezTo>
                      <a:pt x="236711" y="2218382"/>
                      <a:pt x="258329" y="2181742"/>
                      <a:pt x="289473" y="2150964"/>
                    </a:cubicBezTo>
                    <a:cubicBezTo>
                      <a:pt x="314389" y="2126781"/>
                      <a:pt x="342968" y="2112125"/>
                      <a:pt x="378509" y="2108827"/>
                    </a:cubicBezTo>
                    <a:cubicBezTo>
                      <a:pt x="547788" y="2092705"/>
                      <a:pt x="2577295" y="1842819"/>
                      <a:pt x="2593417" y="1839521"/>
                    </a:cubicBezTo>
                    <a:cubicBezTo>
                      <a:pt x="2606974" y="1836590"/>
                      <a:pt x="2618699" y="1839521"/>
                      <a:pt x="2630790" y="1845383"/>
                    </a:cubicBezTo>
                    <a:cubicBezTo>
                      <a:pt x="2697842" y="1877993"/>
                      <a:pt x="2745841" y="1929656"/>
                      <a:pt x="2781748" y="1993777"/>
                    </a:cubicBezTo>
                    <a:cubicBezTo>
                      <a:pt x="2873349" y="2163055"/>
                      <a:pt x="2846235" y="2358348"/>
                      <a:pt x="2844037" y="237117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ABAB8D4-C812-4601-96E9-FF043759C9E9}"/>
                  </a:ext>
                </a:extLst>
              </p:cNvPr>
              <p:cNvSpPr/>
              <p:nvPr/>
            </p:nvSpPr>
            <p:spPr>
              <a:xfrm>
                <a:off x="666971" y="2400007"/>
                <a:ext cx="3112199" cy="1241551"/>
              </a:xfrm>
              <a:custGeom>
                <a:avLst/>
                <a:gdLst>
                  <a:gd name="connsiteX0" fmla="*/ 1366 w 2626821"/>
                  <a:gd name="connsiteY0" fmla="*/ 648796 h 1047919"/>
                  <a:gd name="connsiteX1" fmla="*/ 37274 w 2626821"/>
                  <a:gd name="connsiteY1" fmla="*/ 678840 h 1047919"/>
                  <a:gd name="connsiteX2" fmla="*/ 42037 w 2626821"/>
                  <a:gd name="connsiteY2" fmla="*/ 694229 h 1047919"/>
                  <a:gd name="connsiteX3" fmla="*/ 76845 w 2626821"/>
                  <a:gd name="connsiteY3" fmla="*/ 853981 h 1047919"/>
                  <a:gd name="connsiteX4" fmla="*/ 134371 w 2626821"/>
                  <a:gd name="connsiteY4" fmla="*/ 933124 h 1047919"/>
                  <a:gd name="connsiteX5" fmla="*/ 248688 w 2626821"/>
                  <a:gd name="connsiteY5" fmla="*/ 933857 h 1047919"/>
                  <a:gd name="connsiteX6" fmla="*/ 313175 w 2626821"/>
                  <a:gd name="connsiteY6" fmla="*/ 838959 h 1047919"/>
                  <a:gd name="connsiteX7" fmla="*/ 339923 w 2626821"/>
                  <a:gd name="connsiteY7" fmla="*/ 620582 h 1047919"/>
                  <a:gd name="connsiteX8" fmla="*/ 306580 w 2626821"/>
                  <a:gd name="connsiteY8" fmla="*/ 483914 h 1047919"/>
                  <a:gd name="connsiteX9" fmla="*/ 253818 w 2626821"/>
                  <a:gd name="connsiteY9" fmla="*/ 409534 h 1047919"/>
                  <a:gd name="connsiteX10" fmla="*/ 129241 w 2626821"/>
                  <a:gd name="connsiteY10" fmla="*/ 409901 h 1047919"/>
                  <a:gd name="connsiteX11" fmla="*/ 70616 w 2626821"/>
                  <a:gd name="connsiteY11" fmla="*/ 499303 h 1047919"/>
                  <a:gd name="connsiteX12" fmla="*/ 65120 w 2626821"/>
                  <a:gd name="connsiteY12" fmla="*/ 513226 h 1047919"/>
                  <a:gd name="connsiteX13" fmla="*/ 34342 w 2626821"/>
                  <a:gd name="connsiteY13" fmla="*/ 458632 h 1047919"/>
                  <a:gd name="connsiteX14" fmla="*/ 34709 w 2626821"/>
                  <a:gd name="connsiteY14" fmla="*/ 449838 h 1047919"/>
                  <a:gd name="connsiteX15" fmla="*/ 105058 w 2626821"/>
                  <a:gd name="connsiteY15" fmla="*/ 316468 h 1047919"/>
                  <a:gd name="connsiteX16" fmla="*/ 131439 w 2626821"/>
                  <a:gd name="connsiteY16" fmla="*/ 291186 h 1047919"/>
                  <a:gd name="connsiteX17" fmla="*/ 183835 w 2626821"/>
                  <a:gd name="connsiteY17" fmla="*/ 270667 h 1047919"/>
                  <a:gd name="connsiteX18" fmla="*/ 2402406 w 2626821"/>
                  <a:gd name="connsiteY18" fmla="*/ 628 h 1047919"/>
                  <a:gd name="connsiteX19" fmla="*/ 2425490 w 2626821"/>
                  <a:gd name="connsiteY19" fmla="*/ 3926 h 1047919"/>
                  <a:gd name="connsiteX20" fmla="*/ 2566189 w 2626821"/>
                  <a:gd name="connsiteY20" fmla="*/ 147922 h 1047919"/>
                  <a:gd name="connsiteX21" fmla="*/ 2625546 w 2626821"/>
                  <a:gd name="connsiteY21" fmla="*/ 371795 h 1047919"/>
                  <a:gd name="connsiteX22" fmla="*/ 2599898 w 2626821"/>
                  <a:gd name="connsiteY22" fmla="*/ 579179 h 1047919"/>
                  <a:gd name="connsiteX23" fmla="*/ 2545670 w 2626821"/>
                  <a:gd name="connsiteY23" fmla="*/ 671879 h 1047919"/>
                  <a:gd name="connsiteX24" fmla="*/ 2446375 w 2626821"/>
                  <a:gd name="connsiteY24" fmla="*/ 715847 h 1047919"/>
                  <a:gd name="connsiteX25" fmla="*/ 283863 w 2626821"/>
                  <a:gd name="connsiteY25" fmla="*/ 1045977 h 1047919"/>
                  <a:gd name="connsiteX26" fmla="*/ 137668 w 2626821"/>
                  <a:gd name="connsiteY26" fmla="*/ 1009336 h 1047919"/>
                  <a:gd name="connsiteX27" fmla="*/ 30678 w 2626821"/>
                  <a:gd name="connsiteY27" fmla="*/ 864973 h 1047919"/>
                  <a:gd name="connsiteX28" fmla="*/ 267 w 2626821"/>
                  <a:gd name="connsiteY28" fmla="*/ 654658 h 1047919"/>
                  <a:gd name="connsiteX29" fmla="*/ 1366 w 2626821"/>
                  <a:gd name="connsiteY29" fmla="*/ 648796 h 10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26821" h="1047919">
                    <a:moveTo>
                      <a:pt x="1366" y="648796"/>
                    </a:moveTo>
                    <a:cubicBezTo>
                      <a:pt x="13824" y="660154"/>
                      <a:pt x="24816" y="670413"/>
                      <a:pt x="37274" y="678840"/>
                    </a:cubicBezTo>
                    <a:cubicBezTo>
                      <a:pt x="43136" y="682871"/>
                      <a:pt x="42037" y="688733"/>
                      <a:pt x="42037" y="694229"/>
                    </a:cubicBezTo>
                    <a:cubicBezTo>
                      <a:pt x="44602" y="749556"/>
                      <a:pt x="54128" y="803051"/>
                      <a:pt x="76845" y="853981"/>
                    </a:cubicBezTo>
                    <a:cubicBezTo>
                      <a:pt x="90402" y="884393"/>
                      <a:pt x="107623" y="912239"/>
                      <a:pt x="134371" y="933124"/>
                    </a:cubicBezTo>
                    <a:cubicBezTo>
                      <a:pt x="170644" y="961337"/>
                      <a:pt x="212048" y="961704"/>
                      <a:pt x="248688" y="933857"/>
                    </a:cubicBezTo>
                    <a:cubicBezTo>
                      <a:pt x="280565" y="909674"/>
                      <a:pt x="299252" y="875599"/>
                      <a:pt x="313175" y="838959"/>
                    </a:cubicBezTo>
                    <a:cubicBezTo>
                      <a:pt x="339923" y="768609"/>
                      <a:pt x="346152" y="695329"/>
                      <a:pt x="339923" y="620582"/>
                    </a:cubicBezTo>
                    <a:cubicBezTo>
                      <a:pt x="335892" y="573316"/>
                      <a:pt x="325999" y="527516"/>
                      <a:pt x="306580" y="483914"/>
                    </a:cubicBezTo>
                    <a:cubicBezTo>
                      <a:pt x="294122" y="455701"/>
                      <a:pt x="278001" y="429686"/>
                      <a:pt x="253818" y="409534"/>
                    </a:cubicBezTo>
                    <a:cubicBezTo>
                      <a:pt x="215346" y="376924"/>
                      <a:pt x="167713" y="376924"/>
                      <a:pt x="129241" y="409901"/>
                    </a:cubicBezTo>
                    <a:cubicBezTo>
                      <a:pt x="101028" y="434083"/>
                      <a:pt x="84173" y="465594"/>
                      <a:pt x="70616" y="499303"/>
                    </a:cubicBezTo>
                    <a:cubicBezTo>
                      <a:pt x="69151" y="502967"/>
                      <a:pt x="67685" y="506997"/>
                      <a:pt x="65120" y="513226"/>
                    </a:cubicBezTo>
                    <a:cubicBezTo>
                      <a:pt x="54128" y="493807"/>
                      <a:pt x="44235" y="476219"/>
                      <a:pt x="34342" y="458632"/>
                    </a:cubicBezTo>
                    <a:cubicBezTo>
                      <a:pt x="32510" y="455334"/>
                      <a:pt x="33976" y="452770"/>
                      <a:pt x="34709" y="449838"/>
                    </a:cubicBezTo>
                    <a:cubicBezTo>
                      <a:pt x="50831" y="401473"/>
                      <a:pt x="71716" y="355673"/>
                      <a:pt x="105058" y="316468"/>
                    </a:cubicBezTo>
                    <a:cubicBezTo>
                      <a:pt x="113119" y="306941"/>
                      <a:pt x="121913" y="298514"/>
                      <a:pt x="131439" y="291186"/>
                    </a:cubicBezTo>
                    <a:cubicBezTo>
                      <a:pt x="146828" y="279095"/>
                      <a:pt x="163683" y="272499"/>
                      <a:pt x="183835" y="270667"/>
                    </a:cubicBezTo>
                    <a:cubicBezTo>
                      <a:pt x="265176" y="263339"/>
                      <a:pt x="2354041" y="8322"/>
                      <a:pt x="2402406" y="628"/>
                    </a:cubicBezTo>
                    <a:cubicBezTo>
                      <a:pt x="2410834" y="-837"/>
                      <a:pt x="2418162" y="262"/>
                      <a:pt x="2425490" y="3926"/>
                    </a:cubicBezTo>
                    <a:cubicBezTo>
                      <a:pt x="2489244" y="35436"/>
                      <a:pt x="2533579" y="86000"/>
                      <a:pt x="2566189" y="147922"/>
                    </a:cubicBezTo>
                    <a:cubicBezTo>
                      <a:pt x="2602829" y="217905"/>
                      <a:pt x="2620783" y="293384"/>
                      <a:pt x="2625546" y="371795"/>
                    </a:cubicBezTo>
                    <a:cubicBezTo>
                      <a:pt x="2629943" y="442510"/>
                      <a:pt x="2623348" y="511761"/>
                      <a:pt x="2599898" y="579179"/>
                    </a:cubicBezTo>
                    <a:cubicBezTo>
                      <a:pt x="2587807" y="613621"/>
                      <a:pt x="2570952" y="645132"/>
                      <a:pt x="2545670" y="671879"/>
                    </a:cubicBezTo>
                    <a:cubicBezTo>
                      <a:pt x="2518556" y="700458"/>
                      <a:pt x="2484847" y="711084"/>
                      <a:pt x="2446375" y="715847"/>
                    </a:cubicBezTo>
                    <a:cubicBezTo>
                      <a:pt x="2332057" y="729771"/>
                      <a:pt x="389387" y="1030221"/>
                      <a:pt x="283863" y="1045977"/>
                    </a:cubicBezTo>
                    <a:cubicBezTo>
                      <a:pt x="231467" y="1053671"/>
                      <a:pt x="182003" y="1037916"/>
                      <a:pt x="137668" y="1009336"/>
                    </a:cubicBezTo>
                    <a:cubicBezTo>
                      <a:pt x="84173" y="974528"/>
                      <a:pt x="52296" y="923598"/>
                      <a:pt x="30678" y="864973"/>
                    </a:cubicBezTo>
                    <a:cubicBezTo>
                      <a:pt x="5763" y="797189"/>
                      <a:pt x="-1565" y="726473"/>
                      <a:pt x="267" y="654658"/>
                    </a:cubicBezTo>
                    <a:cubicBezTo>
                      <a:pt x="267" y="653192"/>
                      <a:pt x="1000" y="652093"/>
                      <a:pt x="1366" y="648796"/>
                    </a:cubicBezTo>
                    <a:close/>
                  </a:path>
                </a:pathLst>
              </a:custGeom>
              <a:gradFill>
                <a:gsLst>
                  <a:gs pos="55000">
                    <a:schemeClr val="accent4"/>
                  </a:gs>
                  <a:gs pos="28000">
                    <a:schemeClr val="accent4">
                      <a:lumMod val="75000"/>
                    </a:schemeClr>
                  </a:gs>
                  <a:gs pos="0">
                    <a:schemeClr val="accent4">
                      <a:lumMod val="50000"/>
                    </a:schemeClr>
                  </a:gs>
                  <a:gs pos="80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4860000" scaled="0"/>
              </a:gradFill>
              <a:ln w="3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8AF5CCF9-3E5D-432B-A855-4B1EDF7ECC9A}"/>
                  </a:ext>
                </a:extLst>
              </p:cNvPr>
              <p:cNvSpPr/>
              <p:nvPr/>
            </p:nvSpPr>
            <p:spPr>
              <a:xfrm>
                <a:off x="505697" y="183960"/>
                <a:ext cx="1075555" cy="1591301"/>
              </a:xfrm>
              <a:custGeom>
                <a:avLst/>
                <a:gdLst>
                  <a:gd name="connsiteX0" fmla="*/ 248312 w 1075555"/>
                  <a:gd name="connsiteY0" fmla="*/ 33 h 1573828"/>
                  <a:gd name="connsiteX1" fmla="*/ 332799 w 1075555"/>
                  <a:gd name="connsiteY1" fmla="*/ 39713 h 1573828"/>
                  <a:gd name="connsiteX2" fmla="*/ 357978 w 1075555"/>
                  <a:gd name="connsiteY2" fmla="*/ 72705 h 1573828"/>
                  <a:gd name="connsiteX3" fmla="*/ 771681 w 1075555"/>
                  <a:gd name="connsiteY3" fmla="*/ 849321 h 1573828"/>
                  <a:gd name="connsiteX4" fmla="*/ 786006 w 1075555"/>
                  <a:gd name="connsiteY4" fmla="*/ 865383 h 1573828"/>
                  <a:gd name="connsiteX5" fmla="*/ 1063401 w 1075555"/>
                  <a:gd name="connsiteY5" fmla="*/ 1088080 h 1573828"/>
                  <a:gd name="connsiteX6" fmla="*/ 1075555 w 1075555"/>
                  <a:gd name="connsiteY6" fmla="*/ 1098499 h 1573828"/>
                  <a:gd name="connsiteX7" fmla="*/ 1049076 w 1075555"/>
                  <a:gd name="connsiteY7" fmla="*/ 1105444 h 1573828"/>
                  <a:gd name="connsiteX8" fmla="*/ 975277 w 1075555"/>
                  <a:gd name="connsiteY8" fmla="*/ 1157971 h 1573828"/>
                  <a:gd name="connsiteX9" fmla="*/ 942719 w 1075555"/>
                  <a:gd name="connsiteY9" fmla="*/ 1269537 h 1573828"/>
                  <a:gd name="connsiteX10" fmla="*/ 948796 w 1075555"/>
                  <a:gd name="connsiteY10" fmla="*/ 1417567 h 1573828"/>
                  <a:gd name="connsiteX11" fmla="*/ 957913 w 1075555"/>
                  <a:gd name="connsiteY11" fmla="*/ 1445783 h 1573828"/>
                  <a:gd name="connsiteX12" fmla="*/ 958857 w 1075555"/>
                  <a:gd name="connsiteY12" fmla="*/ 1447763 h 1573828"/>
                  <a:gd name="connsiteX13" fmla="*/ 947781 w 1075555"/>
                  <a:gd name="connsiteY13" fmla="*/ 1425576 h 1573828"/>
                  <a:gd name="connsiteX14" fmla="*/ 877906 w 1075555"/>
                  <a:gd name="connsiteY14" fmla="*/ 1289718 h 1573828"/>
                  <a:gd name="connsiteX15" fmla="*/ 851617 w 1075555"/>
                  <a:gd name="connsiteY15" fmla="*/ 1286430 h 1573828"/>
                  <a:gd name="connsiteX16" fmla="*/ 806428 w 1075555"/>
                  <a:gd name="connsiteY16" fmla="*/ 1352160 h 1573828"/>
                  <a:gd name="connsiteX17" fmla="*/ 799856 w 1075555"/>
                  <a:gd name="connsiteY17" fmla="*/ 1485257 h 1573828"/>
                  <a:gd name="connsiteX18" fmla="*/ 818109 w 1075555"/>
                  <a:gd name="connsiteY18" fmla="*/ 1517568 h 1573828"/>
                  <a:gd name="connsiteX19" fmla="*/ 843875 w 1075555"/>
                  <a:gd name="connsiteY19" fmla="*/ 1562062 h 1573828"/>
                  <a:gd name="connsiteX20" fmla="*/ 574539 w 1075555"/>
                  <a:gd name="connsiteY20" fmla="*/ 1573828 h 1573828"/>
                  <a:gd name="connsiteX21" fmla="*/ 437419 w 1075555"/>
                  <a:gd name="connsiteY21" fmla="*/ 1091987 h 1573828"/>
                  <a:gd name="connsiteX22" fmla="*/ 431776 w 1075555"/>
                  <a:gd name="connsiteY22" fmla="*/ 1075057 h 1573828"/>
                  <a:gd name="connsiteX23" fmla="*/ 156987 w 1075555"/>
                  <a:gd name="connsiteY23" fmla="*/ 520269 h 1573828"/>
                  <a:gd name="connsiteX24" fmla="*/ 28925 w 1075555"/>
                  <a:gd name="connsiteY24" fmla="*/ 309727 h 1573828"/>
                  <a:gd name="connsiteX25" fmla="*/ 16771 w 1075555"/>
                  <a:gd name="connsiteY25" fmla="*/ 149108 h 1573828"/>
                  <a:gd name="connsiteX26" fmla="*/ 193452 w 1075555"/>
                  <a:gd name="connsiteY26" fmla="*/ 8023 h 1573828"/>
                  <a:gd name="connsiteX27" fmla="*/ 248312 w 1075555"/>
                  <a:gd name="connsiteY27" fmla="*/ 33 h 1573828"/>
                  <a:gd name="connsiteX0" fmla="*/ 248312 w 1075555"/>
                  <a:gd name="connsiteY0" fmla="*/ 33 h 1591301"/>
                  <a:gd name="connsiteX1" fmla="*/ 332799 w 1075555"/>
                  <a:gd name="connsiteY1" fmla="*/ 39713 h 1591301"/>
                  <a:gd name="connsiteX2" fmla="*/ 357978 w 1075555"/>
                  <a:gd name="connsiteY2" fmla="*/ 72705 h 1591301"/>
                  <a:gd name="connsiteX3" fmla="*/ 771681 w 1075555"/>
                  <a:gd name="connsiteY3" fmla="*/ 849321 h 1591301"/>
                  <a:gd name="connsiteX4" fmla="*/ 786006 w 1075555"/>
                  <a:gd name="connsiteY4" fmla="*/ 865383 h 1591301"/>
                  <a:gd name="connsiteX5" fmla="*/ 1063401 w 1075555"/>
                  <a:gd name="connsiteY5" fmla="*/ 1088080 h 1591301"/>
                  <a:gd name="connsiteX6" fmla="*/ 1075555 w 1075555"/>
                  <a:gd name="connsiteY6" fmla="*/ 1098499 h 1591301"/>
                  <a:gd name="connsiteX7" fmla="*/ 1049076 w 1075555"/>
                  <a:gd name="connsiteY7" fmla="*/ 1105444 h 1591301"/>
                  <a:gd name="connsiteX8" fmla="*/ 975277 w 1075555"/>
                  <a:gd name="connsiteY8" fmla="*/ 1157971 h 1591301"/>
                  <a:gd name="connsiteX9" fmla="*/ 942719 w 1075555"/>
                  <a:gd name="connsiteY9" fmla="*/ 1269537 h 1591301"/>
                  <a:gd name="connsiteX10" fmla="*/ 948796 w 1075555"/>
                  <a:gd name="connsiteY10" fmla="*/ 1417567 h 1591301"/>
                  <a:gd name="connsiteX11" fmla="*/ 957913 w 1075555"/>
                  <a:gd name="connsiteY11" fmla="*/ 1445783 h 1591301"/>
                  <a:gd name="connsiteX12" fmla="*/ 958857 w 1075555"/>
                  <a:gd name="connsiteY12" fmla="*/ 1447763 h 1591301"/>
                  <a:gd name="connsiteX13" fmla="*/ 947781 w 1075555"/>
                  <a:gd name="connsiteY13" fmla="*/ 1425576 h 1591301"/>
                  <a:gd name="connsiteX14" fmla="*/ 877906 w 1075555"/>
                  <a:gd name="connsiteY14" fmla="*/ 1289718 h 1591301"/>
                  <a:gd name="connsiteX15" fmla="*/ 851617 w 1075555"/>
                  <a:gd name="connsiteY15" fmla="*/ 1286430 h 1591301"/>
                  <a:gd name="connsiteX16" fmla="*/ 806428 w 1075555"/>
                  <a:gd name="connsiteY16" fmla="*/ 1352160 h 1591301"/>
                  <a:gd name="connsiteX17" fmla="*/ 799856 w 1075555"/>
                  <a:gd name="connsiteY17" fmla="*/ 1485257 h 1591301"/>
                  <a:gd name="connsiteX18" fmla="*/ 818109 w 1075555"/>
                  <a:gd name="connsiteY18" fmla="*/ 1517568 h 1591301"/>
                  <a:gd name="connsiteX19" fmla="*/ 843875 w 1075555"/>
                  <a:gd name="connsiteY19" fmla="*/ 1562062 h 1591301"/>
                  <a:gd name="connsiteX20" fmla="*/ 580363 w 1075555"/>
                  <a:gd name="connsiteY20" fmla="*/ 1591301 h 1591301"/>
                  <a:gd name="connsiteX21" fmla="*/ 437419 w 1075555"/>
                  <a:gd name="connsiteY21" fmla="*/ 1091987 h 1591301"/>
                  <a:gd name="connsiteX22" fmla="*/ 431776 w 1075555"/>
                  <a:gd name="connsiteY22" fmla="*/ 1075057 h 1591301"/>
                  <a:gd name="connsiteX23" fmla="*/ 156987 w 1075555"/>
                  <a:gd name="connsiteY23" fmla="*/ 520269 h 1591301"/>
                  <a:gd name="connsiteX24" fmla="*/ 28925 w 1075555"/>
                  <a:gd name="connsiteY24" fmla="*/ 309727 h 1591301"/>
                  <a:gd name="connsiteX25" fmla="*/ 16771 w 1075555"/>
                  <a:gd name="connsiteY25" fmla="*/ 149108 h 1591301"/>
                  <a:gd name="connsiteX26" fmla="*/ 193452 w 1075555"/>
                  <a:gd name="connsiteY26" fmla="*/ 8023 h 1591301"/>
                  <a:gd name="connsiteX27" fmla="*/ 248312 w 1075555"/>
                  <a:gd name="connsiteY27" fmla="*/ 33 h 159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75555" h="1591301">
                    <a:moveTo>
                      <a:pt x="248312" y="33"/>
                    </a:moveTo>
                    <a:cubicBezTo>
                      <a:pt x="294056" y="1050"/>
                      <a:pt x="314893" y="25388"/>
                      <a:pt x="332799" y="39713"/>
                    </a:cubicBezTo>
                    <a:cubicBezTo>
                      <a:pt x="344087" y="48829"/>
                      <a:pt x="352334" y="58814"/>
                      <a:pt x="357978" y="72705"/>
                    </a:cubicBezTo>
                    <a:cubicBezTo>
                      <a:pt x="439589" y="270223"/>
                      <a:pt x="731309" y="780298"/>
                      <a:pt x="771681" y="849321"/>
                    </a:cubicBezTo>
                    <a:cubicBezTo>
                      <a:pt x="775589" y="855833"/>
                      <a:pt x="779930" y="861042"/>
                      <a:pt x="786006" y="865383"/>
                    </a:cubicBezTo>
                    <a:lnTo>
                      <a:pt x="1063401" y="1088080"/>
                    </a:lnTo>
                    <a:cubicBezTo>
                      <a:pt x="1067308" y="1091119"/>
                      <a:pt x="1070781" y="1094591"/>
                      <a:pt x="1075555" y="1098499"/>
                    </a:cubicBezTo>
                    <a:cubicBezTo>
                      <a:pt x="1066440" y="1103273"/>
                      <a:pt x="1057758" y="1104142"/>
                      <a:pt x="1049076" y="1105444"/>
                    </a:cubicBezTo>
                    <a:cubicBezTo>
                      <a:pt x="1015215" y="1110220"/>
                      <a:pt x="992207" y="1129754"/>
                      <a:pt x="975277" y="1157971"/>
                    </a:cubicBezTo>
                    <a:cubicBezTo>
                      <a:pt x="954874" y="1192266"/>
                      <a:pt x="946625" y="1230466"/>
                      <a:pt x="942719" y="1269537"/>
                    </a:cubicBezTo>
                    <a:cubicBezTo>
                      <a:pt x="937510" y="1319025"/>
                      <a:pt x="941417" y="1368513"/>
                      <a:pt x="948796" y="1417567"/>
                    </a:cubicBezTo>
                    <a:cubicBezTo>
                      <a:pt x="950099" y="1427552"/>
                      <a:pt x="953572" y="1436668"/>
                      <a:pt x="957913" y="1445783"/>
                    </a:cubicBezTo>
                    <a:lnTo>
                      <a:pt x="958857" y="1447763"/>
                    </a:lnTo>
                    <a:lnTo>
                      <a:pt x="947781" y="1425576"/>
                    </a:lnTo>
                    <a:cubicBezTo>
                      <a:pt x="914263" y="1358885"/>
                      <a:pt x="888793" y="1309230"/>
                      <a:pt x="877906" y="1289718"/>
                    </a:cubicBezTo>
                    <a:cubicBezTo>
                      <a:pt x="869691" y="1274929"/>
                      <a:pt x="863941" y="1269178"/>
                      <a:pt x="851617" y="1286430"/>
                    </a:cubicBezTo>
                    <a:cubicBezTo>
                      <a:pt x="836006" y="1307793"/>
                      <a:pt x="817931" y="1328333"/>
                      <a:pt x="806428" y="1352160"/>
                    </a:cubicBezTo>
                    <a:cubicBezTo>
                      <a:pt x="785068" y="1395703"/>
                      <a:pt x="776029" y="1439247"/>
                      <a:pt x="799856" y="1485257"/>
                    </a:cubicBezTo>
                    <a:cubicBezTo>
                      <a:pt x="801807" y="1489057"/>
                      <a:pt x="808251" y="1500431"/>
                      <a:pt x="818109" y="1517568"/>
                    </a:cubicBezTo>
                    <a:lnTo>
                      <a:pt x="843875" y="1562062"/>
                    </a:lnTo>
                    <a:lnTo>
                      <a:pt x="580363" y="1591301"/>
                    </a:lnTo>
                    <a:cubicBezTo>
                      <a:pt x="534656" y="1430687"/>
                      <a:pt x="483126" y="1252601"/>
                      <a:pt x="437419" y="1091987"/>
                    </a:cubicBezTo>
                    <a:cubicBezTo>
                      <a:pt x="435683" y="1086344"/>
                      <a:pt x="434381" y="1080700"/>
                      <a:pt x="431776" y="1075057"/>
                    </a:cubicBezTo>
                    <a:cubicBezTo>
                      <a:pt x="344520" y="887957"/>
                      <a:pt x="258133" y="700423"/>
                      <a:pt x="156987" y="520269"/>
                    </a:cubicBezTo>
                    <a:cubicBezTo>
                      <a:pt x="116614" y="448641"/>
                      <a:pt x="74506" y="378316"/>
                      <a:pt x="28925" y="309727"/>
                    </a:cubicBezTo>
                    <a:cubicBezTo>
                      <a:pt x="-5369" y="258068"/>
                      <a:pt x="-8842" y="204239"/>
                      <a:pt x="16771" y="149108"/>
                    </a:cubicBezTo>
                    <a:cubicBezTo>
                      <a:pt x="52367" y="73574"/>
                      <a:pt x="113142" y="30597"/>
                      <a:pt x="193452" y="8023"/>
                    </a:cubicBezTo>
                    <a:cubicBezTo>
                      <a:pt x="215049" y="1946"/>
                      <a:pt x="233064" y="-306"/>
                      <a:pt x="248312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66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E43F7F9-A0E5-46E9-849B-40A2217D7158}"/>
                  </a:ext>
                </a:extLst>
              </p:cNvPr>
              <p:cNvSpPr/>
              <p:nvPr/>
            </p:nvSpPr>
            <p:spPr>
              <a:xfrm>
                <a:off x="493266" y="1484825"/>
                <a:ext cx="1106243" cy="1707904"/>
              </a:xfrm>
              <a:custGeom>
                <a:avLst/>
                <a:gdLst>
                  <a:gd name="connsiteX0" fmla="*/ 0 w 933714"/>
                  <a:gd name="connsiteY0" fmla="*/ 973134 h 1441539"/>
                  <a:gd name="connsiteX1" fmla="*/ 75113 w 933714"/>
                  <a:gd name="connsiteY1" fmla="*/ 829870 h 1441539"/>
                  <a:gd name="connsiteX2" fmla="*/ 158653 w 933714"/>
                  <a:gd name="connsiteY2" fmla="*/ 781872 h 1441539"/>
                  <a:gd name="connsiteX3" fmla="*/ 830270 w 933714"/>
                  <a:gd name="connsiteY3" fmla="*/ 452109 h 1441539"/>
                  <a:gd name="connsiteX4" fmla="*/ 860681 w 933714"/>
                  <a:gd name="connsiteY4" fmla="*/ 368935 h 1441539"/>
                  <a:gd name="connsiteX5" fmla="*/ 701662 w 933714"/>
                  <a:gd name="connsiteY5" fmla="*/ 93400 h 1441539"/>
                  <a:gd name="connsiteX6" fmla="*/ 704593 w 933714"/>
                  <a:gd name="connsiteY6" fmla="*/ 34043 h 1441539"/>
                  <a:gd name="connsiteX7" fmla="*/ 724746 w 933714"/>
                  <a:gd name="connsiteY7" fmla="*/ 4730 h 1441539"/>
                  <a:gd name="connsiteX8" fmla="*/ 736470 w 933714"/>
                  <a:gd name="connsiteY8" fmla="*/ 6196 h 1441539"/>
                  <a:gd name="connsiteX9" fmla="*/ 920405 w 933714"/>
                  <a:gd name="connsiteY9" fmla="*/ 381759 h 1441539"/>
                  <a:gd name="connsiteX10" fmla="*/ 932863 w 933714"/>
                  <a:gd name="connsiteY10" fmla="*/ 423529 h 1441539"/>
                  <a:gd name="connsiteX11" fmla="*/ 906848 w 933714"/>
                  <a:gd name="connsiteY11" fmla="*/ 484352 h 1441539"/>
                  <a:gd name="connsiteX12" fmla="*/ 156088 w 933714"/>
                  <a:gd name="connsiteY12" fmla="*/ 855519 h 1441539"/>
                  <a:gd name="connsiteX13" fmla="*/ 87937 w 933714"/>
                  <a:gd name="connsiteY13" fmla="*/ 905349 h 1441539"/>
                  <a:gd name="connsiteX14" fmla="*/ 68151 w 933714"/>
                  <a:gd name="connsiteY14" fmla="*/ 1025530 h 1441539"/>
                  <a:gd name="connsiteX15" fmla="*/ 204453 w 933714"/>
                  <a:gd name="connsiteY15" fmla="*/ 1306561 h 1441539"/>
                  <a:gd name="connsiteX16" fmla="*/ 249154 w 933714"/>
                  <a:gd name="connsiteY16" fmla="*/ 1358957 h 1441539"/>
                  <a:gd name="connsiteX17" fmla="*/ 317672 w 933714"/>
                  <a:gd name="connsiteY17" fmla="*/ 1352361 h 1441539"/>
                  <a:gd name="connsiteX18" fmla="*/ 336358 w 933714"/>
                  <a:gd name="connsiteY18" fmla="*/ 1361521 h 1441539"/>
                  <a:gd name="connsiteX19" fmla="*/ 338923 w 933714"/>
                  <a:gd name="connsiteY19" fmla="*/ 1427474 h 1441539"/>
                  <a:gd name="connsiteX20" fmla="*/ 326099 w 933714"/>
                  <a:gd name="connsiteY20" fmla="*/ 1435169 h 1441539"/>
                  <a:gd name="connsiteX21" fmla="*/ 250620 w 933714"/>
                  <a:gd name="connsiteY21" fmla="*/ 1441398 h 1441539"/>
                  <a:gd name="connsiteX22" fmla="*/ 234498 w 933714"/>
                  <a:gd name="connsiteY22" fmla="*/ 1437001 h 1441539"/>
                  <a:gd name="connsiteX23" fmla="*/ 149126 w 933714"/>
                  <a:gd name="connsiteY23" fmla="*/ 1353094 h 1441539"/>
                  <a:gd name="connsiteX24" fmla="*/ 6229 w 933714"/>
                  <a:gd name="connsiteY24" fmla="*/ 1013438 h 1441539"/>
                  <a:gd name="connsiteX25" fmla="*/ 0 w 933714"/>
                  <a:gd name="connsiteY25" fmla="*/ 973134 h 144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33714" h="1441539">
                    <a:moveTo>
                      <a:pt x="0" y="973134"/>
                    </a:moveTo>
                    <a:cubicBezTo>
                      <a:pt x="366" y="908647"/>
                      <a:pt x="30411" y="865412"/>
                      <a:pt x="75113" y="829870"/>
                    </a:cubicBezTo>
                    <a:cubicBezTo>
                      <a:pt x="100761" y="809718"/>
                      <a:pt x="129707" y="795795"/>
                      <a:pt x="158653" y="781872"/>
                    </a:cubicBezTo>
                    <a:cubicBezTo>
                      <a:pt x="377762" y="674149"/>
                      <a:pt x="825506" y="454307"/>
                      <a:pt x="830270" y="452109"/>
                    </a:cubicBezTo>
                    <a:cubicBezTo>
                      <a:pt x="869841" y="435987"/>
                      <a:pt x="880467" y="407041"/>
                      <a:pt x="860681" y="368935"/>
                    </a:cubicBezTo>
                    <a:cubicBezTo>
                      <a:pt x="843827" y="336692"/>
                      <a:pt x="708624" y="106957"/>
                      <a:pt x="701662" y="93400"/>
                    </a:cubicBezTo>
                    <a:cubicBezTo>
                      <a:pt x="691036" y="72881"/>
                      <a:pt x="695067" y="53462"/>
                      <a:pt x="704593" y="34043"/>
                    </a:cubicBezTo>
                    <a:cubicBezTo>
                      <a:pt x="709723" y="23417"/>
                      <a:pt x="717784" y="14257"/>
                      <a:pt x="724746" y="4730"/>
                    </a:cubicBezTo>
                    <a:cubicBezTo>
                      <a:pt x="730242" y="-2964"/>
                      <a:pt x="732806" y="-399"/>
                      <a:pt x="736470" y="6196"/>
                    </a:cubicBezTo>
                    <a:cubicBezTo>
                      <a:pt x="755890" y="41004"/>
                      <a:pt x="879368" y="290891"/>
                      <a:pt x="920405" y="381759"/>
                    </a:cubicBezTo>
                    <a:cubicBezTo>
                      <a:pt x="926267" y="394950"/>
                      <a:pt x="930664" y="408873"/>
                      <a:pt x="932863" y="423529"/>
                    </a:cubicBezTo>
                    <a:cubicBezTo>
                      <a:pt x="936527" y="449177"/>
                      <a:pt x="928466" y="469696"/>
                      <a:pt x="906848" y="484352"/>
                    </a:cubicBezTo>
                    <a:cubicBezTo>
                      <a:pt x="877169" y="504871"/>
                      <a:pt x="374830" y="749262"/>
                      <a:pt x="156088" y="855519"/>
                    </a:cubicBezTo>
                    <a:cubicBezTo>
                      <a:pt x="130440" y="867976"/>
                      <a:pt x="105891" y="882633"/>
                      <a:pt x="87937" y="905349"/>
                    </a:cubicBezTo>
                    <a:cubicBezTo>
                      <a:pt x="58991" y="941623"/>
                      <a:pt x="49831" y="981195"/>
                      <a:pt x="68151" y="1025530"/>
                    </a:cubicBezTo>
                    <a:cubicBezTo>
                      <a:pt x="107356" y="1122260"/>
                      <a:pt x="149493" y="1217525"/>
                      <a:pt x="204453" y="1306561"/>
                    </a:cubicBezTo>
                    <a:cubicBezTo>
                      <a:pt x="213979" y="1321950"/>
                      <a:pt x="242193" y="1359689"/>
                      <a:pt x="249154" y="1358957"/>
                    </a:cubicBezTo>
                    <a:cubicBezTo>
                      <a:pt x="271871" y="1356392"/>
                      <a:pt x="294955" y="1354926"/>
                      <a:pt x="317672" y="1352361"/>
                    </a:cubicBezTo>
                    <a:cubicBezTo>
                      <a:pt x="326465" y="1351262"/>
                      <a:pt x="331961" y="1353827"/>
                      <a:pt x="336358" y="1361521"/>
                    </a:cubicBezTo>
                    <a:cubicBezTo>
                      <a:pt x="349549" y="1383139"/>
                      <a:pt x="352846" y="1404757"/>
                      <a:pt x="338923" y="1427474"/>
                    </a:cubicBezTo>
                    <a:cubicBezTo>
                      <a:pt x="335992" y="1432604"/>
                      <a:pt x="331961" y="1434802"/>
                      <a:pt x="326099" y="1435169"/>
                    </a:cubicBezTo>
                    <a:cubicBezTo>
                      <a:pt x="300817" y="1437001"/>
                      <a:pt x="275535" y="1438833"/>
                      <a:pt x="250620" y="1441398"/>
                    </a:cubicBezTo>
                    <a:cubicBezTo>
                      <a:pt x="244391" y="1442130"/>
                      <a:pt x="239628" y="1439932"/>
                      <a:pt x="234498" y="1437001"/>
                    </a:cubicBezTo>
                    <a:cubicBezTo>
                      <a:pt x="198957" y="1416116"/>
                      <a:pt x="171843" y="1386437"/>
                      <a:pt x="149126" y="1353094"/>
                    </a:cubicBezTo>
                    <a:cubicBezTo>
                      <a:pt x="112486" y="1299599"/>
                      <a:pt x="21618" y="1070231"/>
                      <a:pt x="6229" y="1013438"/>
                    </a:cubicBezTo>
                    <a:cubicBezTo>
                      <a:pt x="1099" y="998782"/>
                      <a:pt x="733" y="983393"/>
                      <a:pt x="0" y="97313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3037F54-50D7-4530-8EF8-C5FD4E77C2E9}"/>
              </a:ext>
            </a:extLst>
          </p:cNvPr>
          <p:cNvGrpSpPr/>
          <p:nvPr/>
        </p:nvGrpSpPr>
        <p:grpSpPr>
          <a:xfrm>
            <a:off x="7099180" y="1119736"/>
            <a:ext cx="1521143" cy="3472873"/>
            <a:chOff x="8811865" y="160430"/>
            <a:chExt cx="2897974" cy="6616272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E6B3AF3-FC0A-45A2-802A-8BA5D06373CF}"/>
                </a:ext>
              </a:extLst>
            </p:cNvPr>
            <p:cNvGrpSpPr/>
            <p:nvPr/>
          </p:nvGrpSpPr>
          <p:grpSpPr>
            <a:xfrm>
              <a:off x="8877909" y="160430"/>
              <a:ext cx="2718708" cy="2922295"/>
              <a:chOff x="9072463" y="199342"/>
              <a:chExt cx="2718708" cy="2922295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B06CCFA-FDAD-4087-B6FF-8BB247173F36}"/>
                  </a:ext>
                </a:extLst>
              </p:cNvPr>
              <p:cNvSpPr/>
              <p:nvPr/>
            </p:nvSpPr>
            <p:spPr>
              <a:xfrm>
                <a:off x="9072463" y="651062"/>
                <a:ext cx="268688" cy="1328332"/>
              </a:xfrm>
              <a:custGeom>
                <a:avLst/>
                <a:gdLst>
                  <a:gd name="connsiteX0" fmla="*/ 477202 w 476250"/>
                  <a:gd name="connsiteY0" fmla="*/ 2308860 h 2305050"/>
                  <a:gd name="connsiteX1" fmla="*/ 0 w 476250"/>
                  <a:gd name="connsiteY1" fmla="*/ 2308860 h 2305050"/>
                  <a:gd name="connsiteX2" fmla="*/ 0 w 476250"/>
                  <a:gd name="connsiteY2" fmla="*/ 0 h 2305050"/>
                  <a:gd name="connsiteX3" fmla="*/ 477202 w 476250"/>
                  <a:gd name="connsiteY3" fmla="*/ 0 h 2305050"/>
                  <a:gd name="connsiteX4" fmla="*/ 477202 w 476250"/>
                  <a:gd name="connsiteY4" fmla="*/ 2308860 h 2305050"/>
                  <a:gd name="connsiteX5" fmla="*/ 452438 w 476250"/>
                  <a:gd name="connsiteY5" fmla="*/ 1071563 h 2305050"/>
                  <a:gd name="connsiteX6" fmla="*/ 332422 w 476250"/>
                  <a:gd name="connsiteY6" fmla="*/ 1071563 h 2305050"/>
                  <a:gd name="connsiteX7" fmla="*/ 332422 w 476250"/>
                  <a:gd name="connsiteY7" fmla="*/ 1188720 h 2305050"/>
                  <a:gd name="connsiteX8" fmla="*/ 452438 w 476250"/>
                  <a:gd name="connsiteY8" fmla="*/ 1188720 h 2305050"/>
                  <a:gd name="connsiteX9" fmla="*/ 452438 w 476250"/>
                  <a:gd name="connsiteY9" fmla="*/ 1071563 h 2305050"/>
                  <a:gd name="connsiteX10" fmla="*/ 298132 w 476250"/>
                  <a:gd name="connsiteY10" fmla="*/ 1190625 h 2305050"/>
                  <a:gd name="connsiteX11" fmla="*/ 298132 w 476250"/>
                  <a:gd name="connsiteY11" fmla="*/ 1070610 h 2305050"/>
                  <a:gd name="connsiteX12" fmla="*/ 180975 w 476250"/>
                  <a:gd name="connsiteY12" fmla="*/ 1070610 h 2305050"/>
                  <a:gd name="connsiteX13" fmla="*/ 180975 w 476250"/>
                  <a:gd name="connsiteY13" fmla="*/ 1190625 h 2305050"/>
                  <a:gd name="connsiteX14" fmla="*/ 298132 w 476250"/>
                  <a:gd name="connsiteY14" fmla="*/ 1190625 h 2305050"/>
                  <a:gd name="connsiteX15" fmla="*/ 27622 w 476250"/>
                  <a:gd name="connsiteY15" fmla="*/ 1188720 h 2305050"/>
                  <a:gd name="connsiteX16" fmla="*/ 146685 w 476250"/>
                  <a:gd name="connsiteY16" fmla="*/ 1188720 h 2305050"/>
                  <a:gd name="connsiteX17" fmla="*/ 146685 w 476250"/>
                  <a:gd name="connsiteY17" fmla="*/ 1070610 h 2305050"/>
                  <a:gd name="connsiteX18" fmla="*/ 27622 w 476250"/>
                  <a:gd name="connsiteY18" fmla="*/ 1070610 h 2305050"/>
                  <a:gd name="connsiteX19" fmla="*/ 27622 w 476250"/>
                  <a:gd name="connsiteY19" fmla="*/ 1188720 h 2305050"/>
                  <a:gd name="connsiteX20" fmla="*/ 28575 w 476250"/>
                  <a:gd name="connsiteY20" fmla="*/ 328613 h 2305050"/>
                  <a:gd name="connsiteX21" fmla="*/ 28575 w 476250"/>
                  <a:gd name="connsiteY21" fmla="*/ 448627 h 2305050"/>
                  <a:gd name="connsiteX22" fmla="*/ 147638 w 476250"/>
                  <a:gd name="connsiteY22" fmla="*/ 448627 h 2305050"/>
                  <a:gd name="connsiteX23" fmla="*/ 147638 w 476250"/>
                  <a:gd name="connsiteY23" fmla="*/ 328613 h 2305050"/>
                  <a:gd name="connsiteX24" fmla="*/ 28575 w 476250"/>
                  <a:gd name="connsiteY24" fmla="*/ 328613 h 2305050"/>
                  <a:gd name="connsiteX25" fmla="*/ 450532 w 476250"/>
                  <a:gd name="connsiteY25" fmla="*/ 744855 h 2305050"/>
                  <a:gd name="connsiteX26" fmla="*/ 450532 w 476250"/>
                  <a:gd name="connsiteY26" fmla="*/ 627697 h 2305050"/>
                  <a:gd name="connsiteX27" fmla="*/ 331470 w 476250"/>
                  <a:gd name="connsiteY27" fmla="*/ 627697 h 2305050"/>
                  <a:gd name="connsiteX28" fmla="*/ 331470 w 476250"/>
                  <a:gd name="connsiteY28" fmla="*/ 744855 h 2305050"/>
                  <a:gd name="connsiteX29" fmla="*/ 450532 w 476250"/>
                  <a:gd name="connsiteY29" fmla="*/ 744855 h 2305050"/>
                  <a:gd name="connsiteX30" fmla="*/ 147638 w 476250"/>
                  <a:gd name="connsiteY30" fmla="*/ 626745 h 2305050"/>
                  <a:gd name="connsiteX31" fmla="*/ 27622 w 476250"/>
                  <a:gd name="connsiteY31" fmla="*/ 626745 h 2305050"/>
                  <a:gd name="connsiteX32" fmla="*/ 27622 w 476250"/>
                  <a:gd name="connsiteY32" fmla="*/ 743902 h 2305050"/>
                  <a:gd name="connsiteX33" fmla="*/ 147638 w 476250"/>
                  <a:gd name="connsiteY33" fmla="*/ 743902 h 2305050"/>
                  <a:gd name="connsiteX34" fmla="*/ 147638 w 476250"/>
                  <a:gd name="connsiteY34" fmla="*/ 626745 h 2305050"/>
                  <a:gd name="connsiteX35" fmla="*/ 298132 w 476250"/>
                  <a:gd name="connsiteY35" fmla="*/ 1337310 h 2305050"/>
                  <a:gd name="connsiteX36" fmla="*/ 298132 w 476250"/>
                  <a:gd name="connsiteY36" fmla="*/ 1219200 h 2305050"/>
                  <a:gd name="connsiteX37" fmla="*/ 180975 w 476250"/>
                  <a:gd name="connsiteY37" fmla="*/ 1219200 h 2305050"/>
                  <a:gd name="connsiteX38" fmla="*/ 180975 w 476250"/>
                  <a:gd name="connsiteY38" fmla="*/ 1337310 h 2305050"/>
                  <a:gd name="connsiteX39" fmla="*/ 298132 w 476250"/>
                  <a:gd name="connsiteY39" fmla="*/ 1337310 h 2305050"/>
                  <a:gd name="connsiteX40" fmla="*/ 180022 w 476250"/>
                  <a:gd name="connsiteY40" fmla="*/ 476250 h 2305050"/>
                  <a:gd name="connsiteX41" fmla="*/ 180022 w 476250"/>
                  <a:gd name="connsiteY41" fmla="*/ 595313 h 2305050"/>
                  <a:gd name="connsiteX42" fmla="*/ 299085 w 476250"/>
                  <a:gd name="connsiteY42" fmla="*/ 595313 h 2305050"/>
                  <a:gd name="connsiteX43" fmla="*/ 299085 w 476250"/>
                  <a:gd name="connsiteY43" fmla="*/ 476250 h 2305050"/>
                  <a:gd name="connsiteX44" fmla="*/ 180022 w 476250"/>
                  <a:gd name="connsiteY44" fmla="*/ 476250 h 2305050"/>
                  <a:gd name="connsiteX45" fmla="*/ 452438 w 476250"/>
                  <a:gd name="connsiteY45" fmla="*/ 32385 h 2305050"/>
                  <a:gd name="connsiteX46" fmla="*/ 330518 w 476250"/>
                  <a:gd name="connsiteY46" fmla="*/ 32385 h 2305050"/>
                  <a:gd name="connsiteX47" fmla="*/ 330518 w 476250"/>
                  <a:gd name="connsiteY47" fmla="*/ 148590 h 2305050"/>
                  <a:gd name="connsiteX48" fmla="*/ 452438 w 476250"/>
                  <a:gd name="connsiteY48" fmla="*/ 148590 h 2305050"/>
                  <a:gd name="connsiteX49" fmla="*/ 452438 w 476250"/>
                  <a:gd name="connsiteY49" fmla="*/ 32385 h 2305050"/>
                  <a:gd name="connsiteX50" fmla="*/ 300038 w 476250"/>
                  <a:gd name="connsiteY50" fmla="*/ 31432 h 2305050"/>
                  <a:gd name="connsiteX51" fmla="*/ 180022 w 476250"/>
                  <a:gd name="connsiteY51" fmla="*/ 31432 h 2305050"/>
                  <a:gd name="connsiteX52" fmla="*/ 180022 w 476250"/>
                  <a:gd name="connsiteY52" fmla="*/ 149542 h 2305050"/>
                  <a:gd name="connsiteX53" fmla="*/ 300038 w 476250"/>
                  <a:gd name="connsiteY53" fmla="*/ 149542 h 2305050"/>
                  <a:gd name="connsiteX54" fmla="*/ 300038 w 476250"/>
                  <a:gd name="connsiteY54" fmla="*/ 31432 h 2305050"/>
                  <a:gd name="connsiteX55" fmla="*/ 300038 w 476250"/>
                  <a:gd name="connsiteY55" fmla="*/ 299085 h 2305050"/>
                  <a:gd name="connsiteX56" fmla="*/ 300038 w 476250"/>
                  <a:gd name="connsiteY56" fmla="*/ 180022 h 2305050"/>
                  <a:gd name="connsiteX57" fmla="*/ 179070 w 476250"/>
                  <a:gd name="connsiteY57" fmla="*/ 180022 h 2305050"/>
                  <a:gd name="connsiteX58" fmla="*/ 179070 w 476250"/>
                  <a:gd name="connsiteY58" fmla="*/ 299085 h 2305050"/>
                  <a:gd name="connsiteX59" fmla="*/ 300038 w 476250"/>
                  <a:gd name="connsiteY59" fmla="*/ 299085 h 2305050"/>
                  <a:gd name="connsiteX60" fmla="*/ 147638 w 476250"/>
                  <a:gd name="connsiteY60" fmla="*/ 477202 h 2305050"/>
                  <a:gd name="connsiteX61" fmla="*/ 26670 w 476250"/>
                  <a:gd name="connsiteY61" fmla="*/ 477202 h 2305050"/>
                  <a:gd name="connsiteX62" fmla="*/ 26670 w 476250"/>
                  <a:gd name="connsiteY62" fmla="*/ 594360 h 2305050"/>
                  <a:gd name="connsiteX63" fmla="*/ 147638 w 476250"/>
                  <a:gd name="connsiteY63" fmla="*/ 594360 h 2305050"/>
                  <a:gd name="connsiteX64" fmla="*/ 147638 w 476250"/>
                  <a:gd name="connsiteY64" fmla="*/ 477202 h 2305050"/>
                  <a:gd name="connsiteX65" fmla="*/ 450532 w 476250"/>
                  <a:gd name="connsiteY65" fmla="*/ 1041082 h 2305050"/>
                  <a:gd name="connsiteX66" fmla="*/ 450532 w 476250"/>
                  <a:gd name="connsiteY66" fmla="*/ 923925 h 2305050"/>
                  <a:gd name="connsiteX67" fmla="*/ 331470 w 476250"/>
                  <a:gd name="connsiteY67" fmla="*/ 923925 h 2305050"/>
                  <a:gd name="connsiteX68" fmla="*/ 331470 w 476250"/>
                  <a:gd name="connsiteY68" fmla="*/ 1041082 h 2305050"/>
                  <a:gd name="connsiteX69" fmla="*/ 450532 w 476250"/>
                  <a:gd name="connsiteY69" fmla="*/ 1041082 h 2305050"/>
                  <a:gd name="connsiteX70" fmla="*/ 332422 w 476250"/>
                  <a:gd name="connsiteY70" fmla="*/ 1218248 h 2305050"/>
                  <a:gd name="connsiteX71" fmla="*/ 332422 w 476250"/>
                  <a:gd name="connsiteY71" fmla="*/ 1336357 h 2305050"/>
                  <a:gd name="connsiteX72" fmla="*/ 451485 w 476250"/>
                  <a:gd name="connsiteY72" fmla="*/ 1336357 h 2305050"/>
                  <a:gd name="connsiteX73" fmla="*/ 451485 w 476250"/>
                  <a:gd name="connsiteY73" fmla="*/ 1218248 h 2305050"/>
                  <a:gd name="connsiteX74" fmla="*/ 332422 w 476250"/>
                  <a:gd name="connsiteY74" fmla="*/ 1218248 h 2305050"/>
                  <a:gd name="connsiteX75" fmla="*/ 452438 w 476250"/>
                  <a:gd name="connsiteY75" fmla="*/ 447675 h 2305050"/>
                  <a:gd name="connsiteX76" fmla="*/ 452438 w 476250"/>
                  <a:gd name="connsiteY76" fmla="*/ 329565 h 2305050"/>
                  <a:gd name="connsiteX77" fmla="*/ 331470 w 476250"/>
                  <a:gd name="connsiteY77" fmla="*/ 329565 h 2305050"/>
                  <a:gd name="connsiteX78" fmla="*/ 331470 w 476250"/>
                  <a:gd name="connsiteY78" fmla="*/ 447675 h 2305050"/>
                  <a:gd name="connsiteX79" fmla="*/ 452438 w 476250"/>
                  <a:gd name="connsiteY79" fmla="*/ 447675 h 2305050"/>
                  <a:gd name="connsiteX80" fmla="*/ 300038 w 476250"/>
                  <a:gd name="connsiteY80" fmla="*/ 448627 h 2305050"/>
                  <a:gd name="connsiteX81" fmla="*/ 300038 w 476250"/>
                  <a:gd name="connsiteY81" fmla="*/ 328613 h 2305050"/>
                  <a:gd name="connsiteX82" fmla="*/ 180022 w 476250"/>
                  <a:gd name="connsiteY82" fmla="*/ 328613 h 2305050"/>
                  <a:gd name="connsiteX83" fmla="*/ 180022 w 476250"/>
                  <a:gd name="connsiteY83" fmla="*/ 448627 h 2305050"/>
                  <a:gd name="connsiteX84" fmla="*/ 300038 w 476250"/>
                  <a:gd name="connsiteY84" fmla="*/ 448627 h 2305050"/>
                  <a:gd name="connsiteX85" fmla="*/ 146685 w 476250"/>
                  <a:gd name="connsiteY85" fmla="*/ 299085 h 2305050"/>
                  <a:gd name="connsiteX86" fmla="*/ 146685 w 476250"/>
                  <a:gd name="connsiteY86" fmla="*/ 181927 h 2305050"/>
                  <a:gd name="connsiteX87" fmla="*/ 27622 w 476250"/>
                  <a:gd name="connsiteY87" fmla="*/ 181927 h 2305050"/>
                  <a:gd name="connsiteX88" fmla="*/ 27622 w 476250"/>
                  <a:gd name="connsiteY88" fmla="*/ 299085 h 2305050"/>
                  <a:gd name="connsiteX89" fmla="*/ 146685 w 476250"/>
                  <a:gd name="connsiteY89" fmla="*/ 299085 h 2305050"/>
                  <a:gd name="connsiteX90" fmla="*/ 145732 w 476250"/>
                  <a:gd name="connsiteY90" fmla="*/ 889635 h 2305050"/>
                  <a:gd name="connsiteX91" fmla="*/ 145732 w 476250"/>
                  <a:gd name="connsiteY91" fmla="*/ 772477 h 2305050"/>
                  <a:gd name="connsiteX92" fmla="*/ 28575 w 476250"/>
                  <a:gd name="connsiteY92" fmla="*/ 772477 h 2305050"/>
                  <a:gd name="connsiteX93" fmla="*/ 28575 w 476250"/>
                  <a:gd name="connsiteY93" fmla="*/ 889635 h 2305050"/>
                  <a:gd name="connsiteX94" fmla="*/ 145732 w 476250"/>
                  <a:gd name="connsiteY94" fmla="*/ 889635 h 2305050"/>
                  <a:gd name="connsiteX95" fmla="*/ 179070 w 476250"/>
                  <a:gd name="connsiteY95" fmla="*/ 889635 h 2305050"/>
                  <a:gd name="connsiteX96" fmla="*/ 298132 w 476250"/>
                  <a:gd name="connsiteY96" fmla="*/ 889635 h 2305050"/>
                  <a:gd name="connsiteX97" fmla="*/ 298132 w 476250"/>
                  <a:gd name="connsiteY97" fmla="*/ 772477 h 2305050"/>
                  <a:gd name="connsiteX98" fmla="*/ 179070 w 476250"/>
                  <a:gd name="connsiteY98" fmla="*/ 772477 h 2305050"/>
                  <a:gd name="connsiteX99" fmla="*/ 179070 w 476250"/>
                  <a:gd name="connsiteY99" fmla="*/ 889635 h 2305050"/>
                  <a:gd name="connsiteX100" fmla="*/ 450532 w 476250"/>
                  <a:gd name="connsiteY100" fmla="*/ 890588 h 2305050"/>
                  <a:gd name="connsiteX101" fmla="*/ 450532 w 476250"/>
                  <a:gd name="connsiteY101" fmla="*/ 771525 h 2305050"/>
                  <a:gd name="connsiteX102" fmla="*/ 331470 w 476250"/>
                  <a:gd name="connsiteY102" fmla="*/ 771525 h 2305050"/>
                  <a:gd name="connsiteX103" fmla="*/ 331470 w 476250"/>
                  <a:gd name="connsiteY103" fmla="*/ 890588 h 2305050"/>
                  <a:gd name="connsiteX104" fmla="*/ 450532 w 476250"/>
                  <a:gd name="connsiteY104" fmla="*/ 890588 h 2305050"/>
                  <a:gd name="connsiteX105" fmla="*/ 298132 w 476250"/>
                  <a:gd name="connsiteY105" fmla="*/ 1370648 h 2305050"/>
                  <a:gd name="connsiteX106" fmla="*/ 180022 w 476250"/>
                  <a:gd name="connsiteY106" fmla="*/ 1370648 h 2305050"/>
                  <a:gd name="connsiteX107" fmla="*/ 180022 w 476250"/>
                  <a:gd name="connsiteY107" fmla="*/ 1486853 h 2305050"/>
                  <a:gd name="connsiteX108" fmla="*/ 298132 w 476250"/>
                  <a:gd name="connsiteY108" fmla="*/ 1486853 h 2305050"/>
                  <a:gd name="connsiteX109" fmla="*/ 298132 w 476250"/>
                  <a:gd name="connsiteY109" fmla="*/ 1370648 h 2305050"/>
                  <a:gd name="connsiteX110" fmla="*/ 299085 w 476250"/>
                  <a:gd name="connsiteY110" fmla="*/ 1632585 h 2305050"/>
                  <a:gd name="connsiteX111" fmla="*/ 299085 w 476250"/>
                  <a:gd name="connsiteY111" fmla="*/ 1516380 h 2305050"/>
                  <a:gd name="connsiteX112" fmla="*/ 179070 w 476250"/>
                  <a:gd name="connsiteY112" fmla="*/ 1516380 h 2305050"/>
                  <a:gd name="connsiteX113" fmla="*/ 179070 w 476250"/>
                  <a:gd name="connsiteY113" fmla="*/ 1632585 h 2305050"/>
                  <a:gd name="connsiteX114" fmla="*/ 299085 w 476250"/>
                  <a:gd name="connsiteY114" fmla="*/ 1632585 h 2305050"/>
                  <a:gd name="connsiteX115" fmla="*/ 146685 w 476250"/>
                  <a:gd name="connsiteY115" fmla="*/ 1370648 h 2305050"/>
                  <a:gd name="connsiteX116" fmla="*/ 28575 w 476250"/>
                  <a:gd name="connsiteY116" fmla="*/ 1370648 h 2305050"/>
                  <a:gd name="connsiteX117" fmla="*/ 28575 w 476250"/>
                  <a:gd name="connsiteY117" fmla="*/ 1486853 h 2305050"/>
                  <a:gd name="connsiteX118" fmla="*/ 146685 w 476250"/>
                  <a:gd name="connsiteY118" fmla="*/ 1486853 h 2305050"/>
                  <a:gd name="connsiteX119" fmla="*/ 146685 w 476250"/>
                  <a:gd name="connsiteY119" fmla="*/ 1370648 h 2305050"/>
                  <a:gd name="connsiteX120" fmla="*/ 449580 w 476250"/>
                  <a:gd name="connsiteY120" fmla="*/ 1631632 h 2305050"/>
                  <a:gd name="connsiteX121" fmla="*/ 449580 w 476250"/>
                  <a:gd name="connsiteY121" fmla="*/ 1514475 h 2305050"/>
                  <a:gd name="connsiteX122" fmla="*/ 332422 w 476250"/>
                  <a:gd name="connsiteY122" fmla="*/ 1514475 h 2305050"/>
                  <a:gd name="connsiteX123" fmla="*/ 332422 w 476250"/>
                  <a:gd name="connsiteY123" fmla="*/ 1631632 h 2305050"/>
                  <a:gd name="connsiteX124" fmla="*/ 449580 w 476250"/>
                  <a:gd name="connsiteY124" fmla="*/ 1631632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76250" h="2305050">
                    <a:moveTo>
                      <a:pt x="477202" y="2308860"/>
                    </a:moveTo>
                    <a:cubicBezTo>
                      <a:pt x="316230" y="2308860"/>
                      <a:pt x="160020" y="2308860"/>
                      <a:pt x="0" y="2308860"/>
                    </a:cubicBezTo>
                    <a:cubicBezTo>
                      <a:pt x="0" y="1539240"/>
                      <a:pt x="0" y="771525"/>
                      <a:pt x="0" y="0"/>
                    </a:cubicBezTo>
                    <a:cubicBezTo>
                      <a:pt x="157163" y="0"/>
                      <a:pt x="315277" y="0"/>
                      <a:pt x="477202" y="0"/>
                    </a:cubicBezTo>
                    <a:cubicBezTo>
                      <a:pt x="477202" y="767715"/>
                      <a:pt x="477202" y="1536382"/>
                      <a:pt x="477202" y="2308860"/>
                    </a:cubicBezTo>
                    <a:close/>
                    <a:moveTo>
                      <a:pt x="452438" y="1071563"/>
                    </a:moveTo>
                    <a:cubicBezTo>
                      <a:pt x="412432" y="1071563"/>
                      <a:pt x="372427" y="1071563"/>
                      <a:pt x="332422" y="1071563"/>
                    </a:cubicBezTo>
                    <a:cubicBezTo>
                      <a:pt x="332422" y="1112520"/>
                      <a:pt x="332422" y="1150620"/>
                      <a:pt x="332422" y="1188720"/>
                    </a:cubicBezTo>
                    <a:cubicBezTo>
                      <a:pt x="374332" y="1188720"/>
                      <a:pt x="412432" y="1188720"/>
                      <a:pt x="452438" y="1188720"/>
                    </a:cubicBezTo>
                    <a:cubicBezTo>
                      <a:pt x="452438" y="1147763"/>
                      <a:pt x="452438" y="1111567"/>
                      <a:pt x="452438" y="1071563"/>
                    </a:cubicBezTo>
                    <a:close/>
                    <a:moveTo>
                      <a:pt x="298132" y="1190625"/>
                    </a:moveTo>
                    <a:cubicBezTo>
                      <a:pt x="298132" y="1147763"/>
                      <a:pt x="298132" y="1108710"/>
                      <a:pt x="298132" y="1070610"/>
                    </a:cubicBezTo>
                    <a:cubicBezTo>
                      <a:pt x="256222" y="1070610"/>
                      <a:pt x="218122" y="1070610"/>
                      <a:pt x="180975" y="1070610"/>
                    </a:cubicBezTo>
                    <a:cubicBezTo>
                      <a:pt x="180975" y="1112520"/>
                      <a:pt x="180975" y="1151573"/>
                      <a:pt x="180975" y="1190625"/>
                    </a:cubicBezTo>
                    <a:cubicBezTo>
                      <a:pt x="220980" y="1190625"/>
                      <a:pt x="257175" y="1190625"/>
                      <a:pt x="298132" y="1190625"/>
                    </a:cubicBezTo>
                    <a:close/>
                    <a:moveTo>
                      <a:pt x="27622" y="1188720"/>
                    </a:moveTo>
                    <a:cubicBezTo>
                      <a:pt x="68580" y="1188720"/>
                      <a:pt x="106680" y="1188720"/>
                      <a:pt x="146685" y="1188720"/>
                    </a:cubicBezTo>
                    <a:cubicBezTo>
                      <a:pt x="146685" y="1146810"/>
                      <a:pt x="146685" y="1108710"/>
                      <a:pt x="146685" y="1070610"/>
                    </a:cubicBezTo>
                    <a:cubicBezTo>
                      <a:pt x="104775" y="1070610"/>
                      <a:pt x="66675" y="1070610"/>
                      <a:pt x="27622" y="1070610"/>
                    </a:cubicBezTo>
                    <a:cubicBezTo>
                      <a:pt x="27622" y="1112520"/>
                      <a:pt x="27622" y="1149667"/>
                      <a:pt x="27622" y="1188720"/>
                    </a:cubicBezTo>
                    <a:close/>
                    <a:moveTo>
                      <a:pt x="28575" y="328613"/>
                    </a:moveTo>
                    <a:cubicBezTo>
                      <a:pt x="28575" y="372427"/>
                      <a:pt x="28575" y="410527"/>
                      <a:pt x="28575" y="448627"/>
                    </a:cubicBezTo>
                    <a:cubicBezTo>
                      <a:pt x="70485" y="448627"/>
                      <a:pt x="107632" y="448627"/>
                      <a:pt x="147638" y="448627"/>
                    </a:cubicBezTo>
                    <a:cubicBezTo>
                      <a:pt x="147638" y="407670"/>
                      <a:pt x="147638" y="369570"/>
                      <a:pt x="147638" y="328613"/>
                    </a:cubicBezTo>
                    <a:cubicBezTo>
                      <a:pt x="106680" y="328613"/>
                      <a:pt x="68580" y="328613"/>
                      <a:pt x="28575" y="328613"/>
                    </a:cubicBezTo>
                    <a:close/>
                    <a:moveTo>
                      <a:pt x="450532" y="744855"/>
                    </a:moveTo>
                    <a:cubicBezTo>
                      <a:pt x="450532" y="702945"/>
                      <a:pt x="450532" y="664845"/>
                      <a:pt x="450532" y="627697"/>
                    </a:cubicBezTo>
                    <a:cubicBezTo>
                      <a:pt x="408622" y="627697"/>
                      <a:pt x="369570" y="627697"/>
                      <a:pt x="331470" y="627697"/>
                    </a:cubicBezTo>
                    <a:cubicBezTo>
                      <a:pt x="331470" y="668655"/>
                      <a:pt x="331470" y="705802"/>
                      <a:pt x="331470" y="744855"/>
                    </a:cubicBezTo>
                    <a:cubicBezTo>
                      <a:pt x="371475" y="744855"/>
                      <a:pt x="409575" y="744855"/>
                      <a:pt x="450532" y="744855"/>
                    </a:cubicBezTo>
                    <a:close/>
                    <a:moveTo>
                      <a:pt x="147638" y="626745"/>
                    </a:moveTo>
                    <a:cubicBezTo>
                      <a:pt x="106680" y="626745"/>
                      <a:pt x="67627" y="626745"/>
                      <a:pt x="27622" y="626745"/>
                    </a:cubicBezTo>
                    <a:cubicBezTo>
                      <a:pt x="27622" y="667702"/>
                      <a:pt x="27622" y="706755"/>
                      <a:pt x="27622" y="743902"/>
                    </a:cubicBezTo>
                    <a:cubicBezTo>
                      <a:pt x="69532" y="743902"/>
                      <a:pt x="107632" y="743902"/>
                      <a:pt x="147638" y="743902"/>
                    </a:cubicBezTo>
                    <a:cubicBezTo>
                      <a:pt x="147638" y="702945"/>
                      <a:pt x="147638" y="665797"/>
                      <a:pt x="147638" y="626745"/>
                    </a:cubicBezTo>
                    <a:close/>
                    <a:moveTo>
                      <a:pt x="298132" y="1337310"/>
                    </a:moveTo>
                    <a:cubicBezTo>
                      <a:pt x="298132" y="1295400"/>
                      <a:pt x="298132" y="1257300"/>
                      <a:pt x="298132" y="1219200"/>
                    </a:cubicBezTo>
                    <a:cubicBezTo>
                      <a:pt x="256222" y="1219200"/>
                      <a:pt x="219075" y="1219200"/>
                      <a:pt x="180975" y="1219200"/>
                    </a:cubicBezTo>
                    <a:cubicBezTo>
                      <a:pt x="180975" y="1260157"/>
                      <a:pt x="180975" y="1298257"/>
                      <a:pt x="180975" y="1337310"/>
                    </a:cubicBezTo>
                    <a:cubicBezTo>
                      <a:pt x="220980" y="1337310"/>
                      <a:pt x="257175" y="1337310"/>
                      <a:pt x="298132" y="1337310"/>
                    </a:cubicBezTo>
                    <a:close/>
                    <a:moveTo>
                      <a:pt x="180022" y="476250"/>
                    </a:moveTo>
                    <a:cubicBezTo>
                      <a:pt x="180022" y="518160"/>
                      <a:pt x="180022" y="556260"/>
                      <a:pt x="180022" y="595313"/>
                    </a:cubicBezTo>
                    <a:cubicBezTo>
                      <a:pt x="220980" y="595313"/>
                      <a:pt x="259080" y="595313"/>
                      <a:pt x="299085" y="595313"/>
                    </a:cubicBezTo>
                    <a:cubicBezTo>
                      <a:pt x="299085" y="554355"/>
                      <a:pt x="299085" y="516255"/>
                      <a:pt x="299085" y="476250"/>
                    </a:cubicBezTo>
                    <a:cubicBezTo>
                      <a:pt x="259080" y="476250"/>
                      <a:pt x="220980" y="476250"/>
                      <a:pt x="180022" y="476250"/>
                    </a:cubicBezTo>
                    <a:close/>
                    <a:moveTo>
                      <a:pt x="452438" y="32385"/>
                    </a:moveTo>
                    <a:cubicBezTo>
                      <a:pt x="411480" y="32385"/>
                      <a:pt x="372427" y="32385"/>
                      <a:pt x="330518" y="32385"/>
                    </a:cubicBezTo>
                    <a:cubicBezTo>
                      <a:pt x="330518" y="71438"/>
                      <a:pt x="330518" y="108585"/>
                      <a:pt x="330518" y="148590"/>
                    </a:cubicBezTo>
                    <a:cubicBezTo>
                      <a:pt x="371475" y="148590"/>
                      <a:pt x="411480" y="148590"/>
                      <a:pt x="452438" y="148590"/>
                    </a:cubicBezTo>
                    <a:cubicBezTo>
                      <a:pt x="452438" y="109538"/>
                      <a:pt x="452438" y="73342"/>
                      <a:pt x="452438" y="32385"/>
                    </a:cubicBezTo>
                    <a:close/>
                    <a:moveTo>
                      <a:pt x="300038" y="31432"/>
                    </a:moveTo>
                    <a:cubicBezTo>
                      <a:pt x="257175" y="31432"/>
                      <a:pt x="219075" y="31432"/>
                      <a:pt x="180022" y="31432"/>
                    </a:cubicBezTo>
                    <a:cubicBezTo>
                      <a:pt x="180022" y="72390"/>
                      <a:pt x="180022" y="111442"/>
                      <a:pt x="180022" y="149542"/>
                    </a:cubicBezTo>
                    <a:cubicBezTo>
                      <a:pt x="221932" y="149542"/>
                      <a:pt x="260985" y="149542"/>
                      <a:pt x="300038" y="149542"/>
                    </a:cubicBezTo>
                    <a:cubicBezTo>
                      <a:pt x="300038" y="108585"/>
                      <a:pt x="300038" y="71438"/>
                      <a:pt x="300038" y="31432"/>
                    </a:cubicBezTo>
                    <a:close/>
                    <a:moveTo>
                      <a:pt x="300038" y="299085"/>
                    </a:moveTo>
                    <a:cubicBezTo>
                      <a:pt x="300038" y="257175"/>
                      <a:pt x="300038" y="220027"/>
                      <a:pt x="300038" y="180022"/>
                    </a:cubicBezTo>
                    <a:cubicBezTo>
                      <a:pt x="259080" y="180022"/>
                      <a:pt x="220027" y="180022"/>
                      <a:pt x="179070" y="180022"/>
                    </a:cubicBezTo>
                    <a:cubicBezTo>
                      <a:pt x="179070" y="220027"/>
                      <a:pt x="179070" y="258127"/>
                      <a:pt x="179070" y="299085"/>
                    </a:cubicBezTo>
                    <a:cubicBezTo>
                      <a:pt x="220027" y="299085"/>
                      <a:pt x="258127" y="299085"/>
                      <a:pt x="300038" y="299085"/>
                    </a:cubicBezTo>
                    <a:close/>
                    <a:moveTo>
                      <a:pt x="147638" y="477202"/>
                    </a:moveTo>
                    <a:cubicBezTo>
                      <a:pt x="104775" y="477202"/>
                      <a:pt x="66675" y="477202"/>
                      <a:pt x="26670" y="477202"/>
                    </a:cubicBezTo>
                    <a:cubicBezTo>
                      <a:pt x="26670" y="517207"/>
                      <a:pt x="26670" y="554355"/>
                      <a:pt x="26670" y="594360"/>
                    </a:cubicBezTo>
                    <a:cubicBezTo>
                      <a:pt x="67627" y="594360"/>
                      <a:pt x="106680" y="594360"/>
                      <a:pt x="147638" y="594360"/>
                    </a:cubicBezTo>
                    <a:cubicBezTo>
                      <a:pt x="147638" y="554355"/>
                      <a:pt x="147638" y="517207"/>
                      <a:pt x="147638" y="477202"/>
                    </a:cubicBezTo>
                    <a:close/>
                    <a:moveTo>
                      <a:pt x="450532" y="1041082"/>
                    </a:moveTo>
                    <a:cubicBezTo>
                      <a:pt x="450532" y="1001077"/>
                      <a:pt x="450532" y="962025"/>
                      <a:pt x="450532" y="923925"/>
                    </a:cubicBezTo>
                    <a:cubicBezTo>
                      <a:pt x="408622" y="923925"/>
                      <a:pt x="370522" y="923925"/>
                      <a:pt x="331470" y="923925"/>
                    </a:cubicBezTo>
                    <a:cubicBezTo>
                      <a:pt x="331470" y="964882"/>
                      <a:pt x="331470" y="1002030"/>
                      <a:pt x="331470" y="1041082"/>
                    </a:cubicBezTo>
                    <a:cubicBezTo>
                      <a:pt x="372427" y="1041082"/>
                      <a:pt x="410527" y="1041082"/>
                      <a:pt x="450532" y="1041082"/>
                    </a:cubicBezTo>
                    <a:close/>
                    <a:moveTo>
                      <a:pt x="332422" y="1218248"/>
                    </a:moveTo>
                    <a:cubicBezTo>
                      <a:pt x="332422" y="1258253"/>
                      <a:pt x="332422" y="1296353"/>
                      <a:pt x="332422" y="1336357"/>
                    </a:cubicBezTo>
                    <a:cubicBezTo>
                      <a:pt x="373380" y="1336357"/>
                      <a:pt x="410527" y="1336357"/>
                      <a:pt x="451485" y="1336357"/>
                    </a:cubicBezTo>
                    <a:cubicBezTo>
                      <a:pt x="451485" y="1296353"/>
                      <a:pt x="451485" y="1257300"/>
                      <a:pt x="451485" y="1218248"/>
                    </a:cubicBezTo>
                    <a:cubicBezTo>
                      <a:pt x="409575" y="1218248"/>
                      <a:pt x="372427" y="1218248"/>
                      <a:pt x="332422" y="1218248"/>
                    </a:cubicBezTo>
                    <a:close/>
                    <a:moveTo>
                      <a:pt x="452438" y="447675"/>
                    </a:moveTo>
                    <a:cubicBezTo>
                      <a:pt x="452438" y="406717"/>
                      <a:pt x="452438" y="369570"/>
                      <a:pt x="452438" y="329565"/>
                    </a:cubicBezTo>
                    <a:cubicBezTo>
                      <a:pt x="411480" y="329565"/>
                      <a:pt x="371475" y="329565"/>
                      <a:pt x="331470" y="329565"/>
                    </a:cubicBezTo>
                    <a:cubicBezTo>
                      <a:pt x="331470" y="370522"/>
                      <a:pt x="331470" y="408622"/>
                      <a:pt x="331470" y="447675"/>
                    </a:cubicBezTo>
                    <a:cubicBezTo>
                      <a:pt x="371475" y="447675"/>
                      <a:pt x="409575" y="447675"/>
                      <a:pt x="452438" y="447675"/>
                    </a:cubicBezTo>
                    <a:close/>
                    <a:moveTo>
                      <a:pt x="300038" y="448627"/>
                    </a:moveTo>
                    <a:cubicBezTo>
                      <a:pt x="300038" y="405765"/>
                      <a:pt x="300038" y="368617"/>
                      <a:pt x="300038" y="328613"/>
                    </a:cubicBezTo>
                    <a:cubicBezTo>
                      <a:pt x="258127" y="328613"/>
                      <a:pt x="219075" y="328613"/>
                      <a:pt x="180022" y="328613"/>
                    </a:cubicBezTo>
                    <a:cubicBezTo>
                      <a:pt x="180022" y="370522"/>
                      <a:pt x="180022" y="408622"/>
                      <a:pt x="180022" y="448627"/>
                    </a:cubicBezTo>
                    <a:cubicBezTo>
                      <a:pt x="220980" y="448627"/>
                      <a:pt x="258127" y="448627"/>
                      <a:pt x="300038" y="448627"/>
                    </a:cubicBezTo>
                    <a:close/>
                    <a:moveTo>
                      <a:pt x="146685" y="299085"/>
                    </a:moveTo>
                    <a:cubicBezTo>
                      <a:pt x="146685" y="256222"/>
                      <a:pt x="146685" y="218122"/>
                      <a:pt x="146685" y="181927"/>
                    </a:cubicBezTo>
                    <a:cubicBezTo>
                      <a:pt x="103822" y="181927"/>
                      <a:pt x="65722" y="181927"/>
                      <a:pt x="27622" y="181927"/>
                    </a:cubicBezTo>
                    <a:cubicBezTo>
                      <a:pt x="27622" y="222885"/>
                      <a:pt x="27622" y="260032"/>
                      <a:pt x="27622" y="299085"/>
                    </a:cubicBezTo>
                    <a:cubicBezTo>
                      <a:pt x="67627" y="299085"/>
                      <a:pt x="104775" y="299085"/>
                      <a:pt x="146685" y="299085"/>
                    </a:cubicBezTo>
                    <a:close/>
                    <a:moveTo>
                      <a:pt x="145732" y="889635"/>
                    </a:moveTo>
                    <a:cubicBezTo>
                      <a:pt x="145732" y="848677"/>
                      <a:pt x="145732" y="810577"/>
                      <a:pt x="145732" y="772477"/>
                    </a:cubicBezTo>
                    <a:cubicBezTo>
                      <a:pt x="103822" y="772477"/>
                      <a:pt x="66675" y="772477"/>
                      <a:pt x="28575" y="772477"/>
                    </a:cubicBezTo>
                    <a:cubicBezTo>
                      <a:pt x="28575" y="813435"/>
                      <a:pt x="28575" y="851535"/>
                      <a:pt x="28575" y="889635"/>
                    </a:cubicBezTo>
                    <a:cubicBezTo>
                      <a:pt x="70485" y="889635"/>
                      <a:pt x="107632" y="889635"/>
                      <a:pt x="145732" y="889635"/>
                    </a:cubicBezTo>
                    <a:close/>
                    <a:moveTo>
                      <a:pt x="179070" y="889635"/>
                    </a:moveTo>
                    <a:cubicBezTo>
                      <a:pt x="220027" y="889635"/>
                      <a:pt x="258127" y="889635"/>
                      <a:pt x="298132" y="889635"/>
                    </a:cubicBezTo>
                    <a:cubicBezTo>
                      <a:pt x="298132" y="848677"/>
                      <a:pt x="298132" y="810577"/>
                      <a:pt x="298132" y="772477"/>
                    </a:cubicBezTo>
                    <a:cubicBezTo>
                      <a:pt x="256222" y="772477"/>
                      <a:pt x="219075" y="772477"/>
                      <a:pt x="179070" y="772477"/>
                    </a:cubicBezTo>
                    <a:cubicBezTo>
                      <a:pt x="179070" y="812482"/>
                      <a:pt x="179070" y="849630"/>
                      <a:pt x="179070" y="889635"/>
                    </a:cubicBezTo>
                    <a:close/>
                    <a:moveTo>
                      <a:pt x="450532" y="890588"/>
                    </a:moveTo>
                    <a:cubicBezTo>
                      <a:pt x="450532" y="849630"/>
                      <a:pt x="450532" y="811530"/>
                      <a:pt x="450532" y="771525"/>
                    </a:cubicBezTo>
                    <a:cubicBezTo>
                      <a:pt x="409575" y="771525"/>
                      <a:pt x="372427" y="771525"/>
                      <a:pt x="331470" y="771525"/>
                    </a:cubicBezTo>
                    <a:cubicBezTo>
                      <a:pt x="331470" y="811530"/>
                      <a:pt x="331470" y="850582"/>
                      <a:pt x="331470" y="890588"/>
                    </a:cubicBezTo>
                    <a:cubicBezTo>
                      <a:pt x="372427" y="890588"/>
                      <a:pt x="410527" y="890588"/>
                      <a:pt x="450532" y="890588"/>
                    </a:cubicBezTo>
                    <a:close/>
                    <a:moveTo>
                      <a:pt x="298132" y="1370648"/>
                    </a:moveTo>
                    <a:cubicBezTo>
                      <a:pt x="257175" y="1370648"/>
                      <a:pt x="218122" y="1370648"/>
                      <a:pt x="180022" y="1370648"/>
                    </a:cubicBezTo>
                    <a:cubicBezTo>
                      <a:pt x="180022" y="1410653"/>
                      <a:pt x="180022" y="1447800"/>
                      <a:pt x="180022" y="1486853"/>
                    </a:cubicBezTo>
                    <a:cubicBezTo>
                      <a:pt x="220980" y="1486853"/>
                      <a:pt x="257175" y="1486853"/>
                      <a:pt x="298132" y="1486853"/>
                    </a:cubicBezTo>
                    <a:cubicBezTo>
                      <a:pt x="298132" y="1447800"/>
                      <a:pt x="298132" y="1411605"/>
                      <a:pt x="298132" y="1370648"/>
                    </a:cubicBezTo>
                    <a:close/>
                    <a:moveTo>
                      <a:pt x="299085" y="1632585"/>
                    </a:moveTo>
                    <a:cubicBezTo>
                      <a:pt x="299085" y="1590675"/>
                      <a:pt x="299085" y="1553528"/>
                      <a:pt x="299085" y="1516380"/>
                    </a:cubicBezTo>
                    <a:cubicBezTo>
                      <a:pt x="258127" y="1516380"/>
                      <a:pt x="219075" y="1516380"/>
                      <a:pt x="179070" y="1516380"/>
                    </a:cubicBezTo>
                    <a:cubicBezTo>
                      <a:pt x="179070" y="1557338"/>
                      <a:pt x="179070" y="1594485"/>
                      <a:pt x="179070" y="1632585"/>
                    </a:cubicBezTo>
                    <a:cubicBezTo>
                      <a:pt x="219075" y="1632585"/>
                      <a:pt x="256222" y="1632585"/>
                      <a:pt x="299085" y="1632585"/>
                    </a:cubicBezTo>
                    <a:close/>
                    <a:moveTo>
                      <a:pt x="146685" y="1370648"/>
                    </a:moveTo>
                    <a:cubicBezTo>
                      <a:pt x="104775" y="1370648"/>
                      <a:pt x="65722" y="1370648"/>
                      <a:pt x="28575" y="1370648"/>
                    </a:cubicBezTo>
                    <a:cubicBezTo>
                      <a:pt x="28575" y="1410653"/>
                      <a:pt x="28575" y="1447800"/>
                      <a:pt x="28575" y="1486853"/>
                    </a:cubicBezTo>
                    <a:cubicBezTo>
                      <a:pt x="69532" y="1486853"/>
                      <a:pt x="106680" y="1486853"/>
                      <a:pt x="146685" y="1486853"/>
                    </a:cubicBezTo>
                    <a:cubicBezTo>
                      <a:pt x="146685" y="1447800"/>
                      <a:pt x="146685" y="1410653"/>
                      <a:pt x="146685" y="1370648"/>
                    </a:cubicBezTo>
                    <a:close/>
                    <a:moveTo>
                      <a:pt x="449580" y="1631632"/>
                    </a:moveTo>
                    <a:cubicBezTo>
                      <a:pt x="449580" y="1591628"/>
                      <a:pt x="449580" y="1553528"/>
                      <a:pt x="449580" y="1514475"/>
                    </a:cubicBezTo>
                    <a:cubicBezTo>
                      <a:pt x="409575" y="1514475"/>
                      <a:pt x="372427" y="1514475"/>
                      <a:pt x="332422" y="1514475"/>
                    </a:cubicBezTo>
                    <a:cubicBezTo>
                      <a:pt x="332422" y="1554480"/>
                      <a:pt x="332422" y="1592580"/>
                      <a:pt x="332422" y="1631632"/>
                    </a:cubicBezTo>
                    <a:cubicBezTo>
                      <a:pt x="373380" y="1631632"/>
                      <a:pt x="410527" y="1631632"/>
                      <a:pt x="449580" y="16316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320A6236-3C5F-4120-BFDE-F95C77BCC0FD}"/>
                  </a:ext>
                </a:extLst>
              </p:cNvPr>
              <p:cNvGrpSpPr/>
              <p:nvPr/>
            </p:nvGrpSpPr>
            <p:grpSpPr>
              <a:xfrm>
                <a:off x="9072463" y="1948827"/>
                <a:ext cx="2715217" cy="1172810"/>
                <a:chOff x="4271863" y="1736553"/>
                <a:chExt cx="2715217" cy="3854715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03ACA9B-917E-4EE1-8FE0-BB138B0A1694}"/>
                    </a:ext>
                  </a:extLst>
                </p:cNvPr>
                <p:cNvSpPr/>
                <p:nvPr/>
              </p:nvSpPr>
              <p:spPr>
                <a:xfrm>
                  <a:off x="4271863" y="1767771"/>
                  <a:ext cx="268686" cy="382349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E4F24D-A066-4369-B638-3606B165661B}"/>
                    </a:ext>
                  </a:extLst>
                </p:cNvPr>
                <p:cNvSpPr/>
                <p:nvPr/>
              </p:nvSpPr>
              <p:spPr>
                <a:xfrm>
                  <a:off x="6580033" y="1767771"/>
                  <a:ext cx="407047" cy="382349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8B1A8DC3-919C-4A6B-B7A5-1D4F5EEBC8C0}"/>
                    </a:ext>
                  </a:extLst>
                </p:cNvPr>
                <p:cNvSpPr/>
                <p:nvPr/>
              </p:nvSpPr>
              <p:spPr>
                <a:xfrm>
                  <a:off x="4600639" y="1736553"/>
                  <a:ext cx="445139" cy="385471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9DE3131-3BEF-4994-8F47-FF1CDF1FDC31}"/>
                    </a:ext>
                  </a:extLst>
                </p:cNvPr>
                <p:cNvSpPr/>
                <p:nvPr/>
              </p:nvSpPr>
              <p:spPr>
                <a:xfrm>
                  <a:off x="5100484" y="1767771"/>
                  <a:ext cx="335428" cy="382349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960A47A-17B2-4C4A-B122-34521FF14939}"/>
                    </a:ext>
                  </a:extLst>
                </p:cNvPr>
                <p:cNvSpPr/>
                <p:nvPr/>
              </p:nvSpPr>
              <p:spPr>
                <a:xfrm>
                  <a:off x="5497707" y="1736554"/>
                  <a:ext cx="596211" cy="385471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48B80BF-A0C1-4517-BA28-1D78D791826B}"/>
                    </a:ext>
                  </a:extLst>
                </p:cNvPr>
                <p:cNvSpPr/>
                <p:nvPr/>
              </p:nvSpPr>
              <p:spPr>
                <a:xfrm>
                  <a:off x="6157673" y="1767770"/>
                  <a:ext cx="364513" cy="382349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4377690-2DB7-455B-AE11-84E98A2CB5D4}"/>
                  </a:ext>
                </a:extLst>
              </p:cNvPr>
              <p:cNvSpPr/>
              <p:nvPr/>
            </p:nvSpPr>
            <p:spPr>
              <a:xfrm>
                <a:off x="9901084" y="807231"/>
                <a:ext cx="335428" cy="1172810"/>
              </a:xfrm>
              <a:custGeom>
                <a:avLst/>
                <a:gdLst>
                  <a:gd name="connsiteX0" fmla="*/ 32734 w 383303"/>
                  <a:gd name="connsiteY0" fmla="*/ 816514 h 1016488"/>
                  <a:gd name="connsiteX1" fmla="*/ 32734 w 383303"/>
                  <a:gd name="connsiteY1" fmla="*/ 870761 h 1016488"/>
                  <a:gd name="connsiteX2" fmla="*/ 350568 w 383303"/>
                  <a:gd name="connsiteY2" fmla="*/ 870761 h 1016488"/>
                  <a:gd name="connsiteX3" fmla="*/ 350568 w 383303"/>
                  <a:gd name="connsiteY3" fmla="*/ 816514 h 1016488"/>
                  <a:gd name="connsiteX4" fmla="*/ 32734 w 383303"/>
                  <a:gd name="connsiteY4" fmla="*/ 730442 h 1016488"/>
                  <a:gd name="connsiteX5" fmla="*/ 32734 w 383303"/>
                  <a:gd name="connsiteY5" fmla="*/ 784689 h 1016488"/>
                  <a:gd name="connsiteX6" fmla="*/ 350568 w 383303"/>
                  <a:gd name="connsiteY6" fmla="*/ 784689 h 1016488"/>
                  <a:gd name="connsiteX7" fmla="*/ 350568 w 383303"/>
                  <a:gd name="connsiteY7" fmla="*/ 730442 h 1016488"/>
                  <a:gd name="connsiteX8" fmla="*/ 32734 w 383303"/>
                  <a:gd name="connsiteY8" fmla="*/ 647183 h 1016488"/>
                  <a:gd name="connsiteX9" fmla="*/ 32734 w 383303"/>
                  <a:gd name="connsiteY9" fmla="*/ 701430 h 1016488"/>
                  <a:gd name="connsiteX10" fmla="*/ 350568 w 383303"/>
                  <a:gd name="connsiteY10" fmla="*/ 701430 h 1016488"/>
                  <a:gd name="connsiteX11" fmla="*/ 350568 w 383303"/>
                  <a:gd name="connsiteY11" fmla="*/ 647183 h 1016488"/>
                  <a:gd name="connsiteX12" fmla="*/ 32734 w 383303"/>
                  <a:gd name="connsiteY12" fmla="*/ 561112 h 1016488"/>
                  <a:gd name="connsiteX13" fmla="*/ 32734 w 383303"/>
                  <a:gd name="connsiteY13" fmla="*/ 615359 h 1016488"/>
                  <a:gd name="connsiteX14" fmla="*/ 350568 w 383303"/>
                  <a:gd name="connsiteY14" fmla="*/ 615359 h 1016488"/>
                  <a:gd name="connsiteX15" fmla="*/ 350568 w 383303"/>
                  <a:gd name="connsiteY15" fmla="*/ 561112 h 1016488"/>
                  <a:gd name="connsiteX16" fmla="*/ 32734 w 383303"/>
                  <a:gd name="connsiteY16" fmla="*/ 475041 h 1016488"/>
                  <a:gd name="connsiteX17" fmla="*/ 32734 w 383303"/>
                  <a:gd name="connsiteY17" fmla="*/ 529288 h 1016488"/>
                  <a:gd name="connsiteX18" fmla="*/ 350568 w 383303"/>
                  <a:gd name="connsiteY18" fmla="*/ 529288 h 1016488"/>
                  <a:gd name="connsiteX19" fmla="*/ 350568 w 383303"/>
                  <a:gd name="connsiteY19" fmla="*/ 475041 h 1016488"/>
                  <a:gd name="connsiteX20" fmla="*/ 32734 w 383303"/>
                  <a:gd name="connsiteY20" fmla="*/ 388970 h 1016488"/>
                  <a:gd name="connsiteX21" fmla="*/ 32734 w 383303"/>
                  <a:gd name="connsiteY21" fmla="*/ 443217 h 1016488"/>
                  <a:gd name="connsiteX22" fmla="*/ 350568 w 383303"/>
                  <a:gd name="connsiteY22" fmla="*/ 443217 h 1016488"/>
                  <a:gd name="connsiteX23" fmla="*/ 350568 w 383303"/>
                  <a:gd name="connsiteY23" fmla="*/ 388970 h 1016488"/>
                  <a:gd name="connsiteX24" fmla="*/ 32734 w 383303"/>
                  <a:gd name="connsiteY24" fmla="*/ 302899 h 1016488"/>
                  <a:gd name="connsiteX25" fmla="*/ 32734 w 383303"/>
                  <a:gd name="connsiteY25" fmla="*/ 357146 h 1016488"/>
                  <a:gd name="connsiteX26" fmla="*/ 350568 w 383303"/>
                  <a:gd name="connsiteY26" fmla="*/ 357146 h 1016488"/>
                  <a:gd name="connsiteX27" fmla="*/ 350568 w 383303"/>
                  <a:gd name="connsiteY27" fmla="*/ 302899 h 1016488"/>
                  <a:gd name="connsiteX28" fmla="*/ 32734 w 383303"/>
                  <a:gd name="connsiteY28" fmla="*/ 216827 h 1016488"/>
                  <a:gd name="connsiteX29" fmla="*/ 32734 w 383303"/>
                  <a:gd name="connsiteY29" fmla="*/ 271074 h 1016488"/>
                  <a:gd name="connsiteX30" fmla="*/ 350568 w 383303"/>
                  <a:gd name="connsiteY30" fmla="*/ 271074 h 1016488"/>
                  <a:gd name="connsiteX31" fmla="*/ 350568 w 383303"/>
                  <a:gd name="connsiteY31" fmla="*/ 216827 h 1016488"/>
                  <a:gd name="connsiteX32" fmla="*/ 32734 w 383303"/>
                  <a:gd name="connsiteY32" fmla="*/ 130756 h 1016488"/>
                  <a:gd name="connsiteX33" fmla="*/ 32734 w 383303"/>
                  <a:gd name="connsiteY33" fmla="*/ 185003 h 1016488"/>
                  <a:gd name="connsiteX34" fmla="*/ 350568 w 383303"/>
                  <a:gd name="connsiteY34" fmla="*/ 185003 h 1016488"/>
                  <a:gd name="connsiteX35" fmla="*/ 350568 w 383303"/>
                  <a:gd name="connsiteY35" fmla="*/ 130756 h 1016488"/>
                  <a:gd name="connsiteX36" fmla="*/ 34304 w 383303"/>
                  <a:gd name="connsiteY36" fmla="*/ 0 h 1016488"/>
                  <a:gd name="connsiteX37" fmla="*/ 67037 w 383303"/>
                  <a:gd name="connsiteY37" fmla="*/ 0 h 1016488"/>
                  <a:gd name="connsiteX38" fmla="*/ 67037 w 383303"/>
                  <a:gd name="connsiteY38" fmla="*/ 58146 h 1016488"/>
                  <a:gd name="connsiteX39" fmla="*/ 383303 w 383303"/>
                  <a:gd name="connsiteY39" fmla="*/ 58146 h 1016488"/>
                  <a:gd name="connsiteX40" fmla="*/ 383303 w 383303"/>
                  <a:gd name="connsiteY40" fmla="*/ 1016488 h 1016488"/>
                  <a:gd name="connsiteX41" fmla="*/ 0 w 383303"/>
                  <a:gd name="connsiteY41" fmla="*/ 1016488 h 1016488"/>
                  <a:gd name="connsiteX42" fmla="*/ 0 w 383303"/>
                  <a:gd name="connsiteY42" fmla="*/ 58146 h 1016488"/>
                  <a:gd name="connsiteX43" fmla="*/ 34304 w 383303"/>
                  <a:gd name="connsiteY43" fmla="*/ 58146 h 101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83303" h="1016488">
                    <a:moveTo>
                      <a:pt x="32734" y="816514"/>
                    </a:moveTo>
                    <a:lnTo>
                      <a:pt x="32734" y="870761"/>
                    </a:lnTo>
                    <a:lnTo>
                      <a:pt x="350568" y="870761"/>
                    </a:lnTo>
                    <a:lnTo>
                      <a:pt x="350568" y="816514"/>
                    </a:lnTo>
                    <a:close/>
                    <a:moveTo>
                      <a:pt x="32734" y="730442"/>
                    </a:moveTo>
                    <a:lnTo>
                      <a:pt x="32734" y="784689"/>
                    </a:lnTo>
                    <a:lnTo>
                      <a:pt x="350568" y="784689"/>
                    </a:lnTo>
                    <a:lnTo>
                      <a:pt x="350568" y="730442"/>
                    </a:lnTo>
                    <a:close/>
                    <a:moveTo>
                      <a:pt x="32734" y="647183"/>
                    </a:moveTo>
                    <a:lnTo>
                      <a:pt x="32734" y="701430"/>
                    </a:lnTo>
                    <a:lnTo>
                      <a:pt x="350568" y="701430"/>
                    </a:lnTo>
                    <a:lnTo>
                      <a:pt x="350568" y="647183"/>
                    </a:lnTo>
                    <a:close/>
                    <a:moveTo>
                      <a:pt x="32734" y="561112"/>
                    </a:moveTo>
                    <a:lnTo>
                      <a:pt x="32734" y="615359"/>
                    </a:lnTo>
                    <a:lnTo>
                      <a:pt x="350568" y="615359"/>
                    </a:lnTo>
                    <a:lnTo>
                      <a:pt x="350568" y="561112"/>
                    </a:lnTo>
                    <a:close/>
                    <a:moveTo>
                      <a:pt x="32734" y="475041"/>
                    </a:moveTo>
                    <a:lnTo>
                      <a:pt x="32734" y="529288"/>
                    </a:lnTo>
                    <a:lnTo>
                      <a:pt x="350568" y="529288"/>
                    </a:lnTo>
                    <a:lnTo>
                      <a:pt x="350568" y="475041"/>
                    </a:lnTo>
                    <a:close/>
                    <a:moveTo>
                      <a:pt x="32734" y="388970"/>
                    </a:moveTo>
                    <a:lnTo>
                      <a:pt x="32734" y="443217"/>
                    </a:lnTo>
                    <a:lnTo>
                      <a:pt x="350568" y="443217"/>
                    </a:lnTo>
                    <a:lnTo>
                      <a:pt x="350568" y="388970"/>
                    </a:lnTo>
                    <a:close/>
                    <a:moveTo>
                      <a:pt x="32734" y="302899"/>
                    </a:moveTo>
                    <a:lnTo>
                      <a:pt x="32734" y="357146"/>
                    </a:lnTo>
                    <a:lnTo>
                      <a:pt x="350568" y="357146"/>
                    </a:lnTo>
                    <a:lnTo>
                      <a:pt x="350568" y="302899"/>
                    </a:lnTo>
                    <a:close/>
                    <a:moveTo>
                      <a:pt x="32734" y="216827"/>
                    </a:moveTo>
                    <a:lnTo>
                      <a:pt x="32734" y="271074"/>
                    </a:lnTo>
                    <a:lnTo>
                      <a:pt x="350568" y="271074"/>
                    </a:lnTo>
                    <a:lnTo>
                      <a:pt x="350568" y="216827"/>
                    </a:lnTo>
                    <a:close/>
                    <a:moveTo>
                      <a:pt x="32734" y="130756"/>
                    </a:moveTo>
                    <a:lnTo>
                      <a:pt x="32734" y="185003"/>
                    </a:lnTo>
                    <a:lnTo>
                      <a:pt x="350568" y="185003"/>
                    </a:lnTo>
                    <a:lnTo>
                      <a:pt x="350568" y="130756"/>
                    </a:lnTo>
                    <a:close/>
                    <a:moveTo>
                      <a:pt x="34304" y="0"/>
                    </a:moveTo>
                    <a:lnTo>
                      <a:pt x="67037" y="0"/>
                    </a:lnTo>
                    <a:lnTo>
                      <a:pt x="67037" y="58146"/>
                    </a:lnTo>
                    <a:lnTo>
                      <a:pt x="383303" y="58146"/>
                    </a:lnTo>
                    <a:lnTo>
                      <a:pt x="383303" y="1016488"/>
                    </a:lnTo>
                    <a:lnTo>
                      <a:pt x="0" y="1016488"/>
                    </a:lnTo>
                    <a:lnTo>
                      <a:pt x="0" y="58146"/>
                    </a:lnTo>
                    <a:lnTo>
                      <a:pt x="34304" y="58146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6C0432F-47A9-4F41-B219-6F66A4F49036}"/>
                  </a:ext>
                </a:extLst>
              </p:cNvPr>
              <p:cNvSpPr/>
              <p:nvPr/>
            </p:nvSpPr>
            <p:spPr>
              <a:xfrm>
                <a:off x="10301975" y="807231"/>
                <a:ext cx="596212" cy="1141594"/>
              </a:xfrm>
              <a:custGeom>
                <a:avLst/>
                <a:gdLst>
                  <a:gd name="connsiteX0" fmla="*/ 370194 w 516744"/>
                  <a:gd name="connsiteY0" fmla="*/ 722995 h 989433"/>
                  <a:gd name="connsiteX1" fmla="*/ 370194 w 516744"/>
                  <a:gd name="connsiteY1" fmla="*/ 783582 h 989433"/>
                  <a:gd name="connsiteX2" fmla="*/ 473997 w 516744"/>
                  <a:gd name="connsiteY2" fmla="*/ 783582 h 989433"/>
                  <a:gd name="connsiteX3" fmla="*/ 473997 w 516744"/>
                  <a:gd name="connsiteY3" fmla="*/ 722995 h 989433"/>
                  <a:gd name="connsiteX4" fmla="*/ 209464 w 516744"/>
                  <a:gd name="connsiteY4" fmla="*/ 722995 h 989433"/>
                  <a:gd name="connsiteX5" fmla="*/ 209464 w 516744"/>
                  <a:gd name="connsiteY5" fmla="*/ 783582 h 989433"/>
                  <a:gd name="connsiteX6" fmla="*/ 313268 w 516744"/>
                  <a:gd name="connsiteY6" fmla="*/ 783582 h 989433"/>
                  <a:gd name="connsiteX7" fmla="*/ 313268 w 516744"/>
                  <a:gd name="connsiteY7" fmla="*/ 722995 h 989433"/>
                  <a:gd name="connsiteX8" fmla="*/ 48735 w 516744"/>
                  <a:gd name="connsiteY8" fmla="*/ 722995 h 989433"/>
                  <a:gd name="connsiteX9" fmla="*/ 48735 w 516744"/>
                  <a:gd name="connsiteY9" fmla="*/ 783582 h 989433"/>
                  <a:gd name="connsiteX10" fmla="*/ 152539 w 516744"/>
                  <a:gd name="connsiteY10" fmla="*/ 783582 h 989433"/>
                  <a:gd name="connsiteX11" fmla="*/ 152539 w 516744"/>
                  <a:gd name="connsiteY11" fmla="*/ 722995 h 989433"/>
                  <a:gd name="connsiteX12" fmla="*/ 370194 w 516744"/>
                  <a:gd name="connsiteY12" fmla="*/ 626865 h 989433"/>
                  <a:gd name="connsiteX13" fmla="*/ 370194 w 516744"/>
                  <a:gd name="connsiteY13" fmla="*/ 687452 h 989433"/>
                  <a:gd name="connsiteX14" fmla="*/ 473997 w 516744"/>
                  <a:gd name="connsiteY14" fmla="*/ 687452 h 989433"/>
                  <a:gd name="connsiteX15" fmla="*/ 473997 w 516744"/>
                  <a:gd name="connsiteY15" fmla="*/ 626865 h 989433"/>
                  <a:gd name="connsiteX16" fmla="*/ 48735 w 516744"/>
                  <a:gd name="connsiteY16" fmla="*/ 626865 h 989433"/>
                  <a:gd name="connsiteX17" fmla="*/ 48735 w 516744"/>
                  <a:gd name="connsiteY17" fmla="*/ 687452 h 989433"/>
                  <a:gd name="connsiteX18" fmla="*/ 152539 w 516744"/>
                  <a:gd name="connsiteY18" fmla="*/ 687452 h 989433"/>
                  <a:gd name="connsiteX19" fmla="*/ 152539 w 516744"/>
                  <a:gd name="connsiteY19" fmla="*/ 626865 h 989433"/>
                  <a:gd name="connsiteX20" fmla="*/ 370194 w 516744"/>
                  <a:gd name="connsiteY20" fmla="*/ 530735 h 989433"/>
                  <a:gd name="connsiteX21" fmla="*/ 370194 w 516744"/>
                  <a:gd name="connsiteY21" fmla="*/ 591322 h 989433"/>
                  <a:gd name="connsiteX22" fmla="*/ 473997 w 516744"/>
                  <a:gd name="connsiteY22" fmla="*/ 591322 h 989433"/>
                  <a:gd name="connsiteX23" fmla="*/ 473997 w 516744"/>
                  <a:gd name="connsiteY23" fmla="*/ 530735 h 989433"/>
                  <a:gd name="connsiteX24" fmla="*/ 209464 w 516744"/>
                  <a:gd name="connsiteY24" fmla="*/ 530735 h 989433"/>
                  <a:gd name="connsiteX25" fmla="*/ 209464 w 516744"/>
                  <a:gd name="connsiteY25" fmla="*/ 591322 h 989433"/>
                  <a:gd name="connsiteX26" fmla="*/ 313268 w 516744"/>
                  <a:gd name="connsiteY26" fmla="*/ 591322 h 989433"/>
                  <a:gd name="connsiteX27" fmla="*/ 313268 w 516744"/>
                  <a:gd name="connsiteY27" fmla="*/ 530735 h 989433"/>
                  <a:gd name="connsiteX28" fmla="*/ 370194 w 516744"/>
                  <a:gd name="connsiteY28" fmla="*/ 434605 h 989433"/>
                  <a:gd name="connsiteX29" fmla="*/ 370194 w 516744"/>
                  <a:gd name="connsiteY29" fmla="*/ 495191 h 989433"/>
                  <a:gd name="connsiteX30" fmla="*/ 473997 w 516744"/>
                  <a:gd name="connsiteY30" fmla="*/ 495191 h 989433"/>
                  <a:gd name="connsiteX31" fmla="*/ 473997 w 516744"/>
                  <a:gd name="connsiteY31" fmla="*/ 434605 h 989433"/>
                  <a:gd name="connsiteX32" fmla="*/ 209464 w 516744"/>
                  <a:gd name="connsiteY32" fmla="*/ 434605 h 989433"/>
                  <a:gd name="connsiteX33" fmla="*/ 209464 w 516744"/>
                  <a:gd name="connsiteY33" fmla="*/ 495191 h 989433"/>
                  <a:gd name="connsiteX34" fmla="*/ 313268 w 516744"/>
                  <a:gd name="connsiteY34" fmla="*/ 495191 h 989433"/>
                  <a:gd name="connsiteX35" fmla="*/ 313268 w 516744"/>
                  <a:gd name="connsiteY35" fmla="*/ 434605 h 989433"/>
                  <a:gd name="connsiteX36" fmla="*/ 48735 w 516744"/>
                  <a:gd name="connsiteY36" fmla="*/ 434605 h 989433"/>
                  <a:gd name="connsiteX37" fmla="*/ 48735 w 516744"/>
                  <a:gd name="connsiteY37" fmla="*/ 495191 h 989433"/>
                  <a:gd name="connsiteX38" fmla="*/ 152539 w 516744"/>
                  <a:gd name="connsiteY38" fmla="*/ 495191 h 989433"/>
                  <a:gd name="connsiteX39" fmla="*/ 152539 w 516744"/>
                  <a:gd name="connsiteY39" fmla="*/ 434605 h 989433"/>
                  <a:gd name="connsiteX40" fmla="*/ 209464 w 516744"/>
                  <a:gd name="connsiteY40" fmla="*/ 338474 h 989433"/>
                  <a:gd name="connsiteX41" fmla="*/ 209464 w 516744"/>
                  <a:gd name="connsiteY41" fmla="*/ 399061 h 989433"/>
                  <a:gd name="connsiteX42" fmla="*/ 313268 w 516744"/>
                  <a:gd name="connsiteY42" fmla="*/ 399061 h 989433"/>
                  <a:gd name="connsiteX43" fmla="*/ 313268 w 516744"/>
                  <a:gd name="connsiteY43" fmla="*/ 338474 h 989433"/>
                  <a:gd name="connsiteX44" fmla="*/ 48735 w 516744"/>
                  <a:gd name="connsiteY44" fmla="*/ 338474 h 989433"/>
                  <a:gd name="connsiteX45" fmla="*/ 48735 w 516744"/>
                  <a:gd name="connsiteY45" fmla="*/ 399061 h 989433"/>
                  <a:gd name="connsiteX46" fmla="*/ 152539 w 516744"/>
                  <a:gd name="connsiteY46" fmla="*/ 399061 h 989433"/>
                  <a:gd name="connsiteX47" fmla="*/ 152539 w 516744"/>
                  <a:gd name="connsiteY47" fmla="*/ 338474 h 989433"/>
                  <a:gd name="connsiteX48" fmla="*/ 370194 w 516744"/>
                  <a:gd name="connsiteY48" fmla="*/ 242344 h 989433"/>
                  <a:gd name="connsiteX49" fmla="*/ 370194 w 516744"/>
                  <a:gd name="connsiteY49" fmla="*/ 302931 h 989433"/>
                  <a:gd name="connsiteX50" fmla="*/ 473997 w 516744"/>
                  <a:gd name="connsiteY50" fmla="*/ 302931 h 989433"/>
                  <a:gd name="connsiteX51" fmla="*/ 473997 w 516744"/>
                  <a:gd name="connsiteY51" fmla="*/ 242344 h 989433"/>
                  <a:gd name="connsiteX52" fmla="*/ 209464 w 516744"/>
                  <a:gd name="connsiteY52" fmla="*/ 242344 h 989433"/>
                  <a:gd name="connsiteX53" fmla="*/ 209464 w 516744"/>
                  <a:gd name="connsiteY53" fmla="*/ 302931 h 989433"/>
                  <a:gd name="connsiteX54" fmla="*/ 313268 w 516744"/>
                  <a:gd name="connsiteY54" fmla="*/ 302931 h 989433"/>
                  <a:gd name="connsiteX55" fmla="*/ 313268 w 516744"/>
                  <a:gd name="connsiteY55" fmla="*/ 242344 h 989433"/>
                  <a:gd name="connsiteX56" fmla="*/ 48735 w 516744"/>
                  <a:gd name="connsiteY56" fmla="*/ 242344 h 989433"/>
                  <a:gd name="connsiteX57" fmla="*/ 48735 w 516744"/>
                  <a:gd name="connsiteY57" fmla="*/ 302931 h 989433"/>
                  <a:gd name="connsiteX58" fmla="*/ 152539 w 516744"/>
                  <a:gd name="connsiteY58" fmla="*/ 302931 h 989433"/>
                  <a:gd name="connsiteX59" fmla="*/ 152539 w 516744"/>
                  <a:gd name="connsiteY59" fmla="*/ 242344 h 989433"/>
                  <a:gd name="connsiteX60" fmla="*/ 370194 w 516744"/>
                  <a:gd name="connsiteY60" fmla="*/ 146214 h 989433"/>
                  <a:gd name="connsiteX61" fmla="*/ 370194 w 516744"/>
                  <a:gd name="connsiteY61" fmla="*/ 206801 h 989433"/>
                  <a:gd name="connsiteX62" fmla="*/ 473997 w 516744"/>
                  <a:gd name="connsiteY62" fmla="*/ 206801 h 989433"/>
                  <a:gd name="connsiteX63" fmla="*/ 473997 w 516744"/>
                  <a:gd name="connsiteY63" fmla="*/ 146214 h 989433"/>
                  <a:gd name="connsiteX64" fmla="*/ 48735 w 516744"/>
                  <a:gd name="connsiteY64" fmla="*/ 146214 h 989433"/>
                  <a:gd name="connsiteX65" fmla="*/ 48735 w 516744"/>
                  <a:gd name="connsiteY65" fmla="*/ 206801 h 989433"/>
                  <a:gd name="connsiteX66" fmla="*/ 152539 w 516744"/>
                  <a:gd name="connsiteY66" fmla="*/ 206801 h 989433"/>
                  <a:gd name="connsiteX67" fmla="*/ 152539 w 516744"/>
                  <a:gd name="connsiteY67" fmla="*/ 146214 h 989433"/>
                  <a:gd name="connsiteX68" fmla="*/ 370194 w 516744"/>
                  <a:gd name="connsiteY68" fmla="*/ 50084 h 989433"/>
                  <a:gd name="connsiteX69" fmla="*/ 370194 w 516744"/>
                  <a:gd name="connsiteY69" fmla="*/ 110671 h 989433"/>
                  <a:gd name="connsiteX70" fmla="*/ 473997 w 516744"/>
                  <a:gd name="connsiteY70" fmla="*/ 110671 h 989433"/>
                  <a:gd name="connsiteX71" fmla="*/ 473997 w 516744"/>
                  <a:gd name="connsiteY71" fmla="*/ 50084 h 989433"/>
                  <a:gd name="connsiteX72" fmla="*/ 209464 w 516744"/>
                  <a:gd name="connsiteY72" fmla="*/ 50084 h 989433"/>
                  <a:gd name="connsiteX73" fmla="*/ 209464 w 516744"/>
                  <a:gd name="connsiteY73" fmla="*/ 110671 h 989433"/>
                  <a:gd name="connsiteX74" fmla="*/ 313268 w 516744"/>
                  <a:gd name="connsiteY74" fmla="*/ 110671 h 989433"/>
                  <a:gd name="connsiteX75" fmla="*/ 313268 w 516744"/>
                  <a:gd name="connsiteY75" fmla="*/ 50084 h 989433"/>
                  <a:gd name="connsiteX76" fmla="*/ 48735 w 516744"/>
                  <a:gd name="connsiteY76" fmla="*/ 50084 h 989433"/>
                  <a:gd name="connsiteX77" fmla="*/ 48735 w 516744"/>
                  <a:gd name="connsiteY77" fmla="*/ 110671 h 989433"/>
                  <a:gd name="connsiteX78" fmla="*/ 152539 w 516744"/>
                  <a:gd name="connsiteY78" fmla="*/ 110671 h 989433"/>
                  <a:gd name="connsiteX79" fmla="*/ 152539 w 516744"/>
                  <a:gd name="connsiteY79" fmla="*/ 50084 h 989433"/>
                  <a:gd name="connsiteX80" fmla="*/ 0 w 516744"/>
                  <a:gd name="connsiteY80" fmla="*/ 0 h 989433"/>
                  <a:gd name="connsiteX81" fmla="*/ 516744 w 516744"/>
                  <a:gd name="connsiteY81" fmla="*/ 0 h 989433"/>
                  <a:gd name="connsiteX82" fmla="*/ 516744 w 516744"/>
                  <a:gd name="connsiteY82" fmla="*/ 989433 h 989433"/>
                  <a:gd name="connsiteX83" fmla="*/ 0 w 516744"/>
                  <a:gd name="connsiteY83" fmla="*/ 989433 h 989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16744" h="989433">
                    <a:moveTo>
                      <a:pt x="370194" y="722995"/>
                    </a:moveTo>
                    <a:lnTo>
                      <a:pt x="370194" y="783582"/>
                    </a:lnTo>
                    <a:lnTo>
                      <a:pt x="473997" y="783582"/>
                    </a:lnTo>
                    <a:lnTo>
                      <a:pt x="473997" y="722995"/>
                    </a:lnTo>
                    <a:close/>
                    <a:moveTo>
                      <a:pt x="209464" y="722995"/>
                    </a:moveTo>
                    <a:lnTo>
                      <a:pt x="209464" y="783582"/>
                    </a:lnTo>
                    <a:lnTo>
                      <a:pt x="313268" y="783582"/>
                    </a:lnTo>
                    <a:lnTo>
                      <a:pt x="313268" y="722995"/>
                    </a:lnTo>
                    <a:close/>
                    <a:moveTo>
                      <a:pt x="48735" y="722995"/>
                    </a:moveTo>
                    <a:lnTo>
                      <a:pt x="48735" y="783582"/>
                    </a:lnTo>
                    <a:lnTo>
                      <a:pt x="152539" y="783582"/>
                    </a:lnTo>
                    <a:lnTo>
                      <a:pt x="152539" y="722995"/>
                    </a:lnTo>
                    <a:close/>
                    <a:moveTo>
                      <a:pt x="370194" y="626865"/>
                    </a:moveTo>
                    <a:lnTo>
                      <a:pt x="370194" y="687452"/>
                    </a:lnTo>
                    <a:lnTo>
                      <a:pt x="473997" y="687452"/>
                    </a:lnTo>
                    <a:lnTo>
                      <a:pt x="473997" y="626865"/>
                    </a:lnTo>
                    <a:close/>
                    <a:moveTo>
                      <a:pt x="48735" y="626865"/>
                    </a:moveTo>
                    <a:lnTo>
                      <a:pt x="48735" y="687452"/>
                    </a:lnTo>
                    <a:lnTo>
                      <a:pt x="152539" y="687452"/>
                    </a:lnTo>
                    <a:lnTo>
                      <a:pt x="152539" y="626865"/>
                    </a:lnTo>
                    <a:close/>
                    <a:moveTo>
                      <a:pt x="370194" y="530735"/>
                    </a:moveTo>
                    <a:lnTo>
                      <a:pt x="370194" y="591322"/>
                    </a:lnTo>
                    <a:lnTo>
                      <a:pt x="473997" y="591322"/>
                    </a:lnTo>
                    <a:lnTo>
                      <a:pt x="473997" y="530735"/>
                    </a:lnTo>
                    <a:close/>
                    <a:moveTo>
                      <a:pt x="209464" y="530735"/>
                    </a:moveTo>
                    <a:lnTo>
                      <a:pt x="209464" y="591322"/>
                    </a:lnTo>
                    <a:lnTo>
                      <a:pt x="313268" y="591322"/>
                    </a:lnTo>
                    <a:lnTo>
                      <a:pt x="313268" y="530735"/>
                    </a:lnTo>
                    <a:close/>
                    <a:moveTo>
                      <a:pt x="370194" y="434605"/>
                    </a:moveTo>
                    <a:lnTo>
                      <a:pt x="370194" y="495191"/>
                    </a:lnTo>
                    <a:lnTo>
                      <a:pt x="473997" y="495191"/>
                    </a:lnTo>
                    <a:lnTo>
                      <a:pt x="473997" y="434605"/>
                    </a:lnTo>
                    <a:close/>
                    <a:moveTo>
                      <a:pt x="209464" y="434605"/>
                    </a:moveTo>
                    <a:lnTo>
                      <a:pt x="209464" y="495191"/>
                    </a:lnTo>
                    <a:lnTo>
                      <a:pt x="313268" y="495191"/>
                    </a:lnTo>
                    <a:lnTo>
                      <a:pt x="313268" y="434605"/>
                    </a:lnTo>
                    <a:close/>
                    <a:moveTo>
                      <a:pt x="48735" y="434605"/>
                    </a:moveTo>
                    <a:lnTo>
                      <a:pt x="48735" y="495191"/>
                    </a:lnTo>
                    <a:lnTo>
                      <a:pt x="152539" y="495191"/>
                    </a:lnTo>
                    <a:lnTo>
                      <a:pt x="152539" y="434605"/>
                    </a:lnTo>
                    <a:close/>
                    <a:moveTo>
                      <a:pt x="209464" y="338474"/>
                    </a:moveTo>
                    <a:lnTo>
                      <a:pt x="209464" y="399061"/>
                    </a:lnTo>
                    <a:lnTo>
                      <a:pt x="313268" y="399061"/>
                    </a:lnTo>
                    <a:lnTo>
                      <a:pt x="313268" y="338474"/>
                    </a:lnTo>
                    <a:close/>
                    <a:moveTo>
                      <a:pt x="48735" y="338474"/>
                    </a:moveTo>
                    <a:lnTo>
                      <a:pt x="48735" y="399061"/>
                    </a:lnTo>
                    <a:lnTo>
                      <a:pt x="152539" y="399061"/>
                    </a:lnTo>
                    <a:lnTo>
                      <a:pt x="152539" y="338474"/>
                    </a:lnTo>
                    <a:close/>
                    <a:moveTo>
                      <a:pt x="370194" y="242344"/>
                    </a:moveTo>
                    <a:lnTo>
                      <a:pt x="370194" y="302931"/>
                    </a:lnTo>
                    <a:lnTo>
                      <a:pt x="473997" y="302931"/>
                    </a:lnTo>
                    <a:lnTo>
                      <a:pt x="473997" y="242344"/>
                    </a:lnTo>
                    <a:close/>
                    <a:moveTo>
                      <a:pt x="209464" y="242344"/>
                    </a:moveTo>
                    <a:lnTo>
                      <a:pt x="209464" y="302931"/>
                    </a:lnTo>
                    <a:lnTo>
                      <a:pt x="313268" y="302931"/>
                    </a:lnTo>
                    <a:lnTo>
                      <a:pt x="313268" y="242344"/>
                    </a:lnTo>
                    <a:close/>
                    <a:moveTo>
                      <a:pt x="48735" y="242344"/>
                    </a:moveTo>
                    <a:lnTo>
                      <a:pt x="48735" y="302931"/>
                    </a:lnTo>
                    <a:lnTo>
                      <a:pt x="152539" y="302931"/>
                    </a:lnTo>
                    <a:lnTo>
                      <a:pt x="152539" y="242344"/>
                    </a:lnTo>
                    <a:close/>
                    <a:moveTo>
                      <a:pt x="370194" y="146214"/>
                    </a:moveTo>
                    <a:lnTo>
                      <a:pt x="370194" y="206801"/>
                    </a:lnTo>
                    <a:lnTo>
                      <a:pt x="473997" y="206801"/>
                    </a:lnTo>
                    <a:lnTo>
                      <a:pt x="473997" y="146214"/>
                    </a:lnTo>
                    <a:close/>
                    <a:moveTo>
                      <a:pt x="48735" y="146214"/>
                    </a:moveTo>
                    <a:lnTo>
                      <a:pt x="48735" y="206801"/>
                    </a:lnTo>
                    <a:lnTo>
                      <a:pt x="152539" y="206801"/>
                    </a:lnTo>
                    <a:lnTo>
                      <a:pt x="152539" y="146214"/>
                    </a:lnTo>
                    <a:close/>
                    <a:moveTo>
                      <a:pt x="370194" y="50084"/>
                    </a:moveTo>
                    <a:lnTo>
                      <a:pt x="370194" y="110671"/>
                    </a:lnTo>
                    <a:lnTo>
                      <a:pt x="473997" y="110671"/>
                    </a:lnTo>
                    <a:lnTo>
                      <a:pt x="473997" y="50084"/>
                    </a:lnTo>
                    <a:close/>
                    <a:moveTo>
                      <a:pt x="209464" y="50084"/>
                    </a:moveTo>
                    <a:lnTo>
                      <a:pt x="209464" y="110671"/>
                    </a:lnTo>
                    <a:lnTo>
                      <a:pt x="313268" y="110671"/>
                    </a:lnTo>
                    <a:lnTo>
                      <a:pt x="313268" y="50084"/>
                    </a:lnTo>
                    <a:close/>
                    <a:moveTo>
                      <a:pt x="48735" y="50084"/>
                    </a:moveTo>
                    <a:lnTo>
                      <a:pt x="48735" y="110671"/>
                    </a:lnTo>
                    <a:lnTo>
                      <a:pt x="152539" y="110671"/>
                    </a:lnTo>
                    <a:lnTo>
                      <a:pt x="152539" y="50084"/>
                    </a:lnTo>
                    <a:close/>
                    <a:moveTo>
                      <a:pt x="0" y="0"/>
                    </a:moveTo>
                    <a:lnTo>
                      <a:pt x="516744" y="0"/>
                    </a:lnTo>
                    <a:lnTo>
                      <a:pt x="516744" y="989433"/>
                    </a:lnTo>
                    <a:lnTo>
                      <a:pt x="0" y="9894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3B1CD5D-9EB4-46B2-8286-A8B1F3011228}"/>
                  </a:ext>
                </a:extLst>
              </p:cNvPr>
              <p:cNvSpPr/>
              <p:nvPr/>
            </p:nvSpPr>
            <p:spPr>
              <a:xfrm>
                <a:off x="10958272" y="199342"/>
                <a:ext cx="364512" cy="1780699"/>
              </a:xfrm>
              <a:custGeom>
                <a:avLst/>
                <a:gdLst>
                  <a:gd name="connsiteX0" fmla="*/ 285608 w 487386"/>
                  <a:gd name="connsiteY0" fmla="*/ 1339706 h 2330989"/>
                  <a:gd name="connsiteX1" fmla="*/ 285608 w 487386"/>
                  <a:gd name="connsiteY1" fmla="*/ 1414297 h 2330989"/>
                  <a:gd name="connsiteX2" fmla="*/ 356272 w 487386"/>
                  <a:gd name="connsiteY2" fmla="*/ 1414297 h 2330989"/>
                  <a:gd name="connsiteX3" fmla="*/ 356272 w 487386"/>
                  <a:gd name="connsiteY3" fmla="*/ 1339706 h 2330989"/>
                  <a:gd name="connsiteX4" fmla="*/ 285608 w 487386"/>
                  <a:gd name="connsiteY4" fmla="*/ 1339706 h 2330989"/>
                  <a:gd name="connsiteX5" fmla="*/ 31407 w 487386"/>
                  <a:gd name="connsiteY5" fmla="*/ 1338724 h 2330989"/>
                  <a:gd name="connsiteX6" fmla="*/ 31407 w 487386"/>
                  <a:gd name="connsiteY6" fmla="*/ 1414297 h 2330989"/>
                  <a:gd name="connsiteX7" fmla="*/ 258126 w 487386"/>
                  <a:gd name="connsiteY7" fmla="*/ 1414297 h 2330989"/>
                  <a:gd name="connsiteX8" fmla="*/ 258126 w 487386"/>
                  <a:gd name="connsiteY8" fmla="*/ 1338724 h 2330989"/>
                  <a:gd name="connsiteX9" fmla="*/ 31407 w 487386"/>
                  <a:gd name="connsiteY9" fmla="*/ 1338724 h 2330989"/>
                  <a:gd name="connsiteX10" fmla="*/ 385716 w 487386"/>
                  <a:gd name="connsiteY10" fmla="*/ 1245485 h 2330989"/>
                  <a:gd name="connsiteX11" fmla="*/ 385716 w 487386"/>
                  <a:gd name="connsiteY11" fmla="*/ 1318113 h 2330989"/>
                  <a:gd name="connsiteX12" fmla="*/ 453438 w 487386"/>
                  <a:gd name="connsiteY12" fmla="*/ 1318113 h 2330989"/>
                  <a:gd name="connsiteX13" fmla="*/ 453438 w 487386"/>
                  <a:gd name="connsiteY13" fmla="*/ 1245485 h 2330989"/>
                  <a:gd name="connsiteX14" fmla="*/ 385716 w 487386"/>
                  <a:gd name="connsiteY14" fmla="*/ 1245485 h 2330989"/>
                  <a:gd name="connsiteX15" fmla="*/ 32388 w 487386"/>
                  <a:gd name="connsiteY15" fmla="*/ 1243522 h 2330989"/>
                  <a:gd name="connsiteX16" fmla="*/ 32388 w 487386"/>
                  <a:gd name="connsiteY16" fmla="*/ 1318113 h 2330989"/>
                  <a:gd name="connsiteX17" fmla="*/ 102073 w 487386"/>
                  <a:gd name="connsiteY17" fmla="*/ 1318113 h 2330989"/>
                  <a:gd name="connsiteX18" fmla="*/ 102073 w 487386"/>
                  <a:gd name="connsiteY18" fmla="*/ 1243522 h 2330989"/>
                  <a:gd name="connsiteX19" fmla="*/ 32388 w 487386"/>
                  <a:gd name="connsiteY19" fmla="*/ 1243522 h 2330989"/>
                  <a:gd name="connsiteX20" fmla="*/ 130535 w 487386"/>
                  <a:gd name="connsiteY20" fmla="*/ 1242540 h 2330989"/>
                  <a:gd name="connsiteX21" fmla="*/ 130535 w 487386"/>
                  <a:gd name="connsiteY21" fmla="*/ 1317131 h 2330989"/>
                  <a:gd name="connsiteX22" fmla="*/ 356272 w 487386"/>
                  <a:gd name="connsiteY22" fmla="*/ 1317131 h 2330989"/>
                  <a:gd name="connsiteX23" fmla="*/ 356272 w 487386"/>
                  <a:gd name="connsiteY23" fmla="*/ 1242540 h 2330989"/>
                  <a:gd name="connsiteX24" fmla="*/ 130535 w 487386"/>
                  <a:gd name="connsiteY24" fmla="*/ 1242540 h 2330989"/>
                  <a:gd name="connsiteX25" fmla="*/ 128572 w 487386"/>
                  <a:gd name="connsiteY25" fmla="*/ 1149301 h 2330989"/>
                  <a:gd name="connsiteX26" fmla="*/ 128572 w 487386"/>
                  <a:gd name="connsiteY26" fmla="*/ 1220947 h 2330989"/>
                  <a:gd name="connsiteX27" fmla="*/ 199237 w 487386"/>
                  <a:gd name="connsiteY27" fmla="*/ 1220947 h 2330989"/>
                  <a:gd name="connsiteX28" fmla="*/ 199237 w 487386"/>
                  <a:gd name="connsiteY28" fmla="*/ 1149301 h 2330989"/>
                  <a:gd name="connsiteX29" fmla="*/ 128572 w 487386"/>
                  <a:gd name="connsiteY29" fmla="*/ 1149301 h 2330989"/>
                  <a:gd name="connsiteX30" fmla="*/ 226720 w 487386"/>
                  <a:gd name="connsiteY30" fmla="*/ 1148319 h 2330989"/>
                  <a:gd name="connsiteX31" fmla="*/ 226720 w 487386"/>
                  <a:gd name="connsiteY31" fmla="*/ 1219966 h 2330989"/>
                  <a:gd name="connsiteX32" fmla="*/ 453438 w 487386"/>
                  <a:gd name="connsiteY32" fmla="*/ 1219966 h 2330989"/>
                  <a:gd name="connsiteX33" fmla="*/ 453438 w 487386"/>
                  <a:gd name="connsiteY33" fmla="*/ 1148319 h 2330989"/>
                  <a:gd name="connsiteX34" fmla="*/ 226720 w 487386"/>
                  <a:gd name="connsiteY34" fmla="*/ 1148319 h 2330989"/>
                  <a:gd name="connsiteX35" fmla="*/ 128572 w 487386"/>
                  <a:gd name="connsiteY35" fmla="*/ 1050172 h 2330989"/>
                  <a:gd name="connsiteX36" fmla="*/ 128572 w 487386"/>
                  <a:gd name="connsiteY36" fmla="*/ 1121820 h 2330989"/>
                  <a:gd name="connsiteX37" fmla="*/ 357254 w 487386"/>
                  <a:gd name="connsiteY37" fmla="*/ 1121820 h 2330989"/>
                  <a:gd name="connsiteX38" fmla="*/ 357254 w 487386"/>
                  <a:gd name="connsiteY38" fmla="*/ 1050172 h 2330989"/>
                  <a:gd name="connsiteX39" fmla="*/ 128572 w 487386"/>
                  <a:gd name="connsiteY39" fmla="*/ 1050172 h 2330989"/>
                  <a:gd name="connsiteX40" fmla="*/ 32388 w 487386"/>
                  <a:gd name="connsiteY40" fmla="*/ 1050172 h 2330989"/>
                  <a:gd name="connsiteX41" fmla="*/ 32388 w 487386"/>
                  <a:gd name="connsiteY41" fmla="*/ 1122800 h 2330989"/>
                  <a:gd name="connsiteX42" fmla="*/ 103055 w 487386"/>
                  <a:gd name="connsiteY42" fmla="*/ 1122800 h 2330989"/>
                  <a:gd name="connsiteX43" fmla="*/ 103055 w 487386"/>
                  <a:gd name="connsiteY43" fmla="*/ 1050172 h 2330989"/>
                  <a:gd name="connsiteX44" fmla="*/ 32388 w 487386"/>
                  <a:gd name="connsiteY44" fmla="*/ 1050172 h 2330989"/>
                  <a:gd name="connsiteX45" fmla="*/ 383754 w 487386"/>
                  <a:gd name="connsiteY45" fmla="*/ 953007 h 2330989"/>
                  <a:gd name="connsiteX46" fmla="*/ 383754 w 487386"/>
                  <a:gd name="connsiteY46" fmla="*/ 1024654 h 2330989"/>
                  <a:gd name="connsiteX47" fmla="*/ 452457 w 487386"/>
                  <a:gd name="connsiteY47" fmla="*/ 1024654 h 2330989"/>
                  <a:gd name="connsiteX48" fmla="*/ 452457 w 487386"/>
                  <a:gd name="connsiteY48" fmla="*/ 953007 h 2330989"/>
                  <a:gd name="connsiteX49" fmla="*/ 383754 w 487386"/>
                  <a:gd name="connsiteY49" fmla="*/ 953007 h 2330989"/>
                  <a:gd name="connsiteX50" fmla="*/ 30425 w 487386"/>
                  <a:gd name="connsiteY50" fmla="*/ 953007 h 2330989"/>
                  <a:gd name="connsiteX51" fmla="*/ 30425 w 487386"/>
                  <a:gd name="connsiteY51" fmla="*/ 1023673 h 2330989"/>
                  <a:gd name="connsiteX52" fmla="*/ 259108 w 487386"/>
                  <a:gd name="connsiteY52" fmla="*/ 1023673 h 2330989"/>
                  <a:gd name="connsiteX53" fmla="*/ 259108 w 487386"/>
                  <a:gd name="connsiteY53" fmla="*/ 953007 h 2330989"/>
                  <a:gd name="connsiteX54" fmla="*/ 30425 w 487386"/>
                  <a:gd name="connsiteY54" fmla="*/ 953007 h 2330989"/>
                  <a:gd name="connsiteX55" fmla="*/ 286589 w 487386"/>
                  <a:gd name="connsiteY55" fmla="*/ 952025 h 2330989"/>
                  <a:gd name="connsiteX56" fmla="*/ 286589 w 487386"/>
                  <a:gd name="connsiteY56" fmla="*/ 1023673 h 2330989"/>
                  <a:gd name="connsiteX57" fmla="*/ 357254 w 487386"/>
                  <a:gd name="connsiteY57" fmla="*/ 1023673 h 2330989"/>
                  <a:gd name="connsiteX58" fmla="*/ 357254 w 487386"/>
                  <a:gd name="connsiteY58" fmla="*/ 952025 h 2330989"/>
                  <a:gd name="connsiteX59" fmla="*/ 286589 w 487386"/>
                  <a:gd name="connsiteY59" fmla="*/ 952025 h 2330989"/>
                  <a:gd name="connsiteX60" fmla="*/ 382772 w 487386"/>
                  <a:gd name="connsiteY60" fmla="*/ 854860 h 2330989"/>
                  <a:gd name="connsiteX61" fmla="*/ 382772 w 487386"/>
                  <a:gd name="connsiteY61" fmla="*/ 927489 h 2330989"/>
                  <a:gd name="connsiteX62" fmla="*/ 452457 w 487386"/>
                  <a:gd name="connsiteY62" fmla="*/ 927489 h 2330989"/>
                  <a:gd name="connsiteX63" fmla="*/ 452457 w 487386"/>
                  <a:gd name="connsiteY63" fmla="*/ 854860 h 2330989"/>
                  <a:gd name="connsiteX64" fmla="*/ 382772 w 487386"/>
                  <a:gd name="connsiteY64" fmla="*/ 854860 h 2330989"/>
                  <a:gd name="connsiteX65" fmla="*/ 286589 w 487386"/>
                  <a:gd name="connsiteY65" fmla="*/ 853878 h 2330989"/>
                  <a:gd name="connsiteX66" fmla="*/ 286589 w 487386"/>
                  <a:gd name="connsiteY66" fmla="*/ 927489 h 2330989"/>
                  <a:gd name="connsiteX67" fmla="*/ 355291 w 487386"/>
                  <a:gd name="connsiteY67" fmla="*/ 927489 h 2330989"/>
                  <a:gd name="connsiteX68" fmla="*/ 355291 w 487386"/>
                  <a:gd name="connsiteY68" fmla="*/ 853878 h 2330989"/>
                  <a:gd name="connsiteX69" fmla="*/ 286589 w 487386"/>
                  <a:gd name="connsiteY69" fmla="*/ 853878 h 2330989"/>
                  <a:gd name="connsiteX70" fmla="*/ 384735 w 487386"/>
                  <a:gd name="connsiteY70" fmla="*/ 756713 h 2330989"/>
                  <a:gd name="connsiteX71" fmla="*/ 384735 w 487386"/>
                  <a:gd name="connsiteY71" fmla="*/ 829342 h 2330989"/>
                  <a:gd name="connsiteX72" fmla="*/ 453438 w 487386"/>
                  <a:gd name="connsiteY72" fmla="*/ 829342 h 2330989"/>
                  <a:gd name="connsiteX73" fmla="*/ 453438 w 487386"/>
                  <a:gd name="connsiteY73" fmla="*/ 756713 h 2330989"/>
                  <a:gd name="connsiteX74" fmla="*/ 384735 w 487386"/>
                  <a:gd name="connsiteY74" fmla="*/ 756713 h 2330989"/>
                  <a:gd name="connsiteX75" fmla="*/ 130535 w 487386"/>
                  <a:gd name="connsiteY75" fmla="*/ 756713 h 2330989"/>
                  <a:gd name="connsiteX76" fmla="*/ 130535 w 487386"/>
                  <a:gd name="connsiteY76" fmla="*/ 829342 h 2330989"/>
                  <a:gd name="connsiteX77" fmla="*/ 357254 w 487386"/>
                  <a:gd name="connsiteY77" fmla="*/ 829342 h 2330989"/>
                  <a:gd name="connsiteX78" fmla="*/ 357254 w 487386"/>
                  <a:gd name="connsiteY78" fmla="*/ 756713 h 2330989"/>
                  <a:gd name="connsiteX79" fmla="*/ 130535 w 487386"/>
                  <a:gd name="connsiteY79" fmla="*/ 756713 h 2330989"/>
                  <a:gd name="connsiteX80" fmla="*/ 32388 w 487386"/>
                  <a:gd name="connsiteY80" fmla="*/ 755731 h 2330989"/>
                  <a:gd name="connsiteX81" fmla="*/ 32388 w 487386"/>
                  <a:gd name="connsiteY81" fmla="*/ 830323 h 2330989"/>
                  <a:gd name="connsiteX82" fmla="*/ 102073 w 487386"/>
                  <a:gd name="connsiteY82" fmla="*/ 830323 h 2330989"/>
                  <a:gd name="connsiteX83" fmla="*/ 102073 w 487386"/>
                  <a:gd name="connsiteY83" fmla="*/ 755731 h 2330989"/>
                  <a:gd name="connsiteX84" fmla="*/ 32388 w 487386"/>
                  <a:gd name="connsiteY84" fmla="*/ 755731 h 2330989"/>
                  <a:gd name="connsiteX85" fmla="*/ 382772 w 487386"/>
                  <a:gd name="connsiteY85" fmla="*/ 658566 h 2330989"/>
                  <a:gd name="connsiteX86" fmla="*/ 382772 w 487386"/>
                  <a:gd name="connsiteY86" fmla="*/ 733158 h 2330989"/>
                  <a:gd name="connsiteX87" fmla="*/ 452457 w 487386"/>
                  <a:gd name="connsiteY87" fmla="*/ 733158 h 2330989"/>
                  <a:gd name="connsiteX88" fmla="*/ 452457 w 487386"/>
                  <a:gd name="connsiteY88" fmla="*/ 658566 h 2330989"/>
                  <a:gd name="connsiteX89" fmla="*/ 382772 w 487386"/>
                  <a:gd name="connsiteY89" fmla="*/ 658566 h 2330989"/>
                  <a:gd name="connsiteX90" fmla="*/ 31407 w 487386"/>
                  <a:gd name="connsiteY90" fmla="*/ 658566 h 2330989"/>
                  <a:gd name="connsiteX91" fmla="*/ 31407 w 487386"/>
                  <a:gd name="connsiteY91" fmla="*/ 735121 h 2330989"/>
                  <a:gd name="connsiteX92" fmla="*/ 259108 w 487386"/>
                  <a:gd name="connsiteY92" fmla="*/ 735121 h 2330989"/>
                  <a:gd name="connsiteX93" fmla="*/ 259108 w 487386"/>
                  <a:gd name="connsiteY93" fmla="*/ 658566 h 2330989"/>
                  <a:gd name="connsiteX94" fmla="*/ 31407 w 487386"/>
                  <a:gd name="connsiteY94" fmla="*/ 658566 h 2330989"/>
                  <a:gd name="connsiteX95" fmla="*/ 226720 w 487386"/>
                  <a:gd name="connsiteY95" fmla="*/ 561400 h 2330989"/>
                  <a:gd name="connsiteX96" fmla="*/ 226720 w 487386"/>
                  <a:gd name="connsiteY96" fmla="*/ 638937 h 2330989"/>
                  <a:gd name="connsiteX97" fmla="*/ 451475 w 487386"/>
                  <a:gd name="connsiteY97" fmla="*/ 638937 h 2330989"/>
                  <a:gd name="connsiteX98" fmla="*/ 451475 w 487386"/>
                  <a:gd name="connsiteY98" fmla="*/ 561400 h 2330989"/>
                  <a:gd name="connsiteX99" fmla="*/ 226720 w 487386"/>
                  <a:gd name="connsiteY99" fmla="*/ 561400 h 2330989"/>
                  <a:gd name="connsiteX100" fmla="*/ 128572 w 487386"/>
                  <a:gd name="connsiteY100" fmla="*/ 561400 h 2330989"/>
                  <a:gd name="connsiteX101" fmla="*/ 128572 w 487386"/>
                  <a:gd name="connsiteY101" fmla="*/ 636974 h 2330989"/>
                  <a:gd name="connsiteX102" fmla="*/ 198257 w 487386"/>
                  <a:gd name="connsiteY102" fmla="*/ 636974 h 2330989"/>
                  <a:gd name="connsiteX103" fmla="*/ 198257 w 487386"/>
                  <a:gd name="connsiteY103" fmla="*/ 561400 h 2330989"/>
                  <a:gd name="connsiteX104" fmla="*/ 128572 w 487386"/>
                  <a:gd name="connsiteY104" fmla="*/ 561400 h 2330989"/>
                  <a:gd name="connsiteX105" fmla="*/ 129554 w 487386"/>
                  <a:gd name="connsiteY105" fmla="*/ 464235 h 2330989"/>
                  <a:gd name="connsiteX106" fmla="*/ 129554 w 487386"/>
                  <a:gd name="connsiteY106" fmla="*/ 540790 h 2330989"/>
                  <a:gd name="connsiteX107" fmla="*/ 356272 w 487386"/>
                  <a:gd name="connsiteY107" fmla="*/ 540790 h 2330989"/>
                  <a:gd name="connsiteX108" fmla="*/ 356272 w 487386"/>
                  <a:gd name="connsiteY108" fmla="*/ 464235 h 2330989"/>
                  <a:gd name="connsiteX109" fmla="*/ 129554 w 487386"/>
                  <a:gd name="connsiteY109" fmla="*/ 464235 h 2330989"/>
                  <a:gd name="connsiteX110" fmla="*/ 34352 w 487386"/>
                  <a:gd name="connsiteY110" fmla="*/ 463253 h 2330989"/>
                  <a:gd name="connsiteX111" fmla="*/ 34352 w 487386"/>
                  <a:gd name="connsiteY111" fmla="*/ 539808 h 2330989"/>
                  <a:gd name="connsiteX112" fmla="*/ 102073 w 487386"/>
                  <a:gd name="connsiteY112" fmla="*/ 539808 h 2330989"/>
                  <a:gd name="connsiteX113" fmla="*/ 102073 w 487386"/>
                  <a:gd name="connsiteY113" fmla="*/ 463253 h 2330989"/>
                  <a:gd name="connsiteX114" fmla="*/ 34352 w 487386"/>
                  <a:gd name="connsiteY114" fmla="*/ 463253 h 2330989"/>
                  <a:gd name="connsiteX115" fmla="*/ 384735 w 487386"/>
                  <a:gd name="connsiteY115" fmla="*/ 462272 h 2330989"/>
                  <a:gd name="connsiteX116" fmla="*/ 384735 w 487386"/>
                  <a:gd name="connsiteY116" fmla="*/ 540790 h 2330989"/>
                  <a:gd name="connsiteX117" fmla="*/ 451475 w 487386"/>
                  <a:gd name="connsiteY117" fmla="*/ 540790 h 2330989"/>
                  <a:gd name="connsiteX118" fmla="*/ 451475 w 487386"/>
                  <a:gd name="connsiteY118" fmla="*/ 462272 h 2330989"/>
                  <a:gd name="connsiteX119" fmla="*/ 384735 w 487386"/>
                  <a:gd name="connsiteY119" fmla="*/ 462272 h 2330989"/>
                  <a:gd name="connsiteX120" fmla="*/ 52999 w 487386"/>
                  <a:gd name="connsiteY120" fmla="*/ 286589 h 2330989"/>
                  <a:gd name="connsiteX121" fmla="*/ 52999 w 487386"/>
                  <a:gd name="connsiteY121" fmla="*/ 364126 h 2330989"/>
                  <a:gd name="connsiteX122" fmla="*/ 192368 w 487386"/>
                  <a:gd name="connsiteY122" fmla="*/ 364126 h 2330989"/>
                  <a:gd name="connsiteX123" fmla="*/ 192368 w 487386"/>
                  <a:gd name="connsiteY123" fmla="*/ 286589 h 2330989"/>
                  <a:gd name="connsiteX124" fmla="*/ 52999 w 487386"/>
                  <a:gd name="connsiteY124" fmla="*/ 286589 h 2330989"/>
                  <a:gd name="connsiteX125" fmla="*/ 295422 w 487386"/>
                  <a:gd name="connsiteY125" fmla="*/ 285608 h 2330989"/>
                  <a:gd name="connsiteX126" fmla="*/ 295422 w 487386"/>
                  <a:gd name="connsiteY126" fmla="*/ 364126 h 2330989"/>
                  <a:gd name="connsiteX127" fmla="*/ 434790 w 487386"/>
                  <a:gd name="connsiteY127" fmla="*/ 364126 h 2330989"/>
                  <a:gd name="connsiteX128" fmla="*/ 434790 w 487386"/>
                  <a:gd name="connsiteY128" fmla="*/ 285608 h 2330989"/>
                  <a:gd name="connsiteX129" fmla="*/ 295422 w 487386"/>
                  <a:gd name="connsiteY129" fmla="*/ 285608 h 2330989"/>
                  <a:gd name="connsiteX130" fmla="*/ 51036 w 487386"/>
                  <a:gd name="connsiteY130" fmla="*/ 186479 h 2330989"/>
                  <a:gd name="connsiteX131" fmla="*/ 51036 w 487386"/>
                  <a:gd name="connsiteY131" fmla="*/ 259108 h 2330989"/>
                  <a:gd name="connsiteX132" fmla="*/ 190405 w 487386"/>
                  <a:gd name="connsiteY132" fmla="*/ 259108 h 2330989"/>
                  <a:gd name="connsiteX133" fmla="*/ 190405 w 487386"/>
                  <a:gd name="connsiteY133" fmla="*/ 186479 h 2330989"/>
                  <a:gd name="connsiteX134" fmla="*/ 51036 w 487386"/>
                  <a:gd name="connsiteY134" fmla="*/ 186479 h 2330989"/>
                  <a:gd name="connsiteX135" fmla="*/ 294440 w 487386"/>
                  <a:gd name="connsiteY135" fmla="*/ 185498 h 2330989"/>
                  <a:gd name="connsiteX136" fmla="*/ 294440 w 487386"/>
                  <a:gd name="connsiteY136" fmla="*/ 260090 h 2330989"/>
                  <a:gd name="connsiteX137" fmla="*/ 432828 w 487386"/>
                  <a:gd name="connsiteY137" fmla="*/ 260090 h 2330989"/>
                  <a:gd name="connsiteX138" fmla="*/ 432828 w 487386"/>
                  <a:gd name="connsiteY138" fmla="*/ 185498 h 2330989"/>
                  <a:gd name="connsiteX139" fmla="*/ 294440 w 487386"/>
                  <a:gd name="connsiteY139" fmla="*/ 185498 h 2330989"/>
                  <a:gd name="connsiteX140" fmla="*/ 52999 w 487386"/>
                  <a:gd name="connsiteY140" fmla="*/ 89314 h 2330989"/>
                  <a:gd name="connsiteX141" fmla="*/ 52999 w 487386"/>
                  <a:gd name="connsiteY141" fmla="*/ 158017 h 2330989"/>
                  <a:gd name="connsiteX142" fmla="*/ 191387 w 487386"/>
                  <a:gd name="connsiteY142" fmla="*/ 158017 h 2330989"/>
                  <a:gd name="connsiteX143" fmla="*/ 191387 w 487386"/>
                  <a:gd name="connsiteY143" fmla="*/ 89314 h 2330989"/>
                  <a:gd name="connsiteX144" fmla="*/ 52999 w 487386"/>
                  <a:gd name="connsiteY144" fmla="*/ 89314 h 2330989"/>
                  <a:gd name="connsiteX145" fmla="*/ 296403 w 487386"/>
                  <a:gd name="connsiteY145" fmla="*/ 87351 h 2330989"/>
                  <a:gd name="connsiteX146" fmla="*/ 296403 w 487386"/>
                  <a:gd name="connsiteY146" fmla="*/ 158998 h 2330989"/>
                  <a:gd name="connsiteX147" fmla="*/ 432828 w 487386"/>
                  <a:gd name="connsiteY147" fmla="*/ 158998 h 2330989"/>
                  <a:gd name="connsiteX148" fmla="*/ 432828 w 487386"/>
                  <a:gd name="connsiteY148" fmla="*/ 87351 h 2330989"/>
                  <a:gd name="connsiteX149" fmla="*/ 296403 w 487386"/>
                  <a:gd name="connsiteY149" fmla="*/ 87351 h 2330989"/>
                  <a:gd name="connsiteX150" fmla="*/ 26499 w 487386"/>
                  <a:gd name="connsiteY150" fmla="*/ 0 h 2330989"/>
                  <a:gd name="connsiteX151" fmla="*/ 219849 w 487386"/>
                  <a:gd name="connsiteY151" fmla="*/ 0 h 2330989"/>
                  <a:gd name="connsiteX152" fmla="*/ 219849 w 487386"/>
                  <a:gd name="connsiteY152" fmla="*/ 111888 h 2330989"/>
                  <a:gd name="connsiteX153" fmla="*/ 219849 w 487386"/>
                  <a:gd name="connsiteY153" fmla="*/ 337625 h 2330989"/>
                  <a:gd name="connsiteX154" fmla="*/ 263033 w 487386"/>
                  <a:gd name="connsiteY154" fmla="*/ 366088 h 2330989"/>
                  <a:gd name="connsiteX155" fmla="*/ 263033 w 487386"/>
                  <a:gd name="connsiteY155" fmla="*/ 2945 h 2330989"/>
                  <a:gd name="connsiteX156" fmla="*/ 461290 w 487386"/>
                  <a:gd name="connsiteY156" fmla="*/ 2945 h 2330989"/>
                  <a:gd name="connsiteX157" fmla="*/ 463253 w 487386"/>
                  <a:gd name="connsiteY157" fmla="*/ 330756 h 2330989"/>
                  <a:gd name="connsiteX158" fmla="*/ 481901 w 487386"/>
                  <a:gd name="connsiteY158" fmla="*/ 1297502 h 2330989"/>
                  <a:gd name="connsiteX159" fmla="*/ 483863 w 487386"/>
                  <a:gd name="connsiteY159" fmla="*/ 2269156 h 2330989"/>
                  <a:gd name="connsiteX160" fmla="*/ 483863 w 487386"/>
                  <a:gd name="connsiteY160" fmla="*/ 2330989 h 2330989"/>
                  <a:gd name="connsiteX161" fmla="*/ 0 w 487386"/>
                  <a:gd name="connsiteY161" fmla="*/ 2330989 h 2330989"/>
                  <a:gd name="connsiteX162" fmla="*/ 0 w 487386"/>
                  <a:gd name="connsiteY162" fmla="*/ 2284859 h 2330989"/>
                  <a:gd name="connsiteX163" fmla="*/ 0 w 487386"/>
                  <a:gd name="connsiteY163" fmla="*/ 421051 h 2330989"/>
                  <a:gd name="connsiteX164" fmla="*/ 26499 w 487386"/>
                  <a:gd name="connsiteY164" fmla="*/ 0 h 233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487386" h="2330989">
                    <a:moveTo>
                      <a:pt x="285608" y="1339706"/>
                    </a:moveTo>
                    <a:cubicBezTo>
                      <a:pt x="285608" y="1366205"/>
                      <a:pt x="285608" y="1388779"/>
                      <a:pt x="285608" y="1414297"/>
                    </a:cubicBezTo>
                    <a:cubicBezTo>
                      <a:pt x="312107" y="1414297"/>
                      <a:pt x="333699" y="1414297"/>
                      <a:pt x="356272" y="1414297"/>
                    </a:cubicBezTo>
                    <a:cubicBezTo>
                      <a:pt x="356272" y="1387797"/>
                      <a:pt x="356272" y="1364242"/>
                      <a:pt x="356272" y="1339706"/>
                    </a:cubicBezTo>
                    <a:cubicBezTo>
                      <a:pt x="331736" y="1339706"/>
                      <a:pt x="309163" y="1339706"/>
                      <a:pt x="285608" y="1339706"/>
                    </a:cubicBezTo>
                    <a:close/>
                    <a:moveTo>
                      <a:pt x="31407" y="1338724"/>
                    </a:moveTo>
                    <a:cubicBezTo>
                      <a:pt x="31407" y="1366205"/>
                      <a:pt x="31407" y="1389760"/>
                      <a:pt x="31407" y="1414297"/>
                    </a:cubicBezTo>
                    <a:cubicBezTo>
                      <a:pt x="108942" y="1414297"/>
                      <a:pt x="183534" y="1414297"/>
                      <a:pt x="258126" y="1414297"/>
                    </a:cubicBezTo>
                    <a:cubicBezTo>
                      <a:pt x="258126" y="1386816"/>
                      <a:pt x="258126" y="1363261"/>
                      <a:pt x="258126" y="1338724"/>
                    </a:cubicBezTo>
                    <a:cubicBezTo>
                      <a:pt x="180590" y="1338724"/>
                      <a:pt x="106980" y="1338724"/>
                      <a:pt x="31407" y="1338724"/>
                    </a:cubicBezTo>
                    <a:close/>
                    <a:moveTo>
                      <a:pt x="385716" y="1245485"/>
                    </a:moveTo>
                    <a:cubicBezTo>
                      <a:pt x="385716" y="1271984"/>
                      <a:pt x="385716" y="1295539"/>
                      <a:pt x="385716" y="1318113"/>
                    </a:cubicBezTo>
                    <a:cubicBezTo>
                      <a:pt x="410253" y="1318113"/>
                      <a:pt x="430864" y="1318113"/>
                      <a:pt x="453438" y="1318113"/>
                    </a:cubicBezTo>
                    <a:cubicBezTo>
                      <a:pt x="453438" y="1293576"/>
                      <a:pt x="453438" y="1271003"/>
                      <a:pt x="453438" y="1245485"/>
                    </a:cubicBezTo>
                    <a:cubicBezTo>
                      <a:pt x="427920" y="1245485"/>
                      <a:pt x="406328" y="1245485"/>
                      <a:pt x="385716" y="1245485"/>
                    </a:cubicBezTo>
                    <a:close/>
                    <a:moveTo>
                      <a:pt x="32388" y="1243522"/>
                    </a:moveTo>
                    <a:cubicBezTo>
                      <a:pt x="32388" y="1270021"/>
                      <a:pt x="32388" y="1292595"/>
                      <a:pt x="32388" y="1318113"/>
                    </a:cubicBezTo>
                    <a:cubicBezTo>
                      <a:pt x="55943" y="1318113"/>
                      <a:pt x="78518" y="1318113"/>
                      <a:pt x="102073" y="1318113"/>
                    </a:cubicBezTo>
                    <a:cubicBezTo>
                      <a:pt x="102073" y="1292595"/>
                      <a:pt x="102073" y="1269040"/>
                      <a:pt x="102073" y="1243522"/>
                    </a:cubicBezTo>
                    <a:cubicBezTo>
                      <a:pt x="77536" y="1243522"/>
                      <a:pt x="55943" y="1243522"/>
                      <a:pt x="32388" y="1243522"/>
                    </a:cubicBezTo>
                    <a:close/>
                    <a:moveTo>
                      <a:pt x="130535" y="1242540"/>
                    </a:moveTo>
                    <a:cubicBezTo>
                      <a:pt x="130535" y="1271003"/>
                      <a:pt x="130535" y="1294558"/>
                      <a:pt x="130535" y="1317131"/>
                    </a:cubicBezTo>
                    <a:cubicBezTo>
                      <a:pt x="208071" y="1317131"/>
                      <a:pt x="281681" y="1317131"/>
                      <a:pt x="356272" y="1317131"/>
                    </a:cubicBezTo>
                    <a:cubicBezTo>
                      <a:pt x="356272" y="1290632"/>
                      <a:pt x="356272" y="1267077"/>
                      <a:pt x="356272" y="1242540"/>
                    </a:cubicBezTo>
                    <a:cubicBezTo>
                      <a:pt x="278737" y="1242540"/>
                      <a:pt x="206108" y="1242540"/>
                      <a:pt x="130535" y="1242540"/>
                    </a:cubicBezTo>
                    <a:close/>
                    <a:moveTo>
                      <a:pt x="128572" y="1149301"/>
                    </a:moveTo>
                    <a:cubicBezTo>
                      <a:pt x="128572" y="1174819"/>
                      <a:pt x="128572" y="1197392"/>
                      <a:pt x="128572" y="1220947"/>
                    </a:cubicBezTo>
                    <a:cubicBezTo>
                      <a:pt x="153109" y="1220947"/>
                      <a:pt x="174701" y="1220947"/>
                      <a:pt x="199237" y="1220947"/>
                    </a:cubicBezTo>
                    <a:cubicBezTo>
                      <a:pt x="199237" y="1193466"/>
                      <a:pt x="199237" y="1171874"/>
                      <a:pt x="199237" y="1149301"/>
                    </a:cubicBezTo>
                    <a:cubicBezTo>
                      <a:pt x="173719" y="1149301"/>
                      <a:pt x="151146" y="1149301"/>
                      <a:pt x="128572" y="1149301"/>
                    </a:cubicBezTo>
                    <a:close/>
                    <a:moveTo>
                      <a:pt x="226720" y="1148319"/>
                    </a:moveTo>
                    <a:cubicBezTo>
                      <a:pt x="226720" y="1174819"/>
                      <a:pt x="226720" y="1196411"/>
                      <a:pt x="226720" y="1219966"/>
                    </a:cubicBezTo>
                    <a:cubicBezTo>
                      <a:pt x="303273" y="1219966"/>
                      <a:pt x="377866" y="1219966"/>
                      <a:pt x="453438" y="1219966"/>
                    </a:cubicBezTo>
                    <a:cubicBezTo>
                      <a:pt x="453438" y="1195429"/>
                      <a:pt x="453438" y="1172856"/>
                      <a:pt x="453438" y="1148319"/>
                    </a:cubicBezTo>
                    <a:cubicBezTo>
                      <a:pt x="373940" y="1148319"/>
                      <a:pt x="300329" y="1148319"/>
                      <a:pt x="226720" y="1148319"/>
                    </a:cubicBezTo>
                    <a:close/>
                    <a:moveTo>
                      <a:pt x="128572" y="1050172"/>
                    </a:moveTo>
                    <a:cubicBezTo>
                      <a:pt x="128572" y="1075690"/>
                      <a:pt x="128572" y="1098264"/>
                      <a:pt x="128572" y="1121820"/>
                    </a:cubicBezTo>
                    <a:cubicBezTo>
                      <a:pt x="206108" y="1121820"/>
                      <a:pt x="280700" y="1121820"/>
                      <a:pt x="357254" y="1121820"/>
                    </a:cubicBezTo>
                    <a:cubicBezTo>
                      <a:pt x="357254" y="1096301"/>
                      <a:pt x="357254" y="1074709"/>
                      <a:pt x="357254" y="1050172"/>
                    </a:cubicBezTo>
                    <a:cubicBezTo>
                      <a:pt x="279719" y="1050172"/>
                      <a:pt x="204145" y="1050172"/>
                      <a:pt x="128572" y="1050172"/>
                    </a:cubicBezTo>
                    <a:close/>
                    <a:moveTo>
                      <a:pt x="32388" y="1050172"/>
                    </a:moveTo>
                    <a:cubicBezTo>
                      <a:pt x="32388" y="1076672"/>
                      <a:pt x="32388" y="1100227"/>
                      <a:pt x="32388" y="1122800"/>
                    </a:cubicBezTo>
                    <a:cubicBezTo>
                      <a:pt x="57906" y="1122800"/>
                      <a:pt x="79498" y="1122800"/>
                      <a:pt x="103055" y="1122800"/>
                    </a:cubicBezTo>
                    <a:cubicBezTo>
                      <a:pt x="103055" y="1097282"/>
                      <a:pt x="103055" y="1074709"/>
                      <a:pt x="103055" y="1050172"/>
                    </a:cubicBezTo>
                    <a:cubicBezTo>
                      <a:pt x="76555" y="1050172"/>
                      <a:pt x="53981" y="1050172"/>
                      <a:pt x="32388" y="1050172"/>
                    </a:cubicBezTo>
                    <a:close/>
                    <a:moveTo>
                      <a:pt x="383754" y="953007"/>
                    </a:moveTo>
                    <a:cubicBezTo>
                      <a:pt x="383754" y="978525"/>
                      <a:pt x="383754" y="1001098"/>
                      <a:pt x="383754" y="1024654"/>
                    </a:cubicBezTo>
                    <a:cubicBezTo>
                      <a:pt x="408291" y="1024654"/>
                      <a:pt x="429883" y="1024654"/>
                      <a:pt x="452457" y="1024654"/>
                    </a:cubicBezTo>
                    <a:cubicBezTo>
                      <a:pt x="452457" y="998154"/>
                      <a:pt x="452457" y="974599"/>
                      <a:pt x="452457" y="953007"/>
                    </a:cubicBezTo>
                    <a:cubicBezTo>
                      <a:pt x="426939" y="953007"/>
                      <a:pt x="405346" y="953007"/>
                      <a:pt x="383754" y="953007"/>
                    </a:cubicBezTo>
                    <a:close/>
                    <a:moveTo>
                      <a:pt x="30425" y="953007"/>
                    </a:moveTo>
                    <a:cubicBezTo>
                      <a:pt x="30425" y="977543"/>
                      <a:pt x="30425" y="998154"/>
                      <a:pt x="30425" y="1023673"/>
                    </a:cubicBezTo>
                    <a:cubicBezTo>
                      <a:pt x="109924" y="1023673"/>
                      <a:pt x="185497" y="1023673"/>
                      <a:pt x="259108" y="1023673"/>
                    </a:cubicBezTo>
                    <a:cubicBezTo>
                      <a:pt x="259108" y="997172"/>
                      <a:pt x="259108" y="975580"/>
                      <a:pt x="259108" y="953007"/>
                    </a:cubicBezTo>
                    <a:cubicBezTo>
                      <a:pt x="181572" y="953007"/>
                      <a:pt x="105999" y="953007"/>
                      <a:pt x="30425" y="953007"/>
                    </a:cubicBezTo>
                    <a:close/>
                    <a:moveTo>
                      <a:pt x="286589" y="952025"/>
                    </a:moveTo>
                    <a:cubicBezTo>
                      <a:pt x="286589" y="977543"/>
                      <a:pt x="286589" y="1001098"/>
                      <a:pt x="286589" y="1023673"/>
                    </a:cubicBezTo>
                    <a:cubicBezTo>
                      <a:pt x="312107" y="1023673"/>
                      <a:pt x="333699" y="1023673"/>
                      <a:pt x="357254" y="1023673"/>
                    </a:cubicBezTo>
                    <a:cubicBezTo>
                      <a:pt x="357254" y="999135"/>
                      <a:pt x="357254" y="977543"/>
                      <a:pt x="357254" y="952025"/>
                    </a:cubicBezTo>
                    <a:cubicBezTo>
                      <a:pt x="330754" y="952025"/>
                      <a:pt x="309163" y="952025"/>
                      <a:pt x="286589" y="952025"/>
                    </a:cubicBezTo>
                    <a:close/>
                    <a:moveTo>
                      <a:pt x="382772" y="854860"/>
                    </a:moveTo>
                    <a:cubicBezTo>
                      <a:pt x="382772" y="879396"/>
                      <a:pt x="382772" y="901970"/>
                      <a:pt x="382772" y="927489"/>
                    </a:cubicBezTo>
                    <a:cubicBezTo>
                      <a:pt x="409272" y="927489"/>
                      <a:pt x="429883" y="927489"/>
                      <a:pt x="452457" y="927489"/>
                    </a:cubicBezTo>
                    <a:cubicBezTo>
                      <a:pt x="452457" y="901970"/>
                      <a:pt x="452457" y="878415"/>
                      <a:pt x="452457" y="854860"/>
                    </a:cubicBezTo>
                    <a:cubicBezTo>
                      <a:pt x="426939" y="854860"/>
                      <a:pt x="405346" y="854860"/>
                      <a:pt x="382772" y="854860"/>
                    </a:cubicBezTo>
                    <a:close/>
                    <a:moveTo>
                      <a:pt x="286589" y="853878"/>
                    </a:moveTo>
                    <a:cubicBezTo>
                      <a:pt x="286589" y="880378"/>
                      <a:pt x="286589" y="902951"/>
                      <a:pt x="286589" y="927489"/>
                    </a:cubicBezTo>
                    <a:cubicBezTo>
                      <a:pt x="311125" y="927489"/>
                      <a:pt x="331736" y="927489"/>
                      <a:pt x="355291" y="927489"/>
                    </a:cubicBezTo>
                    <a:cubicBezTo>
                      <a:pt x="355291" y="901970"/>
                      <a:pt x="355291" y="878415"/>
                      <a:pt x="355291" y="853878"/>
                    </a:cubicBezTo>
                    <a:cubicBezTo>
                      <a:pt x="330754" y="853878"/>
                      <a:pt x="308181" y="853878"/>
                      <a:pt x="286589" y="853878"/>
                    </a:cubicBezTo>
                    <a:close/>
                    <a:moveTo>
                      <a:pt x="384735" y="756713"/>
                    </a:moveTo>
                    <a:cubicBezTo>
                      <a:pt x="384735" y="783212"/>
                      <a:pt x="384735" y="806767"/>
                      <a:pt x="384735" y="829342"/>
                    </a:cubicBezTo>
                    <a:cubicBezTo>
                      <a:pt x="409272" y="829342"/>
                      <a:pt x="429883" y="829342"/>
                      <a:pt x="453438" y="829342"/>
                    </a:cubicBezTo>
                    <a:cubicBezTo>
                      <a:pt x="453438" y="804805"/>
                      <a:pt x="453438" y="783212"/>
                      <a:pt x="453438" y="756713"/>
                    </a:cubicBezTo>
                    <a:cubicBezTo>
                      <a:pt x="427920" y="756713"/>
                      <a:pt x="406328" y="756713"/>
                      <a:pt x="384735" y="756713"/>
                    </a:cubicBezTo>
                    <a:close/>
                    <a:moveTo>
                      <a:pt x="130535" y="756713"/>
                    </a:moveTo>
                    <a:cubicBezTo>
                      <a:pt x="130535" y="784194"/>
                      <a:pt x="130535" y="807749"/>
                      <a:pt x="130535" y="829342"/>
                    </a:cubicBezTo>
                    <a:cubicBezTo>
                      <a:pt x="208071" y="829342"/>
                      <a:pt x="282663" y="829342"/>
                      <a:pt x="357254" y="829342"/>
                    </a:cubicBezTo>
                    <a:cubicBezTo>
                      <a:pt x="357254" y="802842"/>
                      <a:pt x="357254" y="781249"/>
                      <a:pt x="357254" y="756713"/>
                    </a:cubicBezTo>
                    <a:cubicBezTo>
                      <a:pt x="277755" y="756713"/>
                      <a:pt x="203163" y="756713"/>
                      <a:pt x="130535" y="756713"/>
                    </a:cubicBezTo>
                    <a:close/>
                    <a:moveTo>
                      <a:pt x="32388" y="755731"/>
                    </a:moveTo>
                    <a:cubicBezTo>
                      <a:pt x="32388" y="781249"/>
                      <a:pt x="32388" y="804805"/>
                      <a:pt x="32388" y="830323"/>
                    </a:cubicBezTo>
                    <a:cubicBezTo>
                      <a:pt x="56925" y="830323"/>
                      <a:pt x="78518" y="830323"/>
                      <a:pt x="102073" y="830323"/>
                    </a:cubicBezTo>
                    <a:cubicBezTo>
                      <a:pt x="102073" y="803824"/>
                      <a:pt x="102073" y="781249"/>
                      <a:pt x="102073" y="755731"/>
                    </a:cubicBezTo>
                    <a:cubicBezTo>
                      <a:pt x="77536" y="755731"/>
                      <a:pt x="55943" y="755731"/>
                      <a:pt x="32388" y="755731"/>
                    </a:cubicBezTo>
                    <a:close/>
                    <a:moveTo>
                      <a:pt x="382772" y="658566"/>
                    </a:moveTo>
                    <a:cubicBezTo>
                      <a:pt x="382772" y="685065"/>
                      <a:pt x="382772" y="707640"/>
                      <a:pt x="382772" y="733158"/>
                    </a:cubicBezTo>
                    <a:cubicBezTo>
                      <a:pt x="408291" y="733158"/>
                      <a:pt x="429883" y="733158"/>
                      <a:pt x="452457" y="733158"/>
                    </a:cubicBezTo>
                    <a:cubicBezTo>
                      <a:pt x="452457" y="706658"/>
                      <a:pt x="452457" y="683102"/>
                      <a:pt x="452457" y="658566"/>
                    </a:cubicBezTo>
                    <a:cubicBezTo>
                      <a:pt x="427920" y="658566"/>
                      <a:pt x="405346" y="658566"/>
                      <a:pt x="382772" y="658566"/>
                    </a:cubicBezTo>
                    <a:close/>
                    <a:moveTo>
                      <a:pt x="31407" y="658566"/>
                    </a:moveTo>
                    <a:cubicBezTo>
                      <a:pt x="31407" y="684084"/>
                      <a:pt x="31407" y="707640"/>
                      <a:pt x="31407" y="735121"/>
                    </a:cubicBezTo>
                    <a:cubicBezTo>
                      <a:pt x="107962" y="735121"/>
                      <a:pt x="182553" y="735121"/>
                      <a:pt x="259108" y="735121"/>
                    </a:cubicBezTo>
                    <a:cubicBezTo>
                      <a:pt x="259108" y="706658"/>
                      <a:pt x="259108" y="684084"/>
                      <a:pt x="259108" y="658566"/>
                    </a:cubicBezTo>
                    <a:cubicBezTo>
                      <a:pt x="182553" y="658566"/>
                      <a:pt x="107962" y="658566"/>
                      <a:pt x="31407" y="658566"/>
                    </a:cubicBezTo>
                    <a:close/>
                    <a:moveTo>
                      <a:pt x="226720" y="561400"/>
                    </a:moveTo>
                    <a:cubicBezTo>
                      <a:pt x="226720" y="586918"/>
                      <a:pt x="226720" y="610474"/>
                      <a:pt x="226720" y="638937"/>
                    </a:cubicBezTo>
                    <a:cubicBezTo>
                      <a:pt x="304255" y="638937"/>
                      <a:pt x="376884" y="638937"/>
                      <a:pt x="451475" y="638937"/>
                    </a:cubicBezTo>
                    <a:cubicBezTo>
                      <a:pt x="451475" y="611456"/>
                      <a:pt x="451475" y="586918"/>
                      <a:pt x="451475" y="561400"/>
                    </a:cubicBezTo>
                    <a:cubicBezTo>
                      <a:pt x="374921" y="561400"/>
                      <a:pt x="302292" y="561400"/>
                      <a:pt x="226720" y="561400"/>
                    </a:cubicBezTo>
                    <a:close/>
                    <a:moveTo>
                      <a:pt x="128572" y="561400"/>
                    </a:moveTo>
                    <a:cubicBezTo>
                      <a:pt x="128572" y="587900"/>
                      <a:pt x="128572" y="611456"/>
                      <a:pt x="128572" y="636974"/>
                    </a:cubicBezTo>
                    <a:cubicBezTo>
                      <a:pt x="156053" y="636974"/>
                      <a:pt x="177645" y="636974"/>
                      <a:pt x="198257" y="636974"/>
                    </a:cubicBezTo>
                    <a:cubicBezTo>
                      <a:pt x="198257" y="609493"/>
                      <a:pt x="198257" y="585938"/>
                      <a:pt x="198257" y="561400"/>
                    </a:cubicBezTo>
                    <a:cubicBezTo>
                      <a:pt x="173719" y="561400"/>
                      <a:pt x="152128" y="561400"/>
                      <a:pt x="128572" y="561400"/>
                    </a:cubicBezTo>
                    <a:close/>
                    <a:moveTo>
                      <a:pt x="129554" y="464235"/>
                    </a:moveTo>
                    <a:cubicBezTo>
                      <a:pt x="129554" y="489754"/>
                      <a:pt x="129554" y="513309"/>
                      <a:pt x="129554" y="540790"/>
                    </a:cubicBezTo>
                    <a:cubicBezTo>
                      <a:pt x="208071" y="540790"/>
                      <a:pt x="282663" y="540790"/>
                      <a:pt x="356272" y="540790"/>
                    </a:cubicBezTo>
                    <a:cubicBezTo>
                      <a:pt x="356272" y="513309"/>
                      <a:pt x="356272" y="489754"/>
                      <a:pt x="356272" y="464235"/>
                    </a:cubicBezTo>
                    <a:cubicBezTo>
                      <a:pt x="279719" y="464235"/>
                      <a:pt x="205126" y="464235"/>
                      <a:pt x="129554" y="464235"/>
                    </a:cubicBezTo>
                    <a:close/>
                    <a:moveTo>
                      <a:pt x="34352" y="463253"/>
                    </a:moveTo>
                    <a:cubicBezTo>
                      <a:pt x="34352" y="488772"/>
                      <a:pt x="34352" y="514290"/>
                      <a:pt x="34352" y="539808"/>
                    </a:cubicBezTo>
                    <a:cubicBezTo>
                      <a:pt x="58888" y="539808"/>
                      <a:pt x="80480" y="539808"/>
                      <a:pt x="102073" y="539808"/>
                    </a:cubicBezTo>
                    <a:cubicBezTo>
                      <a:pt x="102073" y="512327"/>
                      <a:pt x="102073" y="488772"/>
                      <a:pt x="102073" y="463253"/>
                    </a:cubicBezTo>
                    <a:cubicBezTo>
                      <a:pt x="79498" y="463253"/>
                      <a:pt x="58888" y="463253"/>
                      <a:pt x="34352" y="463253"/>
                    </a:cubicBezTo>
                    <a:close/>
                    <a:moveTo>
                      <a:pt x="384735" y="462272"/>
                    </a:moveTo>
                    <a:cubicBezTo>
                      <a:pt x="384735" y="490734"/>
                      <a:pt x="384735" y="516253"/>
                      <a:pt x="384735" y="540790"/>
                    </a:cubicBezTo>
                    <a:cubicBezTo>
                      <a:pt x="409272" y="540790"/>
                      <a:pt x="430864" y="540790"/>
                      <a:pt x="451475" y="540790"/>
                    </a:cubicBezTo>
                    <a:cubicBezTo>
                      <a:pt x="451475" y="512327"/>
                      <a:pt x="451475" y="487791"/>
                      <a:pt x="451475" y="462272"/>
                    </a:cubicBezTo>
                    <a:cubicBezTo>
                      <a:pt x="427920" y="462272"/>
                      <a:pt x="408291" y="462272"/>
                      <a:pt x="384735" y="462272"/>
                    </a:cubicBezTo>
                    <a:close/>
                    <a:moveTo>
                      <a:pt x="52999" y="286589"/>
                    </a:moveTo>
                    <a:cubicBezTo>
                      <a:pt x="52999" y="316033"/>
                      <a:pt x="52999" y="340570"/>
                      <a:pt x="52999" y="364126"/>
                    </a:cubicBezTo>
                    <a:cubicBezTo>
                      <a:pt x="101091" y="364126"/>
                      <a:pt x="146238" y="364126"/>
                      <a:pt x="192368" y="364126"/>
                    </a:cubicBezTo>
                    <a:cubicBezTo>
                      <a:pt x="192368" y="337625"/>
                      <a:pt x="192368" y="314070"/>
                      <a:pt x="192368" y="286589"/>
                    </a:cubicBezTo>
                    <a:cubicBezTo>
                      <a:pt x="142313" y="286589"/>
                      <a:pt x="97165" y="286589"/>
                      <a:pt x="52999" y="286589"/>
                    </a:cubicBezTo>
                    <a:close/>
                    <a:moveTo>
                      <a:pt x="295422" y="285608"/>
                    </a:moveTo>
                    <a:cubicBezTo>
                      <a:pt x="295422" y="314070"/>
                      <a:pt x="295422" y="339588"/>
                      <a:pt x="295422" y="364126"/>
                    </a:cubicBezTo>
                    <a:cubicBezTo>
                      <a:pt x="343514" y="364126"/>
                      <a:pt x="388661" y="364126"/>
                      <a:pt x="434790" y="364126"/>
                    </a:cubicBezTo>
                    <a:cubicBezTo>
                      <a:pt x="434790" y="337625"/>
                      <a:pt x="434790" y="313089"/>
                      <a:pt x="434790" y="285608"/>
                    </a:cubicBezTo>
                    <a:cubicBezTo>
                      <a:pt x="384735" y="285608"/>
                      <a:pt x="340569" y="285608"/>
                      <a:pt x="295422" y="285608"/>
                    </a:cubicBezTo>
                    <a:close/>
                    <a:moveTo>
                      <a:pt x="51036" y="186479"/>
                    </a:moveTo>
                    <a:cubicBezTo>
                      <a:pt x="51036" y="211997"/>
                      <a:pt x="51036" y="232609"/>
                      <a:pt x="51036" y="259108"/>
                    </a:cubicBezTo>
                    <a:cubicBezTo>
                      <a:pt x="100110" y="259108"/>
                      <a:pt x="144275" y="259108"/>
                      <a:pt x="190405" y="259108"/>
                    </a:cubicBezTo>
                    <a:cubicBezTo>
                      <a:pt x="190405" y="232609"/>
                      <a:pt x="190405" y="209053"/>
                      <a:pt x="190405" y="186479"/>
                    </a:cubicBezTo>
                    <a:cubicBezTo>
                      <a:pt x="142313" y="186479"/>
                      <a:pt x="97165" y="186479"/>
                      <a:pt x="51036" y="186479"/>
                    </a:cubicBezTo>
                    <a:close/>
                    <a:moveTo>
                      <a:pt x="294440" y="185498"/>
                    </a:moveTo>
                    <a:cubicBezTo>
                      <a:pt x="294440" y="211016"/>
                      <a:pt x="294440" y="232609"/>
                      <a:pt x="294440" y="260090"/>
                    </a:cubicBezTo>
                    <a:cubicBezTo>
                      <a:pt x="343514" y="260090"/>
                      <a:pt x="387680" y="260090"/>
                      <a:pt x="432828" y="260090"/>
                    </a:cubicBezTo>
                    <a:cubicBezTo>
                      <a:pt x="432828" y="233590"/>
                      <a:pt x="432828" y="210034"/>
                      <a:pt x="432828" y="185498"/>
                    </a:cubicBezTo>
                    <a:cubicBezTo>
                      <a:pt x="385716" y="185498"/>
                      <a:pt x="340569" y="185498"/>
                      <a:pt x="294440" y="185498"/>
                    </a:cubicBezTo>
                    <a:close/>
                    <a:moveTo>
                      <a:pt x="52999" y="89314"/>
                    </a:moveTo>
                    <a:cubicBezTo>
                      <a:pt x="52999" y="114832"/>
                      <a:pt x="52999" y="136425"/>
                      <a:pt x="52999" y="158017"/>
                    </a:cubicBezTo>
                    <a:cubicBezTo>
                      <a:pt x="101091" y="158017"/>
                      <a:pt x="145257" y="158017"/>
                      <a:pt x="191387" y="158017"/>
                    </a:cubicBezTo>
                    <a:cubicBezTo>
                      <a:pt x="191387" y="134462"/>
                      <a:pt x="191387" y="113850"/>
                      <a:pt x="191387" y="89314"/>
                    </a:cubicBezTo>
                    <a:cubicBezTo>
                      <a:pt x="142313" y="89314"/>
                      <a:pt x="97165" y="89314"/>
                      <a:pt x="52999" y="89314"/>
                    </a:cubicBezTo>
                    <a:close/>
                    <a:moveTo>
                      <a:pt x="296403" y="87351"/>
                    </a:moveTo>
                    <a:cubicBezTo>
                      <a:pt x="296403" y="114832"/>
                      <a:pt x="296403" y="137406"/>
                      <a:pt x="296403" y="158998"/>
                    </a:cubicBezTo>
                    <a:cubicBezTo>
                      <a:pt x="344496" y="158998"/>
                      <a:pt x="388661" y="158998"/>
                      <a:pt x="432828" y="158998"/>
                    </a:cubicBezTo>
                    <a:cubicBezTo>
                      <a:pt x="432828" y="133480"/>
                      <a:pt x="432828" y="110907"/>
                      <a:pt x="432828" y="87351"/>
                    </a:cubicBezTo>
                    <a:cubicBezTo>
                      <a:pt x="386698" y="87351"/>
                      <a:pt x="342532" y="87351"/>
                      <a:pt x="296403" y="87351"/>
                    </a:cubicBezTo>
                    <a:close/>
                    <a:moveTo>
                      <a:pt x="26499" y="0"/>
                    </a:moveTo>
                    <a:cubicBezTo>
                      <a:pt x="91276" y="0"/>
                      <a:pt x="151146" y="0"/>
                      <a:pt x="219849" y="0"/>
                    </a:cubicBezTo>
                    <a:cubicBezTo>
                      <a:pt x="219849" y="38278"/>
                      <a:pt x="219849" y="74592"/>
                      <a:pt x="219849" y="111888"/>
                    </a:cubicBezTo>
                    <a:cubicBezTo>
                      <a:pt x="219849" y="187461"/>
                      <a:pt x="220831" y="262053"/>
                      <a:pt x="219849" y="337625"/>
                    </a:cubicBezTo>
                    <a:cubicBezTo>
                      <a:pt x="218867" y="368051"/>
                      <a:pt x="231626" y="375903"/>
                      <a:pt x="263033" y="366088"/>
                    </a:cubicBezTo>
                    <a:cubicBezTo>
                      <a:pt x="263033" y="247330"/>
                      <a:pt x="263033" y="126610"/>
                      <a:pt x="263033" y="2945"/>
                    </a:cubicBezTo>
                    <a:cubicBezTo>
                      <a:pt x="329773" y="2945"/>
                      <a:pt x="392587" y="2945"/>
                      <a:pt x="461290" y="2945"/>
                    </a:cubicBezTo>
                    <a:cubicBezTo>
                      <a:pt x="461290" y="112869"/>
                      <a:pt x="448530" y="223775"/>
                      <a:pt x="463253" y="330756"/>
                    </a:cubicBezTo>
                    <a:cubicBezTo>
                      <a:pt x="508400" y="652677"/>
                      <a:pt x="475030" y="975580"/>
                      <a:pt x="481901" y="1297502"/>
                    </a:cubicBezTo>
                    <a:cubicBezTo>
                      <a:pt x="488771" y="1621387"/>
                      <a:pt x="483863" y="1945271"/>
                      <a:pt x="483863" y="2269156"/>
                    </a:cubicBezTo>
                    <a:cubicBezTo>
                      <a:pt x="483863" y="2288785"/>
                      <a:pt x="483863" y="2308415"/>
                      <a:pt x="483863" y="2330989"/>
                    </a:cubicBezTo>
                    <a:cubicBezTo>
                      <a:pt x="322902" y="2330989"/>
                      <a:pt x="164887" y="2330989"/>
                      <a:pt x="0" y="2330989"/>
                    </a:cubicBezTo>
                    <a:cubicBezTo>
                      <a:pt x="0" y="2315285"/>
                      <a:pt x="0" y="2299582"/>
                      <a:pt x="0" y="2284859"/>
                    </a:cubicBezTo>
                    <a:cubicBezTo>
                      <a:pt x="0" y="1663590"/>
                      <a:pt x="0" y="1042320"/>
                      <a:pt x="0" y="421051"/>
                    </a:cubicBezTo>
                    <a:cubicBezTo>
                      <a:pt x="45148" y="282663"/>
                      <a:pt x="12759" y="142314"/>
                      <a:pt x="264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4349707-2D9A-49E2-AB0E-8B082D06A069}"/>
                  </a:ext>
                </a:extLst>
              </p:cNvPr>
              <p:cNvSpPr/>
              <p:nvPr/>
            </p:nvSpPr>
            <p:spPr>
              <a:xfrm>
                <a:off x="9401236" y="424265"/>
                <a:ext cx="445141" cy="1555776"/>
              </a:xfrm>
              <a:custGeom>
                <a:avLst/>
                <a:gdLst>
                  <a:gd name="connsiteX0" fmla="*/ 342995 w 577665"/>
                  <a:gd name="connsiteY0" fmla="*/ 1531565 h 1976576"/>
                  <a:gd name="connsiteX1" fmla="*/ 342995 w 577665"/>
                  <a:gd name="connsiteY1" fmla="*/ 1585857 h 1976576"/>
                  <a:gd name="connsiteX2" fmla="*/ 451295 w 577665"/>
                  <a:gd name="connsiteY2" fmla="*/ 1585857 h 1976576"/>
                  <a:gd name="connsiteX3" fmla="*/ 451295 w 577665"/>
                  <a:gd name="connsiteY3" fmla="*/ 1531565 h 1976576"/>
                  <a:gd name="connsiteX4" fmla="*/ 126370 w 577665"/>
                  <a:gd name="connsiteY4" fmla="*/ 1526871 h 1976576"/>
                  <a:gd name="connsiteX5" fmla="*/ 126370 w 577665"/>
                  <a:gd name="connsiteY5" fmla="*/ 1581163 h 1976576"/>
                  <a:gd name="connsiteX6" fmla="*/ 234670 w 577665"/>
                  <a:gd name="connsiteY6" fmla="*/ 1581163 h 1976576"/>
                  <a:gd name="connsiteX7" fmla="*/ 234670 w 577665"/>
                  <a:gd name="connsiteY7" fmla="*/ 1526871 h 1976576"/>
                  <a:gd name="connsiteX8" fmla="*/ 342995 w 577665"/>
                  <a:gd name="connsiteY8" fmla="*/ 1409581 h 1976576"/>
                  <a:gd name="connsiteX9" fmla="*/ 342995 w 577665"/>
                  <a:gd name="connsiteY9" fmla="*/ 1463873 h 1976576"/>
                  <a:gd name="connsiteX10" fmla="*/ 451295 w 577665"/>
                  <a:gd name="connsiteY10" fmla="*/ 1463873 h 1976576"/>
                  <a:gd name="connsiteX11" fmla="*/ 451295 w 577665"/>
                  <a:gd name="connsiteY11" fmla="*/ 1409581 h 1976576"/>
                  <a:gd name="connsiteX12" fmla="*/ 126370 w 577665"/>
                  <a:gd name="connsiteY12" fmla="*/ 1404887 h 1976576"/>
                  <a:gd name="connsiteX13" fmla="*/ 126370 w 577665"/>
                  <a:gd name="connsiteY13" fmla="*/ 1459180 h 1976576"/>
                  <a:gd name="connsiteX14" fmla="*/ 234670 w 577665"/>
                  <a:gd name="connsiteY14" fmla="*/ 1459180 h 1976576"/>
                  <a:gd name="connsiteX15" fmla="*/ 234670 w 577665"/>
                  <a:gd name="connsiteY15" fmla="*/ 1404887 h 1976576"/>
                  <a:gd name="connsiteX16" fmla="*/ 342995 w 577665"/>
                  <a:gd name="connsiteY16" fmla="*/ 1287599 h 1976576"/>
                  <a:gd name="connsiteX17" fmla="*/ 342995 w 577665"/>
                  <a:gd name="connsiteY17" fmla="*/ 1341892 h 1976576"/>
                  <a:gd name="connsiteX18" fmla="*/ 451295 w 577665"/>
                  <a:gd name="connsiteY18" fmla="*/ 1341892 h 1976576"/>
                  <a:gd name="connsiteX19" fmla="*/ 451295 w 577665"/>
                  <a:gd name="connsiteY19" fmla="*/ 1287599 h 1976576"/>
                  <a:gd name="connsiteX20" fmla="*/ 126370 w 577665"/>
                  <a:gd name="connsiteY20" fmla="*/ 1282905 h 1976576"/>
                  <a:gd name="connsiteX21" fmla="*/ 126370 w 577665"/>
                  <a:gd name="connsiteY21" fmla="*/ 1337198 h 1976576"/>
                  <a:gd name="connsiteX22" fmla="*/ 234670 w 577665"/>
                  <a:gd name="connsiteY22" fmla="*/ 1337198 h 1976576"/>
                  <a:gd name="connsiteX23" fmla="*/ 234670 w 577665"/>
                  <a:gd name="connsiteY23" fmla="*/ 1282905 h 1976576"/>
                  <a:gd name="connsiteX24" fmla="*/ 342995 w 577665"/>
                  <a:gd name="connsiteY24" fmla="*/ 1165617 h 1976576"/>
                  <a:gd name="connsiteX25" fmla="*/ 342995 w 577665"/>
                  <a:gd name="connsiteY25" fmla="*/ 1219910 h 1976576"/>
                  <a:gd name="connsiteX26" fmla="*/ 451295 w 577665"/>
                  <a:gd name="connsiteY26" fmla="*/ 1219910 h 1976576"/>
                  <a:gd name="connsiteX27" fmla="*/ 451295 w 577665"/>
                  <a:gd name="connsiteY27" fmla="*/ 1165617 h 1976576"/>
                  <a:gd name="connsiteX28" fmla="*/ 126370 w 577665"/>
                  <a:gd name="connsiteY28" fmla="*/ 1160924 h 1976576"/>
                  <a:gd name="connsiteX29" fmla="*/ 126370 w 577665"/>
                  <a:gd name="connsiteY29" fmla="*/ 1215216 h 1976576"/>
                  <a:gd name="connsiteX30" fmla="*/ 234670 w 577665"/>
                  <a:gd name="connsiteY30" fmla="*/ 1215216 h 1976576"/>
                  <a:gd name="connsiteX31" fmla="*/ 234670 w 577665"/>
                  <a:gd name="connsiteY31" fmla="*/ 1160924 h 1976576"/>
                  <a:gd name="connsiteX32" fmla="*/ 342995 w 577665"/>
                  <a:gd name="connsiteY32" fmla="*/ 1043636 h 1976576"/>
                  <a:gd name="connsiteX33" fmla="*/ 342995 w 577665"/>
                  <a:gd name="connsiteY33" fmla="*/ 1097928 h 1976576"/>
                  <a:gd name="connsiteX34" fmla="*/ 451295 w 577665"/>
                  <a:gd name="connsiteY34" fmla="*/ 1097928 h 1976576"/>
                  <a:gd name="connsiteX35" fmla="*/ 451295 w 577665"/>
                  <a:gd name="connsiteY35" fmla="*/ 1043636 h 1976576"/>
                  <a:gd name="connsiteX36" fmla="*/ 126370 w 577665"/>
                  <a:gd name="connsiteY36" fmla="*/ 1038942 h 1976576"/>
                  <a:gd name="connsiteX37" fmla="*/ 126370 w 577665"/>
                  <a:gd name="connsiteY37" fmla="*/ 1093234 h 1976576"/>
                  <a:gd name="connsiteX38" fmla="*/ 234670 w 577665"/>
                  <a:gd name="connsiteY38" fmla="*/ 1093234 h 1976576"/>
                  <a:gd name="connsiteX39" fmla="*/ 234670 w 577665"/>
                  <a:gd name="connsiteY39" fmla="*/ 1038942 h 1976576"/>
                  <a:gd name="connsiteX40" fmla="*/ 342995 w 577665"/>
                  <a:gd name="connsiteY40" fmla="*/ 921654 h 1976576"/>
                  <a:gd name="connsiteX41" fmla="*/ 342995 w 577665"/>
                  <a:gd name="connsiteY41" fmla="*/ 975946 h 1976576"/>
                  <a:gd name="connsiteX42" fmla="*/ 451295 w 577665"/>
                  <a:gd name="connsiteY42" fmla="*/ 975946 h 1976576"/>
                  <a:gd name="connsiteX43" fmla="*/ 451295 w 577665"/>
                  <a:gd name="connsiteY43" fmla="*/ 921654 h 1976576"/>
                  <a:gd name="connsiteX44" fmla="*/ 126370 w 577665"/>
                  <a:gd name="connsiteY44" fmla="*/ 916960 h 1976576"/>
                  <a:gd name="connsiteX45" fmla="*/ 126370 w 577665"/>
                  <a:gd name="connsiteY45" fmla="*/ 971252 h 1976576"/>
                  <a:gd name="connsiteX46" fmla="*/ 234670 w 577665"/>
                  <a:gd name="connsiteY46" fmla="*/ 971252 h 1976576"/>
                  <a:gd name="connsiteX47" fmla="*/ 234670 w 577665"/>
                  <a:gd name="connsiteY47" fmla="*/ 916960 h 1976576"/>
                  <a:gd name="connsiteX48" fmla="*/ 342995 w 577665"/>
                  <a:gd name="connsiteY48" fmla="*/ 799672 h 1976576"/>
                  <a:gd name="connsiteX49" fmla="*/ 342995 w 577665"/>
                  <a:gd name="connsiteY49" fmla="*/ 853964 h 1976576"/>
                  <a:gd name="connsiteX50" fmla="*/ 451295 w 577665"/>
                  <a:gd name="connsiteY50" fmla="*/ 853964 h 1976576"/>
                  <a:gd name="connsiteX51" fmla="*/ 451295 w 577665"/>
                  <a:gd name="connsiteY51" fmla="*/ 799672 h 1976576"/>
                  <a:gd name="connsiteX52" fmla="*/ 126370 w 577665"/>
                  <a:gd name="connsiteY52" fmla="*/ 794978 h 1976576"/>
                  <a:gd name="connsiteX53" fmla="*/ 126370 w 577665"/>
                  <a:gd name="connsiteY53" fmla="*/ 849270 h 1976576"/>
                  <a:gd name="connsiteX54" fmla="*/ 234670 w 577665"/>
                  <a:gd name="connsiteY54" fmla="*/ 849270 h 1976576"/>
                  <a:gd name="connsiteX55" fmla="*/ 234670 w 577665"/>
                  <a:gd name="connsiteY55" fmla="*/ 794978 h 1976576"/>
                  <a:gd name="connsiteX56" fmla="*/ 342995 w 577665"/>
                  <a:gd name="connsiteY56" fmla="*/ 677690 h 1976576"/>
                  <a:gd name="connsiteX57" fmla="*/ 342995 w 577665"/>
                  <a:gd name="connsiteY57" fmla="*/ 731982 h 1976576"/>
                  <a:gd name="connsiteX58" fmla="*/ 451295 w 577665"/>
                  <a:gd name="connsiteY58" fmla="*/ 731982 h 1976576"/>
                  <a:gd name="connsiteX59" fmla="*/ 451295 w 577665"/>
                  <a:gd name="connsiteY59" fmla="*/ 677690 h 1976576"/>
                  <a:gd name="connsiteX60" fmla="*/ 126370 w 577665"/>
                  <a:gd name="connsiteY60" fmla="*/ 672996 h 1976576"/>
                  <a:gd name="connsiteX61" fmla="*/ 126370 w 577665"/>
                  <a:gd name="connsiteY61" fmla="*/ 727289 h 1976576"/>
                  <a:gd name="connsiteX62" fmla="*/ 234670 w 577665"/>
                  <a:gd name="connsiteY62" fmla="*/ 727289 h 1976576"/>
                  <a:gd name="connsiteX63" fmla="*/ 234670 w 577665"/>
                  <a:gd name="connsiteY63" fmla="*/ 672996 h 1976576"/>
                  <a:gd name="connsiteX64" fmla="*/ 342995 w 577665"/>
                  <a:gd name="connsiteY64" fmla="*/ 555708 h 1976576"/>
                  <a:gd name="connsiteX65" fmla="*/ 342995 w 577665"/>
                  <a:gd name="connsiteY65" fmla="*/ 610000 h 1976576"/>
                  <a:gd name="connsiteX66" fmla="*/ 451295 w 577665"/>
                  <a:gd name="connsiteY66" fmla="*/ 610000 h 1976576"/>
                  <a:gd name="connsiteX67" fmla="*/ 451295 w 577665"/>
                  <a:gd name="connsiteY67" fmla="*/ 555708 h 1976576"/>
                  <a:gd name="connsiteX68" fmla="*/ 126370 w 577665"/>
                  <a:gd name="connsiteY68" fmla="*/ 551014 h 1976576"/>
                  <a:gd name="connsiteX69" fmla="*/ 126370 w 577665"/>
                  <a:gd name="connsiteY69" fmla="*/ 605307 h 1976576"/>
                  <a:gd name="connsiteX70" fmla="*/ 234670 w 577665"/>
                  <a:gd name="connsiteY70" fmla="*/ 605307 h 1976576"/>
                  <a:gd name="connsiteX71" fmla="*/ 234670 w 577665"/>
                  <a:gd name="connsiteY71" fmla="*/ 551014 h 1976576"/>
                  <a:gd name="connsiteX72" fmla="*/ 342995 w 577665"/>
                  <a:gd name="connsiteY72" fmla="*/ 433726 h 1976576"/>
                  <a:gd name="connsiteX73" fmla="*/ 342995 w 577665"/>
                  <a:gd name="connsiteY73" fmla="*/ 488019 h 1976576"/>
                  <a:gd name="connsiteX74" fmla="*/ 451295 w 577665"/>
                  <a:gd name="connsiteY74" fmla="*/ 488019 h 1976576"/>
                  <a:gd name="connsiteX75" fmla="*/ 451295 w 577665"/>
                  <a:gd name="connsiteY75" fmla="*/ 433726 h 1976576"/>
                  <a:gd name="connsiteX76" fmla="*/ 126370 w 577665"/>
                  <a:gd name="connsiteY76" fmla="*/ 429032 h 1976576"/>
                  <a:gd name="connsiteX77" fmla="*/ 126370 w 577665"/>
                  <a:gd name="connsiteY77" fmla="*/ 483325 h 1976576"/>
                  <a:gd name="connsiteX78" fmla="*/ 234670 w 577665"/>
                  <a:gd name="connsiteY78" fmla="*/ 483325 h 1976576"/>
                  <a:gd name="connsiteX79" fmla="*/ 234670 w 577665"/>
                  <a:gd name="connsiteY79" fmla="*/ 429032 h 1976576"/>
                  <a:gd name="connsiteX80" fmla="*/ 249290 w 577665"/>
                  <a:gd name="connsiteY80" fmla="*/ 0 h 1976576"/>
                  <a:gd name="connsiteX81" fmla="*/ 328376 w 577665"/>
                  <a:gd name="connsiteY81" fmla="*/ 0 h 1976576"/>
                  <a:gd name="connsiteX82" fmla="*/ 328376 w 577665"/>
                  <a:gd name="connsiteY82" fmla="*/ 178763 h 1976576"/>
                  <a:gd name="connsiteX83" fmla="*/ 397145 w 577665"/>
                  <a:gd name="connsiteY83" fmla="*/ 178763 h 1976576"/>
                  <a:gd name="connsiteX84" fmla="*/ 397145 w 577665"/>
                  <a:gd name="connsiteY84" fmla="*/ 299617 h 1976576"/>
                  <a:gd name="connsiteX85" fmla="*/ 577665 w 577665"/>
                  <a:gd name="connsiteY85" fmla="*/ 299617 h 1976576"/>
                  <a:gd name="connsiteX86" fmla="*/ 577665 w 577665"/>
                  <a:gd name="connsiteY86" fmla="*/ 1976576 h 1976576"/>
                  <a:gd name="connsiteX87" fmla="*/ 379083 w 577665"/>
                  <a:gd name="connsiteY87" fmla="*/ 1976576 h 1976576"/>
                  <a:gd name="connsiteX88" fmla="*/ 379083 w 577665"/>
                  <a:gd name="connsiteY88" fmla="*/ 1654427 h 1976576"/>
                  <a:gd name="connsiteX89" fmla="*/ 198582 w 577665"/>
                  <a:gd name="connsiteY89" fmla="*/ 1654427 h 1976576"/>
                  <a:gd name="connsiteX90" fmla="*/ 198582 w 577665"/>
                  <a:gd name="connsiteY90" fmla="*/ 1976576 h 1976576"/>
                  <a:gd name="connsiteX91" fmla="*/ 0 w 577665"/>
                  <a:gd name="connsiteY91" fmla="*/ 1976576 h 1976576"/>
                  <a:gd name="connsiteX92" fmla="*/ 0 w 577665"/>
                  <a:gd name="connsiteY92" fmla="*/ 299617 h 1976576"/>
                  <a:gd name="connsiteX93" fmla="*/ 180520 w 577665"/>
                  <a:gd name="connsiteY93" fmla="*/ 299617 h 1976576"/>
                  <a:gd name="connsiteX94" fmla="*/ 180520 w 577665"/>
                  <a:gd name="connsiteY94" fmla="*/ 178763 h 1976576"/>
                  <a:gd name="connsiteX95" fmla="*/ 249290 w 577665"/>
                  <a:gd name="connsiteY95" fmla="*/ 178763 h 197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77665" h="1976576">
                    <a:moveTo>
                      <a:pt x="342995" y="1531565"/>
                    </a:moveTo>
                    <a:lnTo>
                      <a:pt x="342995" y="1585857"/>
                    </a:lnTo>
                    <a:lnTo>
                      <a:pt x="451295" y="1585857"/>
                    </a:lnTo>
                    <a:lnTo>
                      <a:pt x="451295" y="1531565"/>
                    </a:lnTo>
                    <a:close/>
                    <a:moveTo>
                      <a:pt x="126370" y="1526871"/>
                    </a:moveTo>
                    <a:lnTo>
                      <a:pt x="126370" y="1581163"/>
                    </a:lnTo>
                    <a:lnTo>
                      <a:pt x="234670" y="1581163"/>
                    </a:lnTo>
                    <a:lnTo>
                      <a:pt x="234670" y="1526871"/>
                    </a:lnTo>
                    <a:close/>
                    <a:moveTo>
                      <a:pt x="342995" y="1409581"/>
                    </a:moveTo>
                    <a:lnTo>
                      <a:pt x="342995" y="1463873"/>
                    </a:lnTo>
                    <a:lnTo>
                      <a:pt x="451295" y="1463873"/>
                    </a:lnTo>
                    <a:lnTo>
                      <a:pt x="451295" y="1409581"/>
                    </a:lnTo>
                    <a:close/>
                    <a:moveTo>
                      <a:pt x="126370" y="1404887"/>
                    </a:moveTo>
                    <a:lnTo>
                      <a:pt x="126370" y="1459180"/>
                    </a:lnTo>
                    <a:lnTo>
                      <a:pt x="234670" y="1459180"/>
                    </a:lnTo>
                    <a:lnTo>
                      <a:pt x="234670" y="1404887"/>
                    </a:lnTo>
                    <a:close/>
                    <a:moveTo>
                      <a:pt x="342995" y="1287599"/>
                    </a:moveTo>
                    <a:lnTo>
                      <a:pt x="342995" y="1341892"/>
                    </a:lnTo>
                    <a:lnTo>
                      <a:pt x="451295" y="1341892"/>
                    </a:lnTo>
                    <a:lnTo>
                      <a:pt x="451295" y="1287599"/>
                    </a:lnTo>
                    <a:close/>
                    <a:moveTo>
                      <a:pt x="126370" y="1282905"/>
                    </a:moveTo>
                    <a:lnTo>
                      <a:pt x="126370" y="1337198"/>
                    </a:lnTo>
                    <a:lnTo>
                      <a:pt x="234670" y="1337198"/>
                    </a:lnTo>
                    <a:lnTo>
                      <a:pt x="234670" y="1282905"/>
                    </a:lnTo>
                    <a:close/>
                    <a:moveTo>
                      <a:pt x="342995" y="1165617"/>
                    </a:moveTo>
                    <a:lnTo>
                      <a:pt x="342995" y="1219910"/>
                    </a:lnTo>
                    <a:lnTo>
                      <a:pt x="451295" y="1219910"/>
                    </a:lnTo>
                    <a:lnTo>
                      <a:pt x="451295" y="1165617"/>
                    </a:lnTo>
                    <a:close/>
                    <a:moveTo>
                      <a:pt x="126370" y="1160924"/>
                    </a:moveTo>
                    <a:lnTo>
                      <a:pt x="126370" y="1215216"/>
                    </a:lnTo>
                    <a:lnTo>
                      <a:pt x="234670" y="1215216"/>
                    </a:lnTo>
                    <a:lnTo>
                      <a:pt x="234670" y="1160924"/>
                    </a:lnTo>
                    <a:close/>
                    <a:moveTo>
                      <a:pt x="342995" y="1043636"/>
                    </a:moveTo>
                    <a:lnTo>
                      <a:pt x="342995" y="1097928"/>
                    </a:lnTo>
                    <a:lnTo>
                      <a:pt x="451295" y="1097928"/>
                    </a:lnTo>
                    <a:lnTo>
                      <a:pt x="451295" y="1043636"/>
                    </a:lnTo>
                    <a:close/>
                    <a:moveTo>
                      <a:pt x="126370" y="1038942"/>
                    </a:moveTo>
                    <a:lnTo>
                      <a:pt x="126370" y="1093234"/>
                    </a:lnTo>
                    <a:lnTo>
                      <a:pt x="234670" y="1093234"/>
                    </a:lnTo>
                    <a:lnTo>
                      <a:pt x="234670" y="1038942"/>
                    </a:lnTo>
                    <a:close/>
                    <a:moveTo>
                      <a:pt x="342995" y="921654"/>
                    </a:moveTo>
                    <a:lnTo>
                      <a:pt x="342995" y="975946"/>
                    </a:lnTo>
                    <a:lnTo>
                      <a:pt x="451295" y="975946"/>
                    </a:lnTo>
                    <a:lnTo>
                      <a:pt x="451295" y="921654"/>
                    </a:lnTo>
                    <a:close/>
                    <a:moveTo>
                      <a:pt x="126370" y="916960"/>
                    </a:moveTo>
                    <a:lnTo>
                      <a:pt x="126370" y="971252"/>
                    </a:lnTo>
                    <a:lnTo>
                      <a:pt x="234670" y="971252"/>
                    </a:lnTo>
                    <a:lnTo>
                      <a:pt x="234670" y="916960"/>
                    </a:lnTo>
                    <a:close/>
                    <a:moveTo>
                      <a:pt x="342995" y="799672"/>
                    </a:moveTo>
                    <a:lnTo>
                      <a:pt x="342995" y="853964"/>
                    </a:lnTo>
                    <a:lnTo>
                      <a:pt x="451295" y="853964"/>
                    </a:lnTo>
                    <a:lnTo>
                      <a:pt x="451295" y="799672"/>
                    </a:lnTo>
                    <a:close/>
                    <a:moveTo>
                      <a:pt x="126370" y="794978"/>
                    </a:moveTo>
                    <a:lnTo>
                      <a:pt x="126370" y="849270"/>
                    </a:lnTo>
                    <a:lnTo>
                      <a:pt x="234670" y="849270"/>
                    </a:lnTo>
                    <a:lnTo>
                      <a:pt x="234670" y="794978"/>
                    </a:lnTo>
                    <a:close/>
                    <a:moveTo>
                      <a:pt x="342995" y="677690"/>
                    </a:moveTo>
                    <a:lnTo>
                      <a:pt x="342995" y="731982"/>
                    </a:lnTo>
                    <a:lnTo>
                      <a:pt x="451295" y="731982"/>
                    </a:lnTo>
                    <a:lnTo>
                      <a:pt x="451295" y="677690"/>
                    </a:lnTo>
                    <a:close/>
                    <a:moveTo>
                      <a:pt x="126370" y="672996"/>
                    </a:moveTo>
                    <a:lnTo>
                      <a:pt x="126370" y="727289"/>
                    </a:lnTo>
                    <a:lnTo>
                      <a:pt x="234670" y="727289"/>
                    </a:lnTo>
                    <a:lnTo>
                      <a:pt x="234670" y="672996"/>
                    </a:lnTo>
                    <a:close/>
                    <a:moveTo>
                      <a:pt x="342995" y="555708"/>
                    </a:moveTo>
                    <a:lnTo>
                      <a:pt x="342995" y="610000"/>
                    </a:lnTo>
                    <a:lnTo>
                      <a:pt x="451295" y="610000"/>
                    </a:lnTo>
                    <a:lnTo>
                      <a:pt x="451295" y="555708"/>
                    </a:lnTo>
                    <a:close/>
                    <a:moveTo>
                      <a:pt x="126370" y="551014"/>
                    </a:moveTo>
                    <a:lnTo>
                      <a:pt x="126370" y="605307"/>
                    </a:lnTo>
                    <a:lnTo>
                      <a:pt x="234670" y="605307"/>
                    </a:lnTo>
                    <a:lnTo>
                      <a:pt x="234670" y="551014"/>
                    </a:lnTo>
                    <a:close/>
                    <a:moveTo>
                      <a:pt x="342995" y="433726"/>
                    </a:moveTo>
                    <a:lnTo>
                      <a:pt x="342995" y="488019"/>
                    </a:lnTo>
                    <a:lnTo>
                      <a:pt x="451295" y="488019"/>
                    </a:lnTo>
                    <a:lnTo>
                      <a:pt x="451295" y="433726"/>
                    </a:lnTo>
                    <a:close/>
                    <a:moveTo>
                      <a:pt x="126370" y="429032"/>
                    </a:moveTo>
                    <a:lnTo>
                      <a:pt x="126370" y="483325"/>
                    </a:lnTo>
                    <a:lnTo>
                      <a:pt x="234670" y="483325"/>
                    </a:lnTo>
                    <a:lnTo>
                      <a:pt x="234670" y="429032"/>
                    </a:lnTo>
                    <a:close/>
                    <a:moveTo>
                      <a:pt x="249290" y="0"/>
                    </a:moveTo>
                    <a:lnTo>
                      <a:pt x="328376" y="0"/>
                    </a:lnTo>
                    <a:lnTo>
                      <a:pt x="328376" y="178763"/>
                    </a:lnTo>
                    <a:lnTo>
                      <a:pt x="397145" y="178763"/>
                    </a:lnTo>
                    <a:lnTo>
                      <a:pt x="397145" y="299617"/>
                    </a:lnTo>
                    <a:lnTo>
                      <a:pt x="577665" y="299617"/>
                    </a:lnTo>
                    <a:lnTo>
                      <a:pt x="577665" y="1976576"/>
                    </a:lnTo>
                    <a:lnTo>
                      <a:pt x="379083" y="1976576"/>
                    </a:lnTo>
                    <a:lnTo>
                      <a:pt x="379083" y="1654427"/>
                    </a:lnTo>
                    <a:lnTo>
                      <a:pt x="198582" y="1654427"/>
                    </a:lnTo>
                    <a:lnTo>
                      <a:pt x="198582" y="1976576"/>
                    </a:lnTo>
                    <a:lnTo>
                      <a:pt x="0" y="1976576"/>
                    </a:lnTo>
                    <a:lnTo>
                      <a:pt x="0" y="299617"/>
                    </a:lnTo>
                    <a:lnTo>
                      <a:pt x="180520" y="299617"/>
                    </a:lnTo>
                    <a:lnTo>
                      <a:pt x="180520" y="178763"/>
                    </a:lnTo>
                    <a:lnTo>
                      <a:pt x="249290" y="1787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517B805-1C3E-4F79-B0FF-2203F239E75E}"/>
                  </a:ext>
                </a:extLst>
              </p:cNvPr>
              <p:cNvSpPr/>
              <p:nvPr/>
            </p:nvSpPr>
            <p:spPr>
              <a:xfrm>
                <a:off x="11382868" y="424264"/>
                <a:ext cx="408303" cy="1560787"/>
              </a:xfrm>
              <a:custGeom>
                <a:avLst/>
                <a:gdLst>
                  <a:gd name="connsiteX0" fmla="*/ 277683 w 353881"/>
                  <a:gd name="connsiteY0" fmla="*/ 887814 h 1352752"/>
                  <a:gd name="connsiteX1" fmla="*/ 277683 w 353881"/>
                  <a:gd name="connsiteY1" fmla="*/ 1098243 h 1352752"/>
                  <a:gd name="connsiteX2" fmla="*/ 316478 w 353881"/>
                  <a:gd name="connsiteY2" fmla="*/ 1098243 h 1352752"/>
                  <a:gd name="connsiteX3" fmla="*/ 316478 w 353881"/>
                  <a:gd name="connsiteY3" fmla="*/ 887814 h 1352752"/>
                  <a:gd name="connsiteX4" fmla="*/ 217613 w 353881"/>
                  <a:gd name="connsiteY4" fmla="*/ 887814 h 1352752"/>
                  <a:gd name="connsiteX5" fmla="*/ 217613 w 353881"/>
                  <a:gd name="connsiteY5" fmla="*/ 1098243 h 1352752"/>
                  <a:gd name="connsiteX6" fmla="*/ 256408 w 353881"/>
                  <a:gd name="connsiteY6" fmla="*/ 1098243 h 1352752"/>
                  <a:gd name="connsiteX7" fmla="*/ 256408 w 353881"/>
                  <a:gd name="connsiteY7" fmla="*/ 887814 h 1352752"/>
                  <a:gd name="connsiteX8" fmla="*/ 157544 w 353881"/>
                  <a:gd name="connsiteY8" fmla="*/ 887814 h 1352752"/>
                  <a:gd name="connsiteX9" fmla="*/ 157544 w 353881"/>
                  <a:gd name="connsiteY9" fmla="*/ 1098243 h 1352752"/>
                  <a:gd name="connsiteX10" fmla="*/ 196338 w 353881"/>
                  <a:gd name="connsiteY10" fmla="*/ 1098243 h 1352752"/>
                  <a:gd name="connsiteX11" fmla="*/ 196338 w 353881"/>
                  <a:gd name="connsiteY11" fmla="*/ 887814 h 1352752"/>
                  <a:gd name="connsiteX12" fmla="*/ 97474 w 353881"/>
                  <a:gd name="connsiteY12" fmla="*/ 887814 h 1352752"/>
                  <a:gd name="connsiteX13" fmla="*/ 97474 w 353881"/>
                  <a:gd name="connsiteY13" fmla="*/ 1098243 h 1352752"/>
                  <a:gd name="connsiteX14" fmla="*/ 136269 w 353881"/>
                  <a:gd name="connsiteY14" fmla="*/ 1098243 h 1352752"/>
                  <a:gd name="connsiteX15" fmla="*/ 136269 w 353881"/>
                  <a:gd name="connsiteY15" fmla="*/ 887814 h 1352752"/>
                  <a:gd name="connsiteX16" fmla="*/ 37404 w 353881"/>
                  <a:gd name="connsiteY16" fmla="*/ 887814 h 1352752"/>
                  <a:gd name="connsiteX17" fmla="*/ 37404 w 353881"/>
                  <a:gd name="connsiteY17" fmla="*/ 1098243 h 1352752"/>
                  <a:gd name="connsiteX18" fmla="*/ 76199 w 353881"/>
                  <a:gd name="connsiteY18" fmla="*/ 1098243 h 1352752"/>
                  <a:gd name="connsiteX19" fmla="*/ 76199 w 353881"/>
                  <a:gd name="connsiteY19" fmla="*/ 887814 h 1352752"/>
                  <a:gd name="connsiteX20" fmla="*/ 217613 w 353881"/>
                  <a:gd name="connsiteY20" fmla="*/ 611369 h 1352752"/>
                  <a:gd name="connsiteX21" fmla="*/ 217613 w 353881"/>
                  <a:gd name="connsiteY21" fmla="*/ 821798 h 1352752"/>
                  <a:gd name="connsiteX22" fmla="*/ 256408 w 353881"/>
                  <a:gd name="connsiteY22" fmla="*/ 821798 h 1352752"/>
                  <a:gd name="connsiteX23" fmla="*/ 256408 w 353881"/>
                  <a:gd name="connsiteY23" fmla="*/ 611369 h 1352752"/>
                  <a:gd name="connsiteX24" fmla="*/ 157544 w 353881"/>
                  <a:gd name="connsiteY24" fmla="*/ 611369 h 1352752"/>
                  <a:gd name="connsiteX25" fmla="*/ 157544 w 353881"/>
                  <a:gd name="connsiteY25" fmla="*/ 821798 h 1352752"/>
                  <a:gd name="connsiteX26" fmla="*/ 196338 w 353881"/>
                  <a:gd name="connsiteY26" fmla="*/ 821798 h 1352752"/>
                  <a:gd name="connsiteX27" fmla="*/ 196338 w 353881"/>
                  <a:gd name="connsiteY27" fmla="*/ 611369 h 1352752"/>
                  <a:gd name="connsiteX28" fmla="*/ 97474 w 353881"/>
                  <a:gd name="connsiteY28" fmla="*/ 611369 h 1352752"/>
                  <a:gd name="connsiteX29" fmla="*/ 97474 w 353881"/>
                  <a:gd name="connsiteY29" fmla="*/ 821798 h 1352752"/>
                  <a:gd name="connsiteX30" fmla="*/ 136269 w 353881"/>
                  <a:gd name="connsiteY30" fmla="*/ 821798 h 1352752"/>
                  <a:gd name="connsiteX31" fmla="*/ 136269 w 353881"/>
                  <a:gd name="connsiteY31" fmla="*/ 611369 h 1352752"/>
                  <a:gd name="connsiteX32" fmla="*/ 217613 w 353881"/>
                  <a:gd name="connsiteY32" fmla="*/ 336263 h 1352752"/>
                  <a:gd name="connsiteX33" fmla="*/ 217613 w 353881"/>
                  <a:gd name="connsiteY33" fmla="*/ 546692 h 1352752"/>
                  <a:gd name="connsiteX34" fmla="*/ 256408 w 353881"/>
                  <a:gd name="connsiteY34" fmla="*/ 546692 h 1352752"/>
                  <a:gd name="connsiteX35" fmla="*/ 256408 w 353881"/>
                  <a:gd name="connsiteY35" fmla="*/ 336263 h 1352752"/>
                  <a:gd name="connsiteX36" fmla="*/ 157544 w 353881"/>
                  <a:gd name="connsiteY36" fmla="*/ 336263 h 1352752"/>
                  <a:gd name="connsiteX37" fmla="*/ 157544 w 353881"/>
                  <a:gd name="connsiteY37" fmla="*/ 546692 h 1352752"/>
                  <a:gd name="connsiteX38" fmla="*/ 196338 w 353881"/>
                  <a:gd name="connsiteY38" fmla="*/ 546692 h 1352752"/>
                  <a:gd name="connsiteX39" fmla="*/ 196338 w 353881"/>
                  <a:gd name="connsiteY39" fmla="*/ 336263 h 1352752"/>
                  <a:gd name="connsiteX40" fmla="*/ 97474 w 353881"/>
                  <a:gd name="connsiteY40" fmla="*/ 336263 h 1352752"/>
                  <a:gd name="connsiteX41" fmla="*/ 97474 w 353881"/>
                  <a:gd name="connsiteY41" fmla="*/ 546692 h 1352752"/>
                  <a:gd name="connsiteX42" fmla="*/ 136269 w 353881"/>
                  <a:gd name="connsiteY42" fmla="*/ 546692 h 1352752"/>
                  <a:gd name="connsiteX43" fmla="*/ 136269 w 353881"/>
                  <a:gd name="connsiteY43" fmla="*/ 336263 h 1352752"/>
                  <a:gd name="connsiteX44" fmla="*/ 161270 w 353881"/>
                  <a:gd name="connsiteY44" fmla="*/ 0 h 1352752"/>
                  <a:gd name="connsiteX45" fmla="*/ 192611 w 353881"/>
                  <a:gd name="connsiteY45" fmla="*/ 0 h 1352752"/>
                  <a:gd name="connsiteX46" fmla="*/ 192611 w 353881"/>
                  <a:gd name="connsiteY46" fmla="*/ 129359 h 1352752"/>
                  <a:gd name="connsiteX47" fmla="*/ 278240 w 353881"/>
                  <a:gd name="connsiteY47" fmla="*/ 129359 h 1352752"/>
                  <a:gd name="connsiteX48" fmla="*/ 278240 w 353881"/>
                  <a:gd name="connsiteY48" fmla="*/ 263139 h 1352752"/>
                  <a:gd name="connsiteX49" fmla="*/ 320360 w 353881"/>
                  <a:gd name="connsiteY49" fmla="*/ 263139 h 1352752"/>
                  <a:gd name="connsiteX50" fmla="*/ 320360 w 353881"/>
                  <a:gd name="connsiteY50" fmla="*/ 833597 h 1352752"/>
                  <a:gd name="connsiteX51" fmla="*/ 353881 w 353881"/>
                  <a:gd name="connsiteY51" fmla="*/ 833597 h 1352752"/>
                  <a:gd name="connsiteX52" fmla="*/ 353881 w 353881"/>
                  <a:gd name="connsiteY52" fmla="*/ 1352752 h 1352752"/>
                  <a:gd name="connsiteX53" fmla="*/ 0 w 353881"/>
                  <a:gd name="connsiteY53" fmla="*/ 1352752 h 1352752"/>
                  <a:gd name="connsiteX54" fmla="*/ 0 w 353881"/>
                  <a:gd name="connsiteY54" fmla="*/ 833597 h 1352752"/>
                  <a:gd name="connsiteX55" fmla="*/ 33521 w 353881"/>
                  <a:gd name="connsiteY55" fmla="*/ 833597 h 1352752"/>
                  <a:gd name="connsiteX56" fmla="*/ 33521 w 353881"/>
                  <a:gd name="connsiteY56" fmla="*/ 263139 h 1352752"/>
                  <a:gd name="connsiteX57" fmla="*/ 75641 w 353881"/>
                  <a:gd name="connsiteY57" fmla="*/ 263139 h 1352752"/>
                  <a:gd name="connsiteX58" fmla="*/ 75641 w 353881"/>
                  <a:gd name="connsiteY58" fmla="*/ 129359 h 1352752"/>
                  <a:gd name="connsiteX59" fmla="*/ 161270 w 353881"/>
                  <a:gd name="connsiteY59" fmla="*/ 129359 h 13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881" h="1352752">
                    <a:moveTo>
                      <a:pt x="277683" y="887814"/>
                    </a:moveTo>
                    <a:lnTo>
                      <a:pt x="277683" y="1098243"/>
                    </a:lnTo>
                    <a:lnTo>
                      <a:pt x="316478" y="1098243"/>
                    </a:lnTo>
                    <a:lnTo>
                      <a:pt x="316478" y="887814"/>
                    </a:lnTo>
                    <a:close/>
                    <a:moveTo>
                      <a:pt x="217613" y="887814"/>
                    </a:moveTo>
                    <a:lnTo>
                      <a:pt x="217613" y="1098243"/>
                    </a:lnTo>
                    <a:lnTo>
                      <a:pt x="256408" y="1098243"/>
                    </a:lnTo>
                    <a:lnTo>
                      <a:pt x="256408" y="887814"/>
                    </a:lnTo>
                    <a:close/>
                    <a:moveTo>
                      <a:pt x="157544" y="887814"/>
                    </a:moveTo>
                    <a:lnTo>
                      <a:pt x="157544" y="1098243"/>
                    </a:lnTo>
                    <a:lnTo>
                      <a:pt x="196338" y="1098243"/>
                    </a:lnTo>
                    <a:lnTo>
                      <a:pt x="196338" y="887814"/>
                    </a:lnTo>
                    <a:close/>
                    <a:moveTo>
                      <a:pt x="97474" y="887814"/>
                    </a:moveTo>
                    <a:lnTo>
                      <a:pt x="97474" y="1098243"/>
                    </a:lnTo>
                    <a:lnTo>
                      <a:pt x="136269" y="1098243"/>
                    </a:lnTo>
                    <a:lnTo>
                      <a:pt x="136269" y="887814"/>
                    </a:lnTo>
                    <a:close/>
                    <a:moveTo>
                      <a:pt x="37404" y="887814"/>
                    </a:moveTo>
                    <a:lnTo>
                      <a:pt x="37404" y="1098243"/>
                    </a:lnTo>
                    <a:lnTo>
                      <a:pt x="76199" y="1098243"/>
                    </a:lnTo>
                    <a:lnTo>
                      <a:pt x="76199" y="887814"/>
                    </a:lnTo>
                    <a:close/>
                    <a:moveTo>
                      <a:pt x="217613" y="611369"/>
                    </a:moveTo>
                    <a:lnTo>
                      <a:pt x="217613" y="821798"/>
                    </a:lnTo>
                    <a:lnTo>
                      <a:pt x="256408" y="821798"/>
                    </a:lnTo>
                    <a:lnTo>
                      <a:pt x="256408" y="611369"/>
                    </a:lnTo>
                    <a:close/>
                    <a:moveTo>
                      <a:pt x="157544" y="611369"/>
                    </a:moveTo>
                    <a:lnTo>
                      <a:pt x="157544" y="821798"/>
                    </a:lnTo>
                    <a:lnTo>
                      <a:pt x="196338" y="821798"/>
                    </a:lnTo>
                    <a:lnTo>
                      <a:pt x="196338" y="611369"/>
                    </a:lnTo>
                    <a:close/>
                    <a:moveTo>
                      <a:pt x="97474" y="611369"/>
                    </a:moveTo>
                    <a:lnTo>
                      <a:pt x="97474" y="821798"/>
                    </a:lnTo>
                    <a:lnTo>
                      <a:pt x="136269" y="821798"/>
                    </a:lnTo>
                    <a:lnTo>
                      <a:pt x="136269" y="611369"/>
                    </a:lnTo>
                    <a:close/>
                    <a:moveTo>
                      <a:pt x="217613" y="336263"/>
                    </a:moveTo>
                    <a:lnTo>
                      <a:pt x="217613" y="546692"/>
                    </a:lnTo>
                    <a:lnTo>
                      <a:pt x="256408" y="546692"/>
                    </a:lnTo>
                    <a:lnTo>
                      <a:pt x="256408" y="336263"/>
                    </a:lnTo>
                    <a:close/>
                    <a:moveTo>
                      <a:pt x="157544" y="336263"/>
                    </a:moveTo>
                    <a:lnTo>
                      <a:pt x="157544" y="546692"/>
                    </a:lnTo>
                    <a:lnTo>
                      <a:pt x="196338" y="546692"/>
                    </a:lnTo>
                    <a:lnTo>
                      <a:pt x="196338" y="336263"/>
                    </a:lnTo>
                    <a:close/>
                    <a:moveTo>
                      <a:pt x="97474" y="336263"/>
                    </a:moveTo>
                    <a:lnTo>
                      <a:pt x="97474" y="546692"/>
                    </a:lnTo>
                    <a:lnTo>
                      <a:pt x="136269" y="546692"/>
                    </a:lnTo>
                    <a:lnTo>
                      <a:pt x="136269" y="336263"/>
                    </a:lnTo>
                    <a:close/>
                    <a:moveTo>
                      <a:pt x="161270" y="0"/>
                    </a:moveTo>
                    <a:lnTo>
                      <a:pt x="192611" y="0"/>
                    </a:lnTo>
                    <a:lnTo>
                      <a:pt x="192611" y="129359"/>
                    </a:lnTo>
                    <a:lnTo>
                      <a:pt x="278240" y="129359"/>
                    </a:lnTo>
                    <a:lnTo>
                      <a:pt x="278240" y="263139"/>
                    </a:lnTo>
                    <a:lnTo>
                      <a:pt x="320360" y="263139"/>
                    </a:lnTo>
                    <a:lnTo>
                      <a:pt x="320360" y="833597"/>
                    </a:lnTo>
                    <a:lnTo>
                      <a:pt x="353881" y="833597"/>
                    </a:lnTo>
                    <a:lnTo>
                      <a:pt x="353881" y="1352752"/>
                    </a:lnTo>
                    <a:lnTo>
                      <a:pt x="0" y="1352752"/>
                    </a:lnTo>
                    <a:lnTo>
                      <a:pt x="0" y="833597"/>
                    </a:lnTo>
                    <a:lnTo>
                      <a:pt x="33521" y="833597"/>
                    </a:lnTo>
                    <a:lnTo>
                      <a:pt x="33521" y="263139"/>
                    </a:lnTo>
                    <a:lnTo>
                      <a:pt x="75641" y="263139"/>
                    </a:lnTo>
                    <a:lnTo>
                      <a:pt x="75641" y="129359"/>
                    </a:lnTo>
                    <a:lnTo>
                      <a:pt x="161270" y="12935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0C03B06-AD4B-44BD-9A26-8A8B8CF7D9F5}"/>
                </a:ext>
              </a:extLst>
            </p:cNvPr>
            <p:cNvGrpSpPr/>
            <p:nvPr/>
          </p:nvGrpSpPr>
          <p:grpSpPr>
            <a:xfrm>
              <a:off x="8811865" y="2301573"/>
              <a:ext cx="2897974" cy="4475129"/>
              <a:chOff x="9006419" y="2340485"/>
              <a:chExt cx="2897974" cy="4475129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CC22B47B-B8A2-4FD7-966C-2052901CC846}"/>
                  </a:ext>
                </a:extLst>
              </p:cNvPr>
              <p:cNvSpPr/>
              <p:nvPr/>
            </p:nvSpPr>
            <p:spPr>
              <a:xfrm rot="5400000">
                <a:off x="9519298" y="1912387"/>
                <a:ext cx="1818135" cy="2718626"/>
              </a:xfrm>
              <a:custGeom>
                <a:avLst/>
                <a:gdLst>
                  <a:gd name="connsiteX0" fmla="*/ 739618 w 1945109"/>
                  <a:gd name="connsiteY0" fmla="*/ 9110 h 2908489"/>
                  <a:gd name="connsiteX1" fmla="*/ 965334 w 1945109"/>
                  <a:gd name="connsiteY1" fmla="*/ 43077 h 2908489"/>
                  <a:gd name="connsiteX2" fmla="*/ 1155440 w 1945109"/>
                  <a:gd name="connsiteY2" fmla="*/ 151004 h 2908489"/>
                  <a:gd name="connsiteX3" fmla="*/ 1564688 w 1945109"/>
                  <a:gd name="connsiteY3" fmla="*/ 370147 h 2908489"/>
                  <a:gd name="connsiteX4" fmla="*/ 1918603 w 1945109"/>
                  <a:gd name="connsiteY4" fmla="*/ 495058 h 2908489"/>
                  <a:gd name="connsiteX5" fmla="*/ 1928464 w 1945109"/>
                  <a:gd name="connsiteY5" fmla="*/ 505467 h 2908489"/>
                  <a:gd name="connsiteX6" fmla="*/ 1936682 w 1945109"/>
                  <a:gd name="connsiteY6" fmla="*/ 918002 h 2908489"/>
                  <a:gd name="connsiteX7" fmla="*/ 1943256 w 1945109"/>
                  <a:gd name="connsiteY7" fmla="*/ 1384775 h 2908489"/>
                  <a:gd name="connsiteX8" fmla="*/ 1940517 w 1945109"/>
                  <a:gd name="connsiteY8" fmla="*/ 1734854 h 2908489"/>
                  <a:gd name="connsiteX9" fmla="*/ 1910385 w 1945109"/>
                  <a:gd name="connsiteY9" fmla="*/ 2597179 h 2908489"/>
                  <a:gd name="connsiteX10" fmla="*/ 1696721 w 1945109"/>
                  <a:gd name="connsiteY10" fmla="*/ 2673878 h 2908489"/>
                  <a:gd name="connsiteX11" fmla="*/ 1382800 w 1945109"/>
                  <a:gd name="connsiteY11" fmla="*/ 2772492 h 2908489"/>
                  <a:gd name="connsiteX12" fmla="*/ 940133 w 1945109"/>
                  <a:gd name="connsiteY12" fmla="*/ 2897951 h 2908489"/>
                  <a:gd name="connsiteX13" fmla="*/ 553347 w 1945109"/>
                  <a:gd name="connsiteY13" fmla="*/ 2887542 h 2908489"/>
                  <a:gd name="connsiteX14" fmla="*/ 375842 w 1945109"/>
                  <a:gd name="connsiteY14" fmla="*/ 2831113 h 2908489"/>
                  <a:gd name="connsiteX15" fmla="*/ 260792 w 1945109"/>
                  <a:gd name="connsiteY15" fmla="*/ 2771944 h 2908489"/>
                  <a:gd name="connsiteX16" fmla="*/ 178066 w 1945109"/>
                  <a:gd name="connsiteY16" fmla="*/ 2713872 h 2908489"/>
                  <a:gd name="connsiteX17" fmla="*/ 250931 w 1945109"/>
                  <a:gd name="connsiteY17" fmla="*/ 2740169 h 2908489"/>
                  <a:gd name="connsiteX18" fmla="*/ 619638 w 1945109"/>
                  <a:gd name="connsiteY18" fmla="*/ 2810842 h 2908489"/>
                  <a:gd name="connsiteX19" fmla="*/ 812483 w 1945109"/>
                  <a:gd name="connsiteY19" fmla="*/ 2802076 h 2908489"/>
                  <a:gd name="connsiteX20" fmla="*/ 988892 w 1945109"/>
                  <a:gd name="connsiteY20" fmla="*/ 2761535 h 2908489"/>
                  <a:gd name="connsiteX21" fmla="*/ 988892 w 1945109"/>
                  <a:gd name="connsiteY21" fmla="*/ 2757700 h 2908489"/>
                  <a:gd name="connsiteX22" fmla="*/ 773037 w 1945109"/>
                  <a:gd name="connsiteY22" fmla="*/ 2782354 h 2908489"/>
                  <a:gd name="connsiteX23" fmla="*/ 644839 w 1945109"/>
                  <a:gd name="connsiteY23" fmla="*/ 2782354 h 2908489"/>
                  <a:gd name="connsiteX24" fmla="*/ 22475 w 1945109"/>
                  <a:gd name="connsiteY24" fmla="*/ 2483772 h 2908489"/>
                  <a:gd name="connsiteX25" fmla="*/ 13 w 1945109"/>
                  <a:gd name="connsiteY25" fmla="*/ 2394472 h 2908489"/>
                  <a:gd name="connsiteX26" fmla="*/ 45485 w 1945109"/>
                  <a:gd name="connsiteY26" fmla="*/ 2473363 h 2908489"/>
                  <a:gd name="connsiteX27" fmla="*/ 148482 w 1945109"/>
                  <a:gd name="connsiteY27" fmla="*/ 2558829 h 2908489"/>
                  <a:gd name="connsiteX28" fmla="*/ 421314 w 1945109"/>
                  <a:gd name="connsiteY28" fmla="*/ 2676617 h 2908489"/>
                  <a:gd name="connsiteX29" fmla="*/ 717156 w 1945109"/>
                  <a:gd name="connsiteY29" fmla="*/ 2673330 h 2908489"/>
                  <a:gd name="connsiteX30" fmla="*/ 634430 w 1945109"/>
                  <a:gd name="connsiteY30" fmla="*/ 2676070 h 2908489"/>
                  <a:gd name="connsiteX31" fmla="*/ 505684 w 1945109"/>
                  <a:gd name="connsiteY31" fmla="*/ 2668948 h 2908489"/>
                  <a:gd name="connsiteX32" fmla="*/ 224086 w 1945109"/>
                  <a:gd name="connsiteY32" fmla="*/ 2565951 h 2908489"/>
                  <a:gd name="connsiteX33" fmla="*/ 40007 w 1945109"/>
                  <a:gd name="connsiteY33" fmla="*/ 2212584 h 2908489"/>
                  <a:gd name="connsiteX34" fmla="*/ 54251 w 1945109"/>
                  <a:gd name="connsiteY34" fmla="*/ 2157798 h 2908489"/>
                  <a:gd name="connsiteX35" fmla="*/ 80548 w 1945109"/>
                  <a:gd name="connsiteY35" fmla="*/ 2169303 h 2908489"/>
                  <a:gd name="connsiteX36" fmla="*/ 361598 w 1945109"/>
                  <a:gd name="connsiteY36" fmla="*/ 2362149 h 2908489"/>
                  <a:gd name="connsiteX37" fmla="*/ 202720 w 1945109"/>
                  <a:gd name="connsiteY37" fmla="*/ 2235046 h 2908489"/>
                  <a:gd name="connsiteX38" fmla="*/ 172588 w 1945109"/>
                  <a:gd name="connsiteY38" fmla="*/ 2194505 h 2908489"/>
                  <a:gd name="connsiteX39" fmla="*/ 173136 w 1945109"/>
                  <a:gd name="connsiteY39" fmla="*/ 2184643 h 2908489"/>
                  <a:gd name="connsiteX40" fmla="*/ 226825 w 1945109"/>
                  <a:gd name="connsiteY40" fmla="*/ 2232307 h 2908489"/>
                  <a:gd name="connsiteX41" fmla="*/ 334753 w 1945109"/>
                  <a:gd name="connsiteY41" fmla="*/ 2297502 h 2908489"/>
                  <a:gd name="connsiteX42" fmla="*/ 464595 w 1945109"/>
                  <a:gd name="connsiteY42" fmla="*/ 2330921 h 2908489"/>
                  <a:gd name="connsiteX43" fmla="*/ 353380 w 1945109"/>
                  <a:gd name="connsiteY43" fmla="*/ 2283257 h 2908489"/>
                  <a:gd name="connsiteX44" fmla="*/ 239426 w 1945109"/>
                  <a:gd name="connsiteY44" fmla="*/ 2202723 h 2908489"/>
                  <a:gd name="connsiteX45" fmla="*/ 74522 w 1945109"/>
                  <a:gd name="connsiteY45" fmla="*/ 1889897 h 2908489"/>
                  <a:gd name="connsiteX46" fmla="*/ 76713 w 1945109"/>
                  <a:gd name="connsiteY46" fmla="*/ 1884967 h 2908489"/>
                  <a:gd name="connsiteX47" fmla="*/ 82740 w 1945109"/>
                  <a:gd name="connsiteY47" fmla="*/ 1888801 h 2908489"/>
                  <a:gd name="connsiteX48" fmla="*/ 128212 w 1945109"/>
                  <a:gd name="connsiteY48" fmla="*/ 1946874 h 2908489"/>
                  <a:gd name="connsiteX49" fmla="*/ 442680 w 1945109"/>
                  <a:gd name="connsiteY49" fmla="*/ 2141363 h 2908489"/>
                  <a:gd name="connsiteX50" fmla="*/ 306264 w 1945109"/>
                  <a:gd name="connsiteY50" fmla="*/ 2055897 h 2908489"/>
                  <a:gd name="connsiteX51" fmla="*/ 200528 w 1945109"/>
                  <a:gd name="connsiteY51" fmla="*/ 1925508 h 2908489"/>
                  <a:gd name="connsiteX52" fmla="*/ 203268 w 1945109"/>
                  <a:gd name="connsiteY52" fmla="*/ 1923316 h 2908489"/>
                  <a:gd name="connsiteX53" fmla="*/ 248192 w 1945109"/>
                  <a:gd name="connsiteY53" fmla="*/ 1962214 h 2908489"/>
                  <a:gd name="connsiteX54" fmla="*/ 395565 w 1945109"/>
                  <a:gd name="connsiteY54" fmla="*/ 2047132 h 2908489"/>
                  <a:gd name="connsiteX55" fmla="*/ 492535 w 1945109"/>
                  <a:gd name="connsiteY55" fmla="*/ 2066854 h 2908489"/>
                  <a:gd name="connsiteX56" fmla="*/ 385704 w 1945109"/>
                  <a:gd name="connsiteY56" fmla="*/ 2015356 h 2908489"/>
                  <a:gd name="connsiteX57" fmla="*/ 284898 w 1945109"/>
                  <a:gd name="connsiteY57" fmla="*/ 1941943 h 2908489"/>
                  <a:gd name="connsiteX58" fmla="*/ 107941 w 1945109"/>
                  <a:gd name="connsiteY58" fmla="*/ 1630214 h 2908489"/>
                  <a:gd name="connsiteX59" fmla="*/ 105202 w 1945109"/>
                  <a:gd name="connsiteY59" fmla="*/ 1590768 h 2908489"/>
                  <a:gd name="connsiteX60" fmla="*/ 112872 w 1945109"/>
                  <a:gd name="connsiteY60" fmla="*/ 1583646 h 2908489"/>
                  <a:gd name="connsiteX61" fmla="*/ 156152 w 1945109"/>
                  <a:gd name="connsiteY61" fmla="*/ 1649389 h 2908489"/>
                  <a:gd name="connsiteX62" fmla="*/ 328179 w 1945109"/>
                  <a:gd name="connsiteY62" fmla="*/ 1781422 h 2908489"/>
                  <a:gd name="connsiteX63" fmla="*/ 543486 w 1945109"/>
                  <a:gd name="connsiteY63" fmla="*/ 1843330 h 2908489"/>
                  <a:gd name="connsiteX64" fmla="*/ 441585 w 1945109"/>
                  <a:gd name="connsiteY64" fmla="*/ 1803884 h 2908489"/>
                  <a:gd name="connsiteX65" fmla="*/ 339684 w 1945109"/>
                  <a:gd name="connsiteY65" fmla="*/ 1749098 h 2908489"/>
                  <a:gd name="connsiteX66" fmla="*/ 158344 w 1945109"/>
                  <a:gd name="connsiteY66" fmla="*/ 1578168 h 2908489"/>
                  <a:gd name="connsiteX67" fmla="*/ 117802 w 1945109"/>
                  <a:gd name="connsiteY67" fmla="*/ 1451065 h 2908489"/>
                  <a:gd name="connsiteX68" fmla="*/ 136977 w 1945109"/>
                  <a:gd name="connsiteY68" fmla="*/ 1469692 h 2908489"/>
                  <a:gd name="connsiteX69" fmla="*/ 302429 w 1945109"/>
                  <a:gd name="connsiteY69" fmla="*/ 1598438 h 2908489"/>
                  <a:gd name="connsiteX70" fmla="*/ 533624 w 1945109"/>
                  <a:gd name="connsiteY70" fmla="*/ 1665277 h 2908489"/>
                  <a:gd name="connsiteX71" fmla="*/ 339684 w 1945109"/>
                  <a:gd name="connsiteY71" fmla="*/ 1589673 h 2908489"/>
                  <a:gd name="connsiteX72" fmla="*/ 121637 w 1945109"/>
                  <a:gd name="connsiteY72" fmla="*/ 1367243 h 2908489"/>
                  <a:gd name="connsiteX73" fmla="*/ 132047 w 1945109"/>
                  <a:gd name="connsiteY73" fmla="*/ 1282874 h 2908489"/>
                  <a:gd name="connsiteX74" fmla="*/ 219703 w 1945109"/>
                  <a:gd name="connsiteY74" fmla="*/ 1412715 h 2908489"/>
                  <a:gd name="connsiteX75" fmla="*/ 340232 w 1945109"/>
                  <a:gd name="connsiteY75" fmla="*/ 1518999 h 2908489"/>
                  <a:gd name="connsiteX76" fmla="*/ 487605 w 1945109"/>
                  <a:gd name="connsiteY76" fmla="*/ 1575976 h 2908489"/>
                  <a:gd name="connsiteX77" fmla="*/ 647030 w 1945109"/>
                  <a:gd name="connsiteY77" fmla="*/ 1586933 h 2908489"/>
                  <a:gd name="connsiteX78" fmla="*/ 651413 w 1945109"/>
                  <a:gd name="connsiteY78" fmla="*/ 1580359 h 2908489"/>
                  <a:gd name="connsiteX79" fmla="*/ 298595 w 1945109"/>
                  <a:gd name="connsiteY79" fmla="*/ 1443943 h 2908489"/>
                  <a:gd name="connsiteX80" fmla="*/ 122733 w 1945109"/>
                  <a:gd name="connsiteY80" fmla="*/ 1127830 h 2908489"/>
                  <a:gd name="connsiteX81" fmla="*/ 125472 w 1945109"/>
                  <a:gd name="connsiteY81" fmla="*/ 1045652 h 2908489"/>
                  <a:gd name="connsiteX82" fmla="*/ 133142 w 1945109"/>
                  <a:gd name="connsiteY82" fmla="*/ 1040174 h 2908489"/>
                  <a:gd name="connsiteX83" fmla="*/ 241618 w 1945109"/>
                  <a:gd name="connsiteY83" fmla="*/ 1134953 h 2908489"/>
                  <a:gd name="connsiteX84" fmla="*/ 524859 w 1945109"/>
                  <a:gd name="connsiteY84" fmla="*/ 1177137 h 2908489"/>
                  <a:gd name="connsiteX85" fmla="*/ 438845 w 1945109"/>
                  <a:gd name="connsiteY85" fmla="*/ 1163441 h 2908489"/>
                  <a:gd name="connsiteX86" fmla="*/ 340779 w 1945109"/>
                  <a:gd name="connsiteY86" fmla="*/ 1130022 h 2908489"/>
                  <a:gd name="connsiteX87" fmla="*/ 159439 w 1945109"/>
                  <a:gd name="connsiteY87" fmla="*/ 955804 h 2908489"/>
                  <a:gd name="connsiteX88" fmla="*/ 341327 w 1945109"/>
                  <a:gd name="connsiteY88" fmla="*/ 1057157 h 2908489"/>
                  <a:gd name="connsiteX89" fmla="*/ 453090 w 1945109"/>
                  <a:gd name="connsiteY89" fmla="*/ 1070306 h 2908489"/>
                  <a:gd name="connsiteX90" fmla="*/ 546225 w 1945109"/>
                  <a:gd name="connsiteY90" fmla="*/ 1065375 h 2908489"/>
                  <a:gd name="connsiteX91" fmla="*/ 414740 w 1945109"/>
                  <a:gd name="connsiteY91" fmla="*/ 1044009 h 2908489"/>
                  <a:gd name="connsiteX92" fmla="*/ 151221 w 1945109"/>
                  <a:gd name="connsiteY92" fmla="*/ 896088 h 2908489"/>
                  <a:gd name="connsiteX93" fmla="*/ 63017 w 1945109"/>
                  <a:gd name="connsiteY93" fmla="*/ 630378 h 2908489"/>
                  <a:gd name="connsiteX94" fmla="*/ 78357 w 1945109"/>
                  <a:gd name="connsiteY94" fmla="*/ 284681 h 2908489"/>
                  <a:gd name="connsiteX95" fmla="*/ 131499 w 1945109"/>
                  <a:gd name="connsiteY95" fmla="*/ 364120 h 2908489"/>
                  <a:gd name="connsiteX96" fmla="*/ 150674 w 1945109"/>
                  <a:gd name="connsiteY96" fmla="*/ 430411 h 2908489"/>
                  <a:gd name="connsiteX97" fmla="*/ 149030 w 1945109"/>
                  <a:gd name="connsiteY97" fmla="*/ 760220 h 2908489"/>
                  <a:gd name="connsiteX98" fmla="*/ 305169 w 1945109"/>
                  <a:gd name="connsiteY98" fmla="*/ 954160 h 2908489"/>
                  <a:gd name="connsiteX99" fmla="*/ 602106 w 1945109"/>
                  <a:gd name="connsiteY99" fmla="*/ 1018259 h 2908489"/>
                  <a:gd name="connsiteX100" fmla="*/ 477743 w 1945109"/>
                  <a:gd name="connsiteY100" fmla="*/ 991414 h 2908489"/>
                  <a:gd name="connsiteX101" fmla="*/ 352284 w 1945109"/>
                  <a:gd name="connsiteY101" fmla="*/ 947586 h 2908489"/>
                  <a:gd name="connsiteX102" fmla="*/ 212581 w 1945109"/>
                  <a:gd name="connsiteY102" fmla="*/ 831989 h 2908489"/>
                  <a:gd name="connsiteX103" fmla="*/ 191763 w 1945109"/>
                  <a:gd name="connsiteY103" fmla="*/ 478622 h 2908489"/>
                  <a:gd name="connsiteX104" fmla="*/ 204363 w 1945109"/>
                  <a:gd name="connsiteY104" fmla="*/ 378364 h 2908489"/>
                  <a:gd name="connsiteX105" fmla="*/ 184093 w 1945109"/>
                  <a:gd name="connsiteY105" fmla="*/ 259480 h 2908489"/>
                  <a:gd name="connsiteX106" fmla="*/ 191763 w 1945109"/>
                  <a:gd name="connsiteY106" fmla="*/ 253453 h 2908489"/>
                  <a:gd name="connsiteX107" fmla="*/ 292020 w 1945109"/>
                  <a:gd name="connsiteY107" fmla="*/ 418358 h 2908489"/>
                  <a:gd name="connsiteX108" fmla="*/ 385704 w 1945109"/>
                  <a:gd name="connsiteY108" fmla="*/ 588741 h 2908489"/>
                  <a:gd name="connsiteX109" fmla="*/ 530885 w 1945109"/>
                  <a:gd name="connsiteY109" fmla="*/ 739401 h 2908489"/>
                  <a:gd name="connsiteX110" fmla="*/ 464047 w 1945109"/>
                  <a:gd name="connsiteY110" fmla="*/ 641883 h 2908489"/>
                  <a:gd name="connsiteX111" fmla="*/ 376390 w 1945109"/>
                  <a:gd name="connsiteY111" fmla="*/ 518067 h 2908489"/>
                  <a:gd name="connsiteX112" fmla="*/ 321604 w 1945109"/>
                  <a:gd name="connsiteY112" fmla="*/ 396444 h 2908489"/>
                  <a:gd name="connsiteX113" fmla="*/ 185736 w 1945109"/>
                  <a:gd name="connsiteY113" fmla="*/ 186615 h 2908489"/>
                  <a:gd name="connsiteX114" fmla="*/ 242713 w 1945109"/>
                  <a:gd name="connsiteY114" fmla="*/ 201955 h 2908489"/>
                  <a:gd name="connsiteX115" fmla="*/ 293664 w 1945109"/>
                  <a:gd name="connsiteY115" fmla="*/ 229348 h 2908489"/>
                  <a:gd name="connsiteX116" fmla="*/ 425149 w 1945109"/>
                  <a:gd name="connsiteY116" fmla="*/ 325222 h 2908489"/>
                  <a:gd name="connsiteX117" fmla="*/ 793308 w 1945109"/>
                  <a:gd name="connsiteY117" fmla="*/ 566279 h 2908489"/>
                  <a:gd name="connsiteX118" fmla="*/ 724826 w 1945109"/>
                  <a:gd name="connsiteY118" fmla="*/ 518615 h 2908489"/>
                  <a:gd name="connsiteX119" fmla="*/ 558826 w 1945109"/>
                  <a:gd name="connsiteY119" fmla="*/ 400826 h 2908489"/>
                  <a:gd name="connsiteX120" fmla="*/ 219703 w 1945109"/>
                  <a:gd name="connsiteY120" fmla="*/ 146622 h 2908489"/>
                  <a:gd name="connsiteX121" fmla="*/ 150674 w 1945109"/>
                  <a:gd name="connsiteY121" fmla="*/ 120325 h 2908489"/>
                  <a:gd name="connsiteX122" fmla="*/ 124924 w 1945109"/>
                  <a:gd name="connsiteY122" fmla="*/ 113202 h 2908489"/>
                  <a:gd name="connsiteX123" fmla="*/ 136977 w 1945109"/>
                  <a:gd name="connsiteY123" fmla="*/ 104437 h 2908489"/>
                  <a:gd name="connsiteX124" fmla="*/ 229017 w 1945109"/>
                  <a:gd name="connsiteY124" fmla="*/ 118133 h 2908489"/>
                  <a:gd name="connsiteX125" fmla="*/ 585123 w 1945109"/>
                  <a:gd name="connsiteY125" fmla="*/ 353711 h 2908489"/>
                  <a:gd name="connsiteX126" fmla="*/ 693050 w 1945109"/>
                  <a:gd name="connsiteY126" fmla="*/ 428767 h 2908489"/>
                  <a:gd name="connsiteX127" fmla="*/ 702912 w 1945109"/>
                  <a:gd name="connsiteY127" fmla="*/ 426576 h 2908489"/>
                  <a:gd name="connsiteX128" fmla="*/ 599367 w 1945109"/>
                  <a:gd name="connsiteY128" fmla="*/ 336180 h 2908489"/>
                  <a:gd name="connsiteX129" fmla="*/ 484865 w 1945109"/>
                  <a:gd name="connsiteY129" fmla="*/ 233183 h 2908489"/>
                  <a:gd name="connsiteX130" fmla="*/ 242165 w 1945109"/>
                  <a:gd name="connsiteY130" fmla="*/ 78688 h 2908489"/>
                  <a:gd name="connsiteX131" fmla="*/ 208198 w 1945109"/>
                  <a:gd name="connsiteY131" fmla="*/ 66087 h 2908489"/>
                  <a:gd name="connsiteX132" fmla="*/ 236139 w 1945109"/>
                  <a:gd name="connsiteY132" fmla="*/ 43625 h 2908489"/>
                  <a:gd name="connsiteX133" fmla="*/ 332014 w 1945109"/>
                  <a:gd name="connsiteY133" fmla="*/ 18423 h 2908489"/>
                  <a:gd name="connsiteX134" fmla="*/ 739618 w 1945109"/>
                  <a:gd name="connsiteY134" fmla="*/ 9110 h 290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945109" h="2908489">
                    <a:moveTo>
                      <a:pt x="739618" y="9110"/>
                    </a:moveTo>
                    <a:cubicBezTo>
                      <a:pt x="811387" y="17328"/>
                      <a:pt x="898496" y="16780"/>
                      <a:pt x="965334" y="43077"/>
                    </a:cubicBezTo>
                    <a:cubicBezTo>
                      <a:pt x="1035460" y="70470"/>
                      <a:pt x="1091889" y="111011"/>
                      <a:pt x="1155440" y="151004"/>
                    </a:cubicBezTo>
                    <a:cubicBezTo>
                      <a:pt x="1292952" y="237566"/>
                      <a:pt x="1416767" y="302212"/>
                      <a:pt x="1564688" y="370147"/>
                    </a:cubicBezTo>
                    <a:cubicBezTo>
                      <a:pt x="1677546" y="422193"/>
                      <a:pt x="1796979" y="468761"/>
                      <a:pt x="1918603" y="495058"/>
                    </a:cubicBezTo>
                    <a:cubicBezTo>
                      <a:pt x="1925725" y="496701"/>
                      <a:pt x="1927916" y="497797"/>
                      <a:pt x="1928464" y="505467"/>
                    </a:cubicBezTo>
                    <a:cubicBezTo>
                      <a:pt x="1939969" y="632569"/>
                      <a:pt x="1935038" y="790352"/>
                      <a:pt x="1936682" y="918002"/>
                    </a:cubicBezTo>
                    <a:cubicBezTo>
                      <a:pt x="1938873" y="1073045"/>
                      <a:pt x="1949283" y="1229732"/>
                      <a:pt x="1943256" y="1384775"/>
                    </a:cubicBezTo>
                    <a:cubicBezTo>
                      <a:pt x="1938873" y="1501468"/>
                      <a:pt x="1944900" y="1618161"/>
                      <a:pt x="1940517" y="1734854"/>
                    </a:cubicBezTo>
                    <a:cubicBezTo>
                      <a:pt x="1930108" y="2021930"/>
                      <a:pt x="1919698" y="2310102"/>
                      <a:pt x="1910385" y="2597179"/>
                    </a:cubicBezTo>
                    <a:cubicBezTo>
                      <a:pt x="1909837" y="2620188"/>
                      <a:pt x="1726305" y="2664565"/>
                      <a:pt x="1696721" y="2673878"/>
                    </a:cubicBezTo>
                    <a:cubicBezTo>
                      <a:pt x="1645771" y="2689766"/>
                      <a:pt x="1427176" y="2755509"/>
                      <a:pt x="1382800" y="2772492"/>
                    </a:cubicBezTo>
                    <a:cubicBezTo>
                      <a:pt x="1335137" y="2791119"/>
                      <a:pt x="1041486" y="2883707"/>
                      <a:pt x="940133" y="2897951"/>
                    </a:cubicBezTo>
                    <a:cubicBezTo>
                      <a:pt x="816318" y="2915482"/>
                      <a:pt x="676067" y="2910552"/>
                      <a:pt x="553347" y="2887542"/>
                    </a:cubicBezTo>
                    <a:cubicBezTo>
                      <a:pt x="491440" y="2876037"/>
                      <a:pt x="434463" y="2855218"/>
                      <a:pt x="375842" y="2831113"/>
                    </a:cubicBezTo>
                    <a:cubicBezTo>
                      <a:pt x="317769" y="2807007"/>
                      <a:pt x="315578" y="2799337"/>
                      <a:pt x="260792" y="2771944"/>
                    </a:cubicBezTo>
                    <a:cubicBezTo>
                      <a:pt x="227921" y="2755509"/>
                      <a:pt x="187928" y="2724829"/>
                      <a:pt x="178066" y="2713872"/>
                    </a:cubicBezTo>
                    <a:cubicBezTo>
                      <a:pt x="175327" y="2710584"/>
                      <a:pt x="237783" y="2736334"/>
                      <a:pt x="250931" y="2740169"/>
                    </a:cubicBezTo>
                    <a:cubicBezTo>
                      <a:pt x="370364" y="2778519"/>
                      <a:pt x="494179" y="2805363"/>
                      <a:pt x="619638" y="2810842"/>
                    </a:cubicBezTo>
                    <a:cubicBezTo>
                      <a:pt x="683737" y="2813581"/>
                      <a:pt x="748384" y="2810842"/>
                      <a:pt x="812483" y="2802076"/>
                    </a:cubicBezTo>
                    <a:cubicBezTo>
                      <a:pt x="871103" y="2793859"/>
                      <a:pt x="934655" y="2784545"/>
                      <a:pt x="988892" y="2761535"/>
                    </a:cubicBezTo>
                    <a:cubicBezTo>
                      <a:pt x="994919" y="2757700"/>
                      <a:pt x="994371" y="2759344"/>
                      <a:pt x="988892" y="2757700"/>
                    </a:cubicBezTo>
                    <a:cubicBezTo>
                      <a:pt x="902331" y="2773040"/>
                      <a:pt x="844258" y="2779066"/>
                      <a:pt x="773037" y="2782354"/>
                    </a:cubicBezTo>
                    <a:cubicBezTo>
                      <a:pt x="730304" y="2784545"/>
                      <a:pt x="687572" y="2785641"/>
                      <a:pt x="644839" y="2782354"/>
                    </a:cubicBezTo>
                    <a:cubicBezTo>
                      <a:pt x="281611" y="2753317"/>
                      <a:pt x="171492" y="2708393"/>
                      <a:pt x="22475" y="2483772"/>
                    </a:cubicBezTo>
                    <a:cubicBezTo>
                      <a:pt x="15901" y="2474459"/>
                      <a:pt x="-534" y="2449258"/>
                      <a:pt x="13" y="2394472"/>
                    </a:cubicBezTo>
                    <a:cubicBezTo>
                      <a:pt x="19188" y="2446518"/>
                      <a:pt x="37268" y="2465145"/>
                      <a:pt x="45485" y="2473363"/>
                    </a:cubicBezTo>
                    <a:cubicBezTo>
                      <a:pt x="83835" y="2512261"/>
                      <a:pt x="112324" y="2532531"/>
                      <a:pt x="148482" y="2558829"/>
                    </a:cubicBezTo>
                    <a:cubicBezTo>
                      <a:pt x="229565" y="2617997"/>
                      <a:pt x="321604" y="2653608"/>
                      <a:pt x="421314" y="2676617"/>
                    </a:cubicBezTo>
                    <a:cubicBezTo>
                      <a:pt x="510067" y="2697436"/>
                      <a:pt x="630595" y="2711680"/>
                      <a:pt x="717156" y="2673330"/>
                    </a:cubicBezTo>
                    <a:cubicBezTo>
                      <a:pt x="689215" y="2674974"/>
                      <a:pt x="664562" y="2677165"/>
                      <a:pt x="634430" y="2676070"/>
                    </a:cubicBezTo>
                    <a:cubicBezTo>
                      <a:pt x="598819" y="2674974"/>
                      <a:pt x="541294" y="2674426"/>
                      <a:pt x="505684" y="2668948"/>
                    </a:cubicBezTo>
                    <a:cubicBezTo>
                      <a:pt x="404331" y="2654155"/>
                      <a:pt x="312839" y="2616901"/>
                      <a:pt x="224086" y="2565951"/>
                    </a:cubicBezTo>
                    <a:cubicBezTo>
                      <a:pt x="101914" y="2496921"/>
                      <a:pt x="12066" y="2376393"/>
                      <a:pt x="40007" y="2212584"/>
                    </a:cubicBezTo>
                    <a:cubicBezTo>
                      <a:pt x="42198" y="2200531"/>
                      <a:pt x="46033" y="2168756"/>
                      <a:pt x="54251" y="2157798"/>
                    </a:cubicBezTo>
                    <a:cubicBezTo>
                      <a:pt x="60825" y="2149033"/>
                      <a:pt x="77261" y="2166564"/>
                      <a:pt x="80548" y="2169303"/>
                    </a:cubicBezTo>
                    <a:cubicBezTo>
                      <a:pt x="173683" y="2249838"/>
                      <a:pt x="244905" y="2350644"/>
                      <a:pt x="361598" y="2362149"/>
                    </a:cubicBezTo>
                    <a:cubicBezTo>
                      <a:pt x="307908" y="2324346"/>
                      <a:pt x="243809" y="2288188"/>
                      <a:pt x="202720" y="2235046"/>
                    </a:cubicBezTo>
                    <a:cubicBezTo>
                      <a:pt x="192311" y="2221898"/>
                      <a:pt x="182449" y="2208201"/>
                      <a:pt x="172588" y="2194505"/>
                    </a:cubicBezTo>
                    <a:cubicBezTo>
                      <a:pt x="170944" y="2191766"/>
                      <a:pt x="169849" y="2188478"/>
                      <a:pt x="173136" y="2184643"/>
                    </a:cubicBezTo>
                    <a:cubicBezTo>
                      <a:pt x="190119" y="2201627"/>
                      <a:pt x="207651" y="2218063"/>
                      <a:pt x="226825" y="2232307"/>
                    </a:cubicBezTo>
                    <a:cubicBezTo>
                      <a:pt x="259149" y="2256412"/>
                      <a:pt x="296403" y="2279970"/>
                      <a:pt x="334753" y="2297502"/>
                    </a:cubicBezTo>
                    <a:cubicBezTo>
                      <a:pt x="364885" y="2311198"/>
                      <a:pt x="433367" y="2344069"/>
                      <a:pt x="464595" y="2330921"/>
                    </a:cubicBezTo>
                    <a:cubicBezTo>
                      <a:pt x="432271" y="2323799"/>
                      <a:pt x="386799" y="2300789"/>
                      <a:pt x="353380" y="2283257"/>
                    </a:cubicBezTo>
                    <a:cubicBezTo>
                      <a:pt x="312291" y="2261343"/>
                      <a:pt x="273941" y="2233950"/>
                      <a:pt x="239426" y="2202723"/>
                    </a:cubicBezTo>
                    <a:cubicBezTo>
                      <a:pt x="151221" y="2122188"/>
                      <a:pt x="84931" y="2010425"/>
                      <a:pt x="74522" y="1889897"/>
                    </a:cubicBezTo>
                    <a:cubicBezTo>
                      <a:pt x="74522" y="1887158"/>
                      <a:pt x="73426" y="1885514"/>
                      <a:pt x="76713" y="1884967"/>
                    </a:cubicBezTo>
                    <a:cubicBezTo>
                      <a:pt x="80000" y="1884419"/>
                      <a:pt x="81096" y="1886610"/>
                      <a:pt x="82740" y="1888801"/>
                    </a:cubicBezTo>
                    <a:cubicBezTo>
                      <a:pt x="95888" y="1904141"/>
                      <a:pt x="115611" y="1931534"/>
                      <a:pt x="128212" y="1946874"/>
                    </a:cubicBezTo>
                    <a:cubicBezTo>
                      <a:pt x="207103" y="2042749"/>
                      <a:pt x="316126" y="2126571"/>
                      <a:pt x="442680" y="2141363"/>
                    </a:cubicBezTo>
                    <a:cubicBezTo>
                      <a:pt x="396113" y="2112327"/>
                      <a:pt x="346806" y="2091508"/>
                      <a:pt x="306264" y="2055897"/>
                    </a:cubicBezTo>
                    <a:cubicBezTo>
                      <a:pt x="264627" y="2018643"/>
                      <a:pt x="229565" y="1973719"/>
                      <a:pt x="200528" y="1925508"/>
                    </a:cubicBezTo>
                    <a:cubicBezTo>
                      <a:pt x="202172" y="1924412"/>
                      <a:pt x="201624" y="1924412"/>
                      <a:pt x="203268" y="1923316"/>
                    </a:cubicBezTo>
                    <a:cubicBezTo>
                      <a:pt x="218060" y="1936465"/>
                      <a:pt x="232852" y="1949613"/>
                      <a:pt x="248192" y="1962214"/>
                    </a:cubicBezTo>
                    <a:cubicBezTo>
                      <a:pt x="292568" y="1998920"/>
                      <a:pt x="340232" y="2028505"/>
                      <a:pt x="395565" y="2047132"/>
                    </a:cubicBezTo>
                    <a:cubicBezTo>
                      <a:pt x="422958" y="2056445"/>
                      <a:pt x="445968" y="2064115"/>
                      <a:pt x="492535" y="2066854"/>
                    </a:cubicBezTo>
                    <a:cubicBezTo>
                      <a:pt x="460760" y="2046036"/>
                      <a:pt x="419123" y="2035079"/>
                      <a:pt x="385704" y="2015356"/>
                    </a:cubicBezTo>
                    <a:cubicBezTo>
                      <a:pt x="349545" y="1994538"/>
                      <a:pt x="316126" y="1969884"/>
                      <a:pt x="284898" y="1941943"/>
                    </a:cubicBezTo>
                    <a:cubicBezTo>
                      <a:pt x="198885" y="1865244"/>
                      <a:pt x="111776" y="1749646"/>
                      <a:pt x="107941" y="1630214"/>
                    </a:cubicBezTo>
                    <a:cubicBezTo>
                      <a:pt x="107941" y="1624735"/>
                      <a:pt x="104654" y="1598438"/>
                      <a:pt x="105202" y="1590768"/>
                    </a:cubicBezTo>
                    <a:cubicBezTo>
                      <a:pt x="105202" y="1586385"/>
                      <a:pt x="105202" y="1580359"/>
                      <a:pt x="112872" y="1583646"/>
                    </a:cubicBezTo>
                    <a:cubicBezTo>
                      <a:pt x="123281" y="1608300"/>
                      <a:pt x="136977" y="1631309"/>
                      <a:pt x="156152" y="1649389"/>
                    </a:cubicBezTo>
                    <a:cubicBezTo>
                      <a:pt x="210390" y="1699791"/>
                      <a:pt x="262436" y="1747455"/>
                      <a:pt x="328179" y="1781422"/>
                    </a:cubicBezTo>
                    <a:cubicBezTo>
                      <a:pt x="375842" y="1806075"/>
                      <a:pt x="490892" y="1860313"/>
                      <a:pt x="543486" y="1843330"/>
                    </a:cubicBezTo>
                    <a:cubicBezTo>
                      <a:pt x="504588" y="1830729"/>
                      <a:pt x="474456" y="1818128"/>
                      <a:pt x="441585" y="1803884"/>
                    </a:cubicBezTo>
                    <a:cubicBezTo>
                      <a:pt x="405974" y="1788544"/>
                      <a:pt x="372007" y="1769917"/>
                      <a:pt x="339684" y="1749098"/>
                    </a:cubicBezTo>
                    <a:cubicBezTo>
                      <a:pt x="273393" y="1706366"/>
                      <a:pt x="196693" y="1648293"/>
                      <a:pt x="158344" y="1578168"/>
                    </a:cubicBezTo>
                    <a:cubicBezTo>
                      <a:pt x="140812" y="1546392"/>
                      <a:pt x="125472" y="1518451"/>
                      <a:pt x="117802" y="1451065"/>
                    </a:cubicBezTo>
                    <a:cubicBezTo>
                      <a:pt x="116707" y="1439012"/>
                      <a:pt x="132047" y="1465309"/>
                      <a:pt x="136977" y="1469692"/>
                    </a:cubicBezTo>
                    <a:cubicBezTo>
                      <a:pt x="190667" y="1520643"/>
                      <a:pt x="235043" y="1565019"/>
                      <a:pt x="302429" y="1598438"/>
                    </a:cubicBezTo>
                    <a:cubicBezTo>
                      <a:pt x="372555" y="1634049"/>
                      <a:pt x="454185" y="1661441"/>
                      <a:pt x="533624" y="1665277"/>
                    </a:cubicBezTo>
                    <a:cubicBezTo>
                      <a:pt x="471169" y="1634049"/>
                      <a:pt x="401043" y="1624187"/>
                      <a:pt x="339684" y="1589673"/>
                    </a:cubicBezTo>
                    <a:cubicBezTo>
                      <a:pt x="239974" y="1533791"/>
                      <a:pt x="139716" y="1442847"/>
                      <a:pt x="121637" y="1367243"/>
                    </a:cubicBezTo>
                    <a:cubicBezTo>
                      <a:pt x="116159" y="1342042"/>
                      <a:pt x="128759" y="1296022"/>
                      <a:pt x="132047" y="1282874"/>
                    </a:cubicBezTo>
                    <a:cubicBezTo>
                      <a:pt x="125472" y="1309171"/>
                      <a:pt x="202172" y="1392445"/>
                      <a:pt x="219703" y="1412715"/>
                    </a:cubicBezTo>
                    <a:cubicBezTo>
                      <a:pt x="254766" y="1453256"/>
                      <a:pt x="294760" y="1489963"/>
                      <a:pt x="340232" y="1518999"/>
                    </a:cubicBezTo>
                    <a:cubicBezTo>
                      <a:pt x="385156" y="1548036"/>
                      <a:pt x="435558" y="1564471"/>
                      <a:pt x="487605" y="1575976"/>
                    </a:cubicBezTo>
                    <a:cubicBezTo>
                      <a:pt x="528146" y="1585290"/>
                      <a:pt x="603202" y="1596795"/>
                      <a:pt x="647030" y="1586933"/>
                    </a:cubicBezTo>
                    <a:cubicBezTo>
                      <a:pt x="650865" y="1585838"/>
                      <a:pt x="654153" y="1580359"/>
                      <a:pt x="651413" y="1580359"/>
                    </a:cubicBezTo>
                    <a:cubicBezTo>
                      <a:pt x="523215" y="1573237"/>
                      <a:pt x="395017" y="1529956"/>
                      <a:pt x="298595" y="1443943"/>
                    </a:cubicBezTo>
                    <a:cubicBezTo>
                      <a:pt x="197241" y="1353547"/>
                      <a:pt x="146291" y="1258220"/>
                      <a:pt x="122733" y="1127830"/>
                    </a:cubicBezTo>
                    <a:cubicBezTo>
                      <a:pt x="120542" y="1115778"/>
                      <a:pt x="125472" y="1054966"/>
                      <a:pt x="125472" y="1045652"/>
                    </a:cubicBezTo>
                    <a:cubicBezTo>
                      <a:pt x="125472" y="1040721"/>
                      <a:pt x="127664" y="1037434"/>
                      <a:pt x="133142" y="1040174"/>
                    </a:cubicBezTo>
                    <a:cubicBezTo>
                      <a:pt x="156152" y="1059896"/>
                      <a:pt x="218060" y="1116326"/>
                      <a:pt x="241618" y="1134953"/>
                    </a:cubicBezTo>
                    <a:cubicBezTo>
                      <a:pt x="329822" y="1204530"/>
                      <a:pt x="412548" y="1204530"/>
                      <a:pt x="524859" y="1177137"/>
                    </a:cubicBezTo>
                    <a:cubicBezTo>
                      <a:pt x="499657" y="1168372"/>
                      <a:pt x="465143" y="1168372"/>
                      <a:pt x="438845" y="1163441"/>
                    </a:cubicBezTo>
                    <a:cubicBezTo>
                      <a:pt x="404878" y="1156867"/>
                      <a:pt x="372007" y="1145910"/>
                      <a:pt x="340779" y="1130022"/>
                    </a:cubicBezTo>
                    <a:cubicBezTo>
                      <a:pt x="278872" y="1099342"/>
                      <a:pt x="197789" y="1043461"/>
                      <a:pt x="159439" y="955804"/>
                    </a:cubicBezTo>
                    <a:cubicBezTo>
                      <a:pt x="167109" y="968952"/>
                      <a:pt x="263532" y="1034147"/>
                      <a:pt x="341327" y="1057157"/>
                    </a:cubicBezTo>
                    <a:cubicBezTo>
                      <a:pt x="376938" y="1068114"/>
                      <a:pt x="415836" y="1068662"/>
                      <a:pt x="453090" y="1070306"/>
                    </a:cubicBezTo>
                    <a:cubicBezTo>
                      <a:pt x="475004" y="1070854"/>
                      <a:pt x="516641" y="1069758"/>
                      <a:pt x="546225" y="1065375"/>
                    </a:cubicBezTo>
                    <a:cubicBezTo>
                      <a:pt x="505136" y="1053322"/>
                      <a:pt x="457473" y="1054418"/>
                      <a:pt x="414740" y="1044009"/>
                    </a:cubicBezTo>
                    <a:cubicBezTo>
                      <a:pt x="317222" y="1020451"/>
                      <a:pt x="212581" y="979362"/>
                      <a:pt x="151221" y="896088"/>
                    </a:cubicBezTo>
                    <a:cubicBezTo>
                      <a:pt x="94792" y="818840"/>
                      <a:pt x="66304" y="726800"/>
                      <a:pt x="63017" y="630378"/>
                    </a:cubicBezTo>
                    <a:cubicBezTo>
                      <a:pt x="58086" y="487935"/>
                      <a:pt x="98627" y="394252"/>
                      <a:pt x="78357" y="284681"/>
                    </a:cubicBezTo>
                    <a:cubicBezTo>
                      <a:pt x="78905" y="292899"/>
                      <a:pt x="124924" y="353163"/>
                      <a:pt x="131499" y="364120"/>
                    </a:cubicBezTo>
                    <a:cubicBezTo>
                      <a:pt x="143551" y="384391"/>
                      <a:pt x="147386" y="407401"/>
                      <a:pt x="150674" y="430411"/>
                    </a:cubicBezTo>
                    <a:cubicBezTo>
                      <a:pt x="166561" y="541625"/>
                      <a:pt x="126568" y="649553"/>
                      <a:pt x="149030" y="760220"/>
                    </a:cubicBezTo>
                    <a:cubicBezTo>
                      <a:pt x="165466" y="841302"/>
                      <a:pt x="231208" y="925124"/>
                      <a:pt x="305169" y="954160"/>
                    </a:cubicBezTo>
                    <a:cubicBezTo>
                      <a:pt x="400496" y="991414"/>
                      <a:pt x="493083" y="1025929"/>
                      <a:pt x="602106" y="1018259"/>
                    </a:cubicBezTo>
                    <a:cubicBezTo>
                      <a:pt x="548964" y="1013329"/>
                      <a:pt x="512806" y="1000728"/>
                      <a:pt x="477743" y="991414"/>
                    </a:cubicBezTo>
                    <a:cubicBezTo>
                      <a:pt x="427888" y="978266"/>
                      <a:pt x="391730" y="963474"/>
                      <a:pt x="352284" y="947586"/>
                    </a:cubicBezTo>
                    <a:cubicBezTo>
                      <a:pt x="291472" y="923480"/>
                      <a:pt x="247096" y="888966"/>
                      <a:pt x="212581" y="831989"/>
                    </a:cubicBezTo>
                    <a:cubicBezTo>
                      <a:pt x="150126" y="727348"/>
                      <a:pt x="177518" y="592576"/>
                      <a:pt x="191763" y="478622"/>
                    </a:cubicBezTo>
                    <a:cubicBezTo>
                      <a:pt x="196146" y="445203"/>
                      <a:pt x="204363" y="411784"/>
                      <a:pt x="204363" y="378364"/>
                    </a:cubicBezTo>
                    <a:cubicBezTo>
                      <a:pt x="204363" y="347685"/>
                      <a:pt x="219703" y="315361"/>
                      <a:pt x="184093" y="259480"/>
                    </a:cubicBezTo>
                    <a:cubicBezTo>
                      <a:pt x="178066" y="250166"/>
                      <a:pt x="171492" y="239757"/>
                      <a:pt x="191763" y="253453"/>
                    </a:cubicBezTo>
                    <a:cubicBezTo>
                      <a:pt x="237235" y="284681"/>
                      <a:pt x="282159" y="387678"/>
                      <a:pt x="292020" y="418358"/>
                    </a:cubicBezTo>
                    <a:cubicBezTo>
                      <a:pt x="313387" y="484648"/>
                      <a:pt x="341327" y="539434"/>
                      <a:pt x="385704" y="588741"/>
                    </a:cubicBezTo>
                    <a:cubicBezTo>
                      <a:pt x="429532" y="637500"/>
                      <a:pt x="491440" y="690094"/>
                      <a:pt x="530885" y="739401"/>
                    </a:cubicBezTo>
                    <a:cubicBezTo>
                      <a:pt x="519380" y="701599"/>
                      <a:pt x="486509" y="673111"/>
                      <a:pt x="464047" y="641883"/>
                    </a:cubicBezTo>
                    <a:cubicBezTo>
                      <a:pt x="434463" y="600794"/>
                      <a:pt x="404878" y="559705"/>
                      <a:pt x="376390" y="518067"/>
                    </a:cubicBezTo>
                    <a:cubicBezTo>
                      <a:pt x="351189" y="481361"/>
                      <a:pt x="340779" y="436437"/>
                      <a:pt x="321604" y="396444"/>
                    </a:cubicBezTo>
                    <a:cubicBezTo>
                      <a:pt x="285994" y="323579"/>
                      <a:pt x="242165" y="245783"/>
                      <a:pt x="185736" y="186615"/>
                    </a:cubicBezTo>
                    <a:cubicBezTo>
                      <a:pt x="177518" y="178397"/>
                      <a:pt x="236687" y="199764"/>
                      <a:pt x="242713" y="201955"/>
                    </a:cubicBezTo>
                    <a:cubicBezTo>
                      <a:pt x="262436" y="209077"/>
                      <a:pt x="276132" y="216747"/>
                      <a:pt x="293664" y="229348"/>
                    </a:cubicBezTo>
                    <a:cubicBezTo>
                      <a:pt x="337492" y="261123"/>
                      <a:pt x="381321" y="293447"/>
                      <a:pt x="425149" y="325222"/>
                    </a:cubicBezTo>
                    <a:cubicBezTo>
                      <a:pt x="542938" y="411784"/>
                      <a:pt x="665110" y="504371"/>
                      <a:pt x="793308" y="566279"/>
                    </a:cubicBezTo>
                    <a:cubicBezTo>
                      <a:pt x="816866" y="577784"/>
                      <a:pt x="754958" y="535599"/>
                      <a:pt x="724826" y="518615"/>
                    </a:cubicBezTo>
                    <a:cubicBezTo>
                      <a:pt x="665658" y="485196"/>
                      <a:pt x="611420" y="444107"/>
                      <a:pt x="558826" y="400826"/>
                    </a:cubicBezTo>
                    <a:cubicBezTo>
                      <a:pt x="449803" y="313717"/>
                      <a:pt x="351736" y="202503"/>
                      <a:pt x="219703" y="146622"/>
                    </a:cubicBezTo>
                    <a:cubicBezTo>
                      <a:pt x="196146" y="136760"/>
                      <a:pt x="175327" y="129638"/>
                      <a:pt x="150674" y="120325"/>
                    </a:cubicBezTo>
                    <a:cubicBezTo>
                      <a:pt x="145195" y="118133"/>
                      <a:pt x="130403" y="114298"/>
                      <a:pt x="124924" y="113202"/>
                    </a:cubicBezTo>
                    <a:cubicBezTo>
                      <a:pt x="113967" y="111559"/>
                      <a:pt x="123829" y="105532"/>
                      <a:pt x="136977" y="104437"/>
                    </a:cubicBezTo>
                    <a:cubicBezTo>
                      <a:pt x="172040" y="105532"/>
                      <a:pt x="203268" y="112655"/>
                      <a:pt x="229017" y="118133"/>
                    </a:cubicBezTo>
                    <a:cubicBezTo>
                      <a:pt x="375842" y="148813"/>
                      <a:pt x="470621" y="264958"/>
                      <a:pt x="585123" y="353711"/>
                    </a:cubicBezTo>
                    <a:cubicBezTo>
                      <a:pt x="619638" y="380556"/>
                      <a:pt x="653057" y="410688"/>
                      <a:pt x="693050" y="428767"/>
                    </a:cubicBezTo>
                    <a:cubicBezTo>
                      <a:pt x="704555" y="433698"/>
                      <a:pt x="725922" y="444655"/>
                      <a:pt x="702912" y="426576"/>
                    </a:cubicBezTo>
                    <a:cubicBezTo>
                      <a:pt x="666753" y="398087"/>
                      <a:pt x="630595" y="364668"/>
                      <a:pt x="599367" y="336180"/>
                    </a:cubicBezTo>
                    <a:cubicBezTo>
                      <a:pt x="561565" y="301665"/>
                      <a:pt x="523763" y="266602"/>
                      <a:pt x="484865" y="233183"/>
                    </a:cubicBezTo>
                    <a:cubicBezTo>
                      <a:pt x="404878" y="164701"/>
                      <a:pt x="340232" y="115942"/>
                      <a:pt x="242165" y="78688"/>
                    </a:cubicBezTo>
                    <a:cubicBezTo>
                      <a:pt x="236687" y="76496"/>
                      <a:pt x="219155" y="67730"/>
                      <a:pt x="208198" y="66087"/>
                    </a:cubicBezTo>
                    <a:cubicBezTo>
                      <a:pt x="185736" y="63348"/>
                      <a:pt x="229565" y="47460"/>
                      <a:pt x="236139" y="43625"/>
                    </a:cubicBezTo>
                    <a:cubicBezTo>
                      <a:pt x="269558" y="25546"/>
                      <a:pt x="305169" y="22258"/>
                      <a:pt x="332014" y="18423"/>
                    </a:cubicBezTo>
                    <a:cubicBezTo>
                      <a:pt x="466786" y="-751"/>
                      <a:pt x="600463" y="-6778"/>
                      <a:pt x="739618" y="9110"/>
                    </a:cubicBezTo>
                    <a:close/>
                  </a:path>
                </a:pathLst>
              </a:custGeom>
              <a:solidFill>
                <a:srgbClr val="FEFEFE"/>
              </a:solidFill>
              <a:ln w="5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CAB05D7-8194-42E3-A1D7-7EF87756C386}"/>
                  </a:ext>
                </a:extLst>
              </p:cNvPr>
              <p:cNvSpPr/>
              <p:nvPr/>
            </p:nvSpPr>
            <p:spPr>
              <a:xfrm rot="5400000">
                <a:off x="9531107" y="1815797"/>
                <a:ext cx="1848598" cy="2897974"/>
              </a:xfrm>
              <a:custGeom>
                <a:avLst/>
                <a:gdLst>
                  <a:gd name="connsiteX0" fmla="*/ 583394 w 1848598"/>
                  <a:gd name="connsiteY0" fmla="*/ 951 h 2897974"/>
                  <a:gd name="connsiteX1" fmla="*/ 915230 w 1848598"/>
                  <a:gd name="connsiteY1" fmla="*/ 28244 h 2897974"/>
                  <a:gd name="connsiteX2" fmla="*/ 1186638 w 1848598"/>
                  <a:gd name="connsiteY2" fmla="*/ 174702 h 2897974"/>
                  <a:gd name="connsiteX3" fmla="*/ 1488773 w 1848598"/>
                  <a:gd name="connsiteY3" fmla="*/ 341132 h 2897974"/>
                  <a:gd name="connsiteX4" fmla="*/ 1767863 w 1848598"/>
                  <a:gd name="connsiteY4" fmla="*/ 459426 h 2897974"/>
                  <a:gd name="connsiteX5" fmla="*/ 1809279 w 1848598"/>
                  <a:gd name="connsiteY5" fmla="*/ 474276 h 2897974"/>
                  <a:gd name="connsiteX6" fmla="*/ 1848598 w 1848598"/>
                  <a:gd name="connsiteY6" fmla="*/ 475189 h 2897974"/>
                  <a:gd name="connsiteX7" fmla="*/ 1848598 w 1848598"/>
                  <a:gd name="connsiteY7" fmla="*/ 2629001 h 2897974"/>
                  <a:gd name="connsiteX8" fmla="*/ 1818336 w 1848598"/>
                  <a:gd name="connsiteY8" fmla="*/ 2627807 h 2897974"/>
                  <a:gd name="connsiteX9" fmla="*/ 1555345 w 1848598"/>
                  <a:gd name="connsiteY9" fmla="*/ 2703924 h 2897974"/>
                  <a:gd name="connsiteX10" fmla="*/ 1153353 w 1848598"/>
                  <a:gd name="connsiteY10" fmla="*/ 2828875 h 2897974"/>
                  <a:gd name="connsiteX11" fmla="*/ 243877 w 1848598"/>
                  <a:gd name="connsiteY11" fmla="*/ 2739771 h 2897974"/>
                  <a:gd name="connsiteX12" fmla="*/ 172697 w 1848598"/>
                  <a:gd name="connsiteY12" fmla="*/ 2682929 h 2897974"/>
                  <a:gd name="connsiteX13" fmla="*/ 162967 w 1848598"/>
                  <a:gd name="connsiteY13" fmla="*/ 2618406 h 2897974"/>
                  <a:gd name="connsiteX14" fmla="*/ 156821 w 1848598"/>
                  <a:gd name="connsiteY14" fmla="*/ 2602530 h 2897974"/>
                  <a:gd name="connsiteX15" fmla="*/ 73351 w 1848598"/>
                  <a:gd name="connsiteY15" fmla="*/ 2525205 h 2897974"/>
                  <a:gd name="connsiteX16" fmla="*/ 634 w 1848598"/>
                  <a:gd name="connsiteY16" fmla="*/ 2388476 h 2897974"/>
                  <a:gd name="connsiteX17" fmla="*/ 28799 w 1848598"/>
                  <a:gd name="connsiteY17" fmla="*/ 2288618 h 2897974"/>
                  <a:gd name="connsiteX18" fmla="*/ 47746 w 1848598"/>
                  <a:gd name="connsiteY18" fmla="*/ 2103241 h 2897974"/>
                  <a:gd name="connsiteX19" fmla="*/ 111757 w 1848598"/>
                  <a:gd name="connsiteY19" fmla="*/ 2065858 h 2897974"/>
                  <a:gd name="connsiteX20" fmla="*/ 61572 w 1848598"/>
                  <a:gd name="connsiteY20" fmla="*/ 1816469 h 2897974"/>
                  <a:gd name="connsiteX21" fmla="*/ 112782 w 1848598"/>
                  <a:gd name="connsiteY21" fmla="*/ 1769356 h 2897974"/>
                  <a:gd name="connsiteX22" fmla="*/ 91786 w 1848598"/>
                  <a:gd name="connsiteY22" fmla="*/ 1687935 h 2897974"/>
                  <a:gd name="connsiteX23" fmla="*/ 77448 w 1848598"/>
                  <a:gd name="connsiteY23" fmla="*/ 1559911 h 2897974"/>
                  <a:gd name="connsiteX24" fmla="*/ 98955 w 1848598"/>
                  <a:gd name="connsiteY24" fmla="*/ 1489243 h 2897974"/>
                  <a:gd name="connsiteX25" fmla="*/ 110733 w 1848598"/>
                  <a:gd name="connsiteY25" fmla="*/ 1328445 h 2897974"/>
                  <a:gd name="connsiteX26" fmla="*/ 101003 w 1848598"/>
                  <a:gd name="connsiteY26" fmla="*/ 1151774 h 2897974"/>
                  <a:gd name="connsiteX27" fmla="*/ 149652 w 1848598"/>
                  <a:gd name="connsiteY27" fmla="*/ 989441 h 2897974"/>
                  <a:gd name="connsiteX28" fmla="*/ 151701 w 1848598"/>
                  <a:gd name="connsiteY28" fmla="*/ 978687 h 2897974"/>
                  <a:gd name="connsiteX29" fmla="*/ 49795 w 1848598"/>
                  <a:gd name="connsiteY29" fmla="*/ 597178 h 2897974"/>
                  <a:gd name="connsiteX30" fmla="*/ 66694 w 1848598"/>
                  <a:gd name="connsiteY30" fmla="*/ 456352 h 2897974"/>
                  <a:gd name="connsiteX31" fmla="*/ 73351 w 1848598"/>
                  <a:gd name="connsiteY31" fmla="*/ 333963 h 2897974"/>
                  <a:gd name="connsiteX32" fmla="*/ 168087 w 1848598"/>
                  <a:gd name="connsiteY32" fmla="*/ 288899 h 2897974"/>
                  <a:gd name="connsiteX33" fmla="*/ 91786 w 1848598"/>
                  <a:gd name="connsiteY33" fmla="*/ 162924 h 2897974"/>
                  <a:gd name="connsiteX34" fmla="*/ 472782 w 1848598"/>
                  <a:gd name="connsiteY34" fmla="*/ 10320 h 2897974"/>
                  <a:gd name="connsiteX35" fmla="*/ 583394 w 1848598"/>
                  <a:gd name="connsiteY35" fmla="*/ 951 h 2897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48598" h="2897974">
                    <a:moveTo>
                      <a:pt x="583394" y="951"/>
                    </a:moveTo>
                    <a:cubicBezTo>
                      <a:pt x="694294" y="-3346"/>
                      <a:pt x="805770" y="7120"/>
                      <a:pt x="915230" y="28244"/>
                    </a:cubicBezTo>
                    <a:cubicBezTo>
                      <a:pt x="999725" y="44119"/>
                      <a:pt x="1100095" y="122469"/>
                      <a:pt x="1186638" y="174702"/>
                    </a:cubicBezTo>
                    <a:cubicBezTo>
                      <a:pt x="1293153" y="238714"/>
                      <a:pt x="1387891" y="288387"/>
                      <a:pt x="1488773" y="341132"/>
                    </a:cubicBezTo>
                    <a:cubicBezTo>
                      <a:pt x="1577365" y="387220"/>
                      <a:pt x="1675686" y="421530"/>
                      <a:pt x="1767863" y="459426"/>
                    </a:cubicBezTo>
                    <a:cubicBezTo>
                      <a:pt x="1781689" y="465058"/>
                      <a:pt x="1795260" y="470819"/>
                      <a:pt x="1809279" y="474276"/>
                    </a:cubicBezTo>
                    <a:lnTo>
                      <a:pt x="1848598" y="475189"/>
                    </a:lnTo>
                    <a:lnTo>
                      <a:pt x="1848598" y="2629001"/>
                    </a:lnTo>
                    <a:lnTo>
                      <a:pt x="1818336" y="2627807"/>
                    </a:lnTo>
                    <a:cubicBezTo>
                      <a:pt x="1732113" y="2633736"/>
                      <a:pt x="1598361" y="2688561"/>
                      <a:pt x="1555345" y="2703924"/>
                    </a:cubicBezTo>
                    <a:cubicBezTo>
                      <a:pt x="1429370" y="2748989"/>
                      <a:pt x="1303907" y="2778177"/>
                      <a:pt x="1153353" y="2828875"/>
                    </a:cubicBezTo>
                    <a:cubicBezTo>
                      <a:pt x="848146" y="2931805"/>
                      <a:pt x="524504" y="2933342"/>
                      <a:pt x="243877" y="2739771"/>
                    </a:cubicBezTo>
                    <a:cubicBezTo>
                      <a:pt x="219297" y="2722360"/>
                      <a:pt x="192668" y="2706485"/>
                      <a:pt x="172697" y="2682929"/>
                    </a:cubicBezTo>
                    <a:cubicBezTo>
                      <a:pt x="156310" y="2663469"/>
                      <a:pt x="151701" y="2641961"/>
                      <a:pt x="162967" y="2618406"/>
                    </a:cubicBezTo>
                    <a:cubicBezTo>
                      <a:pt x="167063" y="2610212"/>
                      <a:pt x="160918" y="2606627"/>
                      <a:pt x="156821" y="2602530"/>
                    </a:cubicBezTo>
                    <a:cubicBezTo>
                      <a:pt x="128656" y="2577438"/>
                      <a:pt x="99468" y="2553370"/>
                      <a:pt x="73351" y="2525205"/>
                    </a:cubicBezTo>
                    <a:cubicBezTo>
                      <a:pt x="40064" y="2489870"/>
                      <a:pt x="5242" y="2436613"/>
                      <a:pt x="634" y="2388476"/>
                    </a:cubicBezTo>
                    <a:cubicBezTo>
                      <a:pt x="-5000" y="2333682"/>
                      <a:pt x="28799" y="2334194"/>
                      <a:pt x="28799" y="2288618"/>
                    </a:cubicBezTo>
                    <a:cubicBezTo>
                      <a:pt x="29310" y="2232288"/>
                      <a:pt x="19581" y="2146256"/>
                      <a:pt x="47746" y="2103241"/>
                    </a:cubicBezTo>
                    <a:cubicBezTo>
                      <a:pt x="72326" y="2065858"/>
                      <a:pt x="130193" y="2115019"/>
                      <a:pt x="111757" y="2065858"/>
                    </a:cubicBezTo>
                    <a:cubicBezTo>
                      <a:pt x="89737" y="2007992"/>
                      <a:pt x="3706" y="1878433"/>
                      <a:pt x="61572" y="1816469"/>
                    </a:cubicBezTo>
                    <a:cubicBezTo>
                      <a:pt x="77448" y="1799570"/>
                      <a:pt x="99979" y="1788816"/>
                      <a:pt x="112782" y="1769356"/>
                    </a:cubicBezTo>
                    <a:cubicBezTo>
                      <a:pt x="132753" y="1739143"/>
                      <a:pt x="102028" y="1714563"/>
                      <a:pt x="91786" y="1687935"/>
                    </a:cubicBezTo>
                    <a:cubicBezTo>
                      <a:pt x="77448" y="1649015"/>
                      <a:pt x="70278" y="1600878"/>
                      <a:pt x="77448" y="1559911"/>
                    </a:cubicBezTo>
                    <a:cubicBezTo>
                      <a:pt x="80520" y="1541476"/>
                      <a:pt x="103564" y="1505629"/>
                      <a:pt x="98955" y="1489243"/>
                    </a:cubicBezTo>
                    <a:cubicBezTo>
                      <a:pt x="84617" y="1440082"/>
                      <a:pt x="109197" y="1380679"/>
                      <a:pt x="110733" y="1328445"/>
                    </a:cubicBezTo>
                    <a:cubicBezTo>
                      <a:pt x="112270" y="1269555"/>
                      <a:pt x="112270" y="1210153"/>
                      <a:pt x="101003" y="1151774"/>
                    </a:cubicBezTo>
                    <a:cubicBezTo>
                      <a:pt x="90249" y="1094932"/>
                      <a:pt x="83080" y="1014533"/>
                      <a:pt x="149652" y="989441"/>
                    </a:cubicBezTo>
                    <a:cubicBezTo>
                      <a:pt x="157333" y="986881"/>
                      <a:pt x="156821" y="983807"/>
                      <a:pt x="151701" y="978687"/>
                    </a:cubicBezTo>
                    <a:cubicBezTo>
                      <a:pt x="53379" y="881389"/>
                      <a:pt x="44161" y="728274"/>
                      <a:pt x="49795" y="597178"/>
                    </a:cubicBezTo>
                    <a:cubicBezTo>
                      <a:pt x="51843" y="549554"/>
                      <a:pt x="64645" y="502953"/>
                      <a:pt x="66694" y="456352"/>
                    </a:cubicBezTo>
                    <a:cubicBezTo>
                      <a:pt x="68229" y="412313"/>
                      <a:pt x="45698" y="372882"/>
                      <a:pt x="73351" y="333963"/>
                    </a:cubicBezTo>
                    <a:cubicBezTo>
                      <a:pt x="80008" y="324746"/>
                      <a:pt x="160918" y="272511"/>
                      <a:pt x="168087" y="288899"/>
                    </a:cubicBezTo>
                    <a:cubicBezTo>
                      <a:pt x="146579" y="241274"/>
                      <a:pt x="76423" y="221303"/>
                      <a:pt x="91786" y="162924"/>
                    </a:cubicBezTo>
                    <a:cubicBezTo>
                      <a:pt x="120976" y="53848"/>
                      <a:pt x="381118" y="22611"/>
                      <a:pt x="472782" y="10320"/>
                    </a:cubicBezTo>
                    <a:cubicBezTo>
                      <a:pt x="509525" y="5456"/>
                      <a:pt x="546428" y="2383"/>
                      <a:pt x="583394" y="95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547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6DF2676-542B-41B6-BC03-3D6202E5312B}"/>
                  </a:ext>
                </a:extLst>
              </p:cNvPr>
              <p:cNvSpPr/>
              <p:nvPr/>
            </p:nvSpPr>
            <p:spPr>
              <a:xfrm rot="5400000">
                <a:off x="9512843" y="1928244"/>
                <a:ext cx="1818135" cy="2718626"/>
              </a:xfrm>
              <a:custGeom>
                <a:avLst/>
                <a:gdLst>
                  <a:gd name="connsiteX0" fmla="*/ 739618 w 1945109"/>
                  <a:gd name="connsiteY0" fmla="*/ 9110 h 2908489"/>
                  <a:gd name="connsiteX1" fmla="*/ 965334 w 1945109"/>
                  <a:gd name="connsiteY1" fmla="*/ 43077 h 2908489"/>
                  <a:gd name="connsiteX2" fmla="*/ 1155440 w 1945109"/>
                  <a:gd name="connsiteY2" fmla="*/ 151004 h 2908489"/>
                  <a:gd name="connsiteX3" fmla="*/ 1564688 w 1945109"/>
                  <a:gd name="connsiteY3" fmla="*/ 370147 h 2908489"/>
                  <a:gd name="connsiteX4" fmla="*/ 1918603 w 1945109"/>
                  <a:gd name="connsiteY4" fmla="*/ 495058 h 2908489"/>
                  <a:gd name="connsiteX5" fmla="*/ 1928464 w 1945109"/>
                  <a:gd name="connsiteY5" fmla="*/ 505467 h 2908489"/>
                  <a:gd name="connsiteX6" fmla="*/ 1936682 w 1945109"/>
                  <a:gd name="connsiteY6" fmla="*/ 918002 h 2908489"/>
                  <a:gd name="connsiteX7" fmla="*/ 1943256 w 1945109"/>
                  <a:gd name="connsiteY7" fmla="*/ 1384775 h 2908489"/>
                  <a:gd name="connsiteX8" fmla="*/ 1940517 w 1945109"/>
                  <a:gd name="connsiteY8" fmla="*/ 1734854 h 2908489"/>
                  <a:gd name="connsiteX9" fmla="*/ 1910385 w 1945109"/>
                  <a:gd name="connsiteY9" fmla="*/ 2597179 h 2908489"/>
                  <a:gd name="connsiteX10" fmla="*/ 1696721 w 1945109"/>
                  <a:gd name="connsiteY10" fmla="*/ 2673878 h 2908489"/>
                  <a:gd name="connsiteX11" fmla="*/ 1382800 w 1945109"/>
                  <a:gd name="connsiteY11" fmla="*/ 2772492 h 2908489"/>
                  <a:gd name="connsiteX12" fmla="*/ 940133 w 1945109"/>
                  <a:gd name="connsiteY12" fmla="*/ 2897951 h 2908489"/>
                  <a:gd name="connsiteX13" fmla="*/ 553347 w 1945109"/>
                  <a:gd name="connsiteY13" fmla="*/ 2887542 h 2908489"/>
                  <a:gd name="connsiteX14" fmla="*/ 375842 w 1945109"/>
                  <a:gd name="connsiteY14" fmla="*/ 2831113 h 2908489"/>
                  <a:gd name="connsiteX15" fmla="*/ 260792 w 1945109"/>
                  <a:gd name="connsiteY15" fmla="*/ 2771944 h 2908489"/>
                  <a:gd name="connsiteX16" fmla="*/ 178066 w 1945109"/>
                  <a:gd name="connsiteY16" fmla="*/ 2713872 h 2908489"/>
                  <a:gd name="connsiteX17" fmla="*/ 250931 w 1945109"/>
                  <a:gd name="connsiteY17" fmla="*/ 2740169 h 2908489"/>
                  <a:gd name="connsiteX18" fmla="*/ 619638 w 1945109"/>
                  <a:gd name="connsiteY18" fmla="*/ 2810842 h 2908489"/>
                  <a:gd name="connsiteX19" fmla="*/ 812483 w 1945109"/>
                  <a:gd name="connsiteY19" fmla="*/ 2802076 h 2908489"/>
                  <a:gd name="connsiteX20" fmla="*/ 988892 w 1945109"/>
                  <a:gd name="connsiteY20" fmla="*/ 2761535 h 2908489"/>
                  <a:gd name="connsiteX21" fmla="*/ 988892 w 1945109"/>
                  <a:gd name="connsiteY21" fmla="*/ 2757700 h 2908489"/>
                  <a:gd name="connsiteX22" fmla="*/ 773037 w 1945109"/>
                  <a:gd name="connsiteY22" fmla="*/ 2782354 h 2908489"/>
                  <a:gd name="connsiteX23" fmla="*/ 644839 w 1945109"/>
                  <a:gd name="connsiteY23" fmla="*/ 2782354 h 2908489"/>
                  <a:gd name="connsiteX24" fmla="*/ 22475 w 1945109"/>
                  <a:gd name="connsiteY24" fmla="*/ 2483772 h 2908489"/>
                  <a:gd name="connsiteX25" fmla="*/ 13 w 1945109"/>
                  <a:gd name="connsiteY25" fmla="*/ 2394472 h 2908489"/>
                  <a:gd name="connsiteX26" fmla="*/ 45485 w 1945109"/>
                  <a:gd name="connsiteY26" fmla="*/ 2473363 h 2908489"/>
                  <a:gd name="connsiteX27" fmla="*/ 148482 w 1945109"/>
                  <a:gd name="connsiteY27" fmla="*/ 2558829 h 2908489"/>
                  <a:gd name="connsiteX28" fmla="*/ 421314 w 1945109"/>
                  <a:gd name="connsiteY28" fmla="*/ 2676617 h 2908489"/>
                  <a:gd name="connsiteX29" fmla="*/ 717156 w 1945109"/>
                  <a:gd name="connsiteY29" fmla="*/ 2673330 h 2908489"/>
                  <a:gd name="connsiteX30" fmla="*/ 634430 w 1945109"/>
                  <a:gd name="connsiteY30" fmla="*/ 2676070 h 2908489"/>
                  <a:gd name="connsiteX31" fmla="*/ 505684 w 1945109"/>
                  <a:gd name="connsiteY31" fmla="*/ 2668948 h 2908489"/>
                  <a:gd name="connsiteX32" fmla="*/ 224086 w 1945109"/>
                  <a:gd name="connsiteY32" fmla="*/ 2565951 h 2908489"/>
                  <a:gd name="connsiteX33" fmla="*/ 40007 w 1945109"/>
                  <a:gd name="connsiteY33" fmla="*/ 2212584 h 2908489"/>
                  <a:gd name="connsiteX34" fmla="*/ 54251 w 1945109"/>
                  <a:gd name="connsiteY34" fmla="*/ 2157798 h 2908489"/>
                  <a:gd name="connsiteX35" fmla="*/ 80548 w 1945109"/>
                  <a:gd name="connsiteY35" fmla="*/ 2169303 h 2908489"/>
                  <a:gd name="connsiteX36" fmla="*/ 361598 w 1945109"/>
                  <a:gd name="connsiteY36" fmla="*/ 2362149 h 2908489"/>
                  <a:gd name="connsiteX37" fmla="*/ 202720 w 1945109"/>
                  <a:gd name="connsiteY37" fmla="*/ 2235046 h 2908489"/>
                  <a:gd name="connsiteX38" fmla="*/ 172588 w 1945109"/>
                  <a:gd name="connsiteY38" fmla="*/ 2194505 h 2908489"/>
                  <a:gd name="connsiteX39" fmla="*/ 173136 w 1945109"/>
                  <a:gd name="connsiteY39" fmla="*/ 2184643 h 2908489"/>
                  <a:gd name="connsiteX40" fmla="*/ 226825 w 1945109"/>
                  <a:gd name="connsiteY40" fmla="*/ 2232307 h 2908489"/>
                  <a:gd name="connsiteX41" fmla="*/ 334753 w 1945109"/>
                  <a:gd name="connsiteY41" fmla="*/ 2297502 h 2908489"/>
                  <a:gd name="connsiteX42" fmla="*/ 464595 w 1945109"/>
                  <a:gd name="connsiteY42" fmla="*/ 2330921 h 2908489"/>
                  <a:gd name="connsiteX43" fmla="*/ 353380 w 1945109"/>
                  <a:gd name="connsiteY43" fmla="*/ 2283257 h 2908489"/>
                  <a:gd name="connsiteX44" fmla="*/ 239426 w 1945109"/>
                  <a:gd name="connsiteY44" fmla="*/ 2202723 h 2908489"/>
                  <a:gd name="connsiteX45" fmla="*/ 74522 w 1945109"/>
                  <a:gd name="connsiteY45" fmla="*/ 1889897 h 2908489"/>
                  <a:gd name="connsiteX46" fmla="*/ 76713 w 1945109"/>
                  <a:gd name="connsiteY46" fmla="*/ 1884967 h 2908489"/>
                  <a:gd name="connsiteX47" fmla="*/ 82740 w 1945109"/>
                  <a:gd name="connsiteY47" fmla="*/ 1888801 h 2908489"/>
                  <a:gd name="connsiteX48" fmla="*/ 128212 w 1945109"/>
                  <a:gd name="connsiteY48" fmla="*/ 1946874 h 2908489"/>
                  <a:gd name="connsiteX49" fmla="*/ 442680 w 1945109"/>
                  <a:gd name="connsiteY49" fmla="*/ 2141363 h 2908489"/>
                  <a:gd name="connsiteX50" fmla="*/ 306264 w 1945109"/>
                  <a:gd name="connsiteY50" fmla="*/ 2055897 h 2908489"/>
                  <a:gd name="connsiteX51" fmla="*/ 200528 w 1945109"/>
                  <a:gd name="connsiteY51" fmla="*/ 1925508 h 2908489"/>
                  <a:gd name="connsiteX52" fmla="*/ 203268 w 1945109"/>
                  <a:gd name="connsiteY52" fmla="*/ 1923316 h 2908489"/>
                  <a:gd name="connsiteX53" fmla="*/ 248192 w 1945109"/>
                  <a:gd name="connsiteY53" fmla="*/ 1962214 h 2908489"/>
                  <a:gd name="connsiteX54" fmla="*/ 395565 w 1945109"/>
                  <a:gd name="connsiteY54" fmla="*/ 2047132 h 2908489"/>
                  <a:gd name="connsiteX55" fmla="*/ 492535 w 1945109"/>
                  <a:gd name="connsiteY55" fmla="*/ 2066854 h 2908489"/>
                  <a:gd name="connsiteX56" fmla="*/ 385704 w 1945109"/>
                  <a:gd name="connsiteY56" fmla="*/ 2015356 h 2908489"/>
                  <a:gd name="connsiteX57" fmla="*/ 284898 w 1945109"/>
                  <a:gd name="connsiteY57" fmla="*/ 1941943 h 2908489"/>
                  <a:gd name="connsiteX58" fmla="*/ 107941 w 1945109"/>
                  <a:gd name="connsiteY58" fmla="*/ 1630214 h 2908489"/>
                  <a:gd name="connsiteX59" fmla="*/ 105202 w 1945109"/>
                  <a:gd name="connsiteY59" fmla="*/ 1590768 h 2908489"/>
                  <a:gd name="connsiteX60" fmla="*/ 112872 w 1945109"/>
                  <a:gd name="connsiteY60" fmla="*/ 1583646 h 2908489"/>
                  <a:gd name="connsiteX61" fmla="*/ 156152 w 1945109"/>
                  <a:gd name="connsiteY61" fmla="*/ 1649389 h 2908489"/>
                  <a:gd name="connsiteX62" fmla="*/ 328179 w 1945109"/>
                  <a:gd name="connsiteY62" fmla="*/ 1781422 h 2908489"/>
                  <a:gd name="connsiteX63" fmla="*/ 543486 w 1945109"/>
                  <a:gd name="connsiteY63" fmla="*/ 1843330 h 2908489"/>
                  <a:gd name="connsiteX64" fmla="*/ 441585 w 1945109"/>
                  <a:gd name="connsiteY64" fmla="*/ 1803884 h 2908489"/>
                  <a:gd name="connsiteX65" fmla="*/ 339684 w 1945109"/>
                  <a:gd name="connsiteY65" fmla="*/ 1749098 h 2908489"/>
                  <a:gd name="connsiteX66" fmla="*/ 158344 w 1945109"/>
                  <a:gd name="connsiteY66" fmla="*/ 1578168 h 2908489"/>
                  <a:gd name="connsiteX67" fmla="*/ 117802 w 1945109"/>
                  <a:gd name="connsiteY67" fmla="*/ 1451065 h 2908489"/>
                  <a:gd name="connsiteX68" fmla="*/ 136977 w 1945109"/>
                  <a:gd name="connsiteY68" fmla="*/ 1469692 h 2908489"/>
                  <a:gd name="connsiteX69" fmla="*/ 302429 w 1945109"/>
                  <a:gd name="connsiteY69" fmla="*/ 1598438 h 2908489"/>
                  <a:gd name="connsiteX70" fmla="*/ 533624 w 1945109"/>
                  <a:gd name="connsiteY70" fmla="*/ 1665277 h 2908489"/>
                  <a:gd name="connsiteX71" fmla="*/ 339684 w 1945109"/>
                  <a:gd name="connsiteY71" fmla="*/ 1589673 h 2908489"/>
                  <a:gd name="connsiteX72" fmla="*/ 121637 w 1945109"/>
                  <a:gd name="connsiteY72" fmla="*/ 1367243 h 2908489"/>
                  <a:gd name="connsiteX73" fmla="*/ 132047 w 1945109"/>
                  <a:gd name="connsiteY73" fmla="*/ 1282874 h 2908489"/>
                  <a:gd name="connsiteX74" fmla="*/ 219703 w 1945109"/>
                  <a:gd name="connsiteY74" fmla="*/ 1412715 h 2908489"/>
                  <a:gd name="connsiteX75" fmla="*/ 340232 w 1945109"/>
                  <a:gd name="connsiteY75" fmla="*/ 1518999 h 2908489"/>
                  <a:gd name="connsiteX76" fmla="*/ 487605 w 1945109"/>
                  <a:gd name="connsiteY76" fmla="*/ 1575976 h 2908489"/>
                  <a:gd name="connsiteX77" fmla="*/ 647030 w 1945109"/>
                  <a:gd name="connsiteY77" fmla="*/ 1586933 h 2908489"/>
                  <a:gd name="connsiteX78" fmla="*/ 651413 w 1945109"/>
                  <a:gd name="connsiteY78" fmla="*/ 1580359 h 2908489"/>
                  <a:gd name="connsiteX79" fmla="*/ 298595 w 1945109"/>
                  <a:gd name="connsiteY79" fmla="*/ 1443943 h 2908489"/>
                  <a:gd name="connsiteX80" fmla="*/ 122733 w 1945109"/>
                  <a:gd name="connsiteY80" fmla="*/ 1127830 h 2908489"/>
                  <a:gd name="connsiteX81" fmla="*/ 125472 w 1945109"/>
                  <a:gd name="connsiteY81" fmla="*/ 1045652 h 2908489"/>
                  <a:gd name="connsiteX82" fmla="*/ 133142 w 1945109"/>
                  <a:gd name="connsiteY82" fmla="*/ 1040174 h 2908489"/>
                  <a:gd name="connsiteX83" fmla="*/ 241618 w 1945109"/>
                  <a:gd name="connsiteY83" fmla="*/ 1134953 h 2908489"/>
                  <a:gd name="connsiteX84" fmla="*/ 524859 w 1945109"/>
                  <a:gd name="connsiteY84" fmla="*/ 1177137 h 2908489"/>
                  <a:gd name="connsiteX85" fmla="*/ 438845 w 1945109"/>
                  <a:gd name="connsiteY85" fmla="*/ 1163441 h 2908489"/>
                  <a:gd name="connsiteX86" fmla="*/ 340779 w 1945109"/>
                  <a:gd name="connsiteY86" fmla="*/ 1130022 h 2908489"/>
                  <a:gd name="connsiteX87" fmla="*/ 159439 w 1945109"/>
                  <a:gd name="connsiteY87" fmla="*/ 955804 h 2908489"/>
                  <a:gd name="connsiteX88" fmla="*/ 341327 w 1945109"/>
                  <a:gd name="connsiteY88" fmla="*/ 1057157 h 2908489"/>
                  <a:gd name="connsiteX89" fmla="*/ 453090 w 1945109"/>
                  <a:gd name="connsiteY89" fmla="*/ 1070306 h 2908489"/>
                  <a:gd name="connsiteX90" fmla="*/ 546225 w 1945109"/>
                  <a:gd name="connsiteY90" fmla="*/ 1065375 h 2908489"/>
                  <a:gd name="connsiteX91" fmla="*/ 414740 w 1945109"/>
                  <a:gd name="connsiteY91" fmla="*/ 1044009 h 2908489"/>
                  <a:gd name="connsiteX92" fmla="*/ 151221 w 1945109"/>
                  <a:gd name="connsiteY92" fmla="*/ 896088 h 2908489"/>
                  <a:gd name="connsiteX93" fmla="*/ 63017 w 1945109"/>
                  <a:gd name="connsiteY93" fmla="*/ 630378 h 2908489"/>
                  <a:gd name="connsiteX94" fmla="*/ 78357 w 1945109"/>
                  <a:gd name="connsiteY94" fmla="*/ 284681 h 2908489"/>
                  <a:gd name="connsiteX95" fmla="*/ 131499 w 1945109"/>
                  <a:gd name="connsiteY95" fmla="*/ 364120 h 2908489"/>
                  <a:gd name="connsiteX96" fmla="*/ 150674 w 1945109"/>
                  <a:gd name="connsiteY96" fmla="*/ 430411 h 2908489"/>
                  <a:gd name="connsiteX97" fmla="*/ 149030 w 1945109"/>
                  <a:gd name="connsiteY97" fmla="*/ 760220 h 2908489"/>
                  <a:gd name="connsiteX98" fmla="*/ 305169 w 1945109"/>
                  <a:gd name="connsiteY98" fmla="*/ 954160 h 2908489"/>
                  <a:gd name="connsiteX99" fmla="*/ 602106 w 1945109"/>
                  <a:gd name="connsiteY99" fmla="*/ 1018259 h 2908489"/>
                  <a:gd name="connsiteX100" fmla="*/ 477743 w 1945109"/>
                  <a:gd name="connsiteY100" fmla="*/ 991414 h 2908489"/>
                  <a:gd name="connsiteX101" fmla="*/ 352284 w 1945109"/>
                  <a:gd name="connsiteY101" fmla="*/ 947586 h 2908489"/>
                  <a:gd name="connsiteX102" fmla="*/ 212581 w 1945109"/>
                  <a:gd name="connsiteY102" fmla="*/ 831989 h 2908489"/>
                  <a:gd name="connsiteX103" fmla="*/ 191763 w 1945109"/>
                  <a:gd name="connsiteY103" fmla="*/ 478622 h 2908489"/>
                  <a:gd name="connsiteX104" fmla="*/ 204363 w 1945109"/>
                  <a:gd name="connsiteY104" fmla="*/ 378364 h 2908489"/>
                  <a:gd name="connsiteX105" fmla="*/ 184093 w 1945109"/>
                  <a:gd name="connsiteY105" fmla="*/ 259480 h 2908489"/>
                  <a:gd name="connsiteX106" fmla="*/ 191763 w 1945109"/>
                  <a:gd name="connsiteY106" fmla="*/ 253453 h 2908489"/>
                  <a:gd name="connsiteX107" fmla="*/ 292020 w 1945109"/>
                  <a:gd name="connsiteY107" fmla="*/ 418358 h 2908489"/>
                  <a:gd name="connsiteX108" fmla="*/ 385704 w 1945109"/>
                  <a:gd name="connsiteY108" fmla="*/ 588741 h 2908489"/>
                  <a:gd name="connsiteX109" fmla="*/ 530885 w 1945109"/>
                  <a:gd name="connsiteY109" fmla="*/ 739401 h 2908489"/>
                  <a:gd name="connsiteX110" fmla="*/ 464047 w 1945109"/>
                  <a:gd name="connsiteY110" fmla="*/ 641883 h 2908489"/>
                  <a:gd name="connsiteX111" fmla="*/ 376390 w 1945109"/>
                  <a:gd name="connsiteY111" fmla="*/ 518067 h 2908489"/>
                  <a:gd name="connsiteX112" fmla="*/ 321604 w 1945109"/>
                  <a:gd name="connsiteY112" fmla="*/ 396444 h 2908489"/>
                  <a:gd name="connsiteX113" fmla="*/ 185736 w 1945109"/>
                  <a:gd name="connsiteY113" fmla="*/ 186615 h 2908489"/>
                  <a:gd name="connsiteX114" fmla="*/ 242713 w 1945109"/>
                  <a:gd name="connsiteY114" fmla="*/ 201955 h 2908489"/>
                  <a:gd name="connsiteX115" fmla="*/ 293664 w 1945109"/>
                  <a:gd name="connsiteY115" fmla="*/ 229348 h 2908489"/>
                  <a:gd name="connsiteX116" fmla="*/ 425149 w 1945109"/>
                  <a:gd name="connsiteY116" fmla="*/ 325222 h 2908489"/>
                  <a:gd name="connsiteX117" fmla="*/ 793308 w 1945109"/>
                  <a:gd name="connsiteY117" fmla="*/ 566279 h 2908489"/>
                  <a:gd name="connsiteX118" fmla="*/ 724826 w 1945109"/>
                  <a:gd name="connsiteY118" fmla="*/ 518615 h 2908489"/>
                  <a:gd name="connsiteX119" fmla="*/ 558826 w 1945109"/>
                  <a:gd name="connsiteY119" fmla="*/ 400826 h 2908489"/>
                  <a:gd name="connsiteX120" fmla="*/ 219703 w 1945109"/>
                  <a:gd name="connsiteY120" fmla="*/ 146622 h 2908489"/>
                  <a:gd name="connsiteX121" fmla="*/ 150674 w 1945109"/>
                  <a:gd name="connsiteY121" fmla="*/ 120325 h 2908489"/>
                  <a:gd name="connsiteX122" fmla="*/ 124924 w 1945109"/>
                  <a:gd name="connsiteY122" fmla="*/ 113202 h 2908489"/>
                  <a:gd name="connsiteX123" fmla="*/ 136977 w 1945109"/>
                  <a:gd name="connsiteY123" fmla="*/ 104437 h 2908489"/>
                  <a:gd name="connsiteX124" fmla="*/ 229017 w 1945109"/>
                  <a:gd name="connsiteY124" fmla="*/ 118133 h 2908489"/>
                  <a:gd name="connsiteX125" fmla="*/ 585123 w 1945109"/>
                  <a:gd name="connsiteY125" fmla="*/ 353711 h 2908489"/>
                  <a:gd name="connsiteX126" fmla="*/ 693050 w 1945109"/>
                  <a:gd name="connsiteY126" fmla="*/ 428767 h 2908489"/>
                  <a:gd name="connsiteX127" fmla="*/ 702912 w 1945109"/>
                  <a:gd name="connsiteY127" fmla="*/ 426576 h 2908489"/>
                  <a:gd name="connsiteX128" fmla="*/ 599367 w 1945109"/>
                  <a:gd name="connsiteY128" fmla="*/ 336180 h 2908489"/>
                  <a:gd name="connsiteX129" fmla="*/ 484865 w 1945109"/>
                  <a:gd name="connsiteY129" fmla="*/ 233183 h 2908489"/>
                  <a:gd name="connsiteX130" fmla="*/ 242165 w 1945109"/>
                  <a:gd name="connsiteY130" fmla="*/ 78688 h 2908489"/>
                  <a:gd name="connsiteX131" fmla="*/ 208198 w 1945109"/>
                  <a:gd name="connsiteY131" fmla="*/ 66087 h 2908489"/>
                  <a:gd name="connsiteX132" fmla="*/ 236139 w 1945109"/>
                  <a:gd name="connsiteY132" fmla="*/ 43625 h 2908489"/>
                  <a:gd name="connsiteX133" fmla="*/ 332014 w 1945109"/>
                  <a:gd name="connsiteY133" fmla="*/ 18423 h 2908489"/>
                  <a:gd name="connsiteX134" fmla="*/ 739618 w 1945109"/>
                  <a:gd name="connsiteY134" fmla="*/ 9110 h 290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945109" h="2908489">
                    <a:moveTo>
                      <a:pt x="739618" y="9110"/>
                    </a:moveTo>
                    <a:cubicBezTo>
                      <a:pt x="811387" y="17328"/>
                      <a:pt x="898496" y="16780"/>
                      <a:pt x="965334" y="43077"/>
                    </a:cubicBezTo>
                    <a:cubicBezTo>
                      <a:pt x="1035460" y="70470"/>
                      <a:pt x="1091889" y="111011"/>
                      <a:pt x="1155440" y="151004"/>
                    </a:cubicBezTo>
                    <a:cubicBezTo>
                      <a:pt x="1292952" y="237566"/>
                      <a:pt x="1416767" y="302212"/>
                      <a:pt x="1564688" y="370147"/>
                    </a:cubicBezTo>
                    <a:cubicBezTo>
                      <a:pt x="1677546" y="422193"/>
                      <a:pt x="1796979" y="468761"/>
                      <a:pt x="1918603" y="495058"/>
                    </a:cubicBezTo>
                    <a:cubicBezTo>
                      <a:pt x="1925725" y="496701"/>
                      <a:pt x="1927916" y="497797"/>
                      <a:pt x="1928464" y="505467"/>
                    </a:cubicBezTo>
                    <a:cubicBezTo>
                      <a:pt x="1939969" y="632569"/>
                      <a:pt x="1935038" y="790352"/>
                      <a:pt x="1936682" y="918002"/>
                    </a:cubicBezTo>
                    <a:cubicBezTo>
                      <a:pt x="1938873" y="1073045"/>
                      <a:pt x="1949283" y="1229732"/>
                      <a:pt x="1943256" y="1384775"/>
                    </a:cubicBezTo>
                    <a:cubicBezTo>
                      <a:pt x="1938873" y="1501468"/>
                      <a:pt x="1944900" y="1618161"/>
                      <a:pt x="1940517" y="1734854"/>
                    </a:cubicBezTo>
                    <a:cubicBezTo>
                      <a:pt x="1930108" y="2021930"/>
                      <a:pt x="1919698" y="2310102"/>
                      <a:pt x="1910385" y="2597179"/>
                    </a:cubicBezTo>
                    <a:cubicBezTo>
                      <a:pt x="1909837" y="2620188"/>
                      <a:pt x="1726305" y="2664565"/>
                      <a:pt x="1696721" y="2673878"/>
                    </a:cubicBezTo>
                    <a:cubicBezTo>
                      <a:pt x="1645771" y="2689766"/>
                      <a:pt x="1427176" y="2755509"/>
                      <a:pt x="1382800" y="2772492"/>
                    </a:cubicBezTo>
                    <a:cubicBezTo>
                      <a:pt x="1335137" y="2791119"/>
                      <a:pt x="1041486" y="2883707"/>
                      <a:pt x="940133" y="2897951"/>
                    </a:cubicBezTo>
                    <a:cubicBezTo>
                      <a:pt x="816318" y="2915482"/>
                      <a:pt x="676067" y="2910552"/>
                      <a:pt x="553347" y="2887542"/>
                    </a:cubicBezTo>
                    <a:cubicBezTo>
                      <a:pt x="491440" y="2876037"/>
                      <a:pt x="434463" y="2855218"/>
                      <a:pt x="375842" y="2831113"/>
                    </a:cubicBezTo>
                    <a:cubicBezTo>
                      <a:pt x="317769" y="2807007"/>
                      <a:pt x="315578" y="2799337"/>
                      <a:pt x="260792" y="2771944"/>
                    </a:cubicBezTo>
                    <a:cubicBezTo>
                      <a:pt x="227921" y="2755509"/>
                      <a:pt x="187928" y="2724829"/>
                      <a:pt x="178066" y="2713872"/>
                    </a:cubicBezTo>
                    <a:cubicBezTo>
                      <a:pt x="175327" y="2710584"/>
                      <a:pt x="237783" y="2736334"/>
                      <a:pt x="250931" y="2740169"/>
                    </a:cubicBezTo>
                    <a:cubicBezTo>
                      <a:pt x="370364" y="2778519"/>
                      <a:pt x="494179" y="2805363"/>
                      <a:pt x="619638" y="2810842"/>
                    </a:cubicBezTo>
                    <a:cubicBezTo>
                      <a:pt x="683737" y="2813581"/>
                      <a:pt x="748384" y="2810842"/>
                      <a:pt x="812483" y="2802076"/>
                    </a:cubicBezTo>
                    <a:cubicBezTo>
                      <a:pt x="871103" y="2793859"/>
                      <a:pt x="934655" y="2784545"/>
                      <a:pt x="988892" y="2761535"/>
                    </a:cubicBezTo>
                    <a:cubicBezTo>
                      <a:pt x="994919" y="2757700"/>
                      <a:pt x="994371" y="2759344"/>
                      <a:pt x="988892" y="2757700"/>
                    </a:cubicBezTo>
                    <a:cubicBezTo>
                      <a:pt x="902331" y="2773040"/>
                      <a:pt x="844258" y="2779066"/>
                      <a:pt x="773037" y="2782354"/>
                    </a:cubicBezTo>
                    <a:cubicBezTo>
                      <a:pt x="730304" y="2784545"/>
                      <a:pt x="687572" y="2785641"/>
                      <a:pt x="644839" y="2782354"/>
                    </a:cubicBezTo>
                    <a:cubicBezTo>
                      <a:pt x="281611" y="2753317"/>
                      <a:pt x="171492" y="2708393"/>
                      <a:pt x="22475" y="2483772"/>
                    </a:cubicBezTo>
                    <a:cubicBezTo>
                      <a:pt x="15901" y="2474459"/>
                      <a:pt x="-534" y="2449258"/>
                      <a:pt x="13" y="2394472"/>
                    </a:cubicBezTo>
                    <a:cubicBezTo>
                      <a:pt x="19188" y="2446518"/>
                      <a:pt x="37268" y="2465145"/>
                      <a:pt x="45485" y="2473363"/>
                    </a:cubicBezTo>
                    <a:cubicBezTo>
                      <a:pt x="83835" y="2512261"/>
                      <a:pt x="112324" y="2532531"/>
                      <a:pt x="148482" y="2558829"/>
                    </a:cubicBezTo>
                    <a:cubicBezTo>
                      <a:pt x="229565" y="2617997"/>
                      <a:pt x="321604" y="2653608"/>
                      <a:pt x="421314" y="2676617"/>
                    </a:cubicBezTo>
                    <a:cubicBezTo>
                      <a:pt x="510067" y="2697436"/>
                      <a:pt x="630595" y="2711680"/>
                      <a:pt x="717156" y="2673330"/>
                    </a:cubicBezTo>
                    <a:cubicBezTo>
                      <a:pt x="689215" y="2674974"/>
                      <a:pt x="664562" y="2677165"/>
                      <a:pt x="634430" y="2676070"/>
                    </a:cubicBezTo>
                    <a:cubicBezTo>
                      <a:pt x="598819" y="2674974"/>
                      <a:pt x="541294" y="2674426"/>
                      <a:pt x="505684" y="2668948"/>
                    </a:cubicBezTo>
                    <a:cubicBezTo>
                      <a:pt x="404331" y="2654155"/>
                      <a:pt x="312839" y="2616901"/>
                      <a:pt x="224086" y="2565951"/>
                    </a:cubicBezTo>
                    <a:cubicBezTo>
                      <a:pt x="101914" y="2496921"/>
                      <a:pt x="12066" y="2376393"/>
                      <a:pt x="40007" y="2212584"/>
                    </a:cubicBezTo>
                    <a:cubicBezTo>
                      <a:pt x="42198" y="2200531"/>
                      <a:pt x="46033" y="2168756"/>
                      <a:pt x="54251" y="2157798"/>
                    </a:cubicBezTo>
                    <a:cubicBezTo>
                      <a:pt x="60825" y="2149033"/>
                      <a:pt x="77261" y="2166564"/>
                      <a:pt x="80548" y="2169303"/>
                    </a:cubicBezTo>
                    <a:cubicBezTo>
                      <a:pt x="173683" y="2249838"/>
                      <a:pt x="244905" y="2350644"/>
                      <a:pt x="361598" y="2362149"/>
                    </a:cubicBezTo>
                    <a:cubicBezTo>
                      <a:pt x="307908" y="2324346"/>
                      <a:pt x="243809" y="2288188"/>
                      <a:pt x="202720" y="2235046"/>
                    </a:cubicBezTo>
                    <a:cubicBezTo>
                      <a:pt x="192311" y="2221898"/>
                      <a:pt x="182449" y="2208201"/>
                      <a:pt x="172588" y="2194505"/>
                    </a:cubicBezTo>
                    <a:cubicBezTo>
                      <a:pt x="170944" y="2191766"/>
                      <a:pt x="169849" y="2188478"/>
                      <a:pt x="173136" y="2184643"/>
                    </a:cubicBezTo>
                    <a:cubicBezTo>
                      <a:pt x="190119" y="2201627"/>
                      <a:pt x="207651" y="2218063"/>
                      <a:pt x="226825" y="2232307"/>
                    </a:cubicBezTo>
                    <a:cubicBezTo>
                      <a:pt x="259149" y="2256412"/>
                      <a:pt x="296403" y="2279970"/>
                      <a:pt x="334753" y="2297502"/>
                    </a:cubicBezTo>
                    <a:cubicBezTo>
                      <a:pt x="364885" y="2311198"/>
                      <a:pt x="433367" y="2344069"/>
                      <a:pt x="464595" y="2330921"/>
                    </a:cubicBezTo>
                    <a:cubicBezTo>
                      <a:pt x="432271" y="2323799"/>
                      <a:pt x="386799" y="2300789"/>
                      <a:pt x="353380" y="2283257"/>
                    </a:cubicBezTo>
                    <a:cubicBezTo>
                      <a:pt x="312291" y="2261343"/>
                      <a:pt x="273941" y="2233950"/>
                      <a:pt x="239426" y="2202723"/>
                    </a:cubicBezTo>
                    <a:cubicBezTo>
                      <a:pt x="151221" y="2122188"/>
                      <a:pt x="84931" y="2010425"/>
                      <a:pt x="74522" y="1889897"/>
                    </a:cubicBezTo>
                    <a:cubicBezTo>
                      <a:pt x="74522" y="1887158"/>
                      <a:pt x="73426" y="1885514"/>
                      <a:pt x="76713" y="1884967"/>
                    </a:cubicBezTo>
                    <a:cubicBezTo>
                      <a:pt x="80000" y="1884419"/>
                      <a:pt x="81096" y="1886610"/>
                      <a:pt x="82740" y="1888801"/>
                    </a:cubicBezTo>
                    <a:cubicBezTo>
                      <a:pt x="95888" y="1904141"/>
                      <a:pt x="115611" y="1931534"/>
                      <a:pt x="128212" y="1946874"/>
                    </a:cubicBezTo>
                    <a:cubicBezTo>
                      <a:pt x="207103" y="2042749"/>
                      <a:pt x="316126" y="2126571"/>
                      <a:pt x="442680" y="2141363"/>
                    </a:cubicBezTo>
                    <a:cubicBezTo>
                      <a:pt x="396113" y="2112327"/>
                      <a:pt x="346806" y="2091508"/>
                      <a:pt x="306264" y="2055897"/>
                    </a:cubicBezTo>
                    <a:cubicBezTo>
                      <a:pt x="264627" y="2018643"/>
                      <a:pt x="229565" y="1973719"/>
                      <a:pt x="200528" y="1925508"/>
                    </a:cubicBezTo>
                    <a:cubicBezTo>
                      <a:pt x="202172" y="1924412"/>
                      <a:pt x="201624" y="1924412"/>
                      <a:pt x="203268" y="1923316"/>
                    </a:cubicBezTo>
                    <a:cubicBezTo>
                      <a:pt x="218060" y="1936465"/>
                      <a:pt x="232852" y="1949613"/>
                      <a:pt x="248192" y="1962214"/>
                    </a:cubicBezTo>
                    <a:cubicBezTo>
                      <a:pt x="292568" y="1998920"/>
                      <a:pt x="340232" y="2028505"/>
                      <a:pt x="395565" y="2047132"/>
                    </a:cubicBezTo>
                    <a:cubicBezTo>
                      <a:pt x="422958" y="2056445"/>
                      <a:pt x="445968" y="2064115"/>
                      <a:pt x="492535" y="2066854"/>
                    </a:cubicBezTo>
                    <a:cubicBezTo>
                      <a:pt x="460760" y="2046036"/>
                      <a:pt x="419123" y="2035079"/>
                      <a:pt x="385704" y="2015356"/>
                    </a:cubicBezTo>
                    <a:cubicBezTo>
                      <a:pt x="349545" y="1994538"/>
                      <a:pt x="316126" y="1969884"/>
                      <a:pt x="284898" y="1941943"/>
                    </a:cubicBezTo>
                    <a:cubicBezTo>
                      <a:pt x="198885" y="1865244"/>
                      <a:pt x="111776" y="1749646"/>
                      <a:pt x="107941" y="1630214"/>
                    </a:cubicBezTo>
                    <a:cubicBezTo>
                      <a:pt x="107941" y="1624735"/>
                      <a:pt x="104654" y="1598438"/>
                      <a:pt x="105202" y="1590768"/>
                    </a:cubicBezTo>
                    <a:cubicBezTo>
                      <a:pt x="105202" y="1586385"/>
                      <a:pt x="105202" y="1580359"/>
                      <a:pt x="112872" y="1583646"/>
                    </a:cubicBezTo>
                    <a:cubicBezTo>
                      <a:pt x="123281" y="1608300"/>
                      <a:pt x="136977" y="1631309"/>
                      <a:pt x="156152" y="1649389"/>
                    </a:cubicBezTo>
                    <a:cubicBezTo>
                      <a:pt x="210390" y="1699791"/>
                      <a:pt x="262436" y="1747455"/>
                      <a:pt x="328179" y="1781422"/>
                    </a:cubicBezTo>
                    <a:cubicBezTo>
                      <a:pt x="375842" y="1806075"/>
                      <a:pt x="490892" y="1860313"/>
                      <a:pt x="543486" y="1843330"/>
                    </a:cubicBezTo>
                    <a:cubicBezTo>
                      <a:pt x="504588" y="1830729"/>
                      <a:pt x="474456" y="1818128"/>
                      <a:pt x="441585" y="1803884"/>
                    </a:cubicBezTo>
                    <a:cubicBezTo>
                      <a:pt x="405974" y="1788544"/>
                      <a:pt x="372007" y="1769917"/>
                      <a:pt x="339684" y="1749098"/>
                    </a:cubicBezTo>
                    <a:cubicBezTo>
                      <a:pt x="273393" y="1706366"/>
                      <a:pt x="196693" y="1648293"/>
                      <a:pt x="158344" y="1578168"/>
                    </a:cubicBezTo>
                    <a:cubicBezTo>
                      <a:pt x="140812" y="1546392"/>
                      <a:pt x="125472" y="1518451"/>
                      <a:pt x="117802" y="1451065"/>
                    </a:cubicBezTo>
                    <a:cubicBezTo>
                      <a:pt x="116707" y="1439012"/>
                      <a:pt x="132047" y="1465309"/>
                      <a:pt x="136977" y="1469692"/>
                    </a:cubicBezTo>
                    <a:cubicBezTo>
                      <a:pt x="190667" y="1520643"/>
                      <a:pt x="235043" y="1565019"/>
                      <a:pt x="302429" y="1598438"/>
                    </a:cubicBezTo>
                    <a:cubicBezTo>
                      <a:pt x="372555" y="1634049"/>
                      <a:pt x="454185" y="1661441"/>
                      <a:pt x="533624" y="1665277"/>
                    </a:cubicBezTo>
                    <a:cubicBezTo>
                      <a:pt x="471169" y="1634049"/>
                      <a:pt x="401043" y="1624187"/>
                      <a:pt x="339684" y="1589673"/>
                    </a:cubicBezTo>
                    <a:cubicBezTo>
                      <a:pt x="239974" y="1533791"/>
                      <a:pt x="139716" y="1442847"/>
                      <a:pt x="121637" y="1367243"/>
                    </a:cubicBezTo>
                    <a:cubicBezTo>
                      <a:pt x="116159" y="1342042"/>
                      <a:pt x="128759" y="1296022"/>
                      <a:pt x="132047" y="1282874"/>
                    </a:cubicBezTo>
                    <a:cubicBezTo>
                      <a:pt x="125472" y="1309171"/>
                      <a:pt x="202172" y="1392445"/>
                      <a:pt x="219703" y="1412715"/>
                    </a:cubicBezTo>
                    <a:cubicBezTo>
                      <a:pt x="254766" y="1453256"/>
                      <a:pt x="294760" y="1489963"/>
                      <a:pt x="340232" y="1518999"/>
                    </a:cubicBezTo>
                    <a:cubicBezTo>
                      <a:pt x="385156" y="1548036"/>
                      <a:pt x="435558" y="1564471"/>
                      <a:pt x="487605" y="1575976"/>
                    </a:cubicBezTo>
                    <a:cubicBezTo>
                      <a:pt x="528146" y="1585290"/>
                      <a:pt x="603202" y="1596795"/>
                      <a:pt x="647030" y="1586933"/>
                    </a:cubicBezTo>
                    <a:cubicBezTo>
                      <a:pt x="650865" y="1585838"/>
                      <a:pt x="654153" y="1580359"/>
                      <a:pt x="651413" y="1580359"/>
                    </a:cubicBezTo>
                    <a:cubicBezTo>
                      <a:pt x="523215" y="1573237"/>
                      <a:pt x="395017" y="1529956"/>
                      <a:pt x="298595" y="1443943"/>
                    </a:cubicBezTo>
                    <a:cubicBezTo>
                      <a:pt x="197241" y="1353547"/>
                      <a:pt x="146291" y="1258220"/>
                      <a:pt x="122733" y="1127830"/>
                    </a:cubicBezTo>
                    <a:cubicBezTo>
                      <a:pt x="120542" y="1115778"/>
                      <a:pt x="125472" y="1054966"/>
                      <a:pt x="125472" y="1045652"/>
                    </a:cubicBezTo>
                    <a:cubicBezTo>
                      <a:pt x="125472" y="1040721"/>
                      <a:pt x="127664" y="1037434"/>
                      <a:pt x="133142" y="1040174"/>
                    </a:cubicBezTo>
                    <a:cubicBezTo>
                      <a:pt x="156152" y="1059896"/>
                      <a:pt x="218060" y="1116326"/>
                      <a:pt x="241618" y="1134953"/>
                    </a:cubicBezTo>
                    <a:cubicBezTo>
                      <a:pt x="329822" y="1204530"/>
                      <a:pt x="412548" y="1204530"/>
                      <a:pt x="524859" y="1177137"/>
                    </a:cubicBezTo>
                    <a:cubicBezTo>
                      <a:pt x="499657" y="1168372"/>
                      <a:pt x="465143" y="1168372"/>
                      <a:pt x="438845" y="1163441"/>
                    </a:cubicBezTo>
                    <a:cubicBezTo>
                      <a:pt x="404878" y="1156867"/>
                      <a:pt x="372007" y="1145910"/>
                      <a:pt x="340779" y="1130022"/>
                    </a:cubicBezTo>
                    <a:cubicBezTo>
                      <a:pt x="278872" y="1099342"/>
                      <a:pt x="197789" y="1043461"/>
                      <a:pt x="159439" y="955804"/>
                    </a:cubicBezTo>
                    <a:cubicBezTo>
                      <a:pt x="167109" y="968952"/>
                      <a:pt x="263532" y="1034147"/>
                      <a:pt x="341327" y="1057157"/>
                    </a:cubicBezTo>
                    <a:cubicBezTo>
                      <a:pt x="376938" y="1068114"/>
                      <a:pt x="415836" y="1068662"/>
                      <a:pt x="453090" y="1070306"/>
                    </a:cubicBezTo>
                    <a:cubicBezTo>
                      <a:pt x="475004" y="1070854"/>
                      <a:pt x="516641" y="1069758"/>
                      <a:pt x="546225" y="1065375"/>
                    </a:cubicBezTo>
                    <a:cubicBezTo>
                      <a:pt x="505136" y="1053322"/>
                      <a:pt x="457473" y="1054418"/>
                      <a:pt x="414740" y="1044009"/>
                    </a:cubicBezTo>
                    <a:cubicBezTo>
                      <a:pt x="317222" y="1020451"/>
                      <a:pt x="212581" y="979362"/>
                      <a:pt x="151221" y="896088"/>
                    </a:cubicBezTo>
                    <a:cubicBezTo>
                      <a:pt x="94792" y="818840"/>
                      <a:pt x="66304" y="726800"/>
                      <a:pt x="63017" y="630378"/>
                    </a:cubicBezTo>
                    <a:cubicBezTo>
                      <a:pt x="58086" y="487935"/>
                      <a:pt x="98627" y="394252"/>
                      <a:pt x="78357" y="284681"/>
                    </a:cubicBezTo>
                    <a:cubicBezTo>
                      <a:pt x="78905" y="292899"/>
                      <a:pt x="124924" y="353163"/>
                      <a:pt x="131499" y="364120"/>
                    </a:cubicBezTo>
                    <a:cubicBezTo>
                      <a:pt x="143551" y="384391"/>
                      <a:pt x="147386" y="407401"/>
                      <a:pt x="150674" y="430411"/>
                    </a:cubicBezTo>
                    <a:cubicBezTo>
                      <a:pt x="166561" y="541625"/>
                      <a:pt x="126568" y="649553"/>
                      <a:pt x="149030" y="760220"/>
                    </a:cubicBezTo>
                    <a:cubicBezTo>
                      <a:pt x="165466" y="841302"/>
                      <a:pt x="231208" y="925124"/>
                      <a:pt x="305169" y="954160"/>
                    </a:cubicBezTo>
                    <a:cubicBezTo>
                      <a:pt x="400496" y="991414"/>
                      <a:pt x="493083" y="1025929"/>
                      <a:pt x="602106" y="1018259"/>
                    </a:cubicBezTo>
                    <a:cubicBezTo>
                      <a:pt x="548964" y="1013329"/>
                      <a:pt x="512806" y="1000728"/>
                      <a:pt x="477743" y="991414"/>
                    </a:cubicBezTo>
                    <a:cubicBezTo>
                      <a:pt x="427888" y="978266"/>
                      <a:pt x="391730" y="963474"/>
                      <a:pt x="352284" y="947586"/>
                    </a:cubicBezTo>
                    <a:cubicBezTo>
                      <a:pt x="291472" y="923480"/>
                      <a:pt x="247096" y="888966"/>
                      <a:pt x="212581" y="831989"/>
                    </a:cubicBezTo>
                    <a:cubicBezTo>
                      <a:pt x="150126" y="727348"/>
                      <a:pt x="177518" y="592576"/>
                      <a:pt x="191763" y="478622"/>
                    </a:cubicBezTo>
                    <a:cubicBezTo>
                      <a:pt x="196146" y="445203"/>
                      <a:pt x="204363" y="411784"/>
                      <a:pt x="204363" y="378364"/>
                    </a:cubicBezTo>
                    <a:cubicBezTo>
                      <a:pt x="204363" y="347685"/>
                      <a:pt x="219703" y="315361"/>
                      <a:pt x="184093" y="259480"/>
                    </a:cubicBezTo>
                    <a:cubicBezTo>
                      <a:pt x="178066" y="250166"/>
                      <a:pt x="171492" y="239757"/>
                      <a:pt x="191763" y="253453"/>
                    </a:cubicBezTo>
                    <a:cubicBezTo>
                      <a:pt x="237235" y="284681"/>
                      <a:pt x="282159" y="387678"/>
                      <a:pt x="292020" y="418358"/>
                    </a:cubicBezTo>
                    <a:cubicBezTo>
                      <a:pt x="313387" y="484648"/>
                      <a:pt x="341327" y="539434"/>
                      <a:pt x="385704" y="588741"/>
                    </a:cubicBezTo>
                    <a:cubicBezTo>
                      <a:pt x="429532" y="637500"/>
                      <a:pt x="491440" y="690094"/>
                      <a:pt x="530885" y="739401"/>
                    </a:cubicBezTo>
                    <a:cubicBezTo>
                      <a:pt x="519380" y="701599"/>
                      <a:pt x="486509" y="673111"/>
                      <a:pt x="464047" y="641883"/>
                    </a:cubicBezTo>
                    <a:cubicBezTo>
                      <a:pt x="434463" y="600794"/>
                      <a:pt x="404878" y="559705"/>
                      <a:pt x="376390" y="518067"/>
                    </a:cubicBezTo>
                    <a:cubicBezTo>
                      <a:pt x="351189" y="481361"/>
                      <a:pt x="340779" y="436437"/>
                      <a:pt x="321604" y="396444"/>
                    </a:cubicBezTo>
                    <a:cubicBezTo>
                      <a:pt x="285994" y="323579"/>
                      <a:pt x="242165" y="245783"/>
                      <a:pt x="185736" y="186615"/>
                    </a:cubicBezTo>
                    <a:cubicBezTo>
                      <a:pt x="177518" y="178397"/>
                      <a:pt x="236687" y="199764"/>
                      <a:pt x="242713" y="201955"/>
                    </a:cubicBezTo>
                    <a:cubicBezTo>
                      <a:pt x="262436" y="209077"/>
                      <a:pt x="276132" y="216747"/>
                      <a:pt x="293664" y="229348"/>
                    </a:cubicBezTo>
                    <a:cubicBezTo>
                      <a:pt x="337492" y="261123"/>
                      <a:pt x="381321" y="293447"/>
                      <a:pt x="425149" y="325222"/>
                    </a:cubicBezTo>
                    <a:cubicBezTo>
                      <a:pt x="542938" y="411784"/>
                      <a:pt x="665110" y="504371"/>
                      <a:pt x="793308" y="566279"/>
                    </a:cubicBezTo>
                    <a:cubicBezTo>
                      <a:pt x="816866" y="577784"/>
                      <a:pt x="754958" y="535599"/>
                      <a:pt x="724826" y="518615"/>
                    </a:cubicBezTo>
                    <a:cubicBezTo>
                      <a:pt x="665658" y="485196"/>
                      <a:pt x="611420" y="444107"/>
                      <a:pt x="558826" y="400826"/>
                    </a:cubicBezTo>
                    <a:cubicBezTo>
                      <a:pt x="449803" y="313717"/>
                      <a:pt x="351736" y="202503"/>
                      <a:pt x="219703" y="146622"/>
                    </a:cubicBezTo>
                    <a:cubicBezTo>
                      <a:pt x="196146" y="136760"/>
                      <a:pt x="175327" y="129638"/>
                      <a:pt x="150674" y="120325"/>
                    </a:cubicBezTo>
                    <a:cubicBezTo>
                      <a:pt x="145195" y="118133"/>
                      <a:pt x="130403" y="114298"/>
                      <a:pt x="124924" y="113202"/>
                    </a:cubicBezTo>
                    <a:cubicBezTo>
                      <a:pt x="113967" y="111559"/>
                      <a:pt x="123829" y="105532"/>
                      <a:pt x="136977" y="104437"/>
                    </a:cubicBezTo>
                    <a:cubicBezTo>
                      <a:pt x="172040" y="105532"/>
                      <a:pt x="203268" y="112655"/>
                      <a:pt x="229017" y="118133"/>
                    </a:cubicBezTo>
                    <a:cubicBezTo>
                      <a:pt x="375842" y="148813"/>
                      <a:pt x="470621" y="264958"/>
                      <a:pt x="585123" y="353711"/>
                    </a:cubicBezTo>
                    <a:cubicBezTo>
                      <a:pt x="619638" y="380556"/>
                      <a:pt x="653057" y="410688"/>
                      <a:pt x="693050" y="428767"/>
                    </a:cubicBezTo>
                    <a:cubicBezTo>
                      <a:pt x="704555" y="433698"/>
                      <a:pt x="725922" y="444655"/>
                      <a:pt x="702912" y="426576"/>
                    </a:cubicBezTo>
                    <a:cubicBezTo>
                      <a:pt x="666753" y="398087"/>
                      <a:pt x="630595" y="364668"/>
                      <a:pt x="599367" y="336180"/>
                    </a:cubicBezTo>
                    <a:cubicBezTo>
                      <a:pt x="561565" y="301665"/>
                      <a:pt x="523763" y="266602"/>
                      <a:pt x="484865" y="233183"/>
                    </a:cubicBezTo>
                    <a:cubicBezTo>
                      <a:pt x="404878" y="164701"/>
                      <a:pt x="340232" y="115942"/>
                      <a:pt x="242165" y="78688"/>
                    </a:cubicBezTo>
                    <a:cubicBezTo>
                      <a:pt x="236687" y="76496"/>
                      <a:pt x="219155" y="67730"/>
                      <a:pt x="208198" y="66087"/>
                    </a:cubicBezTo>
                    <a:cubicBezTo>
                      <a:pt x="185736" y="63348"/>
                      <a:pt x="229565" y="47460"/>
                      <a:pt x="236139" y="43625"/>
                    </a:cubicBezTo>
                    <a:cubicBezTo>
                      <a:pt x="269558" y="25546"/>
                      <a:pt x="305169" y="22258"/>
                      <a:pt x="332014" y="18423"/>
                    </a:cubicBezTo>
                    <a:cubicBezTo>
                      <a:pt x="466786" y="-751"/>
                      <a:pt x="600463" y="-6778"/>
                      <a:pt x="739618" y="9110"/>
                    </a:cubicBezTo>
                    <a:close/>
                  </a:path>
                </a:pathLst>
              </a:custGeom>
              <a:solidFill>
                <a:srgbClr val="FEFEFE"/>
              </a:solidFill>
              <a:ln w="5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41B5FE12-7FFD-4008-82A3-FAE41ABE5E5A}"/>
                  </a:ext>
                </a:extLst>
              </p:cNvPr>
              <p:cNvGrpSpPr/>
              <p:nvPr/>
            </p:nvGrpSpPr>
            <p:grpSpPr>
              <a:xfrm rot="5400000">
                <a:off x="9010517" y="4362082"/>
                <a:ext cx="2660074" cy="2246990"/>
                <a:chOff x="7984607" y="808945"/>
                <a:chExt cx="4692002" cy="2246990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FD69026-D6E6-4067-B4CD-D5162AA55E4E}"/>
                    </a:ext>
                  </a:extLst>
                </p:cNvPr>
                <p:cNvSpPr/>
                <p:nvPr/>
              </p:nvSpPr>
              <p:spPr>
                <a:xfrm>
                  <a:off x="7984607" y="808945"/>
                  <a:ext cx="4692002" cy="2246990"/>
                </a:xfrm>
                <a:custGeom>
                  <a:avLst/>
                  <a:gdLst>
                    <a:gd name="connsiteX0" fmla="*/ 658214 w 4692002"/>
                    <a:gd name="connsiteY0" fmla="*/ 304 h 2246990"/>
                    <a:gd name="connsiteX1" fmla="*/ 803648 w 4692002"/>
                    <a:gd name="connsiteY1" fmla="*/ 30262 h 2246990"/>
                    <a:gd name="connsiteX2" fmla="*/ 819523 w 4692002"/>
                    <a:gd name="connsiteY2" fmla="*/ 42040 h 2246990"/>
                    <a:gd name="connsiteX3" fmla="*/ 1221514 w 4692002"/>
                    <a:gd name="connsiteY3" fmla="*/ 518797 h 2246990"/>
                    <a:gd name="connsiteX4" fmla="*/ 1383336 w 4692002"/>
                    <a:gd name="connsiteY4" fmla="*/ 712368 h 2246990"/>
                    <a:gd name="connsiteX5" fmla="*/ 1532866 w 4692002"/>
                    <a:gd name="connsiteY5" fmla="*/ 829125 h 2246990"/>
                    <a:gd name="connsiteX6" fmla="*/ 1685982 w 4692002"/>
                    <a:gd name="connsiteY6" fmla="*/ 825540 h 2246990"/>
                    <a:gd name="connsiteX7" fmla="*/ 2306638 w 4692002"/>
                    <a:gd name="connsiteY7" fmla="*/ 765114 h 2246990"/>
                    <a:gd name="connsiteX8" fmla="*/ 2888374 w 4692002"/>
                    <a:gd name="connsiteY8" fmla="*/ 699054 h 2246990"/>
                    <a:gd name="connsiteX9" fmla="*/ 3514150 w 4692002"/>
                    <a:gd name="connsiteY9" fmla="*/ 578712 h 2246990"/>
                    <a:gd name="connsiteX10" fmla="*/ 4281265 w 4692002"/>
                    <a:gd name="connsiteY10" fmla="*/ 755896 h 2246990"/>
                    <a:gd name="connsiteX11" fmla="*/ 4649970 w 4692002"/>
                    <a:gd name="connsiteY11" fmla="*/ 1013478 h 2246990"/>
                    <a:gd name="connsiteX12" fmla="*/ 4687354 w 4692002"/>
                    <a:gd name="connsiteY12" fmla="*/ 1102582 h 2246990"/>
                    <a:gd name="connsiteX13" fmla="*/ 4561378 w 4692002"/>
                    <a:gd name="connsiteY13" fmla="*/ 1367334 h 2246990"/>
                    <a:gd name="connsiteX14" fmla="*/ 4027268 w 4692002"/>
                    <a:gd name="connsiteY14" fmla="*/ 1674077 h 2246990"/>
                    <a:gd name="connsiteX15" fmla="*/ 3012812 w 4692002"/>
                    <a:gd name="connsiteY15" fmla="*/ 1623380 h 2246990"/>
                    <a:gd name="connsiteX16" fmla="*/ 2295884 w 4692002"/>
                    <a:gd name="connsiteY16" fmla="*/ 1500478 h 2246990"/>
                    <a:gd name="connsiteX17" fmla="*/ 1891331 w 4692002"/>
                    <a:gd name="connsiteY17" fmla="*/ 1460535 h 2246990"/>
                    <a:gd name="connsiteX18" fmla="*/ 1518528 w 4692002"/>
                    <a:gd name="connsiteY18" fmla="*/ 1429297 h 2246990"/>
                    <a:gd name="connsiteX19" fmla="*/ 1430960 w 4692002"/>
                    <a:gd name="connsiteY19" fmla="*/ 1476921 h 2246990"/>
                    <a:gd name="connsiteX20" fmla="*/ 988513 w 4692002"/>
                    <a:gd name="connsiteY20" fmla="*/ 1994646 h 2246990"/>
                    <a:gd name="connsiteX21" fmla="*/ 759608 w 4692002"/>
                    <a:gd name="connsiteY21" fmla="*/ 2225088 h 2246990"/>
                    <a:gd name="connsiteX22" fmla="*/ 248028 w 4692002"/>
                    <a:gd name="connsiteY22" fmla="*/ 2232257 h 2246990"/>
                    <a:gd name="connsiteX23" fmla="*/ 34997 w 4692002"/>
                    <a:gd name="connsiteY23" fmla="*/ 2210749 h 2246990"/>
                    <a:gd name="connsiteX24" fmla="*/ 8249 w 4692002"/>
                    <a:gd name="connsiteY24" fmla="*/ 2198626 h 2246990"/>
                    <a:gd name="connsiteX25" fmla="*/ 0 w 4692002"/>
                    <a:gd name="connsiteY25" fmla="*/ 2198301 h 2246990"/>
                    <a:gd name="connsiteX26" fmla="*/ 0 w 4692002"/>
                    <a:gd name="connsiteY26" fmla="*/ 44489 h 2246990"/>
                    <a:gd name="connsiteX27" fmla="*/ 4784 w 4692002"/>
                    <a:gd name="connsiteY27" fmla="*/ 44600 h 2246990"/>
                    <a:gd name="connsiteX28" fmla="*/ 79550 w 4692002"/>
                    <a:gd name="connsiteY28" fmla="*/ 13363 h 2246990"/>
                    <a:gd name="connsiteX29" fmla="*/ 506634 w 4692002"/>
                    <a:gd name="connsiteY29" fmla="*/ 2609 h 2246990"/>
                    <a:gd name="connsiteX30" fmla="*/ 658214 w 4692002"/>
                    <a:gd name="connsiteY30" fmla="*/ 304 h 2246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4692002" h="2246990">
                      <a:moveTo>
                        <a:pt x="658214" y="304"/>
                      </a:moveTo>
                      <a:cubicBezTo>
                        <a:pt x="710703" y="1712"/>
                        <a:pt x="762169" y="8498"/>
                        <a:pt x="803648" y="30262"/>
                      </a:cubicBezTo>
                      <a:cubicBezTo>
                        <a:pt x="809792" y="33334"/>
                        <a:pt x="815426" y="37431"/>
                        <a:pt x="819523" y="42040"/>
                      </a:cubicBezTo>
                      <a:cubicBezTo>
                        <a:pt x="957788" y="196691"/>
                        <a:pt x="1088371" y="359537"/>
                        <a:pt x="1221514" y="518797"/>
                      </a:cubicBezTo>
                      <a:cubicBezTo>
                        <a:pt x="1275284" y="583321"/>
                        <a:pt x="1329566" y="647845"/>
                        <a:pt x="1383336" y="712368"/>
                      </a:cubicBezTo>
                      <a:cubicBezTo>
                        <a:pt x="1424303" y="761017"/>
                        <a:pt x="1462198" y="825029"/>
                        <a:pt x="1532866" y="829125"/>
                      </a:cubicBezTo>
                      <a:cubicBezTo>
                        <a:pt x="1584076" y="832198"/>
                        <a:pt x="1634774" y="828613"/>
                        <a:pt x="1685982" y="825540"/>
                      </a:cubicBezTo>
                      <a:cubicBezTo>
                        <a:pt x="1892867" y="813763"/>
                        <a:pt x="2100265" y="785085"/>
                        <a:pt x="2306638" y="765114"/>
                      </a:cubicBezTo>
                      <a:cubicBezTo>
                        <a:pt x="2502256" y="745654"/>
                        <a:pt x="2695828" y="740533"/>
                        <a:pt x="2888374" y="699054"/>
                      </a:cubicBezTo>
                      <a:cubicBezTo>
                        <a:pt x="3095772" y="654502"/>
                        <a:pt x="3302144" y="598172"/>
                        <a:pt x="3514150" y="578712"/>
                      </a:cubicBezTo>
                      <a:cubicBezTo>
                        <a:pt x="3802458" y="552084"/>
                        <a:pt x="4035460" y="603292"/>
                        <a:pt x="4281265" y="755896"/>
                      </a:cubicBezTo>
                      <a:cubicBezTo>
                        <a:pt x="4405704" y="833222"/>
                        <a:pt x="4564964" y="886479"/>
                        <a:pt x="4649970" y="1013478"/>
                      </a:cubicBezTo>
                      <a:cubicBezTo>
                        <a:pt x="4668918" y="1041643"/>
                        <a:pt x="4681209" y="1071857"/>
                        <a:pt x="4687354" y="1102582"/>
                      </a:cubicBezTo>
                      <a:cubicBezTo>
                        <a:pt x="4707837" y="1206025"/>
                        <a:pt x="4659701" y="1315100"/>
                        <a:pt x="4561378" y="1367334"/>
                      </a:cubicBezTo>
                      <a:cubicBezTo>
                        <a:pt x="4379586" y="1462071"/>
                        <a:pt x="4220837" y="1601872"/>
                        <a:pt x="4027268" y="1674077"/>
                      </a:cubicBezTo>
                      <a:cubicBezTo>
                        <a:pt x="3705160" y="1793907"/>
                        <a:pt x="3331846" y="1703267"/>
                        <a:pt x="3012812" y="1623380"/>
                      </a:cubicBezTo>
                      <a:cubicBezTo>
                        <a:pt x="2762400" y="1560905"/>
                        <a:pt x="2552442" y="1526083"/>
                        <a:pt x="2295884" y="1500478"/>
                      </a:cubicBezTo>
                      <a:cubicBezTo>
                        <a:pt x="2171446" y="1488187"/>
                        <a:pt x="2015770" y="1469241"/>
                        <a:pt x="1891331" y="1460535"/>
                      </a:cubicBezTo>
                      <a:cubicBezTo>
                        <a:pt x="1772525" y="1452341"/>
                        <a:pt x="1637846" y="1413422"/>
                        <a:pt x="1518528" y="1429297"/>
                      </a:cubicBezTo>
                      <a:cubicBezTo>
                        <a:pt x="1484218" y="1433906"/>
                        <a:pt x="1455541" y="1452341"/>
                        <a:pt x="1430960" y="1476921"/>
                      </a:cubicBezTo>
                      <a:cubicBezTo>
                        <a:pt x="1269652" y="1637206"/>
                        <a:pt x="1133947" y="1820535"/>
                        <a:pt x="988513" y="1994646"/>
                      </a:cubicBezTo>
                      <a:cubicBezTo>
                        <a:pt x="929110" y="2065827"/>
                        <a:pt x="852808" y="2204092"/>
                        <a:pt x="759608" y="2225088"/>
                      </a:cubicBezTo>
                      <a:cubicBezTo>
                        <a:pt x="586009" y="2264007"/>
                        <a:pt x="407288" y="2240963"/>
                        <a:pt x="248028" y="2232257"/>
                      </a:cubicBezTo>
                      <a:cubicBezTo>
                        <a:pt x="199379" y="2229697"/>
                        <a:pt x="72893" y="2246084"/>
                        <a:pt x="34997" y="2210749"/>
                      </a:cubicBezTo>
                      <a:cubicBezTo>
                        <a:pt x="28468" y="2204668"/>
                        <a:pt x="19339" y="2200763"/>
                        <a:pt x="8249" y="2198626"/>
                      </a:cubicBezTo>
                      <a:lnTo>
                        <a:pt x="0" y="2198301"/>
                      </a:lnTo>
                      <a:lnTo>
                        <a:pt x="0" y="44489"/>
                      </a:lnTo>
                      <a:lnTo>
                        <a:pt x="4784" y="44600"/>
                      </a:lnTo>
                      <a:cubicBezTo>
                        <a:pt x="30901" y="38455"/>
                        <a:pt x="47800" y="16947"/>
                        <a:pt x="79550" y="13363"/>
                      </a:cubicBezTo>
                      <a:cubicBezTo>
                        <a:pt x="220375" y="-1488"/>
                        <a:pt x="362224" y="2609"/>
                        <a:pt x="506634" y="2609"/>
                      </a:cubicBezTo>
                      <a:cubicBezTo>
                        <a:pt x="552211" y="2865"/>
                        <a:pt x="605724" y="-1104"/>
                        <a:pt x="658214" y="30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547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E3380CBC-BECC-4339-8456-C58D96300F1A}"/>
                    </a:ext>
                  </a:extLst>
                </p:cNvPr>
                <p:cNvGrpSpPr/>
                <p:nvPr/>
              </p:nvGrpSpPr>
              <p:grpSpPr>
                <a:xfrm>
                  <a:off x="8035739" y="926407"/>
                  <a:ext cx="4548371" cy="2032470"/>
                  <a:chOff x="8035739" y="926407"/>
                  <a:chExt cx="4548371" cy="2032470"/>
                </a:xfrm>
              </p:grpSpPr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42A77631-AB58-4B5A-B12F-8D370899E9CF}"/>
                      </a:ext>
                    </a:extLst>
                  </p:cNvPr>
                  <p:cNvSpPr/>
                  <p:nvPr/>
                </p:nvSpPr>
                <p:spPr>
                  <a:xfrm>
                    <a:off x="8822268" y="1001623"/>
                    <a:ext cx="3761842" cy="1861635"/>
                  </a:xfrm>
                  <a:custGeom>
                    <a:avLst/>
                    <a:gdLst>
                      <a:gd name="connsiteX0" fmla="*/ 1003719 w 4024560"/>
                      <a:gd name="connsiteY0" fmla="*/ 1254041 h 1991648"/>
                      <a:gd name="connsiteX1" fmla="*/ 756088 w 4024560"/>
                      <a:gd name="connsiteY1" fmla="*/ 1239249 h 1991648"/>
                      <a:gd name="connsiteX2" fmla="*/ 650900 w 4024560"/>
                      <a:gd name="connsiteY2" fmla="*/ 1274859 h 1991648"/>
                      <a:gd name="connsiteX3" fmla="*/ 487639 w 4024560"/>
                      <a:gd name="connsiteY3" fmla="*/ 1440860 h 1991648"/>
                      <a:gd name="connsiteX4" fmla="*/ 13744 w 4024560"/>
                      <a:gd name="connsiteY4" fmla="*/ 1991454 h 1991648"/>
                      <a:gd name="connsiteX5" fmla="*/ 48 w 4024560"/>
                      <a:gd name="connsiteY5" fmla="*/ 1898319 h 1991648"/>
                      <a:gd name="connsiteX6" fmla="*/ 2239 w 4024560"/>
                      <a:gd name="connsiteY6" fmla="*/ 1417850 h 1991648"/>
                      <a:gd name="connsiteX7" fmla="*/ 4979 w 4024560"/>
                      <a:gd name="connsiteY7" fmla="*/ 743440 h 1991648"/>
                      <a:gd name="connsiteX8" fmla="*/ 11553 w 4024560"/>
                      <a:gd name="connsiteY8" fmla="*/ 410892 h 1991648"/>
                      <a:gd name="connsiteX9" fmla="*/ 19223 w 4024560"/>
                      <a:gd name="connsiteY9" fmla="*/ 0 h 1991648"/>
                      <a:gd name="connsiteX10" fmla="*/ 549547 w 4024560"/>
                      <a:gd name="connsiteY10" fmla="*/ 646469 h 1991648"/>
                      <a:gd name="connsiteX11" fmla="*/ 716642 w 4024560"/>
                      <a:gd name="connsiteY11" fmla="*/ 775215 h 1991648"/>
                      <a:gd name="connsiteX12" fmla="*/ 916610 w 4024560"/>
                      <a:gd name="connsiteY12" fmla="*/ 786172 h 1991648"/>
                      <a:gd name="connsiteX13" fmla="*/ 2195852 w 4024560"/>
                      <a:gd name="connsiteY13" fmla="*/ 659070 h 1991648"/>
                      <a:gd name="connsiteX14" fmla="*/ 2526208 w 4024560"/>
                      <a:gd name="connsiteY14" fmla="*/ 586205 h 1991648"/>
                      <a:gd name="connsiteX15" fmla="*/ 2838486 w 4024560"/>
                      <a:gd name="connsiteY15" fmla="*/ 535255 h 1991648"/>
                      <a:gd name="connsiteX16" fmla="*/ 3213767 w 4024560"/>
                      <a:gd name="connsiteY16" fmla="*/ 530872 h 1991648"/>
                      <a:gd name="connsiteX17" fmla="*/ 3517826 w 4024560"/>
                      <a:gd name="connsiteY17" fmla="*/ 636608 h 1991648"/>
                      <a:gd name="connsiteX18" fmla="*/ 3813668 w 4024560"/>
                      <a:gd name="connsiteY18" fmla="*/ 800964 h 1991648"/>
                      <a:gd name="connsiteX19" fmla="*/ 4019114 w 4024560"/>
                      <a:gd name="connsiteY19" fmla="*/ 1071057 h 1991648"/>
                      <a:gd name="connsiteX20" fmla="*/ 3931457 w 4024560"/>
                      <a:gd name="connsiteY20" fmla="*/ 1168575 h 1991648"/>
                      <a:gd name="connsiteX21" fmla="*/ 3819147 w 4024560"/>
                      <a:gd name="connsiteY21" fmla="*/ 1256232 h 1991648"/>
                      <a:gd name="connsiteX22" fmla="*/ 3581926 w 4024560"/>
                      <a:gd name="connsiteY22" fmla="*/ 1403058 h 1991648"/>
                      <a:gd name="connsiteX23" fmla="*/ 3301971 w 4024560"/>
                      <a:gd name="connsiteY23" fmla="*/ 1510437 h 1991648"/>
                      <a:gd name="connsiteX24" fmla="*/ 2835747 w 4024560"/>
                      <a:gd name="connsiteY24" fmla="*/ 1529612 h 1991648"/>
                      <a:gd name="connsiteX25" fmla="*/ 2508129 w 4024560"/>
                      <a:gd name="connsiteY25" fmla="*/ 1469348 h 1991648"/>
                      <a:gd name="connsiteX26" fmla="*/ 2097238 w 4024560"/>
                      <a:gd name="connsiteY26" fmla="*/ 1378952 h 1991648"/>
                      <a:gd name="connsiteX27" fmla="*/ 1003719 w 4024560"/>
                      <a:gd name="connsiteY27" fmla="*/ 1254041 h 1991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024560" h="1991648">
                        <a:moveTo>
                          <a:pt x="1003719" y="1254041"/>
                        </a:moveTo>
                        <a:cubicBezTo>
                          <a:pt x="922636" y="1245275"/>
                          <a:pt x="838814" y="1231031"/>
                          <a:pt x="756088" y="1239249"/>
                        </a:cubicBezTo>
                        <a:cubicBezTo>
                          <a:pt x="716642" y="1243084"/>
                          <a:pt x="685963" y="1255137"/>
                          <a:pt x="650900" y="1274859"/>
                        </a:cubicBezTo>
                        <a:cubicBezTo>
                          <a:pt x="586801" y="1311018"/>
                          <a:pt x="536398" y="1386074"/>
                          <a:pt x="487639" y="1440860"/>
                        </a:cubicBezTo>
                        <a:cubicBezTo>
                          <a:pt x="446550" y="1489071"/>
                          <a:pt x="27988" y="1986523"/>
                          <a:pt x="13744" y="1991454"/>
                        </a:cubicBezTo>
                        <a:cubicBezTo>
                          <a:pt x="48" y="1996385"/>
                          <a:pt x="48" y="1905989"/>
                          <a:pt x="48" y="1898319"/>
                        </a:cubicBezTo>
                        <a:cubicBezTo>
                          <a:pt x="-500" y="1869830"/>
                          <a:pt x="3883" y="1493454"/>
                          <a:pt x="2239" y="1417850"/>
                        </a:cubicBezTo>
                        <a:cubicBezTo>
                          <a:pt x="-2692" y="1193229"/>
                          <a:pt x="2787" y="968060"/>
                          <a:pt x="4979" y="743440"/>
                        </a:cubicBezTo>
                        <a:cubicBezTo>
                          <a:pt x="6074" y="633869"/>
                          <a:pt x="8266" y="521558"/>
                          <a:pt x="11553" y="410892"/>
                        </a:cubicBezTo>
                        <a:cubicBezTo>
                          <a:pt x="13196" y="354462"/>
                          <a:pt x="12648" y="25749"/>
                          <a:pt x="19223" y="0"/>
                        </a:cubicBezTo>
                        <a:cubicBezTo>
                          <a:pt x="35111" y="7670"/>
                          <a:pt x="448741" y="530872"/>
                          <a:pt x="549547" y="646469"/>
                        </a:cubicBezTo>
                        <a:cubicBezTo>
                          <a:pt x="601593" y="706186"/>
                          <a:pt x="640491" y="746179"/>
                          <a:pt x="716642" y="775215"/>
                        </a:cubicBezTo>
                        <a:cubicBezTo>
                          <a:pt x="771428" y="796034"/>
                          <a:pt x="858537" y="788912"/>
                          <a:pt x="916610" y="786172"/>
                        </a:cubicBezTo>
                        <a:cubicBezTo>
                          <a:pt x="1027276" y="781242"/>
                          <a:pt x="2086281" y="677697"/>
                          <a:pt x="2195852" y="659070"/>
                        </a:cubicBezTo>
                        <a:cubicBezTo>
                          <a:pt x="2303232" y="640443"/>
                          <a:pt x="2420472" y="610859"/>
                          <a:pt x="2526208" y="586205"/>
                        </a:cubicBezTo>
                        <a:cubicBezTo>
                          <a:pt x="2622631" y="564291"/>
                          <a:pt x="2740420" y="548951"/>
                          <a:pt x="2838486" y="535255"/>
                        </a:cubicBezTo>
                        <a:cubicBezTo>
                          <a:pt x="2969423" y="517175"/>
                          <a:pt x="3082282" y="507314"/>
                          <a:pt x="3213767" y="530872"/>
                        </a:cubicBezTo>
                        <a:cubicBezTo>
                          <a:pt x="3315120" y="548951"/>
                          <a:pt x="3429074" y="586205"/>
                          <a:pt x="3517826" y="636608"/>
                        </a:cubicBezTo>
                        <a:cubicBezTo>
                          <a:pt x="3613153" y="690846"/>
                          <a:pt x="3721081" y="742344"/>
                          <a:pt x="3813668" y="800964"/>
                        </a:cubicBezTo>
                        <a:cubicBezTo>
                          <a:pt x="3898038" y="854654"/>
                          <a:pt x="4055821" y="945598"/>
                          <a:pt x="4019114" y="1071057"/>
                        </a:cubicBezTo>
                        <a:cubicBezTo>
                          <a:pt x="4008705" y="1106668"/>
                          <a:pt x="3961042" y="1147209"/>
                          <a:pt x="3931457" y="1168575"/>
                        </a:cubicBezTo>
                        <a:cubicBezTo>
                          <a:pt x="3898038" y="1192133"/>
                          <a:pt x="3853114" y="1233770"/>
                          <a:pt x="3819147" y="1256232"/>
                        </a:cubicBezTo>
                        <a:cubicBezTo>
                          <a:pt x="3736421" y="1310470"/>
                          <a:pt x="3668487" y="1355394"/>
                          <a:pt x="3581926" y="1403058"/>
                        </a:cubicBezTo>
                        <a:cubicBezTo>
                          <a:pt x="3538098" y="1427163"/>
                          <a:pt x="3406612" y="1486879"/>
                          <a:pt x="3301971" y="1510437"/>
                        </a:cubicBezTo>
                        <a:cubicBezTo>
                          <a:pt x="3150763" y="1544404"/>
                          <a:pt x="2942578" y="1543856"/>
                          <a:pt x="2835747" y="1529612"/>
                        </a:cubicBezTo>
                        <a:cubicBezTo>
                          <a:pt x="2725628" y="1514820"/>
                          <a:pt x="2616605" y="1495097"/>
                          <a:pt x="2508129" y="1469348"/>
                        </a:cubicBezTo>
                        <a:cubicBezTo>
                          <a:pt x="2429238" y="1450721"/>
                          <a:pt x="2154763" y="1391005"/>
                          <a:pt x="2097238" y="1378952"/>
                        </a:cubicBezTo>
                        <a:cubicBezTo>
                          <a:pt x="1991502" y="1355942"/>
                          <a:pt x="1086445" y="1262807"/>
                          <a:pt x="1003719" y="1254041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 w="54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DB19AC66-31C6-468D-8DD0-987274DDB234}"/>
                      </a:ext>
                    </a:extLst>
                  </p:cNvPr>
                  <p:cNvSpPr/>
                  <p:nvPr/>
                </p:nvSpPr>
                <p:spPr>
                  <a:xfrm>
                    <a:off x="8035739" y="926407"/>
                    <a:ext cx="741015" cy="2032470"/>
                  </a:xfrm>
                  <a:custGeom>
                    <a:avLst/>
                    <a:gdLst>
                      <a:gd name="connsiteX0" fmla="*/ 32871 w 792765"/>
                      <a:gd name="connsiteY0" fmla="*/ 2146434 h 2174414"/>
                      <a:gd name="connsiteX1" fmla="*/ 0 w 792765"/>
                      <a:gd name="connsiteY1" fmla="*/ 2113562 h 2174414"/>
                      <a:gd name="connsiteX2" fmla="*/ 7122 w 792765"/>
                      <a:gd name="connsiteY2" fmla="*/ 1944275 h 2174414"/>
                      <a:gd name="connsiteX3" fmla="*/ 29036 w 792765"/>
                      <a:gd name="connsiteY3" fmla="*/ 862809 h 2174414"/>
                      <a:gd name="connsiteX4" fmla="*/ 25749 w 792765"/>
                      <a:gd name="connsiteY4" fmla="*/ 574089 h 2174414"/>
                      <a:gd name="connsiteX5" fmla="*/ 15888 w 792765"/>
                      <a:gd name="connsiteY5" fmla="*/ 42669 h 2174414"/>
                      <a:gd name="connsiteX6" fmla="*/ 61908 w 792765"/>
                      <a:gd name="connsiteY6" fmla="*/ 5963 h 2174414"/>
                      <a:gd name="connsiteX7" fmla="*/ 767545 w 792765"/>
                      <a:gd name="connsiteY7" fmla="*/ 5415 h 2174414"/>
                      <a:gd name="connsiteX8" fmla="*/ 792747 w 792765"/>
                      <a:gd name="connsiteY8" fmla="*/ 38834 h 2174414"/>
                      <a:gd name="connsiteX9" fmla="*/ 775763 w 792765"/>
                      <a:gd name="connsiteY9" fmla="*/ 2120684 h 2174414"/>
                      <a:gd name="connsiteX10" fmla="*/ 755492 w 792765"/>
                      <a:gd name="connsiteY10" fmla="*/ 2160130 h 2174414"/>
                      <a:gd name="connsiteX11" fmla="*/ 686463 w 792765"/>
                      <a:gd name="connsiteY11" fmla="*/ 2173279 h 2174414"/>
                      <a:gd name="connsiteX12" fmla="*/ 32871 w 792765"/>
                      <a:gd name="connsiteY12" fmla="*/ 2146434 h 2174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92765" h="2174414">
                        <a:moveTo>
                          <a:pt x="32871" y="2146434"/>
                        </a:moveTo>
                        <a:cubicBezTo>
                          <a:pt x="15340" y="2144790"/>
                          <a:pt x="0" y="2129998"/>
                          <a:pt x="0" y="2113562"/>
                        </a:cubicBezTo>
                        <a:cubicBezTo>
                          <a:pt x="0" y="2057133"/>
                          <a:pt x="4383" y="2000704"/>
                          <a:pt x="7122" y="1944275"/>
                        </a:cubicBezTo>
                        <a:cubicBezTo>
                          <a:pt x="9314" y="1906473"/>
                          <a:pt x="29036" y="981693"/>
                          <a:pt x="29036" y="862809"/>
                        </a:cubicBezTo>
                        <a:cubicBezTo>
                          <a:pt x="29036" y="766386"/>
                          <a:pt x="28489" y="670511"/>
                          <a:pt x="25749" y="574089"/>
                        </a:cubicBezTo>
                        <a:cubicBezTo>
                          <a:pt x="24653" y="535191"/>
                          <a:pt x="14244" y="90333"/>
                          <a:pt x="15888" y="42669"/>
                        </a:cubicBezTo>
                        <a:cubicBezTo>
                          <a:pt x="16984" y="14181"/>
                          <a:pt x="32871" y="7606"/>
                          <a:pt x="61908" y="5963"/>
                        </a:cubicBezTo>
                        <a:cubicBezTo>
                          <a:pt x="145182" y="2128"/>
                          <a:pt x="746179" y="-4994"/>
                          <a:pt x="767545" y="5415"/>
                        </a:cubicBezTo>
                        <a:cubicBezTo>
                          <a:pt x="781790" y="11441"/>
                          <a:pt x="793295" y="23494"/>
                          <a:pt x="792747" y="38834"/>
                        </a:cubicBezTo>
                        <a:cubicBezTo>
                          <a:pt x="792199" y="66227"/>
                          <a:pt x="774667" y="2093292"/>
                          <a:pt x="775763" y="2120684"/>
                        </a:cubicBezTo>
                        <a:cubicBezTo>
                          <a:pt x="776311" y="2133833"/>
                          <a:pt x="770285" y="2154104"/>
                          <a:pt x="755492" y="2160130"/>
                        </a:cubicBezTo>
                        <a:cubicBezTo>
                          <a:pt x="733031" y="2168896"/>
                          <a:pt x="709473" y="2169991"/>
                          <a:pt x="686463" y="2173279"/>
                        </a:cubicBezTo>
                        <a:cubicBezTo>
                          <a:pt x="639895" y="2180401"/>
                          <a:pt x="39994" y="2151912"/>
                          <a:pt x="32871" y="2146434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 w="54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135163E4-5D41-4CA5-AB61-43685C2AE809}"/>
                      </a:ext>
                    </a:extLst>
                  </p:cNvPr>
                  <p:cNvSpPr/>
                  <p:nvPr/>
                </p:nvSpPr>
                <p:spPr>
                  <a:xfrm>
                    <a:off x="8866071" y="1794855"/>
                    <a:ext cx="2038883" cy="958357"/>
                  </a:xfrm>
                  <a:custGeom>
                    <a:avLst/>
                    <a:gdLst>
                      <a:gd name="connsiteX0" fmla="*/ 904264 w 2181274"/>
                      <a:gd name="connsiteY0" fmla="*/ 351175 h 1025288"/>
                      <a:gd name="connsiteX1" fmla="*/ 697723 w 2181274"/>
                      <a:gd name="connsiteY1" fmla="*/ 332548 h 1025288"/>
                      <a:gd name="connsiteX2" fmla="*/ 575551 w 2181274"/>
                      <a:gd name="connsiteY2" fmla="*/ 367611 h 1025288"/>
                      <a:gd name="connsiteX3" fmla="*/ 13999 w 2181274"/>
                      <a:gd name="connsiteY3" fmla="*/ 1011341 h 1025288"/>
                      <a:gd name="connsiteX4" fmla="*/ 302 w 2181274"/>
                      <a:gd name="connsiteY4" fmla="*/ 1022298 h 1025288"/>
                      <a:gd name="connsiteX5" fmla="*/ 1946 w 2181274"/>
                      <a:gd name="connsiteY5" fmla="*/ 604284 h 1025288"/>
                      <a:gd name="connsiteX6" fmla="*/ 14547 w 2181274"/>
                      <a:gd name="connsiteY6" fmla="*/ 0 h 1025288"/>
                      <a:gd name="connsiteX7" fmla="*/ 74263 w 2181274"/>
                      <a:gd name="connsiteY7" fmla="*/ 810826 h 1025288"/>
                      <a:gd name="connsiteX8" fmla="*/ 88507 w 2181274"/>
                      <a:gd name="connsiteY8" fmla="*/ 817400 h 1025288"/>
                      <a:gd name="connsiteX9" fmla="*/ 498851 w 2181274"/>
                      <a:gd name="connsiteY9" fmla="*/ 345149 h 1025288"/>
                      <a:gd name="connsiteX10" fmla="*/ 606231 w 2181274"/>
                      <a:gd name="connsiteY10" fmla="*/ 271188 h 1025288"/>
                      <a:gd name="connsiteX11" fmla="*/ 2179671 w 2181274"/>
                      <a:gd name="connsiteY11" fmla="*/ 477182 h 1025288"/>
                      <a:gd name="connsiteX12" fmla="*/ 2176932 w 2181274"/>
                      <a:gd name="connsiteY12" fmla="*/ 484852 h 1025288"/>
                      <a:gd name="connsiteX13" fmla="*/ 904264 w 2181274"/>
                      <a:gd name="connsiteY13" fmla="*/ 351175 h 1025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81274" h="1025288">
                        <a:moveTo>
                          <a:pt x="904264" y="351175"/>
                        </a:moveTo>
                        <a:cubicBezTo>
                          <a:pt x="831947" y="341314"/>
                          <a:pt x="770587" y="330357"/>
                          <a:pt x="697723" y="332548"/>
                        </a:cubicBezTo>
                        <a:cubicBezTo>
                          <a:pt x="628145" y="332548"/>
                          <a:pt x="606231" y="341862"/>
                          <a:pt x="575551" y="367611"/>
                        </a:cubicBezTo>
                        <a:cubicBezTo>
                          <a:pt x="526244" y="412535"/>
                          <a:pt x="29887" y="996001"/>
                          <a:pt x="13999" y="1011341"/>
                        </a:cubicBezTo>
                        <a:cubicBezTo>
                          <a:pt x="6329" y="1018463"/>
                          <a:pt x="851" y="1031064"/>
                          <a:pt x="302" y="1022298"/>
                        </a:cubicBezTo>
                        <a:cubicBezTo>
                          <a:pt x="-793" y="997645"/>
                          <a:pt x="1398" y="630582"/>
                          <a:pt x="1946" y="604284"/>
                        </a:cubicBezTo>
                        <a:cubicBezTo>
                          <a:pt x="3042" y="505123"/>
                          <a:pt x="6329" y="32323"/>
                          <a:pt x="14547" y="0"/>
                        </a:cubicBezTo>
                        <a:cubicBezTo>
                          <a:pt x="15095" y="10957"/>
                          <a:pt x="72619" y="801512"/>
                          <a:pt x="74263" y="810826"/>
                        </a:cubicBezTo>
                        <a:cubicBezTo>
                          <a:pt x="76454" y="822331"/>
                          <a:pt x="81933" y="820139"/>
                          <a:pt x="88507" y="817400"/>
                        </a:cubicBezTo>
                        <a:cubicBezTo>
                          <a:pt x="93438" y="815209"/>
                          <a:pt x="473102" y="374733"/>
                          <a:pt x="498851" y="345149"/>
                        </a:cubicBezTo>
                        <a:cubicBezTo>
                          <a:pt x="530079" y="308990"/>
                          <a:pt x="560211" y="287624"/>
                          <a:pt x="606231" y="271188"/>
                        </a:cubicBezTo>
                        <a:cubicBezTo>
                          <a:pt x="721828" y="233386"/>
                          <a:pt x="2170358" y="477730"/>
                          <a:pt x="2179671" y="477182"/>
                        </a:cubicBezTo>
                        <a:cubicBezTo>
                          <a:pt x="2182958" y="481017"/>
                          <a:pt x="2180767" y="483208"/>
                          <a:pt x="2176932" y="484852"/>
                        </a:cubicBezTo>
                        <a:cubicBezTo>
                          <a:pt x="2145156" y="481017"/>
                          <a:pt x="954119" y="357749"/>
                          <a:pt x="904264" y="3511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4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EA4F612C-D1F8-4832-90C0-A3678ED7625A}"/>
                      </a:ext>
                    </a:extLst>
                  </p:cNvPr>
                  <p:cNvSpPr/>
                  <p:nvPr/>
                </p:nvSpPr>
                <p:spPr>
                  <a:xfrm>
                    <a:off x="10513753" y="1564384"/>
                    <a:ext cx="1939485" cy="459926"/>
                  </a:xfrm>
                  <a:custGeom>
                    <a:avLst/>
                    <a:gdLst>
                      <a:gd name="connsiteX0" fmla="*/ 1088041 w 2074934"/>
                      <a:gd name="connsiteY0" fmla="*/ 6057 h 492045"/>
                      <a:gd name="connsiteX1" fmla="*/ 1289651 w 2074934"/>
                      <a:gd name="connsiteY1" fmla="*/ 4413 h 492045"/>
                      <a:gd name="connsiteX2" fmla="*/ 1547143 w 2074934"/>
                      <a:gd name="connsiteY2" fmla="*/ 82757 h 492045"/>
                      <a:gd name="connsiteX3" fmla="*/ 2024326 w 2074934"/>
                      <a:gd name="connsiteY3" fmla="*/ 341344 h 492045"/>
                      <a:gd name="connsiteX4" fmla="*/ 2069250 w 2074934"/>
                      <a:gd name="connsiteY4" fmla="*/ 400513 h 492045"/>
                      <a:gd name="connsiteX5" fmla="*/ 2065415 w 2074934"/>
                      <a:gd name="connsiteY5" fmla="*/ 479952 h 492045"/>
                      <a:gd name="connsiteX6" fmla="*/ 2040761 w 2074934"/>
                      <a:gd name="connsiteY6" fmla="*/ 492005 h 492045"/>
                      <a:gd name="connsiteX7" fmla="*/ 1979949 w 2074934"/>
                      <a:gd name="connsiteY7" fmla="*/ 461873 h 492045"/>
                      <a:gd name="connsiteX8" fmla="*/ 1758067 w 2074934"/>
                      <a:gd name="connsiteY8" fmla="*/ 335866 h 492045"/>
                      <a:gd name="connsiteX9" fmla="*/ 1415110 w 2074934"/>
                      <a:gd name="connsiteY9" fmla="*/ 168770 h 492045"/>
                      <a:gd name="connsiteX10" fmla="*/ 781242 w 2074934"/>
                      <a:gd name="connsiteY10" fmla="*/ 129872 h 492045"/>
                      <a:gd name="connsiteX11" fmla="*/ 277763 w 2074934"/>
                      <a:gd name="connsiteY11" fmla="*/ 182466 h 492045"/>
                      <a:gd name="connsiteX12" fmla="*/ 0 w 2074934"/>
                      <a:gd name="connsiteY12" fmla="*/ 174796 h 492045"/>
                      <a:gd name="connsiteX13" fmla="*/ 527585 w 2074934"/>
                      <a:gd name="connsiteY13" fmla="*/ 104671 h 492045"/>
                      <a:gd name="connsiteX14" fmla="*/ 842601 w 2074934"/>
                      <a:gd name="connsiteY14" fmla="*/ 46050 h 492045"/>
                      <a:gd name="connsiteX15" fmla="*/ 1088041 w 2074934"/>
                      <a:gd name="connsiteY15" fmla="*/ 6057 h 492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074934" h="492045">
                        <a:moveTo>
                          <a:pt x="1088041" y="6057"/>
                        </a:moveTo>
                        <a:cubicBezTo>
                          <a:pt x="1168028" y="-517"/>
                          <a:pt x="1211308" y="-2709"/>
                          <a:pt x="1289651" y="4413"/>
                        </a:cubicBezTo>
                        <a:cubicBezTo>
                          <a:pt x="1383883" y="13179"/>
                          <a:pt x="1461130" y="43311"/>
                          <a:pt x="1547143" y="82757"/>
                        </a:cubicBezTo>
                        <a:cubicBezTo>
                          <a:pt x="1629321" y="121107"/>
                          <a:pt x="1953652" y="292037"/>
                          <a:pt x="2024326" y="341344"/>
                        </a:cubicBezTo>
                        <a:cubicBezTo>
                          <a:pt x="2045144" y="356137"/>
                          <a:pt x="2061579" y="375859"/>
                          <a:pt x="2069250" y="400513"/>
                        </a:cubicBezTo>
                        <a:cubicBezTo>
                          <a:pt x="2075824" y="421879"/>
                          <a:pt x="2079111" y="460777"/>
                          <a:pt x="2065415" y="479952"/>
                        </a:cubicBezTo>
                        <a:cubicBezTo>
                          <a:pt x="2059936" y="487622"/>
                          <a:pt x="2050075" y="492552"/>
                          <a:pt x="2040761" y="492005"/>
                        </a:cubicBezTo>
                        <a:cubicBezTo>
                          <a:pt x="2022682" y="491457"/>
                          <a:pt x="1995837" y="470090"/>
                          <a:pt x="1979949" y="461873"/>
                        </a:cubicBezTo>
                        <a:cubicBezTo>
                          <a:pt x="1954748" y="448176"/>
                          <a:pt x="1807923" y="362711"/>
                          <a:pt x="1758067" y="335866"/>
                        </a:cubicBezTo>
                        <a:cubicBezTo>
                          <a:pt x="1661645" y="283820"/>
                          <a:pt x="1432642" y="175344"/>
                          <a:pt x="1415110" y="168770"/>
                        </a:cubicBezTo>
                        <a:cubicBezTo>
                          <a:pt x="1146113" y="63582"/>
                          <a:pt x="992714" y="100836"/>
                          <a:pt x="781242" y="129872"/>
                        </a:cubicBezTo>
                        <a:cubicBezTo>
                          <a:pt x="629486" y="150691"/>
                          <a:pt x="416918" y="180275"/>
                          <a:pt x="277763" y="182466"/>
                        </a:cubicBezTo>
                        <a:cubicBezTo>
                          <a:pt x="214759" y="183562"/>
                          <a:pt x="135320" y="198902"/>
                          <a:pt x="0" y="174796"/>
                        </a:cubicBezTo>
                        <a:cubicBezTo>
                          <a:pt x="221334" y="159456"/>
                          <a:pt x="477182" y="114532"/>
                          <a:pt x="527585" y="104671"/>
                        </a:cubicBezTo>
                        <a:cubicBezTo>
                          <a:pt x="637704" y="83305"/>
                          <a:pt x="731935" y="64130"/>
                          <a:pt x="842601" y="46050"/>
                        </a:cubicBezTo>
                        <a:cubicBezTo>
                          <a:pt x="885334" y="38928"/>
                          <a:pt x="1062291" y="7701"/>
                          <a:pt x="1088041" y="605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4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: Shape 169">
                    <a:extLst>
                      <a:ext uri="{FF2B5EF4-FFF2-40B4-BE49-F238E27FC236}">
                        <a16:creationId xmlns:a16="http://schemas.microsoft.com/office/drawing/2014/main" id="{DED5080E-064D-44EF-ACE8-7551E90D2F69}"/>
                      </a:ext>
                    </a:extLst>
                  </p:cNvPr>
                  <p:cNvSpPr/>
                  <p:nvPr/>
                </p:nvSpPr>
                <p:spPr>
                  <a:xfrm>
                    <a:off x="8082333" y="1591633"/>
                    <a:ext cx="471962" cy="1332531"/>
                  </a:xfrm>
                  <a:custGeom>
                    <a:avLst/>
                    <a:gdLst>
                      <a:gd name="connsiteX0" fmla="*/ 32880 w 504923"/>
                      <a:gd name="connsiteY0" fmla="*/ 1404068 h 1425592"/>
                      <a:gd name="connsiteX1" fmla="*/ 8 w 504923"/>
                      <a:gd name="connsiteY1" fmla="*/ 1366266 h 1425592"/>
                      <a:gd name="connsiteX2" fmla="*/ 25758 w 504923"/>
                      <a:gd name="connsiteY2" fmla="*/ 5394 h 1425592"/>
                      <a:gd name="connsiteX3" fmla="*/ 33428 w 504923"/>
                      <a:gd name="connsiteY3" fmla="*/ 1011 h 1425592"/>
                      <a:gd name="connsiteX4" fmla="*/ 56437 w 504923"/>
                      <a:gd name="connsiteY4" fmla="*/ 1295593 h 1425592"/>
                      <a:gd name="connsiteX5" fmla="*/ 102457 w 504923"/>
                      <a:gd name="connsiteY5" fmla="*/ 1348187 h 1425592"/>
                      <a:gd name="connsiteX6" fmla="*/ 504035 w 504923"/>
                      <a:gd name="connsiteY6" fmla="*/ 1417765 h 1425592"/>
                      <a:gd name="connsiteX7" fmla="*/ 496365 w 504923"/>
                      <a:gd name="connsiteY7" fmla="*/ 1425435 h 1425592"/>
                      <a:gd name="connsiteX8" fmla="*/ 32880 w 504923"/>
                      <a:gd name="connsiteY8" fmla="*/ 1404068 h 1425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04923" h="1425592">
                        <a:moveTo>
                          <a:pt x="32880" y="1404068"/>
                        </a:moveTo>
                        <a:cubicBezTo>
                          <a:pt x="15896" y="1402425"/>
                          <a:pt x="556" y="1383798"/>
                          <a:pt x="8" y="1366266"/>
                        </a:cubicBezTo>
                        <a:cubicBezTo>
                          <a:pt x="-539" y="1297237"/>
                          <a:pt x="25758" y="20734"/>
                          <a:pt x="25758" y="5394"/>
                        </a:cubicBezTo>
                        <a:cubicBezTo>
                          <a:pt x="25758" y="1559"/>
                          <a:pt x="28497" y="-1728"/>
                          <a:pt x="33428" y="1011"/>
                        </a:cubicBezTo>
                        <a:cubicBezTo>
                          <a:pt x="33428" y="16899"/>
                          <a:pt x="58081" y="1193692"/>
                          <a:pt x="56437" y="1295593"/>
                        </a:cubicBezTo>
                        <a:cubicBezTo>
                          <a:pt x="55890" y="1326821"/>
                          <a:pt x="69586" y="1343256"/>
                          <a:pt x="102457" y="1348187"/>
                        </a:cubicBezTo>
                        <a:cubicBezTo>
                          <a:pt x="118893" y="1350378"/>
                          <a:pt x="484312" y="1417217"/>
                          <a:pt x="504035" y="1417765"/>
                        </a:cubicBezTo>
                        <a:cubicBezTo>
                          <a:pt x="507322" y="1426530"/>
                          <a:pt x="500748" y="1424887"/>
                          <a:pt x="496365" y="1425435"/>
                        </a:cubicBezTo>
                        <a:cubicBezTo>
                          <a:pt x="485408" y="1427626"/>
                          <a:pt x="54246" y="1406260"/>
                          <a:pt x="32880" y="140406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4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B91F0BCC-3DFF-4A7E-8F0A-972D37A7BB85}"/>
                      </a:ext>
                    </a:extLst>
                  </p:cNvPr>
                  <p:cNvSpPr/>
                  <p:nvPr/>
                </p:nvSpPr>
                <p:spPr>
                  <a:xfrm>
                    <a:off x="8245057" y="983494"/>
                    <a:ext cx="487984" cy="1277823"/>
                  </a:xfrm>
                  <a:custGeom>
                    <a:avLst/>
                    <a:gdLst>
                      <a:gd name="connsiteX0" fmla="*/ 1233 w 522063"/>
                      <a:gd name="connsiteY0" fmla="*/ 221 h 1367064"/>
                      <a:gd name="connsiteX1" fmla="*/ 491563 w 522063"/>
                      <a:gd name="connsiteY1" fmla="*/ 14465 h 1367064"/>
                      <a:gd name="connsiteX2" fmla="*/ 520599 w 522063"/>
                      <a:gd name="connsiteY2" fmla="*/ 65416 h 1367064"/>
                      <a:gd name="connsiteX3" fmla="*/ 490467 w 522063"/>
                      <a:gd name="connsiteY3" fmla="*/ 1366024 h 1367064"/>
                      <a:gd name="connsiteX4" fmla="*/ 482250 w 522063"/>
                      <a:gd name="connsiteY4" fmla="*/ 1352328 h 1367064"/>
                      <a:gd name="connsiteX5" fmla="*/ 465814 w 522063"/>
                      <a:gd name="connsiteY5" fmla="*/ 128967 h 1367064"/>
                      <a:gd name="connsiteX6" fmla="*/ 418151 w 522063"/>
                      <a:gd name="connsiteY6" fmla="*/ 69251 h 1367064"/>
                      <a:gd name="connsiteX7" fmla="*/ 1233 w 522063"/>
                      <a:gd name="connsiteY7" fmla="*/ 4604 h 1367064"/>
                      <a:gd name="connsiteX8" fmla="*/ 1233 w 522063"/>
                      <a:gd name="connsiteY8" fmla="*/ 221 h 1367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22063" h="1367064">
                        <a:moveTo>
                          <a:pt x="1233" y="221"/>
                        </a:moveTo>
                        <a:cubicBezTo>
                          <a:pt x="40678" y="-1970"/>
                          <a:pt x="474032" y="12822"/>
                          <a:pt x="491563" y="14465"/>
                        </a:cubicBezTo>
                        <a:cubicBezTo>
                          <a:pt x="513477" y="17204"/>
                          <a:pt x="526626" y="41310"/>
                          <a:pt x="520599" y="65416"/>
                        </a:cubicBezTo>
                        <a:cubicBezTo>
                          <a:pt x="520052" y="68703"/>
                          <a:pt x="491015" y="1353972"/>
                          <a:pt x="490467" y="1366024"/>
                        </a:cubicBezTo>
                        <a:cubicBezTo>
                          <a:pt x="490467" y="1370407"/>
                          <a:pt x="482250" y="1359998"/>
                          <a:pt x="482250" y="1352328"/>
                        </a:cubicBezTo>
                        <a:cubicBezTo>
                          <a:pt x="481702" y="1296994"/>
                          <a:pt x="464718" y="147594"/>
                          <a:pt x="465814" y="128967"/>
                        </a:cubicBezTo>
                        <a:cubicBezTo>
                          <a:pt x="466910" y="89521"/>
                          <a:pt x="449926" y="77469"/>
                          <a:pt x="418151" y="69251"/>
                        </a:cubicBezTo>
                        <a:cubicBezTo>
                          <a:pt x="378705" y="59389"/>
                          <a:pt x="17120" y="4604"/>
                          <a:pt x="1233" y="4604"/>
                        </a:cubicBezTo>
                        <a:cubicBezTo>
                          <a:pt x="-411" y="3508"/>
                          <a:pt x="-411" y="1865"/>
                          <a:pt x="1233" y="221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w="54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2A64FFE3-B53E-4B67-8851-8D26ABA3D53A}"/>
                      </a:ext>
                    </a:extLst>
                  </p:cNvPr>
                  <p:cNvSpPr/>
                  <p:nvPr/>
                </p:nvSpPr>
                <p:spPr>
                  <a:xfrm>
                    <a:off x="11459587" y="1824045"/>
                    <a:ext cx="487512" cy="274320"/>
                  </a:xfrm>
                  <a:custGeom>
                    <a:avLst/>
                    <a:gdLst>
                      <a:gd name="connsiteX0" fmla="*/ 521558 w 521558"/>
                      <a:gd name="connsiteY0" fmla="*/ 205446 h 410891"/>
                      <a:gd name="connsiteX1" fmla="*/ 260779 w 521558"/>
                      <a:gd name="connsiteY1" fmla="*/ 410892 h 410891"/>
                      <a:gd name="connsiteX2" fmla="*/ 0 w 521558"/>
                      <a:gd name="connsiteY2" fmla="*/ 205446 h 410891"/>
                      <a:gd name="connsiteX3" fmla="*/ 260779 w 521558"/>
                      <a:gd name="connsiteY3" fmla="*/ 0 h 410891"/>
                      <a:gd name="connsiteX4" fmla="*/ 521558 w 521558"/>
                      <a:gd name="connsiteY4" fmla="*/ 205446 h 410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1558" h="410891">
                        <a:moveTo>
                          <a:pt x="521558" y="205446"/>
                        </a:moveTo>
                        <a:cubicBezTo>
                          <a:pt x="521558" y="318910"/>
                          <a:pt x="404803" y="410892"/>
                          <a:pt x="260779" y="410892"/>
                        </a:cubicBezTo>
                        <a:cubicBezTo>
                          <a:pt x="116755" y="410892"/>
                          <a:pt x="0" y="318910"/>
                          <a:pt x="0" y="205446"/>
                        </a:cubicBezTo>
                        <a:cubicBezTo>
                          <a:pt x="0" y="91981"/>
                          <a:pt x="116755" y="0"/>
                          <a:pt x="260779" y="0"/>
                        </a:cubicBezTo>
                        <a:cubicBezTo>
                          <a:pt x="404803" y="0"/>
                          <a:pt x="521558" y="91981"/>
                          <a:pt x="521558" y="20544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4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D45FE5BB-FC93-47AF-B7C6-31E5662AFF6C}"/>
                      </a:ext>
                    </a:extLst>
                  </p:cNvPr>
                  <p:cNvSpPr/>
                  <p:nvPr/>
                </p:nvSpPr>
                <p:spPr>
                  <a:xfrm>
                    <a:off x="11632163" y="1908028"/>
                    <a:ext cx="161288" cy="91440"/>
                  </a:xfrm>
                  <a:custGeom>
                    <a:avLst/>
                    <a:gdLst>
                      <a:gd name="connsiteX0" fmla="*/ 197228 w 197227"/>
                      <a:gd name="connsiteY0" fmla="*/ 77795 h 155590"/>
                      <a:gd name="connsiteX1" fmla="*/ 98614 w 197227"/>
                      <a:gd name="connsiteY1" fmla="*/ 155591 h 155590"/>
                      <a:gd name="connsiteX2" fmla="*/ 0 w 197227"/>
                      <a:gd name="connsiteY2" fmla="*/ 77795 h 155590"/>
                      <a:gd name="connsiteX3" fmla="*/ 98614 w 197227"/>
                      <a:gd name="connsiteY3" fmla="*/ 0 h 155590"/>
                      <a:gd name="connsiteX4" fmla="*/ 197228 w 197227"/>
                      <a:gd name="connsiteY4" fmla="*/ 77795 h 155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227" h="155590">
                        <a:moveTo>
                          <a:pt x="197228" y="77795"/>
                        </a:moveTo>
                        <a:cubicBezTo>
                          <a:pt x="197228" y="120761"/>
                          <a:pt x="153077" y="155591"/>
                          <a:pt x="98614" y="155591"/>
                        </a:cubicBezTo>
                        <a:cubicBezTo>
                          <a:pt x="44151" y="155591"/>
                          <a:pt x="0" y="120761"/>
                          <a:pt x="0" y="77795"/>
                        </a:cubicBezTo>
                        <a:cubicBezTo>
                          <a:pt x="0" y="34830"/>
                          <a:pt x="44151" y="0"/>
                          <a:pt x="98614" y="0"/>
                        </a:cubicBezTo>
                        <a:cubicBezTo>
                          <a:pt x="153077" y="0"/>
                          <a:pt x="197228" y="34830"/>
                          <a:pt x="197228" y="77795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54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8CDE37C-B06A-4856-8844-57B10E53550F}"/>
                  </a:ext>
                </a:extLst>
              </p:cNvPr>
              <p:cNvSpPr/>
              <p:nvPr/>
            </p:nvSpPr>
            <p:spPr>
              <a:xfrm>
                <a:off x="9072464" y="2477961"/>
                <a:ext cx="268686" cy="1626659"/>
              </a:xfrm>
              <a:custGeom>
                <a:avLst/>
                <a:gdLst>
                  <a:gd name="connsiteX0" fmla="*/ 268686 w 268686"/>
                  <a:gd name="connsiteY0" fmla="*/ 0 h 1626659"/>
                  <a:gd name="connsiteX1" fmla="*/ 268686 w 268686"/>
                  <a:gd name="connsiteY1" fmla="*/ 119798 h 1626659"/>
                  <a:gd name="connsiteX2" fmla="*/ 259111 w 268686"/>
                  <a:gd name="connsiteY2" fmla="*/ 136903 h 1626659"/>
                  <a:gd name="connsiteX3" fmla="*/ 216736 w 268686"/>
                  <a:gd name="connsiteY3" fmla="*/ 270943 h 1626659"/>
                  <a:gd name="connsiteX4" fmla="*/ 219808 w 268686"/>
                  <a:gd name="connsiteY4" fmla="*/ 547473 h 1626659"/>
                  <a:gd name="connsiteX5" fmla="*/ 217248 w 268686"/>
                  <a:gd name="connsiteY5" fmla="*/ 470147 h 1626659"/>
                  <a:gd name="connsiteX6" fmla="*/ 223904 w 268686"/>
                  <a:gd name="connsiteY6" fmla="*/ 349805 h 1626659"/>
                  <a:gd name="connsiteX7" fmla="*/ 259368 w 268686"/>
                  <a:gd name="connsiteY7" fmla="*/ 213781 h 1626659"/>
                  <a:gd name="connsiteX8" fmla="*/ 268686 w 268686"/>
                  <a:gd name="connsiteY8" fmla="*/ 194290 h 1626659"/>
                  <a:gd name="connsiteX9" fmla="*/ 268686 w 268686"/>
                  <a:gd name="connsiteY9" fmla="*/ 1626659 h 1626659"/>
                  <a:gd name="connsiteX10" fmla="*/ 261149 w 268686"/>
                  <a:gd name="connsiteY10" fmla="*/ 1606684 h 1626659"/>
                  <a:gd name="connsiteX11" fmla="*/ 219296 w 268686"/>
                  <a:gd name="connsiteY11" fmla="*/ 1463093 h 1626659"/>
                  <a:gd name="connsiteX12" fmla="*/ 127120 w 268686"/>
                  <a:gd name="connsiteY12" fmla="*/ 1169664 h 1626659"/>
                  <a:gd name="connsiteX13" fmla="*/ 9850 w 268686"/>
                  <a:gd name="connsiteY13" fmla="*/ 755894 h 1626659"/>
                  <a:gd name="connsiteX14" fmla="*/ 19580 w 268686"/>
                  <a:gd name="connsiteY14" fmla="*/ 394357 h 1626659"/>
                  <a:gd name="connsiteX15" fmla="*/ 72326 w 268686"/>
                  <a:gd name="connsiteY15" fmla="*/ 228439 h 1626659"/>
                  <a:gd name="connsiteX16" fmla="*/ 127632 w 268686"/>
                  <a:gd name="connsiteY16" fmla="*/ 120899 h 1626659"/>
                  <a:gd name="connsiteX17" fmla="*/ 181913 w 268686"/>
                  <a:gd name="connsiteY17" fmla="*/ 43574 h 1626659"/>
                  <a:gd name="connsiteX18" fmla="*/ 157333 w 268686"/>
                  <a:gd name="connsiteY18" fmla="*/ 111682 h 1626659"/>
                  <a:gd name="connsiteX19" fmla="*/ 91273 w 268686"/>
                  <a:gd name="connsiteY19" fmla="*/ 456321 h 1626659"/>
                  <a:gd name="connsiteX20" fmla="*/ 99467 w 268686"/>
                  <a:gd name="connsiteY20" fmla="*/ 636577 h 1626659"/>
                  <a:gd name="connsiteX21" fmla="*/ 137362 w 268686"/>
                  <a:gd name="connsiteY21" fmla="*/ 801470 h 1626659"/>
                  <a:gd name="connsiteX22" fmla="*/ 140946 w 268686"/>
                  <a:gd name="connsiteY22" fmla="*/ 801470 h 1626659"/>
                  <a:gd name="connsiteX23" fmla="*/ 117902 w 268686"/>
                  <a:gd name="connsiteY23" fmla="*/ 599706 h 1626659"/>
                  <a:gd name="connsiteX24" fmla="*/ 117902 w 268686"/>
                  <a:gd name="connsiteY24" fmla="*/ 479876 h 1626659"/>
                  <a:gd name="connsiteX25" fmla="*/ 268625 w 268686"/>
                  <a:gd name="connsiteY25" fmla="*/ 54 h 1626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8686" h="1626659">
                    <a:moveTo>
                      <a:pt x="268686" y="0"/>
                    </a:moveTo>
                    <a:lnTo>
                      <a:pt x="268686" y="119798"/>
                    </a:lnTo>
                    <a:lnTo>
                      <a:pt x="259111" y="136903"/>
                    </a:lnTo>
                    <a:cubicBezTo>
                      <a:pt x="241188" y="179534"/>
                      <a:pt x="227490" y="224342"/>
                      <a:pt x="216736" y="270943"/>
                    </a:cubicBezTo>
                    <a:cubicBezTo>
                      <a:pt x="197276" y="353902"/>
                      <a:pt x="183962" y="466562"/>
                      <a:pt x="219808" y="547473"/>
                    </a:cubicBezTo>
                    <a:cubicBezTo>
                      <a:pt x="218272" y="521356"/>
                      <a:pt x="216224" y="498312"/>
                      <a:pt x="217248" y="470147"/>
                    </a:cubicBezTo>
                    <a:cubicBezTo>
                      <a:pt x="218272" y="436861"/>
                      <a:pt x="218784" y="383091"/>
                      <a:pt x="223904" y="349805"/>
                    </a:cubicBezTo>
                    <a:cubicBezTo>
                      <a:pt x="230818" y="302437"/>
                      <a:pt x="242981" y="257373"/>
                      <a:pt x="259368" y="213781"/>
                    </a:cubicBezTo>
                    <a:lnTo>
                      <a:pt x="268686" y="194290"/>
                    </a:lnTo>
                    <a:lnTo>
                      <a:pt x="268686" y="1626659"/>
                    </a:lnTo>
                    <a:lnTo>
                      <a:pt x="261149" y="1606684"/>
                    </a:lnTo>
                    <a:cubicBezTo>
                      <a:pt x="242981" y="1553870"/>
                      <a:pt x="224737" y="1480376"/>
                      <a:pt x="219296" y="1463093"/>
                    </a:cubicBezTo>
                    <a:cubicBezTo>
                      <a:pt x="204446" y="1415469"/>
                      <a:pt x="142994" y="1211144"/>
                      <a:pt x="127120" y="1169664"/>
                    </a:cubicBezTo>
                    <a:cubicBezTo>
                      <a:pt x="109709" y="1125113"/>
                      <a:pt x="23165" y="850631"/>
                      <a:pt x="9850" y="755894"/>
                    </a:cubicBezTo>
                    <a:cubicBezTo>
                      <a:pt x="-6536" y="640162"/>
                      <a:pt x="-1928" y="509066"/>
                      <a:pt x="19580" y="394357"/>
                    </a:cubicBezTo>
                    <a:cubicBezTo>
                      <a:pt x="30334" y="336491"/>
                      <a:pt x="49794" y="283234"/>
                      <a:pt x="72326" y="228439"/>
                    </a:cubicBezTo>
                    <a:cubicBezTo>
                      <a:pt x="94858" y="174157"/>
                      <a:pt x="102027" y="172109"/>
                      <a:pt x="127632" y="120899"/>
                    </a:cubicBezTo>
                    <a:cubicBezTo>
                      <a:pt x="142994" y="90174"/>
                      <a:pt x="171671" y="52792"/>
                      <a:pt x="181913" y="43574"/>
                    </a:cubicBezTo>
                    <a:cubicBezTo>
                      <a:pt x="184986" y="41014"/>
                      <a:pt x="160918" y="99392"/>
                      <a:pt x="157333" y="111682"/>
                    </a:cubicBezTo>
                    <a:cubicBezTo>
                      <a:pt x="121486" y="223319"/>
                      <a:pt x="96394" y="339051"/>
                      <a:pt x="91273" y="456321"/>
                    </a:cubicBezTo>
                    <a:cubicBezTo>
                      <a:pt x="88713" y="516235"/>
                      <a:pt x="91273" y="576662"/>
                      <a:pt x="99467" y="636577"/>
                    </a:cubicBezTo>
                    <a:cubicBezTo>
                      <a:pt x="107148" y="691370"/>
                      <a:pt x="115854" y="750774"/>
                      <a:pt x="137362" y="801470"/>
                    </a:cubicBezTo>
                    <a:cubicBezTo>
                      <a:pt x="140946" y="807104"/>
                      <a:pt x="139410" y="806592"/>
                      <a:pt x="140946" y="801470"/>
                    </a:cubicBezTo>
                    <a:cubicBezTo>
                      <a:pt x="126608" y="720560"/>
                      <a:pt x="120975" y="666278"/>
                      <a:pt x="117902" y="599706"/>
                    </a:cubicBezTo>
                    <a:cubicBezTo>
                      <a:pt x="115854" y="559762"/>
                      <a:pt x="114829" y="519820"/>
                      <a:pt x="117902" y="479876"/>
                    </a:cubicBezTo>
                    <a:cubicBezTo>
                      <a:pt x="138258" y="225239"/>
                      <a:pt x="166967" y="103681"/>
                      <a:pt x="268625" y="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A31A3F8-D342-4E89-9E53-FB8DCE54CDAB}"/>
                  </a:ext>
                </a:extLst>
              </p:cNvPr>
              <p:cNvSpPr/>
              <p:nvPr/>
            </p:nvSpPr>
            <p:spPr>
              <a:xfrm rot="5400000">
                <a:off x="10816847" y="3012747"/>
                <a:ext cx="1540263" cy="408223"/>
              </a:xfrm>
              <a:custGeom>
                <a:avLst/>
                <a:gdLst>
                  <a:gd name="connsiteX0" fmla="*/ 101435 w 1540263"/>
                  <a:gd name="connsiteY0" fmla="*/ 174433 h 408223"/>
                  <a:gd name="connsiteX1" fmla="*/ 154692 w 1540263"/>
                  <a:gd name="connsiteY1" fmla="*/ 188772 h 408223"/>
                  <a:gd name="connsiteX2" fmla="*/ 202317 w 1540263"/>
                  <a:gd name="connsiteY2" fmla="*/ 214377 h 408223"/>
                  <a:gd name="connsiteX3" fmla="*/ 325219 w 1540263"/>
                  <a:gd name="connsiteY3" fmla="*/ 303992 h 408223"/>
                  <a:gd name="connsiteX4" fmla="*/ 469931 w 1540263"/>
                  <a:gd name="connsiteY4" fmla="*/ 408223 h 408223"/>
                  <a:gd name="connsiteX5" fmla="*/ 243688 w 1540263"/>
                  <a:gd name="connsiteY5" fmla="*/ 408223 h 408223"/>
                  <a:gd name="connsiteX6" fmla="*/ 228433 w 1540263"/>
                  <a:gd name="connsiteY6" fmla="*/ 370565 h 408223"/>
                  <a:gd name="connsiteX7" fmla="*/ 101435 w 1540263"/>
                  <a:gd name="connsiteY7" fmla="*/ 174433 h 408223"/>
                  <a:gd name="connsiteX8" fmla="*/ 94265 w 1540263"/>
                  <a:gd name="connsiteY8" fmla="*/ 231660 h 408223"/>
                  <a:gd name="connsiteX9" fmla="*/ 107068 w 1540263"/>
                  <a:gd name="connsiteY9" fmla="*/ 236908 h 408223"/>
                  <a:gd name="connsiteX10" fmla="*/ 200780 w 1540263"/>
                  <a:gd name="connsiteY10" fmla="*/ 391049 h 408223"/>
                  <a:gd name="connsiteX11" fmla="*/ 207948 w 1540263"/>
                  <a:gd name="connsiteY11" fmla="*/ 408223 h 408223"/>
                  <a:gd name="connsiteX12" fmla="*/ 113273 w 1540263"/>
                  <a:gd name="connsiteY12" fmla="*/ 408223 h 408223"/>
                  <a:gd name="connsiteX13" fmla="*/ 114493 w 1540263"/>
                  <a:gd name="connsiteY13" fmla="*/ 400522 h 408223"/>
                  <a:gd name="connsiteX14" fmla="*/ 118846 w 1540263"/>
                  <a:gd name="connsiteY14" fmla="*/ 353665 h 408223"/>
                  <a:gd name="connsiteX15" fmla="*/ 99899 w 1540263"/>
                  <a:gd name="connsiteY15" fmla="*/ 242542 h 408223"/>
                  <a:gd name="connsiteX16" fmla="*/ 94265 w 1540263"/>
                  <a:gd name="connsiteY16" fmla="*/ 231660 h 408223"/>
                  <a:gd name="connsiteX17" fmla="*/ 41776 w 1540263"/>
                  <a:gd name="connsiteY17" fmla="*/ 101524 h 408223"/>
                  <a:gd name="connsiteX18" fmla="*/ 55858 w 1540263"/>
                  <a:gd name="connsiteY18" fmla="*/ 97620 h 408223"/>
                  <a:gd name="connsiteX19" fmla="*/ 141890 w 1540263"/>
                  <a:gd name="connsiteY19" fmla="*/ 110422 h 408223"/>
                  <a:gd name="connsiteX20" fmla="*/ 474750 w 1540263"/>
                  <a:gd name="connsiteY20" fmla="*/ 330622 h 408223"/>
                  <a:gd name="connsiteX21" fmla="*/ 575632 w 1540263"/>
                  <a:gd name="connsiteY21" fmla="*/ 400778 h 408223"/>
                  <a:gd name="connsiteX22" fmla="*/ 584850 w 1540263"/>
                  <a:gd name="connsiteY22" fmla="*/ 398730 h 408223"/>
                  <a:gd name="connsiteX23" fmla="*/ 488064 w 1540263"/>
                  <a:gd name="connsiteY23" fmla="*/ 314235 h 408223"/>
                  <a:gd name="connsiteX24" fmla="*/ 381037 w 1540263"/>
                  <a:gd name="connsiteY24" fmla="*/ 217962 h 408223"/>
                  <a:gd name="connsiteX25" fmla="*/ 154180 w 1540263"/>
                  <a:gd name="connsiteY25" fmla="*/ 73552 h 408223"/>
                  <a:gd name="connsiteX26" fmla="*/ 122430 w 1540263"/>
                  <a:gd name="connsiteY26" fmla="*/ 61773 h 408223"/>
                  <a:gd name="connsiteX27" fmla="*/ 148547 w 1540263"/>
                  <a:gd name="connsiteY27" fmla="*/ 40778 h 408223"/>
                  <a:gd name="connsiteX28" fmla="*/ 238164 w 1540263"/>
                  <a:gd name="connsiteY28" fmla="*/ 17221 h 408223"/>
                  <a:gd name="connsiteX29" fmla="*/ 619160 w 1540263"/>
                  <a:gd name="connsiteY29" fmla="*/ 8516 h 408223"/>
                  <a:gd name="connsiteX30" fmla="*/ 830142 w 1540263"/>
                  <a:gd name="connsiteY30" fmla="*/ 40265 h 408223"/>
                  <a:gd name="connsiteX31" fmla="*/ 1007838 w 1540263"/>
                  <a:gd name="connsiteY31" fmla="*/ 141147 h 408223"/>
                  <a:gd name="connsiteX32" fmla="*/ 1390371 w 1540263"/>
                  <a:gd name="connsiteY32" fmla="*/ 345985 h 408223"/>
                  <a:gd name="connsiteX33" fmla="*/ 1540263 w 1540263"/>
                  <a:gd name="connsiteY33" fmla="*/ 408223 h 408223"/>
                  <a:gd name="connsiteX34" fmla="*/ 493352 w 1540263"/>
                  <a:gd name="connsiteY34" fmla="*/ 408223 h 408223"/>
                  <a:gd name="connsiteX35" fmla="*/ 450170 w 1540263"/>
                  <a:gd name="connsiteY35" fmla="*/ 374661 h 408223"/>
                  <a:gd name="connsiteX36" fmla="*/ 133184 w 1540263"/>
                  <a:gd name="connsiteY36" fmla="*/ 137051 h 408223"/>
                  <a:gd name="connsiteX37" fmla="*/ 68661 w 1540263"/>
                  <a:gd name="connsiteY37" fmla="*/ 112471 h 408223"/>
                  <a:gd name="connsiteX38" fmla="*/ 44592 w 1540263"/>
                  <a:gd name="connsiteY38" fmla="*/ 105813 h 408223"/>
                  <a:gd name="connsiteX39" fmla="*/ 41776 w 1540263"/>
                  <a:gd name="connsiteY39" fmla="*/ 101524 h 408223"/>
                  <a:gd name="connsiteX40" fmla="*/ 0 w 1540263"/>
                  <a:gd name="connsiteY40" fmla="*/ 408223 h 408223"/>
                  <a:gd name="connsiteX41" fmla="*/ 6170 w 1540263"/>
                  <a:gd name="connsiteY41" fmla="*/ 341071 h 408223"/>
                  <a:gd name="connsiteX42" fmla="*/ 1065 w 1540263"/>
                  <a:gd name="connsiteY42" fmla="*/ 266098 h 408223"/>
                  <a:gd name="connsiteX43" fmla="*/ 50738 w 1540263"/>
                  <a:gd name="connsiteY43" fmla="*/ 340351 h 408223"/>
                  <a:gd name="connsiteX44" fmla="*/ 68661 w 1540263"/>
                  <a:gd name="connsiteY44" fmla="*/ 402315 h 408223"/>
                  <a:gd name="connsiteX45" fmla="*/ 68895 w 1540263"/>
                  <a:gd name="connsiteY45" fmla="*/ 408223 h 40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540263" h="408223">
                    <a:moveTo>
                      <a:pt x="101435" y="174433"/>
                    </a:moveTo>
                    <a:cubicBezTo>
                      <a:pt x="93753" y="166752"/>
                      <a:pt x="149060" y="186724"/>
                      <a:pt x="154692" y="188772"/>
                    </a:cubicBezTo>
                    <a:cubicBezTo>
                      <a:pt x="173128" y="195429"/>
                      <a:pt x="185930" y="202598"/>
                      <a:pt x="202317" y="214377"/>
                    </a:cubicBezTo>
                    <a:cubicBezTo>
                      <a:pt x="243284" y="244078"/>
                      <a:pt x="284252" y="274292"/>
                      <a:pt x="325219" y="303992"/>
                    </a:cubicBezTo>
                    <a:lnTo>
                      <a:pt x="469931" y="408223"/>
                    </a:lnTo>
                    <a:lnTo>
                      <a:pt x="243688" y="408223"/>
                    </a:lnTo>
                    <a:lnTo>
                      <a:pt x="228433" y="370565"/>
                    </a:lnTo>
                    <a:cubicBezTo>
                      <a:pt x="195148" y="302457"/>
                      <a:pt x="154180" y="229739"/>
                      <a:pt x="101435" y="174433"/>
                    </a:cubicBezTo>
                    <a:close/>
                    <a:moveTo>
                      <a:pt x="94265" y="231660"/>
                    </a:moveTo>
                    <a:cubicBezTo>
                      <a:pt x="94394" y="229739"/>
                      <a:pt x="97594" y="230507"/>
                      <a:pt x="107068" y="236908"/>
                    </a:cubicBezTo>
                    <a:cubicBezTo>
                      <a:pt x="149572" y="266098"/>
                      <a:pt x="191563" y="362371"/>
                      <a:pt x="200780" y="391049"/>
                    </a:cubicBezTo>
                    <a:lnTo>
                      <a:pt x="207948" y="408223"/>
                    </a:lnTo>
                    <a:lnTo>
                      <a:pt x="113273" y="408223"/>
                    </a:lnTo>
                    <a:lnTo>
                      <a:pt x="114493" y="400522"/>
                    </a:lnTo>
                    <a:cubicBezTo>
                      <a:pt x="116925" y="384904"/>
                      <a:pt x="118846" y="369284"/>
                      <a:pt x="118846" y="353665"/>
                    </a:cubicBezTo>
                    <a:cubicBezTo>
                      <a:pt x="118846" y="324989"/>
                      <a:pt x="133184" y="294775"/>
                      <a:pt x="99899" y="242542"/>
                    </a:cubicBezTo>
                    <a:cubicBezTo>
                      <a:pt x="97082" y="238189"/>
                      <a:pt x="94137" y="233580"/>
                      <a:pt x="94265" y="231660"/>
                    </a:cubicBezTo>
                    <a:close/>
                    <a:moveTo>
                      <a:pt x="41776" y="101524"/>
                    </a:moveTo>
                    <a:cubicBezTo>
                      <a:pt x="44337" y="99796"/>
                      <a:pt x="49714" y="98131"/>
                      <a:pt x="55858" y="97620"/>
                    </a:cubicBezTo>
                    <a:cubicBezTo>
                      <a:pt x="88633" y="98643"/>
                      <a:pt x="117822" y="105302"/>
                      <a:pt x="141890" y="110422"/>
                    </a:cubicBezTo>
                    <a:cubicBezTo>
                      <a:pt x="279131" y="139099"/>
                      <a:pt x="367723" y="247662"/>
                      <a:pt x="474750" y="330622"/>
                    </a:cubicBezTo>
                    <a:cubicBezTo>
                      <a:pt x="507012" y="355714"/>
                      <a:pt x="538250" y="383879"/>
                      <a:pt x="575632" y="400778"/>
                    </a:cubicBezTo>
                    <a:cubicBezTo>
                      <a:pt x="586385" y="405387"/>
                      <a:pt x="606358" y="415629"/>
                      <a:pt x="584850" y="398730"/>
                    </a:cubicBezTo>
                    <a:cubicBezTo>
                      <a:pt x="551051" y="372101"/>
                      <a:pt x="517254" y="340863"/>
                      <a:pt x="488064" y="314235"/>
                    </a:cubicBezTo>
                    <a:cubicBezTo>
                      <a:pt x="452730" y="281973"/>
                      <a:pt x="417396" y="249199"/>
                      <a:pt x="381037" y="217962"/>
                    </a:cubicBezTo>
                    <a:cubicBezTo>
                      <a:pt x="306271" y="153950"/>
                      <a:pt x="245845" y="108374"/>
                      <a:pt x="154180" y="73552"/>
                    </a:cubicBezTo>
                    <a:cubicBezTo>
                      <a:pt x="149060" y="71503"/>
                      <a:pt x="132672" y="63309"/>
                      <a:pt x="122430" y="61773"/>
                    </a:cubicBezTo>
                    <a:cubicBezTo>
                      <a:pt x="101435" y="59213"/>
                      <a:pt x="142402" y="44362"/>
                      <a:pt x="148547" y="40778"/>
                    </a:cubicBezTo>
                    <a:cubicBezTo>
                      <a:pt x="179785" y="23879"/>
                      <a:pt x="213071" y="20806"/>
                      <a:pt x="238164" y="17221"/>
                    </a:cubicBezTo>
                    <a:cubicBezTo>
                      <a:pt x="364138" y="-702"/>
                      <a:pt x="489089" y="-6336"/>
                      <a:pt x="619160" y="8516"/>
                    </a:cubicBezTo>
                    <a:cubicBezTo>
                      <a:pt x="686244" y="16197"/>
                      <a:pt x="767667" y="15685"/>
                      <a:pt x="830142" y="40265"/>
                    </a:cubicBezTo>
                    <a:cubicBezTo>
                      <a:pt x="895690" y="65870"/>
                      <a:pt x="948435" y="103765"/>
                      <a:pt x="1007838" y="141147"/>
                    </a:cubicBezTo>
                    <a:cubicBezTo>
                      <a:pt x="1136373" y="222058"/>
                      <a:pt x="1252106" y="282484"/>
                      <a:pt x="1390371" y="345985"/>
                    </a:cubicBezTo>
                    <a:lnTo>
                      <a:pt x="1540263" y="408223"/>
                    </a:lnTo>
                    <a:lnTo>
                      <a:pt x="493352" y="408223"/>
                    </a:lnTo>
                    <a:lnTo>
                      <a:pt x="450170" y="374661"/>
                    </a:lnTo>
                    <a:cubicBezTo>
                      <a:pt x="348264" y="293238"/>
                      <a:pt x="256598" y="189284"/>
                      <a:pt x="133184" y="137051"/>
                    </a:cubicBezTo>
                    <a:cubicBezTo>
                      <a:pt x="111165" y="127833"/>
                      <a:pt x="91705" y="121176"/>
                      <a:pt x="68661" y="112471"/>
                    </a:cubicBezTo>
                    <a:cubicBezTo>
                      <a:pt x="63540" y="110422"/>
                      <a:pt x="49714" y="106837"/>
                      <a:pt x="44592" y="105813"/>
                    </a:cubicBezTo>
                    <a:cubicBezTo>
                      <a:pt x="39472" y="105045"/>
                      <a:pt x="39216" y="103252"/>
                      <a:pt x="41776" y="101524"/>
                    </a:cubicBezTo>
                    <a:close/>
                    <a:moveTo>
                      <a:pt x="0" y="408223"/>
                    </a:moveTo>
                    <a:lnTo>
                      <a:pt x="6170" y="341071"/>
                    </a:lnTo>
                    <a:cubicBezTo>
                      <a:pt x="6986" y="316379"/>
                      <a:pt x="5802" y="291703"/>
                      <a:pt x="1065" y="266098"/>
                    </a:cubicBezTo>
                    <a:cubicBezTo>
                      <a:pt x="1577" y="273779"/>
                      <a:pt x="44592" y="330109"/>
                      <a:pt x="50738" y="340351"/>
                    </a:cubicBezTo>
                    <a:cubicBezTo>
                      <a:pt x="62003" y="359299"/>
                      <a:pt x="65588" y="380807"/>
                      <a:pt x="68661" y="402315"/>
                    </a:cubicBezTo>
                    <a:lnTo>
                      <a:pt x="68895" y="408223"/>
                    </a:lnTo>
                    <a:close/>
                  </a:path>
                </a:pathLst>
              </a:custGeom>
              <a:solidFill>
                <a:schemeClr val="accent6"/>
              </a:solidFill>
              <a:ln w="547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CAC8948-ABC6-46ED-BA5C-B0146D735307}"/>
                  </a:ext>
                </a:extLst>
              </p:cNvPr>
              <p:cNvSpPr/>
              <p:nvPr/>
            </p:nvSpPr>
            <p:spPr>
              <a:xfrm rot="5400000">
                <a:off x="10268091" y="3132204"/>
                <a:ext cx="1744875" cy="364513"/>
              </a:xfrm>
              <a:custGeom>
                <a:avLst/>
                <a:gdLst>
                  <a:gd name="connsiteX0" fmla="*/ 103580 w 1751658"/>
                  <a:gd name="connsiteY0" fmla="*/ 147488 h 364513"/>
                  <a:gd name="connsiteX1" fmla="*/ 109949 w 1751658"/>
                  <a:gd name="connsiteY1" fmla="*/ 61865 h 364513"/>
                  <a:gd name="connsiteX2" fmla="*/ 118009 w 1751658"/>
                  <a:gd name="connsiteY2" fmla="*/ 0 h 364513"/>
                  <a:gd name="connsiteX3" fmla="*/ 246691 w 1751658"/>
                  <a:gd name="connsiteY3" fmla="*/ 0 h 364513"/>
                  <a:gd name="connsiteX4" fmla="*/ 250166 w 1751658"/>
                  <a:gd name="connsiteY4" fmla="*/ 8327 h 364513"/>
                  <a:gd name="connsiteX5" fmla="*/ 302016 w 1751658"/>
                  <a:gd name="connsiteY5" fmla="*/ 82004 h 364513"/>
                  <a:gd name="connsiteX6" fmla="*/ 437719 w 1751658"/>
                  <a:gd name="connsiteY6" fmla="*/ 222829 h 364513"/>
                  <a:gd name="connsiteX7" fmla="*/ 375245 w 1751658"/>
                  <a:gd name="connsiteY7" fmla="*/ 131677 h 364513"/>
                  <a:gd name="connsiteX8" fmla="*/ 293310 w 1751658"/>
                  <a:gd name="connsiteY8" fmla="*/ 15944 h 364513"/>
                  <a:gd name="connsiteX9" fmla="*/ 285374 w 1751658"/>
                  <a:gd name="connsiteY9" fmla="*/ 0 h 364513"/>
                  <a:gd name="connsiteX10" fmla="*/ 574287 w 1751658"/>
                  <a:gd name="connsiteY10" fmla="*/ 0 h 364513"/>
                  <a:gd name="connsiteX11" fmla="*/ 594172 w 1751658"/>
                  <a:gd name="connsiteY11" fmla="*/ 12768 h 364513"/>
                  <a:gd name="connsiteX12" fmla="*/ 683012 w 1751658"/>
                  <a:gd name="connsiteY12" fmla="*/ 61008 h 364513"/>
                  <a:gd name="connsiteX13" fmla="*/ 619000 w 1751658"/>
                  <a:gd name="connsiteY13" fmla="*/ 16456 h 364513"/>
                  <a:gd name="connsiteX14" fmla="*/ 593520 w 1751658"/>
                  <a:gd name="connsiteY14" fmla="*/ 0 h 364513"/>
                  <a:gd name="connsiteX15" fmla="*/ 1742691 w 1751658"/>
                  <a:gd name="connsiteY15" fmla="*/ 0 h 364513"/>
                  <a:gd name="connsiteX16" fmla="*/ 1744067 w 1751658"/>
                  <a:gd name="connsiteY16" fmla="*/ 4166 h 364513"/>
                  <a:gd name="connsiteX17" fmla="*/ 1751412 w 1751658"/>
                  <a:gd name="connsiteY17" fmla="*/ 295890 h 364513"/>
                  <a:gd name="connsiteX18" fmla="*/ 1751658 w 1751658"/>
                  <a:gd name="connsiteY18" fmla="*/ 364513 h 364513"/>
                  <a:gd name="connsiteX19" fmla="*/ 187364 w 1751658"/>
                  <a:gd name="connsiteY19" fmla="*/ 364513 h 364513"/>
                  <a:gd name="connsiteX20" fmla="*/ 140194 w 1751658"/>
                  <a:gd name="connsiteY20" fmla="*/ 309373 h 364513"/>
                  <a:gd name="connsiteX21" fmla="*/ 103580 w 1751658"/>
                  <a:gd name="connsiteY21" fmla="*/ 147488 h 364513"/>
                  <a:gd name="connsiteX22" fmla="*/ 393 w 1751658"/>
                  <a:gd name="connsiteY22" fmla="*/ 120923 h 364513"/>
                  <a:gd name="connsiteX23" fmla="*/ 3354 w 1751658"/>
                  <a:gd name="connsiteY23" fmla="*/ 28666 h 364513"/>
                  <a:gd name="connsiteX24" fmla="*/ 6753 w 1751658"/>
                  <a:gd name="connsiteY24" fmla="*/ 0 h 364513"/>
                  <a:gd name="connsiteX25" fmla="*/ 84945 w 1751658"/>
                  <a:gd name="connsiteY25" fmla="*/ 0 h 364513"/>
                  <a:gd name="connsiteX26" fmla="*/ 85400 w 1751658"/>
                  <a:gd name="connsiteY26" fmla="*/ 11488 h 364513"/>
                  <a:gd name="connsiteX27" fmla="*/ 80791 w 1751658"/>
                  <a:gd name="connsiteY27" fmla="*/ 242289 h 364513"/>
                  <a:gd name="connsiteX28" fmla="*/ 133601 w 1751658"/>
                  <a:gd name="connsiteY28" fmla="*/ 351172 h 364513"/>
                  <a:gd name="connsiteX29" fmla="*/ 146957 w 1751658"/>
                  <a:gd name="connsiteY29" fmla="*/ 364513 h 364513"/>
                  <a:gd name="connsiteX30" fmla="*/ 79912 w 1751658"/>
                  <a:gd name="connsiteY30" fmla="*/ 364513 h 364513"/>
                  <a:gd name="connsiteX31" fmla="*/ 48137 w 1751658"/>
                  <a:gd name="connsiteY31" fmla="*/ 312693 h 364513"/>
                  <a:gd name="connsiteX32" fmla="*/ 393 w 1751658"/>
                  <a:gd name="connsiteY32" fmla="*/ 120923 h 36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751658" h="364513">
                    <a:moveTo>
                      <a:pt x="103580" y="147488"/>
                    </a:moveTo>
                    <a:cubicBezTo>
                      <a:pt x="103964" y="118971"/>
                      <a:pt x="106588" y="90182"/>
                      <a:pt x="109949" y="61865"/>
                    </a:cubicBezTo>
                    <a:lnTo>
                      <a:pt x="118009" y="0"/>
                    </a:lnTo>
                    <a:lnTo>
                      <a:pt x="246691" y="0"/>
                    </a:lnTo>
                    <a:lnTo>
                      <a:pt x="250166" y="8327"/>
                    </a:lnTo>
                    <a:cubicBezTo>
                      <a:pt x="264377" y="34635"/>
                      <a:pt x="281276" y="58960"/>
                      <a:pt x="302016" y="82004"/>
                    </a:cubicBezTo>
                    <a:cubicBezTo>
                      <a:pt x="342983" y="127580"/>
                      <a:pt x="400849" y="176741"/>
                      <a:pt x="437719" y="222829"/>
                    </a:cubicBezTo>
                    <a:cubicBezTo>
                      <a:pt x="426965" y="187495"/>
                      <a:pt x="396240" y="160867"/>
                      <a:pt x="375245" y="131677"/>
                    </a:cubicBezTo>
                    <a:cubicBezTo>
                      <a:pt x="347592" y="93270"/>
                      <a:pt x="319938" y="54864"/>
                      <a:pt x="293310" y="15944"/>
                    </a:cubicBezTo>
                    <a:lnTo>
                      <a:pt x="285374" y="0"/>
                    </a:lnTo>
                    <a:lnTo>
                      <a:pt x="574287" y="0"/>
                    </a:lnTo>
                    <a:lnTo>
                      <a:pt x="594172" y="12768"/>
                    </a:lnTo>
                    <a:cubicBezTo>
                      <a:pt x="623449" y="30283"/>
                      <a:pt x="653055" y="46541"/>
                      <a:pt x="683012" y="61008"/>
                    </a:cubicBezTo>
                    <a:cubicBezTo>
                      <a:pt x="705032" y="71762"/>
                      <a:pt x="647165" y="32331"/>
                      <a:pt x="619000" y="16456"/>
                    </a:cubicBezTo>
                    <a:lnTo>
                      <a:pt x="593520" y="0"/>
                    </a:lnTo>
                    <a:lnTo>
                      <a:pt x="1742691" y="0"/>
                    </a:lnTo>
                    <a:lnTo>
                      <a:pt x="1744067" y="4166"/>
                    </a:lnTo>
                    <a:cubicBezTo>
                      <a:pt x="1752132" y="93270"/>
                      <a:pt x="1751556" y="198505"/>
                      <a:pt x="1751412" y="295890"/>
                    </a:cubicBezTo>
                    <a:lnTo>
                      <a:pt x="1751658" y="364513"/>
                    </a:lnTo>
                    <a:lnTo>
                      <a:pt x="187364" y="364513"/>
                    </a:lnTo>
                    <a:lnTo>
                      <a:pt x="140194" y="309373"/>
                    </a:lnTo>
                    <a:cubicBezTo>
                      <a:pt x="111005" y="260468"/>
                      <a:pt x="102811" y="204522"/>
                      <a:pt x="103580" y="147488"/>
                    </a:cubicBezTo>
                    <a:close/>
                    <a:moveTo>
                      <a:pt x="393" y="120923"/>
                    </a:moveTo>
                    <a:cubicBezTo>
                      <a:pt x="-759" y="87637"/>
                      <a:pt x="745" y="57199"/>
                      <a:pt x="3354" y="28666"/>
                    </a:cubicBezTo>
                    <a:lnTo>
                      <a:pt x="6753" y="0"/>
                    </a:lnTo>
                    <a:lnTo>
                      <a:pt x="84945" y="0"/>
                    </a:lnTo>
                    <a:lnTo>
                      <a:pt x="85400" y="11488"/>
                    </a:lnTo>
                    <a:cubicBezTo>
                      <a:pt x="82135" y="88565"/>
                      <a:pt x="65045" y="164707"/>
                      <a:pt x="80791" y="242289"/>
                    </a:cubicBezTo>
                    <a:cubicBezTo>
                      <a:pt x="88473" y="280184"/>
                      <a:pt x="107676" y="318718"/>
                      <a:pt x="133601" y="351172"/>
                    </a:cubicBezTo>
                    <a:lnTo>
                      <a:pt x="146957" y="364513"/>
                    </a:lnTo>
                    <a:lnTo>
                      <a:pt x="79912" y="364513"/>
                    </a:lnTo>
                    <a:lnTo>
                      <a:pt x="48137" y="312693"/>
                    </a:lnTo>
                    <a:cubicBezTo>
                      <a:pt x="18252" y="253810"/>
                      <a:pt x="2698" y="188519"/>
                      <a:pt x="393" y="120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547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9CA533B-354C-4E5D-8B66-9C9662C6D05F}"/>
                  </a:ext>
                </a:extLst>
              </p:cNvPr>
              <p:cNvSpPr/>
              <p:nvPr/>
            </p:nvSpPr>
            <p:spPr>
              <a:xfrm rot="5400000">
                <a:off x="9736511" y="3034678"/>
                <a:ext cx="1719801" cy="596211"/>
              </a:xfrm>
              <a:custGeom>
                <a:avLst/>
                <a:gdLst>
                  <a:gd name="connsiteX0" fmla="*/ 15363 w 1719801"/>
                  <a:gd name="connsiteY0" fmla="*/ 381418 h 596211"/>
                  <a:gd name="connsiteX1" fmla="*/ 25093 w 1719801"/>
                  <a:gd name="connsiteY1" fmla="*/ 302557 h 596211"/>
                  <a:gd name="connsiteX2" fmla="*/ 107027 w 1719801"/>
                  <a:gd name="connsiteY2" fmla="*/ 423922 h 596211"/>
                  <a:gd name="connsiteX3" fmla="*/ 219688 w 1719801"/>
                  <a:gd name="connsiteY3" fmla="*/ 523268 h 596211"/>
                  <a:gd name="connsiteX4" fmla="*/ 357441 w 1719801"/>
                  <a:gd name="connsiteY4" fmla="*/ 576526 h 596211"/>
                  <a:gd name="connsiteX5" fmla="*/ 506459 w 1719801"/>
                  <a:gd name="connsiteY5" fmla="*/ 586767 h 596211"/>
                  <a:gd name="connsiteX6" fmla="*/ 510556 w 1719801"/>
                  <a:gd name="connsiteY6" fmla="*/ 580622 h 596211"/>
                  <a:gd name="connsiteX7" fmla="*/ 180769 w 1719801"/>
                  <a:gd name="connsiteY7" fmla="*/ 453112 h 596211"/>
                  <a:gd name="connsiteX8" fmla="*/ 16387 w 1719801"/>
                  <a:gd name="connsiteY8" fmla="*/ 157634 h 596211"/>
                  <a:gd name="connsiteX9" fmla="*/ 18947 w 1719801"/>
                  <a:gd name="connsiteY9" fmla="*/ 80820 h 596211"/>
                  <a:gd name="connsiteX10" fmla="*/ 26117 w 1719801"/>
                  <a:gd name="connsiteY10" fmla="*/ 75700 h 596211"/>
                  <a:gd name="connsiteX11" fmla="*/ 127511 w 1719801"/>
                  <a:gd name="connsiteY11" fmla="*/ 164292 h 596211"/>
                  <a:gd name="connsiteX12" fmla="*/ 392263 w 1719801"/>
                  <a:gd name="connsiteY12" fmla="*/ 203722 h 596211"/>
                  <a:gd name="connsiteX13" fmla="*/ 311864 w 1719801"/>
                  <a:gd name="connsiteY13" fmla="*/ 190920 h 596211"/>
                  <a:gd name="connsiteX14" fmla="*/ 220199 w 1719801"/>
                  <a:gd name="connsiteY14" fmla="*/ 159683 h 596211"/>
                  <a:gd name="connsiteX15" fmla="*/ 84167 w 1719801"/>
                  <a:gd name="connsiteY15" fmla="*/ 52816 h 596211"/>
                  <a:gd name="connsiteX16" fmla="*/ 52588 w 1719801"/>
                  <a:gd name="connsiteY16" fmla="*/ 0 h 596211"/>
                  <a:gd name="connsiteX17" fmla="*/ 53701 w 1719801"/>
                  <a:gd name="connsiteY17" fmla="*/ 0 h 596211"/>
                  <a:gd name="connsiteX18" fmla="*/ 57078 w 1719801"/>
                  <a:gd name="connsiteY18" fmla="*/ 3555 h 596211"/>
                  <a:gd name="connsiteX19" fmla="*/ 220712 w 1719801"/>
                  <a:gd name="connsiteY19" fmla="*/ 91574 h 596211"/>
                  <a:gd name="connsiteX20" fmla="*/ 325179 w 1719801"/>
                  <a:gd name="connsiteY20" fmla="*/ 103865 h 596211"/>
                  <a:gd name="connsiteX21" fmla="*/ 412234 w 1719801"/>
                  <a:gd name="connsiteY21" fmla="*/ 99256 h 596211"/>
                  <a:gd name="connsiteX22" fmla="*/ 289332 w 1719801"/>
                  <a:gd name="connsiteY22" fmla="*/ 79285 h 596211"/>
                  <a:gd name="connsiteX23" fmla="*/ 153500 w 1719801"/>
                  <a:gd name="connsiteY23" fmla="*/ 31084 h 596211"/>
                  <a:gd name="connsiteX24" fmla="*/ 104834 w 1719801"/>
                  <a:gd name="connsiteY24" fmla="*/ 0 h 596211"/>
                  <a:gd name="connsiteX25" fmla="*/ 200688 w 1719801"/>
                  <a:gd name="connsiteY25" fmla="*/ 0 h 596211"/>
                  <a:gd name="connsiteX26" fmla="*/ 320890 w 1719801"/>
                  <a:gd name="connsiteY26" fmla="*/ 41005 h 596211"/>
                  <a:gd name="connsiteX27" fmla="*/ 464467 w 1719801"/>
                  <a:gd name="connsiteY27" fmla="*/ 55216 h 596211"/>
                  <a:gd name="connsiteX28" fmla="*/ 348222 w 1719801"/>
                  <a:gd name="connsiteY28" fmla="*/ 30123 h 596211"/>
                  <a:gd name="connsiteX29" fmla="*/ 285939 w 1719801"/>
                  <a:gd name="connsiteY29" fmla="*/ 10600 h 596211"/>
                  <a:gd name="connsiteX30" fmla="*/ 258759 w 1719801"/>
                  <a:gd name="connsiteY30" fmla="*/ 0 h 596211"/>
                  <a:gd name="connsiteX31" fmla="*/ 1712975 w 1719801"/>
                  <a:gd name="connsiteY31" fmla="*/ 0 h 596211"/>
                  <a:gd name="connsiteX32" fmla="*/ 1717877 w 1719801"/>
                  <a:gd name="connsiteY32" fmla="*/ 179654 h 596211"/>
                  <a:gd name="connsiteX33" fmla="*/ 1718069 w 1719801"/>
                  <a:gd name="connsiteY33" fmla="*/ 397806 h 596211"/>
                  <a:gd name="connsiteX34" fmla="*/ 1716789 w 1719801"/>
                  <a:gd name="connsiteY34" fmla="*/ 561419 h 596211"/>
                  <a:gd name="connsiteX35" fmla="*/ 1716517 w 1719801"/>
                  <a:gd name="connsiteY35" fmla="*/ 596211 h 596211"/>
                  <a:gd name="connsiteX36" fmla="*/ 236202 w 1719801"/>
                  <a:gd name="connsiteY36" fmla="*/ 596211 h 596211"/>
                  <a:gd name="connsiteX37" fmla="*/ 219176 w 1719801"/>
                  <a:gd name="connsiteY37" fmla="*/ 589328 h 596211"/>
                  <a:gd name="connsiteX38" fmla="*/ 15363 w 1719801"/>
                  <a:gd name="connsiteY38" fmla="*/ 381418 h 596211"/>
                  <a:gd name="connsiteX39" fmla="*/ 11778 w 1719801"/>
                  <a:gd name="connsiteY39" fmla="*/ 459768 h 596211"/>
                  <a:gd name="connsiteX40" fmla="*/ 29701 w 1719801"/>
                  <a:gd name="connsiteY40" fmla="*/ 477180 h 596211"/>
                  <a:gd name="connsiteX41" fmla="*/ 140673 w 1719801"/>
                  <a:gd name="connsiteY41" fmla="*/ 572237 h 596211"/>
                  <a:gd name="connsiteX42" fmla="*/ 182090 w 1719801"/>
                  <a:gd name="connsiteY42" fmla="*/ 596211 h 596211"/>
                  <a:gd name="connsiteX43" fmla="*/ 62017 w 1719801"/>
                  <a:gd name="connsiteY43" fmla="*/ 596211 h 596211"/>
                  <a:gd name="connsiteX44" fmla="*/ 49673 w 1719801"/>
                  <a:gd name="connsiteY44" fmla="*/ 578574 h 596211"/>
                  <a:gd name="connsiteX45" fmla="*/ 11778 w 1719801"/>
                  <a:gd name="connsiteY45" fmla="*/ 459768 h 596211"/>
                  <a:gd name="connsiteX46" fmla="*/ 0 w 1719801"/>
                  <a:gd name="connsiteY46" fmla="*/ 590352 h 596211"/>
                  <a:gd name="connsiteX47" fmla="*/ 7170 w 1719801"/>
                  <a:gd name="connsiteY47" fmla="*/ 583695 h 596211"/>
                  <a:gd name="connsiteX48" fmla="*/ 13670 w 1719801"/>
                  <a:gd name="connsiteY48" fmla="*/ 596211 h 596211"/>
                  <a:gd name="connsiteX49" fmla="*/ 332 w 1719801"/>
                  <a:gd name="connsiteY49" fmla="*/ 596211 h 59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719801" h="596211">
                    <a:moveTo>
                      <a:pt x="15363" y="381418"/>
                    </a:moveTo>
                    <a:cubicBezTo>
                      <a:pt x="10242" y="357862"/>
                      <a:pt x="22020" y="314847"/>
                      <a:pt x="25093" y="302557"/>
                    </a:cubicBezTo>
                    <a:cubicBezTo>
                      <a:pt x="18947" y="327137"/>
                      <a:pt x="90640" y="404975"/>
                      <a:pt x="107027" y="423922"/>
                    </a:cubicBezTo>
                    <a:cubicBezTo>
                      <a:pt x="139801" y="461816"/>
                      <a:pt x="177184" y="496127"/>
                      <a:pt x="219688" y="523268"/>
                    </a:cubicBezTo>
                    <a:cubicBezTo>
                      <a:pt x="261679" y="550409"/>
                      <a:pt x="308791" y="565772"/>
                      <a:pt x="357441" y="576526"/>
                    </a:cubicBezTo>
                    <a:cubicBezTo>
                      <a:pt x="395335" y="585232"/>
                      <a:pt x="465492" y="595986"/>
                      <a:pt x="506459" y="586767"/>
                    </a:cubicBezTo>
                    <a:cubicBezTo>
                      <a:pt x="510043" y="585744"/>
                      <a:pt x="513117" y="580622"/>
                      <a:pt x="510556" y="580622"/>
                    </a:cubicBezTo>
                    <a:cubicBezTo>
                      <a:pt x="390726" y="573965"/>
                      <a:pt x="270897" y="533510"/>
                      <a:pt x="180769" y="453112"/>
                    </a:cubicBezTo>
                    <a:cubicBezTo>
                      <a:pt x="86031" y="368616"/>
                      <a:pt x="38407" y="279512"/>
                      <a:pt x="16387" y="157634"/>
                    </a:cubicBezTo>
                    <a:cubicBezTo>
                      <a:pt x="14339" y="146369"/>
                      <a:pt x="18947" y="89526"/>
                      <a:pt x="18947" y="80820"/>
                    </a:cubicBezTo>
                    <a:cubicBezTo>
                      <a:pt x="18947" y="76211"/>
                      <a:pt x="20996" y="73139"/>
                      <a:pt x="26117" y="75700"/>
                    </a:cubicBezTo>
                    <a:cubicBezTo>
                      <a:pt x="47624" y="94135"/>
                      <a:pt x="105491" y="146881"/>
                      <a:pt x="127511" y="164292"/>
                    </a:cubicBezTo>
                    <a:cubicBezTo>
                      <a:pt x="209958" y="229327"/>
                      <a:pt x="287283" y="229327"/>
                      <a:pt x="392263" y="203722"/>
                    </a:cubicBezTo>
                    <a:cubicBezTo>
                      <a:pt x="368706" y="195530"/>
                      <a:pt x="336445" y="195530"/>
                      <a:pt x="311864" y="190920"/>
                    </a:cubicBezTo>
                    <a:cubicBezTo>
                      <a:pt x="280114" y="184776"/>
                      <a:pt x="249389" y="174534"/>
                      <a:pt x="220199" y="159683"/>
                    </a:cubicBezTo>
                    <a:cubicBezTo>
                      <a:pt x="176800" y="138175"/>
                      <a:pt x="123318" y="103417"/>
                      <a:pt x="84167" y="52816"/>
                    </a:cubicBezTo>
                    <a:lnTo>
                      <a:pt x="52588" y="0"/>
                    </a:lnTo>
                    <a:lnTo>
                      <a:pt x="53701" y="0"/>
                    </a:lnTo>
                    <a:lnTo>
                      <a:pt x="57078" y="3555"/>
                    </a:lnTo>
                    <a:cubicBezTo>
                      <a:pt x="80126" y="23746"/>
                      <a:pt x="157085" y="72755"/>
                      <a:pt x="220712" y="91574"/>
                    </a:cubicBezTo>
                    <a:cubicBezTo>
                      <a:pt x="253998" y="101816"/>
                      <a:pt x="290357" y="102328"/>
                      <a:pt x="325179" y="103865"/>
                    </a:cubicBezTo>
                    <a:cubicBezTo>
                      <a:pt x="345662" y="104377"/>
                      <a:pt x="384581" y="103353"/>
                      <a:pt x="412234" y="99256"/>
                    </a:cubicBezTo>
                    <a:cubicBezTo>
                      <a:pt x="373827" y="87990"/>
                      <a:pt x="329276" y="89014"/>
                      <a:pt x="289332" y="79285"/>
                    </a:cubicBezTo>
                    <a:cubicBezTo>
                      <a:pt x="243756" y="68275"/>
                      <a:pt x="196516" y="53168"/>
                      <a:pt x="153500" y="31084"/>
                    </a:cubicBezTo>
                    <a:lnTo>
                      <a:pt x="104834" y="0"/>
                    </a:lnTo>
                    <a:lnTo>
                      <a:pt x="200688" y="0"/>
                    </a:lnTo>
                    <a:lnTo>
                      <a:pt x="320890" y="41005"/>
                    </a:lnTo>
                    <a:cubicBezTo>
                      <a:pt x="366402" y="52527"/>
                      <a:pt x="413514" y="58800"/>
                      <a:pt x="464467" y="55216"/>
                    </a:cubicBezTo>
                    <a:cubicBezTo>
                      <a:pt x="414794" y="50608"/>
                      <a:pt x="380997" y="38829"/>
                      <a:pt x="348222" y="30123"/>
                    </a:cubicBezTo>
                    <a:cubicBezTo>
                      <a:pt x="324922" y="23978"/>
                      <a:pt x="304823" y="17449"/>
                      <a:pt x="285939" y="10600"/>
                    </a:cubicBezTo>
                    <a:lnTo>
                      <a:pt x="258759" y="0"/>
                    </a:lnTo>
                    <a:lnTo>
                      <a:pt x="1712975" y="0"/>
                    </a:lnTo>
                    <a:lnTo>
                      <a:pt x="1717877" y="179654"/>
                    </a:lnTo>
                    <a:cubicBezTo>
                      <a:pt x="1719862" y="252500"/>
                      <a:pt x="1720886" y="325345"/>
                      <a:pt x="1718069" y="397806"/>
                    </a:cubicBezTo>
                    <a:cubicBezTo>
                      <a:pt x="1716021" y="452343"/>
                      <a:pt x="1716405" y="506881"/>
                      <a:pt x="1716789" y="561419"/>
                    </a:cubicBezTo>
                    <a:lnTo>
                      <a:pt x="1716517" y="596211"/>
                    </a:lnTo>
                    <a:lnTo>
                      <a:pt x="236202" y="596211"/>
                    </a:lnTo>
                    <a:lnTo>
                      <a:pt x="219176" y="589328"/>
                    </a:lnTo>
                    <a:cubicBezTo>
                      <a:pt x="125975" y="537094"/>
                      <a:pt x="32261" y="452087"/>
                      <a:pt x="15363" y="381418"/>
                    </a:cubicBezTo>
                    <a:close/>
                    <a:moveTo>
                      <a:pt x="11778" y="459768"/>
                    </a:moveTo>
                    <a:cubicBezTo>
                      <a:pt x="10754" y="448502"/>
                      <a:pt x="25093" y="473083"/>
                      <a:pt x="29701" y="477180"/>
                    </a:cubicBezTo>
                    <a:cubicBezTo>
                      <a:pt x="67340" y="512899"/>
                      <a:pt x="100082" y="545160"/>
                      <a:pt x="140673" y="572237"/>
                    </a:cubicBezTo>
                    <a:lnTo>
                      <a:pt x="182090" y="596211"/>
                    </a:lnTo>
                    <a:lnTo>
                      <a:pt x="62017" y="596211"/>
                    </a:lnTo>
                    <a:lnTo>
                      <a:pt x="49673" y="578574"/>
                    </a:lnTo>
                    <a:cubicBezTo>
                      <a:pt x="33286" y="548873"/>
                      <a:pt x="18947" y="522756"/>
                      <a:pt x="11778" y="459768"/>
                    </a:cubicBezTo>
                    <a:close/>
                    <a:moveTo>
                      <a:pt x="0" y="590352"/>
                    </a:moveTo>
                    <a:cubicBezTo>
                      <a:pt x="0" y="586255"/>
                      <a:pt x="0" y="580622"/>
                      <a:pt x="7170" y="583695"/>
                    </a:cubicBezTo>
                    <a:lnTo>
                      <a:pt x="13670" y="596211"/>
                    </a:lnTo>
                    <a:lnTo>
                      <a:pt x="332" y="596211"/>
                    </a:lnTo>
                    <a:close/>
                  </a:path>
                </a:pathLst>
              </a:custGeom>
              <a:solidFill>
                <a:schemeClr val="accent4"/>
              </a:solidFill>
              <a:ln w="547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B43D2DF-9C7F-4404-A79F-E4FD9396942F}"/>
                  </a:ext>
                </a:extLst>
              </p:cNvPr>
              <p:cNvSpPr/>
              <p:nvPr/>
            </p:nvSpPr>
            <p:spPr>
              <a:xfrm rot="5400000">
                <a:off x="9196361" y="3139037"/>
                <a:ext cx="1744874" cy="335428"/>
              </a:xfrm>
              <a:custGeom>
                <a:avLst/>
                <a:gdLst>
                  <a:gd name="connsiteX0" fmla="*/ 117945 w 1744874"/>
                  <a:gd name="connsiteY0" fmla="*/ 245235 h 335428"/>
                  <a:gd name="connsiteX1" fmla="*/ 120506 w 1744874"/>
                  <a:gd name="connsiteY1" fmla="*/ 243187 h 335428"/>
                  <a:gd name="connsiteX2" fmla="*/ 162497 w 1744874"/>
                  <a:gd name="connsiteY2" fmla="*/ 279545 h 335428"/>
                  <a:gd name="connsiteX3" fmla="*/ 227533 w 1744874"/>
                  <a:gd name="connsiteY3" fmla="*/ 325570 h 335428"/>
                  <a:gd name="connsiteX4" fmla="*/ 249028 w 1744874"/>
                  <a:gd name="connsiteY4" fmla="*/ 335428 h 335428"/>
                  <a:gd name="connsiteX5" fmla="*/ 186905 w 1744874"/>
                  <a:gd name="connsiteY5" fmla="*/ 335428 h 335428"/>
                  <a:gd name="connsiteX6" fmla="*/ 162945 w 1744874"/>
                  <a:gd name="connsiteY6" fmla="*/ 310015 h 335428"/>
                  <a:gd name="connsiteX7" fmla="*/ 117945 w 1744874"/>
                  <a:gd name="connsiteY7" fmla="*/ 245235 h 335428"/>
                  <a:gd name="connsiteX8" fmla="*/ 37387 w 1744874"/>
                  <a:gd name="connsiteY8" fmla="*/ 0 h 335428"/>
                  <a:gd name="connsiteX9" fmla="*/ 91020 w 1744874"/>
                  <a:gd name="connsiteY9" fmla="*/ 0 h 335428"/>
                  <a:gd name="connsiteX10" fmla="*/ 152831 w 1744874"/>
                  <a:gd name="connsiteY10" fmla="*/ 54609 h 335428"/>
                  <a:gd name="connsiteX11" fmla="*/ 237263 w 1744874"/>
                  <a:gd name="connsiteY11" fmla="*/ 110555 h 335428"/>
                  <a:gd name="connsiteX12" fmla="*/ 438515 w 1744874"/>
                  <a:gd name="connsiteY12" fmla="*/ 168422 h 335428"/>
                  <a:gd name="connsiteX13" fmla="*/ 343266 w 1744874"/>
                  <a:gd name="connsiteY13" fmla="*/ 131551 h 335428"/>
                  <a:gd name="connsiteX14" fmla="*/ 248017 w 1744874"/>
                  <a:gd name="connsiteY14" fmla="*/ 80341 h 335428"/>
                  <a:gd name="connsiteX15" fmla="*/ 153471 w 1744874"/>
                  <a:gd name="connsiteY15" fmla="*/ 10057 h 335428"/>
                  <a:gd name="connsiteX16" fmla="*/ 143515 w 1744874"/>
                  <a:gd name="connsiteY16" fmla="*/ 0 h 335428"/>
                  <a:gd name="connsiteX17" fmla="*/ 418265 w 1744874"/>
                  <a:gd name="connsiteY17" fmla="*/ 0 h 335428"/>
                  <a:gd name="connsiteX18" fmla="*/ 429297 w 1744874"/>
                  <a:gd name="connsiteY18" fmla="*/ 1992 h 335428"/>
                  <a:gd name="connsiteX19" fmla="*/ 423992 w 1744874"/>
                  <a:gd name="connsiteY19" fmla="*/ 0 h 335428"/>
                  <a:gd name="connsiteX20" fmla="*/ 1744874 w 1744874"/>
                  <a:gd name="connsiteY20" fmla="*/ 0 h 335428"/>
                  <a:gd name="connsiteX21" fmla="*/ 1744350 w 1744874"/>
                  <a:gd name="connsiteY21" fmla="*/ 67027 h 335428"/>
                  <a:gd name="connsiteX22" fmla="*/ 1734971 w 1744874"/>
                  <a:gd name="connsiteY22" fmla="*/ 335428 h 335428"/>
                  <a:gd name="connsiteX23" fmla="*/ 304275 w 1744874"/>
                  <a:gd name="connsiteY23" fmla="*/ 335428 h 335428"/>
                  <a:gd name="connsiteX24" fmla="*/ 291033 w 1744874"/>
                  <a:gd name="connsiteY24" fmla="*/ 329218 h 335428"/>
                  <a:gd name="connsiteX25" fmla="*/ 196807 w 1744874"/>
                  <a:gd name="connsiteY25" fmla="*/ 260598 h 335428"/>
                  <a:gd name="connsiteX26" fmla="*/ 47453 w 1744874"/>
                  <a:gd name="connsiteY26" fmla="*/ 51760 h 335428"/>
                  <a:gd name="connsiteX27" fmla="*/ 164 w 1744874"/>
                  <a:gd name="connsiteY27" fmla="*/ 211949 h 335428"/>
                  <a:gd name="connsiteX28" fmla="*/ 2212 w 1744874"/>
                  <a:gd name="connsiteY28" fmla="*/ 207341 h 335428"/>
                  <a:gd name="connsiteX29" fmla="*/ 7846 w 1744874"/>
                  <a:gd name="connsiteY29" fmla="*/ 210925 h 335428"/>
                  <a:gd name="connsiteX30" fmla="*/ 50349 w 1744874"/>
                  <a:gd name="connsiteY30" fmla="*/ 265207 h 335428"/>
                  <a:gd name="connsiteX31" fmla="*/ 110752 w 1744874"/>
                  <a:gd name="connsiteY31" fmla="*/ 329474 h 335428"/>
                  <a:gd name="connsiteX32" fmla="*/ 118307 w 1744874"/>
                  <a:gd name="connsiteY32" fmla="*/ 335428 h 335428"/>
                  <a:gd name="connsiteX33" fmla="*/ 34241 w 1744874"/>
                  <a:gd name="connsiteY33" fmla="*/ 335428 h 335428"/>
                  <a:gd name="connsiteX34" fmla="*/ 16759 w 1744874"/>
                  <a:gd name="connsiteY34" fmla="*/ 294580 h 335428"/>
                  <a:gd name="connsiteX35" fmla="*/ 164 w 1744874"/>
                  <a:gd name="connsiteY35" fmla="*/ 211949 h 33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44874" h="335428">
                    <a:moveTo>
                      <a:pt x="117945" y="245235"/>
                    </a:moveTo>
                    <a:cubicBezTo>
                      <a:pt x="119481" y="244211"/>
                      <a:pt x="118969" y="244211"/>
                      <a:pt x="120506" y="243187"/>
                    </a:cubicBezTo>
                    <a:cubicBezTo>
                      <a:pt x="134332" y="255477"/>
                      <a:pt x="148159" y="267767"/>
                      <a:pt x="162497" y="279545"/>
                    </a:cubicBezTo>
                    <a:cubicBezTo>
                      <a:pt x="183237" y="296700"/>
                      <a:pt x="204745" y="312191"/>
                      <a:pt x="227533" y="325570"/>
                    </a:cubicBezTo>
                    <a:lnTo>
                      <a:pt x="249028" y="335428"/>
                    </a:lnTo>
                    <a:lnTo>
                      <a:pt x="186905" y="335428"/>
                    </a:lnTo>
                    <a:lnTo>
                      <a:pt x="162945" y="310015"/>
                    </a:lnTo>
                    <a:cubicBezTo>
                      <a:pt x="146494" y="289531"/>
                      <a:pt x="131515" y="267767"/>
                      <a:pt x="117945" y="245235"/>
                    </a:cubicBezTo>
                    <a:close/>
                    <a:moveTo>
                      <a:pt x="37387" y="0"/>
                    </a:moveTo>
                    <a:lnTo>
                      <a:pt x="91020" y="0"/>
                    </a:lnTo>
                    <a:lnTo>
                      <a:pt x="152831" y="54609"/>
                    </a:lnTo>
                    <a:cubicBezTo>
                      <a:pt x="179012" y="75604"/>
                      <a:pt x="206537" y="94680"/>
                      <a:pt x="237263" y="110555"/>
                    </a:cubicBezTo>
                    <a:cubicBezTo>
                      <a:pt x="281814" y="133599"/>
                      <a:pt x="389354" y="184296"/>
                      <a:pt x="438515" y="168422"/>
                    </a:cubicBezTo>
                    <a:cubicBezTo>
                      <a:pt x="402156" y="156643"/>
                      <a:pt x="373991" y="144865"/>
                      <a:pt x="343266" y="131551"/>
                    </a:cubicBezTo>
                    <a:cubicBezTo>
                      <a:pt x="309979" y="117212"/>
                      <a:pt x="278230" y="99801"/>
                      <a:pt x="248017" y="80341"/>
                    </a:cubicBezTo>
                    <a:cubicBezTo>
                      <a:pt x="217035" y="60370"/>
                      <a:pt x="183621" y="36814"/>
                      <a:pt x="153471" y="10057"/>
                    </a:cubicBezTo>
                    <a:lnTo>
                      <a:pt x="143515" y="0"/>
                    </a:lnTo>
                    <a:lnTo>
                      <a:pt x="418265" y="0"/>
                    </a:lnTo>
                    <a:lnTo>
                      <a:pt x="429297" y="1992"/>
                    </a:lnTo>
                    <a:lnTo>
                      <a:pt x="423992" y="0"/>
                    </a:lnTo>
                    <a:lnTo>
                      <a:pt x="1744874" y="0"/>
                    </a:lnTo>
                    <a:lnTo>
                      <a:pt x="1744350" y="67027"/>
                    </a:lnTo>
                    <a:lnTo>
                      <a:pt x="1734971" y="335428"/>
                    </a:lnTo>
                    <a:lnTo>
                      <a:pt x="304275" y="335428"/>
                    </a:lnTo>
                    <a:lnTo>
                      <a:pt x="291033" y="329218"/>
                    </a:lnTo>
                    <a:cubicBezTo>
                      <a:pt x="257234" y="309759"/>
                      <a:pt x="225997" y="286715"/>
                      <a:pt x="196807" y="260598"/>
                    </a:cubicBezTo>
                    <a:cubicBezTo>
                      <a:pt x="136508" y="206828"/>
                      <a:pt x="75634" y="132607"/>
                      <a:pt x="47453" y="51760"/>
                    </a:cubicBezTo>
                    <a:close/>
                    <a:moveTo>
                      <a:pt x="164" y="211949"/>
                    </a:moveTo>
                    <a:cubicBezTo>
                      <a:pt x="164" y="209389"/>
                      <a:pt x="-860" y="207852"/>
                      <a:pt x="2212" y="207341"/>
                    </a:cubicBezTo>
                    <a:cubicBezTo>
                      <a:pt x="5285" y="206829"/>
                      <a:pt x="6309" y="208877"/>
                      <a:pt x="7846" y="210925"/>
                    </a:cubicBezTo>
                    <a:cubicBezTo>
                      <a:pt x="20135" y="225263"/>
                      <a:pt x="38571" y="250868"/>
                      <a:pt x="50349" y="265207"/>
                    </a:cubicBezTo>
                    <a:cubicBezTo>
                      <a:pt x="68785" y="287611"/>
                      <a:pt x="88980" y="309311"/>
                      <a:pt x="110752" y="329474"/>
                    </a:cubicBezTo>
                    <a:lnTo>
                      <a:pt x="118307" y="335428"/>
                    </a:lnTo>
                    <a:lnTo>
                      <a:pt x="34241" y="335428"/>
                    </a:lnTo>
                    <a:lnTo>
                      <a:pt x="16759" y="294580"/>
                    </a:lnTo>
                    <a:cubicBezTo>
                      <a:pt x="8294" y="267767"/>
                      <a:pt x="2597" y="240114"/>
                      <a:pt x="164" y="21194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47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A89F98C-51A2-4E89-8E42-DB581C5F4A16}"/>
                  </a:ext>
                </a:extLst>
              </p:cNvPr>
              <p:cNvSpPr/>
              <p:nvPr/>
            </p:nvSpPr>
            <p:spPr>
              <a:xfrm rot="5400000">
                <a:off x="8722530" y="3053256"/>
                <a:ext cx="1802552" cy="445139"/>
              </a:xfrm>
              <a:custGeom>
                <a:avLst/>
                <a:gdLst>
                  <a:gd name="connsiteX0" fmla="*/ 32606 w 1802552"/>
                  <a:gd name="connsiteY0" fmla="*/ 178941 h 445139"/>
                  <a:gd name="connsiteX1" fmla="*/ 37395 w 1802552"/>
                  <a:gd name="connsiteY1" fmla="*/ 123434 h 445139"/>
                  <a:gd name="connsiteX2" fmla="*/ 50709 w 1802552"/>
                  <a:gd name="connsiteY2" fmla="*/ 72225 h 445139"/>
                  <a:gd name="connsiteX3" fmla="*/ 75290 w 1802552"/>
                  <a:gd name="connsiteY3" fmla="*/ 82979 h 445139"/>
                  <a:gd name="connsiteX4" fmla="*/ 337993 w 1802552"/>
                  <a:gd name="connsiteY4" fmla="*/ 263236 h 445139"/>
                  <a:gd name="connsiteX5" fmla="*/ 189487 w 1802552"/>
                  <a:gd name="connsiteY5" fmla="*/ 144430 h 445139"/>
                  <a:gd name="connsiteX6" fmla="*/ 161322 w 1802552"/>
                  <a:gd name="connsiteY6" fmla="*/ 106536 h 445139"/>
                  <a:gd name="connsiteX7" fmla="*/ 161834 w 1802552"/>
                  <a:gd name="connsiteY7" fmla="*/ 97317 h 445139"/>
                  <a:gd name="connsiteX8" fmla="*/ 212018 w 1802552"/>
                  <a:gd name="connsiteY8" fmla="*/ 141870 h 445139"/>
                  <a:gd name="connsiteX9" fmla="*/ 312901 w 1802552"/>
                  <a:gd name="connsiteY9" fmla="*/ 202809 h 445139"/>
                  <a:gd name="connsiteX10" fmla="*/ 434267 w 1802552"/>
                  <a:gd name="connsiteY10" fmla="*/ 234046 h 445139"/>
                  <a:gd name="connsiteX11" fmla="*/ 330312 w 1802552"/>
                  <a:gd name="connsiteY11" fmla="*/ 189494 h 445139"/>
                  <a:gd name="connsiteX12" fmla="*/ 223796 w 1802552"/>
                  <a:gd name="connsiteY12" fmla="*/ 114217 h 445139"/>
                  <a:gd name="connsiteX13" fmla="*/ 166298 w 1802552"/>
                  <a:gd name="connsiteY13" fmla="*/ 52614 h 445139"/>
                  <a:gd name="connsiteX14" fmla="*/ 131382 w 1802552"/>
                  <a:gd name="connsiteY14" fmla="*/ 0 h 445139"/>
                  <a:gd name="connsiteX15" fmla="*/ 260854 w 1802552"/>
                  <a:gd name="connsiteY15" fmla="*/ 0 h 445139"/>
                  <a:gd name="connsiteX16" fmla="*/ 328319 w 1802552"/>
                  <a:gd name="connsiteY16" fmla="*/ 35227 h 445139"/>
                  <a:gd name="connsiteX17" fmla="*/ 413782 w 1802552"/>
                  <a:gd name="connsiteY17" fmla="*/ 56863 h 445139"/>
                  <a:gd name="connsiteX18" fmla="*/ 347915 w 1802552"/>
                  <a:gd name="connsiteY18" fmla="*/ 19224 h 445139"/>
                  <a:gd name="connsiteX19" fmla="*/ 319866 w 1802552"/>
                  <a:gd name="connsiteY19" fmla="*/ 0 h 445139"/>
                  <a:gd name="connsiteX20" fmla="*/ 1802552 w 1802552"/>
                  <a:gd name="connsiteY20" fmla="*/ 0 h 445139"/>
                  <a:gd name="connsiteX21" fmla="*/ 1786998 w 1802552"/>
                  <a:gd name="connsiteY21" fmla="*/ 445139 h 445139"/>
                  <a:gd name="connsiteX22" fmla="*/ 197647 w 1802552"/>
                  <a:gd name="connsiteY22" fmla="*/ 445139 h 445139"/>
                  <a:gd name="connsiteX23" fmla="*/ 130724 w 1802552"/>
                  <a:gd name="connsiteY23" fmla="*/ 396435 h 445139"/>
                  <a:gd name="connsiteX24" fmla="*/ 32606 w 1802552"/>
                  <a:gd name="connsiteY24" fmla="*/ 178941 h 445139"/>
                  <a:gd name="connsiteX25" fmla="*/ 12 w 1802552"/>
                  <a:gd name="connsiteY25" fmla="*/ 293449 h 445139"/>
                  <a:gd name="connsiteX26" fmla="*/ 42516 w 1802552"/>
                  <a:gd name="connsiteY26" fmla="*/ 367190 h 445139"/>
                  <a:gd name="connsiteX27" fmla="*/ 91421 w 1802552"/>
                  <a:gd name="connsiteY27" fmla="*/ 411550 h 445139"/>
                  <a:gd name="connsiteX28" fmla="*/ 136205 w 1802552"/>
                  <a:gd name="connsiteY28" fmla="*/ 445139 h 445139"/>
                  <a:gd name="connsiteX29" fmla="*/ 69960 w 1802552"/>
                  <a:gd name="connsiteY29" fmla="*/ 445139 h 445139"/>
                  <a:gd name="connsiteX30" fmla="*/ 21008 w 1802552"/>
                  <a:gd name="connsiteY30" fmla="*/ 376920 h 445139"/>
                  <a:gd name="connsiteX31" fmla="*/ 12 w 1802552"/>
                  <a:gd name="connsiteY31" fmla="*/ 293449 h 445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02552" h="445139">
                    <a:moveTo>
                      <a:pt x="32606" y="178941"/>
                    </a:moveTo>
                    <a:cubicBezTo>
                      <a:pt x="32586" y="161081"/>
                      <a:pt x="34131" y="142573"/>
                      <a:pt x="37395" y="123434"/>
                    </a:cubicBezTo>
                    <a:cubicBezTo>
                      <a:pt x="39443" y="112168"/>
                      <a:pt x="43028" y="82468"/>
                      <a:pt x="50709" y="72225"/>
                    </a:cubicBezTo>
                    <a:cubicBezTo>
                      <a:pt x="56854" y="64032"/>
                      <a:pt x="72217" y="80418"/>
                      <a:pt x="75290" y="82979"/>
                    </a:cubicBezTo>
                    <a:cubicBezTo>
                      <a:pt x="162345" y="158256"/>
                      <a:pt x="228918" y="252482"/>
                      <a:pt x="337993" y="263236"/>
                    </a:cubicBezTo>
                    <a:cubicBezTo>
                      <a:pt x="287808" y="227901"/>
                      <a:pt x="227893" y="194103"/>
                      <a:pt x="189487" y="144430"/>
                    </a:cubicBezTo>
                    <a:cubicBezTo>
                      <a:pt x="179757" y="132140"/>
                      <a:pt x="170539" y="119338"/>
                      <a:pt x="161322" y="106536"/>
                    </a:cubicBezTo>
                    <a:cubicBezTo>
                      <a:pt x="159785" y="103975"/>
                      <a:pt x="158761" y="100902"/>
                      <a:pt x="161834" y="97317"/>
                    </a:cubicBezTo>
                    <a:cubicBezTo>
                      <a:pt x="177708" y="113193"/>
                      <a:pt x="194096" y="128556"/>
                      <a:pt x="212018" y="141870"/>
                    </a:cubicBezTo>
                    <a:cubicBezTo>
                      <a:pt x="242232" y="164402"/>
                      <a:pt x="277054" y="186422"/>
                      <a:pt x="312901" y="202809"/>
                    </a:cubicBezTo>
                    <a:cubicBezTo>
                      <a:pt x="341066" y="215611"/>
                      <a:pt x="405077" y="246336"/>
                      <a:pt x="434267" y="234046"/>
                    </a:cubicBezTo>
                    <a:cubicBezTo>
                      <a:pt x="404053" y="227390"/>
                      <a:pt x="361549" y="205882"/>
                      <a:pt x="330312" y="189494"/>
                    </a:cubicBezTo>
                    <a:cubicBezTo>
                      <a:pt x="291905" y="169010"/>
                      <a:pt x="256058" y="143406"/>
                      <a:pt x="223796" y="114217"/>
                    </a:cubicBezTo>
                    <a:cubicBezTo>
                      <a:pt x="203185" y="95397"/>
                      <a:pt x="183853" y="74754"/>
                      <a:pt x="166298" y="52614"/>
                    </a:cubicBezTo>
                    <a:lnTo>
                      <a:pt x="131382" y="0"/>
                    </a:lnTo>
                    <a:lnTo>
                      <a:pt x="260854" y="0"/>
                    </a:lnTo>
                    <a:lnTo>
                      <a:pt x="328319" y="35227"/>
                    </a:lnTo>
                    <a:cubicBezTo>
                      <a:pt x="355660" y="45917"/>
                      <a:pt x="384209" y="53406"/>
                      <a:pt x="413782" y="56863"/>
                    </a:cubicBezTo>
                    <a:cubicBezTo>
                      <a:pt x="392019" y="43292"/>
                      <a:pt x="369615" y="31642"/>
                      <a:pt x="347915" y="19224"/>
                    </a:cubicBezTo>
                    <a:lnTo>
                      <a:pt x="319866" y="0"/>
                    </a:lnTo>
                    <a:lnTo>
                      <a:pt x="1802552" y="0"/>
                    </a:lnTo>
                    <a:lnTo>
                      <a:pt x="1786998" y="445139"/>
                    </a:lnTo>
                    <a:lnTo>
                      <a:pt x="197647" y="445139"/>
                    </a:lnTo>
                    <a:lnTo>
                      <a:pt x="130724" y="396435"/>
                    </a:lnTo>
                    <a:cubicBezTo>
                      <a:pt x="71913" y="341365"/>
                      <a:pt x="32706" y="268242"/>
                      <a:pt x="32606" y="178941"/>
                    </a:cubicBezTo>
                    <a:close/>
                    <a:moveTo>
                      <a:pt x="12" y="293449"/>
                    </a:moveTo>
                    <a:cubicBezTo>
                      <a:pt x="17935" y="342098"/>
                      <a:pt x="34835" y="359508"/>
                      <a:pt x="42516" y="367190"/>
                    </a:cubicBezTo>
                    <a:cubicBezTo>
                      <a:pt x="60439" y="385369"/>
                      <a:pt x="76058" y="399196"/>
                      <a:pt x="91421" y="411550"/>
                    </a:cubicBezTo>
                    <a:lnTo>
                      <a:pt x="136205" y="445139"/>
                    </a:lnTo>
                    <a:lnTo>
                      <a:pt x="69960" y="445139"/>
                    </a:lnTo>
                    <a:lnTo>
                      <a:pt x="21008" y="376920"/>
                    </a:lnTo>
                    <a:cubicBezTo>
                      <a:pt x="14863" y="368214"/>
                      <a:pt x="-499" y="344658"/>
                      <a:pt x="12" y="293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47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64AAEC42-CE14-4EF3-8B4E-D0DBB5B18FB4}"/>
              </a:ext>
            </a:extLst>
          </p:cNvPr>
          <p:cNvSpPr/>
          <p:nvPr/>
        </p:nvSpPr>
        <p:spPr>
          <a:xfrm>
            <a:off x="2895421" y="5500849"/>
            <a:ext cx="1315990" cy="1121213"/>
          </a:xfrm>
          <a:custGeom>
            <a:avLst/>
            <a:gdLst>
              <a:gd name="connsiteX0" fmla="*/ 3759264 w 5436956"/>
              <a:gd name="connsiteY0" fmla="*/ 4181400 h 4632243"/>
              <a:gd name="connsiteX1" fmla="*/ 3761145 w 5436956"/>
              <a:gd name="connsiteY1" fmla="*/ 4193075 h 4632243"/>
              <a:gd name="connsiteX2" fmla="*/ 3688434 w 5436956"/>
              <a:gd name="connsiteY2" fmla="*/ 4265160 h 4632243"/>
              <a:gd name="connsiteX3" fmla="*/ 3645809 w 5436956"/>
              <a:gd name="connsiteY3" fmla="*/ 4292113 h 4632243"/>
              <a:gd name="connsiteX4" fmla="*/ 3201392 w 5436956"/>
              <a:gd name="connsiteY4" fmla="*/ 4328468 h 4632243"/>
              <a:gd name="connsiteX5" fmla="*/ 3746101 w 5436956"/>
              <a:gd name="connsiteY5" fmla="*/ 4182419 h 4632243"/>
              <a:gd name="connsiteX6" fmla="*/ 3759264 w 5436956"/>
              <a:gd name="connsiteY6" fmla="*/ 4181400 h 4632243"/>
              <a:gd name="connsiteX7" fmla="*/ 3734426 w 5436956"/>
              <a:gd name="connsiteY7" fmla="*/ 3938741 h 4632243"/>
              <a:gd name="connsiteX8" fmla="*/ 3737952 w 5436956"/>
              <a:gd name="connsiteY8" fmla="*/ 3949867 h 4632243"/>
              <a:gd name="connsiteX9" fmla="*/ 3724789 w 5436956"/>
              <a:gd name="connsiteY9" fmla="*/ 4051413 h 4632243"/>
              <a:gd name="connsiteX10" fmla="*/ 3701597 w 5436956"/>
              <a:gd name="connsiteY10" fmla="*/ 4082128 h 4632243"/>
              <a:gd name="connsiteX11" fmla="*/ 3256552 w 5436956"/>
              <a:gd name="connsiteY11" fmla="*/ 4152958 h 4632243"/>
              <a:gd name="connsiteX12" fmla="*/ 3722909 w 5436956"/>
              <a:gd name="connsiteY12" fmla="*/ 3941719 h 4632243"/>
              <a:gd name="connsiteX13" fmla="*/ 3734426 w 5436956"/>
              <a:gd name="connsiteY13" fmla="*/ 3938741 h 4632243"/>
              <a:gd name="connsiteX14" fmla="*/ 1377337 w 5436956"/>
              <a:gd name="connsiteY14" fmla="*/ 3725465 h 4632243"/>
              <a:gd name="connsiteX15" fmla="*/ 1376711 w 5436956"/>
              <a:gd name="connsiteY15" fmla="*/ 3750538 h 4632243"/>
              <a:gd name="connsiteX16" fmla="*/ 1387993 w 5436956"/>
              <a:gd name="connsiteY16" fmla="*/ 3927929 h 4632243"/>
              <a:gd name="connsiteX17" fmla="*/ 1398022 w 5436956"/>
              <a:gd name="connsiteY17" fmla="*/ 4028848 h 4632243"/>
              <a:gd name="connsiteX18" fmla="*/ 1429991 w 5436956"/>
              <a:gd name="connsiteY18" fmla="*/ 4075859 h 4632243"/>
              <a:gd name="connsiteX19" fmla="*/ 1435632 w 5436956"/>
              <a:gd name="connsiteY19" fmla="*/ 4084008 h 4632243"/>
              <a:gd name="connsiteX20" fmla="*/ 1454436 w 5436956"/>
              <a:gd name="connsiteY20" fmla="*/ 4106573 h 4632243"/>
              <a:gd name="connsiteX21" fmla="*/ 1789160 w 5436956"/>
              <a:gd name="connsiteY21" fmla="*/ 4324081 h 4632243"/>
              <a:gd name="connsiteX22" fmla="*/ 2029233 w 5436956"/>
              <a:gd name="connsiteY22" fmla="*/ 4398046 h 4632243"/>
              <a:gd name="connsiteX23" fmla="*/ 2365211 w 5436956"/>
              <a:gd name="connsiteY23" fmla="*/ 4460729 h 4632243"/>
              <a:gd name="connsiteX24" fmla="*/ 2471771 w 5436956"/>
              <a:gd name="connsiteY24" fmla="*/ 4474519 h 4632243"/>
              <a:gd name="connsiteX25" fmla="*/ 2934993 w 5436956"/>
              <a:gd name="connsiteY25" fmla="*/ 4483922 h 4632243"/>
              <a:gd name="connsiteX26" fmla="*/ 3630140 w 5436956"/>
              <a:gd name="connsiteY26" fmla="*/ 4342886 h 4632243"/>
              <a:gd name="connsiteX27" fmla="*/ 3826962 w 5436956"/>
              <a:gd name="connsiteY27" fmla="*/ 4245102 h 4632243"/>
              <a:gd name="connsiteX28" fmla="*/ 3869586 w 5436956"/>
              <a:gd name="connsiteY28" fmla="*/ 4181166 h 4632243"/>
              <a:gd name="connsiteX29" fmla="*/ 3907195 w 5436956"/>
              <a:gd name="connsiteY29" fmla="*/ 3961778 h 4632243"/>
              <a:gd name="connsiteX30" fmla="*/ 3935403 w 5436956"/>
              <a:gd name="connsiteY30" fmla="*/ 3786267 h 4632243"/>
              <a:gd name="connsiteX31" fmla="*/ 3944178 w 5436956"/>
              <a:gd name="connsiteY31" fmla="*/ 3729853 h 4632243"/>
              <a:gd name="connsiteX32" fmla="*/ 3928508 w 5436956"/>
              <a:gd name="connsiteY32" fmla="*/ 3736748 h 4632243"/>
              <a:gd name="connsiteX33" fmla="*/ 3731685 w 5436956"/>
              <a:gd name="connsiteY33" fmla="*/ 3833279 h 4632243"/>
              <a:gd name="connsiteX34" fmla="*/ 2856640 w 5436956"/>
              <a:gd name="connsiteY34" fmla="*/ 4006909 h 4632243"/>
              <a:gd name="connsiteX35" fmla="*/ 2287484 w 5436956"/>
              <a:gd name="connsiteY35" fmla="*/ 4000641 h 4632243"/>
              <a:gd name="connsiteX36" fmla="*/ 1974073 w 5436956"/>
              <a:gd name="connsiteY36" fmla="*/ 3952375 h 4632243"/>
              <a:gd name="connsiteX37" fmla="*/ 1505209 w 5436956"/>
              <a:gd name="connsiteY37" fmla="*/ 3791282 h 4632243"/>
              <a:gd name="connsiteX38" fmla="*/ 1377337 w 5436956"/>
              <a:gd name="connsiteY38" fmla="*/ 3725465 h 4632243"/>
              <a:gd name="connsiteX39" fmla="*/ 3832602 w 5436956"/>
              <a:gd name="connsiteY39" fmla="*/ 3490641 h 4632243"/>
              <a:gd name="connsiteX40" fmla="*/ 3834483 w 5436956"/>
              <a:gd name="connsiteY40" fmla="*/ 3502315 h 4632243"/>
              <a:gd name="connsiteX41" fmla="*/ 3761771 w 5436956"/>
              <a:gd name="connsiteY41" fmla="*/ 3574400 h 4632243"/>
              <a:gd name="connsiteX42" fmla="*/ 3719147 w 5436956"/>
              <a:gd name="connsiteY42" fmla="*/ 3601354 h 4632243"/>
              <a:gd name="connsiteX43" fmla="*/ 3274730 w 5436956"/>
              <a:gd name="connsiteY43" fmla="*/ 3637709 h 4632243"/>
              <a:gd name="connsiteX44" fmla="*/ 3819439 w 5436956"/>
              <a:gd name="connsiteY44" fmla="*/ 3491659 h 4632243"/>
              <a:gd name="connsiteX45" fmla="*/ 3832602 w 5436956"/>
              <a:gd name="connsiteY45" fmla="*/ 3490641 h 4632243"/>
              <a:gd name="connsiteX46" fmla="*/ 3845375 w 5436956"/>
              <a:gd name="connsiteY46" fmla="*/ 3254877 h 4632243"/>
              <a:gd name="connsiteX47" fmla="*/ 3848900 w 5436956"/>
              <a:gd name="connsiteY47" fmla="*/ 3266003 h 4632243"/>
              <a:gd name="connsiteX48" fmla="*/ 3835737 w 5436956"/>
              <a:gd name="connsiteY48" fmla="*/ 3367549 h 4632243"/>
              <a:gd name="connsiteX49" fmla="*/ 3812545 w 5436956"/>
              <a:gd name="connsiteY49" fmla="*/ 3398263 h 4632243"/>
              <a:gd name="connsiteX50" fmla="*/ 3367500 w 5436956"/>
              <a:gd name="connsiteY50" fmla="*/ 3469094 h 4632243"/>
              <a:gd name="connsiteX51" fmla="*/ 3833857 w 5436956"/>
              <a:gd name="connsiteY51" fmla="*/ 3257855 h 4632243"/>
              <a:gd name="connsiteX52" fmla="*/ 3845375 w 5436956"/>
              <a:gd name="connsiteY52" fmla="*/ 3254877 h 4632243"/>
              <a:gd name="connsiteX53" fmla="*/ 3874678 w 5436956"/>
              <a:gd name="connsiteY53" fmla="*/ 2989653 h 4632243"/>
              <a:gd name="connsiteX54" fmla="*/ 3878988 w 5436956"/>
              <a:gd name="connsiteY54" fmla="*/ 3000230 h 4632243"/>
              <a:gd name="connsiteX55" fmla="*/ 3862690 w 5436956"/>
              <a:gd name="connsiteY55" fmla="*/ 3102402 h 4632243"/>
              <a:gd name="connsiteX56" fmla="*/ 3833229 w 5436956"/>
              <a:gd name="connsiteY56" fmla="*/ 3133743 h 4632243"/>
              <a:gd name="connsiteX57" fmla="*/ 3254045 w 5436956"/>
              <a:gd name="connsiteY57" fmla="*/ 3219618 h 4632243"/>
              <a:gd name="connsiteX58" fmla="*/ 3859556 w 5436956"/>
              <a:gd name="connsiteY58" fmla="*/ 2992708 h 4632243"/>
              <a:gd name="connsiteX59" fmla="*/ 3874678 w 5436956"/>
              <a:gd name="connsiteY59" fmla="*/ 2989653 h 4632243"/>
              <a:gd name="connsiteX60" fmla="*/ 3912210 w 5436956"/>
              <a:gd name="connsiteY60" fmla="*/ 2744877 h 4632243"/>
              <a:gd name="connsiteX61" fmla="*/ 3915971 w 5436956"/>
              <a:gd name="connsiteY61" fmla="*/ 2757649 h 4632243"/>
              <a:gd name="connsiteX62" fmla="*/ 3894032 w 5436956"/>
              <a:gd name="connsiteY62" fmla="*/ 2874865 h 4632243"/>
              <a:gd name="connsiteX63" fmla="*/ 3862691 w 5436956"/>
              <a:gd name="connsiteY63" fmla="*/ 2909341 h 4632243"/>
              <a:gd name="connsiteX64" fmla="*/ 3254045 w 5436956"/>
              <a:gd name="connsiteY64" fmla="*/ 2986440 h 4632243"/>
              <a:gd name="connsiteX65" fmla="*/ 3897166 w 5436956"/>
              <a:gd name="connsiteY65" fmla="*/ 2747620 h 4632243"/>
              <a:gd name="connsiteX66" fmla="*/ 3912210 w 5436956"/>
              <a:gd name="connsiteY66" fmla="*/ 2744877 h 4632243"/>
              <a:gd name="connsiteX67" fmla="*/ 1019421 w 5436956"/>
              <a:gd name="connsiteY67" fmla="*/ 2698102 h 4632243"/>
              <a:gd name="connsiteX68" fmla="*/ 956738 w 5436956"/>
              <a:gd name="connsiteY68" fmla="*/ 2788364 h 4632243"/>
              <a:gd name="connsiteX69" fmla="*/ 1091506 w 5436956"/>
              <a:gd name="connsiteY69" fmla="*/ 3135625 h 4632243"/>
              <a:gd name="connsiteX70" fmla="*/ 1019421 w 5436956"/>
              <a:gd name="connsiteY70" fmla="*/ 2698102 h 4632243"/>
              <a:gd name="connsiteX71" fmla="*/ 3969407 w 5436956"/>
              <a:gd name="connsiteY71" fmla="*/ 2450741 h 4632243"/>
              <a:gd name="connsiteX72" fmla="*/ 3971758 w 5436956"/>
              <a:gd name="connsiteY72" fmla="*/ 2467430 h 4632243"/>
              <a:gd name="connsiteX73" fmla="*/ 3932895 w 5436956"/>
              <a:gd name="connsiteY73" fmla="*/ 2609718 h 4632243"/>
              <a:gd name="connsiteX74" fmla="*/ 3895285 w 5436956"/>
              <a:gd name="connsiteY74" fmla="*/ 2648581 h 4632243"/>
              <a:gd name="connsiteX75" fmla="*/ 3243389 w 5436956"/>
              <a:gd name="connsiteY75" fmla="*/ 2719412 h 4632243"/>
              <a:gd name="connsiteX76" fmla="*/ 3952953 w 5436956"/>
              <a:gd name="connsiteY76" fmla="*/ 2452386 h 4632243"/>
              <a:gd name="connsiteX77" fmla="*/ 3969407 w 5436956"/>
              <a:gd name="connsiteY77" fmla="*/ 2450741 h 4632243"/>
              <a:gd name="connsiteX78" fmla="*/ 4468830 w 5436956"/>
              <a:gd name="connsiteY78" fmla="*/ 2219836 h 4632243"/>
              <a:gd name="connsiteX79" fmla="*/ 4328421 w 5436956"/>
              <a:gd name="connsiteY79" fmla="*/ 2259952 h 4632243"/>
              <a:gd name="connsiteX80" fmla="*/ 4307109 w 5436956"/>
              <a:gd name="connsiteY80" fmla="*/ 2282518 h 4632243"/>
              <a:gd name="connsiteX81" fmla="*/ 4211205 w 5436956"/>
              <a:gd name="connsiteY81" fmla="*/ 3076703 h 4632243"/>
              <a:gd name="connsiteX82" fmla="*/ 4481366 w 5436956"/>
              <a:gd name="connsiteY82" fmla="*/ 2277503 h 4632243"/>
              <a:gd name="connsiteX83" fmla="*/ 4468830 w 5436956"/>
              <a:gd name="connsiteY83" fmla="*/ 2219836 h 4632243"/>
              <a:gd name="connsiteX84" fmla="*/ 1743324 w 5436956"/>
              <a:gd name="connsiteY84" fmla="*/ 2190061 h 4632243"/>
              <a:gd name="connsiteX85" fmla="*/ 1738387 w 5436956"/>
              <a:gd name="connsiteY85" fmla="*/ 2191001 h 4632243"/>
              <a:gd name="connsiteX86" fmla="*/ 1026943 w 5436956"/>
              <a:gd name="connsiteY86" fmla="*/ 2523845 h 4632243"/>
              <a:gd name="connsiteX87" fmla="*/ 1728985 w 5436956"/>
              <a:gd name="connsiteY87" fmla="*/ 2257445 h 4632243"/>
              <a:gd name="connsiteX88" fmla="*/ 1744029 w 5436956"/>
              <a:gd name="connsiteY88" fmla="*/ 2194762 h 4632243"/>
              <a:gd name="connsiteX89" fmla="*/ 1743324 w 5436956"/>
              <a:gd name="connsiteY89" fmla="*/ 2190061 h 4632243"/>
              <a:gd name="connsiteX90" fmla="*/ 3991816 w 5436956"/>
              <a:gd name="connsiteY90" fmla="*/ 2167260 h 4632243"/>
              <a:gd name="connsiteX91" fmla="*/ 3995577 w 5436956"/>
              <a:gd name="connsiteY91" fmla="*/ 2181598 h 4632243"/>
              <a:gd name="connsiteX92" fmla="*/ 3973638 w 5436956"/>
              <a:gd name="connsiteY92" fmla="*/ 2310724 h 4632243"/>
              <a:gd name="connsiteX93" fmla="*/ 3942297 w 5436956"/>
              <a:gd name="connsiteY93" fmla="*/ 2348960 h 4632243"/>
              <a:gd name="connsiteX94" fmla="*/ 3338666 w 5436956"/>
              <a:gd name="connsiteY94" fmla="*/ 2474952 h 4632243"/>
              <a:gd name="connsiteX95" fmla="*/ 3976773 w 5436956"/>
              <a:gd name="connsiteY95" fmla="*/ 2170316 h 4632243"/>
              <a:gd name="connsiteX96" fmla="*/ 3991816 w 5436956"/>
              <a:gd name="connsiteY96" fmla="*/ 2167260 h 4632243"/>
              <a:gd name="connsiteX97" fmla="*/ 1701581 w 5436956"/>
              <a:gd name="connsiteY97" fmla="*/ 2009047 h 4632243"/>
              <a:gd name="connsiteX98" fmla="*/ 1685107 w 5436956"/>
              <a:gd name="connsiteY98" fmla="*/ 2014864 h 4632243"/>
              <a:gd name="connsiteX99" fmla="*/ 813196 w 5436956"/>
              <a:gd name="connsiteY99" fmla="*/ 2404748 h 4632243"/>
              <a:gd name="connsiteX100" fmla="*/ 1713314 w 5436956"/>
              <a:gd name="connsiteY100" fmla="*/ 2087575 h 4632243"/>
              <a:gd name="connsiteX101" fmla="*/ 1729612 w 5436956"/>
              <a:gd name="connsiteY101" fmla="*/ 2037430 h 4632243"/>
              <a:gd name="connsiteX102" fmla="*/ 1701581 w 5436956"/>
              <a:gd name="connsiteY102" fmla="*/ 2009047 h 4632243"/>
              <a:gd name="connsiteX103" fmla="*/ 2284350 w 5436956"/>
              <a:gd name="connsiteY103" fmla="*/ 1944660 h 4632243"/>
              <a:gd name="connsiteX104" fmla="*/ 1891959 w 5436956"/>
              <a:gd name="connsiteY104" fmla="*/ 2200404 h 4632243"/>
              <a:gd name="connsiteX105" fmla="*/ 2245487 w 5436956"/>
              <a:gd name="connsiteY105" fmla="*/ 2095098 h 4632243"/>
              <a:gd name="connsiteX106" fmla="*/ 2256770 w 5436956"/>
              <a:gd name="connsiteY106" fmla="*/ 2082561 h 4632243"/>
              <a:gd name="connsiteX107" fmla="*/ 2284350 w 5436956"/>
              <a:gd name="connsiteY107" fmla="*/ 1944660 h 4632243"/>
              <a:gd name="connsiteX108" fmla="*/ 4217624 w 5436956"/>
              <a:gd name="connsiteY108" fmla="*/ 1786406 h 4632243"/>
              <a:gd name="connsiteX109" fmla="*/ 4204937 w 5436956"/>
              <a:gd name="connsiteY109" fmla="*/ 1804251 h 4632243"/>
              <a:gd name="connsiteX110" fmla="*/ 3956715 w 5436956"/>
              <a:gd name="connsiteY110" fmla="*/ 2024266 h 4632243"/>
              <a:gd name="connsiteX111" fmla="*/ 3549280 w 5436956"/>
              <a:gd name="connsiteY111" fmla="*/ 2214194 h 4632243"/>
              <a:gd name="connsiteX112" fmla="*/ 2944395 w 5436956"/>
              <a:gd name="connsiteY112" fmla="*/ 2355856 h 4632243"/>
              <a:gd name="connsiteX113" fmla="*/ 2508126 w 5436956"/>
              <a:gd name="connsiteY113" fmla="*/ 2381556 h 4632243"/>
              <a:gd name="connsiteX114" fmla="*/ 2082513 w 5436956"/>
              <a:gd name="connsiteY114" fmla="*/ 2314486 h 4632243"/>
              <a:gd name="connsiteX115" fmla="*/ 1903242 w 5436956"/>
              <a:gd name="connsiteY115" fmla="*/ 2338305 h 4632243"/>
              <a:gd name="connsiteX116" fmla="*/ 1282687 w 5436956"/>
              <a:gd name="connsiteY116" fmla="*/ 2629151 h 4632243"/>
              <a:gd name="connsiteX117" fmla="*/ 1223139 w 5436956"/>
              <a:gd name="connsiteY117" fmla="*/ 2729442 h 4632243"/>
              <a:gd name="connsiteX118" fmla="*/ 1250718 w 5436956"/>
              <a:gd name="connsiteY118" fmla="*/ 3353133 h 4632243"/>
              <a:gd name="connsiteX119" fmla="*/ 1281433 w 5436956"/>
              <a:gd name="connsiteY119" fmla="*/ 3476616 h 4632243"/>
              <a:gd name="connsiteX120" fmla="*/ 1419334 w 5436956"/>
              <a:gd name="connsiteY120" fmla="*/ 3581923 h 4632243"/>
              <a:gd name="connsiteX121" fmla="*/ 1589203 w 5436956"/>
              <a:gd name="connsiteY121" fmla="*/ 3664037 h 4632243"/>
              <a:gd name="connsiteX122" fmla="*/ 1853723 w 5436956"/>
              <a:gd name="connsiteY122" fmla="*/ 3759314 h 4632243"/>
              <a:gd name="connsiteX123" fmla="*/ 2486187 w 5436956"/>
              <a:gd name="connsiteY123" fmla="*/ 3837667 h 4632243"/>
              <a:gd name="connsiteX124" fmla="*/ 3468419 w 5436956"/>
              <a:gd name="connsiteY124" fmla="*/ 3766208 h 4632243"/>
              <a:gd name="connsiteX125" fmla="*/ 4012502 w 5436956"/>
              <a:gd name="connsiteY125" fmla="*/ 3485392 h 4632243"/>
              <a:gd name="connsiteX126" fmla="*/ 4211205 w 5436956"/>
              <a:gd name="connsiteY126" fmla="*/ 1947794 h 4632243"/>
              <a:gd name="connsiteX127" fmla="*/ 4217624 w 5436956"/>
              <a:gd name="connsiteY127" fmla="*/ 1786406 h 4632243"/>
              <a:gd name="connsiteX128" fmla="*/ 1623405 w 5436956"/>
              <a:gd name="connsiteY128" fmla="*/ 1784291 h 4632243"/>
              <a:gd name="connsiteX129" fmla="*/ 1607381 w 5436956"/>
              <a:gd name="connsiteY129" fmla="*/ 1788581 h 4632243"/>
              <a:gd name="connsiteX130" fmla="*/ 611986 w 5436956"/>
              <a:gd name="connsiteY130" fmla="*/ 2178465 h 4632243"/>
              <a:gd name="connsiteX131" fmla="*/ 597569 w 5436956"/>
              <a:gd name="connsiteY131" fmla="*/ 2191628 h 4632243"/>
              <a:gd name="connsiteX132" fmla="*/ 605717 w 5436956"/>
              <a:gd name="connsiteY132" fmla="*/ 2191001 h 4632243"/>
              <a:gd name="connsiteX133" fmla="*/ 1621798 w 5436956"/>
              <a:gd name="connsiteY133" fmla="*/ 1855024 h 4632243"/>
              <a:gd name="connsiteX134" fmla="*/ 1645617 w 5436956"/>
              <a:gd name="connsiteY134" fmla="*/ 1807385 h 4632243"/>
              <a:gd name="connsiteX135" fmla="*/ 1623405 w 5436956"/>
              <a:gd name="connsiteY135" fmla="*/ 1784291 h 4632243"/>
              <a:gd name="connsiteX136" fmla="*/ 4381701 w 5436956"/>
              <a:gd name="connsiteY136" fmla="*/ 1740943 h 4632243"/>
              <a:gd name="connsiteX137" fmla="*/ 4364150 w 5436956"/>
              <a:gd name="connsiteY137" fmla="*/ 1755986 h 4632243"/>
              <a:gd name="connsiteX138" fmla="*/ 4327168 w 5436956"/>
              <a:gd name="connsiteY138" fmla="*/ 2038684 h 4632243"/>
              <a:gd name="connsiteX139" fmla="*/ 4359762 w 5436956"/>
              <a:gd name="connsiteY139" fmla="*/ 2071905 h 4632243"/>
              <a:gd name="connsiteX140" fmla="*/ 4465695 w 5436956"/>
              <a:gd name="connsiteY140" fmla="*/ 2065637 h 4632243"/>
              <a:gd name="connsiteX141" fmla="*/ 4495156 w 5436956"/>
              <a:gd name="connsiteY141" fmla="*/ 2033669 h 4632243"/>
              <a:gd name="connsiteX142" fmla="*/ 4517095 w 5436956"/>
              <a:gd name="connsiteY142" fmla="*/ 1769776 h 4632243"/>
              <a:gd name="connsiteX143" fmla="*/ 4490769 w 5436956"/>
              <a:gd name="connsiteY143" fmla="*/ 1740943 h 4632243"/>
              <a:gd name="connsiteX144" fmla="*/ 4381701 w 5436956"/>
              <a:gd name="connsiteY144" fmla="*/ 1740943 h 4632243"/>
              <a:gd name="connsiteX145" fmla="*/ 1528715 w 5436956"/>
              <a:gd name="connsiteY145" fmla="*/ 1569349 h 4632243"/>
              <a:gd name="connsiteX146" fmla="*/ 1494553 w 5436956"/>
              <a:gd name="connsiteY146" fmla="*/ 1577969 h 4632243"/>
              <a:gd name="connsiteX147" fmla="*/ 549930 w 5436956"/>
              <a:gd name="connsiteY147" fmla="*/ 1981016 h 4632243"/>
              <a:gd name="connsiteX148" fmla="*/ 1518999 w 5436956"/>
              <a:gd name="connsiteY148" fmla="*/ 1651934 h 4632243"/>
              <a:gd name="connsiteX149" fmla="*/ 1549714 w 5436956"/>
              <a:gd name="connsiteY149" fmla="*/ 1597400 h 4632243"/>
              <a:gd name="connsiteX150" fmla="*/ 1528715 w 5436956"/>
              <a:gd name="connsiteY150" fmla="*/ 1569349 h 4632243"/>
              <a:gd name="connsiteX151" fmla="*/ 3285936 w 5436956"/>
              <a:gd name="connsiteY151" fmla="*/ 1396581 h 4632243"/>
              <a:gd name="connsiteX152" fmla="*/ 3274105 w 5436956"/>
              <a:gd name="connsiteY152" fmla="*/ 1403085 h 4632243"/>
              <a:gd name="connsiteX153" fmla="*/ 3180708 w 5436956"/>
              <a:gd name="connsiteY153" fmla="*/ 1486452 h 4632243"/>
              <a:gd name="connsiteX154" fmla="*/ 3186976 w 5436956"/>
              <a:gd name="connsiteY154" fmla="*/ 1512152 h 4632243"/>
              <a:gd name="connsiteX155" fmla="*/ 3667749 w 5436956"/>
              <a:gd name="connsiteY155" fmla="*/ 1646292 h 4632243"/>
              <a:gd name="connsiteX156" fmla="*/ 3703478 w 5436956"/>
              <a:gd name="connsiteY156" fmla="*/ 1639397 h 4632243"/>
              <a:gd name="connsiteX157" fmla="*/ 3736699 w 5436956"/>
              <a:gd name="connsiteY157" fmla="*/ 1546627 h 4632243"/>
              <a:gd name="connsiteX158" fmla="*/ 3725417 w 5436956"/>
              <a:gd name="connsiteY158" fmla="*/ 1513405 h 4632243"/>
              <a:gd name="connsiteX159" fmla="*/ 3304818 w 5436956"/>
              <a:gd name="connsiteY159" fmla="*/ 1399950 h 4632243"/>
              <a:gd name="connsiteX160" fmla="*/ 3285936 w 5436956"/>
              <a:gd name="connsiteY160" fmla="*/ 1396581 h 4632243"/>
              <a:gd name="connsiteX161" fmla="*/ 1412439 w 5436956"/>
              <a:gd name="connsiteY161" fmla="*/ 1365554 h 4632243"/>
              <a:gd name="connsiteX162" fmla="*/ 1367934 w 5436956"/>
              <a:gd name="connsiteY162" fmla="*/ 1376758 h 4632243"/>
              <a:gd name="connsiteX163" fmla="*/ 527992 w 5436956"/>
              <a:gd name="connsiteY163" fmla="*/ 1716496 h 4632243"/>
              <a:gd name="connsiteX164" fmla="*/ 1418080 w 5436956"/>
              <a:gd name="connsiteY164" fmla="*/ 1446962 h 4632243"/>
              <a:gd name="connsiteX165" fmla="*/ 1430617 w 5436956"/>
              <a:gd name="connsiteY165" fmla="*/ 1396189 h 4632243"/>
              <a:gd name="connsiteX166" fmla="*/ 1412439 w 5436956"/>
              <a:gd name="connsiteY166" fmla="*/ 1365554 h 4632243"/>
              <a:gd name="connsiteX167" fmla="*/ 3548653 w 5436956"/>
              <a:gd name="connsiteY167" fmla="*/ 1235723 h 4632243"/>
              <a:gd name="connsiteX168" fmla="*/ 3479075 w 5436956"/>
              <a:gd name="connsiteY168" fmla="*/ 1297779 h 4632243"/>
              <a:gd name="connsiteX169" fmla="*/ 3793113 w 5436956"/>
              <a:gd name="connsiteY169" fmla="*/ 1374878 h 4632243"/>
              <a:gd name="connsiteX170" fmla="*/ 3811292 w 5436956"/>
              <a:gd name="connsiteY170" fmla="*/ 1299032 h 4632243"/>
              <a:gd name="connsiteX171" fmla="*/ 3796875 w 5436956"/>
              <a:gd name="connsiteY171" fmla="*/ 1284615 h 4632243"/>
              <a:gd name="connsiteX172" fmla="*/ 3548653 w 5436956"/>
              <a:gd name="connsiteY172" fmla="*/ 1235723 h 4632243"/>
              <a:gd name="connsiteX173" fmla="*/ 1303803 w 5436956"/>
              <a:gd name="connsiteY173" fmla="*/ 1170563 h 4632243"/>
              <a:gd name="connsiteX174" fmla="*/ 1283940 w 5436956"/>
              <a:gd name="connsiteY174" fmla="*/ 1176802 h 4632243"/>
              <a:gd name="connsiteX175" fmla="*/ 413910 w 5436956"/>
              <a:gd name="connsiteY175" fmla="*/ 1470155 h 4632243"/>
              <a:gd name="connsiteX176" fmla="*/ 1319669 w 5436956"/>
              <a:gd name="connsiteY176" fmla="*/ 1246379 h 4632243"/>
              <a:gd name="connsiteX177" fmla="*/ 1330952 w 5436956"/>
              <a:gd name="connsiteY177" fmla="*/ 1200621 h 4632243"/>
              <a:gd name="connsiteX178" fmla="*/ 1303803 w 5436956"/>
              <a:gd name="connsiteY178" fmla="*/ 1170563 h 4632243"/>
              <a:gd name="connsiteX179" fmla="*/ 4245054 w 5436956"/>
              <a:gd name="connsiteY179" fmla="*/ 1087342 h 4632243"/>
              <a:gd name="connsiteX180" fmla="*/ 4226876 w 5436956"/>
              <a:gd name="connsiteY180" fmla="*/ 1090300 h 4632243"/>
              <a:gd name="connsiteX181" fmla="*/ 4157925 w 5436956"/>
              <a:gd name="connsiteY181" fmla="*/ 1100329 h 4632243"/>
              <a:gd name="connsiteX182" fmla="*/ 4141000 w 5436956"/>
              <a:gd name="connsiteY182" fmla="*/ 1134804 h 4632243"/>
              <a:gd name="connsiteX183" fmla="*/ 3942298 w 5436956"/>
              <a:gd name="connsiteY183" fmla="*/ 1677006 h 4632243"/>
              <a:gd name="connsiteX184" fmla="*/ 3714761 w 5436956"/>
              <a:gd name="connsiteY184" fmla="*/ 1860665 h 4632243"/>
              <a:gd name="connsiteX185" fmla="*/ 3233361 w 5436956"/>
              <a:gd name="connsiteY185" fmla="*/ 2054354 h 4632243"/>
              <a:gd name="connsiteX186" fmla="*/ 2604030 w 5436956"/>
              <a:gd name="connsiteY186" fmla="*/ 2132707 h 4632243"/>
              <a:gd name="connsiteX187" fmla="*/ 2578957 w 5436956"/>
              <a:gd name="connsiteY187" fmla="*/ 2136468 h 4632243"/>
              <a:gd name="connsiteX188" fmla="*/ 2417237 w 5436956"/>
              <a:gd name="connsiteY188" fmla="*/ 2206045 h 4632243"/>
              <a:gd name="connsiteX189" fmla="*/ 2360823 w 5436956"/>
              <a:gd name="connsiteY189" fmla="*/ 2227984 h 4632243"/>
              <a:gd name="connsiteX190" fmla="*/ 2883593 w 5436956"/>
              <a:gd name="connsiteY190" fmla="*/ 2248669 h 4632243"/>
              <a:gd name="connsiteX191" fmla="*/ 3758012 w 5436956"/>
              <a:gd name="connsiteY191" fmla="*/ 1982896 h 4632243"/>
              <a:gd name="connsiteX192" fmla="*/ 4090228 w 5436956"/>
              <a:gd name="connsiteY192" fmla="*/ 1744703 h 4632243"/>
              <a:gd name="connsiteX193" fmla="*/ 4257590 w 5436956"/>
              <a:gd name="connsiteY193" fmla="*/ 1383653 h 4632243"/>
              <a:gd name="connsiteX194" fmla="*/ 4273261 w 5436956"/>
              <a:gd name="connsiteY194" fmla="*/ 1121014 h 4632243"/>
              <a:gd name="connsiteX195" fmla="*/ 4245054 w 5436956"/>
              <a:gd name="connsiteY195" fmla="*/ 1087342 h 4632243"/>
              <a:gd name="connsiteX196" fmla="*/ 1192424 w 5436956"/>
              <a:gd name="connsiteY196" fmla="*/ 964308 h 4632243"/>
              <a:gd name="connsiteX197" fmla="*/ 256577 w 5436956"/>
              <a:gd name="connsiteY197" fmla="*/ 1257035 h 4632243"/>
              <a:gd name="connsiteX198" fmla="*/ 1201200 w 5436956"/>
              <a:gd name="connsiteY198" fmla="*/ 1037646 h 4632243"/>
              <a:gd name="connsiteX199" fmla="*/ 1225019 w 5436956"/>
              <a:gd name="connsiteY199" fmla="*/ 991888 h 4632243"/>
              <a:gd name="connsiteX200" fmla="*/ 1223765 w 5436956"/>
              <a:gd name="connsiteY200" fmla="*/ 990008 h 4632243"/>
              <a:gd name="connsiteX201" fmla="*/ 1192424 w 5436956"/>
              <a:gd name="connsiteY201" fmla="*/ 964308 h 4632243"/>
              <a:gd name="connsiteX202" fmla="*/ 1735126 w 5436956"/>
              <a:gd name="connsiteY202" fmla="*/ 773118 h 4632243"/>
              <a:gd name="connsiteX203" fmla="*/ 1720837 w 5436956"/>
              <a:gd name="connsiteY203" fmla="*/ 775008 h 4632243"/>
              <a:gd name="connsiteX204" fmla="*/ 1359159 w 5436956"/>
              <a:gd name="connsiteY204" fmla="*/ 892851 h 4632243"/>
              <a:gd name="connsiteX205" fmla="*/ 1353518 w 5436956"/>
              <a:gd name="connsiteY205" fmla="*/ 912282 h 4632243"/>
              <a:gd name="connsiteX206" fmla="*/ 1853723 w 5436956"/>
              <a:gd name="connsiteY206" fmla="*/ 2023013 h 4632243"/>
              <a:gd name="connsiteX207" fmla="*/ 1868766 w 5436956"/>
              <a:gd name="connsiteY207" fmla="*/ 2034295 h 4632243"/>
              <a:gd name="connsiteX208" fmla="*/ 2245487 w 5436956"/>
              <a:gd name="connsiteY208" fmla="*/ 1843741 h 4632243"/>
              <a:gd name="connsiteX209" fmla="*/ 2256143 w 5436956"/>
              <a:gd name="connsiteY209" fmla="*/ 1811147 h 4632243"/>
              <a:gd name="connsiteX210" fmla="*/ 1766594 w 5436956"/>
              <a:gd name="connsiteY210" fmla="*/ 806349 h 4632243"/>
              <a:gd name="connsiteX211" fmla="*/ 1735126 w 5436956"/>
              <a:gd name="connsiteY211" fmla="*/ 773118 h 4632243"/>
              <a:gd name="connsiteX212" fmla="*/ 2697192 w 5436956"/>
              <a:gd name="connsiteY212" fmla="*/ 526786 h 4632243"/>
              <a:gd name="connsiteX213" fmla="*/ 2239219 w 5436956"/>
              <a:gd name="connsiteY213" fmla="*/ 552485 h 4632243"/>
              <a:gd name="connsiteX214" fmla="*/ 2612179 w 5436956"/>
              <a:gd name="connsiteY214" fmla="*/ 669701 h 4632243"/>
              <a:gd name="connsiteX215" fmla="*/ 2709337 w 5436956"/>
              <a:gd name="connsiteY215" fmla="*/ 677223 h 4632243"/>
              <a:gd name="connsiteX216" fmla="*/ 3148113 w 5436956"/>
              <a:gd name="connsiteY216" fmla="*/ 610153 h 4632243"/>
              <a:gd name="connsiteX217" fmla="*/ 2697192 w 5436956"/>
              <a:gd name="connsiteY217" fmla="*/ 526786 h 4632243"/>
              <a:gd name="connsiteX218" fmla="*/ 5248598 w 5436956"/>
              <a:gd name="connsiteY218" fmla="*/ 509234 h 4632243"/>
              <a:gd name="connsiteX219" fmla="*/ 5083743 w 5436956"/>
              <a:gd name="connsiteY219" fmla="*/ 573170 h 4632243"/>
              <a:gd name="connsiteX220" fmla="*/ 4429339 w 5436956"/>
              <a:gd name="connsiteY220" fmla="*/ 759337 h 4632243"/>
              <a:gd name="connsiteX221" fmla="*/ 3610708 w 5436956"/>
              <a:gd name="connsiteY221" fmla="*/ 973711 h 4632243"/>
              <a:gd name="connsiteX222" fmla="*/ 3192617 w 5436956"/>
              <a:gd name="connsiteY222" fmla="*/ 1119134 h 4632243"/>
              <a:gd name="connsiteX223" fmla="*/ 2908666 w 5436956"/>
              <a:gd name="connsiteY223" fmla="*/ 1307808 h 4632243"/>
              <a:gd name="connsiteX224" fmla="*/ 2765124 w 5436956"/>
              <a:gd name="connsiteY224" fmla="*/ 1467648 h 4632243"/>
              <a:gd name="connsiteX225" fmla="*/ 2584598 w 5436956"/>
              <a:gd name="connsiteY225" fmla="*/ 1663216 h 4632243"/>
              <a:gd name="connsiteX226" fmla="*/ 2419744 w 5436956"/>
              <a:gd name="connsiteY226" fmla="*/ 1846249 h 4632243"/>
              <a:gd name="connsiteX227" fmla="*/ 2402820 w 5436956"/>
              <a:gd name="connsiteY227" fmla="*/ 1871949 h 4632243"/>
              <a:gd name="connsiteX228" fmla="*/ 2402820 w 5436956"/>
              <a:gd name="connsiteY228" fmla="*/ 1973494 h 4632243"/>
              <a:gd name="connsiteX229" fmla="*/ 2898637 w 5436956"/>
              <a:gd name="connsiteY229" fmla="*/ 1428158 h 4632243"/>
              <a:gd name="connsiteX230" fmla="*/ 3170679 w 5436956"/>
              <a:gd name="connsiteY230" fmla="*/ 1205635 h 4632243"/>
              <a:gd name="connsiteX231" fmla="*/ 3539250 w 5436956"/>
              <a:gd name="connsiteY231" fmla="*/ 1066481 h 4632243"/>
              <a:gd name="connsiteX232" fmla="*/ 3844513 w 5436956"/>
              <a:gd name="connsiteY232" fmla="*/ 976845 h 4632243"/>
              <a:gd name="connsiteX233" fmla="*/ 4452532 w 5436956"/>
              <a:gd name="connsiteY233" fmla="*/ 829542 h 4632243"/>
              <a:gd name="connsiteX234" fmla="*/ 4977810 w 5436956"/>
              <a:gd name="connsiteY234" fmla="*/ 696028 h 4632243"/>
              <a:gd name="connsiteX235" fmla="*/ 5206600 w 5436956"/>
              <a:gd name="connsiteY235" fmla="*/ 592602 h 4632243"/>
              <a:gd name="connsiteX236" fmla="*/ 5248598 w 5436956"/>
              <a:gd name="connsiteY236" fmla="*/ 509234 h 4632243"/>
              <a:gd name="connsiteX237" fmla="*/ 2537685 w 5436956"/>
              <a:gd name="connsiteY237" fmla="*/ 263402 h 4632243"/>
              <a:gd name="connsiteX238" fmla="*/ 2120749 w 5436956"/>
              <a:gd name="connsiteY238" fmla="*/ 312412 h 4632243"/>
              <a:gd name="connsiteX239" fmla="*/ 1660661 w 5436956"/>
              <a:gd name="connsiteY239" fmla="*/ 455954 h 4632243"/>
              <a:gd name="connsiteX240" fmla="*/ 1367934 w 5436956"/>
              <a:gd name="connsiteY240" fmla="*/ 629585 h 4632243"/>
              <a:gd name="connsiteX241" fmla="*/ 1362920 w 5436956"/>
              <a:gd name="connsiteY241" fmla="*/ 642748 h 4632243"/>
              <a:gd name="connsiteX242" fmla="*/ 1375457 w 5436956"/>
              <a:gd name="connsiteY242" fmla="*/ 642748 h 4632243"/>
              <a:gd name="connsiteX243" fmla="*/ 1630574 w 5436956"/>
              <a:gd name="connsiteY243" fmla="*/ 546844 h 4632243"/>
              <a:gd name="connsiteX244" fmla="*/ 2110093 w 5436956"/>
              <a:gd name="connsiteY244" fmla="*/ 444045 h 4632243"/>
              <a:gd name="connsiteX245" fmla="*/ 2569555 w 5436956"/>
              <a:gd name="connsiteY245" fmla="*/ 409569 h 4632243"/>
              <a:gd name="connsiteX246" fmla="*/ 3329892 w 5436956"/>
              <a:gd name="connsiteY246" fmla="*/ 507354 h 4632243"/>
              <a:gd name="connsiteX247" fmla="*/ 3434571 w 5436956"/>
              <a:gd name="connsiteY247" fmla="*/ 520517 h 4632243"/>
              <a:gd name="connsiteX248" fmla="*/ 3492866 w 5436956"/>
              <a:gd name="connsiteY248" fmla="*/ 482908 h 4632243"/>
              <a:gd name="connsiteX249" fmla="*/ 3291655 w 5436956"/>
              <a:gd name="connsiteY249" fmla="*/ 385124 h 4632243"/>
              <a:gd name="connsiteX250" fmla="*/ 2666086 w 5436956"/>
              <a:gd name="connsiteY250" fmla="*/ 268534 h 4632243"/>
              <a:gd name="connsiteX251" fmla="*/ 2537685 w 5436956"/>
              <a:gd name="connsiteY251" fmla="*/ 263402 h 4632243"/>
              <a:gd name="connsiteX252" fmla="*/ 5097532 w 5436956"/>
              <a:gd name="connsiteY252" fmla="*/ 191435 h 4632243"/>
              <a:gd name="connsiteX253" fmla="*/ 5190928 w 5436956"/>
              <a:gd name="connsiteY253" fmla="*/ 256624 h 4632243"/>
              <a:gd name="connsiteX254" fmla="*/ 5173377 w 5436956"/>
              <a:gd name="connsiteY254" fmla="*/ 365065 h 4632243"/>
              <a:gd name="connsiteX255" fmla="*/ 4990972 w 5436956"/>
              <a:gd name="connsiteY255" fmla="*/ 435897 h 4632243"/>
              <a:gd name="connsiteX256" fmla="*/ 4693231 w 5436956"/>
              <a:gd name="connsiteY256" fmla="*/ 439031 h 4632243"/>
              <a:gd name="connsiteX257" fmla="*/ 4682575 w 5436956"/>
              <a:gd name="connsiteY257" fmla="*/ 350021 h 4632243"/>
              <a:gd name="connsiteX258" fmla="*/ 4870622 w 5436956"/>
              <a:gd name="connsiteY258" fmla="*/ 234686 h 4632243"/>
              <a:gd name="connsiteX259" fmla="*/ 5097532 w 5436956"/>
              <a:gd name="connsiteY259" fmla="*/ 191435 h 4632243"/>
              <a:gd name="connsiteX260" fmla="*/ 5117592 w 5436956"/>
              <a:gd name="connsiteY260" fmla="*/ 109321 h 4632243"/>
              <a:gd name="connsiteX261" fmla="*/ 4815463 w 5436956"/>
              <a:gd name="connsiteY261" fmla="*/ 161348 h 4632243"/>
              <a:gd name="connsiteX262" fmla="*/ 3168798 w 5436956"/>
              <a:gd name="connsiteY262" fmla="*/ 735518 h 4632243"/>
              <a:gd name="connsiteX263" fmla="*/ 2846611 w 5436956"/>
              <a:gd name="connsiteY263" fmla="*/ 798200 h 4632243"/>
              <a:gd name="connsiteX264" fmla="*/ 2452339 w 5436956"/>
              <a:gd name="connsiteY264" fmla="*/ 787544 h 4632243"/>
              <a:gd name="connsiteX265" fmla="*/ 2096930 w 5436956"/>
              <a:gd name="connsiteY265" fmla="*/ 687879 h 4632243"/>
              <a:gd name="connsiteX266" fmla="*/ 2054933 w 5436956"/>
              <a:gd name="connsiteY266" fmla="*/ 682865 h 4632243"/>
              <a:gd name="connsiteX267" fmla="*/ 1896347 w 5436956"/>
              <a:gd name="connsiteY267" fmla="*/ 731757 h 4632243"/>
              <a:gd name="connsiteX268" fmla="*/ 1886945 w 5436956"/>
              <a:gd name="connsiteY268" fmla="*/ 803215 h 4632243"/>
              <a:gd name="connsiteX269" fmla="*/ 2374613 w 5436956"/>
              <a:gd name="connsiteY269" fmla="*/ 1734674 h 4632243"/>
              <a:gd name="connsiteX270" fmla="*/ 2403446 w 5436956"/>
              <a:gd name="connsiteY270" fmla="*/ 1734674 h 4632243"/>
              <a:gd name="connsiteX271" fmla="*/ 2948156 w 5436956"/>
              <a:gd name="connsiteY271" fmla="*/ 1155489 h 4632243"/>
              <a:gd name="connsiteX272" fmla="*/ 3257807 w 5436956"/>
              <a:gd name="connsiteY272" fmla="*/ 1005052 h 4632243"/>
              <a:gd name="connsiteX273" fmla="*/ 4451278 w 5436956"/>
              <a:gd name="connsiteY273" fmla="*/ 672835 h 4632243"/>
              <a:gd name="connsiteX274" fmla="*/ 5238569 w 5436956"/>
              <a:gd name="connsiteY274" fmla="*/ 426494 h 4632243"/>
              <a:gd name="connsiteX275" fmla="*/ 5294355 w 5436956"/>
              <a:gd name="connsiteY275" fmla="*/ 254118 h 4632243"/>
              <a:gd name="connsiteX276" fmla="*/ 5117592 w 5436956"/>
              <a:gd name="connsiteY276" fmla="*/ 109321 h 4632243"/>
              <a:gd name="connsiteX277" fmla="*/ 5073166 w 5436956"/>
              <a:gd name="connsiteY277" fmla="*/ 1351 h 4632243"/>
              <a:gd name="connsiteX278" fmla="*/ 5252359 w 5436956"/>
              <a:gd name="connsiteY278" fmla="*/ 27207 h 4632243"/>
              <a:gd name="connsiteX279" fmla="*/ 5436645 w 5436956"/>
              <a:gd name="connsiteY279" fmla="*/ 422106 h 4632243"/>
              <a:gd name="connsiteX280" fmla="*/ 5345755 w 5436956"/>
              <a:gd name="connsiteY280" fmla="*/ 655911 h 4632243"/>
              <a:gd name="connsiteX281" fmla="*/ 5182781 w 5436956"/>
              <a:gd name="connsiteY281" fmla="*/ 766859 h 4632243"/>
              <a:gd name="connsiteX282" fmla="*/ 4464442 w 5436956"/>
              <a:gd name="connsiteY282" fmla="*/ 961801 h 4632243"/>
              <a:gd name="connsiteX283" fmla="*/ 4403013 w 5436956"/>
              <a:gd name="connsiteY283" fmla="*/ 1043288 h 4632243"/>
              <a:gd name="connsiteX284" fmla="*/ 4403013 w 5436956"/>
              <a:gd name="connsiteY284" fmla="*/ 1517167 h 4632243"/>
              <a:gd name="connsiteX285" fmla="*/ 4439369 w 5436956"/>
              <a:gd name="connsiteY285" fmla="*/ 1555403 h 4632243"/>
              <a:gd name="connsiteX286" fmla="*/ 4549063 w 5436956"/>
              <a:gd name="connsiteY286" fmla="*/ 1566685 h 4632243"/>
              <a:gd name="connsiteX287" fmla="*/ 4622401 w 5436956"/>
              <a:gd name="connsiteY287" fmla="*/ 1614951 h 4632243"/>
              <a:gd name="connsiteX288" fmla="*/ 4635564 w 5436956"/>
              <a:gd name="connsiteY288" fmla="*/ 1865681 h 4632243"/>
              <a:gd name="connsiteX289" fmla="*/ 4661891 w 5436956"/>
              <a:gd name="connsiteY289" fmla="*/ 1918333 h 4632243"/>
              <a:gd name="connsiteX290" fmla="*/ 4679442 w 5436956"/>
              <a:gd name="connsiteY290" fmla="*/ 2076293 h 4632243"/>
              <a:gd name="connsiteX291" fmla="*/ 4441876 w 5436956"/>
              <a:gd name="connsiteY291" fmla="*/ 2973277 h 4632243"/>
              <a:gd name="connsiteX292" fmla="*/ 4270753 w 5436956"/>
              <a:gd name="connsiteY292" fmla="*/ 3339342 h 4632243"/>
              <a:gd name="connsiteX293" fmla="*/ 4138494 w 5436956"/>
              <a:gd name="connsiteY293" fmla="*/ 3538045 h 4632243"/>
              <a:gd name="connsiteX294" fmla="*/ 4087094 w 5436956"/>
              <a:gd name="connsiteY294" fmla="*/ 3625173 h 4632243"/>
              <a:gd name="connsiteX295" fmla="*/ 3945432 w 5436956"/>
              <a:gd name="connsiteY295" fmla="*/ 4279578 h 4632243"/>
              <a:gd name="connsiteX296" fmla="*/ 3878362 w 5436956"/>
              <a:gd name="connsiteY296" fmla="*/ 4361691 h 4632243"/>
              <a:gd name="connsiteX297" fmla="*/ 2965080 w 5436956"/>
              <a:gd name="connsiteY297" fmla="*/ 4629344 h 4632243"/>
              <a:gd name="connsiteX298" fmla="*/ 2335123 w 5436956"/>
              <a:gd name="connsiteY298" fmla="*/ 4599257 h 4632243"/>
              <a:gd name="connsiteX299" fmla="*/ 1642483 w 5436956"/>
              <a:gd name="connsiteY299" fmla="*/ 4402434 h 4632243"/>
              <a:gd name="connsiteX300" fmla="*/ 1277672 w 5436956"/>
              <a:gd name="connsiteY300" fmla="*/ 4134781 h 4632243"/>
              <a:gd name="connsiteX301" fmla="*/ 1252600 w 5436956"/>
              <a:gd name="connsiteY301" fmla="*/ 4091530 h 4632243"/>
              <a:gd name="connsiteX302" fmla="*/ 1184275 w 5436956"/>
              <a:gd name="connsiteY302" fmla="*/ 3623293 h 4632243"/>
              <a:gd name="connsiteX303" fmla="*/ 1174246 w 5436956"/>
              <a:gd name="connsiteY303" fmla="*/ 3600101 h 4632243"/>
              <a:gd name="connsiteX304" fmla="*/ 862715 w 5436956"/>
              <a:gd name="connsiteY304" fmla="*/ 3021543 h 4632243"/>
              <a:gd name="connsiteX305" fmla="*/ 759916 w 5436956"/>
              <a:gd name="connsiteY305" fmla="*/ 2667387 h 4632243"/>
              <a:gd name="connsiteX306" fmla="*/ 643327 w 5436956"/>
              <a:gd name="connsiteY306" fmla="*/ 2698102 h 4632243"/>
              <a:gd name="connsiteX307" fmla="*/ 483487 w 5436956"/>
              <a:gd name="connsiteY307" fmla="*/ 2334544 h 4632243"/>
              <a:gd name="connsiteX308" fmla="*/ 2087 w 5436956"/>
              <a:gd name="connsiteY308" fmla="*/ 1171786 h 4632243"/>
              <a:gd name="connsiteX309" fmla="*/ 13996 w 5436956"/>
              <a:gd name="connsiteY309" fmla="*/ 1145460 h 4632243"/>
              <a:gd name="connsiteX310" fmla="*/ 945456 w 5436956"/>
              <a:gd name="connsiteY310" fmla="*/ 826407 h 4632243"/>
              <a:gd name="connsiteX311" fmla="*/ 1002497 w 5436956"/>
              <a:gd name="connsiteY311" fmla="*/ 790051 h 4632243"/>
              <a:gd name="connsiteX312" fmla="*/ 1344742 w 5436956"/>
              <a:gd name="connsiteY312" fmla="*/ 496071 h 4632243"/>
              <a:gd name="connsiteX313" fmla="*/ 1747790 w 5436956"/>
              <a:gd name="connsiteY313" fmla="*/ 310532 h 4632243"/>
              <a:gd name="connsiteX314" fmla="*/ 2693666 w 5436956"/>
              <a:gd name="connsiteY314" fmla="*/ 162601 h 4632243"/>
              <a:gd name="connsiteX315" fmla="*/ 3670257 w 5436956"/>
              <a:gd name="connsiteY315" fmla="*/ 429001 h 4632243"/>
              <a:gd name="connsiteX316" fmla="*/ 3741088 w 5436956"/>
              <a:gd name="connsiteY316" fmla="*/ 447179 h 4632243"/>
              <a:gd name="connsiteX317" fmla="*/ 4821104 w 5436956"/>
              <a:gd name="connsiteY317" fmla="*/ 53534 h 4632243"/>
              <a:gd name="connsiteX318" fmla="*/ 5073166 w 5436956"/>
              <a:gd name="connsiteY318" fmla="*/ 1351 h 463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</a:cxnLst>
            <a:rect l="l" t="t" r="r" b="b"/>
            <a:pathLst>
              <a:path w="5436956" h="4632243">
                <a:moveTo>
                  <a:pt x="3759264" y="4181400"/>
                </a:moveTo>
                <a:cubicBezTo>
                  <a:pt x="3761772" y="4182889"/>
                  <a:pt x="3762399" y="4186493"/>
                  <a:pt x="3761145" y="4193075"/>
                </a:cubicBezTo>
                <a:cubicBezTo>
                  <a:pt x="3734191" y="4218148"/>
                  <a:pt x="3732938" y="4225043"/>
                  <a:pt x="3688434" y="4265160"/>
                </a:cubicBezTo>
                <a:cubicBezTo>
                  <a:pt x="3675897" y="4278323"/>
                  <a:pt x="3661480" y="4289606"/>
                  <a:pt x="3645809" y="4292113"/>
                </a:cubicBezTo>
                <a:cubicBezTo>
                  <a:pt x="3555547" y="4306530"/>
                  <a:pt x="3294161" y="4337871"/>
                  <a:pt x="3201392" y="4328468"/>
                </a:cubicBezTo>
                <a:cubicBezTo>
                  <a:pt x="3346188" y="4279577"/>
                  <a:pt x="3636407" y="4218148"/>
                  <a:pt x="3746101" y="4182419"/>
                </a:cubicBezTo>
                <a:cubicBezTo>
                  <a:pt x="3752369" y="4180538"/>
                  <a:pt x="3756757" y="4179911"/>
                  <a:pt x="3759264" y="4181400"/>
                </a:cubicBezTo>
                <a:close/>
                <a:moveTo>
                  <a:pt x="3734426" y="3938741"/>
                </a:moveTo>
                <a:cubicBezTo>
                  <a:pt x="3736855" y="3939838"/>
                  <a:pt x="3737952" y="3943286"/>
                  <a:pt x="3737952" y="3949867"/>
                </a:cubicBezTo>
                <a:cubicBezTo>
                  <a:pt x="3736072" y="3974940"/>
                  <a:pt x="3732311" y="4018191"/>
                  <a:pt x="3724789" y="4051413"/>
                </a:cubicBezTo>
                <a:cubicBezTo>
                  <a:pt x="3717894" y="4072098"/>
                  <a:pt x="3715387" y="4077113"/>
                  <a:pt x="3701597" y="4082128"/>
                </a:cubicBezTo>
                <a:cubicBezTo>
                  <a:pt x="3623243" y="4108454"/>
                  <a:pt x="3340547" y="4149824"/>
                  <a:pt x="3256552" y="4152958"/>
                </a:cubicBezTo>
                <a:cubicBezTo>
                  <a:pt x="3352456" y="4084008"/>
                  <a:pt x="3629512" y="3989984"/>
                  <a:pt x="3722909" y="3941719"/>
                </a:cubicBezTo>
                <a:cubicBezTo>
                  <a:pt x="3728237" y="3938898"/>
                  <a:pt x="3731998" y="3937644"/>
                  <a:pt x="3734426" y="3938741"/>
                </a:cubicBezTo>
                <a:close/>
                <a:moveTo>
                  <a:pt x="1377337" y="3725465"/>
                </a:moveTo>
                <a:cubicBezTo>
                  <a:pt x="1376084" y="3734868"/>
                  <a:pt x="1376711" y="3743016"/>
                  <a:pt x="1376711" y="3750538"/>
                </a:cubicBezTo>
                <a:cubicBezTo>
                  <a:pt x="1375457" y="3810086"/>
                  <a:pt x="1390500" y="3868381"/>
                  <a:pt x="1387993" y="3927929"/>
                </a:cubicBezTo>
                <a:cubicBezTo>
                  <a:pt x="1386740" y="3962404"/>
                  <a:pt x="1391754" y="3995626"/>
                  <a:pt x="1398022" y="4028848"/>
                </a:cubicBezTo>
                <a:cubicBezTo>
                  <a:pt x="1403037" y="4047652"/>
                  <a:pt x="1411185" y="4065830"/>
                  <a:pt x="1429991" y="4075859"/>
                </a:cubicBezTo>
                <a:cubicBezTo>
                  <a:pt x="1429991" y="4079620"/>
                  <a:pt x="1430617" y="4083381"/>
                  <a:pt x="1435632" y="4084008"/>
                </a:cubicBezTo>
                <a:cubicBezTo>
                  <a:pt x="1441900" y="4091530"/>
                  <a:pt x="1448168" y="4099052"/>
                  <a:pt x="1454436" y="4106573"/>
                </a:cubicBezTo>
                <a:cubicBezTo>
                  <a:pt x="1544699" y="4211880"/>
                  <a:pt x="1665049" y="4272055"/>
                  <a:pt x="1789160" y="4324081"/>
                </a:cubicBezTo>
                <a:cubicBezTo>
                  <a:pt x="1866259" y="4356677"/>
                  <a:pt x="1947747" y="4379869"/>
                  <a:pt x="2029233" y="4398046"/>
                </a:cubicBezTo>
                <a:cubicBezTo>
                  <a:pt x="2140181" y="4423120"/>
                  <a:pt x="2251756" y="4448192"/>
                  <a:pt x="2365211" y="4460729"/>
                </a:cubicBezTo>
                <a:cubicBezTo>
                  <a:pt x="2400939" y="4464490"/>
                  <a:pt x="2436042" y="4472012"/>
                  <a:pt x="2471771" y="4474519"/>
                </a:cubicBezTo>
                <a:cubicBezTo>
                  <a:pt x="2625969" y="4486429"/>
                  <a:pt x="2780167" y="4492070"/>
                  <a:pt x="2934993" y="4483922"/>
                </a:cubicBezTo>
                <a:cubicBezTo>
                  <a:pt x="3173813" y="4471385"/>
                  <a:pt x="3406364" y="4428134"/>
                  <a:pt x="3630140" y="4342886"/>
                </a:cubicBezTo>
                <a:cubicBezTo>
                  <a:pt x="3699090" y="4317186"/>
                  <a:pt x="3768041" y="4291486"/>
                  <a:pt x="3826962" y="4245102"/>
                </a:cubicBezTo>
                <a:cubicBezTo>
                  <a:pt x="3848275" y="4228178"/>
                  <a:pt x="3864572" y="4209373"/>
                  <a:pt x="3869586" y="4181166"/>
                </a:cubicBezTo>
                <a:cubicBezTo>
                  <a:pt x="3881496" y="4107827"/>
                  <a:pt x="3895287" y="4035116"/>
                  <a:pt x="3907195" y="3961778"/>
                </a:cubicBezTo>
                <a:cubicBezTo>
                  <a:pt x="3917225" y="3903483"/>
                  <a:pt x="3926000" y="3844562"/>
                  <a:pt x="3935403" y="3786267"/>
                </a:cubicBezTo>
                <a:cubicBezTo>
                  <a:pt x="3941044" y="3768089"/>
                  <a:pt x="3942298" y="3749284"/>
                  <a:pt x="3944178" y="3729853"/>
                </a:cubicBezTo>
                <a:cubicBezTo>
                  <a:pt x="3936656" y="3729226"/>
                  <a:pt x="3932895" y="3733614"/>
                  <a:pt x="3928508" y="3736748"/>
                </a:cubicBezTo>
                <a:cubicBezTo>
                  <a:pt x="3867079" y="3778118"/>
                  <a:pt x="3800636" y="3808206"/>
                  <a:pt x="3731685" y="3833279"/>
                </a:cubicBezTo>
                <a:cubicBezTo>
                  <a:pt x="3448988" y="3936704"/>
                  <a:pt x="3154381" y="3983089"/>
                  <a:pt x="2856640" y="4006909"/>
                </a:cubicBezTo>
                <a:cubicBezTo>
                  <a:pt x="2667339" y="4021953"/>
                  <a:pt x="2476785" y="4020699"/>
                  <a:pt x="2287484" y="4000641"/>
                </a:cubicBezTo>
                <a:cubicBezTo>
                  <a:pt x="2182178" y="3989358"/>
                  <a:pt x="2077499" y="3974941"/>
                  <a:pt x="1974073" y="3952375"/>
                </a:cubicBezTo>
                <a:cubicBezTo>
                  <a:pt x="1811725" y="3916646"/>
                  <a:pt x="1655020" y="3864620"/>
                  <a:pt x="1505209" y="3791282"/>
                </a:cubicBezTo>
                <a:cubicBezTo>
                  <a:pt x="1462585" y="3770597"/>
                  <a:pt x="1420588" y="3747404"/>
                  <a:pt x="1377337" y="3725465"/>
                </a:cubicBezTo>
                <a:close/>
                <a:moveTo>
                  <a:pt x="3832602" y="3490641"/>
                </a:moveTo>
                <a:cubicBezTo>
                  <a:pt x="3835109" y="3492130"/>
                  <a:pt x="3835736" y="3495734"/>
                  <a:pt x="3834483" y="3502315"/>
                </a:cubicBezTo>
                <a:cubicBezTo>
                  <a:pt x="3807529" y="3527389"/>
                  <a:pt x="3806276" y="3534283"/>
                  <a:pt x="3761771" y="3574400"/>
                </a:cubicBezTo>
                <a:cubicBezTo>
                  <a:pt x="3749235" y="3587563"/>
                  <a:pt x="3734818" y="3598846"/>
                  <a:pt x="3719147" y="3601354"/>
                </a:cubicBezTo>
                <a:cubicBezTo>
                  <a:pt x="3628885" y="3616397"/>
                  <a:pt x="3367499" y="3647739"/>
                  <a:pt x="3274730" y="3637709"/>
                </a:cubicBezTo>
                <a:cubicBezTo>
                  <a:pt x="3419526" y="3588817"/>
                  <a:pt x="3709745" y="3527389"/>
                  <a:pt x="3819439" y="3491659"/>
                </a:cubicBezTo>
                <a:cubicBezTo>
                  <a:pt x="3825707" y="3489779"/>
                  <a:pt x="3830095" y="3489152"/>
                  <a:pt x="3832602" y="3490641"/>
                </a:cubicBezTo>
                <a:close/>
                <a:moveTo>
                  <a:pt x="3845375" y="3254877"/>
                </a:moveTo>
                <a:cubicBezTo>
                  <a:pt x="3847803" y="3255974"/>
                  <a:pt x="3848900" y="3259422"/>
                  <a:pt x="3848900" y="3266003"/>
                </a:cubicBezTo>
                <a:cubicBezTo>
                  <a:pt x="3847020" y="3291077"/>
                  <a:pt x="3843259" y="3334328"/>
                  <a:pt x="3835737" y="3367549"/>
                </a:cubicBezTo>
                <a:cubicBezTo>
                  <a:pt x="3828842" y="3388234"/>
                  <a:pt x="3826335" y="3393248"/>
                  <a:pt x="3812545" y="3398263"/>
                </a:cubicBezTo>
                <a:cubicBezTo>
                  <a:pt x="3733565" y="3423963"/>
                  <a:pt x="3450867" y="3465960"/>
                  <a:pt x="3367500" y="3469094"/>
                </a:cubicBezTo>
                <a:cubicBezTo>
                  <a:pt x="3463404" y="3400144"/>
                  <a:pt x="3740460" y="3306120"/>
                  <a:pt x="3833857" y="3257855"/>
                </a:cubicBezTo>
                <a:cubicBezTo>
                  <a:pt x="3839185" y="3255034"/>
                  <a:pt x="3842946" y="3253780"/>
                  <a:pt x="3845375" y="3254877"/>
                </a:cubicBezTo>
                <a:close/>
                <a:moveTo>
                  <a:pt x="3874678" y="2989653"/>
                </a:moveTo>
                <a:cubicBezTo>
                  <a:pt x="3877891" y="2990671"/>
                  <a:pt x="3879301" y="2993962"/>
                  <a:pt x="3878988" y="3000230"/>
                </a:cubicBezTo>
                <a:cubicBezTo>
                  <a:pt x="3876480" y="3025303"/>
                  <a:pt x="3872093" y="3068554"/>
                  <a:pt x="3862690" y="3102402"/>
                </a:cubicBezTo>
                <a:cubicBezTo>
                  <a:pt x="3853915" y="3123088"/>
                  <a:pt x="3850780" y="3128729"/>
                  <a:pt x="3833229" y="3133743"/>
                </a:cubicBezTo>
                <a:cubicBezTo>
                  <a:pt x="3730430" y="3162577"/>
                  <a:pt x="3362486" y="3213350"/>
                  <a:pt x="3254045" y="3219618"/>
                </a:cubicBezTo>
                <a:cubicBezTo>
                  <a:pt x="3378157" y="3147533"/>
                  <a:pt x="3738580" y="3044108"/>
                  <a:pt x="3859556" y="2992708"/>
                </a:cubicBezTo>
                <a:cubicBezTo>
                  <a:pt x="3866451" y="2989888"/>
                  <a:pt x="3871466" y="2988634"/>
                  <a:pt x="3874678" y="2989653"/>
                </a:cubicBezTo>
                <a:close/>
                <a:moveTo>
                  <a:pt x="3912210" y="2744877"/>
                </a:moveTo>
                <a:cubicBezTo>
                  <a:pt x="3915344" y="2746209"/>
                  <a:pt x="3916598" y="2750127"/>
                  <a:pt x="3915971" y="2757649"/>
                </a:cubicBezTo>
                <a:cubicBezTo>
                  <a:pt x="3912210" y="2786483"/>
                  <a:pt x="3905315" y="2836629"/>
                  <a:pt x="3894032" y="2874865"/>
                </a:cubicBezTo>
                <a:cubicBezTo>
                  <a:pt x="3884003" y="2898685"/>
                  <a:pt x="3880869" y="2904953"/>
                  <a:pt x="3862691" y="2909341"/>
                </a:cubicBezTo>
                <a:cubicBezTo>
                  <a:pt x="3759265" y="2936294"/>
                  <a:pt x="3362486" y="2986440"/>
                  <a:pt x="3254045" y="2986440"/>
                </a:cubicBezTo>
                <a:cubicBezTo>
                  <a:pt x="3381291" y="2910594"/>
                  <a:pt x="3773682" y="2799646"/>
                  <a:pt x="3897166" y="2747620"/>
                </a:cubicBezTo>
                <a:cubicBezTo>
                  <a:pt x="3904062" y="2744799"/>
                  <a:pt x="3909076" y="2743545"/>
                  <a:pt x="3912210" y="2744877"/>
                </a:cubicBezTo>
                <a:close/>
                <a:moveTo>
                  <a:pt x="1019421" y="2698102"/>
                </a:moveTo>
                <a:cubicBezTo>
                  <a:pt x="999989" y="2731324"/>
                  <a:pt x="959246" y="2751382"/>
                  <a:pt x="956738" y="2788364"/>
                </a:cubicBezTo>
                <a:cubicBezTo>
                  <a:pt x="951097" y="2898685"/>
                  <a:pt x="1026316" y="3098642"/>
                  <a:pt x="1091506" y="3135625"/>
                </a:cubicBezTo>
                <a:cubicBezTo>
                  <a:pt x="1040733" y="2851047"/>
                  <a:pt x="1018794" y="2707504"/>
                  <a:pt x="1019421" y="2698102"/>
                </a:cubicBezTo>
                <a:close/>
                <a:moveTo>
                  <a:pt x="3969407" y="2450741"/>
                </a:moveTo>
                <a:cubicBezTo>
                  <a:pt x="3972541" y="2452856"/>
                  <a:pt x="3973325" y="2458028"/>
                  <a:pt x="3971758" y="2467430"/>
                </a:cubicBezTo>
                <a:cubicBezTo>
                  <a:pt x="3963609" y="2502532"/>
                  <a:pt x="3950446" y="2563334"/>
                  <a:pt x="3932895" y="2609718"/>
                </a:cubicBezTo>
                <a:cubicBezTo>
                  <a:pt x="3919105" y="2637299"/>
                  <a:pt x="3915344" y="2644820"/>
                  <a:pt x="3895285" y="2648581"/>
                </a:cubicBezTo>
                <a:cubicBezTo>
                  <a:pt x="3782457" y="2669266"/>
                  <a:pt x="3358098" y="2731949"/>
                  <a:pt x="3243389" y="2719412"/>
                </a:cubicBezTo>
                <a:cubicBezTo>
                  <a:pt x="3388185" y="2640433"/>
                  <a:pt x="3815679" y="2502532"/>
                  <a:pt x="3952953" y="2452386"/>
                </a:cubicBezTo>
                <a:cubicBezTo>
                  <a:pt x="3960788" y="2449566"/>
                  <a:pt x="3966273" y="2448625"/>
                  <a:pt x="3969407" y="2450741"/>
                </a:cubicBezTo>
                <a:close/>
                <a:moveTo>
                  <a:pt x="4468830" y="2219836"/>
                </a:moveTo>
                <a:cubicBezTo>
                  <a:pt x="4422445" y="2234879"/>
                  <a:pt x="4384208" y="2244281"/>
                  <a:pt x="4328421" y="2259952"/>
                </a:cubicBezTo>
                <a:cubicBezTo>
                  <a:pt x="4312124" y="2261832"/>
                  <a:pt x="4308362" y="2268100"/>
                  <a:pt x="4307109" y="2282518"/>
                </a:cubicBezTo>
                <a:cubicBezTo>
                  <a:pt x="4295199" y="2418538"/>
                  <a:pt x="4212459" y="3053510"/>
                  <a:pt x="4211205" y="3076703"/>
                </a:cubicBezTo>
                <a:cubicBezTo>
                  <a:pt x="4313377" y="2993962"/>
                  <a:pt x="4434354" y="2575244"/>
                  <a:pt x="4481366" y="2277503"/>
                </a:cubicBezTo>
                <a:cubicBezTo>
                  <a:pt x="4484500" y="2250550"/>
                  <a:pt x="4483247" y="2214820"/>
                  <a:pt x="4468830" y="2219836"/>
                </a:cubicBezTo>
                <a:close/>
                <a:moveTo>
                  <a:pt x="1743324" y="2190061"/>
                </a:moveTo>
                <a:cubicBezTo>
                  <a:pt x="1742618" y="2189591"/>
                  <a:pt x="1741208" y="2190061"/>
                  <a:pt x="1738387" y="2191001"/>
                </a:cubicBezTo>
                <a:cubicBezTo>
                  <a:pt x="1503329" y="2306964"/>
                  <a:pt x="1256987" y="2404748"/>
                  <a:pt x="1026943" y="2523845"/>
                </a:cubicBezTo>
                <a:cubicBezTo>
                  <a:pt x="1137263" y="2494384"/>
                  <a:pt x="1719583" y="2270608"/>
                  <a:pt x="1728985" y="2257445"/>
                </a:cubicBezTo>
                <a:cubicBezTo>
                  <a:pt x="1744029" y="2238013"/>
                  <a:pt x="1744029" y="2218582"/>
                  <a:pt x="1744029" y="2194762"/>
                </a:cubicBezTo>
                <a:cubicBezTo>
                  <a:pt x="1744029" y="2191942"/>
                  <a:pt x="1744029" y="2190531"/>
                  <a:pt x="1743324" y="2190061"/>
                </a:cubicBezTo>
                <a:close/>
                <a:moveTo>
                  <a:pt x="3991816" y="2167260"/>
                </a:moveTo>
                <a:cubicBezTo>
                  <a:pt x="3994950" y="2168749"/>
                  <a:pt x="3996204" y="2173136"/>
                  <a:pt x="3995577" y="2181598"/>
                </a:cubicBezTo>
                <a:cubicBezTo>
                  <a:pt x="3991816" y="2213567"/>
                  <a:pt x="3984921" y="2268727"/>
                  <a:pt x="3973638" y="2310724"/>
                </a:cubicBezTo>
                <a:cubicBezTo>
                  <a:pt x="3963609" y="2336424"/>
                  <a:pt x="3960475" y="2343319"/>
                  <a:pt x="3942297" y="2348960"/>
                </a:cubicBezTo>
                <a:cubicBezTo>
                  <a:pt x="3839498" y="2379047"/>
                  <a:pt x="3447733" y="2474952"/>
                  <a:pt x="3338666" y="2474952"/>
                </a:cubicBezTo>
                <a:cubicBezTo>
                  <a:pt x="3466538" y="2390958"/>
                  <a:pt x="3852661" y="2227983"/>
                  <a:pt x="3976773" y="2170316"/>
                </a:cubicBezTo>
                <a:cubicBezTo>
                  <a:pt x="3983667" y="2167182"/>
                  <a:pt x="3988682" y="2165771"/>
                  <a:pt x="3991816" y="2167260"/>
                </a:cubicBezTo>
                <a:close/>
                <a:moveTo>
                  <a:pt x="1701581" y="2009047"/>
                </a:moveTo>
                <a:cubicBezTo>
                  <a:pt x="1697056" y="2009889"/>
                  <a:pt x="1691689" y="2011887"/>
                  <a:pt x="1685107" y="2014864"/>
                </a:cubicBezTo>
                <a:cubicBezTo>
                  <a:pt x="1547206" y="2075039"/>
                  <a:pt x="865849" y="2372153"/>
                  <a:pt x="813196" y="2404748"/>
                </a:cubicBezTo>
                <a:cubicBezTo>
                  <a:pt x="853940" y="2404748"/>
                  <a:pt x="1628693" y="2132707"/>
                  <a:pt x="1713314" y="2087575"/>
                </a:cubicBezTo>
                <a:cubicBezTo>
                  <a:pt x="1741521" y="2071905"/>
                  <a:pt x="1741521" y="2071905"/>
                  <a:pt x="1729612" y="2037430"/>
                </a:cubicBezTo>
                <a:cubicBezTo>
                  <a:pt x="1721150" y="2014394"/>
                  <a:pt x="1715156" y="2006520"/>
                  <a:pt x="1701581" y="2009047"/>
                </a:cubicBezTo>
                <a:close/>
                <a:moveTo>
                  <a:pt x="2284350" y="1944660"/>
                </a:moveTo>
                <a:cubicBezTo>
                  <a:pt x="2153971" y="2037430"/>
                  <a:pt x="2041143" y="2104500"/>
                  <a:pt x="1891959" y="2200404"/>
                </a:cubicBezTo>
                <a:cubicBezTo>
                  <a:pt x="1933956" y="2196643"/>
                  <a:pt x="2172776" y="2119544"/>
                  <a:pt x="2245487" y="2095098"/>
                </a:cubicBezTo>
                <a:cubicBezTo>
                  <a:pt x="2254263" y="2091964"/>
                  <a:pt x="2253636" y="2091337"/>
                  <a:pt x="2256770" y="2082561"/>
                </a:cubicBezTo>
                <a:cubicBezTo>
                  <a:pt x="2264919" y="2051220"/>
                  <a:pt x="2276828" y="1995433"/>
                  <a:pt x="2284350" y="1944660"/>
                </a:cubicBezTo>
                <a:close/>
                <a:moveTo>
                  <a:pt x="4217624" y="1786406"/>
                </a:moveTo>
                <a:cubicBezTo>
                  <a:pt x="4214428" y="1788708"/>
                  <a:pt x="4210265" y="1794379"/>
                  <a:pt x="4204937" y="1804251"/>
                </a:cubicBezTo>
                <a:cubicBezTo>
                  <a:pt x="4145389" y="1885112"/>
                  <a:pt x="4062648" y="1963465"/>
                  <a:pt x="3956715" y="2024266"/>
                </a:cubicBezTo>
                <a:cubicBezTo>
                  <a:pt x="3860811" y="2077546"/>
                  <a:pt x="3656466" y="2182226"/>
                  <a:pt x="3549280" y="2214194"/>
                </a:cubicBezTo>
                <a:cubicBezTo>
                  <a:pt x="3295416" y="2304456"/>
                  <a:pt x="3228346" y="2320127"/>
                  <a:pt x="2944395" y="2355856"/>
                </a:cubicBezTo>
                <a:cubicBezTo>
                  <a:pt x="2825926" y="2371526"/>
                  <a:pt x="2654176" y="2381556"/>
                  <a:pt x="2508126" y="2381556"/>
                </a:cubicBezTo>
                <a:cubicBezTo>
                  <a:pt x="2399686" y="2381556"/>
                  <a:pt x="2115108" y="2328276"/>
                  <a:pt x="2082513" y="2314486"/>
                </a:cubicBezTo>
                <a:cubicBezTo>
                  <a:pt x="2024219" y="2290040"/>
                  <a:pt x="1962163" y="2320127"/>
                  <a:pt x="1903242" y="2338305"/>
                </a:cubicBezTo>
                <a:cubicBezTo>
                  <a:pt x="1881930" y="2344573"/>
                  <a:pt x="1423096" y="2557066"/>
                  <a:pt x="1282687" y="2629151"/>
                </a:cubicBezTo>
                <a:cubicBezTo>
                  <a:pt x="1238182" y="2652343"/>
                  <a:pt x="1220631" y="2676163"/>
                  <a:pt x="1223139" y="2729442"/>
                </a:cubicBezTo>
                <a:cubicBezTo>
                  <a:pt x="1233794" y="2937548"/>
                  <a:pt x="1231914" y="3145654"/>
                  <a:pt x="1250718" y="3353133"/>
                </a:cubicBezTo>
                <a:cubicBezTo>
                  <a:pt x="1253853" y="3389488"/>
                  <a:pt x="1243197" y="3446529"/>
                  <a:pt x="1281433" y="3476616"/>
                </a:cubicBezTo>
                <a:cubicBezTo>
                  <a:pt x="1317789" y="3521747"/>
                  <a:pt x="1362920" y="3554969"/>
                  <a:pt x="1419334" y="3581923"/>
                </a:cubicBezTo>
                <a:cubicBezTo>
                  <a:pt x="1490165" y="3624547"/>
                  <a:pt x="1528401" y="3638963"/>
                  <a:pt x="1589203" y="3664037"/>
                </a:cubicBezTo>
                <a:cubicBezTo>
                  <a:pt x="1665676" y="3695377"/>
                  <a:pt x="1773490" y="3738002"/>
                  <a:pt x="1853723" y="3759314"/>
                </a:cubicBezTo>
                <a:cubicBezTo>
                  <a:pt x="1919539" y="3776865"/>
                  <a:pt x="2388403" y="3833279"/>
                  <a:pt x="2486187" y="3837667"/>
                </a:cubicBezTo>
                <a:cubicBezTo>
                  <a:pt x="2711217" y="3848949"/>
                  <a:pt x="3232107" y="3813220"/>
                  <a:pt x="3468419" y="3766208"/>
                </a:cubicBezTo>
                <a:cubicBezTo>
                  <a:pt x="3705359" y="3708541"/>
                  <a:pt x="3984295" y="3582549"/>
                  <a:pt x="4012502" y="3485392"/>
                </a:cubicBezTo>
                <a:cubicBezTo>
                  <a:pt x="4031934" y="3415187"/>
                  <a:pt x="4198669" y="2065010"/>
                  <a:pt x="4211205" y="1947794"/>
                </a:cubicBezTo>
                <a:cubicBezTo>
                  <a:pt x="4215044" y="1919274"/>
                  <a:pt x="4240000" y="1770295"/>
                  <a:pt x="4217624" y="1786406"/>
                </a:cubicBezTo>
                <a:close/>
                <a:moveTo>
                  <a:pt x="1623405" y="1784291"/>
                </a:moveTo>
                <a:cubicBezTo>
                  <a:pt x="1619644" y="1784663"/>
                  <a:pt x="1614590" y="1786073"/>
                  <a:pt x="1607381" y="1788581"/>
                </a:cubicBezTo>
                <a:cubicBezTo>
                  <a:pt x="1480136" y="1832459"/>
                  <a:pt x="692219" y="2140229"/>
                  <a:pt x="611986" y="2178465"/>
                </a:cubicBezTo>
                <a:cubicBezTo>
                  <a:pt x="606344" y="2180972"/>
                  <a:pt x="599449" y="2182853"/>
                  <a:pt x="597569" y="2191628"/>
                </a:cubicBezTo>
                <a:cubicBezTo>
                  <a:pt x="601330" y="2191628"/>
                  <a:pt x="603837" y="2191628"/>
                  <a:pt x="605717" y="2191001"/>
                </a:cubicBezTo>
                <a:cubicBezTo>
                  <a:pt x="684071" y="2167809"/>
                  <a:pt x="1523387" y="1896395"/>
                  <a:pt x="1621798" y="1855024"/>
                </a:cubicBezTo>
                <a:cubicBezTo>
                  <a:pt x="1639976" y="1848129"/>
                  <a:pt x="1660661" y="1847502"/>
                  <a:pt x="1645617" y="1807385"/>
                </a:cubicBezTo>
                <a:cubicBezTo>
                  <a:pt x="1634335" y="1791402"/>
                  <a:pt x="1634687" y="1783175"/>
                  <a:pt x="1623405" y="1784291"/>
                </a:cubicBezTo>
                <a:close/>
                <a:moveTo>
                  <a:pt x="4381701" y="1740943"/>
                </a:moveTo>
                <a:cubicBezTo>
                  <a:pt x="4370419" y="1740943"/>
                  <a:pt x="4364776" y="1743450"/>
                  <a:pt x="4364150" y="1755986"/>
                </a:cubicBezTo>
                <a:cubicBezTo>
                  <a:pt x="4348479" y="1883231"/>
                  <a:pt x="4339704" y="1944033"/>
                  <a:pt x="4327168" y="2038684"/>
                </a:cubicBezTo>
                <a:cubicBezTo>
                  <a:pt x="4322153" y="2073786"/>
                  <a:pt x="4322780" y="2073786"/>
                  <a:pt x="4359762" y="2071905"/>
                </a:cubicBezTo>
                <a:cubicBezTo>
                  <a:pt x="4385462" y="2071278"/>
                  <a:pt x="4458173" y="2066264"/>
                  <a:pt x="4465695" y="2065637"/>
                </a:cubicBezTo>
                <a:cubicBezTo>
                  <a:pt x="4487008" y="2065637"/>
                  <a:pt x="4495783" y="2057488"/>
                  <a:pt x="4495156" y="2033669"/>
                </a:cubicBezTo>
                <a:cubicBezTo>
                  <a:pt x="4493276" y="1988538"/>
                  <a:pt x="4518348" y="1813027"/>
                  <a:pt x="4517095" y="1769776"/>
                </a:cubicBezTo>
                <a:cubicBezTo>
                  <a:pt x="4518975" y="1740943"/>
                  <a:pt x="4518975" y="1740943"/>
                  <a:pt x="4490769" y="1740943"/>
                </a:cubicBezTo>
                <a:cubicBezTo>
                  <a:pt x="4454413" y="1740943"/>
                  <a:pt x="4418057" y="1740943"/>
                  <a:pt x="4381701" y="1740943"/>
                </a:cubicBezTo>
                <a:close/>
                <a:moveTo>
                  <a:pt x="1528715" y="1569349"/>
                </a:moveTo>
                <a:cubicBezTo>
                  <a:pt x="1521193" y="1567312"/>
                  <a:pt x="1511477" y="1571387"/>
                  <a:pt x="1494553" y="1577969"/>
                </a:cubicBezTo>
                <a:cubicBezTo>
                  <a:pt x="1411185" y="1610563"/>
                  <a:pt x="566855" y="1959077"/>
                  <a:pt x="549930" y="1981016"/>
                </a:cubicBezTo>
                <a:cubicBezTo>
                  <a:pt x="613866" y="1972240"/>
                  <a:pt x="1430617" y="1687663"/>
                  <a:pt x="1518999" y="1651934"/>
                </a:cubicBezTo>
                <a:cubicBezTo>
                  <a:pt x="1555355" y="1637517"/>
                  <a:pt x="1564757" y="1636890"/>
                  <a:pt x="1549714" y="1597400"/>
                </a:cubicBezTo>
                <a:cubicBezTo>
                  <a:pt x="1541565" y="1579535"/>
                  <a:pt x="1536237" y="1571387"/>
                  <a:pt x="1528715" y="1569349"/>
                </a:cubicBezTo>
                <a:close/>
                <a:moveTo>
                  <a:pt x="3285936" y="1396581"/>
                </a:moveTo>
                <a:cubicBezTo>
                  <a:pt x="3282096" y="1396973"/>
                  <a:pt x="3279433" y="1399010"/>
                  <a:pt x="3274105" y="1403085"/>
                </a:cubicBezTo>
                <a:cubicBezTo>
                  <a:pt x="3241509" y="1428784"/>
                  <a:pt x="3208914" y="1455111"/>
                  <a:pt x="3180708" y="1486452"/>
                </a:cubicBezTo>
                <a:cubicBezTo>
                  <a:pt x="3170052" y="1498362"/>
                  <a:pt x="3162530" y="1505883"/>
                  <a:pt x="3186976" y="1512152"/>
                </a:cubicBezTo>
                <a:cubicBezTo>
                  <a:pt x="3257180" y="1530330"/>
                  <a:pt x="3536743" y="1607429"/>
                  <a:pt x="3667749" y="1646292"/>
                </a:cubicBezTo>
                <a:cubicBezTo>
                  <a:pt x="3699090" y="1651934"/>
                  <a:pt x="3699090" y="1651934"/>
                  <a:pt x="3703478" y="1639397"/>
                </a:cubicBezTo>
                <a:cubicBezTo>
                  <a:pt x="3714134" y="1611190"/>
                  <a:pt x="3731685" y="1559790"/>
                  <a:pt x="3736699" y="1546627"/>
                </a:cubicBezTo>
                <a:cubicBezTo>
                  <a:pt x="3746729" y="1524062"/>
                  <a:pt x="3744849" y="1518420"/>
                  <a:pt x="3725417" y="1513405"/>
                </a:cubicBezTo>
                <a:cubicBezTo>
                  <a:pt x="3680913" y="1499615"/>
                  <a:pt x="3401976" y="1418129"/>
                  <a:pt x="3304818" y="1399950"/>
                </a:cubicBezTo>
                <a:cubicBezTo>
                  <a:pt x="3294789" y="1397443"/>
                  <a:pt x="3289775" y="1396189"/>
                  <a:pt x="3285936" y="1396581"/>
                </a:cubicBezTo>
                <a:close/>
                <a:moveTo>
                  <a:pt x="1412439" y="1365554"/>
                </a:moveTo>
                <a:cubicBezTo>
                  <a:pt x="1403977" y="1362968"/>
                  <a:pt x="1391127" y="1367356"/>
                  <a:pt x="1367934" y="1376758"/>
                </a:cubicBezTo>
                <a:cubicBezTo>
                  <a:pt x="1309014" y="1399950"/>
                  <a:pt x="578138" y="1696438"/>
                  <a:pt x="527992" y="1716496"/>
                </a:cubicBezTo>
                <a:cubicBezTo>
                  <a:pt x="539901" y="1719630"/>
                  <a:pt x="1305252" y="1493347"/>
                  <a:pt x="1418080" y="1446962"/>
                </a:cubicBezTo>
                <a:cubicBezTo>
                  <a:pt x="1449422" y="1433799"/>
                  <a:pt x="1440020" y="1428158"/>
                  <a:pt x="1430617" y="1396189"/>
                </a:cubicBezTo>
                <a:cubicBezTo>
                  <a:pt x="1424976" y="1377698"/>
                  <a:pt x="1420901" y="1368139"/>
                  <a:pt x="1412439" y="1365554"/>
                </a:cubicBezTo>
                <a:close/>
                <a:moveTo>
                  <a:pt x="3548653" y="1235723"/>
                </a:moveTo>
                <a:cubicBezTo>
                  <a:pt x="3520446" y="1233216"/>
                  <a:pt x="3516685" y="1240111"/>
                  <a:pt x="3479075" y="1297779"/>
                </a:cubicBezTo>
                <a:cubicBezTo>
                  <a:pt x="3534863" y="1317210"/>
                  <a:pt x="3763653" y="1371743"/>
                  <a:pt x="3793113" y="1374878"/>
                </a:cubicBezTo>
                <a:cubicBezTo>
                  <a:pt x="3804397" y="1350432"/>
                  <a:pt x="3819440" y="1319090"/>
                  <a:pt x="3811292" y="1299032"/>
                </a:cubicBezTo>
                <a:cubicBezTo>
                  <a:pt x="3808158" y="1291510"/>
                  <a:pt x="3801890" y="1286495"/>
                  <a:pt x="3796875" y="1284615"/>
                </a:cubicBezTo>
                <a:cubicBezTo>
                  <a:pt x="3776816" y="1278347"/>
                  <a:pt x="3586262" y="1234469"/>
                  <a:pt x="3548653" y="1235723"/>
                </a:cubicBezTo>
                <a:close/>
                <a:moveTo>
                  <a:pt x="1303803" y="1170563"/>
                </a:moveTo>
                <a:cubicBezTo>
                  <a:pt x="1298788" y="1171630"/>
                  <a:pt x="1292403" y="1173824"/>
                  <a:pt x="1283940" y="1176802"/>
                </a:cubicBezTo>
                <a:cubicBezTo>
                  <a:pt x="1231914" y="1194353"/>
                  <a:pt x="474711" y="1435679"/>
                  <a:pt x="413910" y="1470155"/>
                </a:cubicBezTo>
                <a:cubicBezTo>
                  <a:pt x="489755" y="1481438"/>
                  <a:pt x="1274538" y="1260796"/>
                  <a:pt x="1319669" y="1246379"/>
                </a:cubicBezTo>
                <a:cubicBezTo>
                  <a:pt x="1347249" y="1237604"/>
                  <a:pt x="1344115" y="1235723"/>
                  <a:pt x="1330952" y="1200621"/>
                </a:cubicBezTo>
                <a:cubicBezTo>
                  <a:pt x="1321550" y="1174294"/>
                  <a:pt x="1318847" y="1167360"/>
                  <a:pt x="1303803" y="1170563"/>
                </a:cubicBezTo>
                <a:close/>
                <a:moveTo>
                  <a:pt x="4245054" y="1087342"/>
                </a:moveTo>
                <a:cubicBezTo>
                  <a:pt x="4239451" y="1087479"/>
                  <a:pt x="4233301" y="1088576"/>
                  <a:pt x="4226876" y="1090300"/>
                </a:cubicBezTo>
                <a:cubicBezTo>
                  <a:pt x="4215593" y="1093434"/>
                  <a:pt x="4169208" y="1098448"/>
                  <a:pt x="4157925" y="1100329"/>
                </a:cubicBezTo>
                <a:cubicBezTo>
                  <a:pt x="4142255" y="1102209"/>
                  <a:pt x="4141628" y="1109731"/>
                  <a:pt x="4141000" y="1134804"/>
                </a:cubicBezTo>
                <a:cubicBezTo>
                  <a:pt x="4132852" y="1438813"/>
                  <a:pt x="4043216" y="1568566"/>
                  <a:pt x="3942298" y="1677006"/>
                </a:cubicBezTo>
                <a:cubicBezTo>
                  <a:pt x="3885257" y="1738435"/>
                  <a:pt x="3784339" y="1815535"/>
                  <a:pt x="3714761" y="1860665"/>
                </a:cubicBezTo>
                <a:cubicBezTo>
                  <a:pt x="3586889" y="1943406"/>
                  <a:pt x="3378157" y="2009223"/>
                  <a:pt x="3233361" y="2054354"/>
                </a:cubicBezTo>
                <a:cubicBezTo>
                  <a:pt x="3063492" y="2107634"/>
                  <a:pt x="2774526" y="2141482"/>
                  <a:pt x="2604030" y="2132707"/>
                </a:cubicBezTo>
                <a:cubicBezTo>
                  <a:pt x="2595882" y="2132080"/>
                  <a:pt x="2587106" y="2132080"/>
                  <a:pt x="2578957" y="2136468"/>
                </a:cubicBezTo>
                <a:cubicBezTo>
                  <a:pt x="2528185" y="2166556"/>
                  <a:pt x="2471771" y="2184106"/>
                  <a:pt x="2417237" y="2206045"/>
                </a:cubicBezTo>
                <a:cubicBezTo>
                  <a:pt x="2398432" y="2213567"/>
                  <a:pt x="2379627" y="2221089"/>
                  <a:pt x="2360823" y="2227984"/>
                </a:cubicBezTo>
                <a:cubicBezTo>
                  <a:pt x="2427893" y="2256191"/>
                  <a:pt x="2803360" y="2256818"/>
                  <a:pt x="2883593" y="2248669"/>
                </a:cubicBezTo>
                <a:cubicBezTo>
                  <a:pt x="3207035" y="2216075"/>
                  <a:pt x="3464032" y="2127066"/>
                  <a:pt x="3758012" y="1982896"/>
                </a:cubicBezTo>
                <a:cubicBezTo>
                  <a:pt x="3776816" y="1973494"/>
                  <a:pt x="4010621" y="1831205"/>
                  <a:pt x="4090228" y="1744703"/>
                </a:cubicBezTo>
                <a:cubicBezTo>
                  <a:pt x="4184878" y="1642531"/>
                  <a:pt x="4233771" y="1518420"/>
                  <a:pt x="4257590" y="1383653"/>
                </a:cubicBezTo>
                <a:cubicBezTo>
                  <a:pt x="4273261" y="1297152"/>
                  <a:pt x="4275141" y="1236977"/>
                  <a:pt x="4273261" y="1121014"/>
                </a:cubicBezTo>
                <a:cubicBezTo>
                  <a:pt x="4273731" y="1095158"/>
                  <a:pt x="4261861" y="1086931"/>
                  <a:pt x="4245054" y="1087342"/>
                </a:cubicBezTo>
                <a:close/>
                <a:moveTo>
                  <a:pt x="1192424" y="964308"/>
                </a:moveTo>
                <a:cubicBezTo>
                  <a:pt x="1132249" y="974964"/>
                  <a:pt x="325527" y="1213784"/>
                  <a:pt x="256577" y="1257035"/>
                </a:cubicBezTo>
                <a:cubicBezTo>
                  <a:pt x="351854" y="1256408"/>
                  <a:pt x="1058284" y="1069615"/>
                  <a:pt x="1201200" y="1037646"/>
                </a:cubicBezTo>
                <a:cubicBezTo>
                  <a:pt x="1239436" y="1028871"/>
                  <a:pt x="1239436" y="1028871"/>
                  <a:pt x="1225019" y="991888"/>
                </a:cubicBezTo>
                <a:cubicBezTo>
                  <a:pt x="1225019" y="991261"/>
                  <a:pt x="1224392" y="990635"/>
                  <a:pt x="1223765" y="990008"/>
                </a:cubicBezTo>
                <a:cubicBezTo>
                  <a:pt x="1225646" y="966189"/>
                  <a:pt x="1216243" y="959921"/>
                  <a:pt x="1192424" y="964308"/>
                </a:cubicBezTo>
                <a:close/>
                <a:moveTo>
                  <a:pt x="1735126" y="773118"/>
                </a:moveTo>
                <a:cubicBezTo>
                  <a:pt x="1730748" y="772187"/>
                  <a:pt x="1726008" y="772657"/>
                  <a:pt x="1720837" y="775008"/>
                </a:cubicBezTo>
                <a:cubicBezTo>
                  <a:pt x="1656900" y="791932"/>
                  <a:pt x="1507090" y="835810"/>
                  <a:pt x="1359159" y="892851"/>
                </a:cubicBezTo>
                <a:cubicBezTo>
                  <a:pt x="1345996" y="897865"/>
                  <a:pt x="1347876" y="902253"/>
                  <a:pt x="1353518" y="912282"/>
                </a:cubicBezTo>
                <a:cubicBezTo>
                  <a:pt x="1366054" y="934847"/>
                  <a:pt x="1822382" y="1954689"/>
                  <a:pt x="1853723" y="2023013"/>
                </a:cubicBezTo>
                <a:cubicBezTo>
                  <a:pt x="1855603" y="2028027"/>
                  <a:pt x="1853723" y="2043698"/>
                  <a:pt x="1868766" y="2034295"/>
                </a:cubicBezTo>
                <a:cubicBezTo>
                  <a:pt x="1914525" y="2016745"/>
                  <a:pt x="2163373" y="1884485"/>
                  <a:pt x="2245487" y="1843741"/>
                </a:cubicBezTo>
                <a:cubicBezTo>
                  <a:pt x="2263665" y="1834966"/>
                  <a:pt x="2264292" y="1827444"/>
                  <a:pt x="2256143" y="1811147"/>
                </a:cubicBezTo>
                <a:cubicBezTo>
                  <a:pt x="2232324" y="1763508"/>
                  <a:pt x="1769102" y="810110"/>
                  <a:pt x="1766594" y="806349"/>
                </a:cubicBezTo>
                <a:cubicBezTo>
                  <a:pt x="1758132" y="791305"/>
                  <a:pt x="1748260" y="775909"/>
                  <a:pt x="1735126" y="773118"/>
                </a:cubicBezTo>
                <a:close/>
                <a:moveTo>
                  <a:pt x="2697192" y="526786"/>
                </a:moveTo>
                <a:cubicBezTo>
                  <a:pt x="2538841" y="519577"/>
                  <a:pt x="2379314" y="530547"/>
                  <a:pt x="2239219" y="552485"/>
                </a:cubicBezTo>
                <a:cubicBezTo>
                  <a:pt x="2281216" y="622063"/>
                  <a:pt x="2577077" y="662180"/>
                  <a:pt x="2612179" y="669701"/>
                </a:cubicBezTo>
                <a:cubicBezTo>
                  <a:pt x="2632237" y="674089"/>
                  <a:pt x="2690532" y="675970"/>
                  <a:pt x="2709337" y="677223"/>
                </a:cubicBezTo>
                <a:cubicBezTo>
                  <a:pt x="2752588" y="679730"/>
                  <a:pt x="3043434" y="672835"/>
                  <a:pt x="3148113" y="610153"/>
                </a:cubicBezTo>
                <a:cubicBezTo>
                  <a:pt x="3012719" y="559380"/>
                  <a:pt x="2855543" y="533994"/>
                  <a:pt x="2697192" y="526786"/>
                </a:cubicBezTo>
                <a:close/>
                <a:moveTo>
                  <a:pt x="5248598" y="509234"/>
                </a:moveTo>
                <a:cubicBezTo>
                  <a:pt x="5218510" y="526159"/>
                  <a:pt x="5149559" y="554366"/>
                  <a:pt x="5083743" y="573170"/>
                </a:cubicBezTo>
                <a:cubicBezTo>
                  <a:pt x="4866235" y="638360"/>
                  <a:pt x="4648727" y="702923"/>
                  <a:pt x="4429339" y="759337"/>
                </a:cubicBezTo>
                <a:cubicBezTo>
                  <a:pt x="4163566" y="828288"/>
                  <a:pt x="3873974" y="894731"/>
                  <a:pt x="3610708" y="973711"/>
                </a:cubicBezTo>
                <a:cubicBezTo>
                  <a:pt x="3460271" y="1018842"/>
                  <a:pt x="3339294" y="1060839"/>
                  <a:pt x="3192617" y="1119134"/>
                </a:cubicBezTo>
                <a:cubicBezTo>
                  <a:pt x="3087937" y="1160504"/>
                  <a:pt x="2983885" y="1219425"/>
                  <a:pt x="2908666" y="1307808"/>
                </a:cubicBezTo>
                <a:cubicBezTo>
                  <a:pt x="2862282" y="1362341"/>
                  <a:pt x="2812763" y="1414368"/>
                  <a:pt x="2765124" y="1467648"/>
                </a:cubicBezTo>
                <a:cubicBezTo>
                  <a:pt x="2703695" y="1536598"/>
                  <a:pt x="2646654" y="1594893"/>
                  <a:pt x="2584598" y="1663216"/>
                </a:cubicBezTo>
                <a:cubicBezTo>
                  <a:pt x="2528185" y="1724645"/>
                  <a:pt x="2484307" y="1772910"/>
                  <a:pt x="2419744" y="1846249"/>
                </a:cubicBezTo>
                <a:cubicBezTo>
                  <a:pt x="2415983" y="1849383"/>
                  <a:pt x="2402820" y="1866934"/>
                  <a:pt x="2402820" y="1871949"/>
                </a:cubicBezTo>
                <a:cubicBezTo>
                  <a:pt x="2402820" y="1900155"/>
                  <a:pt x="2402820" y="1938392"/>
                  <a:pt x="2402820" y="1973494"/>
                </a:cubicBezTo>
                <a:cubicBezTo>
                  <a:pt x="2414730" y="1958450"/>
                  <a:pt x="2754467" y="1591132"/>
                  <a:pt x="2898637" y="1428158"/>
                </a:cubicBezTo>
                <a:cubicBezTo>
                  <a:pt x="3003317" y="1309688"/>
                  <a:pt x="3077908" y="1241991"/>
                  <a:pt x="3170679" y="1205635"/>
                </a:cubicBezTo>
                <a:cubicBezTo>
                  <a:pt x="3317982" y="1147967"/>
                  <a:pt x="3401349" y="1112866"/>
                  <a:pt x="3539250" y="1066481"/>
                </a:cubicBezTo>
                <a:cubicBezTo>
                  <a:pt x="3625125" y="1037646"/>
                  <a:pt x="3758012" y="1003798"/>
                  <a:pt x="3844513" y="976845"/>
                </a:cubicBezTo>
                <a:cubicBezTo>
                  <a:pt x="4047604" y="912282"/>
                  <a:pt x="4246308" y="883448"/>
                  <a:pt x="4452532" y="829542"/>
                </a:cubicBezTo>
                <a:cubicBezTo>
                  <a:pt x="4628669" y="783783"/>
                  <a:pt x="4801673" y="739279"/>
                  <a:pt x="4977810" y="696028"/>
                </a:cubicBezTo>
                <a:cubicBezTo>
                  <a:pt x="5181527" y="644001"/>
                  <a:pt x="5185915" y="635226"/>
                  <a:pt x="5206600" y="592602"/>
                </a:cubicBezTo>
                <a:cubicBezTo>
                  <a:pt x="5218510" y="571290"/>
                  <a:pt x="5239196" y="534935"/>
                  <a:pt x="5248598" y="509234"/>
                </a:cubicBezTo>
                <a:close/>
                <a:moveTo>
                  <a:pt x="2537685" y="263402"/>
                </a:moveTo>
                <a:cubicBezTo>
                  <a:pt x="2412105" y="261052"/>
                  <a:pt x="2289522" y="269632"/>
                  <a:pt x="2120749" y="312412"/>
                </a:cubicBezTo>
                <a:cubicBezTo>
                  <a:pt x="1960283" y="353155"/>
                  <a:pt x="1815486" y="393899"/>
                  <a:pt x="1660661" y="455954"/>
                </a:cubicBezTo>
                <a:cubicBezTo>
                  <a:pt x="1551594" y="499832"/>
                  <a:pt x="1460705" y="546844"/>
                  <a:pt x="1367934" y="629585"/>
                </a:cubicBezTo>
                <a:cubicBezTo>
                  <a:pt x="1363547" y="633345"/>
                  <a:pt x="1359159" y="637106"/>
                  <a:pt x="1362920" y="642748"/>
                </a:cubicBezTo>
                <a:cubicBezTo>
                  <a:pt x="1366054" y="647135"/>
                  <a:pt x="1371069" y="644628"/>
                  <a:pt x="1375457" y="642748"/>
                </a:cubicBezTo>
                <a:cubicBezTo>
                  <a:pt x="1401783" y="632719"/>
                  <a:pt x="1577294" y="565022"/>
                  <a:pt x="1630574" y="546844"/>
                </a:cubicBezTo>
                <a:cubicBezTo>
                  <a:pt x="1789787" y="492937"/>
                  <a:pt x="1944612" y="467864"/>
                  <a:pt x="2110093" y="444045"/>
                </a:cubicBezTo>
                <a:cubicBezTo>
                  <a:pt x="2172149" y="435270"/>
                  <a:pt x="2492456" y="410196"/>
                  <a:pt x="2569555" y="409569"/>
                </a:cubicBezTo>
                <a:cubicBezTo>
                  <a:pt x="2635998" y="408943"/>
                  <a:pt x="3024002" y="428375"/>
                  <a:pt x="3329892" y="507354"/>
                </a:cubicBezTo>
                <a:cubicBezTo>
                  <a:pt x="3393828" y="534935"/>
                  <a:pt x="3394455" y="531800"/>
                  <a:pt x="3434571" y="520517"/>
                </a:cubicBezTo>
                <a:cubicBezTo>
                  <a:pt x="3456510" y="514876"/>
                  <a:pt x="3505402" y="508608"/>
                  <a:pt x="3492866" y="482908"/>
                </a:cubicBezTo>
                <a:cubicBezTo>
                  <a:pt x="3469046" y="440284"/>
                  <a:pt x="3350577" y="402674"/>
                  <a:pt x="3291655" y="385124"/>
                </a:cubicBezTo>
                <a:cubicBezTo>
                  <a:pt x="3089191" y="326202"/>
                  <a:pt x="2876072" y="279817"/>
                  <a:pt x="2666086" y="268534"/>
                </a:cubicBezTo>
                <a:cubicBezTo>
                  <a:pt x="2621738" y="266184"/>
                  <a:pt x="2579545" y="264186"/>
                  <a:pt x="2537685" y="263402"/>
                </a:cubicBezTo>
                <a:close/>
                <a:moveTo>
                  <a:pt x="5097532" y="191435"/>
                </a:moveTo>
                <a:cubicBezTo>
                  <a:pt x="5140156" y="196449"/>
                  <a:pt x="5169616" y="220269"/>
                  <a:pt x="5190928" y="256624"/>
                </a:cubicBezTo>
                <a:cubicBezTo>
                  <a:pt x="5207853" y="292980"/>
                  <a:pt x="5213494" y="328710"/>
                  <a:pt x="5173377" y="365065"/>
                </a:cubicBezTo>
                <a:cubicBezTo>
                  <a:pt x="5106934" y="412704"/>
                  <a:pt x="5073085" y="417092"/>
                  <a:pt x="4990972" y="435897"/>
                </a:cubicBezTo>
                <a:cubicBezTo>
                  <a:pt x="4891307" y="450314"/>
                  <a:pt x="4792269" y="463477"/>
                  <a:pt x="4693231" y="439031"/>
                </a:cubicBezTo>
                <a:cubicBezTo>
                  <a:pt x="4651234" y="420852"/>
                  <a:pt x="4646219" y="387631"/>
                  <a:pt x="4682575" y="350021"/>
                </a:cubicBezTo>
                <a:cubicBezTo>
                  <a:pt x="4735228" y="295488"/>
                  <a:pt x="4787254" y="263520"/>
                  <a:pt x="4870622" y="234686"/>
                </a:cubicBezTo>
                <a:cubicBezTo>
                  <a:pt x="4948348" y="205852"/>
                  <a:pt x="5046132" y="185167"/>
                  <a:pt x="5097532" y="191435"/>
                </a:cubicBezTo>
                <a:close/>
                <a:moveTo>
                  <a:pt x="5117592" y="109321"/>
                </a:moveTo>
                <a:cubicBezTo>
                  <a:pt x="5019180" y="104933"/>
                  <a:pt x="4905725" y="124365"/>
                  <a:pt x="4815463" y="161348"/>
                </a:cubicBezTo>
                <a:cubicBezTo>
                  <a:pt x="4704515" y="206479"/>
                  <a:pt x="3410125" y="672835"/>
                  <a:pt x="3168798" y="735518"/>
                </a:cubicBezTo>
                <a:cubicBezTo>
                  <a:pt x="3062238" y="763098"/>
                  <a:pt x="2956305" y="790678"/>
                  <a:pt x="2846611" y="798200"/>
                </a:cubicBezTo>
                <a:cubicBezTo>
                  <a:pt x="2693666" y="808856"/>
                  <a:pt x="2603403" y="812617"/>
                  <a:pt x="2452339" y="787544"/>
                </a:cubicBezTo>
                <a:cubicBezTo>
                  <a:pt x="2344525" y="769367"/>
                  <a:pt x="2195968" y="733637"/>
                  <a:pt x="2096930" y="687879"/>
                </a:cubicBezTo>
                <a:cubicBezTo>
                  <a:pt x="2083140" y="681611"/>
                  <a:pt x="2068723" y="680357"/>
                  <a:pt x="2054933" y="682865"/>
                </a:cubicBezTo>
                <a:cubicBezTo>
                  <a:pt x="2015443" y="689133"/>
                  <a:pt x="1933956" y="719221"/>
                  <a:pt x="1896347" y="731757"/>
                </a:cubicBezTo>
                <a:cubicBezTo>
                  <a:pt x="1848708" y="744293"/>
                  <a:pt x="1873154" y="776888"/>
                  <a:pt x="1886945" y="803215"/>
                </a:cubicBezTo>
                <a:cubicBezTo>
                  <a:pt x="1887572" y="804468"/>
                  <a:pt x="2331362" y="1677633"/>
                  <a:pt x="2374613" y="1734674"/>
                </a:cubicBezTo>
                <a:cubicBezTo>
                  <a:pt x="2385269" y="1748464"/>
                  <a:pt x="2393417" y="1753479"/>
                  <a:pt x="2403446" y="1734674"/>
                </a:cubicBezTo>
                <a:cubicBezTo>
                  <a:pt x="2409088" y="1724645"/>
                  <a:pt x="2868550" y="1206889"/>
                  <a:pt x="2948156" y="1155489"/>
                </a:cubicBezTo>
                <a:cubicBezTo>
                  <a:pt x="3045941" y="1092807"/>
                  <a:pt x="3149994" y="1045795"/>
                  <a:pt x="3257807" y="1005052"/>
                </a:cubicBezTo>
                <a:cubicBezTo>
                  <a:pt x="3354338" y="968696"/>
                  <a:pt x="4135986" y="738025"/>
                  <a:pt x="4451278" y="672835"/>
                </a:cubicBezTo>
                <a:cubicBezTo>
                  <a:pt x="4658757" y="620809"/>
                  <a:pt x="5158335" y="489803"/>
                  <a:pt x="5238569" y="426494"/>
                </a:cubicBezTo>
                <a:cubicBezTo>
                  <a:pt x="5302505" y="383243"/>
                  <a:pt x="5318175" y="314293"/>
                  <a:pt x="5294355" y="254118"/>
                </a:cubicBezTo>
                <a:cubicBezTo>
                  <a:pt x="5268029" y="149438"/>
                  <a:pt x="5157081" y="111201"/>
                  <a:pt x="5117592" y="109321"/>
                </a:cubicBezTo>
                <a:close/>
                <a:moveTo>
                  <a:pt x="5073166" y="1351"/>
                </a:moveTo>
                <a:cubicBezTo>
                  <a:pt x="5150657" y="-3507"/>
                  <a:pt x="5216003" y="4642"/>
                  <a:pt x="5252359" y="27207"/>
                </a:cubicBezTo>
                <a:cubicBezTo>
                  <a:pt x="5370828" y="98665"/>
                  <a:pt x="5442286" y="158840"/>
                  <a:pt x="5436645" y="422106"/>
                </a:cubicBezTo>
                <a:cubicBezTo>
                  <a:pt x="5430376" y="502339"/>
                  <a:pt x="5403423" y="591349"/>
                  <a:pt x="5345755" y="655911"/>
                </a:cubicBezTo>
                <a:cubicBezTo>
                  <a:pt x="5303131" y="703549"/>
                  <a:pt x="5249851" y="749308"/>
                  <a:pt x="5182781" y="766859"/>
                </a:cubicBezTo>
                <a:cubicBezTo>
                  <a:pt x="5014166" y="810110"/>
                  <a:pt x="4535899" y="941743"/>
                  <a:pt x="4464442" y="961801"/>
                </a:cubicBezTo>
                <a:cubicBezTo>
                  <a:pt x="4428713" y="971830"/>
                  <a:pt x="4403013" y="1005679"/>
                  <a:pt x="4403013" y="1043288"/>
                </a:cubicBezTo>
                <a:cubicBezTo>
                  <a:pt x="4403013" y="1201248"/>
                  <a:pt x="4403013" y="1359207"/>
                  <a:pt x="4403013" y="1517167"/>
                </a:cubicBezTo>
                <a:cubicBezTo>
                  <a:pt x="4403013" y="1552269"/>
                  <a:pt x="4403013" y="1552269"/>
                  <a:pt x="4439369" y="1555403"/>
                </a:cubicBezTo>
                <a:cubicBezTo>
                  <a:pt x="4475724" y="1559164"/>
                  <a:pt x="4512707" y="1562298"/>
                  <a:pt x="4549063" y="1566685"/>
                </a:cubicBezTo>
                <a:cubicBezTo>
                  <a:pt x="4581031" y="1571074"/>
                  <a:pt x="4611745" y="1577969"/>
                  <a:pt x="4622401" y="1614951"/>
                </a:cubicBezTo>
                <a:cubicBezTo>
                  <a:pt x="4636191" y="1697692"/>
                  <a:pt x="4636191" y="1781686"/>
                  <a:pt x="4635564" y="1865681"/>
                </a:cubicBezTo>
                <a:cubicBezTo>
                  <a:pt x="4635564" y="1889500"/>
                  <a:pt x="4639325" y="1907677"/>
                  <a:pt x="4661891" y="1918333"/>
                </a:cubicBezTo>
                <a:cubicBezTo>
                  <a:pt x="4704515" y="1946541"/>
                  <a:pt x="4684457" y="2029282"/>
                  <a:pt x="4679442" y="2076293"/>
                </a:cubicBezTo>
                <a:cubicBezTo>
                  <a:pt x="4663145" y="2231118"/>
                  <a:pt x="4492021" y="2825973"/>
                  <a:pt x="4441876" y="2973277"/>
                </a:cubicBezTo>
                <a:cubicBezTo>
                  <a:pt x="4416803" y="3048496"/>
                  <a:pt x="4298960" y="3290450"/>
                  <a:pt x="4270753" y="3339342"/>
                </a:cubicBezTo>
                <a:cubicBezTo>
                  <a:pt x="4230637" y="3408292"/>
                  <a:pt x="4185506" y="3473482"/>
                  <a:pt x="4138494" y="3538045"/>
                </a:cubicBezTo>
                <a:cubicBezTo>
                  <a:pt x="4118435" y="3564998"/>
                  <a:pt x="4092736" y="3591325"/>
                  <a:pt x="4087094" y="3625173"/>
                </a:cubicBezTo>
                <a:cubicBezTo>
                  <a:pt x="4081452" y="3660903"/>
                  <a:pt x="4003100" y="4100932"/>
                  <a:pt x="3945432" y="4279578"/>
                </a:cubicBezTo>
                <a:cubicBezTo>
                  <a:pt x="3933522" y="4317186"/>
                  <a:pt x="3910957" y="4342260"/>
                  <a:pt x="3878362" y="4361691"/>
                </a:cubicBezTo>
                <a:cubicBezTo>
                  <a:pt x="3642050" y="4487682"/>
                  <a:pt x="3302311" y="4606152"/>
                  <a:pt x="2965080" y="4629344"/>
                </a:cubicBezTo>
                <a:cubicBezTo>
                  <a:pt x="2780167" y="4640001"/>
                  <a:pt x="2519409" y="4619315"/>
                  <a:pt x="2335123" y="4599257"/>
                </a:cubicBezTo>
                <a:cubicBezTo>
                  <a:pt x="2066843" y="4564782"/>
                  <a:pt x="1891332" y="4534694"/>
                  <a:pt x="1642483" y="4402434"/>
                </a:cubicBezTo>
                <a:cubicBezTo>
                  <a:pt x="1621171" y="4389898"/>
                  <a:pt x="1367308" y="4221283"/>
                  <a:pt x="1277672" y="4134781"/>
                </a:cubicBezTo>
                <a:cubicBezTo>
                  <a:pt x="1264509" y="4122244"/>
                  <a:pt x="1256987" y="4108455"/>
                  <a:pt x="1252600" y="4091530"/>
                </a:cubicBezTo>
                <a:cubicBezTo>
                  <a:pt x="1233794" y="4015684"/>
                  <a:pt x="1194304" y="3702272"/>
                  <a:pt x="1184275" y="3623293"/>
                </a:cubicBezTo>
                <a:cubicBezTo>
                  <a:pt x="1183022" y="3614517"/>
                  <a:pt x="1179888" y="3607623"/>
                  <a:pt x="1174246" y="3600101"/>
                </a:cubicBezTo>
                <a:cubicBezTo>
                  <a:pt x="1045121" y="3420829"/>
                  <a:pt x="941068" y="3227767"/>
                  <a:pt x="862715" y="3021543"/>
                </a:cubicBezTo>
                <a:cubicBezTo>
                  <a:pt x="823225" y="2918117"/>
                  <a:pt x="768065" y="2665507"/>
                  <a:pt x="759916" y="2667387"/>
                </a:cubicBezTo>
                <a:cubicBezTo>
                  <a:pt x="732963" y="2673028"/>
                  <a:pt x="694727" y="2688699"/>
                  <a:pt x="643327" y="2698102"/>
                </a:cubicBezTo>
                <a:cubicBezTo>
                  <a:pt x="624523" y="2646075"/>
                  <a:pt x="516709" y="2406629"/>
                  <a:pt x="483487" y="2334544"/>
                </a:cubicBezTo>
                <a:cubicBezTo>
                  <a:pt x="421431" y="2196643"/>
                  <a:pt x="23399" y="1239484"/>
                  <a:pt x="2087" y="1171786"/>
                </a:cubicBezTo>
                <a:cubicBezTo>
                  <a:pt x="-2301" y="1158623"/>
                  <a:pt x="-420" y="1152355"/>
                  <a:pt x="13996" y="1145460"/>
                </a:cubicBezTo>
                <a:cubicBezTo>
                  <a:pt x="156285" y="1078390"/>
                  <a:pt x="876505" y="847719"/>
                  <a:pt x="945456" y="826407"/>
                </a:cubicBezTo>
                <a:cubicBezTo>
                  <a:pt x="968022" y="819512"/>
                  <a:pt x="986199" y="808229"/>
                  <a:pt x="1002497" y="790051"/>
                </a:cubicBezTo>
                <a:cubicBezTo>
                  <a:pt x="1102162" y="675343"/>
                  <a:pt x="1216870" y="577558"/>
                  <a:pt x="1344742" y="496071"/>
                </a:cubicBezTo>
                <a:cubicBezTo>
                  <a:pt x="1470733" y="415838"/>
                  <a:pt x="1605501" y="355663"/>
                  <a:pt x="1747790" y="310532"/>
                </a:cubicBezTo>
                <a:cubicBezTo>
                  <a:pt x="2040516" y="218388"/>
                  <a:pt x="2296260" y="133141"/>
                  <a:pt x="2693666" y="162601"/>
                </a:cubicBezTo>
                <a:cubicBezTo>
                  <a:pt x="3148113" y="190808"/>
                  <a:pt x="3401976" y="256625"/>
                  <a:pt x="3670257" y="429001"/>
                </a:cubicBezTo>
                <a:cubicBezTo>
                  <a:pt x="3693449" y="445925"/>
                  <a:pt x="3728551" y="449686"/>
                  <a:pt x="3741088" y="447179"/>
                </a:cubicBezTo>
                <a:cubicBezTo>
                  <a:pt x="3855170" y="420226"/>
                  <a:pt x="4300841" y="234686"/>
                  <a:pt x="4821104" y="53534"/>
                </a:cubicBezTo>
                <a:cubicBezTo>
                  <a:pt x="4906038" y="24073"/>
                  <a:pt x="4995674" y="6209"/>
                  <a:pt x="5073166" y="1351"/>
                </a:cubicBezTo>
                <a:close/>
              </a:path>
            </a:pathLst>
          </a:custGeom>
          <a:solidFill>
            <a:schemeClr val="accent5"/>
          </a:solidFill>
          <a:ln w="92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83DD153-0317-46F1-BF3D-0683B8360D6A}"/>
              </a:ext>
            </a:extLst>
          </p:cNvPr>
          <p:cNvGrpSpPr/>
          <p:nvPr/>
        </p:nvGrpSpPr>
        <p:grpSpPr>
          <a:xfrm rot="16435799">
            <a:off x="9079608" y="4142079"/>
            <a:ext cx="2396198" cy="3072418"/>
            <a:chOff x="-161226" y="697551"/>
            <a:chExt cx="3690474" cy="4731946"/>
          </a:xfrm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959179B-3137-4930-BE02-69E1154500AD}"/>
                </a:ext>
              </a:extLst>
            </p:cNvPr>
            <p:cNvSpPr/>
            <p:nvPr/>
          </p:nvSpPr>
          <p:spPr>
            <a:xfrm rot="4000132">
              <a:off x="-1182260" y="1718585"/>
              <a:ext cx="4207374" cy="2165306"/>
            </a:xfrm>
            <a:custGeom>
              <a:avLst/>
              <a:gdLst>
                <a:gd name="connsiteX0" fmla="*/ 4147055 w 4207374"/>
                <a:gd name="connsiteY0" fmla="*/ 1109959 h 2165306"/>
                <a:gd name="connsiteX1" fmla="*/ 4162177 w 4207374"/>
                <a:gd name="connsiteY1" fmla="*/ 1090475 h 2165306"/>
                <a:gd name="connsiteX2" fmla="*/ 4173836 w 4207374"/>
                <a:gd name="connsiteY2" fmla="*/ 1066148 h 2165306"/>
                <a:gd name="connsiteX3" fmla="*/ 4207374 w 4207374"/>
                <a:gd name="connsiteY3" fmla="*/ 1088020 h 2165306"/>
                <a:gd name="connsiteX4" fmla="*/ 4199669 w 4207374"/>
                <a:gd name="connsiteY4" fmla="*/ 1099405 h 2165306"/>
                <a:gd name="connsiteX5" fmla="*/ 4192978 w 4207374"/>
                <a:gd name="connsiteY5" fmla="*/ 1091489 h 2165306"/>
                <a:gd name="connsiteX6" fmla="*/ 4182970 w 4207374"/>
                <a:gd name="connsiteY6" fmla="*/ 1099594 h 2165306"/>
                <a:gd name="connsiteX7" fmla="*/ 4177107 w 4207374"/>
                <a:gd name="connsiteY7" fmla="*/ 1085143 h 2165306"/>
                <a:gd name="connsiteX8" fmla="*/ 4169017 w 4207374"/>
                <a:gd name="connsiteY8" fmla="*/ 1095364 h 2165306"/>
                <a:gd name="connsiteX9" fmla="*/ 4148998 w 4207374"/>
                <a:gd name="connsiteY9" fmla="*/ 1111573 h 2165306"/>
                <a:gd name="connsiteX10" fmla="*/ 4147055 w 4207374"/>
                <a:gd name="connsiteY10" fmla="*/ 1109959 h 2165306"/>
                <a:gd name="connsiteX11" fmla="*/ 1713082 w 4207374"/>
                <a:gd name="connsiteY11" fmla="*/ 317875 h 2165306"/>
                <a:gd name="connsiteX12" fmla="*/ 1712073 w 4207374"/>
                <a:gd name="connsiteY12" fmla="*/ 321916 h 2165306"/>
                <a:gd name="connsiteX13" fmla="*/ 1721669 w 4207374"/>
                <a:gd name="connsiteY13" fmla="*/ 313833 h 2165306"/>
                <a:gd name="connsiteX14" fmla="*/ 1725206 w 4207374"/>
                <a:gd name="connsiteY14" fmla="*/ 311813 h 2165306"/>
                <a:gd name="connsiteX15" fmla="*/ 1713082 w 4207374"/>
                <a:gd name="connsiteY15" fmla="*/ 317875 h 2165306"/>
                <a:gd name="connsiteX16" fmla="*/ 109609 w 4207374"/>
                <a:gd name="connsiteY16" fmla="*/ 1226063 h 2165306"/>
                <a:gd name="connsiteX17" fmla="*/ 116830 w 4207374"/>
                <a:gd name="connsiteY17" fmla="*/ 1220565 h 2165306"/>
                <a:gd name="connsiteX18" fmla="*/ 139562 w 4207374"/>
                <a:gd name="connsiteY18" fmla="*/ 1191267 h 2165306"/>
                <a:gd name="connsiteX19" fmla="*/ 181993 w 4207374"/>
                <a:gd name="connsiteY19" fmla="*/ 1156411 h 2165306"/>
                <a:gd name="connsiteX20" fmla="*/ 212807 w 4207374"/>
                <a:gd name="connsiteY20" fmla="*/ 1131154 h 2165306"/>
                <a:gd name="connsiteX21" fmla="*/ 227961 w 4207374"/>
                <a:gd name="connsiteY21" fmla="*/ 1115495 h 2165306"/>
                <a:gd name="connsiteX22" fmla="*/ 225941 w 4207374"/>
                <a:gd name="connsiteY22" fmla="*/ 1098825 h 2165306"/>
                <a:gd name="connsiteX23" fmla="*/ 236549 w 4207374"/>
                <a:gd name="connsiteY23" fmla="*/ 1105898 h 2165306"/>
                <a:gd name="connsiteX24" fmla="*/ 250693 w 4207374"/>
                <a:gd name="connsiteY24" fmla="*/ 1108928 h 2165306"/>
                <a:gd name="connsiteX25" fmla="*/ 278475 w 4207374"/>
                <a:gd name="connsiteY25" fmla="*/ 1095794 h 2165306"/>
                <a:gd name="connsiteX26" fmla="*/ 316361 w 4207374"/>
                <a:gd name="connsiteY26" fmla="*/ 1085187 h 2165306"/>
                <a:gd name="connsiteX27" fmla="*/ 380010 w 4207374"/>
                <a:gd name="connsiteY27" fmla="*/ 1053363 h 2165306"/>
                <a:gd name="connsiteX28" fmla="*/ 494677 w 4207374"/>
                <a:gd name="connsiteY28" fmla="*/ 993251 h 2165306"/>
                <a:gd name="connsiteX29" fmla="*/ 502254 w 4207374"/>
                <a:gd name="connsiteY29" fmla="*/ 987189 h 2165306"/>
                <a:gd name="connsiteX30" fmla="*/ 488616 w 4207374"/>
                <a:gd name="connsiteY30" fmla="*/ 986684 h 2165306"/>
                <a:gd name="connsiteX31" fmla="*/ 384556 w 4207374"/>
                <a:gd name="connsiteY31" fmla="*/ 1014972 h 2165306"/>
                <a:gd name="connsiteX32" fmla="*/ 379504 w 4207374"/>
                <a:gd name="connsiteY32" fmla="*/ 1012446 h 2165306"/>
                <a:gd name="connsiteX33" fmla="*/ 436586 w 4207374"/>
                <a:gd name="connsiteY33" fmla="*/ 981127 h 2165306"/>
                <a:gd name="connsiteX34" fmla="*/ 458812 w 4207374"/>
                <a:gd name="connsiteY34" fmla="*/ 977086 h 2165306"/>
                <a:gd name="connsiteX35" fmla="*/ 478512 w 4207374"/>
                <a:gd name="connsiteY35" fmla="*/ 947788 h 2165306"/>
                <a:gd name="connsiteX36" fmla="*/ 490637 w 4207374"/>
                <a:gd name="connsiteY36" fmla="*/ 932633 h 2165306"/>
                <a:gd name="connsiteX37" fmla="*/ 519430 w 4207374"/>
                <a:gd name="connsiteY37" fmla="*/ 938189 h 2165306"/>
                <a:gd name="connsiteX38" fmla="*/ 541655 w 4207374"/>
                <a:gd name="connsiteY38" fmla="*/ 920510 h 2165306"/>
                <a:gd name="connsiteX39" fmla="*/ 587118 w 4207374"/>
                <a:gd name="connsiteY39" fmla="*/ 934149 h 2165306"/>
                <a:gd name="connsiteX40" fmla="*/ 591665 w 4207374"/>
                <a:gd name="connsiteY40" fmla="*/ 933138 h 2165306"/>
                <a:gd name="connsiteX41" fmla="*/ 650261 w 4207374"/>
                <a:gd name="connsiteY41" fmla="*/ 908891 h 2165306"/>
                <a:gd name="connsiteX42" fmla="*/ 663395 w 4207374"/>
                <a:gd name="connsiteY42" fmla="*/ 900304 h 2165306"/>
                <a:gd name="connsiteX43" fmla="*/ 662385 w 4207374"/>
                <a:gd name="connsiteY43" fmla="*/ 885655 h 2165306"/>
                <a:gd name="connsiteX44" fmla="*/ 669456 w 4207374"/>
                <a:gd name="connsiteY44" fmla="*/ 851810 h 2165306"/>
                <a:gd name="connsiteX45" fmla="*/ 672487 w 4207374"/>
                <a:gd name="connsiteY45" fmla="*/ 891717 h 2165306"/>
                <a:gd name="connsiteX46" fmla="*/ 691178 w 4207374"/>
                <a:gd name="connsiteY46" fmla="*/ 900304 h 2165306"/>
                <a:gd name="connsiteX47" fmla="*/ 694714 w 4207374"/>
                <a:gd name="connsiteY47" fmla="*/ 891717 h 2165306"/>
                <a:gd name="connsiteX48" fmla="*/ 712393 w 4207374"/>
                <a:gd name="connsiteY48" fmla="*/ 886666 h 2165306"/>
                <a:gd name="connsiteX49" fmla="*/ 712899 w 4207374"/>
                <a:gd name="connsiteY49" fmla="*/ 886666 h 2165306"/>
                <a:gd name="connsiteX50" fmla="*/ 714919 w 4207374"/>
                <a:gd name="connsiteY50" fmla="*/ 883635 h 2165306"/>
                <a:gd name="connsiteX51" fmla="*/ 716940 w 4207374"/>
                <a:gd name="connsiteY51" fmla="*/ 868480 h 2165306"/>
                <a:gd name="connsiteX52" fmla="*/ 718960 w 4207374"/>
                <a:gd name="connsiteY52" fmla="*/ 869995 h 2165306"/>
                <a:gd name="connsiteX53" fmla="*/ 732094 w 4207374"/>
                <a:gd name="connsiteY53" fmla="*/ 880604 h 2165306"/>
                <a:gd name="connsiteX54" fmla="*/ 738661 w 4207374"/>
                <a:gd name="connsiteY54" fmla="*/ 876058 h 2165306"/>
                <a:gd name="connsiteX55" fmla="*/ 747754 w 4207374"/>
                <a:gd name="connsiteY55" fmla="*/ 863934 h 2165306"/>
                <a:gd name="connsiteX56" fmla="*/ 751795 w 4207374"/>
                <a:gd name="connsiteY56" fmla="*/ 863934 h 2165306"/>
                <a:gd name="connsiteX57" fmla="*/ 752805 w 4207374"/>
                <a:gd name="connsiteY57" fmla="*/ 862924 h 2165306"/>
                <a:gd name="connsiteX58" fmla="*/ 780083 w 4207374"/>
                <a:gd name="connsiteY58" fmla="*/ 861408 h 2165306"/>
                <a:gd name="connsiteX59" fmla="*/ 813422 w 4207374"/>
                <a:gd name="connsiteY59" fmla="*/ 849790 h 2165306"/>
                <a:gd name="connsiteX60" fmla="*/ 833628 w 4207374"/>
                <a:gd name="connsiteY60" fmla="*/ 847264 h 2165306"/>
                <a:gd name="connsiteX61" fmla="*/ 871514 w 4207374"/>
                <a:gd name="connsiteY61" fmla="*/ 835646 h 2165306"/>
                <a:gd name="connsiteX62" fmla="*/ 885152 w 4207374"/>
                <a:gd name="connsiteY62" fmla="*/ 842213 h 2165306"/>
                <a:gd name="connsiteX63" fmla="*/ 870504 w 4207374"/>
                <a:gd name="connsiteY63" fmla="*/ 847264 h 2165306"/>
                <a:gd name="connsiteX64" fmla="*/ 855349 w 4207374"/>
                <a:gd name="connsiteY64" fmla="*/ 850295 h 2165306"/>
                <a:gd name="connsiteX65" fmla="*/ 869493 w 4207374"/>
                <a:gd name="connsiteY65" fmla="*/ 854841 h 2165306"/>
                <a:gd name="connsiteX66" fmla="*/ 887173 w 4207374"/>
                <a:gd name="connsiteY66" fmla="*/ 861408 h 2165306"/>
                <a:gd name="connsiteX67" fmla="*/ 908894 w 4207374"/>
                <a:gd name="connsiteY67" fmla="*/ 859893 h 2165306"/>
                <a:gd name="connsiteX68" fmla="*/ 900812 w 4207374"/>
                <a:gd name="connsiteY68" fmla="*/ 849284 h 2165306"/>
                <a:gd name="connsiteX69" fmla="*/ 897781 w 4207374"/>
                <a:gd name="connsiteY69" fmla="*/ 836656 h 2165306"/>
                <a:gd name="connsiteX70" fmla="*/ 942233 w 4207374"/>
                <a:gd name="connsiteY70" fmla="*/ 799276 h 2165306"/>
                <a:gd name="connsiteX71" fmla="*/ 963450 w 4207374"/>
                <a:gd name="connsiteY71" fmla="*/ 788667 h 2165306"/>
                <a:gd name="connsiteX72" fmla="*/ 971028 w 4207374"/>
                <a:gd name="connsiteY72" fmla="*/ 768967 h 2165306"/>
                <a:gd name="connsiteX73" fmla="*/ 984666 w 4207374"/>
                <a:gd name="connsiteY73" fmla="*/ 740679 h 2165306"/>
                <a:gd name="connsiteX74" fmla="*/ 975573 w 4207374"/>
                <a:gd name="connsiteY74" fmla="*/ 784627 h 2165306"/>
                <a:gd name="connsiteX75" fmla="*/ 1006893 w 4207374"/>
                <a:gd name="connsiteY75" fmla="*/ 764926 h 2165306"/>
                <a:gd name="connsiteX76" fmla="*/ 1006892 w 4207374"/>
                <a:gd name="connsiteY76" fmla="*/ 755328 h 2165306"/>
                <a:gd name="connsiteX77" fmla="*/ 999315 w 4207374"/>
                <a:gd name="connsiteY77" fmla="*/ 740174 h 2165306"/>
                <a:gd name="connsiteX78" fmla="*/ 1027603 w 4207374"/>
                <a:gd name="connsiteY78" fmla="*/ 736638 h 2165306"/>
                <a:gd name="connsiteX79" fmla="*/ 1039221 w 4207374"/>
                <a:gd name="connsiteY79" fmla="*/ 735123 h 2165306"/>
                <a:gd name="connsiteX80" fmla="*/ 1083674 w 4207374"/>
                <a:gd name="connsiteY80" fmla="*/ 715927 h 2165306"/>
                <a:gd name="connsiteX81" fmla="*/ 1102869 w 4207374"/>
                <a:gd name="connsiteY81" fmla="*/ 701783 h 2165306"/>
                <a:gd name="connsiteX82" fmla="*/ 1146817 w 4207374"/>
                <a:gd name="connsiteY82" fmla="*/ 670970 h 2165306"/>
                <a:gd name="connsiteX83" fmla="*/ 1156414 w 4207374"/>
                <a:gd name="connsiteY83" fmla="*/ 649753 h 2165306"/>
                <a:gd name="connsiteX84" fmla="*/ 1200362 w 4207374"/>
                <a:gd name="connsiteY84" fmla="*/ 643186 h 2165306"/>
                <a:gd name="connsiteX85" fmla="*/ 1287247 w 4207374"/>
                <a:gd name="connsiteY85" fmla="*/ 618940 h 2165306"/>
                <a:gd name="connsiteX86" fmla="*/ 1274113 w 4207374"/>
                <a:gd name="connsiteY86" fmla="*/ 610857 h 2165306"/>
                <a:gd name="connsiteX87" fmla="*/ 1299875 w 4207374"/>
                <a:gd name="connsiteY87" fmla="*/ 587621 h 2165306"/>
                <a:gd name="connsiteX88" fmla="*/ 1310988 w 4207374"/>
                <a:gd name="connsiteY88" fmla="*/ 579034 h 2165306"/>
                <a:gd name="connsiteX89" fmla="*/ 1348368 w 4207374"/>
                <a:gd name="connsiteY89" fmla="*/ 538622 h 2165306"/>
                <a:gd name="connsiteX90" fmla="*/ 1367565 w 4207374"/>
                <a:gd name="connsiteY90" fmla="*/ 568425 h 2165306"/>
                <a:gd name="connsiteX91" fmla="*/ 1329173 w 4207374"/>
                <a:gd name="connsiteY91" fmla="*/ 583075 h 2165306"/>
                <a:gd name="connsiteX92" fmla="*/ 1339781 w 4207374"/>
                <a:gd name="connsiteY92" fmla="*/ 591662 h 2165306"/>
                <a:gd name="connsiteX93" fmla="*/ 1363523 w 4207374"/>
                <a:gd name="connsiteY93" fmla="*/ 597219 h 2165306"/>
                <a:gd name="connsiteX94" fmla="*/ 1349379 w 4207374"/>
                <a:gd name="connsiteY94" fmla="*/ 583579 h 2165306"/>
                <a:gd name="connsiteX95" fmla="*/ 1373626 w 4207374"/>
                <a:gd name="connsiteY95" fmla="*/ 572467 h 2165306"/>
                <a:gd name="connsiteX96" fmla="*/ 1376152 w 4207374"/>
                <a:gd name="connsiteY96" fmla="*/ 570446 h 2165306"/>
                <a:gd name="connsiteX97" fmla="*/ 1443336 w 4207374"/>
                <a:gd name="connsiteY97" fmla="*/ 556302 h 2165306"/>
                <a:gd name="connsiteX98" fmla="*/ 1462531 w 4207374"/>
                <a:gd name="connsiteY98" fmla="*/ 551756 h 2165306"/>
                <a:gd name="connsiteX99" fmla="*/ 1468088 w 4207374"/>
                <a:gd name="connsiteY99" fmla="*/ 545189 h 2165306"/>
                <a:gd name="connsiteX100" fmla="*/ 1456974 w 4207374"/>
                <a:gd name="connsiteY100" fmla="*/ 544179 h 2165306"/>
                <a:gd name="connsiteX101" fmla="*/ 1420099 w 4207374"/>
                <a:gd name="connsiteY101" fmla="*/ 545189 h 2165306"/>
                <a:gd name="connsiteX102" fmla="*/ 1458490 w 4207374"/>
                <a:gd name="connsiteY102" fmla="*/ 537106 h 2165306"/>
                <a:gd name="connsiteX103" fmla="*/ 1463037 w 4207374"/>
                <a:gd name="connsiteY103" fmla="*/ 528519 h 2165306"/>
                <a:gd name="connsiteX104" fmla="*/ 1473139 w 4207374"/>
                <a:gd name="connsiteY104" fmla="*/ 520942 h 2165306"/>
                <a:gd name="connsiteX105" fmla="*/ 1484757 w 4207374"/>
                <a:gd name="connsiteY105" fmla="*/ 514375 h 2165306"/>
                <a:gd name="connsiteX106" fmla="*/ 1496376 w 4207374"/>
                <a:gd name="connsiteY106" fmla="*/ 506798 h 2165306"/>
                <a:gd name="connsiteX107" fmla="*/ 1505973 w 4207374"/>
                <a:gd name="connsiteY107" fmla="*/ 502251 h 2165306"/>
                <a:gd name="connsiteX108" fmla="*/ 1519612 w 4207374"/>
                <a:gd name="connsiteY108" fmla="*/ 488613 h 2165306"/>
                <a:gd name="connsiteX109" fmla="*/ 1503953 w 4207374"/>
                <a:gd name="connsiteY109" fmla="*/ 469922 h 2165306"/>
                <a:gd name="connsiteX110" fmla="*/ 1521633 w 4207374"/>
                <a:gd name="connsiteY110" fmla="*/ 458809 h 2165306"/>
                <a:gd name="connsiteX111" fmla="*/ 1511025 w 4207374"/>
                <a:gd name="connsiteY111" fmla="*/ 445676 h 2165306"/>
                <a:gd name="connsiteX112" fmla="*/ 1559519 w 4207374"/>
                <a:gd name="connsiteY112" fmla="*/ 425975 h 2165306"/>
                <a:gd name="connsiteX113" fmla="*/ 1564571 w 4207374"/>
                <a:gd name="connsiteY113" fmla="*/ 397687 h 2165306"/>
                <a:gd name="connsiteX114" fmla="*/ 1583260 w 4207374"/>
                <a:gd name="connsiteY114" fmla="*/ 394657 h 2165306"/>
                <a:gd name="connsiteX115" fmla="*/ 1643878 w 4207374"/>
                <a:gd name="connsiteY115" fmla="*/ 385564 h 2165306"/>
                <a:gd name="connsiteX116" fmla="*/ 1639836 w 4207374"/>
                <a:gd name="connsiteY116" fmla="*/ 378492 h 2165306"/>
                <a:gd name="connsiteX117" fmla="*/ 1638321 w 4207374"/>
                <a:gd name="connsiteY117" fmla="*/ 367883 h 2165306"/>
                <a:gd name="connsiteX118" fmla="*/ 1649939 w 4207374"/>
                <a:gd name="connsiteY118" fmla="*/ 339091 h 2165306"/>
                <a:gd name="connsiteX119" fmla="*/ 1681763 w 4207374"/>
                <a:gd name="connsiteY119" fmla="*/ 303731 h 2165306"/>
                <a:gd name="connsiteX120" fmla="*/ 1630744 w 4207374"/>
                <a:gd name="connsiteY120" fmla="*/ 298174 h 2165306"/>
                <a:gd name="connsiteX121" fmla="*/ 1704495 w 4207374"/>
                <a:gd name="connsiteY121" fmla="*/ 292618 h 2165306"/>
                <a:gd name="connsiteX122" fmla="*/ 1681258 w 4207374"/>
                <a:gd name="connsiteY122" fmla="*/ 282514 h 2165306"/>
                <a:gd name="connsiteX123" fmla="*/ 1685804 w 4207374"/>
                <a:gd name="connsiteY123" fmla="*/ 263319 h 2165306"/>
                <a:gd name="connsiteX124" fmla="*/ 1721670 w 4207374"/>
                <a:gd name="connsiteY124" fmla="*/ 275948 h 2165306"/>
                <a:gd name="connsiteX125" fmla="*/ 1720659 w 4207374"/>
                <a:gd name="connsiteY125" fmla="*/ 256753 h 2165306"/>
                <a:gd name="connsiteX126" fmla="*/ 1744906 w 4207374"/>
                <a:gd name="connsiteY126" fmla="*/ 269886 h 2165306"/>
                <a:gd name="connsiteX127" fmla="*/ 1734803 w 4207374"/>
                <a:gd name="connsiteY127" fmla="*/ 270896 h 2165306"/>
                <a:gd name="connsiteX128" fmla="*/ 1757029 w 4207374"/>
                <a:gd name="connsiteY128" fmla="*/ 281504 h 2165306"/>
                <a:gd name="connsiteX129" fmla="*/ 1763596 w 4207374"/>
                <a:gd name="connsiteY129" fmla="*/ 289081 h 2165306"/>
                <a:gd name="connsiteX130" fmla="*/ 1812090 w 4207374"/>
                <a:gd name="connsiteY130" fmla="*/ 253722 h 2165306"/>
                <a:gd name="connsiteX131" fmla="*/ 1815626 w 4207374"/>
                <a:gd name="connsiteY131" fmla="*/ 253216 h 2165306"/>
                <a:gd name="connsiteX132" fmla="*/ 1884831 w 4207374"/>
                <a:gd name="connsiteY132" fmla="*/ 208764 h 2165306"/>
                <a:gd name="connsiteX133" fmla="*/ 1906047 w 4207374"/>
                <a:gd name="connsiteY133" fmla="*/ 198156 h 2165306"/>
                <a:gd name="connsiteX134" fmla="*/ 1907562 w 4207374"/>
                <a:gd name="connsiteY134" fmla="*/ 203207 h 2165306"/>
                <a:gd name="connsiteX135" fmla="*/ 1958076 w 4207374"/>
                <a:gd name="connsiteY135" fmla="*/ 191589 h 2165306"/>
                <a:gd name="connsiteX136" fmla="*/ 1957571 w 4207374"/>
                <a:gd name="connsiteY136" fmla="*/ 196135 h 2165306"/>
                <a:gd name="connsiteX137" fmla="*/ 1957066 w 4207374"/>
                <a:gd name="connsiteY137" fmla="*/ 196640 h 2165306"/>
                <a:gd name="connsiteX138" fmla="*/ 1974747 w 4207374"/>
                <a:gd name="connsiteY138" fmla="*/ 186032 h 2165306"/>
                <a:gd name="connsiteX139" fmla="*/ 1974746 w 4207374"/>
                <a:gd name="connsiteY139" fmla="*/ 177445 h 2165306"/>
                <a:gd name="connsiteX140" fmla="*/ 1975251 w 4207374"/>
                <a:gd name="connsiteY140" fmla="*/ 176940 h 2165306"/>
                <a:gd name="connsiteX141" fmla="*/ 1982828 w 4207374"/>
                <a:gd name="connsiteY141" fmla="*/ 174414 h 2165306"/>
                <a:gd name="connsiteX142" fmla="*/ 2014652 w 4207374"/>
                <a:gd name="connsiteY142" fmla="*/ 121879 h 2165306"/>
                <a:gd name="connsiteX143" fmla="*/ 2022230 w 4207374"/>
                <a:gd name="connsiteY143" fmla="*/ 120364 h 2165306"/>
                <a:gd name="connsiteX144" fmla="*/ 2020714 w 4207374"/>
                <a:gd name="connsiteY144" fmla="*/ 122889 h 2165306"/>
                <a:gd name="connsiteX145" fmla="*/ 2020209 w 4207374"/>
                <a:gd name="connsiteY145" fmla="*/ 124405 h 2165306"/>
                <a:gd name="connsiteX146" fmla="*/ 2021724 w 4207374"/>
                <a:gd name="connsiteY146" fmla="*/ 125415 h 2165306"/>
                <a:gd name="connsiteX147" fmla="*/ 2030817 w 4207374"/>
                <a:gd name="connsiteY147" fmla="*/ 125920 h 2165306"/>
                <a:gd name="connsiteX148" fmla="*/ 2011622 w 4207374"/>
                <a:gd name="connsiteY148" fmla="*/ 154713 h 2165306"/>
                <a:gd name="connsiteX149" fmla="*/ 2015157 w 4207374"/>
                <a:gd name="connsiteY149" fmla="*/ 156228 h 2165306"/>
                <a:gd name="connsiteX150" fmla="*/ 2014147 w 4207374"/>
                <a:gd name="connsiteY150" fmla="*/ 157239 h 2165306"/>
                <a:gd name="connsiteX151" fmla="*/ 1999498 w 4207374"/>
                <a:gd name="connsiteY151" fmla="*/ 177445 h 2165306"/>
                <a:gd name="connsiteX152" fmla="*/ 2056579 w 4207374"/>
                <a:gd name="connsiteY152" fmla="*/ 156229 h 2165306"/>
                <a:gd name="connsiteX153" fmla="*/ 2053548 w 4207374"/>
                <a:gd name="connsiteY153" fmla="*/ 156734 h 2165306"/>
                <a:gd name="connsiteX154" fmla="*/ 2066682 w 4207374"/>
                <a:gd name="connsiteY154" fmla="*/ 131982 h 2165306"/>
                <a:gd name="connsiteX155" fmla="*/ 2081836 w 4207374"/>
                <a:gd name="connsiteY155" fmla="*/ 125920 h 2165306"/>
                <a:gd name="connsiteX156" fmla="*/ 2082342 w 4207374"/>
                <a:gd name="connsiteY156" fmla="*/ 134508 h 2165306"/>
                <a:gd name="connsiteX157" fmla="*/ 2075270 w 4207374"/>
                <a:gd name="connsiteY157" fmla="*/ 144610 h 2165306"/>
                <a:gd name="connsiteX158" fmla="*/ 2089413 w 4207374"/>
                <a:gd name="connsiteY158" fmla="*/ 142590 h 2165306"/>
                <a:gd name="connsiteX159" fmla="*/ 2097496 w 4207374"/>
                <a:gd name="connsiteY159" fmla="*/ 142590 h 2165306"/>
                <a:gd name="connsiteX160" fmla="*/ 2090929 w 4207374"/>
                <a:gd name="connsiteY160" fmla="*/ 139559 h 2165306"/>
                <a:gd name="connsiteX161" fmla="*/ 2110629 w 4207374"/>
                <a:gd name="connsiteY161" fmla="*/ 128951 h 2165306"/>
                <a:gd name="connsiteX162" fmla="*/ 2143969 w 4207374"/>
                <a:gd name="connsiteY162" fmla="*/ 115818 h 2165306"/>
                <a:gd name="connsiteX163" fmla="*/ 2106083 w 4207374"/>
                <a:gd name="connsiteY163" fmla="*/ 123900 h 2165306"/>
                <a:gd name="connsiteX164" fmla="*/ 2163670 w 4207374"/>
                <a:gd name="connsiteY164" fmla="*/ 102684 h 2165306"/>
                <a:gd name="connsiteX165" fmla="*/ 2188423 w 4207374"/>
                <a:gd name="connsiteY165" fmla="*/ 111776 h 2165306"/>
                <a:gd name="connsiteX166" fmla="*/ 2250049 w 4207374"/>
                <a:gd name="connsiteY166" fmla="*/ 78437 h 2165306"/>
                <a:gd name="connsiteX167" fmla="*/ 2296522 w 4207374"/>
                <a:gd name="connsiteY167" fmla="*/ 81467 h 2165306"/>
                <a:gd name="connsiteX168" fmla="*/ 2309656 w 4207374"/>
                <a:gd name="connsiteY168" fmla="*/ 88034 h 2165306"/>
                <a:gd name="connsiteX169" fmla="*/ 2308140 w 4207374"/>
                <a:gd name="connsiteY169" fmla="*/ 91066 h 2165306"/>
                <a:gd name="connsiteX170" fmla="*/ 2339964 w 4207374"/>
                <a:gd name="connsiteY170" fmla="*/ 90055 h 2165306"/>
                <a:gd name="connsiteX171" fmla="*/ 2329357 w 4207374"/>
                <a:gd name="connsiteY171" fmla="*/ 112787 h 2165306"/>
                <a:gd name="connsiteX172" fmla="*/ 2295512 w 4207374"/>
                <a:gd name="connsiteY172" fmla="*/ 128446 h 2165306"/>
                <a:gd name="connsiteX173" fmla="*/ 2356635 w 4207374"/>
                <a:gd name="connsiteY173" fmla="*/ 125415 h 2165306"/>
                <a:gd name="connsiteX174" fmla="*/ 2370779 w 4207374"/>
                <a:gd name="connsiteY174" fmla="*/ 121374 h 2165306"/>
                <a:gd name="connsiteX175" fmla="*/ 2359665 w 4207374"/>
                <a:gd name="connsiteY175" fmla="*/ 112281 h 2165306"/>
                <a:gd name="connsiteX176" fmla="*/ 2349057 w 4207374"/>
                <a:gd name="connsiteY176" fmla="*/ 108745 h 2165306"/>
                <a:gd name="connsiteX177" fmla="*/ 2363202 w 4207374"/>
                <a:gd name="connsiteY177" fmla="*/ 95107 h 2165306"/>
                <a:gd name="connsiteX178" fmla="*/ 2452611 w 4207374"/>
                <a:gd name="connsiteY178" fmla="*/ 75406 h 2165306"/>
                <a:gd name="connsiteX179" fmla="*/ 2473828 w 4207374"/>
                <a:gd name="connsiteY179" fmla="*/ 59241 h 2165306"/>
                <a:gd name="connsiteX180" fmla="*/ 2434426 w 4207374"/>
                <a:gd name="connsiteY180" fmla="*/ 62778 h 2165306"/>
                <a:gd name="connsiteX181" fmla="*/ 2434932 w 4207374"/>
                <a:gd name="connsiteY181" fmla="*/ 54695 h 2165306"/>
                <a:gd name="connsiteX182" fmla="*/ 2461199 w 4207374"/>
                <a:gd name="connsiteY182" fmla="*/ 47623 h 2165306"/>
                <a:gd name="connsiteX183" fmla="*/ 2498580 w 4207374"/>
                <a:gd name="connsiteY183" fmla="*/ 38025 h 2165306"/>
                <a:gd name="connsiteX184" fmla="*/ 2503631 w 4207374"/>
                <a:gd name="connsiteY184" fmla="*/ 34994 h 2165306"/>
                <a:gd name="connsiteX185" fmla="*/ 2517270 w 4207374"/>
                <a:gd name="connsiteY185" fmla="*/ 14789 h 2165306"/>
                <a:gd name="connsiteX186" fmla="*/ 2533877 w 4207374"/>
                <a:gd name="connsiteY186" fmla="*/ 5444 h 2165306"/>
                <a:gd name="connsiteX187" fmla="*/ 2538983 w 4207374"/>
                <a:gd name="connsiteY187" fmla="*/ 0 h 2165306"/>
                <a:gd name="connsiteX188" fmla="*/ 4159671 w 4207374"/>
                <a:gd name="connsiteY188" fmla="*/ 1056911 h 2165306"/>
                <a:gd name="connsiteX189" fmla="*/ 4158195 w 4207374"/>
                <a:gd name="connsiteY189" fmla="*/ 1058416 h 2165306"/>
                <a:gd name="connsiteX190" fmla="*/ 4157591 w 4207374"/>
                <a:gd name="connsiteY190" fmla="*/ 1060409 h 2165306"/>
                <a:gd name="connsiteX191" fmla="*/ 4134740 w 4207374"/>
                <a:gd name="connsiteY191" fmla="*/ 1103283 h 2165306"/>
                <a:gd name="connsiteX192" fmla="*/ 4127547 w 4207374"/>
                <a:gd name="connsiteY192" fmla="*/ 1136308 h 2165306"/>
                <a:gd name="connsiteX193" fmla="*/ 4128791 w 4207374"/>
                <a:gd name="connsiteY193" fmla="*/ 1223865 h 2165306"/>
                <a:gd name="connsiteX194" fmla="*/ 4132787 w 4207374"/>
                <a:gd name="connsiteY194" fmla="*/ 1276155 h 2165306"/>
                <a:gd name="connsiteX195" fmla="*/ 4142227 w 4207374"/>
                <a:gd name="connsiteY195" fmla="*/ 1361588 h 2165306"/>
                <a:gd name="connsiteX196" fmla="*/ 4136154 w 4207374"/>
                <a:gd name="connsiteY196" fmla="*/ 1371910 h 2165306"/>
                <a:gd name="connsiteX197" fmla="*/ 4127595 w 4207374"/>
                <a:gd name="connsiteY197" fmla="*/ 1360866 h 2165306"/>
                <a:gd name="connsiteX198" fmla="*/ 4115017 w 4207374"/>
                <a:gd name="connsiteY198" fmla="*/ 1298038 h 2165306"/>
                <a:gd name="connsiteX199" fmla="*/ 4107403 w 4207374"/>
                <a:gd name="connsiteY199" fmla="*/ 1267822 h 2165306"/>
                <a:gd name="connsiteX200" fmla="*/ 4104196 w 4207374"/>
                <a:gd name="connsiteY200" fmla="*/ 1261090 h 2165306"/>
                <a:gd name="connsiteX201" fmla="*/ 4093600 w 4207374"/>
                <a:gd name="connsiteY201" fmla="*/ 1260567 h 2165306"/>
                <a:gd name="connsiteX202" fmla="*/ 4086082 w 4207374"/>
                <a:gd name="connsiteY202" fmla="*/ 1259184 h 2165306"/>
                <a:gd name="connsiteX203" fmla="*/ 4076851 w 4207374"/>
                <a:gd name="connsiteY203" fmla="*/ 1261763 h 2165306"/>
                <a:gd name="connsiteX204" fmla="*/ 4080906 w 4207374"/>
                <a:gd name="connsiteY204" fmla="*/ 1251343 h 2165306"/>
                <a:gd name="connsiteX205" fmla="*/ 4094347 w 4207374"/>
                <a:gd name="connsiteY205" fmla="*/ 1245431 h 2165306"/>
                <a:gd name="connsiteX206" fmla="*/ 4110650 w 4207374"/>
                <a:gd name="connsiteY206" fmla="*/ 1181499 h 2165306"/>
                <a:gd name="connsiteX207" fmla="*/ 4098254 w 4207374"/>
                <a:gd name="connsiteY207" fmla="*/ 1166220 h 2165306"/>
                <a:gd name="connsiteX208" fmla="*/ 4082976 w 4207374"/>
                <a:gd name="connsiteY208" fmla="*/ 1178616 h 2165306"/>
                <a:gd name="connsiteX209" fmla="*/ 4079749 w 4207374"/>
                <a:gd name="connsiteY209" fmla="*/ 1182503 h 2165306"/>
                <a:gd name="connsiteX210" fmla="*/ 4079678 w 4207374"/>
                <a:gd name="connsiteY210" fmla="*/ 1224983 h 2165306"/>
                <a:gd name="connsiteX211" fmla="*/ 4067755 w 4207374"/>
                <a:gd name="connsiteY211" fmla="*/ 1200118 h 2165306"/>
                <a:gd name="connsiteX212" fmla="*/ 4057870 w 4207374"/>
                <a:gd name="connsiteY212" fmla="*/ 1205700 h 2165306"/>
                <a:gd name="connsiteX213" fmla="*/ 4040062 w 4207374"/>
                <a:gd name="connsiteY213" fmla="*/ 1207855 h 2165306"/>
                <a:gd name="connsiteX214" fmla="*/ 4011647 w 4207374"/>
                <a:gd name="connsiteY214" fmla="*/ 1230224 h 2165306"/>
                <a:gd name="connsiteX215" fmla="*/ 4004715 w 4207374"/>
                <a:gd name="connsiteY215" fmla="*/ 1237468 h 2165306"/>
                <a:gd name="connsiteX216" fmla="*/ 3954800 w 4207374"/>
                <a:gd name="connsiteY216" fmla="*/ 1285582 h 2165306"/>
                <a:gd name="connsiteX217" fmla="*/ 3948547 w 4207374"/>
                <a:gd name="connsiteY217" fmla="*/ 1289319 h 2165306"/>
                <a:gd name="connsiteX218" fmla="*/ 3932105 w 4207374"/>
                <a:gd name="connsiteY218" fmla="*/ 1335543 h 2165306"/>
                <a:gd name="connsiteX219" fmla="*/ 3895854 w 4207374"/>
                <a:gd name="connsiteY219" fmla="*/ 1332238 h 2165306"/>
                <a:gd name="connsiteX220" fmla="*/ 3883017 w 4207374"/>
                <a:gd name="connsiteY220" fmla="*/ 1336156 h 2165306"/>
                <a:gd name="connsiteX221" fmla="*/ 3841203 w 4207374"/>
                <a:gd name="connsiteY221" fmla="*/ 1353311 h 2165306"/>
                <a:gd name="connsiteX222" fmla="*/ 3756476 w 4207374"/>
                <a:gd name="connsiteY222" fmla="*/ 1399708 h 2165306"/>
                <a:gd name="connsiteX223" fmla="*/ 3736657 w 4207374"/>
                <a:gd name="connsiteY223" fmla="*/ 1411879 h 2165306"/>
                <a:gd name="connsiteX224" fmla="*/ 3734365 w 4207374"/>
                <a:gd name="connsiteY224" fmla="*/ 1417330 h 2165306"/>
                <a:gd name="connsiteX225" fmla="*/ 3741354 w 4207374"/>
                <a:gd name="connsiteY225" fmla="*/ 1419192 h 2165306"/>
                <a:gd name="connsiteX226" fmla="*/ 3804637 w 4207374"/>
                <a:gd name="connsiteY226" fmla="*/ 1407648 h 2165306"/>
                <a:gd name="connsiteX227" fmla="*/ 3915394 w 4207374"/>
                <a:gd name="connsiteY227" fmla="*/ 1356467 h 2165306"/>
                <a:gd name="connsiteX228" fmla="*/ 3928785 w 4207374"/>
                <a:gd name="connsiteY228" fmla="*/ 1351564 h 2165306"/>
                <a:gd name="connsiteX229" fmla="*/ 3916303 w 4207374"/>
                <a:gd name="connsiteY229" fmla="*/ 1358534 h 2165306"/>
                <a:gd name="connsiteX230" fmla="*/ 3807539 w 4207374"/>
                <a:gd name="connsiteY230" fmla="*/ 1410319 h 2165306"/>
                <a:gd name="connsiteX231" fmla="*/ 3777735 w 4207374"/>
                <a:gd name="connsiteY231" fmla="*/ 1430090 h 2165306"/>
                <a:gd name="connsiteX232" fmla="*/ 3762526 w 4207374"/>
                <a:gd name="connsiteY232" fmla="*/ 1430857 h 2165306"/>
                <a:gd name="connsiteX233" fmla="*/ 3746021 w 4207374"/>
                <a:gd name="connsiteY233" fmla="*/ 1457860 h 2165306"/>
                <a:gd name="connsiteX234" fmla="*/ 3735737 w 4207374"/>
                <a:gd name="connsiteY234" fmla="*/ 1471514 h 2165306"/>
                <a:gd name="connsiteX235" fmla="*/ 3717948 w 4207374"/>
                <a:gd name="connsiteY235" fmla="*/ 1463050 h 2165306"/>
                <a:gd name="connsiteX236" fmla="*/ 3701965 w 4207374"/>
                <a:gd name="connsiteY236" fmla="*/ 1479456 h 2165306"/>
                <a:gd name="connsiteX237" fmla="*/ 3682655 w 4207374"/>
                <a:gd name="connsiteY237" fmla="*/ 1460803 h 2165306"/>
                <a:gd name="connsiteX238" fmla="*/ 3662961 w 4207374"/>
                <a:gd name="connsiteY238" fmla="*/ 1470452 h 2165306"/>
                <a:gd name="connsiteX239" fmla="*/ 3644574 w 4207374"/>
                <a:gd name="connsiteY239" fmla="*/ 1474096 h 2165306"/>
                <a:gd name="connsiteX240" fmla="*/ 3610609 w 4207374"/>
                <a:gd name="connsiteY240" fmla="*/ 1496191 h 2165306"/>
                <a:gd name="connsiteX241" fmla="*/ 3600232 w 4207374"/>
                <a:gd name="connsiteY241" fmla="*/ 1481012 h 2165306"/>
                <a:gd name="connsiteX242" fmla="*/ 3576880 w 4207374"/>
                <a:gd name="connsiteY242" fmla="*/ 1493010 h 2165306"/>
                <a:gd name="connsiteX243" fmla="*/ 3552652 w 4207374"/>
                <a:gd name="connsiteY243" fmla="*/ 1512551 h 2165306"/>
                <a:gd name="connsiteX244" fmla="*/ 3532976 w 4207374"/>
                <a:gd name="connsiteY244" fmla="*/ 1511580 h 2165306"/>
                <a:gd name="connsiteX245" fmla="*/ 3514365 w 4207374"/>
                <a:gd name="connsiteY245" fmla="*/ 1519765 h 2165306"/>
                <a:gd name="connsiteX246" fmla="*/ 3495622 w 4207374"/>
                <a:gd name="connsiteY246" fmla="*/ 1520358 h 2165306"/>
                <a:gd name="connsiteX247" fmla="*/ 3483058 w 4207374"/>
                <a:gd name="connsiteY247" fmla="*/ 1518727 h 2165306"/>
                <a:gd name="connsiteX248" fmla="*/ 3491447 w 4207374"/>
                <a:gd name="connsiteY248" fmla="*/ 1502451 h 2165306"/>
                <a:gd name="connsiteX249" fmla="*/ 3514954 w 4207374"/>
                <a:gd name="connsiteY249" fmla="*/ 1497540 h 2165306"/>
                <a:gd name="connsiteX250" fmla="*/ 3519893 w 4207374"/>
                <a:gd name="connsiteY250" fmla="*/ 1489692 h 2165306"/>
                <a:gd name="connsiteX251" fmla="*/ 3526677 w 4207374"/>
                <a:gd name="connsiteY251" fmla="*/ 1485476 h 2165306"/>
                <a:gd name="connsiteX252" fmla="*/ 3587712 w 4207374"/>
                <a:gd name="connsiteY252" fmla="*/ 1468257 h 2165306"/>
                <a:gd name="connsiteX253" fmla="*/ 3642686 w 4207374"/>
                <a:gd name="connsiteY253" fmla="*/ 1440623 h 2165306"/>
                <a:gd name="connsiteX254" fmla="*/ 3654363 w 4207374"/>
                <a:gd name="connsiteY254" fmla="*/ 1439682 h 2165306"/>
                <a:gd name="connsiteX255" fmla="*/ 3661047 w 4207374"/>
                <a:gd name="connsiteY255" fmla="*/ 1437483 h 2165306"/>
                <a:gd name="connsiteX256" fmla="*/ 3717659 w 4207374"/>
                <a:gd name="connsiteY256" fmla="*/ 1407402 h 2165306"/>
                <a:gd name="connsiteX257" fmla="*/ 3723806 w 4207374"/>
                <a:gd name="connsiteY257" fmla="*/ 1395567 h 2165306"/>
                <a:gd name="connsiteX258" fmla="*/ 3718052 w 4207374"/>
                <a:gd name="connsiteY258" fmla="*/ 1389214 h 2165306"/>
                <a:gd name="connsiteX259" fmla="*/ 3682011 w 4207374"/>
                <a:gd name="connsiteY259" fmla="*/ 1402103 h 2165306"/>
                <a:gd name="connsiteX260" fmla="*/ 3714163 w 4207374"/>
                <a:gd name="connsiteY260" fmla="*/ 1385987 h 2165306"/>
                <a:gd name="connsiteX261" fmla="*/ 3714367 w 4207374"/>
                <a:gd name="connsiteY261" fmla="*/ 1351101 h 2165306"/>
                <a:gd name="connsiteX262" fmla="*/ 3710430 w 4207374"/>
                <a:gd name="connsiteY262" fmla="*/ 1348884 h 2165306"/>
                <a:gd name="connsiteX263" fmla="*/ 3685335 w 4207374"/>
                <a:gd name="connsiteY263" fmla="*/ 1355232 h 2165306"/>
                <a:gd name="connsiteX264" fmla="*/ 3679960 w 4207374"/>
                <a:gd name="connsiteY264" fmla="*/ 1351426 h 2165306"/>
                <a:gd name="connsiteX265" fmla="*/ 3667596 w 4207374"/>
                <a:gd name="connsiteY265" fmla="*/ 1345758 h 2165306"/>
                <a:gd name="connsiteX266" fmla="*/ 3661640 w 4207374"/>
                <a:gd name="connsiteY266" fmla="*/ 1343441 h 2165306"/>
                <a:gd name="connsiteX267" fmla="*/ 3656215 w 4207374"/>
                <a:gd name="connsiteY267" fmla="*/ 1340645 h 2165306"/>
                <a:gd name="connsiteX268" fmla="*/ 3615742 w 4207374"/>
                <a:gd name="connsiteY268" fmla="*/ 1361407 h 2165306"/>
                <a:gd name="connsiteX269" fmla="*/ 3591581 w 4207374"/>
                <a:gd name="connsiteY269" fmla="*/ 1369319 h 2165306"/>
                <a:gd name="connsiteX270" fmla="*/ 3576626 w 4207374"/>
                <a:gd name="connsiteY270" fmla="*/ 1375156 h 2165306"/>
                <a:gd name="connsiteX271" fmla="*/ 3543249 w 4207374"/>
                <a:gd name="connsiteY271" fmla="*/ 1405877 h 2165306"/>
                <a:gd name="connsiteX272" fmla="*/ 3539424 w 4207374"/>
                <a:gd name="connsiteY272" fmla="*/ 1421874 h 2165306"/>
                <a:gd name="connsiteX273" fmla="*/ 3565479 w 4207374"/>
                <a:gd name="connsiteY273" fmla="*/ 1416584 h 2165306"/>
                <a:gd name="connsiteX274" fmla="*/ 3585099 w 4207374"/>
                <a:gd name="connsiteY274" fmla="*/ 1408449 h 2165306"/>
                <a:gd name="connsiteX275" fmla="*/ 3565311 w 4207374"/>
                <a:gd name="connsiteY275" fmla="*/ 1430231 h 2165306"/>
                <a:gd name="connsiteX276" fmla="*/ 3542676 w 4207374"/>
                <a:gd name="connsiteY276" fmla="*/ 1458448 h 2165306"/>
                <a:gd name="connsiteX277" fmla="*/ 3512093 w 4207374"/>
                <a:gd name="connsiteY277" fmla="*/ 1442779 h 2165306"/>
                <a:gd name="connsiteX278" fmla="*/ 3528330 w 4207374"/>
                <a:gd name="connsiteY278" fmla="*/ 1431441 h 2165306"/>
                <a:gd name="connsiteX279" fmla="*/ 3528506 w 4207374"/>
                <a:gd name="connsiteY279" fmla="*/ 1427910 h 2165306"/>
                <a:gd name="connsiteX280" fmla="*/ 3524998 w 4207374"/>
                <a:gd name="connsiteY280" fmla="*/ 1427231 h 2165306"/>
                <a:gd name="connsiteX281" fmla="*/ 3523459 w 4207374"/>
                <a:gd name="connsiteY281" fmla="*/ 1427661 h 2165306"/>
                <a:gd name="connsiteX282" fmla="*/ 3478532 w 4207374"/>
                <a:gd name="connsiteY282" fmla="*/ 1425949 h 2165306"/>
                <a:gd name="connsiteX283" fmla="*/ 3445406 w 4207374"/>
                <a:gd name="connsiteY283" fmla="*/ 1420775 h 2165306"/>
                <a:gd name="connsiteX284" fmla="*/ 3435772 w 4207374"/>
                <a:gd name="connsiteY284" fmla="*/ 1421311 h 2165306"/>
                <a:gd name="connsiteX285" fmla="*/ 3436912 w 4207374"/>
                <a:gd name="connsiteY285" fmla="*/ 1428954 h 2165306"/>
                <a:gd name="connsiteX286" fmla="*/ 3425900 w 4207374"/>
                <a:gd name="connsiteY286" fmla="*/ 1447124 h 2165306"/>
                <a:gd name="connsiteX287" fmla="*/ 3401633 w 4207374"/>
                <a:gd name="connsiteY287" fmla="*/ 1446938 h 2165306"/>
                <a:gd name="connsiteX288" fmla="*/ 3397024 w 4207374"/>
                <a:gd name="connsiteY288" fmla="*/ 1458343 h 2165306"/>
                <a:gd name="connsiteX289" fmla="*/ 3382317 w 4207374"/>
                <a:gd name="connsiteY289" fmla="*/ 1459135 h 2165306"/>
                <a:gd name="connsiteX290" fmla="*/ 3378083 w 4207374"/>
                <a:gd name="connsiteY290" fmla="*/ 1462971 h 2165306"/>
                <a:gd name="connsiteX291" fmla="*/ 3358246 w 4207374"/>
                <a:gd name="connsiteY291" fmla="*/ 1485764 h 2165306"/>
                <a:gd name="connsiteX292" fmla="*/ 3350946 w 4207374"/>
                <a:gd name="connsiteY292" fmla="*/ 1510692 h 2165306"/>
                <a:gd name="connsiteX293" fmla="*/ 3348256 w 4207374"/>
                <a:gd name="connsiteY293" fmla="*/ 1524214 h 2165306"/>
                <a:gd name="connsiteX294" fmla="*/ 3336808 w 4207374"/>
                <a:gd name="connsiteY294" fmla="*/ 1530730 h 2165306"/>
                <a:gd name="connsiteX295" fmla="*/ 3346806 w 4207374"/>
                <a:gd name="connsiteY295" fmla="*/ 1543361 h 2165306"/>
                <a:gd name="connsiteX296" fmla="*/ 3309129 w 4207374"/>
                <a:gd name="connsiteY296" fmla="*/ 1558698 h 2165306"/>
                <a:gd name="connsiteX297" fmla="*/ 3301605 w 4207374"/>
                <a:gd name="connsiteY297" fmla="*/ 1588167 h 2165306"/>
                <a:gd name="connsiteX298" fmla="*/ 3279532 w 4207374"/>
                <a:gd name="connsiteY298" fmla="*/ 1584549 h 2165306"/>
                <a:gd name="connsiteX299" fmla="*/ 3263699 w 4207374"/>
                <a:gd name="connsiteY299" fmla="*/ 1597929 h 2165306"/>
                <a:gd name="connsiteX300" fmla="*/ 3262216 w 4207374"/>
                <a:gd name="connsiteY300" fmla="*/ 1607466 h 2165306"/>
                <a:gd name="connsiteX301" fmla="*/ 3259494 w 4207374"/>
                <a:gd name="connsiteY301" fmla="*/ 1611377 h 2165306"/>
                <a:gd name="connsiteX302" fmla="*/ 3249293 w 4207374"/>
                <a:gd name="connsiteY302" fmla="*/ 1633633 h 2165306"/>
                <a:gd name="connsiteX303" fmla="*/ 3232426 w 4207374"/>
                <a:gd name="connsiteY303" fmla="*/ 1647468 h 2165306"/>
                <a:gd name="connsiteX304" fmla="*/ 3222112 w 4207374"/>
                <a:gd name="connsiteY304" fmla="*/ 1651511 h 2165306"/>
                <a:gd name="connsiteX305" fmla="*/ 3202260 w 4207374"/>
                <a:gd name="connsiteY305" fmla="*/ 1654072 h 2165306"/>
                <a:gd name="connsiteX306" fmla="*/ 3225295 w 4207374"/>
                <a:gd name="connsiteY306" fmla="*/ 1658749 h 2165306"/>
                <a:gd name="connsiteX307" fmla="*/ 3238188 w 4207374"/>
                <a:gd name="connsiteY307" fmla="*/ 1663936 h 2165306"/>
                <a:gd name="connsiteX308" fmla="*/ 3238114 w 4207374"/>
                <a:gd name="connsiteY308" fmla="*/ 1665450 h 2165306"/>
                <a:gd name="connsiteX309" fmla="*/ 3236550 w 4207374"/>
                <a:gd name="connsiteY309" fmla="*/ 1666385 h 2165306"/>
                <a:gd name="connsiteX310" fmla="*/ 3245863 w 4207374"/>
                <a:gd name="connsiteY310" fmla="*/ 1672407 h 2165306"/>
                <a:gd name="connsiteX311" fmla="*/ 3233505 w 4207374"/>
                <a:gd name="connsiteY311" fmla="*/ 1676856 h 2165306"/>
                <a:gd name="connsiteX312" fmla="*/ 3231170 w 4207374"/>
                <a:gd name="connsiteY312" fmla="*/ 1693430 h 2165306"/>
                <a:gd name="connsiteX313" fmla="*/ 3204543 w 4207374"/>
                <a:gd name="connsiteY313" fmla="*/ 1710324 h 2165306"/>
                <a:gd name="connsiteX314" fmla="*/ 3196421 w 4207374"/>
                <a:gd name="connsiteY314" fmla="*/ 1710934 h 2165306"/>
                <a:gd name="connsiteX315" fmla="*/ 3188442 w 4207374"/>
                <a:gd name="connsiteY315" fmla="*/ 1739369 h 2165306"/>
                <a:gd name="connsiteX316" fmla="*/ 3176789 w 4207374"/>
                <a:gd name="connsiteY316" fmla="*/ 1739805 h 2165306"/>
                <a:gd name="connsiteX317" fmla="*/ 3145583 w 4207374"/>
                <a:gd name="connsiteY317" fmla="*/ 1736748 h 2165306"/>
                <a:gd name="connsiteX318" fmla="*/ 3112788 w 4207374"/>
                <a:gd name="connsiteY318" fmla="*/ 1735131 h 2165306"/>
                <a:gd name="connsiteX319" fmla="*/ 3088116 w 4207374"/>
                <a:gd name="connsiteY319" fmla="*/ 1732902 h 2165306"/>
                <a:gd name="connsiteX320" fmla="*/ 3097684 w 4207374"/>
                <a:gd name="connsiteY320" fmla="*/ 1743995 h 2165306"/>
                <a:gd name="connsiteX321" fmla="*/ 3094184 w 4207374"/>
                <a:gd name="connsiteY321" fmla="*/ 1753431 h 2165306"/>
                <a:gd name="connsiteX322" fmla="*/ 3072669 w 4207374"/>
                <a:gd name="connsiteY322" fmla="*/ 1758945 h 2165306"/>
                <a:gd name="connsiteX323" fmla="*/ 3049493 w 4207374"/>
                <a:gd name="connsiteY323" fmla="*/ 1767411 h 2165306"/>
                <a:gd name="connsiteX324" fmla="*/ 3035772 w 4207374"/>
                <a:gd name="connsiteY324" fmla="*/ 1768757 h 2165306"/>
                <a:gd name="connsiteX325" fmla="*/ 3003850 w 4207374"/>
                <a:gd name="connsiteY325" fmla="*/ 1790447 h 2165306"/>
                <a:gd name="connsiteX326" fmla="*/ 2999259 w 4207374"/>
                <a:gd name="connsiteY326" fmla="*/ 1791231 h 2165306"/>
                <a:gd name="connsiteX327" fmla="*/ 2966994 w 4207374"/>
                <a:gd name="connsiteY327" fmla="*/ 1789134 h 2165306"/>
                <a:gd name="connsiteX328" fmla="*/ 2938230 w 4207374"/>
                <a:gd name="connsiteY328" fmla="*/ 1777601 h 2165306"/>
                <a:gd name="connsiteX329" fmla="*/ 2958834 w 4207374"/>
                <a:gd name="connsiteY329" fmla="*/ 1770018 h 2165306"/>
                <a:gd name="connsiteX330" fmla="*/ 2969422 w 4207374"/>
                <a:gd name="connsiteY330" fmla="*/ 1760426 h 2165306"/>
                <a:gd name="connsiteX331" fmla="*/ 2958192 w 4207374"/>
                <a:gd name="connsiteY331" fmla="*/ 1752285 h 2165306"/>
                <a:gd name="connsiteX332" fmla="*/ 2980483 w 4207374"/>
                <a:gd name="connsiteY332" fmla="*/ 1741247 h 2165306"/>
                <a:gd name="connsiteX333" fmla="*/ 2975233 w 4207374"/>
                <a:gd name="connsiteY333" fmla="*/ 1734919 h 2165306"/>
                <a:gd name="connsiteX334" fmla="*/ 2947615 w 4207374"/>
                <a:gd name="connsiteY334" fmla="*/ 1741143 h 2165306"/>
                <a:gd name="connsiteX335" fmla="*/ 2942371 w 4207374"/>
                <a:gd name="connsiteY335" fmla="*/ 1744930 h 2165306"/>
                <a:gd name="connsiteX336" fmla="*/ 2933369 w 4207374"/>
                <a:gd name="connsiteY336" fmla="*/ 1753083 h 2165306"/>
                <a:gd name="connsiteX337" fmla="*/ 2924321 w 4207374"/>
                <a:gd name="connsiteY337" fmla="*/ 1762247 h 2165306"/>
                <a:gd name="connsiteX338" fmla="*/ 2892386 w 4207374"/>
                <a:gd name="connsiteY338" fmla="*/ 1763706 h 2165306"/>
                <a:gd name="connsiteX339" fmla="*/ 2920036 w 4207374"/>
                <a:gd name="connsiteY339" fmla="*/ 1767092 h 2165306"/>
                <a:gd name="connsiteX340" fmla="*/ 2899082 w 4207374"/>
                <a:gd name="connsiteY340" fmla="*/ 1781738 h 2165306"/>
                <a:gd name="connsiteX341" fmla="*/ 2876209 w 4207374"/>
                <a:gd name="connsiteY341" fmla="*/ 1753298 h 2165306"/>
                <a:gd name="connsiteX342" fmla="*/ 2867822 w 4207374"/>
                <a:gd name="connsiteY342" fmla="*/ 1810540 h 2165306"/>
                <a:gd name="connsiteX343" fmla="*/ 2867549 w 4207374"/>
                <a:gd name="connsiteY343" fmla="*/ 1816090 h 2165306"/>
                <a:gd name="connsiteX344" fmla="*/ 2858517 w 4207374"/>
                <a:gd name="connsiteY344" fmla="*/ 1814634 h 2165306"/>
                <a:gd name="connsiteX345" fmla="*/ 2851404 w 4207374"/>
                <a:gd name="connsiteY345" fmla="*/ 1815294 h 2165306"/>
                <a:gd name="connsiteX346" fmla="*/ 2837026 w 4207374"/>
                <a:gd name="connsiteY346" fmla="*/ 1819642 h 2165306"/>
                <a:gd name="connsiteX347" fmla="*/ 2830873 w 4207374"/>
                <a:gd name="connsiteY347" fmla="*/ 1821362 h 2165306"/>
                <a:gd name="connsiteX348" fmla="*/ 2822626 w 4207374"/>
                <a:gd name="connsiteY348" fmla="*/ 1824495 h 2165306"/>
                <a:gd name="connsiteX349" fmla="*/ 2815520 w 4207374"/>
                <a:gd name="connsiteY349" fmla="*/ 1835271 h 2165306"/>
                <a:gd name="connsiteX350" fmla="*/ 2802416 w 4207374"/>
                <a:gd name="connsiteY350" fmla="*/ 1854855 h 2165306"/>
                <a:gd name="connsiteX351" fmla="*/ 2786090 w 4207374"/>
                <a:gd name="connsiteY351" fmla="*/ 1847475 h 2165306"/>
                <a:gd name="connsiteX352" fmla="*/ 2752811 w 4207374"/>
                <a:gd name="connsiteY352" fmla="*/ 1876178 h 2165306"/>
                <a:gd name="connsiteX353" fmla="*/ 2734287 w 4207374"/>
                <a:gd name="connsiteY353" fmla="*/ 1903081 h 2165306"/>
                <a:gd name="connsiteX354" fmla="*/ 2702448 w 4207374"/>
                <a:gd name="connsiteY354" fmla="*/ 1933373 h 2165306"/>
                <a:gd name="connsiteX355" fmla="*/ 2679608 w 4207374"/>
                <a:gd name="connsiteY355" fmla="*/ 1955511 h 2165306"/>
                <a:gd name="connsiteX356" fmla="*/ 2667786 w 4207374"/>
                <a:gd name="connsiteY356" fmla="*/ 1969595 h 2165306"/>
                <a:gd name="connsiteX357" fmla="*/ 2667445 w 4207374"/>
                <a:gd name="connsiteY357" fmla="*/ 1986773 h 2165306"/>
                <a:gd name="connsiteX358" fmla="*/ 2661259 w 4207374"/>
                <a:gd name="connsiteY358" fmla="*/ 1978882 h 2165306"/>
                <a:gd name="connsiteX359" fmla="*/ 2651872 w 4207374"/>
                <a:gd name="connsiteY359" fmla="*/ 1974373 h 2165306"/>
                <a:gd name="connsiteX360" fmla="*/ 2631674 w 4207374"/>
                <a:gd name="connsiteY360" fmla="*/ 1983997 h 2165306"/>
                <a:gd name="connsiteX361" fmla="*/ 2605039 w 4207374"/>
                <a:gd name="connsiteY361" fmla="*/ 1990776 h 2165306"/>
                <a:gd name="connsiteX362" fmla="*/ 2559297 w 4207374"/>
                <a:gd name="connsiteY362" fmla="*/ 2015830 h 2165306"/>
                <a:gd name="connsiteX363" fmla="*/ 2476538 w 4207374"/>
                <a:gd name="connsiteY363" fmla="*/ 2063334 h 2165306"/>
                <a:gd name="connsiteX364" fmla="*/ 2470713 w 4207374"/>
                <a:gd name="connsiteY364" fmla="*/ 2068610 h 2165306"/>
                <a:gd name="connsiteX365" fmla="*/ 2479720 w 4207374"/>
                <a:gd name="connsiteY365" fmla="*/ 2070571 h 2165306"/>
                <a:gd name="connsiteX366" fmla="*/ 2552385 w 4207374"/>
                <a:gd name="connsiteY366" fmla="*/ 2053420 h 2165306"/>
                <a:gd name="connsiteX367" fmla="*/ 2602014 w 4207374"/>
                <a:gd name="connsiteY367" fmla="*/ 2031592 h 2165306"/>
                <a:gd name="connsiteX368" fmla="*/ 2555287 w 4207374"/>
                <a:gd name="connsiteY368" fmla="*/ 2056093 h 2165306"/>
                <a:gd name="connsiteX369" fmla="*/ 2513581 w 4207374"/>
                <a:gd name="connsiteY369" fmla="*/ 2081346 h 2165306"/>
                <a:gd name="connsiteX370" fmla="*/ 2498320 w 4207374"/>
                <a:gd name="connsiteY370" fmla="*/ 2083121 h 2165306"/>
                <a:gd name="connsiteX371" fmla="*/ 2481815 w 4207374"/>
                <a:gd name="connsiteY371" fmla="*/ 2110124 h 2165306"/>
                <a:gd name="connsiteX372" fmla="*/ 2472541 w 4207374"/>
                <a:gd name="connsiteY372" fmla="*/ 2123828 h 2165306"/>
                <a:gd name="connsiteX373" fmla="*/ 2453743 w 4207374"/>
                <a:gd name="connsiteY373" fmla="*/ 2115314 h 2165306"/>
                <a:gd name="connsiteX374" fmla="*/ 2436826 w 4207374"/>
                <a:gd name="connsiteY374" fmla="*/ 2130158 h 2165306"/>
                <a:gd name="connsiteX375" fmla="*/ 2407376 w 4207374"/>
                <a:gd name="connsiteY375" fmla="*/ 2112015 h 2165306"/>
                <a:gd name="connsiteX376" fmla="*/ 2404324 w 4207374"/>
                <a:gd name="connsiteY376" fmla="*/ 2112370 h 2165306"/>
                <a:gd name="connsiteX377" fmla="*/ 2362486 w 4207374"/>
                <a:gd name="connsiteY377" fmla="*/ 2130030 h 2165306"/>
                <a:gd name="connsiteX378" fmla="*/ 2351418 w 4207374"/>
                <a:gd name="connsiteY378" fmla="*/ 2139093 h 2165306"/>
                <a:gd name="connsiteX379" fmla="*/ 2333982 w 4207374"/>
                <a:gd name="connsiteY379" fmla="*/ 2133681 h 2165306"/>
                <a:gd name="connsiteX380" fmla="*/ 2330558 w 4207374"/>
                <a:gd name="connsiteY380" fmla="*/ 2141605 h 2165306"/>
                <a:gd name="connsiteX381" fmla="*/ 2318274 w 4207374"/>
                <a:gd name="connsiteY381" fmla="*/ 2144539 h 2165306"/>
                <a:gd name="connsiteX382" fmla="*/ 2310228 w 4207374"/>
                <a:gd name="connsiteY382" fmla="*/ 2143636 h 2165306"/>
                <a:gd name="connsiteX383" fmla="*/ 2287967 w 4207374"/>
                <a:gd name="connsiteY383" fmla="*/ 2164286 h 2165306"/>
                <a:gd name="connsiteX384" fmla="*/ 2287248 w 4207374"/>
                <a:gd name="connsiteY384" fmla="*/ 2165306 h 2165306"/>
                <a:gd name="connsiteX385" fmla="*/ 0 w 4207374"/>
                <a:gd name="connsiteY385" fmla="*/ 1178788 h 2165306"/>
                <a:gd name="connsiteX386" fmla="*/ 9803 w 4207374"/>
                <a:gd name="connsiteY386" fmla="*/ 1160011 h 2165306"/>
                <a:gd name="connsiteX387" fmla="*/ 27420 w 4207374"/>
                <a:gd name="connsiteY387" fmla="*/ 1134690 h 2165306"/>
                <a:gd name="connsiteX388" fmla="*/ 34997 w 4207374"/>
                <a:gd name="connsiteY388" fmla="*/ 1133175 h 2165306"/>
                <a:gd name="connsiteX389" fmla="*/ 33481 w 4207374"/>
                <a:gd name="connsiteY389" fmla="*/ 1135701 h 2165306"/>
                <a:gd name="connsiteX390" fmla="*/ 32976 w 4207374"/>
                <a:gd name="connsiteY390" fmla="*/ 1137216 h 2165306"/>
                <a:gd name="connsiteX391" fmla="*/ 34491 w 4207374"/>
                <a:gd name="connsiteY391" fmla="*/ 1138227 h 2165306"/>
                <a:gd name="connsiteX392" fmla="*/ 43584 w 4207374"/>
                <a:gd name="connsiteY392" fmla="*/ 1138732 h 2165306"/>
                <a:gd name="connsiteX393" fmla="*/ 24389 w 4207374"/>
                <a:gd name="connsiteY393" fmla="*/ 1167525 h 2165306"/>
                <a:gd name="connsiteX394" fmla="*/ 27925 w 4207374"/>
                <a:gd name="connsiteY394" fmla="*/ 1169040 h 2165306"/>
                <a:gd name="connsiteX395" fmla="*/ 26914 w 4207374"/>
                <a:gd name="connsiteY395" fmla="*/ 1170050 h 2165306"/>
                <a:gd name="connsiteX396" fmla="*/ 15905 w 4207374"/>
                <a:gd name="connsiteY396" fmla="*/ 1185647 h 216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4207374" h="2165306">
                  <a:moveTo>
                    <a:pt x="4147055" y="1109959"/>
                  </a:moveTo>
                  <a:cubicBezTo>
                    <a:pt x="4151944" y="1103120"/>
                    <a:pt x="4157313" y="1096810"/>
                    <a:pt x="4162177" y="1090475"/>
                  </a:cubicBezTo>
                  <a:lnTo>
                    <a:pt x="4173836" y="1066148"/>
                  </a:lnTo>
                  <a:lnTo>
                    <a:pt x="4207374" y="1088020"/>
                  </a:lnTo>
                  <a:lnTo>
                    <a:pt x="4199669" y="1099405"/>
                  </a:lnTo>
                  <a:cubicBezTo>
                    <a:pt x="4198609" y="1100365"/>
                    <a:pt x="4197519" y="1091713"/>
                    <a:pt x="4192978" y="1091489"/>
                  </a:cubicBezTo>
                  <a:cubicBezTo>
                    <a:pt x="4187378" y="1092224"/>
                    <a:pt x="4195663" y="1108817"/>
                    <a:pt x="4182970" y="1099594"/>
                  </a:cubicBezTo>
                  <a:cubicBezTo>
                    <a:pt x="4179562" y="1096896"/>
                    <a:pt x="4179381" y="1090313"/>
                    <a:pt x="4177107" y="1085143"/>
                  </a:cubicBezTo>
                  <a:cubicBezTo>
                    <a:pt x="4173855" y="1089534"/>
                    <a:pt x="4171184" y="1092438"/>
                    <a:pt x="4169017" y="1095364"/>
                  </a:cubicBezTo>
                  <a:cubicBezTo>
                    <a:pt x="4162183" y="1100591"/>
                    <a:pt x="4155830" y="1106346"/>
                    <a:pt x="4148998" y="1111573"/>
                  </a:cubicBezTo>
                  <a:cubicBezTo>
                    <a:pt x="4148013" y="1111018"/>
                    <a:pt x="4147534" y="1110489"/>
                    <a:pt x="4147055" y="1109959"/>
                  </a:cubicBezTo>
                  <a:close/>
                  <a:moveTo>
                    <a:pt x="1713082" y="317875"/>
                  </a:moveTo>
                  <a:cubicBezTo>
                    <a:pt x="1712072" y="319390"/>
                    <a:pt x="1712072" y="320400"/>
                    <a:pt x="1712073" y="321916"/>
                  </a:cubicBezTo>
                  <a:cubicBezTo>
                    <a:pt x="1714598" y="318380"/>
                    <a:pt x="1716618" y="315349"/>
                    <a:pt x="1721669" y="313833"/>
                  </a:cubicBezTo>
                  <a:cubicBezTo>
                    <a:pt x="1722680" y="313329"/>
                    <a:pt x="1724195" y="312318"/>
                    <a:pt x="1725206" y="311813"/>
                  </a:cubicBezTo>
                  <a:cubicBezTo>
                    <a:pt x="1720154" y="311308"/>
                    <a:pt x="1715608" y="313328"/>
                    <a:pt x="1713082" y="317875"/>
                  </a:cubicBezTo>
                  <a:close/>
                  <a:moveTo>
                    <a:pt x="109609" y="1226063"/>
                  </a:moveTo>
                  <a:lnTo>
                    <a:pt x="116830" y="1220565"/>
                  </a:lnTo>
                  <a:cubicBezTo>
                    <a:pt x="127943" y="1212482"/>
                    <a:pt x="138551" y="1204905"/>
                    <a:pt x="139562" y="1191267"/>
                  </a:cubicBezTo>
                  <a:cubicBezTo>
                    <a:pt x="140572" y="1175606"/>
                    <a:pt x="164818" y="1166009"/>
                    <a:pt x="181993" y="1156411"/>
                  </a:cubicBezTo>
                  <a:cubicBezTo>
                    <a:pt x="195127" y="1149340"/>
                    <a:pt x="213817" y="1147319"/>
                    <a:pt x="212807" y="1131154"/>
                  </a:cubicBezTo>
                  <a:cubicBezTo>
                    <a:pt x="212302" y="1126608"/>
                    <a:pt x="225941" y="1121052"/>
                    <a:pt x="227961" y="1115495"/>
                  </a:cubicBezTo>
                  <a:cubicBezTo>
                    <a:pt x="229982" y="1110444"/>
                    <a:pt x="222910" y="1104887"/>
                    <a:pt x="225941" y="1098825"/>
                  </a:cubicBezTo>
                  <a:cubicBezTo>
                    <a:pt x="235033" y="1097815"/>
                    <a:pt x="235539" y="1102361"/>
                    <a:pt x="236549" y="1105898"/>
                  </a:cubicBezTo>
                  <a:cubicBezTo>
                    <a:pt x="238569" y="1112464"/>
                    <a:pt x="249683" y="1112464"/>
                    <a:pt x="250693" y="1108928"/>
                  </a:cubicBezTo>
                  <a:cubicBezTo>
                    <a:pt x="253723" y="1096299"/>
                    <a:pt x="271909" y="1101856"/>
                    <a:pt x="278475" y="1095794"/>
                  </a:cubicBezTo>
                  <a:cubicBezTo>
                    <a:pt x="288074" y="1086197"/>
                    <a:pt x="304743" y="1090238"/>
                    <a:pt x="316361" y="1085187"/>
                  </a:cubicBezTo>
                  <a:cubicBezTo>
                    <a:pt x="338083" y="1075084"/>
                    <a:pt x="360310" y="1064980"/>
                    <a:pt x="380010" y="1053363"/>
                  </a:cubicBezTo>
                  <a:cubicBezTo>
                    <a:pt x="416380" y="1031641"/>
                    <a:pt x="461339" y="1017497"/>
                    <a:pt x="494677" y="993251"/>
                  </a:cubicBezTo>
                  <a:cubicBezTo>
                    <a:pt x="497203" y="991230"/>
                    <a:pt x="505790" y="992240"/>
                    <a:pt x="502254" y="987189"/>
                  </a:cubicBezTo>
                  <a:cubicBezTo>
                    <a:pt x="499224" y="983148"/>
                    <a:pt x="493162" y="986178"/>
                    <a:pt x="488616" y="986684"/>
                  </a:cubicBezTo>
                  <a:cubicBezTo>
                    <a:pt x="450730" y="989715"/>
                    <a:pt x="417895" y="1002849"/>
                    <a:pt x="384556" y="1014972"/>
                  </a:cubicBezTo>
                  <a:cubicBezTo>
                    <a:pt x="379505" y="1017497"/>
                    <a:pt x="379504" y="1014972"/>
                    <a:pt x="379504" y="1012446"/>
                  </a:cubicBezTo>
                  <a:cubicBezTo>
                    <a:pt x="396679" y="1000828"/>
                    <a:pt x="427493" y="1000828"/>
                    <a:pt x="436586" y="981127"/>
                  </a:cubicBezTo>
                  <a:cubicBezTo>
                    <a:pt x="436586" y="980622"/>
                    <a:pt x="451235" y="984663"/>
                    <a:pt x="458812" y="977086"/>
                  </a:cubicBezTo>
                  <a:cubicBezTo>
                    <a:pt x="467399" y="967488"/>
                    <a:pt x="478512" y="958901"/>
                    <a:pt x="478512" y="947788"/>
                  </a:cubicBezTo>
                  <a:cubicBezTo>
                    <a:pt x="478512" y="941221"/>
                    <a:pt x="485585" y="938190"/>
                    <a:pt x="490637" y="932633"/>
                  </a:cubicBezTo>
                  <a:cubicBezTo>
                    <a:pt x="498213" y="939706"/>
                    <a:pt x="499223" y="963447"/>
                    <a:pt x="519430" y="938189"/>
                  </a:cubicBezTo>
                  <a:cubicBezTo>
                    <a:pt x="548222" y="945262"/>
                    <a:pt x="532058" y="926571"/>
                    <a:pt x="541655" y="920510"/>
                  </a:cubicBezTo>
                  <a:cubicBezTo>
                    <a:pt x="546707" y="939200"/>
                    <a:pt x="568428" y="934149"/>
                    <a:pt x="587118" y="934149"/>
                  </a:cubicBezTo>
                  <a:cubicBezTo>
                    <a:pt x="588634" y="933644"/>
                    <a:pt x="590654" y="933644"/>
                    <a:pt x="591665" y="933138"/>
                  </a:cubicBezTo>
                  <a:cubicBezTo>
                    <a:pt x="607324" y="920510"/>
                    <a:pt x="630056" y="915964"/>
                    <a:pt x="650261" y="908891"/>
                  </a:cubicBezTo>
                  <a:cubicBezTo>
                    <a:pt x="655818" y="906871"/>
                    <a:pt x="659859" y="904346"/>
                    <a:pt x="663395" y="900304"/>
                  </a:cubicBezTo>
                  <a:cubicBezTo>
                    <a:pt x="662890" y="895253"/>
                    <a:pt x="663395" y="890202"/>
                    <a:pt x="662385" y="885655"/>
                  </a:cubicBezTo>
                  <a:cubicBezTo>
                    <a:pt x="659860" y="875047"/>
                    <a:pt x="664910" y="864944"/>
                    <a:pt x="669456" y="851810"/>
                  </a:cubicBezTo>
                  <a:cubicBezTo>
                    <a:pt x="675013" y="865954"/>
                    <a:pt x="674003" y="879089"/>
                    <a:pt x="672487" y="891717"/>
                  </a:cubicBezTo>
                  <a:cubicBezTo>
                    <a:pt x="678549" y="890706"/>
                    <a:pt x="682591" y="902324"/>
                    <a:pt x="691178" y="900304"/>
                  </a:cubicBezTo>
                  <a:cubicBezTo>
                    <a:pt x="695218" y="898789"/>
                    <a:pt x="693703" y="895253"/>
                    <a:pt x="694714" y="891717"/>
                  </a:cubicBezTo>
                  <a:cubicBezTo>
                    <a:pt x="697239" y="883635"/>
                    <a:pt x="701786" y="882119"/>
                    <a:pt x="712393" y="886666"/>
                  </a:cubicBezTo>
                  <a:cubicBezTo>
                    <a:pt x="712393" y="886666"/>
                    <a:pt x="712899" y="886666"/>
                    <a:pt x="712899" y="886666"/>
                  </a:cubicBezTo>
                  <a:cubicBezTo>
                    <a:pt x="713404" y="885655"/>
                    <a:pt x="714414" y="884645"/>
                    <a:pt x="714919" y="883635"/>
                  </a:cubicBezTo>
                  <a:cubicBezTo>
                    <a:pt x="697239" y="876058"/>
                    <a:pt x="717446" y="873532"/>
                    <a:pt x="716940" y="868480"/>
                  </a:cubicBezTo>
                  <a:cubicBezTo>
                    <a:pt x="717445" y="868985"/>
                    <a:pt x="718456" y="869491"/>
                    <a:pt x="718960" y="869995"/>
                  </a:cubicBezTo>
                  <a:cubicBezTo>
                    <a:pt x="720476" y="878078"/>
                    <a:pt x="726033" y="879089"/>
                    <a:pt x="732094" y="880604"/>
                  </a:cubicBezTo>
                  <a:cubicBezTo>
                    <a:pt x="734115" y="879089"/>
                    <a:pt x="736640" y="877572"/>
                    <a:pt x="738661" y="876058"/>
                  </a:cubicBezTo>
                  <a:cubicBezTo>
                    <a:pt x="739167" y="870501"/>
                    <a:pt x="740178" y="864944"/>
                    <a:pt x="747754" y="863934"/>
                  </a:cubicBezTo>
                  <a:cubicBezTo>
                    <a:pt x="749269" y="863428"/>
                    <a:pt x="750280" y="863934"/>
                    <a:pt x="751795" y="863934"/>
                  </a:cubicBezTo>
                  <a:cubicBezTo>
                    <a:pt x="752300" y="863428"/>
                    <a:pt x="752806" y="863428"/>
                    <a:pt x="752805" y="862924"/>
                  </a:cubicBezTo>
                  <a:cubicBezTo>
                    <a:pt x="762403" y="846759"/>
                    <a:pt x="768969" y="851305"/>
                    <a:pt x="780083" y="861408"/>
                  </a:cubicBezTo>
                  <a:cubicBezTo>
                    <a:pt x="785134" y="847770"/>
                    <a:pt x="798268" y="844233"/>
                    <a:pt x="813422" y="849790"/>
                  </a:cubicBezTo>
                  <a:cubicBezTo>
                    <a:pt x="822516" y="852821"/>
                    <a:pt x="827567" y="850295"/>
                    <a:pt x="833628" y="847264"/>
                  </a:cubicBezTo>
                  <a:cubicBezTo>
                    <a:pt x="836153" y="846254"/>
                    <a:pt x="868989" y="836151"/>
                    <a:pt x="871514" y="835646"/>
                  </a:cubicBezTo>
                  <a:cubicBezTo>
                    <a:pt x="880101" y="834130"/>
                    <a:pt x="886164" y="836151"/>
                    <a:pt x="885152" y="842213"/>
                  </a:cubicBezTo>
                  <a:cubicBezTo>
                    <a:pt x="884647" y="848780"/>
                    <a:pt x="877575" y="850295"/>
                    <a:pt x="870504" y="847264"/>
                  </a:cubicBezTo>
                  <a:cubicBezTo>
                    <a:pt x="863431" y="844233"/>
                    <a:pt x="856864" y="843223"/>
                    <a:pt x="855349" y="850295"/>
                  </a:cubicBezTo>
                  <a:cubicBezTo>
                    <a:pt x="853834" y="858883"/>
                    <a:pt x="863431" y="854841"/>
                    <a:pt x="869493" y="854841"/>
                  </a:cubicBezTo>
                  <a:cubicBezTo>
                    <a:pt x="877575" y="854841"/>
                    <a:pt x="887678" y="851810"/>
                    <a:pt x="887173" y="861408"/>
                  </a:cubicBezTo>
                  <a:cubicBezTo>
                    <a:pt x="893740" y="860903"/>
                    <a:pt x="900307" y="860398"/>
                    <a:pt x="908894" y="859893"/>
                  </a:cubicBezTo>
                  <a:cubicBezTo>
                    <a:pt x="895257" y="856862"/>
                    <a:pt x="893741" y="855347"/>
                    <a:pt x="900812" y="849284"/>
                  </a:cubicBezTo>
                  <a:cubicBezTo>
                    <a:pt x="907884" y="843223"/>
                    <a:pt x="888689" y="843223"/>
                    <a:pt x="897781" y="836656"/>
                  </a:cubicBezTo>
                  <a:cubicBezTo>
                    <a:pt x="913946" y="825038"/>
                    <a:pt x="917987" y="806853"/>
                    <a:pt x="942233" y="799276"/>
                  </a:cubicBezTo>
                  <a:cubicBezTo>
                    <a:pt x="949811" y="796750"/>
                    <a:pt x="956883" y="792709"/>
                    <a:pt x="963450" y="788667"/>
                  </a:cubicBezTo>
                  <a:cubicBezTo>
                    <a:pt x="972038" y="783616"/>
                    <a:pt x="977594" y="776544"/>
                    <a:pt x="971028" y="768967"/>
                  </a:cubicBezTo>
                  <a:cubicBezTo>
                    <a:pt x="958903" y="755328"/>
                    <a:pt x="958399" y="755328"/>
                    <a:pt x="984666" y="740679"/>
                  </a:cubicBezTo>
                  <a:cubicBezTo>
                    <a:pt x="1000831" y="753813"/>
                    <a:pt x="987697" y="766946"/>
                    <a:pt x="975573" y="784627"/>
                  </a:cubicBezTo>
                  <a:cubicBezTo>
                    <a:pt x="991232" y="776544"/>
                    <a:pt x="1000831" y="773009"/>
                    <a:pt x="1006893" y="764926"/>
                  </a:cubicBezTo>
                  <a:cubicBezTo>
                    <a:pt x="1009923" y="760885"/>
                    <a:pt x="1013460" y="757349"/>
                    <a:pt x="1006892" y="755328"/>
                  </a:cubicBezTo>
                  <a:cubicBezTo>
                    <a:pt x="996284" y="751792"/>
                    <a:pt x="993253" y="745225"/>
                    <a:pt x="999315" y="740174"/>
                  </a:cubicBezTo>
                  <a:cubicBezTo>
                    <a:pt x="1005376" y="735627"/>
                    <a:pt x="1018005" y="731587"/>
                    <a:pt x="1027603" y="736638"/>
                  </a:cubicBezTo>
                  <a:cubicBezTo>
                    <a:pt x="1034170" y="740174"/>
                    <a:pt x="1034676" y="737143"/>
                    <a:pt x="1039221" y="735123"/>
                  </a:cubicBezTo>
                  <a:cubicBezTo>
                    <a:pt x="1053871" y="728556"/>
                    <a:pt x="1064478" y="717948"/>
                    <a:pt x="1083674" y="715927"/>
                  </a:cubicBezTo>
                  <a:cubicBezTo>
                    <a:pt x="1091251" y="714917"/>
                    <a:pt x="1100848" y="707340"/>
                    <a:pt x="1102869" y="701783"/>
                  </a:cubicBezTo>
                  <a:cubicBezTo>
                    <a:pt x="1109436" y="685618"/>
                    <a:pt x="1122065" y="675516"/>
                    <a:pt x="1146817" y="670970"/>
                  </a:cubicBezTo>
                  <a:cubicBezTo>
                    <a:pt x="1161971" y="667939"/>
                    <a:pt x="1152374" y="657836"/>
                    <a:pt x="1156414" y="649753"/>
                  </a:cubicBezTo>
                  <a:cubicBezTo>
                    <a:pt x="1175610" y="660866"/>
                    <a:pt x="1186218" y="647228"/>
                    <a:pt x="1200362" y="643186"/>
                  </a:cubicBezTo>
                  <a:cubicBezTo>
                    <a:pt x="1229155" y="634599"/>
                    <a:pt x="1255422" y="619950"/>
                    <a:pt x="1287247" y="618940"/>
                  </a:cubicBezTo>
                  <a:cubicBezTo>
                    <a:pt x="1289772" y="608332"/>
                    <a:pt x="1269061" y="612373"/>
                    <a:pt x="1274113" y="610857"/>
                  </a:cubicBezTo>
                  <a:cubicBezTo>
                    <a:pt x="1291792" y="606311"/>
                    <a:pt x="1270071" y="584590"/>
                    <a:pt x="1299875" y="587621"/>
                  </a:cubicBezTo>
                  <a:cubicBezTo>
                    <a:pt x="1306947" y="588632"/>
                    <a:pt x="1315029" y="585095"/>
                    <a:pt x="1310988" y="579034"/>
                  </a:cubicBezTo>
                  <a:cubicBezTo>
                    <a:pt x="1295834" y="554281"/>
                    <a:pt x="1330688" y="550746"/>
                    <a:pt x="1348368" y="538622"/>
                  </a:cubicBezTo>
                  <a:cubicBezTo>
                    <a:pt x="1339781" y="551756"/>
                    <a:pt x="1352916" y="558323"/>
                    <a:pt x="1367565" y="568425"/>
                  </a:cubicBezTo>
                  <a:cubicBezTo>
                    <a:pt x="1341297" y="562869"/>
                    <a:pt x="1336752" y="574992"/>
                    <a:pt x="1329173" y="583075"/>
                  </a:cubicBezTo>
                  <a:cubicBezTo>
                    <a:pt x="1323112" y="590146"/>
                    <a:pt x="1335740" y="589136"/>
                    <a:pt x="1339781" y="591662"/>
                  </a:cubicBezTo>
                  <a:cubicBezTo>
                    <a:pt x="1346348" y="595703"/>
                    <a:pt x="1358472" y="601765"/>
                    <a:pt x="1363523" y="597219"/>
                  </a:cubicBezTo>
                  <a:cubicBezTo>
                    <a:pt x="1374131" y="587115"/>
                    <a:pt x="1354935" y="588126"/>
                    <a:pt x="1349379" y="583579"/>
                  </a:cubicBezTo>
                  <a:cubicBezTo>
                    <a:pt x="1355441" y="578528"/>
                    <a:pt x="1379183" y="590652"/>
                    <a:pt x="1373626" y="572467"/>
                  </a:cubicBezTo>
                  <a:cubicBezTo>
                    <a:pt x="1373626" y="571961"/>
                    <a:pt x="1375646" y="570446"/>
                    <a:pt x="1376152" y="570446"/>
                  </a:cubicBezTo>
                  <a:cubicBezTo>
                    <a:pt x="1401915" y="574992"/>
                    <a:pt x="1419594" y="556302"/>
                    <a:pt x="1443336" y="556302"/>
                  </a:cubicBezTo>
                  <a:cubicBezTo>
                    <a:pt x="1450407" y="556302"/>
                    <a:pt x="1456974" y="554787"/>
                    <a:pt x="1462531" y="551756"/>
                  </a:cubicBezTo>
                  <a:cubicBezTo>
                    <a:pt x="1465562" y="550240"/>
                    <a:pt x="1471118" y="548725"/>
                    <a:pt x="1468088" y="545189"/>
                  </a:cubicBezTo>
                  <a:cubicBezTo>
                    <a:pt x="1465562" y="542663"/>
                    <a:pt x="1461015" y="541653"/>
                    <a:pt x="1456974" y="544179"/>
                  </a:cubicBezTo>
                  <a:cubicBezTo>
                    <a:pt x="1444346" y="551756"/>
                    <a:pt x="1432728" y="545694"/>
                    <a:pt x="1420099" y="545189"/>
                  </a:cubicBezTo>
                  <a:cubicBezTo>
                    <a:pt x="1433738" y="544683"/>
                    <a:pt x="1445356" y="538622"/>
                    <a:pt x="1458490" y="537106"/>
                  </a:cubicBezTo>
                  <a:cubicBezTo>
                    <a:pt x="1464047" y="536601"/>
                    <a:pt x="1477180" y="536096"/>
                    <a:pt x="1463037" y="528519"/>
                  </a:cubicBezTo>
                  <a:cubicBezTo>
                    <a:pt x="1456470" y="524983"/>
                    <a:pt x="1469603" y="522962"/>
                    <a:pt x="1473139" y="520942"/>
                  </a:cubicBezTo>
                  <a:cubicBezTo>
                    <a:pt x="1476675" y="518416"/>
                    <a:pt x="1480716" y="516395"/>
                    <a:pt x="1484757" y="514375"/>
                  </a:cubicBezTo>
                  <a:cubicBezTo>
                    <a:pt x="1487788" y="511344"/>
                    <a:pt x="1491830" y="508818"/>
                    <a:pt x="1496376" y="506798"/>
                  </a:cubicBezTo>
                  <a:cubicBezTo>
                    <a:pt x="1499911" y="505283"/>
                    <a:pt x="1502943" y="503767"/>
                    <a:pt x="1505973" y="502251"/>
                  </a:cubicBezTo>
                  <a:cubicBezTo>
                    <a:pt x="1511530" y="498716"/>
                    <a:pt x="1516582" y="494170"/>
                    <a:pt x="1519612" y="488613"/>
                  </a:cubicBezTo>
                  <a:cubicBezTo>
                    <a:pt x="1502437" y="487603"/>
                    <a:pt x="1501933" y="478509"/>
                    <a:pt x="1503953" y="469922"/>
                  </a:cubicBezTo>
                  <a:cubicBezTo>
                    <a:pt x="1505468" y="464366"/>
                    <a:pt x="1507489" y="456284"/>
                    <a:pt x="1521633" y="458809"/>
                  </a:cubicBezTo>
                  <a:cubicBezTo>
                    <a:pt x="1523654" y="451232"/>
                    <a:pt x="1502943" y="452243"/>
                    <a:pt x="1511025" y="445676"/>
                  </a:cubicBezTo>
                  <a:cubicBezTo>
                    <a:pt x="1523148" y="435573"/>
                    <a:pt x="1539313" y="427996"/>
                    <a:pt x="1559519" y="425975"/>
                  </a:cubicBezTo>
                  <a:cubicBezTo>
                    <a:pt x="1552952" y="416378"/>
                    <a:pt x="1545879" y="405769"/>
                    <a:pt x="1564571" y="397687"/>
                  </a:cubicBezTo>
                  <a:cubicBezTo>
                    <a:pt x="1569621" y="395667"/>
                    <a:pt x="1577198" y="390110"/>
                    <a:pt x="1583260" y="394657"/>
                  </a:cubicBezTo>
                  <a:cubicBezTo>
                    <a:pt x="1609023" y="412841"/>
                    <a:pt x="1630744" y="394657"/>
                    <a:pt x="1643878" y="385564"/>
                  </a:cubicBezTo>
                  <a:cubicBezTo>
                    <a:pt x="1641351" y="384048"/>
                    <a:pt x="1637312" y="383038"/>
                    <a:pt x="1639836" y="378492"/>
                  </a:cubicBezTo>
                  <a:cubicBezTo>
                    <a:pt x="1643373" y="374450"/>
                    <a:pt x="1643373" y="370915"/>
                    <a:pt x="1638321" y="367883"/>
                  </a:cubicBezTo>
                  <a:cubicBezTo>
                    <a:pt x="1634280" y="355255"/>
                    <a:pt x="1643878" y="345657"/>
                    <a:pt x="1649939" y="339091"/>
                  </a:cubicBezTo>
                  <a:cubicBezTo>
                    <a:pt x="1660042" y="327472"/>
                    <a:pt x="1665599" y="311308"/>
                    <a:pt x="1681763" y="303731"/>
                  </a:cubicBezTo>
                  <a:cubicBezTo>
                    <a:pt x="1664083" y="305246"/>
                    <a:pt x="1646909" y="307266"/>
                    <a:pt x="1630744" y="298174"/>
                  </a:cubicBezTo>
                  <a:cubicBezTo>
                    <a:pt x="1653981" y="296658"/>
                    <a:pt x="1676712" y="294638"/>
                    <a:pt x="1704495" y="292618"/>
                  </a:cubicBezTo>
                  <a:cubicBezTo>
                    <a:pt x="1694897" y="286555"/>
                    <a:pt x="1686814" y="288576"/>
                    <a:pt x="1681258" y="282514"/>
                  </a:cubicBezTo>
                  <a:cubicBezTo>
                    <a:pt x="1688835" y="278978"/>
                    <a:pt x="1696412" y="274937"/>
                    <a:pt x="1685804" y="263319"/>
                  </a:cubicBezTo>
                  <a:cubicBezTo>
                    <a:pt x="1699443" y="269886"/>
                    <a:pt x="1705505" y="287565"/>
                    <a:pt x="1721670" y="275948"/>
                  </a:cubicBezTo>
                  <a:cubicBezTo>
                    <a:pt x="1724195" y="269381"/>
                    <a:pt x="1703990" y="264330"/>
                    <a:pt x="1720659" y="256753"/>
                  </a:cubicBezTo>
                  <a:cubicBezTo>
                    <a:pt x="1725206" y="267865"/>
                    <a:pt x="1741371" y="257257"/>
                    <a:pt x="1744906" y="269886"/>
                  </a:cubicBezTo>
                  <a:cubicBezTo>
                    <a:pt x="1741875" y="270391"/>
                    <a:pt x="1738339" y="270391"/>
                    <a:pt x="1734803" y="270896"/>
                  </a:cubicBezTo>
                  <a:cubicBezTo>
                    <a:pt x="1739350" y="281504"/>
                    <a:pt x="1748443" y="279484"/>
                    <a:pt x="1757029" y="281504"/>
                  </a:cubicBezTo>
                  <a:cubicBezTo>
                    <a:pt x="1763596" y="282514"/>
                    <a:pt x="1764607" y="286051"/>
                    <a:pt x="1763596" y="289081"/>
                  </a:cubicBezTo>
                  <a:cubicBezTo>
                    <a:pt x="1778750" y="276958"/>
                    <a:pt x="1794410" y="264330"/>
                    <a:pt x="1812090" y="253722"/>
                  </a:cubicBezTo>
                  <a:cubicBezTo>
                    <a:pt x="1813100" y="253722"/>
                    <a:pt x="1814615" y="253216"/>
                    <a:pt x="1815626" y="253216"/>
                  </a:cubicBezTo>
                  <a:cubicBezTo>
                    <a:pt x="1844924" y="242609"/>
                    <a:pt x="1854522" y="218361"/>
                    <a:pt x="1884831" y="208764"/>
                  </a:cubicBezTo>
                  <a:cubicBezTo>
                    <a:pt x="1892913" y="206238"/>
                    <a:pt x="1898974" y="201692"/>
                    <a:pt x="1906047" y="198156"/>
                  </a:cubicBezTo>
                  <a:cubicBezTo>
                    <a:pt x="1908067" y="200176"/>
                    <a:pt x="1908572" y="201692"/>
                    <a:pt x="1907562" y="203207"/>
                  </a:cubicBezTo>
                  <a:cubicBezTo>
                    <a:pt x="1934335" y="185022"/>
                    <a:pt x="1940396" y="184012"/>
                    <a:pt x="1958076" y="191589"/>
                  </a:cubicBezTo>
                  <a:cubicBezTo>
                    <a:pt x="1959087" y="193104"/>
                    <a:pt x="1959087" y="194620"/>
                    <a:pt x="1957571" y="196135"/>
                  </a:cubicBezTo>
                  <a:cubicBezTo>
                    <a:pt x="1957571" y="196135"/>
                    <a:pt x="1957066" y="196640"/>
                    <a:pt x="1957066" y="196640"/>
                  </a:cubicBezTo>
                  <a:cubicBezTo>
                    <a:pt x="1961613" y="192094"/>
                    <a:pt x="1968179" y="189063"/>
                    <a:pt x="1974747" y="186032"/>
                  </a:cubicBezTo>
                  <a:cubicBezTo>
                    <a:pt x="1974746" y="183001"/>
                    <a:pt x="1974241" y="179971"/>
                    <a:pt x="1974746" y="177445"/>
                  </a:cubicBezTo>
                  <a:cubicBezTo>
                    <a:pt x="1974746" y="176939"/>
                    <a:pt x="1975251" y="176940"/>
                    <a:pt x="1975251" y="176940"/>
                  </a:cubicBezTo>
                  <a:cubicBezTo>
                    <a:pt x="1978282" y="175929"/>
                    <a:pt x="1982323" y="175929"/>
                    <a:pt x="1982828" y="174414"/>
                  </a:cubicBezTo>
                  <a:cubicBezTo>
                    <a:pt x="1988890" y="154208"/>
                    <a:pt x="2004045" y="139559"/>
                    <a:pt x="2014652" y="121879"/>
                  </a:cubicBezTo>
                  <a:cubicBezTo>
                    <a:pt x="2016673" y="117838"/>
                    <a:pt x="2019199" y="118848"/>
                    <a:pt x="2022230" y="120364"/>
                  </a:cubicBezTo>
                  <a:cubicBezTo>
                    <a:pt x="2021725" y="120869"/>
                    <a:pt x="2021219" y="121879"/>
                    <a:pt x="2020714" y="122889"/>
                  </a:cubicBezTo>
                  <a:cubicBezTo>
                    <a:pt x="2020714" y="123395"/>
                    <a:pt x="2020209" y="123900"/>
                    <a:pt x="2020209" y="124405"/>
                  </a:cubicBezTo>
                  <a:cubicBezTo>
                    <a:pt x="2020209" y="124909"/>
                    <a:pt x="2021219" y="125415"/>
                    <a:pt x="2021724" y="125415"/>
                  </a:cubicBezTo>
                  <a:cubicBezTo>
                    <a:pt x="2024756" y="125920"/>
                    <a:pt x="2027786" y="122889"/>
                    <a:pt x="2030817" y="125920"/>
                  </a:cubicBezTo>
                  <a:cubicBezTo>
                    <a:pt x="2023745" y="135518"/>
                    <a:pt x="2020714" y="146631"/>
                    <a:pt x="2011622" y="154713"/>
                  </a:cubicBezTo>
                  <a:cubicBezTo>
                    <a:pt x="2012632" y="155218"/>
                    <a:pt x="2014147" y="155724"/>
                    <a:pt x="2015157" y="156228"/>
                  </a:cubicBezTo>
                  <a:cubicBezTo>
                    <a:pt x="2014652" y="156229"/>
                    <a:pt x="2014652" y="156734"/>
                    <a:pt x="2014147" y="157239"/>
                  </a:cubicBezTo>
                  <a:cubicBezTo>
                    <a:pt x="2008590" y="163301"/>
                    <a:pt x="2004044" y="170373"/>
                    <a:pt x="1999498" y="177445"/>
                  </a:cubicBezTo>
                  <a:cubicBezTo>
                    <a:pt x="2020714" y="173404"/>
                    <a:pt x="2040414" y="167847"/>
                    <a:pt x="2056579" y="156229"/>
                  </a:cubicBezTo>
                  <a:cubicBezTo>
                    <a:pt x="2055569" y="156229"/>
                    <a:pt x="2054558" y="156734"/>
                    <a:pt x="2053548" y="156734"/>
                  </a:cubicBezTo>
                  <a:cubicBezTo>
                    <a:pt x="2045971" y="142085"/>
                    <a:pt x="2061631" y="139559"/>
                    <a:pt x="2066682" y="131982"/>
                  </a:cubicBezTo>
                  <a:cubicBezTo>
                    <a:pt x="2072239" y="129456"/>
                    <a:pt x="2076280" y="127941"/>
                    <a:pt x="2081836" y="125920"/>
                  </a:cubicBezTo>
                  <a:cubicBezTo>
                    <a:pt x="2087898" y="127941"/>
                    <a:pt x="2084362" y="131982"/>
                    <a:pt x="2082342" y="134508"/>
                  </a:cubicBezTo>
                  <a:cubicBezTo>
                    <a:pt x="2079816" y="138043"/>
                    <a:pt x="2077290" y="141075"/>
                    <a:pt x="2075270" y="144610"/>
                  </a:cubicBezTo>
                  <a:cubicBezTo>
                    <a:pt x="2079311" y="143096"/>
                    <a:pt x="2084362" y="142085"/>
                    <a:pt x="2089413" y="142590"/>
                  </a:cubicBezTo>
                  <a:cubicBezTo>
                    <a:pt x="2091939" y="142590"/>
                    <a:pt x="2095980" y="146126"/>
                    <a:pt x="2097496" y="142590"/>
                  </a:cubicBezTo>
                  <a:cubicBezTo>
                    <a:pt x="2099011" y="140064"/>
                    <a:pt x="2090424" y="140570"/>
                    <a:pt x="2090929" y="139559"/>
                  </a:cubicBezTo>
                  <a:cubicBezTo>
                    <a:pt x="2093454" y="132487"/>
                    <a:pt x="2102547" y="128952"/>
                    <a:pt x="2110629" y="128951"/>
                  </a:cubicBezTo>
                  <a:cubicBezTo>
                    <a:pt x="2133361" y="128446"/>
                    <a:pt x="2133361" y="128952"/>
                    <a:pt x="2143969" y="115818"/>
                  </a:cubicBezTo>
                  <a:cubicBezTo>
                    <a:pt x="2130330" y="115818"/>
                    <a:pt x="2120732" y="126426"/>
                    <a:pt x="2106083" y="123900"/>
                  </a:cubicBezTo>
                  <a:cubicBezTo>
                    <a:pt x="2119218" y="107735"/>
                    <a:pt x="2148516" y="115312"/>
                    <a:pt x="2163670" y="102684"/>
                  </a:cubicBezTo>
                  <a:cubicBezTo>
                    <a:pt x="2181349" y="95612"/>
                    <a:pt x="2174783" y="112787"/>
                    <a:pt x="2188423" y="111776"/>
                  </a:cubicBezTo>
                  <a:cubicBezTo>
                    <a:pt x="2211658" y="104704"/>
                    <a:pt x="2221761" y="83488"/>
                    <a:pt x="2250049" y="78437"/>
                  </a:cubicBezTo>
                  <a:cubicBezTo>
                    <a:pt x="2266719" y="74396"/>
                    <a:pt x="2281873" y="77426"/>
                    <a:pt x="2296522" y="81467"/>
                  </a:cubicBezTo>
                  <a:cubicBezTo>
                    <a:pt x="2307636" y="77426"/>
                    <a:pt x="2317233" y="75911"/>
                    <a:pt x="2309656" y="88034"/>
                  </a:cubicBezTo>
                  <a:cubicBezTo>
                    <a:pt x="2309150" y="89045"/>
                    <a:pt x="2308646" y="90055"/>
                    <a:pt x="2308140" y="91066"/>
                  </a:cubicBezTo>
                  <a:cubicBezTo>
                    <a:pt x="2318749" y="83993"/>
                    <a:pt x="2330367" y="80457"/>
                    <a:pt x="2339964" y="90055"/>
                  </a:cubicBezTo>
                  <a:cubicBezTo>
                    <a:pt x="2349057" y="99148"/>
                    <a:pt x="2345522" y="107230"/>
                    <a:pt x="2329357" y="112787"/>
                  </a:cubicBezTo>
                  <a:cubicBezTo>
                    <a:pt x="2314202" y="113291"/>
                    <a:pt x="2302584" y="118343"/>
                    <a:pt x="2295512" y="128446"/>
                  </a:cubicBezTo>
                  <a:cubicBezTo>
                    <a:pt x="2315717" y="125920"/>
                    <a:pt x="2335924" y="130972"/>
                    <a:pt x="2356635" y="125415"/>
                  </a:cubicBezTo>
                  <a:cubicBezTo>
                    <a:pt x="2361180" y="123900"/>
                    <a:pt x="2368758" y="127941"/>
                    <a:pt x="2370779" y="121374"/>
                  </a:cubicBezTo>
                  <a:cubicBezTo>
                    <a:pt x="2372799" y="114807"/>
                    <a:pt x="2367242" y="113291"/>
                    <a:pt x="2359665" y="112281"/>
                  </a:cubicBezTo>
                  <a:cubicBezTo>
                    <a:pt x="2355624" y="112281"/>
                    <a:pt x="2351583" y="111271"/>
                    <a:pt x="2349057" y="108745"/>
                  </a:cubicBezTo>
                  <a:cubicBezTo>
                    <a:pt x="2346027" y="100663"/>
                    <a:pt x="2354614" y="97632"/>
                    <a:pt x="2363202" y="95107"/>
                  </a:cubicBezTo>
                  <a:cubicBezTo>
                    <a:pt x="2392500" y="88034"/>
                    <a:pt x="2426344" y="92076"/>
                    <a:pt x="2452611" y="75406"/>
                  </a:cubicBezTo>
                  <a:cubicBezTo>
                    <a:pt x="2460694" y="70355"/>
                    <a:pt x="2467766" y="65809"/>
                    <a:pt x="2473828" y="59241"/>
                  </a:cubicBezTo>
                  <a:cubicBezTo>
                    <a:pt x="2459178" y="58736"/>
                    <a:pt x="2447055" y="65809"/>
                    <a:pt x="2434426" y="62778"/>
                  </a:cubicBezTo>
                  <a:cubicBezTo>
                    <a:pt x="2428365" y="60252"/>
                    <a:pt x="2429376" y="56715"/>
                    <a:pt x="2434932" y="54695"/>
                  </a:cubicBezTo>
                  <a:cubicBezTo>
                    <a:pt x="2443014" y="51159"/>
                    <a:pt x="2451096" y="47118"/>
                    <a:pt x="2461199" y="47623"/>
                  </a:cubicBezTo>
                  <a:cubicBezTo>
                    <a:pt x="2475343" y="47623"/>
                    <a:pt x="2485446" y="40046"/>
                    <a:pt x="2498580" y="38025"/>
                  </a:cubicBezTo>
                  <a:cubicBezTo>
                    <a:pt x="2500094" y="37520"/>
                    <a:pt x="2507672" y="37520"/>
                    <a:pt x="2503631" y="34994"/>
                  </a:cubicBezTo>
                  <a:cubicBezTo>
                    <a:pt x="2478880" y="19840"/>
                    <a:pt x="2510198" y="20346"/>
                    <a:pt x="2517270" y="14789"/>
                  </a:cubicBezTo>
                  <a:cubicBezTo>
                    <a:pt x="2522069" y="11001"/>
                    <a:pt x="2528888" y="8727"/>
                    <a:pt x="2533877" y="5444"/>
                  </a:cubicBezTo>
                  <a:lnTo>
                    <a:pt x="2538983" y="0"/>
                  </a:lnTo>
                  <a:lnTo>
                    <a:pt x="4159671" y="1056911"/>
                  </a:lnTo>
                  <a:lnTo>
                    <a:pt x="4158195" y="1058416"/>
                  </a:lnTo>
                  <a:cubicBezTo>
                    <a:pt x="4158170" y="1058920"/>
                    <a:pt x="4157642" y="1059400"/>
                    <a:pt x="4157591" y="1060409"/>
                  </a:cubicBezTo>
                  <a:cubicBezTo>
                    <a:pt x="4155685" y="1078522"/>
                    <a:pt x="4142021" y="1088975"/>
                    <a:pt x="4134740" y="1103283"/>
                  </a:cubicBezTo>
                  <a:cubicBezTo>
                    <a:pt x="4129677" y="1113654"/>
                    <a:pt x="4131552" y="1126897"/>
                    <a:pt x="4127547" y="1136308"/>
                  </a:cubicBezTo>
                  <a:cubicBezTo>
                    <a:pt x="4114930" y="1166537"/>
                    <a:pt x="4123171" y="1194255"/>
                    <a:pt x="4128791" y="1223865"/>
                  </a:cubicBezTo>
                  <a:cubicBezTo>
                    <a:pt x="4132030" y="1240209"/>
                    <a:pt x="4130605" y="1258852"/>
                    <a:pt x="4132787" y="1276155"/>
                  </a:cubicBezTo>
                  <a:cubicBezTo>
                    <a:pt x="4136437" y="1304658"/>
                    <a:pt x="4139585" y="1333136"/>
                    <a:pt x="4142227" y="1361588"/>
                  </a:cubicBezTo>
                  <a:cubicBezTo>
                    <a:pt x="4142532" y="1365649"/>
                    <a:pt x="4143721" y="1372283"/>
                    <a:pt x="4136154" y="1371910"/>
                  </a:cubicBezTo>
                  <a:cubicBezTo>
                    <a:pt x="4129594" y="1371586"/>
                    <a:pt x="4126337" y="1365861"/>
                    <a:pt x="4127595" y="1360866"/>
                  </a:cubicBezTo>
                  <a:cubicBezTo>
                    <a:pt x="4132776" y="1337857"/>
                    <a:pt x="4128173" y="1318411"/>
                    <a:pt x="4115017" y="1298038"/>
                  </a:cubicBezTo>
                  <a:cubicBezTo>
                    <a:pt x="4110294" y="1291230"/>
                    <a:pt x="4111472" y="1277633"/>
                    <a:pt x="4107403" y="1267822"/>
                  </a:cubicBezTo>
                  <a:cubicBezTo>
                    <a:pt x="4103921" y="1266639"/>
                    <a:pt x="4104045" y="1264116"/>
                    <a:pt x="4104196" y="1261090"/>
                  </a:cubicBezTo>
                  <a:cubicBezTo>
                    <a:pt x="4100588" y="1262428"/>
                    <a:pt x="4096784" y="1267804"/>
                    <a:pt x="4093600" y="1260567"/>
                  </a:cubicBezTo>
                  <a:cubicBezTo>
                    <a:pt x="4091707" y="1257945"/>
                    <a:pt x="4089358" y="1254288"/>
                    <a:pt x="4086082" y="1259184"/>
                  </a:cubicBezTo>
                  <a:cubicBezTo>
                    <a:pt x="4083385" y="1262592"/>
                    <a:pt x="4080688" y="1265999"/>
                    <a:pt x="4076851" y="1261763"/>
                  </a:cubicBezTo>
                  <a:cubicBezTo>
                    <a:pt x="4072534" y="1256999"/>
                    <a:pt x="4078788" y="1253262"/>
                    <a:pt x="4080906" y="1251343"/>
                  </a:cubicBezTo>
                  <a:cubicBezTo>
                    <a:pt x="4084107" y="1247960"/>
                    <a:pt x="4089706" y="1247225"/>
                    <a:pt x="4094347" y="1245431"/>
                  </a:cubicBezTo>
                  <a:cubicBezTo>
                    <a:pt x="4109725" y="1231017"/>
                    <a:pt x="4118307" y="1200589"/>
                    <a:pt x="4110650" y="1181499"/>
                  </a:cubicBezTo>
                  <a:cubicBezTo>
                    <a:pt x="4108402" y="1175824"/>
                    <a:pt x="4102546" y="1171489"/>
                    <a:pt x="4098254" y="1166220"/>
                  </a:cubicBezTo>
                  <a:cubicBezTo>
                    <a:pt x="4095383" y="1173159"/>
                    <a:pt x="4084914" y="1170113"/>
                    <a:pt x="4082976" y="1178616"/>
                  </a:cubicBezTo>
                  <a:cubicBezTo>
                    <a:pt x="4082901" y="1180130"/>
                    <a:pt x="4080833" y="1181039"/>
                    <a:pt x="4079749" y="1182503"/>
                  </a:cubicBezTo>
                  <a:cubicBezTo>
                    <a:pt x="4080591" y="1196199"/>
                    <a:pt x="4072855" y="1209473"/>
                    <a:pt x="4079678" y="1224983"/>
                  </a:cubicBezTo>
                  <a:cubicBezTo>
                    <a:pt x="4069935" y="1217421"/>
                    <a:pt x="4074543" y="1206016"/>
                    <a:pt x="4067755" y="1200118"/>
                  </a:cubicBezTo>
                  <a:cubicBezTo>
                    <a:pt x="4065991" y="1205088"/>
                    <a:pt x="4059713" y="1209331"/>
                    <a:pt x="4057870" y="1205700"/>
                  </a:cubicBezTo>
                  <a:cubicBezTo>
                    <a:pt x="4049130" y="1188073"/>
                    <a:pt x="4044777" y="1204548"/>
                    <a:pt x="4040062" y="1207855"/>
                  </a:cubicBezTo>
                  <a:cubicBezTo>
                    <a:pt x="4030126" y="1214446"/>
                    <a:pt x="4021127" y="1222600"/>
                    <a:pt x="4011647" y="1230224"/>
                  </a:cubicBezTo>
                  <a:cubicBezTo>
                    <a:pt x="4009024" y="1232118"/>
                    <a:pt x="4005369" y="1234466"/>
                    <a:pt x="4004715" y="1237468"/>
                  </a:cubicBezTo>
                  <a:cubicBezTo>
                    <a:pt x="3998831" y="1264489"/>
                    <a:pt x="3979465" y="1277695"/>
                    <a:pt x="3954800" y="1285582"/>
                  </a:cubicBezTo>
                  <a:cubicBezTo>
                    <a:pt x="3951723" y="1286441"/>
                    <a:pt x="3948745" y="1285283"/>
                    <a:pt x="3948547" y="1289319"/>
                  </a:cubicBezTo>
                  <a:cubicBezTo>
                    <a:pt x="3948709" y="1306523"/>
                    <a:pt x="3922149" y="1311787"/>
                    <a:pt x="3932105" y="1335543"/>
                  </a:cubicBezTo>
                  <a:cubicBezTo>
                    <a:pt x="3918792" y="1308081"/>
                    <a:pt x="3906218" y="1327186"/>
                    <a:pt x="3895854" y="1332238"/>
                  </a:cubicBezTo>
                  <a:cubicBezTo>
                    <a:pt x="3891188" y="1334536"/>
                    <a:pt x="3889045" y="1336960"/>
                    <a:pt x="3883017" y="1336156"/>
                  </a:cubicBezTo>
                  <a:cubicBezTo>
                    <a:pt x="3865961" y="1333292"/>
                    <a:pt x="3856513" y="1350527"/>
                    <a:pt x="3841203" y="1353311"/>
                  </a:cubicBezTo>
                  <a:cubicBezTo>
                    <a:pt x="3813137" y="1368617"/>
                    <a:pt x="3784996" y="1385435"/>
                    <a:pt x="3756476" y="1399708"/>
                  </a:cubicBezTo>
                  <a:cubicBezTo>
                    <a:pt x="3749213" y="1403395"/>
                    <a:pt x="3746672" y="1413891"/>
                    <a:pt x="3736657" y="1411879"/>
                  </a:cubicBezTo>
                  <a:cubicBezTo>
                    <a:pt x="3733125" y="1411705"/>
                    <a:pt x="3733960" y="1415286"/>
                    <a:pt x="3734365" y="1417330"/>
                  </a:cubicBezTo>
                  <a:cubicBezTo>
                    <a:pt x="3735629" y="1422450"/>
                    <a:pt x="3738830" y="1419067"/>
                    <a:pt x="3741354" y="1419192"/>
                  </a:cubicBezTo>
                  <a:cubicBezTo>
                    <a:pt x="3763123" y="1418749"/>
                    <a:pt x="3784082" y="1414220"/>
                    <a:pt x="3804637" y="1407648"/>
                  </a:cubicBezTo>
                  <a:lnTo>
                    <a:pt x="3915394" y="1356467"/>
                  </a:lnTo>
                  <a:cubicBezTo>
                    <a:pt x="3918646" y="1352075"/>
                    <a:pt x="3922831" y="1349247"/>
                    <a:pt x="3928785" y="1351564"/>
                  </a:cubicBezTo>
                  <a:cubicBezTo>
                    <a:pt x="3922275" y="1350231"/>
                    <a:pt x="3932157" y="1375501"/>
                    <a:pt x="3916303" y="1358534"/>
                  </a:cubicBezTo>
                  <a:cubicBezTo>
                    <a:pt x="3881429" y="1378561"/>
                    <a:pt x="3845192" y="1395487"/>
                    <a:pt x="3807539" y="1410319"/>
                  </a:cubicBezTo>
                  <a:cubicBezTo>
                    <a:pt x="3798085" y="1417439"/>
                    <a:pt x="3782039" y="1414624"/>
                    <a:pt x="3777735" y="1430090"/>
                  </a:cubicBezTo>
                  <a:cubicBezTo>
                    <a:pt x="3777661" y="1431604"/>
                    <a:pt x="3768400" y="1424572"/>
                    <a:pt x="3762526" y="1430857"/>
                  </a:cubicBezTo>
                  <a:cubicBezTo>
                    <a:pt x="3754559" y="1438556"/>
                    <a:pt x="3748057" y="1447340"/>
                    <a:pt x="3746021" y="1457860"/>
                  </a:cubicBezTo>
                  <a:cubicBezTo>
                    <a:pt x="3745167" y="1464898"/>
                    <a:pt x="3741486" y="1467751"/>
                    <a:pt x="3735737" y="1471514"/>
                  </a:cubicBezTo>
                  <a:cubicBezTo>
                    <a:pt x="3733208" y="1461274"/>
                    <a:pt x="3733550" y="1444095"/>
                    <a:pt x="3717948" y="1463050"/>
                  </a:cubicBezTo>
                  <a:cubicBezTo>
                    <a:pt x="3715276" y="1465952"/>
                    <a:pt x="3703174" y="1475470"/>
                    <a:pt x="3701965" y="1479456"/>
                  </a:cubicBezTo>
                  <a:cubicBezTo>
                    <a:pt x="3699006" y="1467678"/>
                    <a:pt x="3690728" y="1461201"/>
                    <a:pt x="3682655" y="1460803"/>
                  </a:cubicBezTo>
                  <a:cubicBezTo>
                    <a:pt x="3677106" y="1460528"/>
                    <a:pt x="3664592" y="1457888"/>
                    <a:pt x="3662961" y="1470452"/>
                  </a:cubicBezTo>
                  <a:cubicBezTo>
                    <a:pt x="3654807" y="1461451"/>
                    <a:pt x="3650248" y="1471847"/>
                    <a:pt x="3644574" y="1474096"/>
                  </a:cubicBezTo>
                  <a:cubicBezTo>
                    <a:pt x="3631687" y="1479024"/>
                    <a:pt x="3616022" y="1478757"/>
                    <a:pt x="3610609" y="1496191"/>
                  </a:cubicBezTo>
                  <a:cubicBezTo>
                    <a:pt x="3606847" y="1490442"/>
                    <a:pt x="3604019" y="1486257"/>
                    <a:pt x="3600232" y="1481012"/>
                  </a:cubicBezTo>
                  <a:cubicBezTo>
                    <a:pt x="3592870" y="1486719"/>
                    <a:pt x="3592578" y="1502888"/>
                    <a:pt x="3576880" y="1493010"/>
                  </a:cubicBezTo>
                  <a:cubicBezTo>
                    <a:pt x="3573954" y="1490843"/>
                    <a:pt x="3559634" y="1504298"/>
                    <a:pt x="3552652" y="1512551"/>
                  </a:cubicBezTo>
                  <a:cubicBezTo>
                    <a:pt x="3542468" y="1524187"/>
                    <a:pt x="3542923" y="1525221"/>
                    <a:pt x="3532976" y="1511580"/>
                  </a:cubicBezTo>
                  <a:cubicBezTo>
                    <a:pt x="3530384" y="1523085"/>
                    <a:pt x="3525115" y="1527376"/>
                    <a:pt x="3514365" y="1519765"/>
                  </a:cubicBezTo>
                  <a:cubicBezTo>
                    <a:pt x="3508509" y="1515431"/>
                    <a:pt x="3501925" y="1515611"/>
                    <a:pt x="3495622" y="1520358"/>
                  </a:cubicBezTo>
                  <a:cubicBezTo>
                    <a:pt x="3491436" y="1523185"/>
                    <a:pt x="3483743" y="1525335"/>
                    <a:pt x="3483058" y="1518727"/>
                  </a:cubicBezTo>
                  <a:cubicBezTo>
                    <a:pt x="3482299" y="1513631"/>
                    <a:pt x="3482341" y="1502507"/>
                    <a:pt x="3491447" y="1502451"/>
                  </a:cubicBezTo>
                  <a:cubicBezTo>
                    <a:pt x="3500049" y="1502369"/>
                    <a:pt x="3506428" y="1496109"/>
                    <a:pt x="3514954" y="1497540"/>
                  </a:cubicBezTo>
                  <a:cubicBezTo>
                    <a:pt x="3518966" y="1498245"/>
                    <a:pt x="3527569" y="1498163"/>
                    <a:pt x="3519893" y="1489692"/>
                  </a:cubicBezTo>
                  <a:cubicBezTo>
                    <a:pt x="3521986" y="1488279"/>
                    <a:pt x="3524684" y="1484871"/>
                    <a:pt x="3526677" y="1485476"/>
                  </a:cubicBezTo>
                  <a:cubicBezTo>
                    <a:pt x="3550190" y="1490682"/>
                    <a:pt x="3566298" y="1471752"/>
                    <a:pt x="3587712" y="1468257"/>
                  </a:cubicBezTo>
                  <a:cubicBezTo>
                    <a:pt x="3607587" y="1465191"/>
                    <a:pt x="3629556" y="1460711"/>
                    <a:pt x="3642686" y="1440623"/>
                  </a:cubicBezTo>
                  <a:cubicBezTo>
                    <a:pt x="3645407" y="1436711"/>
                    <a:pt x="3650732" y="1441526"/>
                    <a:pt x="3654363" y="1439682"/>
                  </a:cubicBezTo>
                  <a:cubicBezTo>
                    <a:pt x="3656431" y="1438773"/>
                    <a:pt x="3660468" y="1438972"/>
                    <a:pt x="3661047" y="1437483"/>
                  </a:cubicBezTo>
                  <a:cubicBezTo>
                    <a:pt x="3673771" y="1415352"/>
                    <a:pt x="3702686" y="1423859"/>
                    <a:pt x="3717659" y="1407402"/>
                  </a:cubicBezTo>
                  <a:cubicBezTo>
                    <a:pt x="3720356" y="1403994"/>
                    <a:pt x="3730951" y="1404517"/>
                    <a:pt x="3723806" y="1395567"/>
                  </a:cubicBezTo>
                  <a:cubicBezTo>
                    <a:pt x="3718711" y="1396327"/>
                    <a:pt x="3721027" y="1390373"/>
                    <a:pt x="3718052" y="1389214"/>
                  </a:cubicBezTo>
                  <a:cubicBezTo>
                    <a:pt x="3706677" y="1394216"/>
                    <a:pt x="3697073" y="1404363"/>
                    <a:pt x="3682011" y="1402103"/>
                  </a:cubicBezTo>
                  <a:cubicBezTo>
                    <a:pt x="3692879" y="1397076"/>
                    <a:pt x="3703270" y="1391520"/>
                    <a:pt x="3714163" y="1385987"/>
                  </a:cubicBezTo>
                  <a:cubicBezTo>
                    <a:pt x="3718268" y="1374557"/>
                    <a:pt x="3719345" y="1362978"/>
                    <a:pt x="3714367" y="1351101"/>
                  </a:cubicBezTo>
                  <a:cubicBezTo>
                    <a:pt x="3713913" y="1350067"/>
                    <a:pt x="3711918" y="1349462"/>
                    <a:pt x="3710430" y="1348884"/>
                  </a:cubicBezTo>
                  <a:cubicBezTo>
                    <a:pt x="3706457" y="1367906"/>
                    <a:pt x="3692821" y="1347003"/>
                    <a:pt x="3685335" y="1355232"/>
                  </a:cubicBezTo>
                  <a:cubicBezTo>
                    <a:pt x="3682663" y="1358134"/>
                    <a:pt x="3680289" y="1354983"/>
                    <a:pt x="3679960" y="1351426"/>
                  </a:cubicBezTo>
                  <a:cubicBezTo>
                    <a:pt x="3678844" y="1343279"/>
                    <a:pt x="3676669" y="1336091"/>
                    <a:pt x="3667596" y="1345758"/>
                  </a:cubicBezTo>
                  <a:cubicBezTo>
                    <a:pt x="3664393" y="1349141"/>
                    <a:pt x="3663004" y="1346543"/>
                    <a:pt x="3661640" y="1343441"/>
                  </a:cubicBezTo>
                  <a:cubicBezTo>
                    <a:pt x="3660706" y="1341878"/>
                    <a:pt x="3656744" y="1340165"/>
                    <a:pt x="3656215" y="1340645"/>
                  </a:cubicBezTo>
                  <a:cubicBezTo>
                    <a:pt x="3645478" y="1353265"/>
                    <a:pt x="3626454" y="1349292"/>
                    <a:pt x="3615742" y="1361407"/>
                  </a:cubicBezTo>
                  <a:cubicBezTo>
                    <a:pt x="3609339" y="1368172"/>
                    <a:pt x="3604326" y="1377534"/>
                    <a:pt x="3591581" y="1369319"/>
                  </a:cubicBezTo>
                  <a:cubicBezTo>
                    <a:pt x="3587190" y="1366068"/>
                    <a:pt x="3578339" y="1371194"/>
                    <a:pt x="3576626" y="1375156"/>
                  </a:cubicBezTo>
                  <a:cubicBezTo>
                    <a:pt x="3569295" y="1390472"/>
                    <a:pt x="3556284" y="1397923"/>
                    <a:pt x="3543249" y="1405877"/>
                  </a:cubicBezTo>
                  <a:cubicBezTo>
                    <a:pt x="3536994" y="1409615"/>
                    <a:pt x="3542196" y="1416953"/>
                    <a:pt x="3539424" y="1421874"/>
                  </a:cubicBezTo>
                  <a:cubicBezTo>
                    <a:pt x="3549695" y="1428955"/>
                    <a:pt x="3557281" y="1418708"/>
                    <a:pt x="3565479" y="1416584"/>
                  </a:cubicBezTo>
                  <a:cubicBezTo>
                    <a:pt x="3571128" y="1414839"/>
                    <a:pt x="3577786" y="1413145"/>
                    <a:pt x="3585099" y="1408449"/>
                  </a:cubicBezTo>
                  <a:cubicBezTo>
                    <a:pt x="3584376" y="1423080"/>
                    <a:pt x="3570886" y="1430001"/>
                    <a:pt x="3565311" y="1430231"/>
                  </a:cubicBezTo>
                  <a:cubicBezTo>
                    <a:pt x="3546519" y="1431832"/>
                    <a:pt x="3542994" y="1441774"/>
                    <a:pt x="3542676" y="1458448"/>
                  </a:cubicBezTo>
                  <a:cubicBezTo>
                    <a:pt x="3540976" y="1441675"/>
                    <a:pt x="3535444" y="1430781"/>
                    <a:pt x="3512093" y="1442779"/>
                  </a:cubicBezTo>
                  <a:cubicBezTo>
                    <a:pt x="3519629" y="1433541"/>
                    <a:pt x="3523741" y="1432226"/>
                    <a:pt x="3528330" y="1431441"/>
                  </a:cubicBezTo>
                  <a:cubicBezTo>
                    <a:pt x="3531913" y="1430606"/>
                    <a:pt x="3531987" y="1429093"/>
                    <a:pt x="3528506" y="1427910"/>
                  </a:cubicBezTo>
                  <a:cubicBezTo>
                    <a:pt x="3527521" y="1427355"/>
                    <a:pt x="3526007" y="1427280"/>
                    <a:pt x="3524998" y="1427231"/>
                  </a:cubicBezTo>
                  <a:cubicBezTo>
                    <a:pt x="3524495" y="1427206"/>
                    <a:pt x="3523459" y="1427661"/>
                    <a:pt x="3523459" y="1427661"/>
                  </a:cubicBezTo>
                  <a:cubicBezTo>
                    <a:pt x="3508896" y="1415310"/>
                    <a:pt x="3493792" y="1424174"/>
                    <a:pt x="3478532" y="1425949"/>
                  </a:cubicBezTo>
                  <a:cubicBezTo>
                    <a:pt x="3467358" y="1426916"/>
                    <a:pt x="3455729" y="1426848"/>
                    <a:pt x="3445406" y="1420775"/>
                  </a:cubicBezTo>
                  <a:cubicBezTo>
                    <a:pt x="3441975" y="1418583"/>
                    <a:pt x="3438393" y="1419417"/>
                    <a:pt x="3435772" y="1421311"/>
                  </a:cubicBezTo>
                  <a:cubicBezTo>
                    <a:pt x="3432090" y="1424165"/>
                    <a:pt x="3435497" y="1426861"/>
                    <a:pt x="3436912" y="1428954"/>
                  </a:cubicBezTo>
                  <a:cubicBezTo>
                    <a:pt x="3449307" y="1444233"/>
                    <a:pt x="3434097" y="1444999"/>
                    <a:pt x="3425900" y="1447124"/>
                  </a:cubicBezTo>
                  <a:cubicBezTo>
                    <a:pt x="3418207" y="1449273"/>
                    <a:pt x="3409681" y="1447841"/>
                    <a:pt x="3401633" y="1446938"/>
                  </a:cubicBezTo>
                  <a:cubicBezTo>
                    <a:pt x="3388060" y="1445257"/>
                    <a:pt x="3388316" y="1450327"/>
                    <a:pt x="3397024" y="1458343"/>
                  </a:cubicBezTo>
                  <a:cubicBezTo>
                    <a:pt x="3391374" y="1460087"/>
                    <a:pt x="3386809" y="1460368"/>
                    <a:pt x="3382317" y="1459135"/>
                  </a:cubicBezTo>
                  <a:cubicBezTo>
                    <a:pt x="3381334" y="1458580"/>
                    <a:pt x="3378662" y="1461483"/>
                    <a:pt x="3378083" y="1462971"/>
                  </a:cubicBezTo>
                  <a:cubicBezTo>
                    <a:pt x="3374384" y="1476445"/>
                    <a:pt x="3372720" y="1479397"/>
                    <a:pt x="3358246" y="1485764"/>
                  </a:cubicBezTo>
                  <a:cubicBezTo>
                    <a:pt x="3349469" y="1489376"/>
                    <a:pt x="3346903" y="1500377"/>
                    <a:pt x="3350946" y="1510692"/>
                  </a:cubicBezTo>
                  <a:cubicBezTo>
                    <a:pt x="3352765" y="1514828"/>
                    <a:pt x="3354005" y="1520452"/>
                    <a:pt x="3348256" y="1524214"/>
                  </a:cubicBezTo>
                  <a:cubicBezTo>
                    <a:pt x="3348338" y="1532817"/>
                    <a:pt x="3343722" y="1534105"/>
                    <a:pt x="3336808" y="1530730"/>
                  </a:cubicBezTo>
                  <a:cubicBezTo>
                    <a:pt x="3336460" y="1537793"/>
                    <a:pt x="3342944" y="1539631"/>
                    <a:pt x="3346806" y="1543361"/>
                  </a:cubicBezTo>
                  <a:cubicBezTo>
                    <a:pt x="3326862" y="1558055"/>
                    <a:pt x="3321188" y="1560304"/>
                    <a:pt x="3309129" y="1558698"/>
                  </a:cubicBezTo>
                  <a:cubicBezTo>
                    <a:pt x="3313602" y="1570551"/>
                    <a:pt x="3318049" y="1582909"/>
                    <a:pt x="3301605" y="1588167"/>
                  </a:cubicBezTo>
                  <a:cubicBezTo>
                    <a:pt x="3294417" y="1590341"/>
                    <a:pt x="3284309" y="1600463"/>
                    <a:pt x="3279532" y="1584549"/>
                  </a:cubicBezTo>
                  <a:cubicBezTo>
                    <a:pt x="3276179" y="1590959"/>
                    <a:pt x="3271365" y="1596284"/>
                    <a:pt x="3263699" y="1597929"/>
                  </a:cubicBezTo>
                  <a:cubicBezTo>
                    <a:pt x="3267560" y="1601660"/>
                    <a:pt x="3265392" y="1604587"/>
                    <a:pt x="3262216" y="1607466"/>
                  </a:cubicBezTo>
                  <a:cubicBezTo>
                    <a:pt x="3261637" y="1608954"/>
                    <a:pt x="3260554" y="1610418"/>
                    <a:pt x="3259494" y="1611377"/>
                  </a:cubicBezTo>
                  <a:cubicBezTo>
                    <a:pt x="3270451" y="1625067"/>
                    <a:pt x="3257085" y="1629465"/>
                    <a:pt x="3249293" y="1633633"/>
                  </a:cubicBezTo>
                  <a:cubicBezTo>
                    <a:pt x="3242535" y="1637346"/>
                    <a:pt x="3234437" y="1637452"/>
                    <a:pt x="3232426" y="1647468"/>
                  </a:cubicBezTo>
                  <a:cubicBezTo>
                    <a:pt x="3231747" y="1650975"/>
                    <a:pt x="3227132" y="1652264"/>
                    <a:pt x="3222112" y="1651511"/>
                  </a:cubicBezTo>
                  <a:cubicBezTo>
                    <a:pt x="3216107" y="1650203"/>
                    <a:pt x="3209498" y="1650888"/>
                    <a:pt x="3202260" y="1654072"/>
                  </a:cubicBezTo>
                  <a:cubicBezTo>
                    <a:pt x="3210109" y="1659011"/>
                    <a:pt x="3216494" y="1662866"/>
                    <a:pt x="3225295" y="1658749"/>
                  </a:cubicBezTo>
                  <a:cubicBezTo>
                    <a:pt x="3230464" y="1656476"/>
                    <a:pt x="3235435" y="1658237"/>
                    <a:pt x="3238188" y="1663936"/>
                  </a:cubicBezTo>
                  <a:lnTo>
                    <a:pt x="3238114" y="1665450"/>
                  </a:lnTo>
                  <a:cubicBezTo>
                    <a:pt x="3237584" y="1665929"/>
                    <a:pt x="3237080" y="1665904"/>
                    <a:pt x="3236550" y="1666385"/>
                  </a:cubicBezTo>
                  <a:cubicBezTo>
                    <a:pt x="3237260" y="1672488"/>
                    <a:pt x="3243514" y="1668751"/>
                    <a:pt x="3245863" y="1672407"/>
                  </a:cubicBezTo>
                  <a:cubicBezTo>
                    <a:pt x="3241272" y="1673192"/>
                    <a:pt x="3236731" y="1672968"/>
                    <a:pt x="3233505" y="1676856"/>
                  </a:cubicBezTo>
                  <a:cubicBezTo>
                    <a:pt x="3232974" y="1677334"/>
                    <a:pt x="3231749" y="1691941"/>
                    <a:pt x="3231170" y="1693430"/>
                  </a:cubicBezTo>
                  <a:cubicBezTo>
                    <a:pt x="3226032" y="1705314"/>
                    <a:pt x="3213898" y="1705221"/>
                    <a:pt x="3204543" y="1710324"/>
                  </a:cubicBezTo>
                  <a:cubicBezTo>
                    <a:pt x="3202450" y="1711737"/>
                    <a:pt x="3199473" y="1710579"/>
                    <a:pt x="3196421" y="1710934"/>
                  </a:cubicBezTo>
                  <a:cubicBezTo>
                    <a:pt x="3200364" y="1723267"/>
                    <a:pt x="3203398" y="1733532"/>
                    <a:pt x="3188442" y="1739369"/>
                  </a:cubicBezTo>
                  <a:cubicBezTo>
                    <a:pt x="3184333" y="1740683"/>
                    <a:pt x="3178658" y="1742933"/>
                    <a:pt x="3176789" y="1739805"/>
                  </a:cubicBezTo>
                  <a:cubicBezTo>
                    <a:pt x="3167420" y="1724676"/>
                    <a:pt x="3156956" y="1731746"/>
                    <a:pt x="3145583" y="1736748"/>
                  </a:cubicBezTo>
                  <a:cubicBezTo>
                    <a:pt x="3134714" y="1741776"/>
                    <a:pt x="3122704" y="1739160"/>
                    <a:pt x="3112788" y="1735131"/>
                  </a:cubicBezTo>
                  <a:cubicBezTo>
                    <a:pt x="3103856" y="1731655"/>
                    <a:pt x="3096312" y="1730778"/>
                    <a:pt x="3088116" y="1732902"/>
                  </a:cubicBezTo>
                  <a:cubicBezTo>
                    <a:pt x="3091474" y="1736607"/>
                    <a:pt x="3094327" y="1740288"/>
                    <a:pt x="3097684" y="1743995"/>
                  </a:cubicBezTo>
                  <a:cubicBezTo>
                    <a:pt x="3101497" y="1748735"/>
                    <a:pt x="3105913" y="1751481"/>
                    <a:pt x="3094184" y="1753431"/>
                  </a:cubicBezTo>
                  <a:cubicBezTo>
                    <a:pt x="3087551" y="1754621"/>
                    <a:pt x="3081627" y="1761915"/>
                    <a:pt x="3072669" y="1758945"/>
                  </a:cubicBezTo>
                  <a:cubicBezTo>
                    <a:pt x="3064497" y="1760565"/>
                    <a:pt x="3053721" y="1753458"/>
                    <a:pt x="3049493" y="1767411"/>
                  </a:cubicBezTo>
                  <a:cubicBezTo>
                    <a:pt x="3047631" y="1774399"/>
                    <a:pt x="3042630" y="1763026"/>
                    <a:pt x="3035772" y="1768757"/>
                  </a:cubicBezTo>
                  <a:cubicBezTo>
                    <a:pt x="3026771" y="1776911"/>
                    <a:pt x="3010147" y="1775585"/>
                    <a:pt x="3003850" y="1790447"/>
                  </a:cubicBezTo>
                  <a:cubicBezTo>
                    <a:pt x="3003800" y="1791456"/>
                    <a:pt x="2999740" y="1791761"/>
                    <a:pt x="2999259" y="1791231"/>
                  </a:cubicBezTo>
                  <a:cubicBezTo>
                    <a:pt x="2989032" y="1773026"/>
                    <a:pt x="2977589" y="1789657"/>
                    <a:pt x="2966994" y="1789134"/>
                  </a:cubicBezTo>
                  <a:cubicBezTo>
                    <a:pt x="2957408" y="1788662"/>
                    <a:pt x="2948122" y="1782134"/>
                    <a:pt x="2938230" y="1777601"/>
                  </a:cubicBezTo>
                  <a:cubicBezTo>
                    <a:pt x="2943723" y="1768768"/>
                    <a:pt x="2952606" y="1773251"/>
                    <a:pt x="2958834" y="1770018"/>
                  </a:cubicBezTo>
                  <a:cubicBezTo>
                    <a:pt x="2962995" y="1767695"/>
                    <a:pt x="2969074" y="1767490"/>
                    <a:pt x="2969422" y="1760426"/>
                  </a:cubicBezTo>
                  <a:cubicBezTo>
                    <a:pt x="2969870" y="1751344"/>
                    <a:pt x="2960465" y="1757455"/>
                    <a:pt x="2958192" y="1752285"/>
                  </a:cubicBezTo>
                  <a:cubicBezTo>
                    <a:pt x="2964999" y="1747564"/>
                    <a:pt x="2978702" y="1756838"/>
                    <a:pt x="2980483" y="1741247"/>
                  </a:cubicBezTo>
                  <a:cubicBezTo>
                    <a:pt x="2981337" y="1734209"/>
                    <a:pt x="2977905" y="1732016"/>
                    <a:pt x="2975233" y="1734919"/>
                  </a:cubicBezTo>
                  <a:cubicBezTo>
                    <a:pt x="2967216" y="1743627"/>
                    <a:pt x="2956846" y="1738563"/>
                    <a:pt x="2947615" y="1741143"/>
                  </a:cubicBezTo>
                  <a:cubicBezTo>
                    <a:pt x="2944034" y="1741977"/>
                    <a:pt x="2941411" y="1743871"/>
                    <a:pt x="2942371" y="1744930"/>
                  </a:cubicBezTo>
                  <a:cubicBezTo>
                    <a:pt x="2952648" y="1762127"/>
                    <a:pt x="2935562" y="1749652"/>
                    <a:pt x="2933369" y="1753083"/>
                  </a:cubicBezTo>
                  <a:cubicBezTo>
                    <a:pt x="2932616" y="1758104"/>
                    <a:pt x="2933881" y="1763224"/>
                    <a:pt x="2924321" y="1762247"/>
                  </a:cubicBezTo>
                  <a:cubicBezTo>
                    <a:pt x="2914759" y="1761269"/>
                    <a:pt x="2904744" y="1759258"/>
                    <a:pt x="2892386" y="1763706"/>
                  </a:cubicBezTo>
                  <a:cubicBezTo>
                    <a:pt x="2903411" y="1765767"/>
                    <a:pt x="2910879" y="1768158"/>
                    <a:pt x="2920036" y="1767092"/>
                  </a:cubicBezTo>
                  <a:cubicBezTo>
                    <a:pt x="2912244" y="1771260"/>
                    <a:pt x="2911521" y="1785891"/>
                    <a:pt x="2899082" y="1781738"/>
                  </a:cubicBezTo>
                  <a:cubicBezTo>
                    <a:pt x="2886668" y="1777079"/>
                    <a:pt x="2875388" y="1769948"/>
                    <a:pt x="2876209" y="1753298"/>
                  </a:cubicBezTo>
                  <a:cubicBezTo>
                    <a:pt x="2861914" y="1766248"/>
                    <a:pt x="2857923" y="1795891"/>
                    <a:pt x="2867822" y="1810540"/>
                  </a:cubicBezTo>
                  <a:cubicBezTo>
                    <a:pt x="2869236" y="1812634"/>
                    <a:pt x="2870170" y="1814197"/>
                    <a:pt x="2867549" y="1816090"/>
                  </a:cubicBezTo>
                  <a:cubicBezTo>
                    <a:pt x="2863868" y="1818944"/>
                    <a:pt x="2860409" y="1817256"/>
                    <a:pt x="2858517" y="1814634"/>
                  </a:cubicBezTo>
                  <a:cubicBezTo>
                    <a:pt x="2855184" y="1810423"/>
                    <a:pt x="2854398" y="1805832"/>
                    <a:pt x="2851404" y="1815294"/>
                  </a:cubicBezTo>
                  <a:cubicBezTo>
                    <a:pt x="2850749" y="1818297"/>
                    <a:pt x="2845611" y="1830181"/>
                    <a:pt x="2837026" y="1819642"/>
                  </a:cubicBezTo>
                  <a:cubicBezTo>
                    <a:pt x="2834629" y="1816995"/>
                    <a:pt x="2830592" y="1816796"/>
                    <a:pt x="2830873" y="1821362"/>
                  </a:cubicBezTo>
                  <a:cubicBezTo>
                    <a:pt x="2831310" y="1833016"/>
                    <a:pt x="2828102" y="1826283"/>
                    <a:pt x="2822626" y="1824495"/>
                  </a:cubicBezTo>
                  <a:cubicBezTo>
                    <a:pt x="2815158" y="1822104"/>
                    <a:pt x="2816729" y="1831285"/>
                    <a:pt x="2815520" y="1835271"/>
                  </a:cubicBezTo>
                  <a:cubicBezTo>
                    <a:pt x="2812599" y="1843220"/>
                    <a:pt x="2811821" y="1848744"/>
                    <a:pt x="2802416" y="1854855"/>
                  </a:cubicBezTo>
                  <a:cubicBezTo>
                    <a:pt x="2788824" y="1863794"/>
                    <a:pt x="2792094" y="1848782"/>
                    <a:pt x="2786090" y="1847475"/>
                  </a:cubicBezTo>
                  <a:cubicBezTo>
                    <a:pt x="2776940" y="1858656"/>
                    <a:pt x="2763904" y="1866611"/>
                    <a:pt x="2752811" y="1876178"/>
                  </a:cubicBezTo>
                  <a:cubicBezTo>
                    <a:pt x="2744365" y="1883348"/>
                    <a:pt x="2736474" y="1889533"/>
                    <a:pt x="2734287" y="1903081"/>
                  </a:cubicBezTo>
                  <a:cubicBezTo>
                    <a:pt x="2732003" y="1918648"/>
                    <a:pt x="2714980" y="1925394"/>
                    <a:pt x="2702448" y="1933373"/>
                  </a:cubicBezTo>
                  <a:cubicBezTo>
                    <a:pt x="2693043" y="1939484"/>
                    <a:pt x="2680405" y="1939366"/>
                    <a:pt x="2679608" y="1955511"/>
                  </a:cubicBezTo>
                  <a:cubicBezTo>
                    <a:pt x="2679359" y="1960557"/>
                    <a:pt x="2670078" y="1964144"/>
                    <a:pt x="2667786" y="1969595"/>
                  </a:cubicBezTo>
                  <a:cubicBezTo>
                    <a:pt x="2666024" y="1974566"/>
                    <a:pt x="2670266" y="1980844"/>
                    <a:pt x="2667445" y="1986773"/>
                  </a:cubicBezTo>
                  <a:cubicBezTo>
                    <a:pt x="2661342" y="1987484"/>
                    <a:pt x="2661590" y="1982439"/>
                    <a:pt x="2661259" y="1978882"/>
                  </a:cubicBezTo>
                  <a:cubicBezTo>
                    <a:pt x="2660094" y="1971744"/>
                    <a:pt x="2653056" y="1970891"/>
                    <a:pt x="2651872" y="1974373"/>
                  </a:cubicBezTo>
                  <a:cubicBezTo>
                    <a:pt x="2648247" y="1986332"/>
                    <a:pt x="2636488" y="1978672"/>
                    <a:pt x="2631674" y="1983997"/>
                  </a:cubicBezTo>
                  <a:cubicBezTo>
                    <a:pt x="2624163" y="1992730"/>
                    <a:pt x="2613336" y="1986632"/>
                    <a:pt x="2605039" y="1990776"/>
                  </a:cubicBezTo>
                  <a:cubicBezTo>
                    <a:pt x="2589480" y="1998606"/>
                    <a:pt x="2573441" y="2005906"/>
                    <a:pt x="2559297" y="2015830"/>
                  </a:cubicBezTo>
                  <a:cubicBezTo>
                    <a:pt x="2533124" y="2033757"/>
                    <a:pt x="2501320" y="2042809"/>
                    <a:pt x="2476538" y="2063334"/>
                  </a:cubicBezTo>
                  <a:cubicBezTo>
                    <a:pt x="2474419" y="2065252"/>
                    <a:pt x="2468970" y="2062961"/>
                    <a:pt x="2470713" y="2068610"/>
                  </a:cubicBezTo>
                  <a:cubicBezTo>
                    <a:pt x="2472003" y="2073225"/>
                    <a:pt x="2476693" y="2070422"/>
                    <a:pt x="2479720" y="2070571"/>
                  </a:cubicBezTo>
                  <a:cubicBezTo>
                    <a:pt x="2505477" y="2071337"/>
                    <a:pt x="2528679" y="2062366"/>
                    <a:pt x="2552385" y="2053420"/>
                  </a:cubicBezTo>
                  <a:cubicBezTo>
                    <a:pt x="2568473" y="2045110"/>
                    <a:pt x="2584585" y="2036296"/>
                    <a:pt x="2602014" y="2031592"/>
                  </a:cubicBezTo>
                  <a:cubicBezTo>
                    <a:pt x="2589663" y="2046155"/>
                    <a:pt x="2571781" y="2049825"/>
                    <a:pt x="2555287" y="2056093"/>
                  </a:cubicBezTo>
                  <a:cubicBezTo>
                    <a:pt x="2542151" y="2066065"/>
                    <a:pt x="2521565" y="2063027"/>
                    <a:pt x="2513581" y="2081346"/>
                  </a:cubicBezTo>
                  <a:cubicBezTo>
                    <a:pt x="2513531" y="2082355"/>
                    <a:pt x="2504218" y="2076332"/>
                    <a:pt x="2498320" y="2083121"/>
                  </a:cubicBezTo>
                  <a:cubicBezTo>
                    <a:pt x="2491338" y="2091375"/>
                    <a:pt x="2482868" y="2099049"/>
                    <a:pt x="2481815" y="2110124"/>
                  </a:cubicBezTo>
                  <a:cubicBezTo>
                    <a:pt x="2481492" y="2116683"/>
                    <a:pt x="2476322" y="2118956"/>
                    <a:pt x="2472541" y="2123828"/>
                  </a:cubicBezTo>
                  <a:cubicBezTo>
                    <a:pt x="2467870" y="2116011"/>
                    <a:pt x="2470049" y="2092347"/>
                    <a:pt x="2453743" y="2115314"/>
                  </a:cubicBezTo>
                  <a:cubicBezTo>
                    <a:pt x="2434540" y="2104757"/>
                    <a:pt x="2443634" y="2125436"/>
                    <a:pt x="2436826" y="2130158"/>
                  </a:cubicBezTo>
                  <a:cubicBezTo>
                    <a:pt x="2434720" y="2111340"/>
                    <a:pt x="2419939" y="2113646"/>
                    <a:pt x="2407376" y="2112015"/>
                  </a:cubicBezTo>
                  <a:cubicBezTo>
                    <a:pt x="2406368" y="2111965"/>
                    <a:pt x="2404854" y="2111890"/>
                    <a:pt x="2404324" y="2112370"/>
                  </a:cubicBezTo>
                  <a:cubicBezTo>
                    <a:pt x="2392172" y="2122897"/>
                    <a:pt x="2376886" y="2125177"/>
                    <a:pt x="2362486" y="2130030"/>
                  </a:cubicBezTo>
                  <a:cubicBezTo>
                    <a:pt x="2357870" y="2131319"/>
                    <a:pt x="2354720" y="2133693"/>
                    <a:pt x="2351418" y="2139093"/>
                  </a:cubicBezTo>
                  <a:cubicBezTo>
                    <a:pt x="2342069" y="2154310"/>
                    <a:pt x="2342156" y="2132062"/>
                    <a:pt x="2333982" y="2133681"/>
                  </a:cubicBezTo>
                  <a:cubicBezTo>
                    <a:pt x="2330906" y="2134541"/>
                    <a:pt x="2331742" y="2138122"/>
                    <a:pt x="2330558" y="2141605"/>
                  </a:cubicBezTo>
                  <a:cubicBezTo>
                    <a:pt x="2328141" y="2149577"/>
                    <a:pt x="2325090" y="2149933"/>
                    <a:pt x="2318274" y="2144539"/>
                  </a:cubicBezTo>
                  <a:cubicBezTo>
                    <a:pt x="2315852" y="2142396"/>
                    <a:pt x="2312849" y="2141743"/>
                    <a:pt x="2310228" y="2143636"/>
                  </a:cubicBezTo>
                  <a:cubicBezTo>
                    <a:pt x="2302311" y="2150326"/>
                    <a:pt x="2292427" y="2155908"/>
                    <a:pt x="2287967" y="2164286"/>
                  </a:cubicBezTo>
                  <a:lnTo>
                    <a:pt x="2287248" y="2165306"/>
                  </a:lnTo>
                  <a:close/>
                  <a:moveTo>
                    <a:pt x="0" y="1178788"/>
                  </a:moveTo>
                  <a:lnTo>
                    <a:pt x="9803" y="1160011"/>
                  </a:lnTo>
                  <a:cubicBezTo>
                    <a:pt x="15675" y="1151613"/>
                    <a:pt x="22116" y="1143531"/>
                    <a:pt x="27420" y="1134690"/>
                  </a:cubicBezTo>
                  <a:cubicBezTo>
                    <a:pt x="29440" y="1130650"/>
                    <a:pt x="31966" y="1131660"/>
                    <a:pt x="34997" y="1133175"/>
                  </a:cubicBezTo>
                  <a:cubicBezTo>
                    <a:pt x="34491" y="1133680"/>
                    <a:pt x="33987" y="1134690"/>
                    <a:pt x="33481" y="1135701"/>
                  </a:cubicBezTo>
                  <a:cubicBezTo>
                    <a:pt x="33481" y="1136206"/>
                    <a:pt x="32976" y="1136711"/>
                    <a:pt x="32976" y="1137216"/>
                  </a:cubicBezTo>
                  <a:cubicBezTo>
                    <a:pt x="32976" y="1137721"/>
                    <a:pt x="33987" y="1138227"/>
                    <a:pt x="34491" y="1138227"/>
                  </a:cubicBezTo>
                  <a:cubicBezTo>
                    <a:pt x="37523" y="1138732"/>
                    <a:pt x="40554" y="1135701"/>
                    <a:pt x="43584" y="1138732"/>
                  </a:cubicBezTo>
                  <a:cubicBezTo>
                    <a:pt x="36512" y="1148329"/>
                    <a:pt x="33481" y="1159442"/>
                    <a:pt x="24389" y="1167525"/>
                  </a:cubicBezTo>
                  <a:cubicBezTo>
                    <a:pt x="25399" y="1168029"/>
                    <a:pt x="26914" y="1168535"/>
                    <a:pt x="27925" y="1169040"/>
                  </a:cubicBezTo>
                  <a:cubicBezTo>
                    <a:pt x="27420" y="1169040"/>
                    <a:pt x="27420" y="1169546"/>
                    <a:pt x="26914" y="1170050"/>
                  </a:cubicBezTo>
                  <a:lnTo>
                    <a:pt x="15905" y="1185647"/>
                  </a:lnTo>
                  <a:close/>
                </a:path>
              </a:pathLst>
            </a:custGeom>
            <a:solidFill>
              <a:schemeClr val="accent6"/>
            </a:solidFill>
            <a:ln w="662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b="1"/>
            </a:p>
          </p:txBody>
        </p:sp>
        <p:grpSp>
          <p:nvGrpSpPr>
            <p:cNvPr id="214" name="Graphic 50">
              <a:extLst>
                <a:ext uri="{FF2B5EF4-FFF2-40B4-BE49-F238E27FC236}">
                  <a16:creationId xmlns:a16="http://schemas.microsoft.com/office/drawing/2014/main" id="{DE3A4E99-6D70-4AE9-8EC7-89E863B5E8DD}"/>
                </a:ext>
              </a:extLst>
            </p:cNvPr>
            <p:cNvGrpSpPr/>
            <p:nvPr/>
          </p:nvGrpSpPr>
          <p:grpSpPr>
            <a:xfrm rot="15443159" flipH="1" flipV="1">
              <a:off x="1129484" y="3029733"/>
              <a:ext cx="2813517" cy="1986011"/>
              <a:chOff x="5372288" y="1837815"/>
              <a:chExt cx="5665678" cy="3999302"/>
            </a:xfrm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B38BACE-8837-4D1A-910E-73981E61A22C}"/>
                  </a:ext>
                </a:extLst>
              </p:cNvPr>
              <p:cNvSpPr/>
              <p:nvPr/>
            </p:nvSpPr>
            <p:spPr>
              <a:xfrm>
                <a:off x="8654950" y="1838133"/>
                <a:ext cx="2382202" cy="1982296"/>
              </a:xfrm>
              <a:custGeom>
                <a:avLst/>
                <a:gdLst>
                  <a:gd name="connsiteX0" fmla="*/ 2032670 w 2382202"/>
                  <a:gd name="connsiteY0" fmla="*/ 11062 h 1982296"/>
                  <a:gd name="connsiteX1" fmla="*/ 1965202 w 2382202"/>
                  <a:gd name="connsiteY1" fmla="*/ 8623 h 1982296"/>
                  <a:gd name="connsiteX2" fmla="*/ 1731097 w 2382202"/>
                  <a:gd name="connsiteY2" fmla="*/ 163068 h 1982296"/>
                  <a:gd name="connsiteX3" fmla="*/ 1731097 w 2382202"/>
                  <a:gd name="connsiteY3" fmla="*/ 163068 h 1982296"/>
                  <a:gd name="connsiteX4" fmla="*/ 1692892 w 2382202"/>
                  <a:gd name="connsiteY4" fmla="*/ 194770 h 1982296"/>
                  <a:gd name="connsiteX5" fmla="*/ 1496179 w 2382202"/>
                  <a:gd name="connsiteY5" fmla="*/ 415057 h 1982296"/>
                  <a:gd name="connsiteX6" fmla="*/ 706885 w 2382202"/>
                  <a:gd name="connsiteY6" fmla="*/ 1001133 h 1982296"/>
                  <a:gd name="connsiteX7" fmla="*/ 706885 w 2382202"/>
                  <a:gd name="connsiteY7" fmla="*/ 1001133 h 1982296"/>
                  <a:gd name="connsiteX8" fmla="*/ 659739 w 2382202"/>
                  <a:gd name="connsiteY8" fmla="*/ 1027958 h 1982296"/>
                  <a:gd name="connsiteX9" fmla="*/ 202908 w 2382202"/>
                  <a:gd name="connsiteY9" fmla="*/ 1157203 h 1982296"/>
                  <a:gd name="connsiteX10" fmla="*/ 171206 w 2382202"/>
                  <a:gd name="connsiteY10" fmla="*/ 1180777 h 1982296"/>
                  <a:gd name="connsiteX11" fmla="*/ 171206 w 2382202"/>
                  <a:gd name="connsiteY11" fmla="*/ 1180777 h 1982296"/>
                  <a:gd name="connsiteX12" fmla="*/ 22452 w 2382202"/>
                  <a:gd name="connsiteY12" fmla="*/ 1316525 h 1982296"/>
                  <a:gd name="connsiteX13" fmla="*/ 1317 w 2382202"/>
                  <a:gd name="connsiteY13" fmla="*/ 1379929 h 1982296"/>
                  <a:gd name="connsiteX14" fmla="*/ 72037 w 2382202"/>
                  <a:gd name="connsiteY14" fmla="*/ 1446584 h 1982296"/>
                  <a:gd name="connsiteX15" fmla="*/ 146007 w 2382202"/>
                  <a:gd name="connsiteY15" fmla="*/ 1449835 h 1982296"/>
                  <a:gd name="connsiteX16" fmla="*/ 144382 w 2382202"/>
                  <a:gd name="connsiteY16" fmla="*/ 1780672 h 1982296"/>
                  <a:gd name="connsiteX17" fmla="*/ 529680 w 2382202"/>
                  <a:gd name="connsiteY17" fmla="*/ 1971695 h 1982296"/>
                  <a:gd name="connsiteX18" fmla="*/ 597961 w 2382202"/>
                  <a:gd name="connsiteY18" fmla="*/ 1970883 h 1982296"/>
                  <a:gd name="connsiteX19" fmla="*/ 643482 w 2382202"/>
                  <a:gd name="connsiteY19" fmla="*/ 1929426 h 1982296"/>
                  <a:gd name="connsiteX20" fmla="*/ 1043412 w 2382202"/>
                  <a:gd name="connsiteY20" fmla="*/ 1470970 h 1982296"/>
                  <a:gd name="connsiteX21" fmla="*/ 1088120 w 2382202"/>
                  <a:gd name="connsiteY21" fmla="*/ 1431952 h 1982296"/>
                  <a:gd name="connsiteX22" fmla="*/ 1088120 w 2382202"/>
                  <a:gd name="connsiteY22" fmla="*/ 1431952 h 1982296"/>
                  <a:gd name="connsiteX23" fmla="*/ 1522190 w 2382202"/>
                  <a:gd name="connsiteY23" fmla="*/ 1132817 h 1982296"/>
                  <a:gd name="connsiteX24" fmla="*/ 1836769 w 2382202"/>
                  <a:gd name="connsiteY24" fmla="*/ 914156 h 1982296"/>
                  <a:gd name="connsiteX25" fmla="*/ 1836769 w 2382202"/>
                  <a:gd name="connsiteY25" fmla="*/ 914156 h 1982296"/>
                  <a:gd name="connsiteX26" fmla="*/ 2102577 w 2382202"/>
                  <a:gd name="connsiteY26" fmla="*/ 809297 h 1982296"/>
                  <a:gd name="connsiteX27" fmla="*/ 2382203 w 2382202"/>
                  <a:gd name="connsiteY27" fmla="*/ 619899 h 1982296"/>
                  <a:gd name="connsiteX28" fmla="*/ 2382203 w 2382202"/>
                  <a:gd name="connsiteY28" fmla="*/ 216717 h 1982296"/>
                  <a:gd name="connsiteX29" fmla="*/ 2293600 w 2382202"/>
                  <a:gd name="connsiteY29" fmla="*/ 126489 h 1982296"/>
                  <a:gd name="connsiteX30" fmla="*/ 2032670 w 2382202"/>
                  <a:gd name="connsiteY30" fmla="*/ 11062 h 1982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82202" h="1982296">
                    <a:moveTo>
                      <a:pt x="2032670" y="11062"/>
                    </a:moveTo>
                    <a:cubicBezTo>
                      <a:pt x="2010723" y="1308"/>
                      <a:pt x="1987963" y="-6821"/>
                      <a:pt x="1965202" y="8623"/>
                    </a:cubicBezTo>
                    <a:cubicBezTo>
                      <a:pt x="1887167" y="59834"/>
                      <a:pt x="1809132" y="111857"/>
                      <a:pt x="1731097" y="163068"/>
                    </a:cubicBezTo>
                    <a:lnTo>
                      <a:pt x="1731097" y="163068"/>
                    </a:lnTo>
                    <a:cubicBezTo>
                      <a:pt x="1714839" y="170384"/>
                      <a:pt x="1701834" y="180138"/>
                      <a:pt x="1692892" y="194770"/>
                    </a:cubicBezTo>
                    <a:cubicBezTo>
                      <a:pt x="1682325" y="205337"/>
                      <a:pt x="1552266" y="352466"/>
                      <a:pt x="1496179" y="415057"/>
                    </a:cubicBezTo>
                    <a:cubicBezTo>
                      <a:pt x="1485611" y="423998"/>
                      <a:pt x="786546" y="942607"/>
                      <a:pt x="706885" y="1001133"/>
                    </a:cubicBezTo>
                    <a:lnTo>
                      <a:pt x="706885" y="1001133"/>
                    </a:lnTo>
                    <a:cubicBezTo>
                      <a:pt x="693067" y="1013326"/>
                      <a:pt x="675996" y="1021455"/>
                      <a:pt x="659739" y="1027958"/>
                    </a:cubicBezTo>
                    <a:cubicBezTo>
                      <a:pt x="506920" y="1068601"/>
                      <a:pt x="354914" y="1112496"/>
                      <a:pt x="202908" y="1157203"/>
                    </a:cubicBezTo>
                    <a:cubicBezTo>
                      <a:pt x="187464" y="1159642"/>
                      <a:pt x="180961" y="1171835"/>
                      <a:pt x="171206" y="1180777"/>
                    </a:cubicBezTo>
                    <a:lnTo>
                      <a:pt x="171206" y="1180777"/>
                    </a:lnTo>
                    <a:cubicBezTo>
                      <a:pt x="121621" y="1226297"/>
                      <a:pt x="72850" y="1271818"/>
                      <a:pt x="22452" y="1316525"/>
                    </a:cubicBezTo>
                    <a:cubicBezTo>
                      <a:pt x="2130" y="1334408"/>
                      <a:pt x="-2747" y="1355543"/>
                      <a:pt x="1317" y="1379929"/>
                    </a:cubicBezTo>
                    <a:cubicBezTo>
                      <a:pt x="7820" y="1420572"/>
                      <a:pt x="37083" y="1437642"/>
                      <a:pt x="72037" y="1446584"/>
                    </a:cubicBezTo>
                    <a:cubicBezTo>
                      <a:pt x="97235" y="1453900"/>
                      <a:pt x="119996" y="1449835"/>
                      <a:pt x="146007" y="1449835"/>
                    </a:cubicBezTo>
                    <a:cubicBezTo>
                      <a:pt x="147633" y="1583958"/>
                      <a:pt x="157388" y="1657116"/>
                      <a:pt x="144382" y="1780672"/>
                    </a:cubicBezTo>
                    <a:cubicBezTo>
                      <a:pt x="202095" y="1812374"/>
                      <a:pt x="406125" y="1911543"/>
                      <a:pt x="529680" y="1971695"/>
                    </a:cubicBezTo>
                    <a:cubicBezTo>
                      <a:pt x="552441" y="1987140"/>
                      <a:pt x="576014" y="1984701"/>
                      <a:pt x="597961" y="1970883"/>
                    </a:cubicBezTo>
                    <a:cubicBezTo>
                      <a:pt x="615844" y="1960315"/>
                      <a:pt x="629663" y="1944871"/>
                      <a:pt x="643482" y="1929426"/>
                    </a:cubicBezTo>
                    <a:cubicBezTo>
                      <a:pt x="716640" y="1844075"/>
                      <a:pt x="984073" y="1538438"/>
                      <a:pt x="1043412" y="1470970"/>
                    </a:cubicBezTo>
                    <a:cubicBezTo>
                      <a:pt x="1058856" y="1457964"/>
                      <a:pt x="1073488" y="1444958"/>
                      <a:pt x="1088120" y="1431952"/>
                    </a:cubicBezTo>
                    <a:lnTo>
                      <a:pt x="1088120" y="1431952"/>
                    </a:lnTo>
                    <a:cubicBezTo>
                      <a:pt x="1095435" y="1427888"/>
                      <a:pt x="1384816" y="1227923"/>
                      <a:pt x="1522190" y="1132817"/>
                    </a:cubicBezTo>
                    <a:cubicBezTo>
                      <a:pt x="1627050" y="1060472"/>
                      <a:pt x="1731910" y="987314"/>
                      <a:pt x="1836769" y="914156"/>
                    </a:cubicBezTo>
                    <a:lnTo>
                      <a:pt x="1836769" y="914156"/>
                    </a:lnTo>
                    <a:cubicBezTo>
                      <a:pt x="1909927" y="885706"/>
                      <a:pt x="2088758" y="819051"/>
                      <a:pt x="2102577" y="809297"/>
                    </a:cubicBezTo>
                    <a:cubicBezTo>
                      <a:pt x="2194431" y="746706"/>
                      <a:pt x="2380577" y="619899"/>
                      <a:pt x="2382203" y="619899"/>
                    </a:cubicBezTo>
                    <a:cubicBezTo>
                      <a:pt x="2382203" y="565437"/>
                      <a:pt x="2382203" y="245980"/>
                      <a:pt x="2382203" y="216717"/>
                    </a:cubicBezTo>
                    <a:cubicBezTo>
                      <a:pt x="2373261" y="167132"/>
                      <a:pt x="2339934" y="140308"/>
                      <a:pt x="2293600" y="126489"/>
                    </a:cubicBezTo>
                    <a:cubicBezTo>
                      <a:pt x="2293600" y="126489"/>
                      <a:pt x="2113144" y="46828"/>
                      <a:pt x="2032670" y="11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5C26774-C7BB-4540-AED0-FCAB3855E533}"/>
                  </a:ext>
                </a:extLst>
              </p:cNvPr>
              <p:cNvSpPr/>
              <p:nvPr/>
            </p:nvSpPr>
            <p:spPr>
              <a:xfrm>
                <a:off x="8801409" y="3288781"/>
                <a:ext cx="415956" cy="524298"/>
              </a:xfrm>
              <a:custGeom>
                <a:avLst/>
                <a:gdLst>
                  <a:gd name="connsiteX0" fmla="*/ 406794 w 415956"/>
                  <a:gd name="connsiteY0" fmla="*/ 8129 h 524298"/>
                  <a:gd name="connsiteX1" fmla="*/ 414110 w 415956"/>
                  <a:gd name="connsiteY1" fmla="*/ 45521 h 524298"/>
                  <a:gd name="connsiteX2" fmla="*/ 399479 w 415956"/>
                  <a:gd name="connsiteY2" fmla="*/ 285316 h 524298"/>
                  <a:gd name="connsiteX3" fmla="*/ 385660 w 415956"/>
                  <a:gd name="connsiteY3" fmla="*/ 518609 h 524298"/>
                  <a:gd name="connsiteX4" fmla="*/ 383221 w 415956"/>
                  <a:gd name="connsiteY4" fmla="*/ 524299 h 524298"/>
                  <a:gd name="connsiteX5" fmla="*/ 14993 w 415956"/>
                  <a:gd name="connsiteY5" fmla="*/ 345468 h 524298"/>
                  <a:gd name="connsiteX6" fmla="*/ 361 w 415956"/>
                  <a:gd name="connsiteY6" fmla="*/ 334088 h 524298"/>
                  <a:gd name="connsiteX7" fmla="*/ 361 w 415956"/>
                  <a:gd name="connsiteY7" fmla="*/ 0 h 524298"/>
                  <a:gd name="connsiteX8" fmla="*/ 406794 w 415956"/>
                  <a:gd name="connsiteY8" fmla="*/ 8129 h 5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956" h="524298">
                    <a:moveTo>
                      <a:pt x="406794" y="8129"/>
                    </a:moveTo>
                    <a:cubicBezTo>
                      <a:pt x="420613" y="13819"/>
                      <a:pt x="414923" y="34140"/>
                      <a:pt x="414110" y="45521"/>
                    </a:cubicBezTo>
                    <a:cubicBezTo>
                      <a:pt x="409233" y="125994"/>
                      <a:pt x="404356" y="205655"/>
                      <a:pt x="399479" y="285316"/>
                    </a:cubicBezTo>
                    <a:cubicBezTo>
                      <a:pt x="394601" y="363351"/>
                      <a:pt x="386473" y="440574"/>
                      <a:pt x="385660" y="518609"/>
                    </a:cubicBezTo>
                    <a:cubicBezTo>
                      <a:pt x="385660" y="520234"/>
                      <a:pt x="384034" y="522673"/>
                      <a:pt x="383221" y="524299"/>
                    </a:cubicBezTo>
                    <a:cubicBezTo>
                      <a:pt x="260479" y="464959"/>
                      <a:pt x="137736" y="404807"/>
                      <a:pt x="14993" y="345468"/>
                    </a:cubicBezTo>
                    <a:cubicBezTo>
                      <a:pt x="9303" y="343030"/>
                      <a:pt x="361" y="341404"/>
                      <a:pt x="361" y="334088"/>
                    </a:cubicBezTo>
                    <a:cubicBezTo>
                      <a:pt x="361" y="186146"/>
                      <a:pt x="-452" y="35766"/>
                      <a:pt x="361" y="0"/>
                    </a:cubicBezTo>
                    <a:cubicBezTo>
                      <a:pt x="65391" y="0"/>
                      <a:pt x="406794" y="8129"/>
                      <a:pt x="406794" y="812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DD23DA6-DF0A-41D4-8314-F69885300D2E}"/>
                  </a:ext>
                </a:extLst>
              </p:cNvPr>
              <p:cNvSpPr/>
              <p:nvPr/>
            </p:nvSpPr>
            <p:spPr>
              <a:xfrm>
                <a:off x="5372150" y="3138710"/>
                <a:ext cx="4112949" cy="2699269"/>
              </a:xfrm>
              <a:custGeom>
                <a:avLst/>
                <a:gdLst>
                  <a:gd name="connsiteX0" fmla="*/ 4111615 w 4112949"/>
                  <a:gd name="connsiteY0" fmla="*/ 1935938 h 2699269"/>
                  <a:gd name="connsiteX1" fmla="*/ 4044147 w 4112949"/>
                  <a:gd name="connsiteY1" fmla="*/ 1618107 h 2699269"/>
                  <a:gd name="connsiteX2" fmla="*/ 578085 w 4112949"/>
                  <a:gd name="connsiteY2" fmla="*/ 7819 h 2699269"/>
                  <a:gd name="connsiteX3" fmla="*/ 517120 w 4112949"/>
                  <a:gd name="connsiteY3" fmla="*/ 9445 h 2699269"/>
                  <a:gd name="connsiteX4" fmla="*/ 75734 w 4112949"/>
                  <a:gd name="connsiteY4" fmla="*/ 452457 h 2699269"/>
                  <a:gd name="connsiteX5" fmla="*/ 950 w 4112949"/>
                  <a:gd name="connsiteY5" fmla="*/ 762972 h 2699269"/>
                  <a:gd name="connsiteX6" fmla="*/ 38342 w 4112949"/>
                  <a:gd name="connsiteY6" fmla="*/ 1090557 h 2699269"/>
                  <a:gd name="connsiteX7" fmla="*/ 73295 w 4112949"/>
                  <a:gd name="connsiteY7" fmla="*/ 1132013 h 2699269"/>
                  <a:gd name="connsiteX8" fmla="*/ 3528790 w 4112949"/>
                  <a:gd name="connsiteY8" fmla="*/ 2699219 h 2699269"/>
                  <a:gd name="connsiteX9" fmla="*/ 4030328 w 4112949"/>
                  <a:gd name="connsiteY9" fmla="*/ 2278967 h 2699269"/>
                  <a:gd name="connsiteX10" fmla="*/ 4111615 w 4112949"/>
                  <a:gd name="connsiteY10" fmla="*/ 1941628 h 2699269"/>
                  <a:gd name="connsiteX11" fmla="*/ 4111615 w 4112949"/>
                  <a:gd name="connsiteY11" fmla="*/ 1935938 h 2699269"/>
                  <a:gd name="connsiteX12" fmla="*/ 4111615 w 4112949"/>
                  <a:gd name="connsiteY12" fmla="*/ 1935938 h 2699269"/>
                  <a:gd name="connsiteX13" fmla="*/ 7453 w 4112949"/>
                  <a:gd name="connsiteY13" fmla="*/ 747527 h 2699269"/>
                  <a:gd name="connsiteX14" fmla="*/ 7453 w 4112949"/>
                  <a:gd name="connsiteY14" fmla="*/ 747527 h 2699269"/>
                  <a:gd name="connsiteX15" fmla="*/ 7453 w 4112949"/>
                  <a:gd name="connsiteY15" fmla="*/ 747527 h 2699269"/>
                  <a:gd name="connsiteX16" fmla="*/ 7453 w 4112949"/>
                  <a:gd name="connsiteY16" fmla="*/ 747527 h 2699269"/>
                  <a:gd name="connsiteX17" fmla="*/ 7453 w 4112949"/>
                  <a:gd name="connsiteY17" fmla="*/ 747527 h 2699269"/>
                  <a:gd name="connsiteX18" fmla="*/ 7453 w 4112949"/>
                  <a:gd name="connsiteY18" fmla="*/ 747527 h 269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12949" h="2699269">
                    <a:moveTo>
                      <a:pt x="4111615" y="1935938"/>
                    </a:moveTo>
                    <a:cubicBezTo>
                      <a:pt x="4114867" y="1845710"/>
                      <a:pt x="4118118" y="1683136"/>
                      <a:pt x="4044147" y="1618107"/>
                    </a:cubicBezTo>
                    <a:cubicBezTo>
                      <a:pt x="4019761" y="1597786"/>
                      <a:pt x="585401" y="11883"/>
                      <a:pt x="578085" y="7819"/>
                    </a:cubicBezTo>
                    <a:cubicBezTo>
                      <a:pt x="556951" y="-4374"/>
                      <a:pt x="537442" y="-1123"/>
                      <a:pt x="517120" y="9445"/>
                    </a:cubicBezTo>
                    <a:cubicBezTo>
                      <a:pt x="326097" y="112679"/>
                      <a:pt x="166775" y="251679"/>
                      <a:pt x="75734" y="452457"/>
                    </a:cubicBezTo>
                    <a:cubicBezTo>
                      <a:pt x="31839" y="550001"/>
                      <a:pt x="6640" y="655673"/>
                      <a:pt x="950" y="762972"/>
                    </a:cubicBezTo>
                    <a:cubicBezTo>
                      <a:pt x="-5553" y="876773"/>
                      <a:pt x="22898" y="979194"/>
                      <a:pt x="38342" y="1090557"/>
                    </a:cubicBezTo>
                    <a:cubicBezTo>
                      <a:pt x="41594" y="1112504"/>
                      <a:pt x="54599" y="1123072"/>
                      <a:pt x="73295" y="1132013"/>
                    </a:cubicBezTo>
                    <a:cubicBezTo>
                      <a:pt x="152956" y="1167779"/>
                      <a:pt x="3531229" y="2695155"/>
                      <a:pt x="3528790" y="2699219"/>
                    </a:cubicBezTo>
                    <a:cubicBezTo>
                      <a:pt x="3746638" y="2703284"/>
                      <a:pt x="3944977" y="2461049"/>
                      <a:pt x="4030328" y="2278967"/>
                    </a:cubicBezTo>
                    <a:cubicBezTo>
                      <a:pt x="4079913" y="2173295"/>
                      <a:pt x="4106738" y="2057868"/>
                      <a:pt x="4111615" y="1941628"/>
                    </a:cubicBezTo>
                    <a:cubicBezTo>
                      <a:pt x="4111615" y="1939189"/>
                      <a:pt x="4111615" y="1937564"/>
                      <a:pt x="4111615" y="1935938"/>
                    </a:cubicBezTo>
                    <a:lnTo>
                      <a:pt x="4111615" y="1935938"/>
                    </a:lnTo>
                    <a:close/>
                    <a:moveTo>
                      <a:pt x="7453" y="747527"/>
                    </a:moveTo>
                    <a:lnTo>
                      <a:pt x="7453" y="747527"/>
                    </a:lnTo>
                    <a:lnTo>
                      <a:pt x="7453" y="747527"/>
                    </a:lnTo>
                    <a:lnTo>
                      <a:pt x="7453" y="747527"/>
                    </a:lnTo>
                    <a:lnTo>
                      <a:pt x="7453" y="747527"/>
                    </a:lnTo>
                    <a:lnTo>
                      <a:pt x="7453" y="747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0000"/>
                    </a:schemeClr>
                  </a:gs>
                  <a:gs pos="44000">
                    <a:schemeClr val="accent6">
                      <a:lumMod val="60000"/>
                      <a:lumOff val="40000"/>
                    </a:schemeClr>
                  </a:gs>
                  <a:gs pos="22000">
                    <a:schemeClr val="accent6">
                      <a:lumMod val="60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17700000" scaled="0"/>
              </a:gra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9690F695-580A-4BB1-834B-DB12C66EEE28}"/>
                  </a:ext>
                </a:extLst>
              </p:cNvPr>
              <p:cNvSpPr/>
              <p:nvPr/>
            </p:nvSpPr>
            <p:spPr>
              <a:xfrm>
                <a:off x="8830333" y="4794846"/>
                <a:ext cx="610237" cy="970914"/>
              </a:xfrm>
              <a:custGeom>
                <a:avLst/>
                <a:gdLst>
                  <a:gd name="connsiteX0" fmla="*/ 531502 w 610237"/>
                  <a:gd name="connsiteY0" fmla="*/ 9931 h 970914"/>
                  <a:gd name="connsiteX1" fmla="*/ 509554 w 610237"/>
                  <a:gd name="connsiteY1" fmla="*/ 583001 h 970914"/>
                  <a:gd name="connsiteX2" fmla="*/ 78735 w 610237"/>
                  <a:gd name="connsiteY2" fmla="*/ 960984 h 970914"/>
                  <a:gd name="connsiteX3" fmla="*/ 100683 w 610237"/>
                  <a:gd name="connsiteY3" fmla="*/ 387913 h 970914"/>
                  <a:gd name="connsiteX4" fmla="*/ 531502 w 610237"/>
                  <a:gd name="connsiteY4" fmla="*/ 9931 h 970914"/>
                  <a:gd name="connsiteX5" fmla="*/ 531502 w 610237"/>
                  <a:gd name="connsiteY5" fmla="*/ 9931 h 97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237" h="970914">
                    <a:moveTo>
                      <a:pt x="531502" y="9931"/>
                    </a:moveTo>
                    <a:cubicBezTo>
                      <a:pt x="644490" y="63580"/>
                      <a:pt x="634736" y="320446"/>
                      <a:pt x="509554" y="583001"/>
                    </a:cubicBezTo>
                    <a:cubicBezTo>
                      <a:pt x="384373" y="845557"/>
                      <a:pt x="191724" y="1014633"/>
                      <a:pt x="78735" y="960984"/>
                    </a:cubicBezTo>
                    <a:cubicBezTo>
                      <a:pt x="-34253" y="907335"/>
                      <a:pt x="-24499" y="650469"/>
                      <a:pt x="100683" y="387913"/>
                    </a:cubicBezTo>
                    <a:cubicBezTo>
                      <a:pt x="225864" y="125358"/>
                      <a:pt x="418513" y="-43719"/>
                      <a:pt x="531502" y="9931"/>
                    </a:cubicBezTo>
                    <a:lnTo>
                      <a:pt x="531502" y="9931"/>
                    </a:lnTo>
                    <a:close/>
                  </a:path>
                </a:pathLst>
              </a:custGeom>
              <a:solidFill>
                <a:srgbClr val="F7F7F7"/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9E64171-82B4-4C54-8245-5A81D0A26049}"/>
                  </a:ext>
                </a:extLst>
              </p:cNvPr>
              <p:cNvSpPr/>
              <p:nvPr/>
            </p:nvSpPr>
            <p:spPr>
              <a:xfrm>
                <a:off x="8846317" y="4835895"/>
                <a:ext cx="570142" cy="913202"/>
              </a:xfrm>
              <a:custGeom>
                <a:avLst/>
                <a:gdLst>
                  <a:gd name="connsiteX0" fmla="*/ 500074 w 570142"/>
                  <a:gd name="connsiteY0" fmla="*/ 8712 h 913202"/>
                  <a:gd name="connsiteX1" fmla="*/ 472437 w 570142"/>
                  <a:gd name="connsiteY1" fmla="*/ 545203 h 913202"/>
                  <a:gd name="connsiteX2" fmla="*/ 70068 w 570142"/>
                  <a:gd name="connsiteY2" fmla="*/ 904490 h 913202"/>
                  <a:gd name="connsiteX3" fmla="*/ 97705 w 570142"/>
                  <a:gd name="connsiteY3" fmla="*/ 367999 h 913202"/>
                  <a:gd name="connsiteX4" fmla="*/ 500074 w 570142"/>
                  <a:gd name="connsiteY4" fmla="*/ 8712 h 913202"/>
                  <a:gd name="connsiteX5" fmla="*/ 500074 w 570142"/>
                  <a:gd name="connsiteY5" fmla="*/ 8712 h 913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142" h="913202">
                    <a:moveTo>
                      <a:pt x="500074" y="8712"/>
                    </a:moveTo>
                    <a:cubicBezTo>
                      <a:pt x="603308" y="57484"/>
                      <a:pt x="591115" y="298092"/>
                      <a:pt x="472437" y="545203"/>
                    </a:cubicBezTo>
                    <a:cubicBezTo>
                      <a:pt x="353758" y="792315"/>
                      <a:pt x="173302" y="953262"/>
                      <a:pt x="70068" y="904490"/>
                    </a:cubicBezTo>
                    <a:cubicBezTo>
                      <a:pt x="-33166" y="855718"/>
                      <a:pt x="-20973" y="615110"/>
                      <a:pt x="97705" y="367999"/>
                    </a:cubicBezTo>
                    <a:cubicBezTo>
                      <a:pt x="216384" y="120887"/>
                      <a:pt x="396840" y="-40060"/>
                      <a:pt x="500074" y="8712"/>
                    </a:cubicBezTo>
                    <a:lnTo>
                      <a:pt x="500074" y="871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900FF11C-A0C9-4D53-ABBE-F101F3438059}"/>
                  </a:ext>
                </a:extLst>
              </p:cNvPr>
              <p:cNvSpPr/>
              <p:nvPr/>
            </p:nvSpPr>
            <p:spPr>
              <a:xfrm>
                <a:off x="8931800" y="4997387"/>
                <a:ext cx="350403" cy="500802"/>
              </a:xfrm>
              <a:custGeom>
                <a:avLst/>
                <a:gdLst>
                  <a:gd name="connsiteX0" fmla="*/ 301602 w 350403"/>
                  <a:gd name="connsiteY0" fmla="*/ 8167 h 500802"/>
                  <a:gd name="connsiteX1" fmla="*/ 296725 w 350403"/>
                  <a:gd name="connsiteY1" fmla="*/ 312992 h 500802"/>
                  <a:gd name="connsiteX2" fmla="*/ 48801 w 350403"/>
                  <a:gd name="connsiteY2" fmla="*/ 492635 h 500802"/>
                  <a:gd name="connsiteX3" fmla="*/ 53678 w 350403"/>
                  <a:gd name="connsiteY3" fmla="*/ 187810 h 500802"/>
                  <a:gd name="connsiteX4" fmla="*/ 301602 w 350403"/>
                  <a:gd name="connsiteY4" fmla="*/ 8167 h 500802"/>
                  <a:gd name="connsiteX5" fmla="*/ 301602 w 350403"/>
                  <a:gd name="connsiteY5" fmla="*/ 8167 h 500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0403" h="500802">
                    <a:moveTo>
                      <a:pt x="301602" y="8167"/>
                    </a:moveTo>
                    <a:cubicBezTo>
                      <a:pt x="368258" y="43120"/>
                      <a:pt x="366632" y="178869"/>
                      <a:pt x="296725" y="312992"/>
                    </a:cubicBezTo>
                    <a:cubicBezTo>
                      <a:pt x="226819" y="447115"/>
                      <a:pt x="115456" y="527589"/>
                      <a:pt x="48801" y="492635"/>
                    </a:cubicBezTo>
                    <a:cubicBezTo>
                      <a:pt x="-17854" y="457682"/>
                      <a:pt x="-16228" y="321933"/>
                      <a:pt x="53678" y="187810"/>
                    </a:cubicBezTo>
                    <a:cubicBezTo>
                      <a:pt x="123585" y="53687"/>
                      <a:pt x="234947" y="-26786"/>
                      <a:pt x="301602" y="8167"/>
                    </a:cubicBezTo>
                    <a:lnTo>
                      <a:pt x="301602" y="81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F6ED4A6-85CF-42BE-8BB9-7CC4154950A3}"/>
                  </a:ext>
                </a:extLst>
              </p:cNvPr>
              <p:cNvSpPr/>
              <p:nvPr/>
            </p:nvSpPr>
            <p:spPr>
              <a:xfrm>
                <a:off x="5965753" y="2862079"/>
                <a:ext cx="3113241" cy="935790"/>
              </a:xfrm>
              <a:custGeom>
                <a:avLst/>
                <a:gdLst>
                  <a:gd name="connsiteX0" fmla="*/ 1552 w 3113241"/>
                  <a:gd name="connsiteY0" fmla="*/ 290141 h 935790"/>
                  <a:gd name="connsiteX1" fmla="*/ 503091 w 3113241"/>
                  <a:gd name="connsiteY1" fmla="*/ 14579 h 935790"/>
                  <a:gd name="connsiteX2" fmla="*/ 793284 w 3113241"/>
                  <a:gd name="connsiteY2" fmla="*/ 38965 h 935790"/>
                  <a:gd name="connsiteX3" fmla="*/ 2378374 w 3113241"/>
                  <a:gd name="connsiteY3" fmla="*/ 718521 h 935790"/>
                  <a:gd name="connsiteX4" fmla="*/ 2618982 w 3113241"/>
                  <a:gd name="connsiteY4" fmla="*/ 686006 h 935790"/>
                  <a:gd name="connsiteX5" fmla="*/ 2981520 w 3113241"/>
                  <a:gd name="connsiteY5" fmla="*/ 451901 h 935790"/>
                  <a:gd name="connsiteX6" fmla="*/ 3070936 w 3113241"/>
                  <a:gd name="connsiteY6" fmla="*/ 466533 h 935790"/>
                  <a:gd name="connsiteX7" fmla="*/ 3110766 w 3113241"/>
                  <a:gd name="connsiteY7" fmla="*/ 584398 h 935790"/>
                  <a:gd name="connsiteX8" fmla="*/ 2629549 w 3113241"/>
                  <a:gd name="connsiteY8" fmla="*/ 885159 h 935790"/>
                  <a:gd name="connsiteX9" fmla="*/ 2345859 w 3113241"/>
                  <a:gd name="connsiteY9" fmla="*/ 911983 h 935790"/>
                  <a:gd name="connsiteX10" fmla="*/ 807916 w 3113241"/>
                  <a:gd name="connsiteY10" fmla="*/ 249497 h 935790"/>
                  <a:gd name="connsiteX11" fmla="*/ 488459 w 3113241"/>
                  <a:gd name="connsiteY11" fmla="*/ 225111 h 935790"/>
                  <a:gd name="connsiteX12" fmla="*/ 191763 w 3113241"/>
                  <a:gd name="connsiteY12" fmla="*/ 383620 h 935790"/>
                  <a:gd name="connsiteX13" fmla="*/ 160874 w 3113241"/>
                  <a:gd name="connsiteY13" fmla="*/ 385246 h 935790"/>
                  <a:gd name="connsiteX14" fmla="*/ 13745 w 3113241"/>
                  <a:gd name="connsiteY14" fmla="*/ 312088 h 935790"/>
                  <a:gd name="connsiteX15" fmla="*/ 1552 w 3113241"/>
                  <a:gd name="connsiteY15" fmla="*/ 290141 h 935790"/>
                  <a:gd name="connsiteX16" fmla="*/ 1552 w 3113241"/>
                  <a:gd name="connsiteY16" fmla="*/ 290141 h 93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3241" h="935790">
                    <a:moveTo>
                      <a:pt x="1552" y="290141"/>
                    </a:moveTo>
                    <a:cubicBezTo>
                      <a:pt x="108038" y="225924"/>
                      <a:pt x="437249" y="32462"/>
                      <a:pt x="503091" y="14579"/>
                    </a:cubicBezTo>
                    <a:cubicBezTo>
                      <a:pt x="603073" y="-12246"/>
                      <a:pt x="699805" y="-865"/>
                      <a:pt x="793284" y="38965"/>
                    </a:cubicBezTo>
                    <a:cubicBezTo>
                      <a:pt x="958296" y="108059"/>
                      <a:pt x="2329602" y="705515"/>
                      <a:pt x="2378374" y="718521"/>
                    </a:cubicBezTo>
                    <a:cubicBezTo>
                      <a:pt x="2463725" y="741281"/>
                      <a:pt x="2544198" y="732340"/>
                      <a:pt x="2618982" y="686006"/>
                    </a:cubicBezTo>
                    <a:cubicBezTo>
                      <a:pt x="2686450" y="644550"/>
                      <a:pt x="2940877" y="472223"/>
                      <a:pt x="2981520" y="451901"/>
                    </a:cubicBezTo>
                    <a:cubicBezTo>
                      <a:pt x="3014035" y="434831"/>
                      <a:pt x="3044111" y="448650"/>
                      <a:pt x="3070936" y="466533"/>
                    </a:cubicBezTo>
                    <a:cubicBezTo>
                      <a:pt x="3113205" y="494983"/>
                      <a:pt x="3117269" y="534001"/>
                      <a:pt x="3110766" y="584398"/>
                    </a:cubicBezTo>
                    <a:cubicBezTo>
                      <a:pt x="3109140" y="595778"/>
                      <a:pt x="2696204" y="842077"/>
                      <a:pt x="2629549" y="885159"/>
                    </a:cubicBezTo>
                    <a:cubicBezTo>
                      <a:pt x="2539321" y="942059"/>
                      <a:pt x="2442590" y="951001"/>
                      <a:pt x="2345859" y="911983"/>
                    </a:cubicBezTo>
                    <a:cubicBezTo>
                      <a:pt x="2209297" y="856708"/>
                      <a:pt x="1185086" y="411258"/>
                      <a:pt x="807916" y="249497"/>
                    </a:cubicBezTo>
                    <a:cubicBezTo>
                      <a:pt x="704682" y="204790"/>
                      <a:pt x="598196" y="190971"/>
                      <a:pt x="488459" y="225111"/>
                    </a:cubicBezTo>
                    <a:cubicBezTo>
                      <a:pt x="436436" y="241369"/>
                      <a:pt x="242161" y="353544"/>
                      <a:pt x="191763" y="383620"/>
                    </a:cubicBezTo>
                    <a:cubicBezTo>
                      <a:pt x="182009" y="393375"/>
                      <a:pt x="171441" y="390123"/>
                      <a:pt x="160874" y="385246"/>
                    </a:cubicBezTo>
                    <a:cubicBezTo>
                      <a:pt x="111289" y="362486"/>
                      <a:pt x="62517" y="336474"/>
                      <a:pt x="13745" y="312088"/>
                    </a:cubicBezTo>
                    <a:cubicBezTo>
                      <a:pt x="3991" y="306398"/>
                      <a:pt x="-3325" y="301521"/>
                      <a:pt x="1552" y="290141"/>
                    </a:cubicBezTo>
                    <a:lnTo>
                      <a:pt x="1552" y="29014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B9245FE-3B64-440A-B330-033E6A0B31DF}"/>
                  </a:ext>
                </a:extLst>
              </p:cNvPr>
              <p:cNvSpPr/>
              <p:nvPr/>
            </p:nvSpPr>
            <p:spPr>
              <a:xfrm>
                <a:off x="9695923" y="3268459"/>
                <a:ext cx="48771" cy="40643"/>
              </a:xfrm>
              <a:custGeom>
                <a:avLst/>
                <a:gdLst>
                  <a:gd name="connsiteX0" fmla="*/ 0 w 48771"/>
                  <a:gd name="connsiteY0" fmla="*/ 40643 h 40643"/>
                  <a:gd name="connsiteX1" fmla="*/ 48772 w 48771"/>
                  <a:gd name="connsiteY1" fmla="*/ 0 h 40643"/>
                  <a:gd name="connsiteX2" fmla="*/ 0 w 48771"/>
                  <a:gd name="connsiteY2" fmla="*/ 40643 h 40643"/>
                  <a:gd name="connsiteX3" fmla="*/ 0 w 48771"/>
                  <a:gd name="connsiteY3" fmla="*/ 40643 h 40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71" h="40643">
                    <a:moveTo>
                      <a:pt x="0" y="40643"/>
                    </a:moveTo>
                    <a:cubicBezTo>
                      <a:pt x="9754" y="19509"/>
                      <a:pt x="26011" y="6503"/>
                      <a:pt x="48772" y="0"/>
                    </a:cubicBezTo>
                    <a:cubicBezTo>
                      <a:pt x="32515" y="13006"/>
                      <a:pt x="16257" y="26825"/>
                      <a:pt x="0" y="40643"/>
                    </a:cubicBezTo>
                    <a:lnTo>
                      <a:pt x="0" y="40643"/>
                    </a:lnTo>
                    <a:close/>
                  </a:path>
                </a:pathLst>
              </a:custGeom>
              <a:solidFill>
                <a:srgbClr val="797979"/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3B3C18F-E9E4-4BAE-8732-0EFFBB5557B9}"/>
                  </a:ext>
                </a:extLst>
              </p:cNvPr>
              <p:cNvSpPr/>
              <p:nvPr/>
            </p:nvSpPr>
            <p:spPr>
              <a:xfrm>
                <a:off x="8841637" y="5193326"/>
                <a:ext cx="349502" cy="569197"/>
              </a:xfrm>
              <a:custGeom>
                <a:avLst/>
                <a:gdLst>
                  <a:gd name="connsiteX0" fmla="*/ 97507 w 349502"/>
                  <a:gd name="connsiteY0" fmla="*/ 10567 h 569197"/>
                  <a:gd name="connsiteX1" fmla="*/ 19472 w 349502"/>
                  <a:gd name="connsiteY1" fmla="*/ 250363 h 569197"/>
                  <a:gd name="connsiteX2" fmla="*/ 8905 w 349502"/>
                  <a:gd name="connsiteY2" fmla="*/ 388550 h 569197"/>
                  <a:gd name="connsiteX3" fmla="*/ 31665 w 349502"/>
                  <a:gd name="connsiteY3" fmla="*/ 490159 h 569197"/>
                  <a:gd name="connsiteX4" fmla="*/ 179607 w 349502"/>
                  <a:gd name="connsiteY4" fmla="*/ 541369 h 569197"/>
                  <a:gd name="connsiteX5" fmla="*/ 338929 w 349502"/>
                  <a:gd name="connsiteY5" fmla="*/ 409685 h 569197"/>
                  <a:gd name="connsiteX6" fmla="*/ 347870 w 349502"/>
                  <a:gd name="connsiteY6" fmla="*/ 400743 h 569197"/>
                  <a:gd name="connsiteX7" fmla="*/ 337303 w 349502"/>
                  <a:gd name="connsiteY7" fmla="*/ 425129 h 569197"/>
                  <a:gd name="connsiteX8" fmla="*/ 193426 w 349502"/>
                  <a:gd name="connsiteY8" fmla="*/ 548685 h 569197"/>
                  <a:gd name="connsiteX9" fmla="*/ 110513 w 349502"/>
                  <a:gd name="connsiteY9" fmla="*/ 569006 h 569197"/>
                  <a:gd name="connsiteX10" fmla="*/ 24349 w 349502"/>
                  <a:gd name="connsiteY10" fmla="*/ 505603 h 569197"/>
                  <a:gd name="connsiteX11" fmla="*/ 1589 w 349502"/>
                  <a:gd name="connsiteY11" fmla="*/ 340591 h 569197"/>
                  <a:gd name="connsiteX12" fmla="*/ 25975 w 349502"/>
                  <a:gd name="connsiteY12" fmla="*/ 184521 h 569197"/>
                  <a:gd name="connsiteX13" fmla="*/ 92630 w 349502"/>
                  <a:gd name="connsiteY13" fmla="*/ 0 h 569197"/>
                  <a:gd name="connsiteX14" fmla="*/ 97507 w 349502"/>
                  <a:gd name="connsiteY14" fmla="*/ 10567 h 569197"/>
                  <a:gd name="connsiteX15" fmla="*/ 97507 w 349502"/>
                  <a:gd name="connsiteY15" fmla="*/ 10567 h 56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9502" h="569197">
                    <a:moveTo>
                      <a:pt x="97507" y="10567"/>
                    </a:moveTo>
                    <a:cubicBezTo>
                      <a:pt x="63367" y="87790"/>
                      <a:pt x="35730" y="167451"/>
                      <a:pt x="19472" y="250363"/>
                    </a:cubicBezTo>
                    <a:cubicBezTo>
                      <a:pt x="10531" y="295884"/>
                      <a:pt x="8092" y="342217"/>
                      <a:pt x="8905" y="388550"/>
                    </a:cubicBezTo>
                    <a:cubicBezTo>
                      <a:pt x="10531" y="424316"/>
                      <a:pt x="15408" y="458457"/>
                      <a:pt x="31665" y="490159"/>
                    </a:cubicBezTo>
                    <a:cubicBezTo>
                      <a:pt x="64180" y="553562"/>
                      <a:pt x="115391" y="569006"/>
                      <a:pt x="179607" y="541369"/>
                    </a:cubicBezTo>
                    <a:cubicBezTo>
                      <a:pt x="245449" y="512919"/>
                      <a:pt x="294221" y="463334"/>
                      <a:pt x="338929" y="409685"/>
                    </a:cubicBezTo>
                    <a:cubicBezTo>
                      <a:pt x="341367" y="406433"/>
                      <a:pt x="344619" y="403182"/>
                      <a:pt x="347870" y="400743"/>
                    </a:cubicBezTo>
                    <a:cubicBezTo>
                      <a:pt x="353560" y="412936"/>
                      <a:pt x="342993" y="418626"/>
                      <a:pt x="337303" y="425129"/>
                    </a:cubicBezTo>
                    <a:cubicBezTo>
                      <a:pt x="295034" y="472275"/>
                      <a:pt x="251139" y="519422"/>
                      <a:pt x="193426" y="548685"/>
                    </a:cubicBezTo>
                    <a:cubicBezTo>
                      <a:pt x="167414" y="561691"/>
                      <a:pt x="139777" y="570632"/>
                      <a:pt x="110513" y="569006"/>
                    </a:cubicBezTo>
                    <a:cubicBezTo>
                      <a:pt x="68244" y="566568"/>
                      <a:pt x="41420" y="541369"/>
                      <a:pt x="24349" y="505603"/>
                    </a:cubicBezTo>
                    <a:cubicBezTo>
                      <a:pt x="-37" y="453580"/>
                      <a:pt x="-2475" y="396679"/>
                      <a:pt x="1589" y="340591"/>
                    </a:cubicBezTo>
                    <a:cubicBezTo>
                      <a:pt x="4841" y="287755"/>
                      <a:pt x="15408" y="236544"/>
                      <a:pt x="25975" y="184521"/>
                    </a:cubicBezTo>
                    <a:cubicBezTo>
                      <a:pt x="43858" y="121930"/>
                      <a:pt x="66619" y="60152"/>
                      <a:pt x="92630" y="0"/>
                    </a:cubicBezTo>
                    <a:cubicBezTo>
                      <a:pt x="95069" y="4877"/>
                      <a:pt x="96695" y="8129"/>
                      <a:pt x="97507" y="10567"/>
                    </a:cubicBezTo>
                    <a:lnTo>
                      <a:pt x="97507" y="10567"/>
                    </a:lnTo>
                    <a:close/>
                  </a:path>
                </a:pathLst>
              </a:custGeom>
              <a:solidFill>
                <a:srgbClr val="FEFEFE"/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703B460B-7684-4633-A288-B659507F9A06}"/>
                  </a:ext>
                </a:extLst>
              </p:cNvPr>
              <p:cNvSpPr/>
              <p:nvPr/>
            </p:nvSpPr>
            <p:spPr>
              <a:xfrm>
                <a:off x="7184948" y="3122217"/>
                <a:ext cx="1438617" cy="553309"/>
              </a:xfrm>
              <a:custGeom>
                <a:avLst/>
                <a:gdLst>
                  <a:gd name="connsiteX0" fmla="*/ 1426612 w 1438617"/>
                  <a:gd name="connsiteY0" fmla="*/ 443752 h 553309"/>
                  <a:gd name="connsiteX1" fmla="*/ 1320126 w 1438617"/>
                  <a:gd name="connsiteY1" fmla="*/ 494149 h 553309"/>
                  <a:gd name="connsiteX2" fmla="*/ 1142921 w 1438617"/>
                  <a:gd name="connsiteY2" fmla="*/ 481143 h 553309"/>
                  <a:gd name="connsiteX3" fmla="*/ 1142921 w 1438617"/>
                  <a:gd name="connsiteY3" fmla="*/ 481143 h 553309"/>
                  <a:gd name="connsiteX4" fmla="*/ 1142921 w 1438617"/>
                  <a:gd name="connsiteY4" fmla="*/ 481143 h 553309"/>
                  <a:gd name="connsiteX5" fmla="*/ 31733 w 1438617"/>
                  <a:gd name="connsiteY5" fmla="*/ 3178 h 553309"/>
                  <a:gd name="connsiteX6" fmla="*/ 7347 w 1438617"/>
                  <a:gd name="connsiteY6" fmla="*/ 10494 h 553309"/>
                  <a:gd name="connsiteX7" fmla="*/ 11411 w 1438617"/>
                  <a:gd name="connsiteY7" fmla="*/ 50324 h 553309"/>
                  <a:gd name="connsiteX8" fmla="*/ 1125038 w 1438617"/>
                  <a:gd name="connsiteY8" fmla="*/ 529103 h 553309"/>
                  <a:gd name="connsiteX9" fmla="*/ 1125038 w 1438617"/>
                  <a:gd name="connsiteY9" fmla="*/ 529103 h 553309"/>
                  <a:gd name="connsiteX10" fmla="*/ 1315249 w 1438617"/>
                  <a:gd name="connsiteY10" fmla="*/ 546173 h 553309"/>
                  <a:gd name="connsiteX11" fmla="*/ 1315249 w 1438617"/>
                  <a:gd name="connsiteY11" fmla="*/ 546173 h 553309"/>
                  <a:gd name="connsiteX12" fmla="*/ 1399787 w 1438617"/>
                  <a:gd name="connsiteY12" fmla="*/ 517722 h 553309"/>
                  <a:gd name="connsiteX13" fmla="*/ 1437992 w 1438617"/>
                  <a:gd name="connsiteY13" fmla="*/ 451067 h 553309"/>
                  <a:gd name="connsiteX14" fmla="*/ 1426612 w 1438617"/>
                  <a:gd name="connsiteY14" fmla="*/ 443752 h 553309"/>
                  <a:gd name="connsiteX15" fmla="*/ 1426612 w 1438617"/>
                  <a:gd name="connsiteY15" fmla="*/ 443752 h 55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8617" h="553309">
                    <a:moveTo>
                      <a:pt x="1426612" y="443752"/>
                    </a:moveTo>
                    <a:cubicBezTo>
                      <a:pt x="1392471" y="464886"/>
                      <a:pt x="1358331" y="485208"/>
                      <a:pt x="1320126" y="494149"/>
                    </a:cubicBezTo>
                    <a:cubicBezTo>
                      <a:pt x="1246155" y="512032"/>
                      <a:pt x="1195758" y="503904"/>
                      <a:pt x="1142921" y="481143"/>
                    </a:cubicBezTo>
                    <a:lnTo>
                      <a:pt x="1142921" y="481143"/>
                    </a:lnTo>
                    <a:lnTo>
                      <a:pt x="1142921" y="481143"/>
                    </a:lnTo>
                    <a:cubicBezTo>
                      <a:pt x="1106342" y="466512"/>
                      <a:pt x="65061" y="17810"/>
                      <a:pt x="31733" y="3178"/>
                    </a:cubicBezTo>
                    <a:cubicBezTo>
                      <a:pt x="21166" y="-886"/>
                      <a:pt x="12224" y="-3325"/>
                      <a:pt x="7347" y="10494"/>
                    </a:cubicBezTo>
                    <a:cubicBezTo>
                      <a:pt x="3283" y="24313"/>
                      <a:pt x="-8910" y="41383"/>
                      <a:pt x="11411" y="50324"/>
                    </a:cubicBezTo>
                    <a:cubicBezTo>
                      <a:pt x="46365" y="66582"/>
                      <a:pt x="1086021" y="520161"/>
                      <a:pt x="1125038" y="529103"/>
                    </a:cubicBezTo>
                    <a:lnTo>
                      <a:pt x="1125038" y="529103"/>
                    </a:lnTo>
                    <a:cubicBezTo>
                      <a:pt x="1216079" y="563243"/>
                      <a:pt x="1259161" y="553489"/>
                      <a:pt x="1315249" y="546173"/>
                    </a:cubicBezTo>
                    <a:lnTo>
                      <a:pt x="1315249" y="546173"/>
                    </a:lnTo>
                    <a:cubicBezTo>
                      <a:pt x="1351828" y="538044"/>
                      <a:pt x="1372149" y="529103"/>
                      <a:pt x="1399787" y="517722"/>
                    </a:cubicBezTo>
                    <a:cubicBezTo>
                      <a:pt x="1429863" y="504717"/>
                      <a:pt x="1432302" y="477079"/>
                      <a:pt x="1437992" y="451067"/>
                    </a:cubicBezTo>
                    <a:cubicBezTo>
                      <a:pt x="1440430" y="443752"/>
                      <a:pt x="1435553" y="438874"/>
                      <a:pt x="1426612" y="443752"/>
                    </a:cubicBezTo>
                    <a:lnTo>
                      <a:pt x="1426612" y="4437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FDD01604-1CC0-4B9C-B968-045B6E9F5203}"/>
                  </a:ext>
                </a:extLst>
              </p:cNvPr>
              <p:cNvSpPr/>
              <p:nvPr/>
            </p:nvSpPr>
            <p:spPr>
              <a:xfrm>
                <a:off x="6381093" y="2896280"/>
                <a:ext cx="421889" cy="96181"/>
              </a:xfrm>
              <a:custGeom>
                <a:avLst/>
                <a:gdLst>
                  <a:gd name="connsiteX0" fmla="*/ 417774 w 421889"/>
                  <a:gd name="connsiteY0" fmla="*/ 79547 h 96181"/>
                  <a:gd name="connsiteX1" fmla="*/ 380382 w 421889"/>
                  <a:gd name="connsiteY1" fmla="*/ 45407 h 96181"/>
                  <a:gd name="connsiteX2" fmla="*/ 66616 w 421889"/>
                  <a:gd name="connsiteY2" fmla="*/ 24272 h 96181"/>
                  <a:gd name="connsiteX3" fmla="*/ 6464 w 421889"/>
                  <a:gd name="connsiteY3" fmla="*/ 64103 h 96181"/>
                  <a:gd name="connsiteX4" fmla="*/ 2400 w 421889"/>
                  <a:gd name="connsiteY4" fmla="*/ 84424 h 96181"/>
                  <a:gd name="connsiteX5" fmla="*/ 20283 w 421889"/>
                  <a:gd name="connsiteY5" fmla="*/ 81173 h 96181"/>
                  <a:gd name="connsiteX6" fmla="*/ 123517 w 421889"/>
                  <a:gd name="connsiteY6" fmla="*/ 39717 h 96181"/>
                  <a:gd name="connsiteX7" fmla="*/ 244634 w 421889"/>
                  <a:gd name="connsiteY7" fmla="*/ 40530 h 96181"/>
                  <a:gd name="connsiteX8" fmla="*/ 349494 w 421889"/>
                  <a:gd name="connsiteY8" fmla="*/ 67354 h 96181"/>
                  <a:gd name="connsiteX9" fmla="*/ 349494 w 421889"/>
                  <a:gd name="connsiteY9" fmla="*/ 67354 h 96181"/>
                  <a:gd name="connsiteX10" fmla="*/ 408833 w 421889"/>
                  <a:gd name="connsiteY10" fmla="*/ 93366 h 96181"/>
                  <a:gd name="connsiteX11" fmla="*/ 421026 w 421889"/>
                  <a:gd name="connsiteY11" fmla="*/ 93366 h 96181"/>
                  <a:gd name="connsiteX12" fmla="*/ 417774 w 421889"/>
                  <a:gd name="connsiteY12" fmla="*/ 79547 h 96181"/>
                  <a:gd name="connsiteX13" fmla="*/ 417774 w 421889"/>
                  <a:gd name="connsiteY13" fmla="*/ 79547 h 96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1889" h="96181">
                    <a:moveTo>
                      <a:pt x="417774" y="79547"/>
                    </a:moveTo>
                    <a:cubicBezTo>
                      <a:pt x="403956" y="58413"/>
                      <a:pt x="385260" y="47845"/>
                      <a:pt x="380382" y="45407"/>
                    </a:cubicBezTo>
                    <a:cubicBezTo>
                      <a:pt x="277961" y="-8242"/>
                      <a:pt x="169037" y="-13120"/>
                      <a:pt x="66616" y="24272"/>
                    </a:cubicBezTo>
                    <a:cubicBezTo>
                      <a:pt x="39792" y="34027"/>
                      <a:pt x="20283" y="41342"/>
                      <a:pt x="6464" y="64103"/>
                    </a:cubicBezTo>
                    <a:cubicBezTo>
                      <a:pt x="2400" y="70606"/>
                      <a:pt x="-3290" y="77921"/>
                      <a:pt x="2400" y="84424"/>
                    </a:cubicBezTo>
                    <a:cubicBezTo>
                      <a:pt x="8090" y="90927"/>
                      <a:pt x="14593" y="83611"/>
                      <a:pt x="20283" y="81173"/>
                    </a:cubicBezTo>
                    <a:cubicBezTo>
                      <a:pt x="48733" y="67354"/>
                      <a:pt x="81248" y="48658"/>
                      <a:pt x="123517" y="39717"/>
                    </a:cubicBezTo>
                    <a:cubicBezTo>
                      <a:pt x="163347" y="31588"/>
                      <a:pt x="203991" y="34840"/>
                      <a:pt x="244634" y="40530"/>
                    </a:cubicBezTo>
                    <a:cubicBezTo>
                      <a:pt x="282026" y="45407"/>
                      <a:pt x="318605" y="55974"/>
                      <a:pt x="349494" y="67354"/>
                    </a:cubicBezTo>
                    <a:lnTo>
                      <a:pt x="349494" y="67354"/>
                    </a:lnTo>
                    <a:cubicBezTo>
                      <a:pt x="360061" y="72231"/>
                      <a:pt x="397453" y="86050"/>
                      <a:pt x="408833" y="93366"/>
                    </a:cubicBezTo>
                    <a:cubicBezTo>
                      <a:pt x="412897" y="95804"/>
                      <a:pt x="417774" y="98243"/>
                      <a:pt x="421026" y="93366"/>
                    </a:cubicBezTo>
                    <a:cubicBezTo>
                      <a:pt x="423464" y="89302"/>
                      <a:pt x="420213" y="83611"/>
                      <a:pt x="417774" y="79547"/>
                    </a:cubicBezTo>
                    <a:lnTo>
                      <a:pt x="417774" y="795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53D72B8-7B5A-4CA1-9E21-89E2019B366C}"/>
                  </a:ext>
                </a:extLst>
              </p:cNvPr>
              <p:cNvSpPr/>
              <p:nvPr/>
            </p:nvSpPr>
            <p:spPr>
              <a:xfrm>
                <a:off x="9207391" y="2017174"/>
                <a:ext cx="1797247" cy="1283339"/>
              </a:xfrm>
              <a:custGeom>
                <a:avLst/>
                <a:gdLst>
                  <a:gd name="connsiteX0" fmla="*/ 1485920 w 1797247"/>
                  <a:gd name="connsiteY0" fmla="*/ 195372 h 1283339"/>
                  <a:gd name="connsiteX1" fmla="*/ 1512745 w 1797247"/>
                  <a:gd name="connsiteY1" fmla="*/ 178302 h 1283339"/>
                  <a:gd name="connsiteX2" fmla="*/ 1766358 w 1797247"/>
                  <a:gd name="connsiteY2" fmla="*/ 10851 h 1283339"/>
                  <a:gd name="connsiteX3" fmla="*/ 1797248 w 1797247"/>
                  <a:gd name="connsiteY3" fmla="*/ 1097 h 1283339"/>
                  <a:gd name="connsiteX4" fmla="*/ 1720838 w 1797247"/>
                  <a:gd name="connsiteY4" fmla="*/ 57997 h 1283339"/>
                  <a:gd name="connsiteX5" fmla="*/ 1494861 w 1797247"/>
                  <a:gd name="connsiteY5" fmla="*/ 209190 h 1283339"/>
                  <a:gd name="connsiteX6" fmla="*/ 1417639 w 1797247"/>
                  <a:gd name="connsiteY6" fmla="*/ 299419 h 1283339"/>
                  <a:gd name="connsiteX7" fmla="*/ 1375370 w 1797247"/>
                  <a:gd name="connsiteY7" fmla="*/ 349816 h 1283339"/>
                  <a:gd name="connsiteX8" fmla="*/ 1315218 w 1797247"/>
                  <a:gd name="connsiteY8" fmla="*/ 417284 h 1283339"/>
                  <a:gd name="connsiteX9" fmla="*/ 1237995 w 1797247"/>
                  <a:gd name="connsiteY9" fmla="*/ 482314 h 1283339"/>
                  <a:gd name="connsiteX10" fmla="*/ 604773 w 1797247"/>
                  <a:gd name="connsiteY10" fmla="*/ 952963 h 1283339"/>
                  <a:gd name="connsiteX11" fmla="*/ 582825 w 1797247"/>
                  <a:gd name="connsiteY11" fmla="*/ 971659 h 1283339"/>
                  <a:gd name="connsiteX12" fmla="*/ 466585 w 1797247"/>
                  <a:gd name="connsiteY12" fmla="*/ 1055384 h 1283339"/>
                  <a:gd name="connsiteX13" fmla="*/ 444638 w 1797247"/>
                  <a:gd name="connsiteY13" fmla="*/ 1069203 h 1283339"/>
                  <a:gd name="connsiteX14" fmla="*/ 121117 w 1797247"/>
                  <a:gd name="connsiteY14" fmla="*/ 1232589 h 1283339"/>
                  <a:gd name="connsiteX15" fmla="*/ 37392 w 1797247"/>
                  <a:gd name="connsiteY15" fmla="*/ 1276484 h 1283339"/>
                  <a:gd name="connsiteX16" fmla="*/ 0 w 1797247"/>
                  <a:gd name="connsiteY16" fmla="*/ 1278922 h 1283339"/>
                  <a:gd name="connsiteX17" fmla="*/ 29263 w 1797247"/>
                  <a:gd name="connsiteY17" fmla="*/ 1261852 h 1283339"/>
                  <a:gd name="connsiteX18" fmla="*/ 73158 w 1797247"/>
                  <a:gd name="connsiteY18" fmla="*/ 1239905 h 1283339"/>
                  <a:gd name="connsiteX19" fmla="*/ 433258 w 1797247"/>
                  <a:gd name="connsiteY19" fmla="*/ 1058636 h 1283339"/>
                  <a:gd name="connsiteX20" fmla="*/ 454392 w 1797247"/>
                  <a:gd name="connsiteY20" fmla="*/ 1046443 h 1283339"/>
                  <a:gd name="connsiteX21" fmla="*/ 503164 w 1797247"/>
                  <a:gd name="connsiteY21" fmla="*/ 1010677 h 1283339"/>
                  <a:gd name="connsiteX22" fmla="*/ 1021773 w 1797247"/>
                  <a:gd name="connsiteY22" fmla="*/ 625378 h 1283339"/>
                  <a:gd name="connsiteX23" fmla="*/ 1218487 w 1797247"/>
                  <a:gd name="connsiteY23" fmla="*/ 479875 h 1283339"/>
                  <a:gd name="connsiteX24" fmla="*/ 1234744 w 1797247"/>
                  <a:gd name="connsiteY24" fmla="*/ 465243 h 1283339"/>
                  <a:gd name="connsiteX25" fmla="*/ 1265633 w 1797247"/>
                  <a:gd name="connsiteY25" fmla="*/ 442483 h 1283339"/>
                  <a:gd name="connsiteX26" fmla="*/ 1348545 w 1797247"/>
                  <a:gd name="connsiteY26" fmla="*/ 355506 h 1283339"/>
                  <a:gd name="connsiteX27" fmla="*/ 1485920 w 1797247"/>
                  <a:gd name="connsiteY27" fmla="*/ 195372 h 1283339"/>
                  <a:gd name="connsiteX28" fmla="*/ 1485920 w 1797247"/>
                  <a:gd name="connsiteY28" fmla="*/ 195372 h 128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97247" h="1283339">
                    <a:moveTo>
                      <a:pt x="1485920" y="195372"/>
                    </a:moveTo>
                    <a:cubicBezTo>
                      <a:pt x="1496487" y="192120"/>
                      <a:pt x="1503803" y="183992"/>
                      <a:pt x="1512745" y="178302"/>
                    </a:cubicBezTo>
                    <a:cubicBezTo>
                      <a:pt x="1597282" y="122214"/>
                      <a:pt x="1681821" y="66126"/>
                      <a:pt x="1766358" y="10851"/>
                    </a:cubicBezTo>
                    <a:cubicBezTo>
                      <a:pt x="1774487" y="5161"/>
                      <a:pt x="1783429" y="-2968"/>
                      <a:pt x="1797248" y="1097"/>
                    </a:cubicBezTo>
                    <a:cubicBezTo>
                      <a:pt x="1776926" y="28734"/>
                      <a:pt x="1746850" y="40114"/>
                      <a:pt x="1720838" y="57997"/>
                    </a:cubicBezTo>
                    <a:cubicBezTo>
                      <a:pt x="1645242" y="109208"/>
                      <a:pt x="1568019" y="157167"/>
                      <a:pt x="1494861" y="209190"/>
                    </a:cubicBezTo>
                    <a:cubicBezTo>
                      <a:pt x="1463159" y="231951"/>
                      <a:pt x="1442838" y="268530"/>
                      <a:pt x="1417639" y="299419"/>
                    </a:cubicBezTo>
                    <a:cubicBezTo>
                      <a:pt x="1403820" y="316489"/>
                      <a:pt x="1385937" y="330308"/>
                      <a:pt x="1375370" y="349816"/>
                    </a:cubicBezTo>
                    <a:cubicBezTo>
                      <a:pt x="1351797" y="368512"/>
                      <a:pt x="1334727" y="393711"/>
                      <a:pt x="1315218" y="417284"/>
                    </a:cubicBezTo>
                    <a:cubicBezTo>
                      <a:pt x="1293271" y="444109"/>
                      <a:pt x="1264820" y="461992"/>
                      <a:pt x="1237995" y="482314"/>
                    </a:cubicBezTo>
                    <a:cubicBezTo>
                      <a:pt x="1026650" y="639197"/>
                      <a:pt x="816118" y="796080"/>
                      <a:pt x="604773" y="952963"/>
                    </a:cubicBezTo>
                    <a:cubicBezTo>
                      <a:pt x="597457" y="958653"/>
                      <a:pt x="590141" y="965156"/>
                      <a:pt x="582825" y="971659"/>
                    </a:cubicBezTo>
                    <a:cubicBezTo>
                      <a:pt x="543808" y="999296"/>
                      <a:pt x="505603" y="1027747"/>
                      <a:pt x="466585" y="1055384"/>
                    </a:cubicBezTo>
                    <a:cubicBezTo>
                      <a:pt x="459269" y="1061074"/>
                      <a:pt x="451954" y="1065139"/>
                      <a:pt x="444638" y="1069203"/>
                    </a:cubicBezTo>
                    <a:cubicBezTo>
                      <a:pt x="337340" y="1123665"/>
                      <a:pt x="229228" y="1178127"/>
                      <a:pt x="121117" y="1232589"/>
                    </a:cubicBezTo>
                    <a:cubicBezTo>
                      <a:pt x="92667" y="1246408"/>
                      <a:pt x="65029" y="1261039"/>
                      <a:pt x="37392" y="1276484"/>
                    </a:cubicBezTo>
                    <a:cubicBezTo>
                      <a:pt x="25199" y="1283800"/>
                      <a:pt x="13006" y="1286238"/>
                      <a:pt x="0" y="1278922"/>
                    </a:cubicBezTo>
                    <a:cubicBezTo>
                      <a:pt x="9754" y="1273232"/>
                      <a:pt x="20322" y="1267542"/>
                      <a:pt x="29263" y="1261852"/>
                    </a:cubicBezTo>
                    <a:cubicBezTo>
                      <a:pt x="45521" y="1256162"/>
                      <a:pt x="60152" y="1249659"/>
                      <a:pt x="73158" y="1239905"/>
                    </a:cubicBezTo>
                    <a:cubicBezTo>
                      <a:pt x="193462" y="1179753"/>
                      <a:pt x="312954" y="1118788"/>
                      <a:pt x="433258" y="1058636"/>
                    </a:cubicBezTo>
                    <a:cubicBezTo>
                      <a:pt x="440574" y="1055384"/>
                      <a:pt x="447076" y="1050507"/>
                      <a:pt x="454392" y="1046443"/>
                    </a:cubicBezTo>
                    <a:cubicBezTo>
                      <a:pt x="470650" y="1034250"/>
                      <a:pt x="486907" y="1022870"/>
                      <a:pt x="503164" y="1010677"/>
                    </a:cubicBezTo>
                    <a:cubicBezTo>
                      <a:pt x="675492" y="882244"/>
                      <a:pt x="848633" y="753811"/>
                      <a:pt x="1021773" y="625378"/>
                    </a:cubicBezTo>
                    <a:cubicBezTo>
                      <a:pt x="1087615" y="576606"/>
                      <a:pt x="1152644" y="528647"/>
                      <a:pt x="1218487" y="479875"/>
                    </a:cubicBezTo>
                    <a:cubicBezTo>
                      <a:pt x="1224177" y="475811"/>
                      <a:pt x="1229867" y="470121"/>
                      <a:pt x="1234744" y="465243"/>
                    </a:cubicBezTo>
                    <a:cubicBezTo>
                      <a:pt x="1246937" y="459553"/>
                      <a:pt x="1256692" y="452237"/>
                      <a:pt x="1265633" y="442483"/>
                    </a:cubicBezTo>
                    <a:cubicBezTo>
                      <a:pt x="1302212" y="421349"/>
                      <a:pt x="1321721" y="385582"/>
                      <a:pt x="1348545" y="355506"/>
                    </a:cubicBezTo>
                    <a:cubicBezTo>
                      <a:pt x="1394879" y="302670"/>
                      <a:pt x="1440399" y="249021"/>
                      <a:pt x="1485920" y="195372"/>
                    </a:cubicBezTo>
                    <a:lnTo>
                      <a:pt x="1485920" y="19537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5ED474B2-B649-4DE0-9039-DD861B6A8F2B}"/>
                  </a:ext>
                </a:extLst>
              </p:cNvPr>
              <p:cNvSpPr/>
              <p:nvPr/>
            </p:nvSpPr>
            <p:spPr>
              <a:xfrm>
                <a:off x="8655763" y="3015658"/>
                <a:ext cx="581703" cy="278000"/>
              </a:xfrm>
              <a:custGeom>
                <a:avLst/>
                <a:gdLst>
                  <a:gd name="connsiteX0" fmla="*/ 581704 w 581703"/>
                  <a:gd name="connsiteY0" fmla="*/ 261743 h 278000"/>
                  <a:gd name="connsiteX1" fmla="*/ 567885 w 581703"/>
                  <a:gd name="connsiteY1" fmla="*/ 243860 h 278000"/>
                  <a:gd name="connsiteX2" fmla="*/ 311019 w 581703"/>
                  <a:gd name="connsiteY2" fmla="*/ 95105 h 278000"/>
                  <a:gd name="connsiteX3" fmla="*/ 183399 w 581703"/>
                  <a:gd name="connsiteY3" fmla="*/ 21135 h 278000"/>
                  <a:gd name="connsiteX4" fmla="*/ 172019 w 581703"/>
                  <a:gd name="connsiteY4" fmla="*/ 0 h 278000"/>
                  <a:gd name="connsiteX5" fmla="*/ 171206 w 581703"/>
                  <a:gd name="connsiteY5" fmla="*/ 813 h 278000"/>
                  <a:gd name="connsiteX6" fmla="*/ 22452 w 581703"/>
                  <a:gd name="connsiteY6" fmla="*/ 136562 h 278000"/>
                  <a:gd name="connsiteX7" fmla="*/ 1317 w 581703"/>
                  <a:gd name="connsiteY7" fmla="*/ 199965 h 278000"/>
                  <a:gd name="connsiteX8" fmla="*/ 72037 w 581703"/>
                  <a:gd name="connsiteY8" fmla="*/ 266620 h 278000"/>
                  <a:gd name="connsiteX9" fmla="*/ 146007 w 581703"/>
                  <a:gd name="connsiteY9" fmla="*/ 269872 h 278000"/>
                  <a:gd name="connsiteX10" fmla="*/ 552441 w 581703"/>
                  <a:gd name="connsiteY10" fmla="*/ 278000 h 278000"/>
                  <a:gd name="connsiteX11" fmla="*/ 581704 w 581703"/>
                  <a:gd name="connsiteY11" fmla="*/ 261743 h 2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1703" h="278000">
                    <a:moveTo>
                      <a:pt x="581704" y="261743"/>
                    </a:moveTo>
                    <a:cubicBezTo>
                      <a:pt x="580078" y="253614"/>
                      <a:pt x="576014" y="247924"/>
                      <a:pt x="567885" y="243860"/>
                    </a:cubicBezTo>
                    <a:cubicBezTo>
                      <a:pt x="481721" y="194275"/>
                      <a:pt x="396370" y="144690"/>
                      <a:pt x="311019" y="95105"/>
                    </a:cubicBezTo>
                    <a:cubicBezTo>
                      <a:pt x="267937" y="70719"/>
                      <a:pt x="225669" y="45521"/>
                      <a:pt x="183399" y="21135"/>
                    </a:cubicBezTo>
                    <a:cubicBezTo>
                      <a:pt x="174458" y="16257"/>
                      <a:pt x="169581" y="10567"/>
                      <a:pt x="172019" y="0"/>
                    </a:cubicBezTo>
                    <a:cubicBezTo>
                      <a:pt x="172019" y="0"/>
                      <a:pt x="171206" y="813"/>
                      <a:pt x="171206" y="813"/>
                    </a:cubicBezTo>
                    <a:cubicBezTo>
                      <a:pt x="121621" y="46333"/>
                      <a:pt x="72850" y="91854"/>
                      <a:pt x="22452" y="136562"/>
                    </a:cubicBezTo>
                    <a:cubicBezTo>
                      <a:pt x="2130" y="154445"/>
                      <a:pt x="-2747" y="175579"/>
                      <a:pt x="1317" y="199965"/>
                    </a:cubicBezTo>
                    <a:cubicBezTo>
                      <a:pt x="7820" y="240608"/>
                      <a:pt x="37083" y="257679"/>
                      <a:pt x="72037" y="266620"/>
                    </a:cubicBezTo>
                    <a:cubicBezTo>
                      <a:pt x="97235" y="273936"/>
                      <a:pt x="119996" y="269872"/>
                      <a:pt x="146007" y="269872"/>
                    </a:cubicBezTo>
                    <a:cubicBezTo>
                      <a:pt x="210224" y="269872"/>
                      <a:pt x="552441" y="278000"/>
                      <a:pt x="552441" y="278000"/>
                    </a:cubicBezTo>
                    <a:cubicBezTo>
                      <a:pt x="562195" y="272310"/>
                      <a:pt x="571949" y="267433"/>
                      <a:pt x="581704" y="26174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B6F9CE2F-3E6E-4B71-98FA-800720DA2734}"/>
                  </a:ext>
                </a:extLst>
              </p:cNvPr>
              <p:cNvSpPr/>
              <p:nvPr/>
            </p:nvSpPr>
            <p:spPr>
              <a:xfrm>
                <a:off x="9361835" y="2279201"/>
                <a:ext cx="1085176" cy="751088"/>
              </a:xfrm>
              <a:custGeom>
                <a:avLst/>
                <a:gdLst>
                  <a:gd name="connsiteX0" fmla="*/ 0 w 1085176"/>
                  <a:gd name="connsiteY0" fmla="*/ 560878 h 751088"/>
                  <a:gd name="connsiteX1" fmla="*/ 324334 w 1085176"/>
                  <a:gd name="connsiteY1" fmla="*/ 745398 h 751088"/>
                  <a:gd name="connsiteX2" fmla="*/ 346281 w 1085176"/>
                  <a:gd name="connsiteY2" fmla="*/ 751088 h 751088"/>
                  <a:gd name="connsiteX3" fmla="*/ 347094 w 1085176"/>
                  <a:gd name="connsiteY3" fmla="*/ 750276 h 751088"/>
                  <a:gd name="connsiteX4" fmla="*/ 1085177 w 1085176"/>
                  <a:gd name="connsiteY4" fmla="*/ 201591 h 751088"/>
                  <a:gd name="connsiteX5" fmla="*/ 1081112 w 1085176"/>
                  <a:gd name="connsiteY5" fmla="*/ 201591 h 751088"/>
                  <a:gd name="connsiteX6" fmla="*/ 771410 w 1085176"/>
                  <a:gd name="connsiteY6" fmla="*/ 21947 h 751088"/>
                  <a:gd name="connsiteX7" fmla="*/ 755153 w 1085176"/>
                  <a:gd name="connsiteY7" fmla="*/ 813 h 751088"/>
                  <a:gd name="connsiteX8" fmla="*/ 755966 w 1085176"/>
                  <a:gd name="connsiteY8" fmla="*/ 0 h 751088"/>
                  <a:gd name="connsiteX9" fmla="*/ 742147 w 1085176"/>
                  <a:gd name="connsiteY9" fmla="*/ 8942 h 751088"/>
                  <a:gd name="connsiteX10" fmla="*/ 0 w 1085176"/>
                  <a:gd name="connsiteY10" fmla="*/ 560878 h 751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85176" h="751088">
                    <a:moveTo>
                      <a:pt x="0" y="560878"/>
                    </a:moveTo>
                    <a:cubicBezTo>
                      <a:pt x="35766" y="573071"/>
                      <a:pt x="249550" y="701504"/>
                      <a:pt x="324334" y="745398"/>
                    </a:cubicBezTo>
                    <a:cubicBezTo>
                      <a:pt x="331649" y="749463"/>
                      <a:pt x="338965" y="748650"/>
                      <a:pt x="346281" y="751088"/>
                    </a:cubicBezTo>
                    <a:cubicBezTo>
                      <a:pt x="346281" y="751088"/>
                      <a:pt x="347094" y="751088"/>
                      <a:pt x="347094" y="750276"/>
                    </a:cubicBezTo>
                    <a:cubicBezTo>
                      <a:pt x="519422" y="621843"/>
                      <a:pt x="1082738" y="202404"/>
                      <a:pt x="1085177" y="201591"/>
                    </a:cubicBezTo>
                    <a:cubicBezTo>
                      <a:pt x="1083551" y="201591"/>
                      <a:pt x="1082738" y="201591"/>
                      <a:pt x="1081112" y="201591"/>
                    </a:cubicBezTo>
                    <a:cubicBezTo>
                      <a:pt x="1045346" y="171515"/>
                      <a:pt x="834814" y="57714"/>
                      <a:pt x="771410" y="21947"/>
                    </a:cubicBezTo>
                    <a:cubicBezTo>
                      <a:pt x="763282" y="17883"/>
                      <a:pt x="753527" y="13819"/>
                      <a:pt x="755153" y="813"/>
                    </a:cubicBezTo>
                    <a:cubicBezTo>
                      <a:pt x="755153" y="813"/>
                      <a:pt x="755966" y="813"/>
                      <a:pt x="755966" y="0"/>
                    </a:cubicBezTo>
                    <a:cubicBezTo>
                      <a:pt x="751089" y="3251"/>
                      <a:pt x="746211" y="5690"/>
                      <a:pt x="742147" y="8942"/>
                    </a:cubicBezTo>
                    <a:cubicBezTo>
                      <a:pt x="658422" y="70719"/>
                      <a:pt x="78848" y="501539"/>
                      <a:pt x="0" y="56087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6E54288F-F363-4E07-A99B-8B79A1790B7C}"/>
                  </a:ext>
                </a:extLst>
              </p:cNvPr>
              <p:cNvSpPr/>
              <p:nvPr/>
            </p:nvSpPr>
            <p:spPr>
              <a:xfrm>
                <a:off x="8857858" y="2867716"/>
                <a:ext cx="803111" cy="392614"/>
              </a:xfrm>
              <a:custGeom>
                <a:avLst/>
                <a:gdLst>
                  <a:gd name="connsiteX0" fmla="*/ 19509 w 803111"/>
                  <a:gd name="connsiteY0" fmla="*/ 149567 h 392614"/>
                  <a:gd name="connsiteX1" fmla="*/ 393427 w 803111"/>
                  <a:gd name="connsiteY1" fmla="*/ 367416 h 392614"/>
                  <a:gd name="connsiteX2" fmla="*/ 420252 w 803111"/>
                  <a:gd name="connsiteY2" fmla="*/ 392614 h 392614"/>
                  <a:gd name="connsiteX3" fmla="*/ 421878 w 803111"/>
                  <a:gd name="connsiteY3" fmla="*/ 391802 h 392614"/>
                  <a:gd name="connsiteX4" fmla="*/ 781977 w 803111"/>
                  <a:gd name="connsiteY4" fmla="*/ 210532 h 392614"/>
                  <a:gd name="connsiteX5" fmla="*/ 803112 w 803111"/>
                  <a:gd name="connsiteY5" fmla="*/ 198339 h 392614"/>
                  <a:gd name="connsiteX6" fmla="*/ 803112 w 803111"/>
                  <a:gd name="connsiteY6" fmla="*/ 198339 h 392614"/>
                  <a:gd name="connsiteX7" fmla="*/ 736457 w 803111"/>
                  <a:gd name="connsiteY7" fmla="*/ 155258 h 392614"/>
                  <a:gd name="connsiteX8" fmla="*/ 486907 w 803111"/>
                  <a:gd name="connsiteY8" fmla="*/ 11380 h 392614"/>
                  <a:gd name="connsiteX9" fmla="*/ 456831 w 803111"/>
                  <a:gd name="connsiteY9" fmla="*/ 0 h 392614"/>
                  <a:gd name="connsiteX10" fmla="*/ 454392 w 803111"/>
                  <a:gd name="connsiteY10" fmla="*/ 813 h 392614"/>
                  <a:gd name="connsiteX11" fmla="*/ 0 w 803111"/>
                  <a:gd name="connsiteY11" fmla="*/ 129246 h 392614"/>
                  <a:gd name="connsiteX12" fmla="*/ 19509 w 803111"/>
                  <a:gd name="connsiteY12" fmla="*/ 149567 h 39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3111" h="392614">
                    <a:moveTo>
                      <a:pt x="19509" y="149567"/>
                    </a:moveTo>
                    <a:cubicBezTo>
                      <a:pt x="143877" y="221913"/>
                      <a:pt x="268246" y="294258"/>
                      <a:pt x="393427" y="367416"/>
                    </a:cubicBezTo>
                    <a:cubicBezTo>
                      <a:pt x="403995" y="373918"/>
                      <a:pt x="416188" y="379609"/>
                      <a:pt x="420252" y="392614"/>
                    </a:cubicBezTo>
                    <a:cubicBezTo>
                      <a:pt x="421065" y="392614"/>
                      <a:pt x="421065" y="391802"/>
                      <a:pt x="421878" y="391802"/>
                    </a:cubicBezTo>
                    <a:cubicBezTo>
                      <a:pt x="542182" y="331649"/>
                      <a:pt x="661673" y="270685"/>
                      <a:pt x="781977" y="210532"/>
                    </a:cubicBezTo>
                    <a:cubicBezTo>
                      <a:pt x="789293" y="207281"/>
                      <a:pt x="795796" y="202404"/>
                      <a:pt x="803112" y="198339"/>
                    </a:cubicBezTo>
                    <a:cubicBezTo>
                      <a:pt x="803112" y="198339"/>
                      <a:pt x="803112" y="198339"/>
                      <a:pt x="803112" y="198339"/>
                    </a:cubicBezTo>
                    <a:cubicBezTo>
                      <a:pt x="785229" y="178018"/>
                      <a:pt x="759217" y="168263"/>
                      <a:pt x="736457" y="155258"/>
                    </a:cubicBezTo>
                    <a:cubicBezTo>
                      <a:pt x="653545" y="106486"/>
                      <a:pt x="570632" y="59339"/>
                      <a:pt x="486907" y="11380"/>
                    </a:cubicBezTo>
                    <a:cubicBezTo>
                      <a:pt x="477153" y="5690"/>
                      <a:pt x="467398" y="2439"/>
                      <a:pt x="456831" y="0"/>
                    </a:cubicBezTo>
                    <a:cubicBezTo>
                      <a:pt x="456018" y="0"/>
                      <a:pt x="455205" y="813"/>
                      <a:pt x="454392" y="813"/>
                    </a:cubicBezTo>
                    <a:cubicBezTo>
                      <a:pt x="302386" y="40643"/>
                      <a:pt x="151193" y="85351"/>
                      <a:pt x="0" y="129246"/>
                    </a:cubicBezTo>
                    <a:cubicBezTo>
                      <a:pt x="2439" y="139000"/>
                      <a:pt x="10567" y="143877"/>
                      <a:pt x="19509" y="149567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2D9A15B-C81E-4606-B571-CADCF69E8006}"/>
                  </a:ext>
                </a:extLst>
              </p:cNvPr>
              <p:cNvSpPr/>
              <p:nvPr/>
            </p:nvSpPr>
            <p:spPr>
              <a:xfrm>
                <a:off x="10149503" y="2030259"/>
                <a:ext cx="543807" cy="430210"/>
              </a:xfrm>
              <a:custGeom>
                <a:avLst/>
                <a:gdLst>
                  <a:gd name="connsiteX0" fmla="*/ 53649 w 543807"/>
                  <a:gd name="connsiteY0" fmla="*/ 263573 h 430210"/>
                  <a:gd name="connsiteX1" fmla="*/ 308076 w 543807"/>
                  <a:gd name="connsiteY1" fmla="*/ 407451 h 430210"/>
                  <a:gd name="connsiteX2" fmla="*/ 324333 w 543807"/>
                  <a:gd name="connsiteY2" fmla="*/ 427772 h 430210"/>
                  <a:gd name="connsiteX3" fmla="*/ 323521 w 543807"/>
                  <a:gd name="connsiteY3" fmla="*/ 430211 h 430210"/>
                  <a:gd name="connsiteX4" fmla="*/ 404807 w 543807"/>
                  <a:gd name="connsiteY4" fmla="*/ 344047 h 430210"/>
                  <a:gd name="connsiteX5" fmla="*/ 541369 w 543807"/>
                  <a:gd name="connsiteY5" fmla="*/ 183099 h 430210"/>
                  <a:gd name="connsiteX6" fmla="*/ 542995 w 543807"/>
                  <a:gd name="connsiteY6" fmla="*/ 182287 h 430210"/>
                  <a:gd name="connsiteX7" fmla="*/ 543807 w 543807"/>
                  <a:gd name="connsiteY7" fmla="*/ 180661 h 430210"/>
                  <a:gd name="connsiteX8" fmla="*/ 541369 w 543807"/>
                  <a:gd name="connsiteY8" fmla="*/ 179848 h 430210"/>
                  <a:gd name="connsiteX9" fmla="*/ 461708 w 543807"/>
                  <a:gd name="connsiteY9" fmla="*/ 140830 h 430210"/>
                  <a:gd name="connsiteX10" fmla="*/ 241421 w 543807"/>
                  <a:gd name="connsiteY10" fmla="*/ 13210 h 430210"/>
                  <a:gd name="connsiteX11" fmla="*/ 199965 w 543807"/>
                  <a:gd name="connsiteY11" fmla="*/ 1017 h 430210"/>
                  <a:gd name="connsiteX12" fmla="*/ 195088 w 543807"/>
                  <a:gd name="connsiteY12" fmla="*/ 5895 h 430210"/>
                  <a:gd name="connsiteX13" fmla="*/ 165012 w 543807"/>
                  <a:gd name="connsiteY13" fmla="*/ 37596 h 430210"/>
                  <a:gd name="connsiteX14" fmla="*/ 813 w 543807"/>
                  <a:gd name="connsiteY14" fmla="*/ 223743 h 430210"/>
                  <a:gd name="connsiteX15" fmla="*/ 0 w 543807"/>
                  <a:gd name="connsiteY15" fmla="*/ 226181 h 430210"/>
                  <a:gd name="connsiteX16" fmla="*/ 53649 w 543807"/>
                  <a:gd name="connsiteY16" fmla="*/ 263573 h 43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3807" h="430210">
                    <a:moveTo>
                      <a:pt x="53649" y="263573"/>
                    </a:moveTo>
                    <a:cubicBezTo>
                      <a:pt x="138187" y="312345"/>
                      <a:pt x="222725" y="359491"/>
                      <a:pt x="308076" y="407451"/>
                    </a:cubicBezTo>
                    <a:cubicBezTo>
                      <a:pt x="316205" y="412328"/>
                      <a:pt x="320269" y="419644"/>
                      <a:pt x="324333" y="427772"/>
                    </a:cubicBezTo>
                    <a:cubicBezTo>
                      <a:pt x="324333" y="428585"/>
                      <a:pt x="323521" y="429398"/>
                      <a:pt x="323521" y="430211"/>
                    </a:cubicBezTo>
                    <a:cubicBezTo>
                      <a:pt x="358474" y="409076"/>
                      <a:pt x="378796" y="373310"/>
                      <a:pt x="404807" y="344047"/>
                    </a:cubicBezTo>
                    <a:cubicBezTo>
                      <a:pt x="450328" y="290398"/>
                      <a:pt x="495848" y="236749"/>
                      <a:pt x="541369" y="183099"/>
                    </a:cubicBezTo>
                    <a:cubicBezTo>
                      <a:pt x="542182" y="183099"/>
                      <a:pt x="542182" y="182287"/>
                      <a:pt x="542995" y="182287"/>
                    </a:cubicBezTo>
                    <a:cubicBezTo>
                      <a:pt x="542995" y="181474"/>
                      <a:pt x="543807" y="181474"/>
                      <a:pt x="543807" y="180661"/>
                    </a:cubicBezTo>
                    <a:cubicBezTo>
                      <a:pt x="542995" y="180661"/>
                      <a:pt x="542182" y="180661"/>
                      <a:pt x="541369" y="179848"/>
                    </a:cubicBezTo>
                    <a:cubicBezTo>
                      <a:pt x="510480" y="175784"/>
                      <a:pt x="486907" y="155462"/>
                      <a:pt x="461708" y="140830"/>
                    </a:cubicBezTo>
                    <a:cubicBezTo>
                      <a:pt x="387737" y="99374"/>
                      <a:pt x="315392" y="55479"/>
                      <a:pt x="241421" y="13210"/>
                    </a:cubicBezTo>
                    <a:cubicBezTo>
                      <a:pt x="228415" y="5895"/>
                      <a:pt x="215410" y="-3047"/>
                      <a:pt x="199965" y="1017"/>
                    </a:cubicBezTo>
                    <a:cubicBezTo>
                      <a:pt x="198339" y="2643"/>
                      <a:pt x="196714" y="3456"/>
                      <a:pt x="195088" y="5895"/>
                    </a:cubicBezTo>
                    <a:cubicBezTo>
                      <a:pt x="185333" y="17275"/>
                      <a:pt x="174766" y="27029"/>
                      <a:pt x="165012" y="37596"/>
                    </a:cubicBezTo>
                    <a:cubicBezTo>
                      <a:pt x="110550" y="99374"/>
                      <a:pt x="55275" y="161965"/>
                      <a:pt x="813" y="223743"/>
                    </a:cubicBezTo>
                    <a:cubicBezTo>
                      <a:pt x="813" y="224556"/>
                      <a:pt x="0" y="225369"/>
                      <a:pt x="0" y="226181"/>
                    </a:cubicBezTo>
                    <a:cubicBezTo>
                      <a:pt x="13006" y="246503"/>
                      <a:pt x="34953" y="253006"/>
                      <a:pt x="53649" y="26357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E9D85924-AC75-4DFF-B92B-B0C7CD21B382}"/>
                  </a:ext>
                </a:extLst>
              </p:cNvPr>
              <p:cNvSpPr/>
              <p:nvPr/>
            </p:nvSpPr>
            <p:spPr>
              <a:xfrm>
                <a:off x="8823905" y="2996149"/>
                <a:ext cx="454204" cy="285316"/>
              </a:xfrm>
              <a:custGeom>
                <a:avLst/>
                <a:gdLst>
                  <a:gd name="connsiteX0" fmla="*/ 427380 w 454204"/>
                  <a:gd name="connsiteY0" fmla="*/ 238983 h 285316"/>
                  <a:gd name="connsiteX1" fmla="*/ 53462 w 454204"/>
                  <a:gd name="connsiteY1" fmla="*/ 21135 h 285316"/>
                  <a:gd name="connsiteX2" fmla="*/ 33140 w 454204"/>
                  <a:gd name="connsiteY2" fmla="*/ 0 h 285316"/>
                  <a:gd name="connsiteX3" fmla="*/ 31514 w 454204"/>
                  <a:gd name="connsiteY3" fmla="*/ 813 h 285316"/>
                  <a:gd name="connsiteX4" fmla="*/ 28263 w 454204"/>
                  <a:gd name="connsiteY4" fmla="*/ 1626 h 285316"/>
                  <a:gd name="connsiteX5" fmla="*/ 626 w 454204"/>
                  <a:gd name="connsiteY5" fmla="*/ 23573 h 285316"/>
                  <a:gd name="connsiteX6" fmla="*/ 12006 w 454204"/>
                  <a:gd name="connsiteY6" fmla="*/ 44708 h 285316"/>
                  <a:gd name="connsiteX7" fmla="*/ 139626 w 454204"/>
                  <a:gd name="connsiteY7" fmla="*/ 118679 h 285316"/>
                  <a:gd name="connsiteX8" fmla="*/ 396491 w 454204"/>
                  <a:gd name="connsiteY8" fmla="*/ 267433 h 285316"/>
                  <a:gd name="connsiteX9" fmla="*/ 410310 w 454204"/>
                  <a:gd name="connsiteY9" fmla="*/ 285316 h 285316"/>
                  <a:gd name="connsiteX10" fmla="*/ 411123 w 454204"/>
                  <a:gd name="connsiteY10" fmla="*/ 284503 h 285316"/>
                  <a:gd name="connsiteX11" fmla="*/ 448515 w 454204"/>
                  <a:gd name="connsiteY11" fmla="*/ 267433 h 285316"/>
                  <a:gd name="connsiteX12" fmla="*/ 454205 w 454204"/>
                  <a:gd name="connsiteY12" fmla="*/ 263369 h 285316"/>
                  <a:gd name="connsiteX13" fmla="*/ 427380 w 454204"/>
                  <a:gd name="connsiteY13" fmla="*/ 238983 h 28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4204" h="285316">
                    <a:moveTo>
                      <a:pt x="427380" y="238983"/>
                    </a:moveTo>
                    <a:cubicBezTo>
                      <a:pt x="303012" y="166638"/>
                      <a:pt x="178643" y="93480"/>
                      <a:pt x="53462" y="21135"/>
                    </a:cubicBezTo>
                    <a:cubicBezTo>
                      <a:pt x="44520" y="15444"/>
                      <a:pt x="36392" y="10567"/>
                      <a:pt x="33140" y="0"/>
                    </a:cubicBezTo>
                    <a:cubicBezTo>
                      <a:pt x="32327" y="0"/>
                      <a:pt x="31514" y="0"/>
                      <a:pt x="31514" y="813"/>
                    </a:cubicBezTo>
                    <a:cubicBezTo>
                      <a:pt x="30702" y="813"/>
                      <a:pt x="29076" y="1626"/>
                      <a:pt x="28263" y="1626"/>
                    </a:cubicBezTo>
                    <a:cubicBezTo>
                      <a:pt x="16070" y="4877"/>
                      <a:pt x="8754" y="15444"/>
                      <a:pt x="626" y="23573"/>
                    </a:cubicBezTo>
                    <a:cubicBezTo>
                      <a:pt x="-1813" y="33328"/>
                      <a:pt x="3064" y="39830"/>
                      <a:pt x="12006" y="44708"/>
                    </a:cubicBezTo>
                    <a:cubicBezTo>
                      <a:pt x="55088" y="69094"/>
                      <a:pt x="97357" y="94293"/>
                      <a:pt x="139626" y="118679"/>
                    </a:cubicBezTo>
                    <a:cubicBezTo>
                      <a:pt x="225789" y="168263"/>
                      <a:pt x="311140" y="218661"/>
                      <a:pt x="396491" y="267433"/>
                    </a:cubicBezTo>
                    <a:cubicBezTo>
                      <a:pt x="403807" y="271497"/>
                      <a:pt x="408684" y="277187"/>
                      <a:pt x="410310" y="285316"/>
                    </a:cubicBezTo>
                    <a:cubicBezTo>
                      <a:pt x="410310" y="285316"/>
                      <a:pt x="411123" y="285316"/>
                      <a:pt x="411123" y="284503"/>
                    </a:cubicBezTo>
                    <a:cubicBezTo>
                      <a:pt x="424129" y="280439"/>
                      <a:pt x="437135" y="274749"/>
                      <a:pt x="448515" y="267433"/>
                    </a:cubicBezTo>
                    <a:cubicBezTo>
                      <a:pt x="450141" y="265807"/>
                      <a:pt x="452579" y="264994"/>
                      <a:pt x="454205" y="263369"/>
                    </a:cubicBezTo>
                    <a:cubicBezTo>
                      <a:pt x="449328" y="251176"/>
                      <a:pt x="437948" y="245486"/>
                      <a:pt x="427380" y="23898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32363582-E0D0-4EFB-A2D7-CD8F07F57219}"/>
                  </a:ext>
                </a:extLst>
              </p:cNvPr>
              <p:cNvSpPr/>
              <p:nvPr/>
            </p:nvSpPr>
            <p:spPr>
              <a:xfrm>
                <a:off x="9312250" y="2839266"/>
                <a:ext cx="394240" cy="225163"/>
              </a:xfrm>
              <a:custGeom>
                <a:avLst/>
                <a:gdLst>
                  <a:gd name="connsiteX0" fmla="*/ 373919 w 394240"/>
                  <a:gd name="connsiteY0" fmla="*/ 185334 h 225163"/>
                  <a:gd name="connsiteX1" fmla="*/ 146316 w 394240"/>
                  <a:gd name="connsiteY1" fmla="*/ 53649 h 225163"/>
                  <a:gd name="connsiteX2" fmla="*/ 48772 w 394240"/>
                  <a:gd name="connsiteY2" fmla="*/ 813 h 225163"/>
                  <a:gd name="connsiteX3" fmla="*/ 47146 w 394240"/>
                  <a:gd name="connsiteY3" fmla="*/ 0 h 225163"/>
                  <a:gd name="connsiteX4" fmla="*/ 45520 w 394240"/>
                  <a:gd name="connsiteY4" fmla="*/ 813 h 225163"/>
                  <a:gd name="connsiteX5" fmla="*/ 7316 w 394240"/>
                  <a:gd name="connsiteY5" fmla="*/ 23573 h 225163"/>
                  <a:gd name="connsiteX6" fmla="*/ 0 w 394240"/>
                  <a:gd name="connsiteY6" fmla="*/ 26825 h 225163"/>
                  <a:gd name="connsiteX7" fmla="*/ 30076 w 394240"/>
                  <a:gd name="connsiteY7" fmla="*/ 38205 h 225163"/>
                  <a:gd name="connsiteX8" fmla="*/ 279626 w 394240"/>
                  <a:gd name="connsiteY8" fmla="*/ 182082 h 225163"/>
                  <a:gd name="connsiteX9" fmla="*/ 346281 w 394240"/>
                  <a:gd name="connsiteY9" fmla="*/ 225164 h 225163"/>
                  <a:gd name="connsiteX10" fmla="*/ 353597 w 394240"/>
                  <a:gd name="connsiteY10" fmla="*/ 219474 h 225163"/>
                  <a:gd name="connsiteX11" fmla="*/ 380421 w 394240"/>
                  <a:gd name="connsiteY11" fmla="*/ 199965 h 225163"/>
                  <a:gd name="connsiteX12" fmla="*/ 394240 w 394240"/>
                  <a:gd name="connsiteY12" fmla="*/ 190211 h 225163"/>
                  <a:gd name="connsiteX13" fmla="*/ 373919 w 394240"/>
                  <a:gd name="connsiteY13" fmla="*/ 185334 h 22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4240" h="225163">
                    <a:moveTo>
                      <a:pt x="373919" y="185334"/>
                    </a:moveTo>
                    <a:cubicBezTo>
                      <a:pt x="298322" y="141439"/>
                      <a:pt x="222725" y="96731"/>
                      <a:pt x="146316" y="53649"/>
                    </a:cubicBezTo>
                    <a:cubicBezTo>
                      <a:pt x="113801" y="35766"/>
                      <a:pt x="84538" y="12193"/>
                      <a:pt x="48772" y="813"/>
                    </a:cubicBezTo>
                    <a:cubicBezTo>
                      <a:pt x="47959" y="813"/>
                      <a:pt x="47959" y="813"/>
                      <a:pt x="47146" y="0"/>
                    </a:cubicBezTo>
                    <a:cubicBezTo>
                      <a:pt x="46333" y="0"/>
                      <a:pt x="46333" y="813"/>
                      <a:pt x="45520" y="813"/>
                    </a:cubicBezTo>
                    <a:cubicBezTo>
                      <a:pt x="34140" y="10567"/>
                      <a:pt x="21134" y="17883"/>
                      <a:pt x="7316" y="23573"/>
                    </a:cubicBezTo>
                    <a:cubicBezTo>
                      <a:pt x="4877" y="24386"/>
                      <a:pt x="2438" y="26012"/>
                      <a:pt x="0" y="26825"/>
                    </a:cubicBezTo>
                    <a:cubicBezTo>
                      <a:pt x="10567" y="29263"/>
                      <a:pt x="20322" y="32515"/>
                      <a:pt x="30076" y="38205"/>
                    </a:cubicBezTo>
                    <a:cubicBezTo>
                      <a:pt x="112988" y="86164"/>
                      <a:pt x="196713" y="133310"/>
                      <a:pt x="279626" y="182082"/>
                    </a:cubicBezTo>
                    <a:cubicBezTo>
                      <a:pt x="302386" y="195901"/>
                      <a:pt x="328398" y="204842"/>
                      <a:pt x="346281" y="225164"/>
                    </a:cubicBezTo>
                    <a:cubicBezTo>
                      <a:pt x="348719" y="223538"/>
                      <a:pt x="351158" y="221913"/>
                      <a:pt x="353597" y="219474"/>
                    </a:cubicBezTo>
                    <a:cubicBezTo>
                      <a:pt x="362538" y="212971"/>
                      <a:pt x="371480" y="206468"/>
                      <a:pt x="380421" y="199965"/>
                    </a:cubicBezTo>
                    <a:cubicBezTo>
                      <a:pt x="385298" y="196714"/>
                      <a:pt x="389363" y="193462"/>
                      <a:pt x="394240" y="190211"/>
                    </a:cubicBezTo>
                    <a:cubicBezTo>
                      <a:pt x="389363" y="188585"/>
                      <a:pt x="381234" y="189398"/>
                      <a:pt x="373919" y="18533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1B5F9C5B-4BF9-43F8-BFAF-ECAFED25C426}"/>
                  </a:ext>
                </a:extLst>
              </p:cNvPr>
              <p:cNvSpPr/>
              <p:nvPr/>
            </p:nvSpPr>
            <p:spPr>
              <a:xfrm>
                <a:off x="10115996" y="2254815"/>
                <a:ext cx="357840" cy="225976"/>
              </a:xfrm>
              <a:custGeom>
                <a:avLst/>
                <a:gdLst>
                  <a:gd name="connsiteX0" fmla="*/ 341583 w 357840"/>
                  <a:gd name="connsiteY0" fmla="*/ 182895 h 225976"/>
                  <a:gd name="connsiteX1" fmla="*/ 87156 w 357840"/>
                  <a:gd name="connsiteY1" fmla="*/ 39018 h 225976"/>
                  <a:gd name="connsiteX2" fmla="*/ 33507 w 357840"/>
                  <a:gd name="connsiteY2" fmla="*/ 2439 h 225976"/>
                  <a:gd name="connsiteX3" fmla="*/ 31881 w 357840"/>
                  <a:gd name="connsiteY3" fmla="*/ 0 h 225976"/>
                  <a:gd name="connsiteX4" fmla="*/ 13185 w 357840"/>
                  <a:gd name="connsiteY4" fmla="*/ 13819 h 225976"/>
                  <a:gd name="connsiteX5" fmla="*/ 992 w 357840"/>
                  <a:gd name="connsiteY5" fmla="*/ 24386 h 225976"/>
                  <a:gd name="connsiteX6" fmla="*/ 179 w 357840"/>
                  <a:gd name="connsiteY6" fmla="*/ 25199 h 225976"/>
                  <a:gd name="connsiteX7" fmla="*/ 16436 w 357840"/>
                  <a:gd name="connsiteY7" fmla="*/ 46333 h 225976"/>
                  <a:gd name="connsiteX8" fmla="*/ 207460 w 357840"/>
                  <a:gd name="connsiteY8" fmla="*/ 154445 h 225976"/>
                  <a:gd name="connsiteX9" fmla="*/ 326139 w 357840"/>
                  <a:gd name="connsiteY9" fmla="*/ 225977 h 225976"/>
                  <a:gd name="connsiteX10" fmla="*/ 330203 w 357840"/>
                  <a:gd name="connsiteY10" fmla="*/ 225977 h 225976"/>
                  <a:gd name="connsiteX11" fmla="*/ 332642 w 357840"/>
                  <a:gd name="connsiteY11" fmla="*/ 224351 h 225976"/>
                  <a:gd name="connsiteX12" fmla="*/ 352963 w 357840"/>
                  <a:gd name="connsiteY12" fmla="*/ 208907 h 225976"/>
                  <a:gd name="connsiteX13" fmla="*/ 355402 w 357840"/>
                  <a:gd name="connsiteY13" fmla="*/ 206468 h 225976"/>
                  <a:gd name="connsiteX14" fmla="*/ 357028 w 357840"/>
                  <a:gd name="connsiteY14" fmla="*/ 205655 h 225976"/>
                  <a:gd name="connsiteX15" fmla="*/ 357840 w 357840"/>
                  <a:gd name="connsiteY15" fmla="*/ 203217 h 225976"/>
                  <a:gd name="connsiteX16" fmla="*/ 341583 w 357840"/>
                  <a:gd name="connsiteY16" fmla="*/ 182895 h 22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7840" h="225976">
                    <a:moveTo>
                      <a:pt x="341583" y="182895"/>
                    </a:moveTo>
                    <a:cubicBezTo>
                      <a:pt x="257045" y="134936"/>
                      <a:pt x="171694" y="87790"/>
                      <a:pt x="87156" y="39018"/>
                    </a:cubicBezTo>
                    <a:cubicBezTo>
                      <a:pt x="68460" y="28450"/>
                      <a:pt x="45700" y="21135"/>
                      <a:pt x="33507" y="2439"/>
                    </a:cubicBezTo>
                    <a:cubicBezTo>
                      <a:pt x="32694" y="1626"/>
                      <a:pt x="32694" y="813"/>
                      <a:pt x="31881" y="0"/>
                    </a:cubicBezTo>
                    <a:cubicBezTo>
                      <a:pt x="30255" y="1626"/>
                      <a:pt x="23752" y="5690"/>
                      <a:pt x="13185" y="13819"/>
                    </a:cubicBezTo>
                    <a:cubicBezTo>
                      <a:pt x="9121" y="17070"/>
                      <a:pt x="5057" y="21135"/>
                      <a:pt x="992" y="24386"/>
                    </a:cubicBezTo>
                    <a:cubicBezTo>
                      <a:pt x="992" y="24386"/>
                      <a:pt x="179" y="24386"/>
                      <a:pt x="179" y="25199"/>
                    </a:cubicBezTo>
                    <a:cubicBezTo>
                      <a:pt x="-1446" y="38205"/>
                      <a:pt x="8308" y="41456"/>
                      <a:pt x="16436" y="46333"/>
                    </a:cubicBezTo>
                    <a:cubicBezTo>
                      <a:pt x="79840" y="82912"/>
                      <a:pt x="144057" y="117866"/>
                      <a:pt x="207460" y="154445"/>
                    </a:cubicBezTo>
                    <a:cubicBezTo>
                      <a:pt x="247291" y="178018"/>
                      <a:pt x="291186" y="196714"/>
                      <a:pt x="326139" y="225977"/>
                    </a:cubicBezTo>
                    <a:cubicBezTo>
                      <a:pt x="327765" y="225977"/>
                      <a:pt x="329390" y="225977"/>
                      <a:pt x="330203" y="225977"/>
                    </a:cubicBezTo>
                    <a:cubicBezTo>
                      <a:pt x="331016" y="225164"/>
                      <a:pt x="331829" y="225164"/>
                      <a:pt x="332642" y="224351"/>
                    </a:cubicBezTo>
                    <a:cubicBezTo>
                      <a:pt x="339958" y="220287"/>
                      <a:pt x="346461" y="214597"/>
                      <a:pt x="352963" y="208907"/>
                    </a:cubicBezTo>
                    <a:cubicBezTo>
                      <a:pt x="353776" y="208094"/>
                      <a:pt x="354589" y="207281"/>
                      <a:pt x="355402" y="206468"/>
                    </a:cubicBezTo>
                    <a:cubicBezTo>
                      <a:pt x="356215" y="206468"/>
                      <a:pt x="356215" y="205655"/>
                      <a:pt x="357028" y="205655"/>
                    </a:cubicBezTo>
                    <a:cubicBezTo>
                      <a:pt x="357028" y="204842"/>
                      <a:pt x="357840" y="204029"/>
                      <a:pt x="357840" y="203217"/>
                    </a:cubicBezTo>
                    <a:cubicBezTo>
                      <a:pt x="353776" y="195088"/>
                      <a:pt x="349712" y="187772"/>
                      <a:pt x="341583" y="182895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685A0FCF-EF44-4791-85B4-CA467125CDB3}"/>
                  </a:ext>
                </a:extLst>
              </p:cNvPr>
              <p:cNvSpPr/>
              <p:nvPr/>
            </p:nvSpPr>
            <p:spPr>
              <a:xfrm>
                <a:off x="10344591" y="2002826"/>
                <a:ext cx="371479" cy="209719"/>
              </a:xfrm>
              <a:custGeom>
                <a:avLst/>
                <a:gdLst>
                  <a:gd name="connsiteX0" fmla="*/ 301573 w 371479"/>
                  <a:gd name="connsiteY0" fmla="*/ 152819 h 209719"/>
                  <a:gd name="connsiteX1" fmla="*/ 39830 w 371479"/>
                  <a:gd name="connsiteY1" fmla="*/ 813 h 209719"/>
                  <a:gd name="connsiteX2" fmla="*/ 38205 w 371479"/>
                  <a:gd name="connsiteY2" fmla="*/ 0 h 209719"/>
                  <a:gd name="connsiteX3" fmla="*/ 0 w 371479"/>
                  <a:gd name="connsiteY3" fmla="*/ 30889 h 209719"/>
                  <a:gd name="connsiteX4" fmla="*/ 4064 w 371479"/>
                  <a:gd name="connsiteY4" fmla="*/ 29263 h 209719"/>
                  <a:gd name="connsiteX5" fmla="*/ 45520 w 371479"/>
                  <a:gd name="connsiteY5" fmla="*/ 41456 h 209719"/>
                  <a:gd name="connsiteX6" fmla="*/ 265807 w 371479"/>
                  <a:gd name="connsiteY6" fmla="*/ 169076 h 209719"/>
                  <a:gd name="connsiteX7" fmla="*/ 345468 w 371479"/>
                  <a:gd name="connsiteY7" fmla="*/ 208094 h 209719"/>
                  <a:gd name="connsiteX8" fmla="*/ 347907 w 371479"/>
                  <a:gd name="connsiteY8" fmla="*/ 208907 h 209719"/>
                  <a:gd name="connsiteX9" fmla="*/ 349533 w 371479"/>
                  <a:gd name="connsiteY9" fmla="*/ 209719 h 209719"/>
                  <a:gd name="connsiteX10" fmla="*/ 366603 w 371479"/>
                  <a:gd name="connsiteY10" fmla="*/ 198339 h 209719"/>
                  <a:gd name="connsiteX11" fmla="*/ 370667 w 371479"/>
                  <a:gd name="connsiteY11" fmla="*/ 195088 h 209719"/>
                  <a:gd name="connsiteX12" fmla="*/ 371480 w 371479"/>
                  <a:gd name="connsiteY12" fmla="*/ 191836 h 209719"/>
                  <a:gd name="connsiteX13" fmla="*/ 301573 w 371479"/>
                  <a:gd name="connsiteY13" fmla="*/ 152819 h 20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1479" h="209719">
                    <a:moveTo>
                      <a:pt x="301573" y="152819"/>
                    </a:moveTo>
                    <a:cubicBezTo>
                      <a:pt x="214596" y="102421"/>
                      <a:pt x="126807" y="51211"/>
                      <a:pt x="39830" y="813"/>
                    </a:cubicBezTo>
                    <a:cubicBezTo>
                      <a:pt x="39017" y="813"/>
                      <a:pt x="39017" y="0"/>
                      <a:pt x="38205" y="0"/>
                    </a:cubicBezTo>
                    <a:cubicBezTo>
                      <a:pt x="22760" y="7316"/>
                      <a:pt x="9754" y="16257"/>
                      <a:pt x="0" y="30889"/>
                    </a:cubicBezTo>
                    <a:cubicBezTo>
                      <a:pt x="1626" y="30076"/>
                      <a:pt x="2438" y="30076"/>
                      <a:pt x="4064" y="29263"/>
                    </a:cubicBezTo>
                    <a:cubicBezTo>
                      <a:pt x="19508" y="25199"/>
                      <a:pt x="32515" y="34140"/>
                      <a:pt x="45520" y="41456"/>
                    </a:cubicBezTo>
                    <a:cubicBezTo>
                      <a:pt x="118678" y="83725"/>
                      <a:pt x="191836" y="127620"/>
                      <a:pt x="265807" y="169076"/>
                    </a:cubicBezTo>
                    <a:cubicBezTo>
                      <a:pt x="291006" y="183708"/>
                      <a:pt x="314579" y="204029"/>
                      <a:pt x="345468" y="208094"/>
                    </a:cubicBezTo>
                    <a:cubicBezTo>
                      <a:pt x="346281" y="208094"/>
                      <a:pt x="347094" y="208907"/>
                      <a:pt x="347907" y="208907"/>
                    </a:cubicBezTo>
                    <a:cubicBezTo>
                      <a:pt x="348719" y="208907"/>
                      <a:pt x="349533" y="208907"/>
                      <a:pt x="349533" y="209719"/>
                    </a:cubicBezTo>
                    <a:cubicBezTo>
                      <a:pt x="356035" y="207281"/>
                      <a:pt x="361726" y="202404"/>
                      <a:pt x="366603" y="198339"/>
                    </a:cubicBezTo>
                    <a:cubicBezTo>
                      <a:pt x="368228" y="197527"/>
                      <a:pt x="369854" y="195901"/>
                      <a:pt x="370667" y="195088"/>
                    </a:cubicBezTo>
                    <a:cubicBezTo>
                      <a:pt x="370667" y="194275"/>
                      <a:pt x="371480" y="193462"/>
                      <a:pt x="371480" y="191836"/>
                    </a:cubicBezTo>
                    <a:cubicBezTo>
                      <a:pt x="347094" y="182082"/>
                      <a:pt x="325147" y="165825"/>
                      <a:pt x="301573" y="15281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59CE0E2-E737-4BC9-9AB7-B389ACCCA84F}"/>
              </a:ext>
            </a:extLst>
          </p:cNvPr>
          <p:cNvGrpSpPr/>
          <p:nvPr/>
        </p:nvGrpSpPr>
        <p:grpSpPr>
          <a:xfrm>
            <a:off x="5235473" y="960495"/>
            <a:ext cx="1828561" cy="3192377"/>
            <a:chOff x="7809921" y="430322"/>
            <a:chExt cx="3275050" cy="5717716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081BA6A3-3241-4916-9D83-2A07EE9E22A2}"/>
                </a:ext>
              </a:extLst>
            </p:cNvPr>
            <p:cNvGrpSpPr/>
            <p:nvPr/>
          </p:nvGrpSpPr>
          <p:grpSpPr>
            <a:xfrm>
              <a:off x="8442995" y="430322"/>
              <a:ext cx="2641976" cy="3727096"/>
              <a:chOff x="8442995" y="430322"/>
              <a:chExt cx="2641976" cy="3727096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094F0CE9-6FB7-4016-B1A8-936D77E621B2}"/>
                  </a:ext>
                </a:extLst>
              </p:cNvPr>
              <p:cNvGrpSpPr/>
              <p:nvPr/>
            </p:nvGrpSpPr>
            <p:grpSpPr>
              <a:xfrm>
                <a:off x="8442995" y="1506027"/>
                <a:ext cx="2641976" cy="2651391"/>
                <a:chOff x="206600" y="3140948"/>
                <a:chExt cx="5269469" cy="3095767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25A9A9A9-0165-42FD-9B1D-F88A8D06EDBF}"/>
                    </a:ext>
                  </a:extLst>
                </p:cNvPr>
                <p:cNvGrpSpPr/>
                <p:nvPr/>
              </p:nvGrpSpPr>
              <p:grpSpPr>
                <a:xfrm>
                  <a:off x="1117436" y="3140948"/>
                  <a:ext cx="3452745" cy="2299246"/>
                  <a:chOff x="539552" y="4441690"/>
                  <a:chExt cx="3596930" cy="42747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2263609E-4A1A-4FE3-B3C1-E4516FA8073D}"/>
                      </a:ext>
                    </a:extLst>
                  </p:cNvPr>
                  <p:cNvSpPr/>
                  <p:nvPr/>
                </p:nvSpPr>
                <p:spPr>
                  <a:xfrm>
                    <a:off x="539552" y="4597952"/>
                    <a:ext cx="720079" cy="27120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100000"/>
                        </a:schemeClr>
                      </a:gs>
                      <a:gs pos="68000">
                        <a:schemeClr val="accent2">
                          <a:lumMod val="80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764E8723-FEA9-485E-A05C-D5A931C9D24E}"/>
                      </a:ext>
                    </a:extLst>
                  </p:cNvPr>
                  <p:cNvSpPr/>
                  <p:nvPr/>
                </p:nvSpPr>
                <p:spPr>
                  <a:xfrm>
                    <a:off x="1258765" y="4475830"/>
                    <a:ext cx="720079" cy="39333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lumMod val="80000"/>
                        </a:schemeClr>
                      </a:gs>
                      <a:gs pos="68000">
                        <a:schemeClr val="accent1">
                          <a:lumMod val="10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6D832610-471D-431F-9E95-FC3B9498FCFF}"/>
                      </a:ext>
                    </a:extLst>
                  </p:cNvPr>
                  <p:cNvSpPr/>
                  <p:nvPr/>
                </p:nvSpPr>
                <p:spPr>
                  <a:xfrm>
                    <a:off x="1977977" y="4655344"/>
                    <a:ext cx="720079" cy="213816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6">
                          <a:lumMod val="70000"/>
                        </a:schemeClr>
                      </a:gs>
                      <a:gs pos="64192">
                        <a:schemeClr val="accent6">
                          <a:lumMod val="10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C0CDB0C2-29AE-4C71-B8FD-3742C59BBD62}"/>
                      </a:ext>
                    </a:extLst>
                  </p:cNvPr>
                  <p:cNvSpPr/>
                  <p:nvPr/>
                </p:nvSpPr>
                <p:spPr>
                  <a:xfrm>
                    <a:off x="2697190" y="4500958"/>
                    <a:ext cx="720079" cy="368201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3">
                          <a:lumMod val="80000"/>
                        </a:schemeClr>
                      </a:gs>
                      <a:gs pos="68000">
                        <a:schemeClr val="accent3">
                          <a:lumMod val="10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90EC600D-16DD-43C7-850F-E86AE6D48330}"/>
                      </a:ext>
                    </a:extLst>
                  </p:cNvPr>
                  <p:cNvSpPr/>
                  <p:nvPr/>
                </p:nvSpPr>
                <p:spPr>
                  <a:xfrm>
                    <a:off x="3416403" y="4441690"/>
                    <a:ext cx="720079" cy="42747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80000"/>
                        </a:schemeClr>
                      </a:gs>
                      <a:gs pos="68000">
                        <a:schemeClr val="accent4">
                          <a:lumMod val="10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C4ED2308-728B-4D52-ABA2-EF9434DA8D88}"/>
                    </a:ext>
                  </a:extLst>
                </p:cNvPr>
                <p:cNvGrpSpPr/>
                <p:nvPr/>
              </p:nvGrpSpPr>
              <p:grpSpPr>
                <a:xfrm>
                  <a:off x="539165" y="5434659"/>
                  <a:ext cx="4607578" cy="360394"/>
                  <a:chOff x="539165" y="5434659"/>
                  <a:chExt cx="4607578" cy="360394"/>
                </a:xfrm>
              </p:grpSpPr>
              <p:sp>
                <p:nvSpPr>
                  <p:cNvPr id="253" name="Rectangle 15">
                    <a:extLst>
                      <a:ext uri="{FF2B5EF4-FFF2-40B4-BE49-F238E27FC236}">
                        <a16:creationId xmlns:a16="http://schemas.microsoft.com/office/drawing/2014/main" id="{4FD543F5-3256-49ED-9012-568822D020A7}"/>
                      </a:ext>
                    </a:extLst>
                  </p:cNvPr>
                  <p:cNvSpPr/>
                  <p:nvPr/>
                </p:nvSpPr>
                <p:spPr>
                  <a:xfrm>
                    <a:off x="539165" y="5434659"/>
                    <a:ext cx="1279760" cy="360394"/>
                  </a:xfrm>
                  <a:custGeom>
                    <a:avLst/>
                    <a:gdLst>
                      <a:gd name="connsiteX0" fmla="*/ 0 w 792088"/>
                      <a:gd name="connsiteY0" fmla="*/ 0 h 163995"/>
                      <a:gd name="connsiteX1" fmla="*/ 792088 w 792088"/>
                      <a:gd name="connsiteY1" fmla="*/ 0 h 163995"/>
                      <a:gd name="connsiteX2" fmla="*/ 792088 w 792088"/>
                      <a:gd name="connsiteY2" fmla="*/ 163995 h 163995"/>
                      <a:gd name="connsiteX3" fmla="*/ 0 w 792088"/>
                      <a:gd name="connsiteY3" fmla="*/ 163995 h 163995"/>
                      <a:gd name="connsiteX4" fmla="*/ 0 w 792088"/>
                      <a:gd name="connsiteY4" fmla="*/ 0 h 163995"/>
                      <a:gd name="connsiteX0" fmla="*/ 115410 w 792088"/>
                      <a:gd name="connsiteY0" fmla="*/ 0 h 323793"/>
                      <a:gd name="connsiteX1" fmla="*/ 792088 w 792088"/>
                      <a:gd name="connsiteY1" fmla="*/ 159798 h 323793"/>
                      <a:gd name="connsiteX2" fmla="*/ 792088 w 792088"/>
                      <a:gd name="connsiteY2" fmla="*/ 323793 h 323793"/>
                      <a:gd name="connsiteX3" fmla="*/ 0 w 792088"/>
                      <a:gd name="connsiteY3" fmla="*/ 323793 h 323793"/>
                      <a:gd name="connsiteX4" fmla="*/ 115410 w 792088"/>
                      <a:gd name="connsiteY4" fmla="*/ 0 h 323793"/>
                      <a:gd name="connsiteX0" fmla="*/ 115410 w 797373"/>
                      <a:gd name="connsiteY0" fmla="*/ 4054 h 327847"/>
                      <a:gd name="connsiteX1" fmla="*/ 797373 w 797373"/>
                      <a:gd name="connsiteY1" fmla="*/ 0 h 327847"/>
                      <a:gd name="connsiteX2" fmla="*/ 792088 w 797373"/>
                      <a:gd name="connsiteY2" fmla="*/ 327847 h 327847"/>
                      <a:gd name="connsiteX3" fmla="*/ 0 w 797373"/>
                      <a:gd name="connsiteY3" fmla="*/ 327847 h 327847"/>
                      <a:gd name="connsiteX4" fmla="*/ 115410 w 797373"/>
                      <a:gd name="connsiteY4" fmla="*/ 4054 h 327847"/>
                      <a:gd name="connsiteX0" fmla="*/ 115410 w 797373"/>
                      <a:gd name="connsiteY0" fmla="*/ 0 h 323793"/>
                      <a:gd name="connsiteX1" fmla="*/ 797373 w 797373"/>
                      <a:gd name="connsiteY1" fmla="*/ 1231 h 323793"/>
                      <a:gd name="connsiteX2" fmla="*/ 792088 w 797373"/>
                      <a:gd name="connsiteY2" fmla="*/ 323793 h 323793"/>
                      <a:gd name="connsiteX3" fmla="*/ 0 w 797373"/>
                      <a:gd name="connsiteY3" fmla="*/ 323793 h 323793"/>
                      <a:gd name="connsiteX4" fmla="*/ 115410 w 797373"/>
                      <a:gd name="connsiteY4" fmla="*/ 0 h 323793"/>
                      <a:gd name="connsiteX0" fmla="*/ 115410 w 797373"/>
                      <a:gd name="connsiteY0" fmla="*/ 9340 h 333133"/>
                      <a:gd name="connsiteX1" fmla="*/ 797373 w 797373"/>
                      <a:gd name="connsiteY1" fmla="*/ 0 h 333133"/>
                      <a:gd name="connsiteX2" fmla="*/ 792088 w 797373"/>
                      <a:gd name="connsiteY2" fmla="*/ 333133 h 333133"/>
                      <a:gd name="connsiteX3" fmla="*/ 0 w 797373"/>
                      <a:gd name="connsiteY3" fmla="*/ 333133 h 333133"/>
                      <a:gd name="connsiteX4" fmla="*/ 115410 w 797373"/>
                      <a:gd name="connsiteY4" fmla="*/ 9340 h 333133"/>
                      <a:gd name="connsiteX0" fmla="*/ 115410 w 813229"/>
                      <a:gd name="connsiteY0" fmla="*/ 9340 h 333133"/>
                      <a:gd name="connsiteX1" fmla="*/ 813229 w 813229"/>
                      <a:gd name="connsiteY1" fmla="*/ 0 h 333133"/>
                      <a:gd name="connsiteX2" fmla="*/ 792088 w 813229"/>
                      <a:gd name="connsiteY2" fmla="*/ 333133 h 333133"/>
                      <a:gd name="connsiteX3" fmla="*/ 0 w 813229"/>
                      <a:gd name="connsiteY3" fmla="*/ 333133 h 333133"/>
                      <a:gd name="connsiteX4" fmla="*/ 115410 w 813229"/>
                      <a:gd name="connsiteY4" fmla="*/ 9340 h 333133"/>
                      <a:gd name="connsiteX0" fmla="*/ 569967 w 1267786"/>
                      <a:gd name="connsiteY0" fmla="*/ 9340 h 370132"/>
                      <a:gd name="connsiteX1" fmla="*/ 1267786 w 1267786"/>
                      <a:gd name="connsiteY1" fmla="*/ 0 h 370132"/>
                      <a:gd name="connsiteX2" fmla="*/ 1246645 w 1267786"/>
                      <a:gd name="connsiteY2" fmla="*/ 333133 h 370132"/>
                      <a:gd name="connsiteX3" fmla="*/ 0 w 1267786"/>
                      <a:gd name="connsiteY3" fmla="*/ 370132 h 370132"/>
                      <a:gd name="connsiteX4" fmla="*/ 569967 w 1267786"/>
                      <a:gd name="connsiteY4" fmla="*/ 9340 h 370132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89663 w 1287482"/>
                      <a:gd name="connsiteY0" fmla="*/ 9340 h 383657"/>
                      <a:gd name="connsiteX1" fmla="*/ 1287482 w 1287482"/>
                      <a:gd name="connsiteY1" fmla="*/ 0 h 383657"/>
                      <a:gd name="connsiteX2" fmla="*/ 922780 w 1287482"/>
                      <a:gd name="connsiteY2" fmla="*/ 380703 h 383657"/>
                      <a:gd name="connsiteX3" fmla="*/ 0 w 1287482"/>
                      <a:gd name="connsiteY3" fmla="*/ 383657 h 383657"/>
                      <a:gd name="connsiteX4" fmla="*/ 589663 w 1287482"/>
                      <a:gd name="connsiteY4" fmla="*/ 9340 h 383657"/>
                      <a:gd name="connsiteX0" fmla="*/ 589663 w 1287482"/>
                      <a:gd name="connsiteY0" fmla="*/ 9340 h 383657"/>
                      <a:gd name="connsiteX1" fmla="*/ 1287482 w 1287482"/>
                      <a:gd name="connsiteY1" fmla="*/ 0 h 383657"/>
                      <a:gd name="connsiteX2" fmla="*/ 936849 w 1287482"/>
                      <a:gd name="connsiteY2" fmla="*/ 380703 h 383657"/>
                      <a:gd name="connsiteX3" fmla="*/ 0 w 1287482"/>
                      <a:gd name="connsiteY3" fmla="*/ 383657 h 383657"/>
                      <a:gd name="connsiteX4" fmla="*/ 589663 w 1287482"/>
                      <a:gd name="connsiteY4" fmla="*/ 9340 h 383657"/>
                      <a:gd name="connsiteX0" fmla="*/ 589663 w 1281854"/>
                      <a:gd name="connsiteY0" fmla="*/ 0 h 374317"/>
                      <a:gd name="connsiteX1" fmla="*/ 1281854 w 1281854"/>
                      <a:gd name="connsiteY1" fmla="*/ 17708 h 374317"/>
                      <a:gd name="connsiteX2" fmla="*/ 936849 w 1281854"/>
                      <a:gd name="connsiteY2" fmla="*/ 371363 h 374317"/>
                      <a:gd name="connsiteX3" fmla="*/ 0 w 1281854"/>
                      <a:gd name="connsiteY3" fmla="*/ 374317 h 374317"/>
                      <a:gd name="connsiteX4" fmla="*/ 589663 w 1281854"/>
                      <a:gd name="connsiteY4" fmla="*/ 0 h 374317"/>
                      <a:gd name="connsiteX0" fmla="*/ 562419 w 1281854"/>
                      <a:gd name="connsiteY0" fmla="*/ 12510 h 356609"/>
                      <a:gd name="connsiteX1" fmla="*/ 1281854 w 1281854"/>
                      <a:gd name="connsiteY1" fmla="*/ 0 h 356609"/>
                      <a:gd name="connsiteX2" fmla="*/ 936849 w 1281854"/>
                      <a:gd name="connsiteY2" fmla="*/ 353655 h 356609"/>
                      <a:gd name="connsiteX3" fmla="*/ 0 w 1281854"/>
                      <a:gd name="connsiteY3" fmla="*/ 356609 h 356609"/>
                      <a:gd name="connsiteX4" fmla="*/ 562419 w 1281854"/>
                      <a:gd name="connsiteY4" fmla="*/ 12510 h 356609"/>
                      <a:gd name="connsiteX0" fmla="*/ 579184 w 1281854"/>
                      <a:gd name="connsiteY0" fmla="*/ 0 h 361726"/>
                      <a:gd name="connsiteX1" fmla="*/ 1281854 w 1281854"/>
                      <a:gd name="connsiteY1" fmla="*/ 5117 h 361726"/>
                      <a:gd name="connsiteX2" fmla="*/ 936849 w 1281854"/>
                      <a:gd name="connsiteY2" fmla="*/ 358772 h 361726"/>
                      <a:gd name="connsiteX3" fmla="*/ 0 w 1281854"/>
                      <a:gd name="connsiteY3" fmla="*/ 361726 h 361726"/>
                      <a:gd name="connsiteX4" fmla="*/ 579184 w 1281854"/>
                      <a:gd name="connsiteY4" fmla="*/ 0 h 361726"/>
                      <a:gd name="connsiteX0" fmla="*/ 579184 w 1279759"/>
                      <a:gd name="connsiteY0" fmla="*/ 7473 h 369199"/>
                      <a:gd name="connsiteX1" fmla="*/ 1279759 w 1279759"/>
                      <a:gd name="connsiteY1" fmla="*/ 0 h 369199"/>
                      <a:gd name="connsiteX2" fmla="*/ 936849 w 1279759"/>
                      <a:gd name="connsiteY2" fmla="*/ 366245 h 369199"/>
                      <a:gd name="connsiteX3" fmla="*/ 0 w 1279759"/>
                      <a:gd name="connsiteY3" fmla="*/ 369199 h 369199"/>
                      <a:gd name="connsiteX4" fmla="*/ 579184 w 1279759"/>
                      <a:gd name="connsiteY4" fmla="*/ 7473 h 369199"/>
                      <a:gd name="connsiteX0" fmla="*/ 579184 w 1279759"/>
                      <a:gd name="connsiteY0" fmla="*/ 7473 h 369199"/>
                      <a:gd name="connsiteX1" fmla="*/ 1279759 w 1279759"/>
                      <a:gd name="connsiteY1" fmla="*/ 0 h 369199"/>
                      <a:gd name="connsiteX2" fmla="*/ 922180 w 1279759"/>
                      <a:gd name="connsiteY2" fmla="*/ 366245 h 369199"/>
                      <a:gd name="connsiteX3" fmla="*/ 0 w 1279759"/>
                      <a:gd name="connsiteY3" fmla="*/ 369199 h 369199"/>
                      <a:gd name="connsiteX4" fmla="*/ 579184 w 1279759"/>
                      <a:gd name="connsiteY4" fmla="*/ 7473 h 369199"/>
                      <a:gd name="connsiteX0" fmla="*/ 579184 w 1279759"/>
                      <a:gd name="connsiteY0" fmla="*/ 7473 h 369199"/>
                      <a:gd name="connsiteX1" fmla="*/ 1279759 w 1279759"/>
                      <a:gd name="connsiteY1" fmla="*/ 0 h 369199"/>
                      <a:gd name="connsiteX2" fmla="*/ 922180 w 1279759"/>
                      <a:gd name="connsiteY2" fmla="*/ 366245 h 369199"/>
                      <a:gd name="connsiteX3" fmla="*/ 0 w 1279759"/>
                      <a:gd name="connsiteY3" fmla="*/ 369199 h 369199"/>
                      <a:gd name="connsiteX4" fmla="*/ 579184 w 1279759"/>
                      <a:gd name="connsiteY4" fmla="*/ 7473 h 369199"/>
                      <a:gd name="connsiteX0" fmla="*/ 574993 w 1279759"/>
                      <a:gd name="connsiteY0" fmla="*/ 9991 h 369199"/>
                      <a:gd name="connsiteX1" fmla="*/ 1279759 w 1279759"/>
                      <a:gd name="connsiteY1" fmla="*/ 0 h 369199"/>
                      <a:gd name="connsiteX2" fmla="*/ 922180 w 1279759"/>
                      <a:gd name="connsiteY2" fmla="*/ 366245 h 369199"/>
                      <a:gd name="connsiteX3" fmla="*/ 0 w 1279759"/>
                      <a:gd name="connsiteY3" fmla="*/ 369199 h 369199"/>
                      <a:gd name="connsiteX4" fmla="*/ 574993 w 1279759"/>
                      <a:gd name="connsiteY4" fmla="*/ 9991 h 369199"/>
                      <a:gd name="connsiteX0" fmla="*/ 574993 w 1279759"/>
                      <a:gd name="connsiteY0" fmla="*/ 7472 h 369199"/>
                      <a:gd name="connsiteX1" fmla="*/ 1279759 w 1279759"/>
                      <a:gd name="connsiteY1" fmla="*/ 0 h 369199"/>
                      <a:gd name="connsiteX2" fmla="*/ 922180 w 1279759"/>
                      <a:gd name="connsiteY2" fmla="*/ 366245 h 369199"/>
                      <a:gd name="connsiteX3" fmla="*/ 0 w 1279759"/>
                      <a:gd name="connsiteY3" fmla="*/ 369199 h 369199"/>
                      <a:gd name="connsiteX4" fmla="*/ 574993 w 1279759"/>
                      <a:gd name="connsiteY4" fmla="*/ 7472 h 369199"/>
                      <a:gd name="connsiteX0" fmla="*/ 583376 w 1279759"/>
                      <a:gd name="connsiteY0" fmla="*/ 4954 h 369199"/>
                      <a:gd name="connsiteX1" fmla="*/ 1279759 w 1279759"/>
                      <a:gd name="connsiteY1" fmla="*/ 0 h 369199"/>
                      <a:gd name="connsiteX2" fmla="*/ 922180 w 1279759"/>
                      <a:gd name="connsiteY2" fmla="*/ 366245 h 369199"/>
                      <a:gd name="connsiteX3" fmla="*/ 0 w 1279759"/>
                      <a:gd name="connsiteY3" fmla="*/ 369199 h 369199"/>
                      <a:gd name="connsiteX4" fmla="*/ 583376 w 1279759"/>
                      <a:gd name="connsiteY4" fmla="*/ 4954 h 369199"/>
                      <a:gd name="connsiteX0" fmla="*/ 583376 w 1279759"/>
                      <a:gd name="connsiteY0" fmla="*/ 1763 h 369199"/>
                      <a:gd name="connsiteX1" fmla="*/ 1279759 w 1279759"/>
                      <a:gd name="connsiteY1" fmla="*/ 0 h 369199"/>
                      <a:gd name="connsiteX2" fmla="*/ 922180 w 1279759"/>
                      <a:gd name="connsiteY2" fmla="*/ 366245 h 369199"/>
                      <a:gd name="connsiteX3" fmla="*/ 0 w 1279759"/>
                      <a:gd name="connsiteY3" fmla="*/ 369199 h 369199"/>
                      <a:gd name="connsiteX4" fmla="*/ 583376 w 1279759"/>
                      <a:gd name="connsiteY4" fmla="*/ 1763 h 3691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79759" h="369199">
                        <a:moveTo>
                          <a:pt x="583376" y="1763"/>
                        </a:moveTo>
                        <a:lnTo>
                          <a:pt x="1279759" y="0"/>
                        </a:lnTo>
                        <a:lnTo>
                          <a:pt x="922180" y="366245"/>
                        </a:lnTo>
                        <a:lnTo>
                          <a:pt x="0" y="369199"/>
                        </a:lnTo>
                        <a:lnTo>
                          <a:pt x="583376" y="1763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80000"/>
                          <a:lumOff val="20000"/>
                        </a:schemeClr>
                      </a:gs>
                      <a:gs pos="68000">
                        <a:schemeClr val="accent2">
                          <a:lumMod val="8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54" name="Rectangle 15">
                    <a:extLst>
                      <a:ext uri="{FF2B5EF4-FFF2-40B4-BE49-F238E27FC236}">
                        <a16:creationId xmlns:a16="http://schemas.microsoft.com/office/drawing/2014/main" id="{4EE3AC42-81B7-4D8B-B5AA-FF33D74DAB9B}"/>
                      </a:ext>
                    </a:extLst>
                  </p:cNvPr>
                  <p:cNvSpPr/>
                  <p:nvPr/>
                </p:nvSpPr>
                <p:spPr>
                  <a:xfrm>
                    <a:off x="1459325" y="5437285"/>
                    <a:ext cx="1044250" cy="354417"/>
                  </a:xfrm>
                  <a:custGeom>
                    <a:avLst/>
                    <a:gdLst>
                      <a:gd name="connsiteX0" fmla="*/ 0 w 792088"/>
                      <a:gd name="connsiteY0" fmla="*/ 0 h 163995"/>
                      <a:gd name="connsiteX1" fmla="*/ 792088 w 792088"/>
                      <a:gd name="connsiteY1" fmla="*/ 0 h 163995"/>
                      <a:gd name="connsiteX2" fmla="*/ 792088 w 792088"/>
                      <a:gd name="connsiteY2" fmla="*/ 163995 h 163995"/>
                      <a:gd name="connsiteX3" fmla="*/ 0 w 792088"/>
                      <a:gd name="connsiteY3" fmla="*/ 163995 h 163995"/>
                      <a:gd name="connsiteX4" fmla="*/ 0 w 792088"/>
                      <a:gd name="connsiteY4" fmla="*/ 0 h 163995"/>
                      <a:gd name="connsiteX0" fmla="*/ 115410 w 792088"/>
                      <a:gd name="connsiteY0" fmla="*/ 0 h 323793"/>
                      <a:gd name="connsiteX1" fmla="*/ 792088 w 792088"/>
                      <a:gd name="connsiteY1" fmla="*/ 159798 h 323793"/>
                      <a:gd name="connsiteX2" fmla="*/ 792088 w 792088"/>
                      <a:gd name="connsiteY2" fmla="*/ 323793 h 323793"/>
                      <a:gd name="connsiteX3" fmla="*/ 0 w 792088"/>
                      <a:gd name="connsiteY3" fmla="*/ 323793 h 323793"/>
                      <a:gd name="connsiteX4" fmla="*/ 115410 w 792088"/>
                      <a:gd name="connsiteY4" fmla="*/ 0 h 323793"/>
                      <a:gd name="connsiteX0" fmla="*/ 115410 w 797373"/>
                      <a:gd name="connsiteY0" fmla="*/ 4054 h 327847"/>
                      <a:gd name="connsiteX1" fmla="*/ 797373 w 797373"/>
                      <a:gd name="connsiteY1" fmla="*/ 0 h 327847"/>
                      <a:gd name="connsiteX2" fmla="*/ 792088 w 797373"/>
                      <a:gd name="connsiteY2" fmla="*/ 327847 h 327847"/>
                      <a:gd name="connsiteX3" fmla="*/ 0 w 797373"/>
                      <a:gd name="connsiteY3" fmla="*/ 327847 h 327847"/>
                      <a:gd name="connsiteX4" fmla="*/ 115410 w 797373"/>
                      <a:gd name="connsiteY4" fmla="*/ 4054 h 327847"/>
                      <a:gd name="connsiteX0" fmla="*/ 115410 w 797373"/>
                      <a:gd name="connsiteY0" fmla="*/ 0 h 323793"/>
                      <a:gd name="connsiteX1" fmla="*/ 797373 w 797373"/>
                      <a:gd name="connsiteY1" fmla="*/ 1231 h 323793"/>
                      <a:gd name="connsiteX2" fmla="*/ 792088 w 797373"/>
                      <a:gd name="connsiteY2" fmla="*/ 323793 h 323793"/>
                      <a:gd name="connsiteX3" fmla="*/ 0 w 797373"/>
                      <a:gd name="connsiteY3" fmla="*/ 323793 h 323793"/>
                      <a:gd name="connsiteX4" fmla="*/ 115410 w 797373"/>
                      <a:gd name="connsiteY4" fmla="*/ 0 h 323793"/>
                      <a:gd name="connsiteX0" fmla="*/ 115410 w 797373"/>
                      <a:gd name="connsiteY0" fmla="*/ 9340 h 333133"/>
                      <a:gd name="connsiteX1" fmla="*/ 797373 w 797373"/>
                      <a:gd name="connsiteY1" fmla="*/ 0 h 333133"/>
                      <a:gd name="connsiteX2" fmla="*/ 792088 w 797373"/>
                      <a:gd name="connsiteY2" fmla="*/ 333133 h 333133"/>
                      <a:gd name="connsiteX3" fmla="*/ 0 w 797373"/>
                      <a:gd name="connsiteY3" fmla="*/ 333133 h 333133"/>
                      <a:gd name="connsiteX4" fmla="*/ 115410 w 797373"/>
                      <a:gd name="connsiteY4" fmla="*/ 9340 h 333133"/>
                      <a:gd name="connsiteX0" fmla="*/ 115410 w 813229"/>
                      <a:gd name="connsiteY0" fmla="*/ 9340 h 333133"/>
                      <a:gd name="connsiteX1" fmla="*/ 813229 w 813229"/>
                      <a:gd name="connsiteY1" fmla="*/ 0 h 333133"/>
                      <a:gd name="connsiteX2" fmla="*/ 792088 w 813229"/>
                      <a:gd name="connsiteY2" fmla="*/ 333133 h 333133"/>
                      <a:gd name="connsiteX3" fmla="*/ 0 w 813229"/>
                      <a:gd name="connsiteY3" fmla="*/ 333133 h 333133"/>
                      <a:gd name="connsiteX4" fmla="*/ 115410 w 813229"/>
                      <a:gd name="connsiteY4" fmla="*/ 9340 h 333133"/>
                      <a:gd name="connsiteX0" fmla="*/ 569967 w 1267786"/>
                      <a:gd name="connsiteY0" fmla="*/ 9340 h 370132"/>
                      <a:gd name="connsiteX1" fmla="*/ 1267786 w 1267786"/>
                      <a:gd name="connsiteY1" fmla="*/ 0 h 370132"/>
                      <a:gd name="connsiteX2" fmla="*/ 1246645 w 1267786"/>
                      <a:gd name="connsiteY2" fmla="*/ 333133 h 370132"/>
                      <a:gd name="connsiteX3" fmla="*/ 0 w 1267786"/>
                      <a:gd name="connsiteY3" fmla="*/ 370132 h 370132"/>
                      <a:gd name="connsiteX4" fmla="*/ 569967 w 1267786"/>
                      <a:gd name="connsiteY4" fmla="*/ 9340 h 370132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70132"/>
                      <a:gd name="connsiteX1" fmla="*/ 1267786 w 1267786"/>
                      <a:gd name="connsiteY1" fmla="*/ 0 h 370132"/>
                      <a:gd name="connsiteX2" fmla="*/ 1164342 w 1267786"/>
                      <a:gd name="connsiteY2" fmla="*/ 351014 h 370132"/>
                      <a:gd name="connsiteX3" fmla="*/ 0 w 1267786"/>
                      <a:gd name="connsiteY3" fmla="*/ 370132 h 370132"/>
                      <a:gd name="connsiteX4" fmla="*/ 569967 w 1267786"/>
                      <a:gd name="connsiteY4" fmla="*/ 9340 h 370132"/>
                      <a:gd name="connsiteX0" fmla="*/ 332460 w 1030279"/>
                      <a:gd name="connsiteY0" fmla="*/ 9340 h 370132"/>
                      <a:gd name="connsiteX1" fmla="*/ 1030279 w 1030279"/>
                      <a:gd name="connsiteY1" fmla="*/ 0 h 370132"/>
                      <a:gd name="connsiteX2" fmla="*/ 926835 w 1030279"/>
                      <a:gd name="connsiteY2" fmla="*/ 351014 h 370132"/>
                      <a:gd name="connsiteX3" fmla="*/ 0 w 1030279"/>
                      <a:gd name="connsiteY3" fmla="*/ 370132 h 370132"/>
                      <a:gd name="connsiteX4" fmla="*/ 332460 w 1030279"/>
                      <a:gd name="connsiteY4" fmla="*/ 9340 h 370132"/>
                      <a:gd name="connsiteX0" fmla="*/ 350273 w 1048092"/>
                      <a:gd name="connsiteY0" fmla="*/ 9340 h 358256"/>
                      <a:gd name="connsiteX1" fmla="*/ 1048092 w 1048092"/>
                      <a:gd name="connsiteY1" fmla="*/ 0 h 358256"/>
                      <a:gd name="connsiteX2" fmla="*/ 944648 w 1048092"/>
                      <a:gd name="connsiteY2" fmla="*/ 351014 h 358256"/>
                      <a:gd name="connsiteX3" fmla="*/ 0 w 1048092"/>
                      <a:gd name="connsiteY3" fmla="*/ 358256 h 358256"/>
                      <a:gd name="connsiteX4" fmla="*/ 350273 w 1048092"/>
                      <a:gd name="connsiteY4" fmla="*/ 9340 h 358256"/>
                      <a:gd name="connsiteX0" fmla="*/ 344336 w 1048092"/>
                      <a:gd name="connsiteY0" fmla="*/ 0 h 360791"/>
                      <a:gd name="connsiteX1" fmla="*/ 1048092 w 1048092"/>
                      <a:gd name="connsiteY1" fmla="*/ 2535 h 360791"/>
                      <a:gd name="connsiteX2" fmla="*/ 944648 w 1048092"/>
                      <a:gd name="connsiteY2" fmla="*/ 353549 h 360791"/>
                      <a:gd name="connsiteX3" fmla="*/ 0 w 1048092"/>
                      <a:gd name="connsiteY3" fmla="*/ 360791 h 360791"/>
                      <a:gd name="connsiteX4" fmla="*/ 344336 w 1048092"/>
                      <a:gd name="connsiteY4" fmla="*/ 0 h 360791"/>
                      <a:gd name="connsiteX0" fmla="*/ 344336 w 1042154"/>
                      <a:gd name="connsiteY0" fmla="*/ 3403 h 364194"/>
                      <a:gd name="connsiteX1" fmla="*/ 1042154 w 1042154"/>
                      <a:gd name="connsiteY1" fmla="*/ 0 h 364194"/>
                      <a:gd name="connsiteX2" fmla="*/ 944648 w 1042154"/>
                      <a:gd name="connsiteY2" fmla="*/ 356952 h 364194"/>
                      <a:gd name="connsiteX3" fmla="*/ 0 w 1042154"/>
                      <a:gd name="connsiteY3" fmla="*/ 364194 h 364194"/>
                      <a:gd name="connsiteX4" fmla="*/ 344336 w 1042154"/>
                      <a:gd name="connsiteY4" fmla="*/ 3403 h 364194"/>
                      <a:gd name="connsiteX0" fmla="*/ 350274 w 1042154"/>
                      <a:gd name="connsiteY0" fmla="*/ 0 h 366729"/>
                      <a:gd name="connsiteX1" fmla="*/ 1042154 w 1042154"/>
                      <a:gd name="connsiteY1" fmla="*/ 2535 h 366729"/>
                      <a:gd name="connsiteX2" fmla="*/ 944648 w 1042154"/>
                      <a:gd name="connsiteY2" fmla="*/ 359487 h 366729"/>
                      <a:gd name="connsiteX3" fmla="*/ 0 w 1042154"/>
                      <a:gd name="connsiteY3" fmla="*/ 366729 h 366729"/>
                      <a:gd name="connsiteX4" fmla="*/ 350274 w 1042154"/>
                      <a:gd name="connsiteY4" fmla="*/ 0 h 366729"/>
                      <a:gd name="connsiteX0" fmla="*/ 350274 w 1054029"/>
                      <a:gd name="connsiteY0" fmla="*/ 9340 h 376069"/>
                      <a:gd name="connsiteX1" fmla="*/ 1054029 w 1054029"/>
                      <a:gd name="connsiteY1" fmla="*/ 0 h 376069"/>
                      <a:gd name="connsiteX2" fmla="*/ 944648 w 1054029"/>
                      <a:gd name="connsiteY2" fmla="*/ 368827 h 376069"/>
                      <a:gd name="connsiteX3" fmla="*/ 0 w 1054029"/>
                      <a:gd name="connsiteY3" fmla="*/ 376069 h 376069"/>
                      <a:gd name="connsiteX4" fmla="*/ 350274 w 1054029"/>
                      <a:gd name="connsiteY4" fmla="*/ 9340 h 376069"/>
                      <a:gd name="connsiteX0" fmla="*/ 350274 w 944648"/>
                      <a:gd name="connsiteY0" fmla="*/ 0 h 366729"/>
                      <a:gd name="connsiteX1" fmla="*/ 875899 w 944648"/>
                      <a:gd name="connsiteY1" fmla="*/ 79725 h 366729"/>
                      <a:gd name="connsiteX2" fmla="*/ 944648 w 944648"/>
                      <a:gd name="connsiteY2" fmla="*/ 359487 h 366729"/>
                      <a:gd name="connsiteX3" fmla="*/ 0 w 944648"/>
                      <a:gd name="connsiteY3" fmla="*/ 366729 h 366729"/>
                      <a:gd name="connsiteX4" fmla="*/ 350274 w 944648"/>
                      <a:gd name="connsiteY4" fmla="*/ 0 h 366729"/>
                      <a:gd name="connsiteX0" fmla="*/ 350274 w 1042153"/>
                      <a:gd name="connsiteY0" fmla="*/ 0 h 366729"/>
                      <a:gd name="connsiteX1" fmla="*/ 1042153 w 1042153"/>
                      <a:gd name="connsiteY1" fmla="*/ 2535 h 366729"/>
                      <a:gd name="connsiteX2" fmla="*/ 944648 w 1042153"/>
                      <a:gd name="connsiteY2" fmla="*/ 359487 h 366729"/>
                      <a:gd name="connsiteX3" fmla="*/ 0 w 1042153"/>
                      <a:gd name="connsiteY3" fmla="*/ 366729 h 366729"/>
                      <a:gd name="connsiteX4" fmla="*/ 350274 w 1042153"/>
                      <a:gd name="connsiteY4" fmla="*/ 0 h 366729"/>
                      <a:gd name="connsiteX0" fmla="*/ 350274 w 1042153"/>
                      <a:gd name="connsiteY0" fmla="*/ 0 h 373135"/>
                      <a:gd name="connsiteX1" fmla="*/ 1042153 w 1042153"/>
                      <a:gd name="connsiteY1" fmla="*/ 2535 h 373135"/>
                      <a:gd name="connsiteX2" fmla="*/ 937824 w 1042153"/>
                      <a:gd name="connsiteY2" fmla="*/ 373135 h 373135"/>
                      <a:gd name="connsiteX3" fmla="*/ 0 w 1042153"/>
                      <a:gd name="connsiteY3" fmla="*/ 366729 h 373135"/>
                      <a:gd name="connsiteX4" fmla="*/ 350274 w 1042153"/>
                      <a:gd name="connsiteY4" fmla="*/ 0 h 373135"/>
                      <a:gd name="connsiteX0" fmla="*/ 350274 w 1042153"/>
                      <a:gd name="connsiteY0" fmla="*/ 0 h 379959"/>
                      <a:gd name="connsiteX1" fmla="*/ 1042153 w 1042153"/>
                      <a:gd name="connsiteY1" fmla="*/ 2535 h 379959"/>
                      <a:gd name="connsiteX2" fmla="*/ 931000 w 1042153"/>
                      <a:gd name="connsiteY2" fmla="*/ 379959 h 379959"/>
                      <a:gd name="connsiteX3" fmla="*/ 0 w 1042153"/>
                      <a:gd name="connsiteY3" fmla="*/ 366729 h 379959"/>
                      <a:gd name="connsiteX4" fmla="*/ 350274 w 1042153"/>
                      <a:gd name="connsiteY4" fmla="*/ 0 h 379959"/>
                      <a:gd name="connsiteX0" fmla="*/ 341891 w 1033770"/>
                      <a:gd name="connsiteY0" fmla="*/ 0 h 379959"/>
                      <a:gd name="connsiteX1" fmla="*/ 1033770 w 1033770"/>
                      <a:gd name="connsiteY1" fmla="*/ 2535 h 379959"/>
                      <a:gd name="connsiteX2" fmla="*/ 922617 w 1033770"/>
                      <a:gd name="connsiteY2" fmla="*/ 379959 h 379959"/>
                      <a:gd name="connsiteX3" fmla="*/ 0 w 1033770"/>
                      <a:gd name="connsiteY3" fmla="*/ 376782 h 379959"/>
                      <a:gd name="connsiteX4" fmla="*/ 341891 w 1033770"/>
                      <a:gd name="connsiteY4" fmla="*/ 0 h 379959"/>
                      <a:gd name="connsiteX0" fmla="*/ 379613 w 1033770"/>
                      <a:gd name="connsiteY0" fmla="*/ 25110 h 377424"/>
                      <a:gd name="connsiteX1" fmla="*/ 1033770 w 1033770"/>
                      <a:gd name="connsiteY1" fmla="*/ 0 h 377424"/>
                      <a:gd name="connsiteX2" fmla="*/ 922617 w 1033770"/>
                      <a:gd name="connsiteY2" fmla="*/ 377424 h 377424"/>
                      <a:gd name="connsiteX3" fmla="*/ 0 w 1033770"/>
                      <a:gd name="connsiteY3" fmla="*/ 374247 h 377424"/>
                      <a:gd name="connsiteX4" fmla="*/ 379613 w 1033770"/>
                      <a:gd name="connsiteY4" fmla="*/ 25110 h 377424"/>
                      <a:gd name="connsiteX0" fmla="*/ 356561 w 1033770"/>
                      <a:gd name="connsiteY0" fmla="*/ 17570 h 377424"/>
                      <a:gd name="connsiteX1" fmla="*/ 1033770 w 1033770"/>
                      <a:gd name="connsiteY1" fmla="*/ 0 h 377424"/>
                      <a:gd name="connsiteX2" fmla="*/ 922617 w 1033770"/>
                      <a:gd name="connsiteY2" fmla="*/ 377424 h 377424"/>
                      <a:gd name="connsiteX3" fmla="*/ 0 w 1033770"/>
                      <a:gd name="connsiteY3" fmla="*/ 374247 h 377424"/>
                      <a:gd name="connsiteX4" fmla="*/ 356561 w 1033770"/>
                      <a:gd name="connsiteY4" fmla="*/ 17570 h 377424"/>
                      <a:gd name="connsiteX0" fmla="*/ 356561 w 1023292"/>
                      <a:gd name="connsiteY0" fmla="*/ 0 h 359854"/>
                      <a:gd name="connsiteX1" fmla="*/ 1023292 w 1023292"/>
                      <a:gd name="connsiteY1" fmla="*/ 7563 h 359854"/>
                      <a:gd name="connsiteX2" fmla="*/ 922617 w 1023292"/>
                      <a:gd name="connsiteY2" fmla="*/ 359854 h 359854"/>
                      <a:gd name="connsiteX3" fmla="*/ 0 w 1023292"/>
                      <a:gd name="connsiteY3" fmla="*/ 356677 h 359854"/>
                      <a:gd name="connsiteX4" fmla="*/ 356561 w 1023292"/>
                      <a:gd name="connsiteY4" fmla="*/ 0 h 359854"/>
                      <a:gd name="connsiteX0" fmla="*/ 356561 w 1014909"/>
                      <a:gd name="connsiteY0" fmla="*/ 0 h 359854"/>
                      <a:gd name="connsiteX1" fmla="*/ 1014909 w 1014909"/>
                      <a:gd name="connsiteY1" fmla="*/ 115634 h 359854"/>
                      <a:gd name="connsiteX2" fmla="*/ 922617 w 1014909"/>
                      <a:gd name="connsiteY2" fmla="*/ 359854 h 359854"/>
                      <a:gd name="connsiteX3" fmla="*/ 0 w 1014909"/>
                      <a:gd name="connsiteY3" fmla="*/ 356677 h 359854"/>
                      <a:gd name="connsiteX4" fmla="*/ 356561 w 1014909"/>
                      <a:gd name="connsiteY4" fmla="*/ 0 h 359854"/>
                      <a:gd name="connsiteX0" fmla="*/ 356561 w 1044249"/>
                      <a:gd name="connsiteY0" fmla="*/ 0 h 359854"/>
                      <a:gd name="connsiteX1" fmla="*/ 1044249 w 1044249"/>
                      <a:gd name="connsiteY1" fmla="*/ 23 h 359854"/>
                      <a:gd name="connsiteX2" fmla="*/ 922617 w 1044249"/>
                      <a:gd name="connsiteY2" fmla="*/ 359854 h 359854"/>
                      <a:gd name="connsiteX3" fmla="*/ 0 w 1044249"/>
                      <a:gd name="connsiteY3" fmla="*/ 356677 h 359854"/>
                      <a:gd name="connsiteX4" fmla="*/ 356561 w 1044249"/>
                      <a:gd name="connsiteY4" fmla="*/ 0 h 359854"/>
                      <a:gd name="connsiteX0" fmla="*/ 352370 w 1044249"/>
                      <a:gd name="connsiteY0" fmla="*/ 0 h 362367"/>
                      <a:gd name="connsiteX1" fmla="*/ 1044249 w 1044249"/>
                      <a:gd name="connsiteY1" fmla="*/ 2536 h 362367"/>
                      <a:gd name="connsiteX2" fmla="*/ 922617 w 1044249"/>
                      <a:gd name="connsiteY2" fmla="*/ 362367 h 362367"/>
                      <a:gd name="connsiteX3" fmla="*/ 0 w 1044249"/>
                      <a:gd name="connsiteY3" fmla="*/ 359190 h 362367"/>
                      <a:gd name="connsiteX4" fmla="*/ 352370 w 1044249"/>
                      <a:gd name="connsiteY4" fmla="*/ 0 h 362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4249" h="362367">
                        <a:moveTo>
                          <a:pt x="352370" y="0"/>
                        </a:moveTo>
                        <a:lnTo>
                          <a:pt x="1044249" y="2536"/>
                        </a:lnTo>
                        <a:lnTo>
                          <a:pt x="922617" y="362367"/>
                        </a:lnTo>
                        <a:lnTo>
                          <a:pt x="0" y="359190"/>
                        </a:lnTo>
                        <a:lnTo>
                          <a:pt x="35237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80000"/>
                          <a:lumOff val="20000"/>
                        </a:schemeClr>
                      </a:gs>
                      <a:gs pos="68000">
                        <a:schemeClr val="accent1">
                          <a:lumMod val="8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55" name="Rectangle 15">
                    <a:extLst>
                      <a:ext uri="{FF2B5EF4-FFF2-40B4-BE49-F238E27FC236}">
                        <a16:creationId xmlns:a16="http://schemas.microsoft.com/office/drawing/2014/main" id="{85AF7F44-AC11-43CF-95B8-26DF1F4D4213}"/>
                      </a:ext>
                    </a:extLst>
                  </p:cNvPr>
                  <p:cNvSpPr/>
                  <p:nvPr/>
                </p:nvSpPr>
                <p:spPr>
                  <a:xfrm>
                    <a:off x="2380613" y="5437277"/>
                    <a:ext cx="923341" cy="352344"/>
                  </a:xfrm>
                  <a:custGeom>
                    <a:avLst/>
                    <a:gdLst>
                      <a:gd name="connsiteX0" fmla="*/ 0 w 792088"/>
                      <a:gd name="connsiteY0" fmla="*/ 0 h 163995"/>
                      <a:gd name="connsiteX1" fmla="*/ 792088 w 792088"/>
                      <a:gd name="connsiteY1" fmla="*/ 0 h 163995"/>
                      <a:gd name="connsiteX2" fmla="*/ 792088 w 792088"/>
                      <a:gd name="connsiteY2" fmla="*/ 163995 h 163995"/>
                      <a:gd name="connsiteX3" fmla="*/ 0 w 792088"/>
                      <a:gd name="connsiteY3" fmla="*/ 163995 h 163995"/>
                      <a:gd name="connsiteX4" fmla="*/ 0 w 792088"/>
                      <a:gd name="connsiteY4" fmla="*/ 0 h 163995"/>
                      <a:gd name="connsiteX0" fmla="*/ 115410 w 792088"/>
                      <a:gd name="connsiteY0" fmla="*/ 0 h 323793"/>
                      <a:gd name="connsiteX1" fmla="*/ 792088 w 792088"/>
                      <a:gd name="connsiteY1" fmla="*/ 159798 h 323793"/>
                      <a:gd name="connsiteX2" fmla="*/ 792088 w 792088"/>
                      <a:gd name="connsiteY2" fmla="*/ 323793 h 323793"/>
                      <a:gd name="connsiteX3" fmla="*/ 0 w 792088"/>
                      <a:gd name="connsiteY3" fmla="*/ 323793 h 323793"/>
                      <a:gd name="connsiteX4" fmla="*/ 115410 w 792088"/>
                      <a:gd name="connsiteY4" fmla="*/ 0 h 323793"/>
                      <a:gd name="connsiteX0" fmla="*/ 115410 w 797373"/>
                      <a:gd name="connsiteY0" fmla="*/ 4054 h 327847"/>
                      <a:gd name="connsiteX1" fmla="*/ 797373 w 797373"/>
                      <a:gd name="connsiteY1" fmla="*/ 0 h 327847"/>
                      <a:gd name="connsiteX2" fmla="*/ 792088 w 797373"/>
                      <a:gd name="connsiteY2" fmla="*/ 327847 h 327847"/>
                      <a:gd name="connsiteX3" fmla="*/ 0 w 797373"/>
                      <a:gd name="connsiteY3" fmla="*/ 327847 h 327847"/>
                      <a:gd name="connsiteX4" fmla="*/ 115410 w 797373"/>
                      <a:gd name="connsiteY4" fmla="*/ 4054 h 327847"/>
                      <a:gd name="connsiteX0" fmla="*/ 115410 w 797373"/>
                      <a:gd name="connsiteY0" fmla="*/ 0 h 323793"/>
                      <a:gd name="connsiteX1" fmla="*/ 797373 w 797373"/>
                      <a:gd name="connsiteY1" fmla="*/ 1231 h 323793"/>
                      <a:gd name="connsiteX2" fmla="*/ 792088 w 797373"/>
                      <a:gd name="connsiteY2" fmla="*/ 323793 h 323793"/>
                      <a:gd name="connsiteX3" fmla="*/ 0 w 797373"/>
                      <a:gd name="connsiteY3" fmla="*/ 323793 h 323793"/>
                      <a:gd name="connsiteX4" fmla="*/ 115410 w 797373"/>
                      <a:gd name="connsiteY4" fmla="*/ 0 h 323793"/>
                      <a:gd name="connsiteX0" fmla="*/ 115410 w 797373"/>
                      <a:gd name="connsiteY0" fmla="*/ 9340 h 333133"/>
                      <a:gd name="connsiteX1" fmla="*/ 797373 w 797373"/>
                      <a:gd name="connsiteY1" fmla="*/ 0 h 333133"/>
                      <a:gd name="connsiteX2" fmla="*/ 792088 w 797373"/>
                      <a:gd name="connsiteY2" fmla="*/ 333133 h 333133"/>
                      <a:gd name="connsiteX3" fmla="*/ 0 w 797373"/>
                      <a:gd name="connsiteY3" fmla="*/ 333133 h 333133"/>
                      <a:gd name="connsiteX4" fmla="*/ 115410 w 797373"/>
                      <a:gd name="connsiteY4" fmla="*/ 9340 h 333133"/>
                      <a:gd name="connsiteX0" fmla="*/ 115410 w 813229"/>
                      <a:gd name="connsiteY0" fmla="*/ 9340 h 333133"/>
                      <a:gd name="connsiteX1" fmla="*/ 813229 w 813229"/>
                      <a:gd name="connsiteY1" fmla="*/ 0 h 333133"/>
                      <a:gd name="connsiteX2" fmla="*/ 792088 w 813229"/>
                      <a:gd name="connsiteY2" fmla="*/ 333133 h 333133"/>
                      <a:gd name="connsiteX3" fmla="*/ 0 w 813229"/>
                      <a:gd name="connsiteY3" fmla="*/ 333133 h 333133"/>
                      <a:gd name="connsiteX4" fmla="*/ 115410 w 813229"/>
                      <a:gd name="connsiteY4" fmla="*/ 9340 h 333133"/>
                      <a:gd name="connsiteX0" fmla="*/ 569967 w 1267786"/>
                      <a:gd name="connsiteY0" fmla="*/ 9340 h 370132"/>
                      <a:gd name="connsiteX1" fmla="*/ 1267786 w 1267786"/>
                      <a:gd name="connsiteY1" fmla="*/ 0 h 370132"/>
                      <a:gd name="connsiteX2" fmla="*/ 1246645 w 1267786"/>
                      <a:gd name="connsiteY2" fmla="*/ 333133 h 370132"/>
                      <a:gd name="connsiteX3" fmla="*/ 0 w 1267786"/>
                      <a:gd name="connsiteY3" fmla="*/ 370132 h 370132"/>
                      <a:gd name="connsiteX4" fmla="*/ 569967 w 1267786"/>
                      <a:gd name="connsiteY4" fmla="*/ 9340 h 370132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70132"/>
                      <a:gd name="connsiteX1" fmla="*/ 1267786 w 1267786"/>
                      <a:gd name="connsiteY1" fmla="*/ 0 h 370132"/>
                      <a:gd name="connsiteX2" fmla="*/ 1164342 w 1267786"/>
                      <a:gd name="connsiteY2" fmla="*/ 351014 h 370132"/>
                      <a:gd name="connsiteX3" fmla="*/ 0 w 1267786"/>
                      <a:gd name="connsiteY3" fmla="*/ 370132 h 370132"/>
                      <a:gd name="connsiteX4" fmla="*/ 569967 w 1267786"/>
                      <a:gd name="connsiteY4" fmla="*/ 9340 h 370132"/>
                      <a:gd name="connsiteX0" fmla="*/ 332460 w 1030279"/>
                      <a:gd name="connsiteY0" fmla="*/ 9340 h 370132"/>
                      <a:gd name="connsiteX1" fmla="*/ 1030279 w 1030279"/>
                      <a:gd name="connsiteY1" fmla="*/ 0 h 370132"/>
                      <a:gd name="connsiteX2" fmla="*/ 926835 w 1030279"/>
                      <a:gd name="connsiteY2" fmla="*/ 351014 h 370132"/>
                      <a:gd name="connsiteX3" fmla="*/ 0 w 1030279"/>
                      <a:gd name="connsiteY3" fmla="*/ 370132 h 370132"/>
                      <a:gd name="connsiteX4" fmla="*/ 332460 w 1030279"/>
                      <a:gd name="connsiteY4" fmla="*/ 9340 h 370132"/>
                      <a:gd name="connsiteX0" fmla="*/ 350273 w 1048092"/>
                      <a:gd name="connsiteY0" fmla="*/ 9340 h 358256"/>
                      <a:gd name="connsiteX1" fmla="*/ 1048092 w 1048092"/>
                      <a:gd name="connsiteY1" fmla="*/ 0 h 358256"/>
                      <a:gd name="connsiteX2" fmla="*/ 944648 w 1048092"/>
                      <a:gd name="connsiteY2" fmla="*/ 351014 h 358256"/>
                      <a:gd name="connsiteX3" fmla="*/ 0 w 1048092"/>
                      <a:gd name="connsiteY3" fmla="*/ 358256 h 358256"/>
                      <a:gd name="connsiteX4" fmla="*/ 350273 w 1048092"/>
                      <a:gd name="connsiteY4" fmla="*/ 9340 h 358256"/>
                      <a:gd name="connsiteX0" fmla="*/ 344336 w 1048092"/>
                      <a:gd name="connsiteY0" fmla="*/ 0 h 360791"/>
                      <a:gd name="connsiteX1" fmla="*/ 1048092 w 1048092"/>
                      <a:gd name="connsiteY1" fmla="*/ 2535 h 360791"/>
                      <a:gd name="connsiteX2" fmla="*/ 944648 w 1048092"/>
                      <a:gd name="connsiteY2" fmla="*/ 353549 h 360791"/>
                      <a:gd name="connsiteX3" fmla="*/ 0 w 1048092"/>
                      <a:gd name="connsiteY3" fmla="*/ 360791 h 360791"/>
                      <a:gd name="connsiteX4" fmla="*/ 344336 w 1048092"/>
                      <a:gd name="connsiteY4" fmla="*/ 0 h 360791"/>
                      <a:gd name="connsiteX0" fmla="*/ 344336 w 1059967"/>
                      <a:gd name="connsiteY0" fmla="*/ 0 h 360791"/>
                      <a:gd name="connsiteX1" fmla="*/ 1059967 w 1059967"/>
                      <a:gd name="connsiteY1" fmla="*/ 8472 h 360791"/>
                      <a:gd name="connsiteX2" fmla="*/ 944648 w 1059967"/>
                      <a:gd name="connsiteY2" fmla="*/ 353549 h 360791"/>
                      <a:gd name="connsiteX3" fmla="*/ 0 w 1059967"/>
                      <a:gd name="connsiteY3" fmla="*/ 360791 h 360791"/>
                      <a:gd name="connsiteX4" fmla="*/ 344336 w 1059967"/>
                      <a:gd name="connsiteY4" fmla="*/ 0 h 360791"/>
                      <a:gd name="connsiteX0" fmla="*/ 344336 w 1065905"/>
                      <a:gd name="connsiteY0" fmla="*/ 15278 h 376069"/>
                      <a:gd name="connsiteX1" fmla="*/ 1065905 w 1065905"/>
                      <a:gd name="connsiteY1" fmla="*/ 0 h 376069"/>
                      <a:gd name="connsiteX2" fmla="*/ 944648 w 1065905"/>
                      <a:gd name="connsiteY2" fmla="*/ 368827 h 376069"/>
                      <a:gd name="connsiteX3" fmla="*/ 0 w 1065905"/>
                      <a:gd name="connsiteY3" fmla="*/ 376069 h 376069"/>
                      <a:gd name="connsiteX4" fmla="*/ 344336 w 1065905"/>
                      <a:gd name="connsiteY4" fmla="*/ 15278 h 376069"/>
                      <a:gd name="connsiteX0" fmla="*/ 356211 w 1065905"/>
                      <a:gd name="connsiteY0" fmla="*/ 3403 h 376069"/>
                      <a:gd name="connsiteX1" fmla="*/ 1065905 w 1065905"/>
                      <a:gd name="connsiteY1" fmla="*/ 0 h 376069"/>
                      <a:gd name="connsiteX2" fmla="*/ 944648 w 1065905"/>
                      <a:gd name="connsiteY2" fmla="*/ 368827 h 376069"/>
                      <a:gd name="connsiteX3" fmla="*/ 0 w 1065905"/>
                      <a:gd name="connsiteY3" fmla="*/ 376069 h 376069"/>
                      <a:gd name="connsiteX4" fmla="*/ 356211 w 1065905"/>
                      <a:gd name="connsiteY4" fmla="*/ 3403 h 376069"/>
                      <a:gd name="connsiteX0" fmla="*/ 356211 w 1170279"/>
                      <a:gd name="connsiteY0" fmla="*/ 3403 h 380703"/>
                      <a:gd name="connsiteX1" fmla="*/ 1065905 w 1170279"/>
                      <a:gd name="connsiteY1" fmla="*/ 0 h 380703"/>
                      <a:gd name="connsiteX2" fmla="*/ 1170279 w 1170279"/>
                      <a:gd name="connsiteY2" fmla="*/ 380703 h 380703"/>
                      <a:gd name="connsiteX3" fmla="*/ 0 w 1170279"/>
                      <a:gd name="connsiteY3" fmla="*/ 376069 h 380703"/>
                      <a:gd name="connsiteX4" fmla="*/ 356211 w 1170279"/>
                      <a:gd name="connsiteY4" fmla="*/ 3403 h 380703"/>
                      <a:gd name="connsiteX0" fmla="*/ 100891 w 914959"/>
                      <a:gd name="connsiteY0" fmla="*/ 3403 h 382007"/>
                      <a:gd name="connsiteX1" fmla="*/ 810585 w 914959"/>
                      <a:gd name="connsiteY1" fmla="*/ 0 h 382007"/>
                      <a:gd name="connsiteX2" fmla="*/ 914959 w 914959"/>
                      <a:gd name="connsiteY2" fmla="*/ 380703 h 382007"/>
                      <a:gd name="connsiteX3" fmla="*/ 0 w 914959"/>
                      <a:gd name="connsiteY3" fmla="*/ 382007 h 382007"/>
                      <a:gd name="connsiteX4" fmla="*/ 100891 w 914959"/>
                      <a:gd name="connsiteY4" fmla="*/ 3403 h 382007"/>
                      <a:gd name="connsiteX0" fmla="*/ 112766 w 914959"/>
                      <a:gd name="connsiteY0" fmla="*/ 0 h 384541"/>
                      <a:gd name="connsiteX1" fmla="*/ 810585 w 914959"/>
                      <a:gd name="connsiteY1" fmla="*/ 2534 h 384541"/>
                      <a:gd name="connsiteX2" fmla="*/ 914959 w 914959"/>
                      <a:gd name="connsiteY2" fmla="*/ 383237 h 384541"/>
                      <a:gd name="connsiteX3" fmla="*/ 0 w 914959"/>
                      <a:gd name="connsiteY3" fmla="*/ 384541 h 384541"/>
                      <a:gd name="connsiteX4" fmla="*/ 112766 w 914959"/>
                      <a:gd name="connsiteY4" fmla="*/ 0 h 384541"/>
                      <a:gd name="connsiteX0" fmla="*/ 112766 w 920896"/>
                      <a:gd name="connsiteY0" fmla="*/ 0 h 389175"/>
                      <a:gd name="connsiteX1" fmla="*/ 810585 w 920896"/>
                      <a:gd name="connsiteY1" fmla="*/ 2534 h 389175"/>
                      <a:gd name="connsiteX2" fmla="*/ 920896 w 920896"/>
                      <a:gd name="connsiteY2" fmla="*/ 389175 h 389175"/>
                      <a:gd name="connsiteX3" fmla="*/ 0 w 920896"/>
                      <a:gd name="connsiteY3" fmla="*/ 384541 h 389175"/>
                      <a:gd name="connsiteX4" fmla="*/ 112766 w 920896"/>
                      <a:gd name="connsiteY4" fmla="*/ 0 h 389175"/>
                      <a:gd name="connsiteX0" fmla="*/ 112766 w 825893"/>
                      <a:gd name="connsiteY0" fmla="*/ 0 h 384541"/>
                      <a:gd name="connsiteX1" fmla="*/ 810585 w 825893"/>
                      <a:gd name="connsiteY1" fmla="*/ 2534 h 384541"/>
                      <a:gd name="connsiteX2" fmla="*/ 825893 w 825893"/>
                      <a:gd name="connsiteY2" fmla="*/ 383238 h 384541"/>
                      <a:gd name="connsiteX3" fmla="*/ 0 w 825893"/>
                      <a:gd name="connsiteY3" fmla="*/ 384541 h 384541"/>
                      <a:gd name="connsiteX4" fmla="*/ 112766 w 825893"/>
                      <a:gd name="connsiteY4" fmla="*/ 0 h 384541"/>
                      <a:gd name="connsiteX0" fmla="*/ 112766 w 914958"/>
                      <a:gd name="connsiteY0" fmla="*/ 0 h 384541"/>
                      <a:gd name="connsiteX1" fmla="*/ 810585 w 914958"/>
                      <a:gd name="connsiteY1" fmla="*/ 2534 h 384541"/>
                      <a:gd name="connsiteX2" fmla="*/ 914958 w 914958"/>
                      <a:gd name="connsiteY2" fmla="*/ 377300 h 384541"/>
                      <a:gd name="connsiteX3" fmla="*/ 0 w 914958"/>
                      <a:gd name="connsiteY3" fmla="*/ 384541 h 384541"/>
                      <a:gd name="connsiteX4" fmla="*/ 112766 w 914958"/>
                      <a:gd name="connsiteY4" fmla="*/ 0 h 384541"/>
                      <a:gd name="connsiteX0" fmla="*/ 112766 w 914958"/>
                      <a:gd name="connsiteY0" fmla="*/ 0 h 384541"/>
                      <a:gd name="connsiteX1" fmla="*/ 810585 w 914958"/>
                      <a:gd name="connsiteY1" fmla="*/ 2534 h 384541"/>
                      <a:gd name="connsiteX2" fmla="*/ 914958 w 914958"/>
                      <a:gd name="connsiteY2" fmla="*/ 377300 h 384541"/>
                      <a:gd name="connsiteX3" fmla="*/ 0 w 914958"/>
                      <a:gd name="connsiteY3" fmla="*/ 384541 h 384541"/>
                      <a:gd name="connsiteX4" fmla="*/ 112766 w 914958"/>
                      <a:gd name="connsiteY4" fmla="*/ 0 h 384541"/>
                      <a:gd name="connsiteX0" fmla="*/ 165158 w 914958"/>
                      <a:gd name="connsiteY0" fmla="*/ 27989 h 382007"/>
                      <a:gd name="connsiteX1" fmla="*/ 810585 w 914958"/>
                      <a:gd name="connsiteY1" fmla="*/ 0 h 382007"/>
                      <a:gd name="connsiteX2" fmla="*/ 914958 w 914958"/>
                      <a:gd name="connsiteY2" fmla="*/ 374766 h 382007"/>
                      <a:gd name="connsiteX3" fmla="*/ 0 w 914958"/>
                      <a:gd name="connsiteY3" fmla="*/ 382007 h 382007"/>
                      <a:gd name="connsiteX4" fmla="*/ 165158 w 914958"/>
                      <a:gd name="connsiteY4" fmla="*/ 27989 h 382007"/>
                      <a:gd name="connsiteX0" fmla="*/ 119054 w 914958"/>
                      <a:gd name="connsiteY0" fmla="*/ 17815 h 382007"/>
                      <a:gd name="connsiteX1" fmla="*/ 810585 w 914958"/>
                      <a:gd name="connsiteY1" fmla="*/ 0 h 382007"/>
                      <a:gd name="connsiteX2" fmla="*/ 914958 w 914958"/>
                      <a:gd name="connsiteY2" fmla="*/ 374766 h 382007"/>
                      <a:gd name="connsiteX3" fmla="*/ 0 w 914958"/>
                      <a:gd name="connsiteY3" fmla="*/ 382007 h 382007"/>
                      <a:gd name="connsiteX4" fmla="*/ 119054 w 914958"/>
                      <a:gd name="connsiteY4" fmla="*/ 17815 h 382007"/>
                      <a:gd name="connsiteX0" fmla="*/ 62471 w 858375"/>
                      <a:gd name="connsiteY0" fmla="*/ 17815 h 374766"/>
                      <a:gd name="connsiteX1" fmla="*/ 754002 w 858375"/>
                      <a:gd name="connsiteY1" fmla="*/ 0 h 374766"/>
                      <a:gd name="connsiteX2" fmla="*/ 858375 w 858375"/>
                      <a:gd name="connsiteY2" fmla="*/ 374766 h 374766"/>
                      <a:gd name="connsiteX3" fmla="*/ 0 w 858375"/>
                      <a:gd name="connsiteY3" fmla="*/ 374377 h 374766"/>
                      <a:gd name="connsiteX4" fmla="*/ 62471 w 858375"/>
                      <a:gd name="connsiteY4" fmla="*/ 17815 h 374766"/>
                      <a:gd name="connsiteX0" fmla="*/ 116958 w 912862"/>
                      <a:gd name="connsiteY0" fmla="*/ 17815 h 379464"/>
                      <a:gd name="connsiteX1" fmla="*/ 808489 w 912862"/>
                      <a:gd name="connsiteY1" fmla="*/ 0 h 379464"/>
                      <a:gd name="connsiteX2" fmla="*/ 912862 w 912862"/>
                      <a:gd name="connsiteY2" fmla="*/ 374766 h 379464"/>
                      <a:gd name="connsiteX3" fmla="*/ 0 w 912862"/>
                      <a:gd name="connsiteY3" fmla="*/ 379464 h 379464"/>
                      <a:gd name="connsiteX4" fmla="*/ 116958 w 912862"/>
                      <a:gd name="connsiteY4" fmla="*/ 17815 h 379464"/>
                      <a:gd name="connsiteX0" fmla="*/ 116958 w 910767"/>
                      <a:gd name="connsiteY0" fmla="*/ 17815 h 379464"/>
                      <a:gd name="connsiteX1" fmla="*/ 808489 w 910767"/>
                      <a:gd name="connsiteY1" fmla="*/ 0 h 379464"/>
                      <a:gd name="connsiteX2" fmla="*/ 910767 w 910767"/>
                      <a:gd name="connsiteY2" fmla="*/ 377311 h 379464"/>
                      <a:gd name="connsiteX3" fmla="*/ 0 w 910767"/>
                      <a:gd name="connsiteY3" fmla="*/ 379464 h 379464"/>
                      <a:gd name="connsiteX4" fmla="*/ 116958 w 910767"/>
                      <a:gd name="connsiteY4" fmla="*/ 17815 h 379464"/>
                      <a:gd name="connsiteX0" fmla="*/ 116958 w 919150"/>
                      <a:gd name="connsiteY0" fmla="*/ 17815 h 379854"/>
                      <a:gd name="connsiteX1" fmla="*/ 808489 w 919150"/>
                      <a:gd name="connsiteY1" fmla="*/ 0 h 379854"/>
                      <a:gd name="connsiteX2" fmla="*/ 919150 w 919150"/>
                      <a:gd name="connsiteY2" fmla="*/ 379854 h 379854"/>
                      <a:gd name="connsiteX3" fmla="*/ 0 w 919150"/>
                      <a:gd name="connsiteY3" fmla="*/ 379464 h 379854"/>
                      <a:gd name="connsiteX4" fmla="*/ 116958 w 919150"/>
                      <a:gd name="connsiteY4" fmla="*/ 17815 h 379854"/>
                      <a:gd name="connsiteX0" fmla="*/ 116958 w 919150"/>
                      <a:gd name="connsiteY0" fmla="*/ 0 h 362039"/>
                      <a:gd name="connsiteX1" fmla="*/ 818967 w 919150"/>
                      <a:gd name="connsiteY1" fmla="*/ 2534 h 362039"/>
                      <a:gd name="connsiteX2" fmla="*/ 919150 w 919150"/>
                      <a:gd name="connsiteY2" fmla="*/ 362039 h 362039"/>
                      <a:gd name="connsiteX3" fmla="*/ 0 w 919150"/>
                      <a:gd name="connsiteY3" fmla="*/ 361649 h 362039"/>
                      <a:gd name="connsiteX4" fmla="*/ 116958 w 919150"/>
                      <a:gd name="connsiteY4" fmla="*/ 0 h 362039"/>
                      <a:gd name="connsiteX0" fmla="*/ 116958 w 919150"/>
                      <a:gd name="connsiteY0" fmla="*/ 0 h 362039"/>
                      <a:gd name="connsiteX1" fmla="*/ 806393 w 919150"/>
                      <a:gd name="connsiteY1" fmla="*/ 33057 h 362039"/>
                      <a:gd name="connsiteX2" fmla="*/ 919150 w 919150"/>
                      <a:gd name="connsiteY2" fmla="*/ 362039 h 362039"/>
                      <a:gd name="connsiteX3" fmla="*/ 0 w 919150"/>
                      <a:gd name="connsiteY3" fmla="*/ 361649 h 362039"/>
                      <a:gd name="connsiteX4" fmla="*/ 116958 w 919150"/>
                      <a:gd name="connsiteY4" fmla="*/ 0 h 362039"/>
                      <a:gd name="connsiteX0" fmla="*/ 116958 w 919150"/>
                      <a:gd name="connsiteY0" fmla="*/ 2553 h 364592"/>
                      <a:gd name="connsiteX1" fmla="*/ 806393 w 919150"/>
                      <a:gd name="connsiteY1" fmla="*/ 0 h 364592"/>
                      <a:gd name="connsiteX2" fmla="*/ 919150 w 919150"/>
                      <a:gd name="connsiteY2" fmla="*/ 364592 h 364592"/>
                      <a:gd name="connsiteX3" fmla="*/ 0 w 919150"/>
                      <a:gd name="connsiteY3" fmla="*/ 364202 h 364592"/>
                      <a:gd name="connsiteX4" fmla="*/ 116958 w 919150"/>
                      <a:gd name="connsiteY4" fmla="*/ 2553 h 364592"/>
                      <a:gd name="connsiteX0" fmla="*/ 121150 w 923342"/>
                      <a:gd name="connsiteY0" fmla="*/ 2553 h 364592"/>
                      <a:gd name="connsiteX1" fmla="*/ 810585 w 923342"/>
                      <a:gd name="connsiteY1" fmla="*/ 0 h 364592"/>
                      <a:gd name="connsiteX2" fmla="*/ 923342 w 923342"/>
                      <a:gd name="connsiteY2" fmla="*/ 364592 h 364592"/>
                      <a:gd name="connsiteX3" fmla="*/ 0 w 923342"/>
                      <a:gd name="connsiteY3" fmla="*/ 364202 h 364592"/>
                      <a:gd name="connsiteX4" fmla="*/ 121150 w 923342"/>
                      <a:gd name="connsiteY4" fmla="*/ 2553 h 364592"/>
                      <a:gd name="connsiteX0" fmla="*/ 115838 w 923342"/>
                      <a:gd name="connsiteY0" fmla="*/ 2553 h 364592"/>
                      <a:gd name="connsiteX1" fmla="*/ 810585 w 923342"/>
                      <a:gd name="connsiteY1" fmla="*/ 0 h 364592"/>
                      <a:gd name="connsiteX2" fmla="*/ 923342 w 923342"/>
                      <a:gd name="connsiteY2" fmla="*/ 364592 h 364592"/>
                      <a:gd name="connsiteX3" fmla="*/ 0 w 923342"/>
                      <a:gd name="connsiteY3" fmla="*/ 364202 h 364592"/>
                      <a:gd name="connsiteX4" fmla="*/ 115838 w 923342"/>
                      <a:gd name="connsiteY4" fmla="*/ 2553 h 364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3342" h="364592">
                        <a:moveTo>
                          <a:pt x="115838" y="2553"/>
                        </a:moveTo>
                        <a:lnTo>
                          <a:pt x="810585" y="0"/>
                        </a:lnTo>
                        <a:lnTo>
                          <a:pt x="923342" y="364592"/>
                        </a:lnTo>
                        <a:lnTo>
                          <a:pt x="0" y="364202"/>
                        </a:lnTo>
                        <a:lnTo>
                          <a:pt x="115838" y="2553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6">
                          <a:lumMod val="80000"/>
                          <a:lumOff val="20000"/>
                        </a:schemeClr>
                      </a:gs>
                      <a:gs pos="68000">
                        <a:schemeClr val="accent6">
                          <a:lumMod val="8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56" name="Rectangle 15">
                    <a:extLst>
                      <a:ext uri="{FF2B5EF4-FFF2-40B4-BE49-F238E27FC236}">
                        <a16:creationId xmlns:a16="http://schemas.microsoft.com/office/drawing/2014/main" id="{6E59F5E8-7889-40AE-A438-36C4F4E59374}"/>
                      </a:ext>
                    </a:extLst>
                  </p:cNvPr>
                  <p:cNvSpPr/>
                  <p:nvPr/>
                </p:nvSpPr>
                <p:spPr>
                  <a:xfrm>
                    <a:off x="3189479" y="5434827"/>
                    <a:ext cx="1037256" cy="359614"/>
                  </a:xfrm>
                  <a:custGeom>
                    <a:avLst/>
                    <a:gdLst>
                      <a:gd name="connsiteX0" fmla="*/ 0 w 792088"/>
                      <a:gd name="connsiteY0" fmla="*/ 0 h 163995"/>
                      <a:gd name="connsiteX1" fmla="*/ 792088 w 792088"/>
                      <a:gd name="connsiteY1" fmla="*/ 0 h 163995"/>
                      <a:gd name="connsiteX2" fmla="*/ 792088 w 792088"/>
                      <a:gd name="connsiteY2" fmla="*/ 163995 h 163995"/>
                      <a:gd name="connsiteX3" fmla="*/ 0 w 792088"/>
                      <a:gd name="connsiteY3" fmla="*/ 163995 h 163995"/>
                      <a:gd name="connsiteX4" fmla="*/ 0 w 792088"/>
                      <a:gd name="connsiteY4" fmla="*/ 0 h 163995"/>
                      <a:gd name="connsiteX0" fmla="*/ 115410 w 792088"/>
                      <a:gd name="connsiteY0" fmla="*/ 0 h 323793"/>
                      <a:gd name="connsiteX1" fmla="*/ 792088 w 792088"/>
                      <a:gd name="connsiteY1" fmla="*/ 159798 h 323793"/>
                      <a:gd name="connsiteX2" fmla="*/ 792088 w 792088"/>
                      <a:gd name="connsiteY2" fmla="*/ 323793 h 323793"/>
                      <a:gd name="connsiteX3" fmla="*/ 0 w 792088"/>
                      <a:gd name="connsiteY3" fmla="*/ 323793 h 323793"/>
                      <a:gd name="connsiteX4" fmla="*/ 115410 w 792088"/>
                      <a:gd name="connsiteY4" fmla="*/ 0 h 323793"/>
                      <a:gd name="connsiteX0" fmla="*/ 115410 w 797373"/>
                      <a:gd name="connsiteY0" fmla="*/ 4054 h 327847"/>
                      <a:gd name="connsiteX1" fmla="*/ 797373 w 797373"/>
                      <a:gd name="connsiteY1" fmla="*/ 0 h 327847"/>
                      <a:gd name="connsiteX2" fmla="*/ 792088 w 797373"/>
                      <a:gd name="connsiteY2" fmla="*/ 327847 h 327847"/>
                      <a:gd name="connsiteX3" fmla="*/ 0 w 797373"/>
                      <a:gd name="connsiteY3" fmla="*/ 327847 h 327847"/>
                      <a:gd name="connsiteX4" fmla="*/ 115410 w 797373"/>
                      <a:gd name="connsiteY4" fmla="*/ 4054 h 327847"/>
                      <a:gd name="connsiteX0" fmla="*/ 115410 w 797373"/>
                      <a:gd name="connsiteY0" fmla="*/ 0 h 323793"/>
                      <a:gd name="connsiteX1" fmla="*/ 797373 w 797373"/>
                      <a:gd name="connsiteY1" fmla="*/ 1231 h 323793"/>
                      <a:gd name="connsiteX2" fmla="*/ 792088 w 797373"/>
                      <a:gd name="connsiteY2" fmla="*/ 323793 h 323793"/>
                      <a:gd name="connsiteX3" fmla="*/ 0 w 797373"/>
                      <a:gd name="connsiteY3" fmla="*/ 323793 h 323793"/>
                      <a:gd name="connsiteX4" fmla="*/ 115410 w 797373"/>
                      <a:gd name="connsiteY4" fmla="*/ 0 h 323793"/>
                      <a:gd name="connsiteX0" fmla="*/ 115410 w 797373"/>
                      <a:gd name="connsiteY0" fmla="*/ 9340 h 333133"/>
                      <a:gd name="connsiteX1" fmla="*/ 797373 w 797373"/>
                      <a:gd name="connsiteY1" fmla="*/ 0 h 333133"/>
                      <a:gd name="connsiteX2" fmla="*/ 792088 w 797373"/>
                      <a:gd name="connsiteY2" fmla="*/ 333133 h 333133"/>
                      <a:gd name="connsiteX3" fmla="*/ 0 w 797373"/>
                      <a:gd name="connsiteY3" fmla="*/ 333133 h 333133"/>
                      <a:gd name="connsiteX4" fmla="*/ 115410 w 797373"/>
                      <a:gd name="connsiteY4" fmla="*/ 9340 h 333133"/>
                      <a:gd name="connsiteX0" fmla="*/ 115410 w 813229"/>
                      <a:gd name="connsiteY0" fmla="*/ 9340 h 333133"/>
                      <a:gd name="connsiteX1" fmla="*/ 813229 w 813229"/>
                      <a:gd name="connsiteY1" fmla="*/ 0 h 333133"/>
                      <a:gd name="connsiteX2" fmla="*/ 792088 w 813229"/>
                      <a:gd name="connsiteY2" fmla="*/ 333133 h 333133"/>
                      <a:gd name="connsiteX3" fmla="*/ 0 w 813229"/>
                      <a:gd name="connsiteY3" fmla="*/ 333133 h 333133"/>
                      <a:gd name="connsiteX4" fmla="*/ 115410 w 813229"/>
                      <a:gd name="connsiteY4" fmla="*/ 9340 h 333133"/>
                      <a:gd name="connsiteX0" fmla="*/ 569967 w 1267786"/>
                      <a:gd name="connsiteY0" fmla="*/ 9340 h 370132"/>
                      <a:gd name="connsiteX1" fmla="*/ 1267786 w 1267786"/>
                      <a:gd name="connsiteY1" fmla="*/ 0 h 370132"/>
                      <a:gd name="connsiteX2" fmla="*/ 1246645 w 1267786"/>
                      <a:gd name="connsiteY2" fmla="*/ 333133 h 370132"/>
                      <a:gd name="connsiteX3" fmla="*/ 0 w 1267786"/>
                      <a:gd name="connsiteY3" fmla="*/ 370132 h 370132"/>
                      <a:gd name="connsiteX4" fmla="*/ 569967 w 1267786"/>
                      <a:gd name="connsiteY4" fmla="*/ 9340 h 370132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70132"/>
                      <a:gd name="connsiteX1" fmla="*/ 1267786 w 1267786"/>
                      <a:gd name="connsiteY1" fmla="*/ 0 h 370132"/>
                      <a:gd name="connsiteX2" fmla="*/ 1164342 w 1267786"/>
                      <a:gd name="connsiteY2" fmla="*/ 351014 h 370132"/>
                      <a:gd name="connsiteX3" fmla="*/ 0 w 1267786"/>
                      <a:gd name="connsiteY3" fmla="*/ 370132 h 370132"/>
                      <a:gd name="connsiteX4" fmla="*/ 569967 w 1267786"/>
                      <a:gd name="connsiteY4" fmla="*/ 9340 h 370132"/>
                      <a:gd name="connsiteX0" fmla="*/ 332460 w 1030279"/>
                      <a:gd name="connsiteY0" fmla="*/ 9340 h 370132"/>
                      <a:gd name="connsiteX1" fmla="*/ 1030279 w 1030279"/>
                      <a:gd name="connsiteY1" fmla="*/ 0 h 370132"/>
                      <a:gd name="connsiteX2" fmla="*/ 926835 w 1030279"/>
                      <a:gd name="connsiteY2" fmla="*/ 351014 h 370132"/>
                      <a:gd name="connsiteX3" fmla="*/ 0 w 1030279"/>
                      <a:gd name="connsiteY3" fmla="*/ 370132 h 370132"/>
                      <a:gd name="connsiteX4" fmla="*/ 332460 w 1030279"/>
                      <a:gd name="connsiteY4" fmla="*/ 9340 h 370132"/>
                      <a:gd name="connsiteX0" fmla="*/ 350273 w 1048092"/>
                      <a:gd name="connsiteY0" fmla="*/ 9340 h 358256"/>
                      <a:gd name="connsiteX1" fmla="*/ 1048092 w 1048092"/>
                      <a:gd name="connsiteY1" fmla="*/ 0 h 358256"/>
                      <a:gd name="connsiteX2" fmla="*/ 944648 w 1048092"/>
                      <a:gd name="connsiteY2" fmla="*/ 351014 h 358256"/>
                      <a:gd name="connsiteX3" fmla="*/ 0 w 1048092"/>
                      <a:gd name="connsiteY3" fmla="*/ 358256 h 358256"/>
                      <a:gd name="connsiteX4" fmla="*/ 350273 w 1048092"/>
                      <a:gd name="connsiteY4" fmla="*/ 9340 h 358256"/>
                      <a:gd name="connsiteX0" fmla="*/ 344336 w 1048092"/>
                      <a:gd name="connsiteY0" fmla="*/ 0 h 360791"/>
                      <a:gd name="connsiteX1" fmla="*/ 1048092 w 1048092"/>
                      <a:gd name="connsiteY1" fmla="*/ 2535 h 360791"/>
                      <a:gd name="connsiteX2" fmla="*/ 944648 w 1048092"/>
                      <a:gd name="connsiteY2" fmla="*/ 353549 h 360791"/>
                      <a:gd name="connsiteX3" fmla="*/ 0 w 1048092"/>
                      <a:gd name="connsiteY3" fmla="*/ 360791 h 360791"/>
                      <a:gd name="connsiteX4" fmla="*/ 344336 w 1048092"/>
                      <a:gd name="connsiteY4" fmla="*/ 0 h 360791"/>
                      <a:gd name="connsiteX0" fmla="*/ 344336 w 1059967"/>
                      <a:gd name="connsiteY0" fmla="*/ 0 h 360791"/>
                      <a:gd name="connsiteX1" fmla="*/ 1059967 w 1059967"/>
                      <a:gd name="connsiteY1" fmla="*/ 8472 h 360791"/>
                      <a:gd name="connsiteX2" fmla="*/ 944648 w 1059967"/>
                      <a:gd name="connsiteY2" fmla="*/ 353549 h 360791"/>
                      <a:gd name="connsiteX3" fmla="*/ 0 w 1059967"/>
                      <a:gd name="connsiteY3" fmla="*/ 360791 h 360791"/>
                      <a:gd name="connsiteX4" fmla="*/ 344336 w 1059967"/>
                      <a:gd name="connsiteY4" fmla="*/ 0 h 360791"/>
                      <a:gd name="connsiteX0" fmla="*/ 344336 w 1065905"/>
                      <a:gd name="connsiteY0" fmla="*/ 15278 h 376069"/>
                      <a:gd name="connsiteX1" fmla="*/ 1065905 w 1065905"/>
                      <a:gd name="connsiteY1" fmla="*/ 0 h 376069"/>
                      <a:gd name="connsiteX2" fmla="*/ 944648 w 1065905"/>
                      <a:gd name="connsiteY2" fmla="*/ 368827 h 376069"/>
                      <a:gd name="connsiteX3" fmla="*/ 0 w 1065905"/>
                      <a:gd name="connsiteY3" fmla="*/ 376069 h 376069"/>
                      <a:gd name="connsiteX4" fmla="*/ 344336 w 1065905"/>
                      <a:gd name="connsiteY4" fmla="*/ 15278 h 376069"/>
                      <a:gd name="connsiteX0" fmla="*/ 356211 w 1065905"/>
                      <a:gd name="connsiteY0" fmla="*/ 3403 h 376069"/>
                      <a:gd name="connsiteX1" fmla="*/ 1065905 w 1065905"/>
                      <a:gd name="connsiteY1" fmla="*/ 0 h 376069"/>
                      <a:gd name="connsiteX2" fmla="*/ 944648 w 1065905"/>
                      <a:gd name="connsiteY2" fmla="*/ 368827 h 376069"/>
                      <a:gd name="connsiteX3" fmla="*/ 0 w 1065905"/>
                      <a:gd name="connsiteY3" fmla="*/ 376069 h 376069"/>
                      <a:gd name="connsiteX4" fmla="*/ 356211 w 1065905"/>
                      <a:gd name="connsiteY4" fmla="*/ 3403 h 376069"/>
                      <a:gd name="connsiteX0" fmla="*/ 356211 w 1170279"/>
                      <a:gd name="connsiteY0" fmla="*/ 3403 h 380703"/>
                      <a:gd name="connsiteX1" fmla="*/ 1065905 w 1170279"/>
                      <a:gd name="connsiteY1" fmla="*/ 0 h 380703"/>
                      <a:gd name="connsiteX2" fmla="*/ 1170279 w 1170279"/>
                      <a:gd name="connsiteY2" fmla="*/ 380703 h 380703"/>
                      <a:gd name="connsiteX3" fmla="*/ 0 w 1170279"/>
                      <a:gd name="connsiteY3" fmla="*/ 376069 h 380703"/>
                      <a:gd name="connsiteX4" fmla="*/ 356211 w 1170279"/>
                      <a:gd name="connsiteY4" fmla="*/ 3403 h 380703"/>
                      <a:gd name="connsiteX0" fmla="*/ 100891 w 914959"/>
                      <a:gd name="connsiteY0" fmla="*/ 3403 h 382007"/>
                      <a:gd name="connsiteX1" fmla="*/ 810585 w 914959"/>
                      <a:gd name="connsiteY1" fmla="*/ 0 h 382007"/>
                      <a:gd name="connsiteX2" fmla="*/ 914959 w 914959"/>
                      <a:gd name="connsiteY2" fmla="*/ 380703 h 382007"/>
                      <a:gd name="connsiteX3" fmla="*/ 0 w 914959"/>
                      <a:gd name="connsiteY3" fmla="*/ 382007 h 382007"/>
                      <a:gd name="connsiteX4" fmla="*/ 100891 w 914959"/>
                      <a:gd name="connsiteY4" fmla="*/ 3403 h 382007"/>
                      <a:gd name="connsiteX0" fmla="*/ 112766 w 914959"/>
                      <a:gd name="connsiteY0" fmla="*/ 0 h 384541"/>
                      <a:gd name="connsiteX1" fmla="*/ 810585 w 914959"/>
                      <a:gd name="connsiteY1" fmla="*/ 2534 h 384541"/>
                      <a:gd name="connsiteX2" fmla="*/ 914959 w 914959"/>
                      <a:gd name="connsiteY2" fmla="*/ 383237 h 384541"/>
                      <a:gd name="connsiteX3" fmla="*/ 0 w 914959"/>
                      <a:gd name="connsiteY3" fmla="*/ 384541 h 384541"/>
                      <a:gd name="connsiteX4" fmla="*/ 112766 w 914959"/>
                      <a:gd name="connsiteY4" fmla="*/ 0 h 384541"/>
                      <a:gd name="connsiteX0" fmla="*/ 112766 w 1146528"/>
                      <a:gd name="connsiteY0" fmla="*/ 0 h 384541"/>
                      <a:gd name="connsiteX1" fmla="*/ 810585 w 1146528"/>
                      <a:gd name="connsiteY1" fmla="*/ 2534 h 384541"/>
                      <a:gd name="connsiteX2" fmla="*/ 1146528 w 1146528"/>
                      <a:gd name="connsiteY2" fmla="*/ 371362 h 384541"/>
                      <a:gd name="connsiteX3" fmla="*/ 0 w 1146528"/>
                      <a:gd name="connsiteY3" fmla="*/ 384541 h 384541"/>
                      <a:gd name="connsiteX4" fmla="*/ 112766 w 1146528"/>
                      <a:gd name="connsiteY4" fmla="*/ 0 h 384541"/>
                      <a:gd name="connsiteX0" fmla="*/ 0 w 1033762"/>
                      <a:gd name="connsiteY0" fmla="*/ 0 h 372666"/>
                      <a:gd name="connsiteX1" fmla="*/ 697819 w 1033762"/>
                      <a:gd name="connsiteY1" fmla="*/ 2534 h 372666"/>
                      <a:gd name="connsiteX2" fmla="*/ 1033762 w 1033762"/>
                      <a:gd name="connsiteY2" fmla="*/ 371362 h 372666"/>
                      <a:gd name="connsiteX3" fmla="*/ 106928 w 1033762"/>
                      <a:gd name="connsiteY3" fmla="*/ 372666 h 372666"/>
                      <a:gd name="connsiteX4" fmla="*/ 0 w 1033762"/>
                      <a:gd name="connsiteY4" fmla="*/ 0 h 372666"/>
                      <a:gd name="connsiteX0" fmla="*/ 0 w 1033762"/>
                      <a:gd name="connsiteY0" fmla="*/ 0 h 371362"/>
                      <a:gd name="connsiteX1" fmla="*/ 697819 w 1033762"/>
                      <a:gd name="connsiteY1" fmla="*/ 2534 h 371362"/>
                      <a:gd name="connsiteX2" fmla="*/ 1033762 w 1033762"/>
                      <a:gd name="connsiteY2" fmla="*/ 371362 h 371362"/>
                      <a:gd name="connsiteX3" fmla="*/ 166304 w 1033762"/>
                      <a:gd name="connsiteY3" fmla="*/ 366729 h 371362"/>
                      <a:gd name="connsiteX4" fmla="*/ 0 w 1033762"/>
                      <a:gd name="connsiteY4" fmla="*/ 0 h 371362"/>
                      <a:gd name="connsiteX0" fmla="*/ 0 w 1033762"/>
                      <a:gd name="connsiteY0" fmla="*/ 0 h 371362"/>
                      <a:gd name="connsiteX1" fmla="*/ 697819 w 1033762"/>
                      <a:gd name="connsiteY1" fmla="*/ 2534 h 371362"/>
                      <a:gd name="connsiteX2" fmla="*/ 1033762 w 1033762"/>
                      <a:gd name="connsiteY2" fmla="*/ 371362 h 371362"/>
                      <a:gd name="connsiteX3" fmla="*/ 100990 w 1033762"/>
                      <a:gd name="connsiteY3" fmla="*/ 366729 h 371362"/>
                      <a:gd name="connsiteX4" fmla="*/ 0 w 1033762"/>
                      <a:gd name="connsiteY4" fmla="*/ 0 h 371362"/>
                      <a:gd name="connsiteX0" fmla="*/ 0 w 1045638"/>
                      <a:gd name="connsiteY0" fmla="*/ 0 h 371362"/>
                      <a:gd name="connsiteX1" fmla="*/ 697819 w 1045638"/>
                      <a:gd name="connsiteY1" fmla="*/ 2534 h 371362"/>
                      <a:gd name="connsiteX2" fmla="*/ 1045638 w 1045638"/>
                      <a:gd name="connsiteY2" fmla="*/ 371362 h 371362"/>
                      <a:gd name="connsiteX3" fmla="*/ 100990 w 1045638"/>
                      <a:gd name="connsiteY3" fmla="*/ 366729 h 371362"/>
                      <a:gd name="connsiteX4" fmla="*/ 0 w 1045638"/>
                      <a:gd name="connsiteY4" fmla="*/ 0 h 371362"/>
                      <a:gd name="connsiteX0" fmla="*/ 0 w 1041446"/>
                      <a:gd name="connsiteY0" fmla="*/ 14661 h 368828"/>
                      <a:gd name="connsiteX1" fmla="*/ 693627 w 1041446"/>
                      <a:gd name="connsiteY1" fmla="*/ 0 h 368828"/>
                      <a:gd name="connsiteX2" fmla="*/ 1041446 w 1041446"/>
                      <a:gd name="connsiteY2" fmla="*/ 368828 h 368828"/>
                      <a:gd name="connsiteX3" fmla="*/ 96798 w 1041446"/>
                      <a:gd name="connsiteY3" fmla="*/ 364195 h 368828"/>
                      <a:gd name="connsiteX4" fmla="*/ 0 w 1041446"/>
                      <a:gd name="connsiteY4" fmla="*/ 14661 h 368828"/>
                      <a:gd name="connsiteX0" fmla="*/ 0 w 1041446"/>
                      <a:gd name="connsiteY0" fmla="*/ 0 h 354167"/>
                      <a:gd name="connsiteX1" fmla="*/ 695723 w 1041446"/>
                      <a:gd name="connsiteY1" fmla="*/ 7446 h 354167"/>
                      <a:gd name="connsiteX2" fmla="*/ 1041446 w 1041446"/>
                      <a:gd name="connsiteY2" fmla="*/ 354167 h 354167"/>
                      <a:gd name="connsiteX3" fmla="*/ 96798 w 1041446"/>
                      <a:gd name="connsiteY3" fmla="*/ 349534 h 354167"/>
                      <a:gd name="connsiteX4" fmla="*/ 0 w 1041446"/>
                      <a:gd name="connsiteY4" fmla="*/ 0 h 354167"/>
                      <a:gd name="connsiteX0" fmla="*/ 0 w 1041446"/>
                      <a:gd name="connsiteY0" fmla="*/ 2380 h 356547"/>
                      <a:gd name="connsiteX1" fmla="*/ 685245 w 1041446"/>
                      <a:gd name="connsiteY1" fmla="*/ 0 h 356547"/>
                      <a:gd name="connsiteX2" fmla="*/ 1041446 w 1041446"/>
                      <a:gd name="connsiteY2" fmla="*/ 356547 h 356547"/>
                      <a:gd name="connsiteX3" fmla="*/ 96798 w 1041446"/>
                      <a:gd name="connsiteY3" fmla="*/ 351914 h 356547"/>
                      <a:gd name="connsiteX4" fmla="*/ 0 w 1041446"/>
                      <a:gd name="connsiteY4" fmla="*/ 2380 h 356547"/>
                      <a:gd name="connsiteX0" fmla="*/ 0 w 1041446"/>
                      <a:gd name="connsiteY0" fmla="*/ 2380 h 356547"/>
                      <a:gd name="connsiteX1" fmla="*/ 685245 w 1041446"/>
                      <a:gd name="connsiteY1" fmla="*/ 0 h 356547"/>
                      <a:gd name="connsiteX2" fmla="*/ 1041446 w 1041446"/>
                      <a:gd name="connsiteY2" fmla="*/ 356547 h 356547"/>
                      <a:gd name="connsiteX3" fmla="*/ 109371 w 1041446"/>
                      <a:gd name="connsiteY3" fmla="*/ 354370 h 356547"/>
                      <a:gd name="connsiteX4" fmla="*/ 0 w 1041446"/>
                      <a:gd name="connsiteY4" fmla="*/ 2380 h 356547"/>
                      <a:gd name="connsiteX0" fmla="*/ 0 w 1041446"/>
                      <a:gd name="connsiteY0" fmla="*/ 2380 h 356547"/>
                      <a:gd name="connsiteX1" fmla="*/ 685245 w 1041446"/>
                      <a:gd name="connsiteY1" fmla="*/ 0 h 356547"/>
                      <a:gd name="connsiteX2" fmla="*/ 1041446 w 1041446"/>
                      <a:gd name="connsiteY2" fmla="*/ 356547 h 356547"/>
                      <a:gd name="connsiteX3" fmla="*/ 144997 w 1041446"/>
                      <a:gd name="connsiteY3" fmla="*/ 349458 h 356547"/>
                      <a:gd name="connsiteX4" fmla="*/ 0 w 1041446"/>
                      <a:gd name="connsiteY4" fmla="*/ 2380 h 356547"/>
                      <a:gd name="connsiteX0" fmla="*/ 0 w 1041446"/>
                      <a:gd name="connsiteY0" fmla="*/ 2380 h 359284"/>
                      <a:gd name="connsiteX1" fmla="*/ 685245 w 1041446"/>
                      <a:gd name="connsiteY1" fmla="*/ 0 h 359284"/>
                      <a:gd name="connsiteX2" fmla="*/ 1041446 w 1041446"/>
                      <a:gd name="connsiteY2" fmla="*/ 356547 h 359284"/>
                      <a:gd name="connsiteX3" fmla="*/ 111466 w 1041446"/>
                      <a:gd name="connsiteY3" fmla="*/ 359284 h 359284"/>
                      <a:gd name="connsiteX4" fmla="*/ 0 w 1041446"/>
                      <a:gd name="connsiteY4" fmla="*/ 2380 h 359284"/>
                      <a:gd name="connsiteX0" fmla="*/ 0 w 1016298"/>
                      <a:gd name="connsiteY0" fmla="*/ 2380 h 359284"/>
                      <a:gd name="connsiteX1" fmla="*/ 685245 w 1016298"/>
                      <a:gd name="connsiteY1" fmla="*/ 0 h 359284"/>
                      <a:gd name="connsiteX2" fmla="*/ 1016298 w 1016298"/>
                      <a:gd name="connsiteY2" fmla="*/ 354090 h 359284"/>
                      <a:gd name="connsiteX3" fmla="*/ 111466 w 1016298"/>
                      <a:gd name="connsiteY3" fmla="*/ 359284 h 359284"/>
                      <a:gd name="connsiteX4" fmla="*/ 0 w 1016298"/>
                      <a:gd name="connsiteY4" fmla="*/ 2380 h 359284"/>
                      <a:gd name="connsiteX0" fmla="*/ 0 w 1033063"/>
                      <a:gd name="connsiteY0" fmla="*/ 2380 h 359284"/>
                      <a:gd name="connsiteX1" fmla="*/ 685245 w 1033063"/>
                      <a:gd name="connsiteY1" fmla="*/ 0 h 359284"/>
                      <a:gd name="connsiteX2" fmla="*/ 1033063 w 1033063"/>
                      <a:gd name="connsiteY2" fmla="*/ 356547 h 359284"/>
                      <a:gd name="connsiteX3" fmla="*/ 111466 w 1033063"/>
                      <a:gd name="connsiteY3" fmla="*/ 359284 h 359284"/>
                      <a:gd name="connsiteX4" fmla="*/ 0 w 1033063"/>
                      <a:gd name="connsiteY4" fmla="*/ 2380 h 359284"/>
                      <a:gd name="connsiteX0" fmla="*/ 0 w 1037254"/>
                      <a:gd name="connsiteY0" fmla="*/ 0 h 359360"/>
                      <a:gd name="connsiteX1" fmla="*/ 689436 w 1037254"/>
                      <a:gd name="connsiteY1" fmla="*/ 76 h 359360"/>
                      <a:gd name="connsiteX2" fmla="*/ 1037254 w 1037254"/>
                      <a:gd name="connsiteY2" fmla="*/ 356623 h 359360"/>
                      <a:gd name="connsiteX3" fmla="*/ 115657 w 1037254"/>
                      <a:gd name="connsiteY3" fmla="*/ 359360 h 359360"/>
                      <a:gd name="connsiteX4" fmla="*/ 0 w 1037254"/>
                      <a:gd name="connsiteY4" fmla="*/ 0 h 35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7254" h="359360">
                        <a:moveTo>
                          <a:pt x="0" y="0"/>
                        </a:moveTo>
                        <a:lnTo>
                          <a:pt x="689436" y="76"/>
                        </a:lnTo>
                        <a:lnTo>
                          <a:pt x="1037254" y="356623"/>
                        </a:lnTo>
                        <a:lnTo>
                          <a:pt x="115657" y="3593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3">
                          <a:lumMod val="80000"/>
                          <a:lumOff val="20000"/>
                        </a:schemeClr>
                      </a:gs>
                      <a:gs pos="68000">
                        <a:schemeClr val="accent3">
                          <a:lumMod val="8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57" name="Rectangle 15">
                    <a:extLst>
                      <a:ext uri="{FF2B5EF4-FFF2-40B4-BE49-F238E27FC236}">
                        <a16:creationId xmlns:a16="http://schemas.microsoft.com/office/drawing/2014/main" id="{06980E2E-8F66-436F-BB70-11EFA094B7EA}"/>
                      </a:ext>
                    </a:extLst>
                  </p:cNvPr>
                  <p:cNvSpPr/>
                  <p:nvPr/>
                </p:nvSpPr>
                <p:spPr>
                  <a:xfrm>
                    <a:off x="3878966" y="5439744"/>
                    <a:ext cx="1267777" cy="351958"/>
                  </a:xfrm>
                  <a:custGeom>
                    <a:avLst/>
                    <a:gdLst>
                      <a:gd name="connsiteX0" fmla="*/ 0 w 792088"/>
                      <a:gd name="connsiteY0" fmla="*/ 0 h 163995"/>
                      <a:gd name="connsiteX1" fmla="*/ 792088 w 792088"/>
                      <a:gd name="connsiteY1" fmla="*/ 0 h 163995"/>
                      <a:gd name="connsiteX2" fmla="*/ 792088 w 792088"/>
                      <a:gd name="connsiteY2" fmla="*/ 163995 h 163995"/>
                      <a:gd name="connsiteX3" fmla="*/ 0 w 792088"/>
                      <a:gd name="connsiteY3" fmla="*/ 163995 h 163995"/>
                      <a:gd name="connsiteX4" fmla="*/ 0 w 792088"/>
                      <a:gd name="connsiteY4" fmla="*/ 0 h 163995"/>
                      <a:gd name="connsiteX0" fmla="*/ 115410 w 792088"/>
                      <a:gd name="connsiteY0" fmla="*/ 0 h 323793"/>
                      <a:gd name="connsiteX1" fmla="*/ 792088 w 792088"/>
                      <a:gd name="connsiteY1" fmla="*/ 159798 h 323793"/>
                      <a:gd name="connsiteX2" fmla="*/ 792088 w 792088"/>
                      <a:gd name="connsiteY2" fmla="*/ 323793 h 323793"/>
                      <a:gd name="connsiteX3" fmla="*/ 0 w 792088"/>
                      <a:gd name="connsiteY3" fmla="*/ 323793 h 323793"/>
                      <a:gd name="connsiteX4" fmla="*/ 115410 w 792088"/>
                      <a:gd name="connsiteY4" fmla="*/ 0 h 323793"/>
                      <a:gd name="connsiteX0" fmla="*/ 115410 w 797373"/>
                      <a:gd name="connsiteY0" fmla="*/ 4054 h 327847"/>
                      <a:gd name="connsiteX1" fmla="*/ 797373 w 797373"/>
                      <a:gd name="connsiteY1" fmla="*/ 0 h 327847"/>
                      <a:gd name="connsiteX2" fmla="*/ 792088 w 797373"/>
                      <a:gd name="connsiteY2" fmla="*/ 327847 h 327847"/>
                      <a:gd name="connsiteX3" fmla="*/ 0 w 797373"/>
                      <a:gd name="connsiteY3" fmla="*/ 327847 h 327847"/>
                      <a:gd name="connsiteX4" fmla="*/ 115410 w 797373"/>
                      <a:gd name="connsiteY4" fmla="*/ 4054 h 327847"/>
                      <a:gd name="connsiteX0" fmla="*/ 115410 w 797373"/>
                      <a:gd name="connsiteY0" fmla="*/ 0 h 323793"/>
                      <a:gd name="connsiteX1" fmla="*/ 797373 w 797373"/>
                      <a:gd name="connsiteY1" fmla="*/ 1231 h 323793"/>
                      <a:gd name="connsiteX2" fmla="*/ 792088 w 797373"/>
                      <a:gd name="connsiteY2" fmla="*/ 323793 h 323793"/>
                      <a:gd name="connsiteX3" fmla="*/ 0 w 797373"/>
                      <a:gd name="connsiteY3" fmla="*/ 323793 h 323793"/>
                      <a:gd name="connsiteX4" fmla="*/ 115410 w 797373"/>
                      <a:gd name="connsiteY4" fmla="*/ 0 h 323793"/>
                      <a:gd name="connsiteX0" fmla="*/ 115410 w 797373"/>
                      <a:gd name="connsiteY0" fmla="*/ 9340 h 333133"/>
                      <a:gd name="connsiteX1" fmla="*/ 797373 w 797373"/>
                      <a:gd name="connsiteY1" fmla="*/ 0 h 333133"/>
                      <a:gd name="connsiteX2" fmla="*/ 792088 w 797373"/>
                      <a:gd name="connsiteY2" fmla="*/ 333133 h 333133"/>
                      <a:gd name="connsiteX3" fmla="*/ 0 w 797373"/>
                      <a:gd name="connsiteY3" fmla="*/ 333133 h 333133"/>
                      <a:gd name="connsiteX4" fmla="*/ 115410 w 797373"/>
                      <a:gd name="connsiteY4" fmla="*/ 9340 h 333133"/>
                      <a:gd name="connsiteX0" fmla="*/ 115410 w 813229"/>
                      <a:gd name="connsiteY0" fmla="*/ 9340 h 333133"/>
                      <a:gd name="connsiteX1" fmla="*/ 813229 w 813229"/>
                      <a:gd name="connsiteY1" fmla="*/ 0 h 333133"/>
                      <a:gd name="connsiteX2" fmla="*/ 792088 w 813229"/>
                      <a:gd name="connsiteY2" fmla="*/ 333133 h 333133"/>
                      <a:gd name="connsiteX3" fmla="*/ 0 w 813229"/>
                      <a:gd name="connsiteY3" fmla="*/ 333133 h 333133"/>
                      <a:gd name="connsiteX4" fmla="*/ 115410 w 813229"/>
                      <a:gd name="connsiteY4" fmla="*/ 9340 h 333133"/>
                      <a:gd name="connsiteX0" fmla="*/ 569967 w 1267786"/>
                      <a:gd name="connsiteY0" fmla="*/ 9340 h 370132"/>
                      <a:gd name="connsiteX1" fmla="*/ 1267786 w 1267786"/>
                      <a:gd name="connsiteY1" fmla="*/ 0 h 370132"/>
                      <a:gd name="connsiteX2" fmla="*/ 1246645 w 1267786"/>
                      <a:gd name="connsiteY2" fmla="*/ 333133 h 370132"/>
                      <a:gd name="connsiteX3" fmla="*/ 0 w 1267786"/>
                      <a:gd name="connsiteY3" fmla="*/ 370132 h 370132"/>
                      <a:gd name="connsiteX4" fmla="*/ 569967 w 1267786"/>
                      <a:gd name="connsiteY4" fmla="*/ 9340 h 370132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80703"/>
                      <a:gd name="connsiteX1" fmla="*/ 1267786 w 1267786"/>
                      <a:gd name="connsiteY1" fmla="*/ 0 h 380703"/>
                      <a:gd name="connsiteX2" fmla="*/ 903084 w 1267786"/>
                      <a:gd name="connsiteY2" fmla="*/ 380703 h 380703"/>
                      <a:gd name="connsiteX3" fmla="*/ 0 w 1267786"/>
                      <a:gd name="connsiteY3" fmla="*/ 370132 h 380703"/>
                      <a:gd name="connsiteX4" fmla="*/ 569967 w 1267786"/>
                      <a:gd name="connsiteY4" fmla="*/ 9340 h 380703"/>
                      <a:gd name="connsiteX0" fmla="*/ 569967 w 1267786"/>
                      <a:gd name="connsiteY0" fmla="*/ 9340 h 370132"/>
                      <a:gd name="connsiteX1" fmla="*/ 1267786 w 1267786"/>
                      <a:gd name="connsiteY1" fmla="*/ 0 h 370132"/>
                      <a:gd name="connsiteX2" fmla="*/ 1164342 w 1267786"/>
                      <a:gd name="connsiteY2" fmla="*/ 351014 h 370132"/>
                      <a:gd name="connsiteX3" fmla="*/ 0 w 1267786"/>
                      <a:gd name="connsiteY3" fmla="*/ 370132 h 370132"/>
                      <a:gd name="connsiteX4" fmla="*/ 569967 w 1267786"/>
                      <a:gd name="connsiteY4" fmla="*/ 9340 h 370132"/>
                      <a:gd name="connsiteX0" fmla="*/ 332460 w 1030279"/>
                      <a:gd name="connsiteY0" fmla="*/ 9340 h 370132"/>
                      <a:gd name="connsiteX1" fmla="*/ 1030279 w 1030279"/>
                      <a:gd name="connsiteY1" fmla="*/ 0 h 370132"/>
                      <a:gd name="connsiteX2" fmla="*/ 926835 w 1030279"/>
                      <a:gd name="connsiteY2" fmla="*/ 351014 h 370132"/>
                      <a:gd name="connsiteX3" fmla="*/ 0 w 1030279"/>
                      <a:gd name="connsiteY3" fmla="*/ 370132 h 370132"/>
                      <a:gd name="connsiteX4" fmla="*/ 332460 w 1030279"/>
                      <a:gd name="connsiteY4" fmla="*/ 9340 h 370132"/>
                      <a:gd name="connsiteX0" fmla="*/ 350273 w 1048092"/>
                      <a:gd name="connsiteY0" fmla="*/ 9340 h 358256"/>
                      <a:gd name="connsiteX1" fmla="*/ 1048092 w 1048092"/>
                      <a:gd name="connsiteY1" fmla="*/ 0 h 358256"/>
                      <a:gd name="connsiteX2" fmla="*/ 944648 w 1048092"/>
                      <a:gd name="connsiteY2" fmla="*/ 351014 h 358256"/>
                      <a:gd name="connsiteX3" fmla="*/ 0 w 1048092"/>
                      <a:gd name="connsiteY3" fmla="*/ 358256 h 358256"/>
                      <a:gd name="connsiteX4" fmla="*/ 350273 w 1048092"/>
                      <a:gd name="connsiteY4" fmla="*/ 9340 h 358256"/>
                      <a:gd name="connsiteX0" fmla="*/ 344336 w 1048092"/>
                      <a:gd name="connsiteY0" fmla="*/ 0 h 360791"/>
                      <a:gd name="connsiteX1" fmla="*/ 1048092 w 1048092"/>
                      <a:gd name="connsiteY1" fmla="*/ 2535 h 360791"/>
                      <a:gd name="connsiteX2" fmla="*/ 944648 w 1048092"/>
                      <a:gd name="connsiteY2" fmla="*/ 353549 h 360791"/>
                      <a:gd name="connsiteX3" fmla="*/ 0 w 1048092"/>
                      <a:gd name="connsiteY3" fmla="*/ 360791 h 360791"/>
                      <a:gd name="connsiteX4" fmla="*/ 344336 w 1048092"/>
                      <a:gd name="connsiteY4" fmla="*/ 0 h 360791"/>
                      <a:gd name="connsiteX0" fmla="*/ 344336 w 1059967"/>
                      <a:gd name="connsiteY0" fmla="*/ 0 h 360791"/>
                      <a:gd name="connsiteX1" fmla="*/ 1059967 w 1059967"/>
                      <a:gd name="connsiteY1" fmla="*/ 8472 h 360791"/>
                      <a:gd name="connsiteX2" fmla="*/ 944648 w 1059967"/>
                      <a:gd name="connsiteY2" fmla="*/ 353549 h 360791"/>
                      <a:gd name="connsiteX3" fmla="*/ 0 w 1059967"/>
                      <a:gd name="connsiteY3" fmla="*/ 360791 h 360791"/>
                      <a:gd name="connsiteX4" fmla="*/ 344336 w 1059967"/>
                      <a:gd name="connsiteY4" fmla="*/ 0 h 360791"/>
                      <a:gd name="connsiteX0" fmla="*/ 344336 w 1065905"/>
                      <a:gd name="connsiteY0" fmla="*/ 15278 h 376069"/>
                      <a:gd name="connsiteX1" fmla="*/ 1065905 w 1065905"/>
                      <a:gd name="connsiteY1" fmla="*/ 0 h 376069"/>
                      <a:gd name="connsiteX2" fmla="*/ 944648 w 1065905"/>
                      <a:gd name="connsiteY2" fmla="*/ 368827 h 376069"/>
                      <a:gd name="connsiteX3" fmla="*/ 0 w 1065905"/>
                      <a:gd name="connsiteY3" fmla="*/ 376069 h 376069"/>
                      <a:gd name="connsiteX4" fmla="*/ 344336 w 1065905"/>
                      <a:gd name="connsiteY4" fmla="*/ 15278 h 376069"/>
                      <a:gd name="connsiteX0" fmla="*/ 356211 w 1065905"/>
                      <a:gd name="connsiteY0" fmla="*/ 3403 h 376069"/>
                      <a:gd name="connsiteX1" fmla="*/ 1065905 w 1065905"/>
                      <a:gd name="connsiteY1" fmla="*/ 0 h 376069"/>
                      <a:gd name="connsiteX2" fmla="*/ 944648 w 1065905"/>
                      <a:gd name="connsiteY2" fmla="*/ 368827 h 376069"/>
                      <a:gd name="connsiteX3" fmla="*/ 0 w 1065905"/>
                      <a:gd name="connsiteY3" fmla="*/ 376069 h 376069"/>
                      <a:gd name="connsiteX4" fmla="*/ 356211 w 1065905"/>
                      <a:gd name="connsiteY4" fmla="*/ 3403 h 376069"/>
                      <a:gd name="connsiteX0" fmla="*/ 356211 w 1170279"/>
                      <a:gd name="connsiteY0" fmla="*/ 3403 h 380703"/>
                      <a:gd name="connsiteX1" fmla="*/ 1065905 w 1170279"/>
                      <a:gd name="connsiteY1" fmla="*/ 0 h 380703"/>
                      <a:gd name="connsiteX2" fmla="*/ 1170279 w 1170279"/>
                      <a:gd name="connsiteY2" fmla="*/ 380703 h 380703"/>
                      <a:gd name="connsiteX3" fmla="*/ 0 w 1170279"/>
                      <a:gd name="connsiteY3" fmla="*/ 376069 h 380703"/>
                      <a:gd name="connsiteX4" fmla="*/ 356211 w 1170279"/>
                      <a:gd name="connsiteY4" fmla="*/ 3403 h 380703"/>
                      <a:gd name="connsiteX0" fmla="*/ 100891 w 914959"/>
                      <a:gd name="connsiteY0" fmla="*/ 3403 h 382007"/>
                      <a:gd name="connsiteX1" fmla="*/ 810585 w 914959"/>
                      <a:gd name="connsiteY1" fmla="*/ 0 h 382007"/>
                      <a:gd name="connsiteX2" fmla="*/ 914959 w 914959"/>
                      <a:gd name="connsiteY2" fmla="*/ 380703 h 382007"/>
                      <a:gd name="connsiteX3" fmla="*/ 0 w 914959"/>
                      <a:gd name="connsiteY3" fmla="*/ 382007 h 382007"/>
                      <a:gd name="connsiteX4" fmla="*/ 100891 w 914959"/>
                      <a:gd name="connsiteY4" fmla="*/ 3403 h 382007"/>
                      <a:gd name="connsiteX0" fmla="*/ 112766 w 914959"/>
                      <a:gd name="connsiteY0" fmla="*/ 0 h 384541"/>
                      <a:gd name="connsiteX1" fmla="*/ 810585 w 914959"/>
                      <a:gd name="connsiteY1" fmla="*/ 2534 h 384541"/>
                      <a:gd name="connsiteX2" fmla="*/ 914959 w 914959"/>
                      <a:gd name="connsiteY2" fmla="*/ 383237 h 384541"/>
                      <a:gd name="connsiteX3" fmla="*/ 0 w 914959"/>
                      <a:gd name="connsiteY3" fmla="*/ 384541 h 384541"/>
                      <a:gd name="connsiteX4" fmla="*/ 112766 w 914959"/>
                      <a:gd name="connsiteY4" fmla="*/ 0 h 384541"/>
                      <a:gd name="connsiteX0" fmla="*/ 112766 w 1146528"/>
                      <a:gd name="connsiteY0" fmla="*/ 0 h 384541"/>
                      <a:gd name="connsiteX1" fmla="*/ 810585 w 1146528"/>
                      <a:gd name="connsiteY1" fmla="*/ 2534 h 384541"/>
                      <a:gd name="connsiteX2" fmla="*/ 1146528 w 1146528"/>
                      <a:gd name="connsiteY2" fmla="*/ 371362 h 384541"/>
                      <a:gd name="connsiteX3" fmla="*/ 0 w 1146528"/>
                      <a:gd name="connsiteY3" fmla="*/ 384541 h 384541"/>
                      <a:gd name="connsiteX4" fmla="*/ 112766 w 1146528"/>
                      <a:gd name="connsiteY4" fmla="*/ 0 h 384541"/>
                      <a:gd name="connsiteX0" fmla="*/ 0 w 1033762"/>
                      <a:gd name="connsiteY0" fmla="*/ 0 h 372666"/>
                      <a:gd name="connsiteX1" fmla="*/ 697819 w 1033762"/>
                      <a:gd name="connsiteY1" fmla="*/ 2534 h 372666"/>
                      <a:gd name="connsiteX2" fmla="*/ 1033762 w 1033762"/>
                      <a:gd name="connsiteY2" fmla="*/ 371362 h 372666"/>
                      <a:gd name="connsiteX3" fmla="*/ 106928 w 1033762"/>
                      <a:gd name="connsiteY3" fmla="*/ 372666 h 372666"/>
                      <a:gd name="connsiteX4" fmla="*/ 0 w 1033762"/>
                      <a:gd name="connsiteY4" fmla="*/ 0 h 372666"/>
                      <a:gd name="connsiteX0" fmla="*/ 0 w 1033762"/>
                      <a:gd name="connsiteY0" fmla="*/ 0 h 371362"/>
                      <a:gd name="connsiteX1" fmla="*/ 697819 w 1033762"/>
                      <a:gd name="connsiteY1" fmla="*/ 2534 h 371362"/>
                      <a:gd name="connsiteX2" fmla="*/ 1033762 w 1033762"/>
                      <a:gd name="connsiteY2" fmla="*/ 371362 h 371362"/>
                      <a:gd name="connsiteX3" fmla="*/ 166304 w 1033762"/>
                      <a:gd name="connsiteY3" fmla="*/ 366729 h 371362"/>
                      <a:gd name="connsiteX4" fmla="*/ 0 w 1033762"/>
                      <a:gd name="connsiteY4" fmla="*/ 0 h 371362"/>
                      <a:gd name="connsiteX0" fmla="*/ 0 w 1033762"/>
                      <a:gd name="connsiteY0" fmla="*/ 0 h 371362"/>
                      <a:gd name="connsiteX1" fmla="*/ 697819 w 1033762"/>
                      <a:gd name="connsiteY1" fmla="*/ 2534 h 371362"/>
                      <a:gd name="connsiteX2" fmla="*/ 1033762 w 1033762"/>
                      <a:gd name="connsiteY2" fmla="*/ 371362 h 371362"/>
                      <a:gd name="connsiteX3" fmla="*/ 100990 w 1033762"/>
                      <a:gd name="connsiteY3" fmla="*/ 366729 h 371362"/>
                      <a:gd name="connsiteX4" fmla="*/ 0 w 1033762"/>
                      <a:gd name="connsiteY4" fmla="*/ 0 h 371362"/>
                      <a:gd name="connsiteX0" fmla="*/ 0 w 1259394"/>
                      <a:gd name="connsiteY0" fmla="*/ 0 h 366729"/>
                      <a:gd name="connsiteX1" fmla="*/ 697819 w 1259394"/>
                      <a:gd name="connsiteY1" fmla="*/ 2534 h 366729"/>
                      <a:gd name="connsiteX2" fmla="*/ 1259394 w 1259394"/>
                      <a:gd name="connsiteY2" fmla="*/ 365424 h 366729"/>
                      <a:gd name="connsiteX3" fmla="*/ 100990 w 1259394"/>
                      <a:gd name="connsiteY3" fmla="*/ 366729 h 366729"/>
                      <a:gd name="connsiteX4" fmla="*/ 0 w 1259394"/>
                      <a:gd name="connsiteY4" fmla="*/ 0 h 366729"/>
                      <a:gd name="connsiteX0" fmla="*/ 0 w 1259394"/>
                      <a:gd name="connsiteY0" fmla="*/ 0 h 372666"/>
                      <a:gd name="connsiteX1" fmla="*/ 697819 w 1259394"/>
                      <a:gd name="connsiteY1" fmla="*/ 2534 h 372666"/>
                      <a:gd name="connsiteX2" fmla="*/ 1259394 w 1259394"/>
                      <a:gd name="connsiteY2" fmla="*/ 365424 h 372666"/>
                      <a:gd name="connsiteX3" fmla="*/ 350372 w 1259394"/>
                      <a:gd name="connsiteY3" fmla="*/ 372666 h 372666"/>
                      <a:gd name="connsiteX4" fmla="*/ 0 w 1259394"/>
                      <a:gd name="connsiteY4" fmla="*/ 0 h 372666"/>
                      <a:gd name="connsiteX0" fmla="*/ 0 w 1253108"/>
                      <a:gd name="connsiteY0" fmla="*/ 17186 h 370132"/>
                      <a:gd name="connsiteX1" fmla="*/ 691533 w 1253108"/>
                      <a:gd name="connsiteY1" fmla="*/ 0 h 370132"/>
                      <a:gd name="connsiteX2" fmla="*/ 1253108 w 1253108"/>
                      <a:gd name="connsiteY2" fmla="*/ 362890 h 370132"/>
                      <a:gd name="connsiteX3" fmla="*/ 344086 w 1253108"/>
                      <a:gd name="connsiteY3" fmla="*/ 370132 h 370132"/>
                      <a:gd name="connsiteX4" fmla="*/ 0 w 1253108"/>
                      <a:gd name="connsiteY4" fmla="*/ 17186 h 370132"/>
                      <a:gd name="connsiteX0" fmla="*/ 0 w 1253108"/>
                      <a:gd name="connsiteY0" fmla="*/ 0 h 352946"/>
                      <a:gd name="connsiteX1" fmla="*/ 699915 w 1253108"/>
                      <a:gd name="connsiteY1" fmla="*/ 9929 h 352946"/>
                      <a:gd name="connsiteX2" fmla="*/ 1253108 w 1253108"/>
                      <a:gd name="connsiteY2" fmla="*/ 345704 h 352946"/>
                      <a:gd name="connsiteX3" fmla="*/ 344086 w 1253108"/>
                      <a:gd name="connsiteY3" fmla="*/ 352946 h 352946"/>
                      <a:gd name="connsiteX4" fmla="*/ 0 w 1253108"/>
                      <a:gd name="connsiteY4" fmla="*/ 0 h 352946"/>
                      <a:gd name="connsiteX0" fmla="*/ 0 w 1253108"/>
                      <a:gd name="connsiteY0" fmla="*/ 0 h 352946"/>
                      <a:gd name="connsiteX1" fmla="*/ 691533 w 1253108"/>
                      <a:gd name="connsiteY1" fmla="*/ 2534 h 352946"/>
                      <a:gd name="connsiteX2" fmla="*/ 1253108 w 1253108"/>
                      <a:gd name="connsiteY2" fmla="*/ 345704 h 352946"/>
                      <a:gd name="connsiteX3" fmla="*/ 344086 w 1253108"/>
                      <a:gd name="connsiteY3" fmla="*/ 352946 h 352946"/>
                      <a:gd name="connsiteX4" fmla="*/ 0 w 1253108"/>
                      <a:gd name="connsiteY4" fmla="*/ 0 h 352946"/>
                      <a:gd name="connsiteX0" fmla="*/ 0 w 1261491"/>
                      <a:gd name="connsiteY0" fmla="*/ 0 h 352946"/>
                      <a:gd name="connsiteX1" fmla="*/ 691533 w 1261491"/>
                      <a:gd name="connsiteY1" fmla="*/ 2534 h 352946"/>
                      <a:gd name="connsiteX2" fmla="*/ 1261491 w 1261491"/>
                      <a:gd name="connsiteY2" fmla="*/ 348170 h 352946"/>
                      <a:gd name="connsiteX3" fmla="*/ 344086 w 1261491"/>
                      <a:gd name="connsiteY3" fmla="*/ 352946 h 352946"/>
                      <a:gd name="connsiteX4" fmla="*/ 0 w 1261491"/>
                      <a:gd name="connsiteY4" fmla="*/ 0 h 352946"/>
                      <a:gd name="connsiteX0" fmla="*/ 0 w 1261491"/>
                      <a:gd name="connsiteY0" fmla="*/ 0 h 352946"/>
                      <a:gd name="connsiteX1" fmla="*/ 685246 w 1261491"/>
                      <a:gd name="connsiteY1" fmla="*/ 69 h 352946"/>
                      <a:gd name="connsiteX2" fmla="*/ 1261491 w 1261491"/>
                      <a:gd name="connsiteY2" fmla="*/ 348170 h 352946"/>
                      <a:gd name="connsiteX3" fmla="*/ 344086 w 1261491"/>
                      <a:gd name="connsiteY3" fmla="*/ 352946 h 352946"/>
                      <a:gd name="connsiteX4" fmla="*/ 0 w 1261491"/>
                      <a:gd name="connsiteY4" fmla="*/ 0 h 352946"/>
                      <a:gd name="connsiteX0" fmla="*/ 0 w 1261491"/>
                      <a:gd name="connsiteY0" fmla="*/ 7326 h 352877"/>
                      <a:gd name="connsiteX1" fmla="*/ 685246 w 1261491"/>
                      <a:gd name="connsiteY1" fmla="*/ 0 h 352877"/>
                      <a:gd name="connsiteX2" fmla="*/ 1261491 w 1261491"/>
                      <a:gd name="connsiteY2" fmla="*/ 348101 h 352877"/>
                      <a:gd name="connsiteX3" fmla="*/ 344086 w 1261491"/>
                      <a:gd name="connsiteY3" fmla="*/ 352877 h 352877"/>
                      <a:gd name="connsiteX4" fmla="*/ 0 w 1261491"/>
                      <a:gd name="connsiteY4" fmla="*/ 7326 h 352877"/>
                      <a:gd name="connsiteX0" fmla="*/ 0 w 1267778"/>
                      <a:gd name="connsiteY0" fmla="*/ 0 h 352946"/>
                      <a:gd name="connsiteX1" fmla="*/ 691533 w 1267778"/>
                      <a:gd name="connsiteY1" fmla="*/ 69 h 352946"/>
                      <a:gd name="connsiteX2" fmla="*/ 1267778 w 1267778"/>
                      <a:gd name="connsiteY2" fmla="*/ 348170 h 352946"/>
                      <a:gd name="connsiteX3" fmla="*/ 350373 w 1267778"/>
                      <a:gd name="connsiteY3" fmla="*/ 352946 h 352946"/>
                      <a:gd name="connsiteX4" fmla="*/ 0 w 1267778"/>
                      <a:gd name="connsiteY4" fmla="*/ 0 h 352946"/>
                      <a:gd name="connsiteX0" fmla="*/ 0 w 1267778"/>
                      <a:gd name="connsiteY0" fmla="*/ 0 h 352946"/>
                      <a:gd name="connsiteX1" fmla="*/ 691533 w 1267778"/>
                      <a:gd name="connsiteY1" fmla="*/ 69 h 352946"/>
                      <a:gd name="connsiteX2" fmla="*/ 1267778 w 1267778"/>
                      <a:gd name="connsiteY2" fmla="*/ 350634 h 352946"/>
                      <a:gd name="connsiteX3" fmla="*/ 350373 w 1267778"/>
                      <a:gd name="connsiteY3" fmla="*/ 352946 h 352946"/>
                      <a:gd name="connsiteX4" fmla="*/ 0 w 1267778"/>
                      <a:gd name="connsiteY4" fmla="*/ 0 h 352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7778" h="352946">
                        <a:moveTo>
                          <a:pt x="0" y="0"/>
                        </a:moveTo>
                        <a:lnTo>
                          <a:pt x="691533" y="69"/>
                        </a:lnTo>
                        <a:lnTo>
                          <a:pt x="1267778" y="350634"/>
                        </a:lnTo>
                        <a:lnTo>
                          <a:pt x="350373" y="3529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4">
                          <a:lumMod val="80000"/>
                          <a:lumOff val="20000"/>
                        </a:schemeClr>
                      </a:gs>
                      <a:gs pos="68000">
                        <a:schemeClr val="accent4">
                          <a:lumMod val="8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05E4976-E763-491A-9DDD-26822A989CBB}"/>
                    </a:ext>
                  </a:extLst>
                </p:cNvPr>
                <p:cNvSpPr/>
                <p:nvPr/>
              </p:nvSpPr>
              <p:spPr>
                <a:xfrm>
                  <a:off x="827584" y="5368840"/>
                  <a:ext cx="4032448" cy="123668"/>
                </a:xfrm>
                <a:prstGeom prst="ellipse">
                  <a:avLst/>
                </a:prstGeom>
                <a:solidFill>
                  <a:schemeClr val="tx1">
                    <a:alpha val="5000"/>
                  </a:schemeClr>
                </a:solidFill>
                <a:ln>
                  <a:noFill/>
                </a:ln>
                <a:effectLst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47C4F6DB-741E-4526-B20F-2FA458607C5F}"/>
                    </a:ext>
                  </a:extLst>
                </p:cNvPr>
                <p:cNvGrpSpPr/>
                <p:nvPr/>
              </p:nvGrpSpPr>
              <p:grpSpPr>
                <a:xfrm>
                  <a:off x="539552" y="5789608"/>
                  <a:ext cx="4608513" cy="447107"/>
                  <a:chOff x="539552" y="5789608"/>
                  <a:chExt cx="3596931" cy="447107"/>
                </a:xfrm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022670EC-B7BC-4BE3-9BB7-6F7C3EF3FBF8}"/>
                      </a:ext>
                    </a:extLst>
                  </p:cNvPr>
                  <p:cNvSpPr/>
                  <p:nvPr/>
                </p:nvSpPr>
                <p:spPr>
                  <a:xfrm>
                    <a:off x="539552" y="5789608"/>
                    <a:ext cx="720080" cy="44710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/>
                      </a:gs>
                      <a:gs pos="68000">
                        <a:schemeClr val="accent2">
                          <a:lumMod val="90000"/>
                          <a:lumOff val="1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74901A80-3BB4-4FF5-B9BD-B1620229DA28}"/>
                      </a:ext>
                    </a:extLst>
                  </p:cNvPr>
                  <p:cNvSpPr/>
                  <p:nvPr/>
                </p:nvSpPr>
                <p:spPr>
                  <a:xfrm>
                    <a:off x="1258764" y="5789608"/>
                    <a:ext cx="720080" cy="44710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68000">
                        <a:schemeClr val="accent1">
                          <a:lumMod val="90000"/>
                          <a:lumOff val="1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738A4203-7D6E-4D29-A820-3D9AA736200E}"/>
                      </a:ext>
                    </a:extLst>
                  </p:cNvPr>
                  <p:cNvSpPr/>
                  <p:nvPr/>
                </p:nvSpPr>
                <p:spPr>
                  <a:xfrm>
                    <a:off x="1977977" y="5789608"/>
                    <a:ext cx="720080" cy="44710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6">
                          <a:lumMod val="90000"/>
                        </a:schemeClr>
                      </a:gs>
                      <a:gs pos="68000">
                        <a:schemeClr val="accent6">
                          <a:lumMod val="75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F670D21A-5CCF-4C89-804C-1246B791B331}"/>
                      </a:ext>
                    </a:extLst>
                  </p:cNvPr>
                  <p:cNvSpPr/>
                  <p:nvPr/>
                </p:nvSpPr>
                <p:spPr>
                  <a:xfrm>
                    <a:off x="2697190" y="5789608"/>
                    <a:ext cx="720080" cy="44710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3">
                          <a:lumMod val="100000"/>
                        </a:schemeClr>
                      </a:gs>
                      <a:gs pos="68000">
                        <a:schemeClr val="accent3">
                          <a:lumMod val="90000"/>
                          <a:lumOff val="1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1751A223-8AA0-4A93-8B36-D3B5997D268D}"/>
                      </a:ext>
                    </a:extLst>
                  </p:cNvPr>
                  <p:cNvSpPr/>
                  <p:nvPr/>
                </p:nvSpPr>
                <p:spPr>
                  <a:xfrm>
                    <a:off x="3416403" y="5789608"/>
                    <a:ext cx="720080" cy="44710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4"/>
                      </a:gs>
                      <a:gs pos="68000">
                        <a:schemeClr val="accent4">
                          <a:lumMod val="90000"/>
                          <a:lumOff val="1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FE75C6A9-C20B-49F2-8219-F99C4D54B02E}"/>
                    </a:ext>
                  </a:extLst>
                </p:cNvPr>
                <p:cNvSpPr/>
                <p:nvPr/>
              </p:nvSpPr>
              <p:spPr>
                <a:xfrm>
                  <a:off x="206600" y="5767246"/>
                  <a:ext cx="5269469" cy="74325"/>
                </a:xfrm>
                <a:prstGeom prst="ellipse">
                  <a:avLst/>
                </a:prstGeom>
                <a:solidFill>
                  <a:schemeClr val="bg1">
                    <a:alpha val="29000"/>
                  </a:schemeClr>
                </a:solidFill>
                <a:ln>
                  <a:noFill/>
                </a:ln>
                <a:effectLst>
                  <a:glow rad="12700">
                    <a:schemeClr val="bg1">
                      <a:alpha val="6000"/>
                    </a:schemeClr>
                  </a:glo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098943A3-347C-45A6-A0A8-50553CA3452D}"/>
                  </a:ext>
                </a:extLst>
              </p:cNvPr>
              <p:cNvGrpSpPr/>
              <p:nvPr/>
            </p:nvGrpSpPr>
            <p:grpSpPr>
              <a:xfrm>
                <a:off x="8894537" y="430322"/>
                <a:ext cx="1743491" cy="2099923"/>
                <a:chOff x="8894537" y="430322"/>
                <a:chExt cx="1743491" cy="2099923"/>
              </a:xfrm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A7024A46-E4E7-478D-817F-D3B521EB140A}"/>
                    </a:ext>
                  </a:extLst>
                </p:cNvPr>
                <p:cNvSpPr/>
                <p:nvPr/>
              </p:nvSpPr>
              <p:spPr>
                <a:xfrm>
                  <a:off x="9241652" y="782847"/>
                  <a:ext cx="347472" cy="902451"/>
                </a:xfrm>
                <a:custGeom>
                  <a:avLst/>
                  <a:gdLst>
                    <a:gd name="connsiteX0" fmla="*/ 46527 w 544812"/>
                    <a:gd name="connsiteY0" fmla="*/ 1160562 h 1444797"/>
                    <a:gd name="connsiteX1" fmla="*/ 46527 w 544812"/>
                    <a:gd name="connsiteY1" fmla="*/ 1237667 h 1444797"/>
                    <a:gd name="connsiteX2" fmla="*/ 498284 w 544812"/>
                    <a:gd name="connsiteY2" fmla="*/ 1237667 h 1444797"/>
                    <a:gd name="connsiteX3" fmla="*/ 498284 w 544812"/>
                    <a:gd name="connsiteY3" fmla="*/ 1160562 h 1444797"/>
                    <a:gd name="connsiteX4" fmla="*/ 46527 w 544812"/>
                    <a:gd name="connsiteY4" fmla="*/ 1038223 h 1444797"/>
                    <a:gd name="connsiteX5" fmla="*/ 46527 w 544812"/>
                    <a:gd name="connsiteY5" fmla="*/ 1115328 h 1444797"/>
                    <a:gd name="connsiteX6" fmla="*/ 498284 w 544812"/>
                    <a:gd name="connsiteY6" fmla="*/ 1115328 h 1444797"/>
                    <a:gd name="connsiteX7" fmla="*/ 498284 w 544812"/>
                    <a:gd name="connsiteY7" fmla="*/ 1038223 h 1444797"/>
                    <a:gd name="connsiteX8" fmla="*/ 46527 w 544812"/>
                    <a:gd name="connsiteY8" fmla="*/ 919882 h 1444797"/>
                    <a:gd name="connsiteX9" fmla="*/ 46527 w 544812"/>
                    <a:gd name="connsiteY9" fmla="*/ 996987 h 1444797"/>
                    <a:gd name="connsiteX10" fmla="*/ 498284 w 544812"/>
                    <a:gd name="connsiteY10" fmla="*/ 996987 h 1444797"/>
                    <a:gd name="connsiteX11" fmla="*/ 498284 w 544812"/>
                    <a:gd name="connsiteY11" fmla="*/ 919882 h 1444797"/>
                    <a:gd name="connsiteX12" fmla="*/ 46527 w 544812"/>
                    <a:gd name="connsiteY12" fmla="*/ 797544 h 1444797"/>
                    <a:gd name="connsiteX13" fmla="*/ 46527 w 544812"/>
                    <a:gd name="connsiteY13" fmla="*/ 874649 h 1444797"/>
                    <a:gd name="connsiteX14" fmla="*/ 498284 w 544812"/>
                    <a:gd name="connsiteY14" fmla="*/ 874649 h 1444797"/>
                    <a:gd name="connsiteX15" fmla="*/ 498284 w 544812"/>
                    <a:gd name="connsiteY15" fmla="*/ 797544 h 1444797"/>
                    <a:gd name="connsiteX16" fmla="*/ 46527 w 544812"/>
                    <a:gd name="connsiteY16" fmla="*/ 675206 h 1444797"/>
                    <a:gd name="connsiteX17" fmla="*/ 46527 w 544812"/>
                    <a:gd name="connsiteY17" fmla="*/ 752311 h 1444797"/>
                    <a:gd name="connsiteX18" fmla="*/ 498284 w 544812"/>
                    <a:gd name="connsiteY18" fmla="*/ 752311 h 1444797"/>
                    <a:gd name="connsiteX19" fmla="*/ 498284 w 544812"/>
                    <a:gd name="connsiteY19" fmla="*/ 675206 h 1444797"/>
                    <a:gd name="connsiteX20" fmla="*/ 46527 w 544812"/>
                    <a:gd name="connsiteY20" fmla="*/ 552867 h 1444797"/>
                    <a:gd name="connsiteX21" fmla="*/ 46527 w 544812"/>
                    <a:gd name="connsiteY21" fmla="*/ 629972 h 1444797"/>
                    <a:gd name="connsiteX22" fmla="*/ 498284 w 544812"/>
                    <a:gd name="connsiteY22" fmla="*/ 629972 h 1444797"/>
                    <a:gd name="connsiteX23" fmla="*/ 498284 w 544812"/>
                    <a:gd name="connsiteY23" fmla="*/ 552867 h 1444797"/>
                    <a:gd name="connsiteX24" fmla="*/ 46527 w 544812"/>
                    <a:gd name="connsiteY24" fmla="*/ 430529 h 1444797"/>
                    <a:gd name="connsiteX25" fmla="*/ 46527 w 544812"/>
                    <a:gd name="connsiteY25" fmla="*/ 507634 h 1444797"/>
                    <a:gd name="connsiteX26" fmla="*/ 498284 w 544812"/>
                    <a:gd name="connsiteY26" fmla="*/ 507634 h 1444797"/>
                    <a:gd name="connsiteX27" fmla="*/ 498284 w 544812"/>
                    <a:gd name="connsiteY27" fmla="*/ 430529 h 1444797"/>
                    <a:gd name="connsiteX28" fmla="*/ 46527 w 544812"/>
                    <a:gd name="connsiteY28" fmla="*/ 308190 h 1444797"/>
                    <a:gd name="connsiteX29" fmla="*/ 46527 w 544812"/>
                    <a:gd name="connsiteY29" fmla="*/ 385295 h 1444797"/>
                    <a:gd name="connsiteX30" fmla="*/ 498284 w 544812"/>
                    <a:gd name="connsiteY30" fmla="*/ 385295 h 1444797"/>
                    <a:gd name="connsiteX31" fmla="*/ 498284 w 544812"/>
                    <a:gd name="connsiteY31" fmla="*/ 308190 h 1444797"/>
                    <a:gd name="connsiteX32" fmla="*/ 46527 w 544812"/>
                    <a:gd name="connsiteY32" fmla="*/ 185852 h 1444797"/>
                    <a:gd name="connsiteX33" fmla="*/ 46527 w 544812"/>
                    <a:gd name="connsiteY33" fmla="*/ 262957 h 1444797"/>
                    <a:gd name="connsiteX34" fmla="*/ 498284 w 544812"/>
                    <a:gd name="connsiteY34" fmla="*/ 262957 h 1444797"/>
                    <a:gd name="connsiteX35" fmla="*/ 498284 w 544812"/>
                    <a:gd name="connsiteY35" fmla="*/ 185852 h 1444797"/>
                    <a:gd name="connsiteX36" fmla="*/ 48758 w 544812"/>
                    <a:gd name="connsiteY36" fmla="*/ 0 h 1444797"/>
                    <a:gd name="connsiteX37" fmla="*/ 95284 w 544812"/>
                    <a:gd name="connsiteY37" fmla="*/ 0 h 1444797"/>
                    <a:gd name="connsiteX38" fmla="*/ 95284 w 544812"/>
                    <a:gd name="connsiteY38" fmla="*/ 82647 h 1444797"/>
                    <a:gd name="connsiteX39" fmla="*/ 544812 w 544812"/>
                    <a:gd name="connsiteY39" fmla="*/ 82647 h 1444797"/>
                    <a:gd name="connsiteX40" fmla="*/ 544812 w 544812"/>
                    <a:gd name="connsiteY40" fmla="*/ 1444797 h 1444797"/>
                    <a:gd name="connsiteX41" fmla="*/ 0 w 544812"/>
                    <a:gd name="connsiteY41" fmla="*/ 1444797 h 1444797"/>
                    <a:gd name="connsiteX42" fmla="*/ 0 w 544812"/>
                    <a:gd name="connsiteY42" fmla="*/ 82647 h 1444797"/>
                    <a:gd name="connsiteX43" fmla="*/ 48758 w 544812"/>
                    <a:gd name="connsiteY43" fmla="*/ 82647 h 1444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544812" h="1444797">
                      <a:moveTo>
                        <a:pt x="46527" y="1160562"/>
                      </a:moveTo>
                      <a:lnTo>
                        <a:pt x="46527" y="1237667"/>
                      </a:lnTo>
                      <a:lnTo>
                        <a:pt x="498284" y="1237667"/>
                      </a:lnTo>
                      <a:lnTo>
                        <a:pt x="498284" y="1160562"/>
                      </a:lnTo>
                      <a:close/>
                      <a:moveTo>
                        <a:pt x="46527" y="1038223"/>
                      </a:moveTo>
                      <a:lnTo>
                        <a:pt x="46527" y="1115328"/>
                      </a:lnTo>
                      <a:lnTo>
                        <a:pt x="498284" y="1115328"/>
                      </a:lnTo>
                      <a:lnTo>
                        <a:pt x="498284" y="1038223"/>
                      </a:lnTo>
                      <a:close/>
                      <a:moveTo>
                        <a:pt x="46527" y="919882"/>
                      </a:moveTo>
                      <a:lnTo>
                        <a:pt x="46527" y="996987"/>
                      </a:lnTo>
                      <a:lnTo>
                        <a:pt x="498284" y="996987"/>
                      </a:lnTo>
                      <a:lnTo>
                        <a:pt x="498284" y="919882"/>
                      </a:lnTo>
                      <a:close/>
                      <a:moveTo>
                        <a:pt x="46527" y="797544"/>
                      </a:moveTo>
                      <a:lnTo>
                        <a:pt x="46527" y="874649"/>
                      </a:lnTo>
                      <a:lnTo>
                        <a:pt x="498284" y="874649"/>
                      </a:lnTo>
                      <a:lnTo>
                        <a:pt x="498284" y="797544"/>
                      </a:lnTo>
                      <a:close/>
                      <a:moveTo>
                        <a:pt x="46527" y="675206"/>
                      </a:moveTo>
                      <a:lnTo>
                        <a:pt x="46527" y="752311"/>
                      </a:lnTo>
                      <a:lnTo>
                        <a:pt x="498284" y="752311"/>
                      </a:lnTo>
                      <a:lnTo>
                        <a:pt x="498284" y="675206"/>
                      </a:lnTo>
                      <a:close/>
                      <a:moveTo>
                        <a:pt x="46527" y="552867"/>
                      </a:moveTo>
                      <a:lnTo>
                        <a:pt x="46527" y="629972"/>
                      </a:lnTo>
                      <a:lnTo>
                        <a:pt x="498284" y="629972"/>
                      </a:lnTo>
                      <a:lnTo>
                        <a:pt x="498284" y="552867"/>
                      </a:lnTo>
                      <a:close/>
                      <a:moveTo>
                        <a:pt x="46527" y="430529"/>
                      </a:moveTo>
                      <a:lnTo>
                        <a:pt x="46527" y="507634"/>
                      </a:lnTo>
                      <a:lnTo>
                        <a:pt x="498284" y="507634"/>
                      </a:lnTo>
                      <a:lnTo>
                        <a:pt x="498284" y="430529"/>
                      </a:lnTo>
                      <a:close/>
                      <a:moveTo>
                        <a:pt x="46527" y="308190"/>
                      </a:moveTo>
                      <a:lnTo>
                        <a:pt x="46527" y="385295"/>
                      </a:lnTo>
                      <a:lnTo>
                        <a:pt x="498284" y="385295"/>
                      </a:lnTo>
                      <a:lnTo>
                        <a:pt x="498284" y="308190"/>
                      </a:lnTo>
                      <a:close/>
                      <a:moveTo>
                        <a:pt x="46527" y="185852"/>
                      </a:moveTo>
                      <a:lnTo>
                        <a:pt x="46527" y="262957"/>
                      </a:lnTo>
                      <a:lnTo>
                        <a:pt x="498284" y="262957"/>
                      </a:lnTo>
                      <a:lnTo>
                        <a:pt x="498284" y="185852"/>
                      </a:lnTo>
                      <a:close/>
                      <a:moveTo>
                        <a:pt x="48758" y="0"/>
                      </a:moveTo>
                      <a:lnTo>
                        <a:pt x="95284" y="0"/>
                      </a:lnTo>
                      <a:lnTo>
                        <a:pt x="95284" y="82647"/>
                      </a:lnTo>
                      <a:lnTo>
                        <a:pt x="544812" y="82647"/>
                      </a:lnTo>
                      <a:lnTo>
                        <a:pt x="544812" y="1444797"/>
                      </a:lnTo>
                      <a:lnTo>
                        <a:pt x="0" y="1444797"/>
                      </a:lnTo>
                      <a:lnTo>
                        <a:pt x="0" y="82647"/>
                      </a:lnTo>
                      <a:lnTo>
                        <a:pt x="48758" y="82647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F98FE7BC-093A-4CE2-9FE8-2381CD925FDB}"/>
                    </a:ext>
                  </a:extLst>
                </p:cNvPr>
                <p:cNvSpPr/>
                <p:nvPr/>
              </p:nvSpPr>
              <p:spPr>
                <a:xfrm>
                  <a:off x="8894537" y="1336358"/>
                  <a:ext cx="347472" cy="915497"/>
                </a:xfrm>
                <a:custGeom>
                  <a:avLst/>
                  <a:gdLst>
                    <a:gd name="connsiteX0" fmla="*/ 626340 w 817827"/>
                    <a:gd name="connsiteY0" fmla="*/ 1213401 h 1465684"/>
                    <a:gd name="connsiteX1" fmla="*/ 626340 w 817827"/>
                    <a:gd name="connsiteY1" fmla="*/ 1303150 h 1465684"/>
                    <a:gd name="connsiteX2" fmla="*/ 745634 w 817827"/>
                    <a:gd name="connsiteY2" fmla="*/ 1303150 h 1465684"/>
                    <a:gd name="connsiteX3" fmla="*/ 745634 w 817827"/>
                    <a:gd name="connsiteY3" fmla="*/ 1213401 h 1465684"/>
                    <a:gd name="connsiteX4" fmla="*/ 441624 w 817827"/>
                    <a:gd name="connsiteY4" fmla="*/ 1213401 h 1465684"/>
                    <a:gd name="connsiteX5" fmla="*/ 441624 w 817827"/>
                    <a:gd name="connsiteY5" fmla="*/ 1303150 h 1465684"/>
                    <a:gd name="connsiteX6" fmla="*/ 560919 w 817827"/>
                    <a:gd name="connsiteY6" fmla="*/ 1303150 h 1465684"/>
                    <a:gd name="connsiteX7" fmla="*/ 560919 w 817827"/>
                    <a:gd name="connsiteY7" fmla="*/ 1213401 h 1465684"/>
                    <a:gd name="connsiteX8" fmla="*/ 72193 w 817827"/>
                    <a:gd name="connsiteY8" fmla="*/ 1213401 h 1465684"/>
                    <a:gd name="connsiteX9" fmla="*/ 72193 w 817827"/>
                    <a:gd name="connsiteY9" fmla="*/ 1303150 h 1465684"/>
                    <a:gd name="connsiteX10" fmla="*/ 191488 w 817827"/>
                    <a:gd name="connsiteY10" fmla="*/ 1303150 h 1465684"/>
                    <a:gd name="connsiteX11" fmla="*/ 191488 w 817827"/>
                    <a:gd name="connsiteY11" fmla="*/ 1213401 h 1465684"/>
                    <a:gd name="connsiteX12" fmla="*/ 626340 w 817827"/>
                    <a:gd name="connsiteY12" fmla="*/ 1070999 h 1465684"/>
                    <a:gd name="connsiteX13" fmla="*/ 626340 w 817827"/>
                    <a:gd name="connsiteY13" fmla="*/ 1160749 h 1465684"/>
                    <a:gd name="connsiteX14" fmla="*/ 745634 w 817827"/>
                    <a:gd name="connsiteY14" fmla="*/ 1160749 h 1465684"/>
                    <a:gd name="connsiteX15" fmla="*/ 745634 w 817827"/>
                    <a:gd name="connsiteY15" fmla="*/ 1070999 h 1465684"/>
                    <a:gd name="connsiteX16" fmla="*/ 441624 w 817827"/>
                    <a:gd name="connsiteY16" fmla="*/ 1070999 h 1465684"/>
                    <a:gd name="connsiteX17" fmla="*/ 441624 w 817827"/>
                    <a:gd name="connsiteY17" fmla="*/ 1160749 h 1465684"/>
                    <a:gd name="connsiteX18" fmla="*/ 560919 w 817827"/>
                    <a:gd name="connsiteY18" fmla="*/ 1160749 h 1465684"/>
                    <a:gd name="connsiteX19" fmla="*/ 560919 w 817827"/>
                    <a:gd name="connsiteY19" fmla="*/ 1070999 h 1465684"/>
                    <a:gd name="connsiteX20" fmla="*/ 256909 w 817827"/>
                    <a:gd name="connsiteY20" fmla="*/ 1070999 h 1465684"/>
                    <a:gd name="connsiteX21" fmla="*/ 256909 w 817827"/>
                    <a:gd name="connsiteY21" fmla="*/ 1160749 h 1465684"/>
                    <a:gd name="connsiteX22" fmla="*/ 376203 w 817827"/>
                    <a:gd name="connsiteY22" fmla="*/ 1160749 h 1465684"/>
                    <a:gd name="connsiteX23" fmla="*/ 376203 w 817827"/>
                    <a:gd name="connsiteY23" fmla="*/ 1070999 h 1465684"/>
                    <a:gd name="connsiteX24" fmla="*/ 72193 w 817827"/>
                    <a:gd name="connsiteY24" fmla="*/ 1070999 h 1465684"/>
                    <a:gd name="connsiteX25" fmla="*/ 72193 w 817827"/>
                    <a:gd name="connsiteY25" fmla="*/ 1160749 h 1465684"/>
                    <a:gd name="connsiteX26" fmla="*/ 191488 w 817827"/>
                    <a:gd name="connsiteY26" fmla="*/ 1160749 h 1465684"/>
                    <a:gd name="connsiteX27" fmla="*/ 191488 w 817827"/>
                    <a:gd name="connsiteY27" fmla="*/ 1070999 h 1465684"/>
                    <a:gd name="connsiteX28" fmla="*/ 626340 w 817827"/>
                    <a:gd name="connsiteY28" fmla="*/ 928598 h 1465684"/>
                    <a:gd name="connsiteX29" fmla="*/ 626340 w 817827"/>
                    <a:gd name="connsiteY29" fmla="*/ 1018347 h 1465684"/>
                    <a:gd name="connsiteX30" fmla="*/ 745634 w 817827"/>
                    <a:gd name="connsiteY30" fmla="*/ 1018347 h 1465684"/>
                    <a:gd name="connsiteX31" fmla="*/ 745634 w 817827"/>
                    <a:gd name="connsiteY31" fmla="*/ 928598 h 1465684"/>
                    <a:gd name="connsiteX32" fmla="*/ 256909 w 817827"/>
                    <a:gd name="connsiteY32" fmla="*/ 928598 h 1465684"/>
                    <a:gd name="connsiteX33" fmla="*/ 256909 w 817827"/>
                    <a:gd name="connsiteY33" fmla="*/ 1018347 h 1465684"/>
                    <a:gd name="connsiteX34" fmla="*/ 376203 w 817827"/>
                    <a:gd name="connsiteY34" fmla="*/ 1018347 h 1465684"/>
                    <a:gd name="connsiteX35" fmla="*/ 376203 w 817827"/>
                    <a:gd name="connsiteY35" fmla="*/ 928598 h 1465684"/>
                    <a:gd name="connsiteX36" fmla="*/ 72193 w 817827"/>
                    <a:gd name="connsiteY36" fmla="*/ 928598 h 1465684"/>
                    <a:gd name="connsiteX37" fmla="*/ 72193 w 817827"/>
                    <a:gd name="connsiteY37" fmla="*/ 1018347 h 1465684"/>
                    <a:gd name="connsiteX38" fmla="*/ 191488 w 817827"/>
                    <a:gd name="connsiteY38" fmla="*/ 1018347 h 1465684"/>
                    <a:gd name="connsiteX39" fmla="*/ 191488 w 817827"/>
                    <a:gd name="connsiteY39" fmla="*/ 928598 h 1465684"/>
                    <a:gd name="connsiteX40" fmla="*/ 441624 w 817827"/>
                    <a:gd name="connsiteY40" fmla="*/ 786197 h 1465684"/>
                    <a:gd name="connsiteX41" fmla="*/ 441624 w 817827"/>
                    <a:gd name="connsiteY41" fmla="*/ 875946 h 1465684"/>
                    <a:gd name="connsiteX42" fmla="*/ 560919 w 817827"/>
                    <a:gd name="connsiteY42" fmla="*/ 875946 h 1465684"/>
                    <a:gd name="connsiteX43" fmla="*/ 560919 w 817827"/>
                    <a:gd name="connsiteY43" fmla="*/ 786197 h 1465684"/>
                    <a:gd name="connsiteX44" fmla="*/ 256909 w 817827"/>
                    <a:gd name="connsiteY44" fmla="*/ 786197 h 1465684"/>
                    <a:gd name="connsiteX45" fmla="*/ 256909 w 817827"/>
                    <a:gd name="connsiteY45" fmla="*/ 875946 h 1465684"/>
                    <a:gd name="connsiteX46" fmla="*/ 376203 w 817827"/>
                    <a:gd name="connsiteY46" fmla="*/ 875946 h 1465684"/>
                    <a:gd name="connsiteX47" fmla="*/ 376203 w 817827"/>
                    <a:gd name="connsiteY47" fmla="*/ 786197 h 1465684"/>
                    <a:gd name="connsiteX48" fmla="*/ 626340 w 817827"/>
                    <a:gd name="connsiteY48" fmla="*/ 643796 h 1465684"/>
                    <a:gd name="connsiteX49" fmla="*/ 626340 w 817827"/>
                    <a:gd name="connsiteY49" fmla="*/ 733545 h 1465684"/>
                    <a:gd name="connsiteX50" fmla="*/ 745634 w 817827"/>
                    <a:gd name="connsiteY50" fmla="*/ 733545 h 1465684"/>
                    <a:gd name="connsiteX51" fmla="*/ 745634 w 817827"/>
                    <a:gd name="connsiteY51" fmla="*/ 643796 h 1465684"/>
                    <a:gd name="connsiteX52" fmla="*/ 441624 w 817827"/>
                    <a:gd name="connsiteY52" fmla="*/ 643796 h 1465684"/>
                    <a:gd name="connsiteX53" fmla="*/ 441624 w 817827"/>
                    <a:gd name="connsiteY53" fmla="*/ 733545 h 1465684"/>
                    <a:gd name="connsiteX54" fmla="*/ 560919 w 817827"/>
                    <a:gd name="connsiteY54" fmla="*/ 733545 h 1465684"/>
                    <a:gd name="connsiteX55" fmla="*/ 560919 w 817827"/>
                    <a:gd name="connsiteY55" fmla="*/ 643796 h 1465684"/>
                    <a:gd name="connsiteX56" fmla="*/ 256909 w 817827"/>
                    <a:gd name="connsiteY56" fmla="*/ 643796 h 1465684"/>
                    <a:gd name="connsiteX57" fmla="*/ 256909 w 817827"/>
                    <a:gd name="connsiteY57" fmla="*/ 733545 h 1465684"/>
                    <a:gd name="connsiteX58" fmla="*/ 376203 w 817827"/>
                    <a:gd name="connsiteY58" fmla="*/ 733545 h 1465684"/>
                    <a:gd name="connsiteX59" fmla="*/ 376203 w 817827"/>
                    <a:gd name="connsiteY59" fmla="*/ 643796 h 1465684"/>
                    <a:gd name="connsiteX60" fmla="*/ 72193 w 817827"/>
                    <a:gd name="connsiteY60" fmla="*/ 643796 h 1465684"/>
                    <a:gd name="connsiteX61" fmla="*/ 72193 w 817827"/>
                    <a:gd name="connsiteY61" fmla="*/ 733545 h 1465684"/>
                    <a:gd name="connsiteX62" fmla="*/ 191488 w 817827"/>
                    <a:gd name="connsiteY62" fmla="*/ 733545 h 1465684"/>
                    <a:gd name="connsiteX63" fmla="*/ 191488 w 817827"/>
                    <a:gd name="connsiteY63" fmla="*/ 643796 h 1465684"/>
                    <a:gd name="connsiteX64" fmla="*/ 626340 w 817827"/>
                    <a:gd name="connsiteY64" fmla="*/ 501394 h 1465684"/>
                    <a:gd name="connsiteX65" fmla="*/ 626340 w 817827"/>
                    <a:gd name="connsiteY65" fmla="*/ 591144 h 1465684"/>
                    <a:gd name="connsiteX66" fmla="*/ 745634 w 817827"/>
                    <a:gd name="connsiteY66" fmla="*/ 591144 h 1465684"/>
                    <a:gd name="connsiteX67" fmla="*/ 745634 w 817827"/>
                    <a:gd name="connsiteY67" fmla="*/ 501394 h 1465684"/>
                    <a:gd name="connsiteX68" fmla="*/ 256909 w 817827"/>
                    <a:gd name="connsiteY68" fmla="*/ 501394 h 1465684"/>
                    <a:gd name="connsiteX69" fmla="*/ 256909 w 817827"/>
                    <a:gd name="connsiteY69" fmla="*/ 591144 h 1465684"/>
                    <a:gd name="connsiteX70" fmla="*/ 376203 w 817827"/>
                    <a:gd name="connsiteY70" fmla="*/ 591144 h 1465684"/>
                    <a:gd name="connsiteX71" fmla="*/ 376203 w 817827"/>
                    <a:gd name="connsiteY71" fmla="*/ 501394 h 1465684"/>
                    <a:gd name="connsiteX72" fmla="*/ 626340 w 817827"/>
                    <a:gd name="connsiteY72" fmla="*/ 358993 h 1465684"/>
                    <a:gd name="connsiteX73" fmla="*/ 626340 w 817827"/>
                    <a:gd name="connsiteY73" fmla="*/ 448743 h 1465684"/>
                    <a:gd name="connsiteX74" fmla="*/ 745634 w 817827"/>
                    <a:gd name="connsiteY74" fmla="*/ 448743 h 1465684"/>
                    <a:gd name="connsiteX75" fmla="*/ 745634 w 817827"/>
                    <a:gd name="connsiteY75" fmla="*/ 358993 h 1465684"/>
                    <a:gd name="connsiteX76" fmla="*/ 441624 w 817827"/>
                    <a:gd name="connsiteY76" fmla="*/ 358993 h 1465684"/>
                    <a:gd name="connsiteX77" fmla="*/ 441624 w 817827"/>
                    <a:gd name="connsiteY77" fmla="*/ 448743 h 1465684"/>
                    <a:gd name="connsiteX78" fmla="*/ 560919 w 817827"/>
                    <a:gd name="connsiteY78" fmla="*/ 448743 h 1465684"/>
                    <a:gd name="connsiteX79" fmla="*/ 560919 w 817827"/>
                    <a:gd name="connsiteY79" fmla="*/ 358993 h 1465684"/>
                    <a:gd name="connsiteX80" fmla="*/ 256909 w 817827"/>
                    <a:gd name="connsiteY80" fmla="*/ 358993 h 1465684"/>
                    <a:gd name="connsiteX81" fmla="*/ 256909 w 817827"/>
                    <a:gd name="connsiteY81" fmla="*/ 448743 h 1465684"/>
                    <a:gd name="connsiteX82" fmla="*/ 376203 w 817827"/>
                    <a:gd name="connsiteY82" fmla="*/ 448743 h 1465684"/>
                    <a:gd name="connsiteX83" fmla="*/ 376203 w 817827"/>
                    <a:gd name="connsiteY83" fmla="*/ 358993 h 1465684"/>
                    <a:gd name="connsiteX84" fmla="*/ 72193 w 817827"/>
                    <a:gd name="connsiteY84" fmla="*/ 358993 h 1465684"/>
                    <a:gd name="connsiteX85" fmla="*/ 72193 w 817827"/>
                    <a:gd name="connsiteY85" fmla="*/ 448743 h 1465684"/>
                    <a:gd name="connsiteX86" fmla="*/ 191488 w 817827"/>
                    <a:gd name="connsiteY86" fmla="*/ 448743 h 1465684"/>
                    <a:gd name="connsiteX87" fmla="*/ 191488 w 817827"/>
                    <a:gd name="connsiteY87" fmla="*/ 358993 h 1465684"/>
                    <a:gd name="connsiteX88" fmla="*/ 626340 w 817827"/>
                    <a:gd name="connsiteY88" fmla="*/ 216592 h 1465684"/>
                    <a:gd name="connsiteX89" fmla="*/ 626340 w 817827"/>
                    <a:gd name="connsiteY89" fmla="*/ 306342 h 1465684"/>
                    <a:gd name="connsiteX90" fmla="*/ 745634 w 817827"/>
                    <a:gd name="connsiteY90" fmla="*/ 306342 h 1465684"/>
                    <a:gd name="connsiteX91" fmla="*/ 745634 w 817827"/>
                    <a:gd name="connsiteY91" fmla="*/ 216592 h 1465684"/>
                    <a:gd name="connsiteX92" fmla="*/ 441624 w 817827"/>
                    <a:gd name="connsiteY92" fmla="*/ 216592 h 1465684"/>
                    <a:gd name="connsiteX93" fmla="*/ 441624 w 817827"/>
                    <a:gd name="connsiteY93" fmla="*/ 306342 h 1465684"/>
                    <a:gd name="connsiteX94" fmla="*/ 560919 w 817827"/>
                    <a:gd name="connsiteY94" fmla="*/ 306342 h 1465684"/>
                    <a:gd name="connsiteX95" fmla="*/ 560919 w 817827"/>
                    <a:gd name="connsiteY95" fmla="*/ 216592 h 1465684"/>
                    <a:gd name="connsiteX96" fmla="*/ 72193 w 817827"/>
                    <a:gd name="connsiteY96" fmla="*/ 216592 h 1465684"/>
                    <a:gd name="connsiteX97" fmla="*/ 72193 w 817827"/>
                    <a:gd name="connsiteY97" fmla="*/ 306342 h 1465684"/>
                    <a:gd name="connsiteX98" fmla="*/ 191488 w 817827"/>
                    <a:gd name="connsiteY98" fmla="*/ 306342 h 1465684"/>
                    <a:gd name="connsiteX99" fmla="*/ 191488 w 817827"/>
                    <a:gd name="connsiteY99" fmla="*/ 216592 h 1465684"/>
                    <a:gd name="connsiteX100" fmla="*/ 626340 w 817827"/>
                    <a:gd name="connsiteY100" fmla="*/ 74191 h 1465684"/>
                    <a:gd name="connsiteX101" fmla="*/ 626340 w 817827"/>
                    <a:gd name="connsiteY101" fmla="*/ 163941 h 1465684"/>
                    <a:gd name="connsiteX102" fmla="*/ 745634 w 817827"/>
                    <a:gd name="connsiteY102" fmla="*/ 163941 h 1465684"/>
                    <a:gd name="connsiteX103" fmla="*/ 745634 w 817827"/>
                    <a:gd name="connsiteY103" fmla="*/ 74191 h 1465684"/>
                    <a:gd name="connsiteX104" fmla="*/ 256909 w 817827"/>
                    <a:gd name="connsiteY104" fmla="*/ 74191 h 1465684"/>
                    <a:gd name="connsiteX105" fmla="*/ 256909 w 817827"/>
                    <a:gd name="connsiteY105" fmla="*/ 163941 h 1465684"/>
                    <a:gd name="connsiteX106" fmla="*/ 376203 w 817827"/>
                    <a:gd name="connsiteY106" fmla="*/ 163941 h 1465684"/>
                    <a:gd name="connsiteX107" fmla="*/ 376203 w 817827"/>
                    <a:gd name="connsiteY107" fmla="*/ 74191 h 1465684"/>
                    <a:gd name="connsiteX108" fmla="*/ 72193 w 817827"/>
                    <a:gd name="connsiteY108" fmla="*/ 74191 h 1465684"/>
                    <a:gd name="connsiteX109" fmla="*/ 72193 w 817827"/>
                    <a:gd name="connsiteY109" fmla="*/ 163941 h 1465684"/>
                    <a:gd name="connsiteX110" fmla="*/ 191488 w 817827"/>
                    <a:gd name="connsiteY110" fmla="*/ 163941 h 1465684"/>
                    <a:gd name="connsiteX111" fmla="*/ 191488 w 817827"/>
                    <a:gd name="connsiteY111" fmla="*/ 74191 h 1465684"/>
                    <a:gd name="connsiteX112" fmla="*/ 0 w 817827"/>
                    <a:gd name="connsiteY112" fmla="*/ 0 h 1465684"/>
                    <a:gd name="connsiteX113" fmla="*/ 817827 w 817827"/>
                    <a:gd name="connsiteY113" fmla="*/ 0 h 1465684"/>
                    <a:gd name="connsiteX114" fmla="*/ 817827 w 817827"/>
                    <a:gd name="connsiteY114" fmla="*/ 1465684 h 1465684"/>
                    <a:gd name="connsiteX115" fmla="*/ 0 w 817827"/>
                    <a:gd name="connsiteY115" fmla="*/ 1465684 h 146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</a:cxnLst>
                  <a:rect l="l" t="t" r="r" b="b"/>
                  <a:pathLst>
                    <a:path w="817827" h="1465684">
                      <a:moveTo>
                        <a:pt x="626340" y="1213401"/>
                      </a:moveTo>
                      <a:lnTo>
                        <a:pt x="626340" y="1303150"/>
                      </a:lnTo>
                      <a:lnTo>
                        <a:pt x="745634" y="1303150"/>
                      </a:lnTo>
                      <a:lnTo>
                        <a:pt x="745634" y="1213401"/>
                      </a:lnTo>
                      <a:close/>
                      <a:moveTo>
                        <a:pt x="441624" y="1213401"/>
                      </a:moveTo>
                      <a:lnTo>
                        <a:pt x="441624" y="1303150"/>
                      </a:lnTo>
                      <a:lnTo>
                        <a:pt x="560919" y="1303150"/>
                      </a:lnTo>
                      <a:lnTo>
                        <a:pt x="560919" y="1213401"/>
                      </a:lnTo>
                      <a:close/>
                      <a:moveTo>
                        <a:pt x="72193" y="1213401"/>
                      </a:moveTo>
                      <a:lnTo>
                        <a:pt x="72193" y="1303150"/>
                      </a:lnTo>
                      <a:lnTo>
                        <a:pt x="191488" y="1303150"/>
                      </a:lnTo>
                      <a:lnTo>
                        <a:pt x="191488" y="1213401"/>
                      </a:lnTo>
                      <a:close/>
                      <a:moveTo>
                        <a:pt x="626340" y="1070999"/>
                      </a:moveTo>
                      <a:lnTo>
                        <a:pt x="626340" y="1160749"/>
                      </a:lnTo>
                      <a:lnTo>
                        <a:pt x="745634" y="1160749"/>
                      </a:lnTo>
                      <a:lnTo>
                        <a:pt x="745634" y="1070999"/>
                      </a:lnTo>
                      <a:close/>
                      <a:moveTo>
                        <a:pt x="441624" y="1070999"/>
                      </a:moveTo>
                      <a:lnTo>
                        <a:pt x="441624" y="1160749"/>
                      </a:lnTo>
                      <a:lnTo>
                        <a:pt x="560919" y="1160749"/>
                      </a:lnTo>
                      <a:lnTo>
                        <a:pt x="560919" y="1070999"/>
                      </a:lnTo>
                      <a:close/>
                      <a:moveTo>
                        <a:pt x="256909" y="1070999"/>
                      </a:moveTo>
                      <a:lnTo>
                        <a:pt x="256909" y="1160749"/>
                      </a:lnTo>
                      <a:lnTo>
                        <a:pt x="376203" y="1160749"/>
                      </a:lnTo>
                      <a:lnTo>
                        <a:pt x="376203" y="1070999"/>
                      </a:lnTo>
                      <a:close/>
                      <a:moveTo>
                        <a:pt x="72193" y="1070999"/>
                      </a:moveTo>
                      <a:lnTo>
                        <a:pt x="72193" y="1160749"/>
                      </a:lnTo>
                      <a:lnTo>
                        <a:pt x="191488" y="1160749"/>
                      </a:lnTo>
                      <a:lnTo>
                        <a:pt x="191488" y="1070999"/>
                      </a:lnTo>
                      <a:close/>
                      <a:moveTo>
                        <a:pt x="626340" y="928598"/>
                      </a:moveTo>
                      <a:lnTo>
                        <a:pt x="626340" y="1018347"/>
                      </a:lnTo>
                      <a:lnTo>
                        <a:pt x="745634" y="1018347"/>
                      </a:lnTo>
                      <a:lnTo>
                        <a:pt x="745634" y="928598"/>
                      </a:lnTo>
                      <a:close/>
                      <a:moveTo>
                        <a:pt x="256909" y="928598"/>
                      </a:moveTo>
                      <a:lnTo>
                        <a:pt x="256909" y="1018347"/>
                      </a:lnTo>
                      <a:lnTo>
                        <a:pt x="376203" y="1018347"/>
                      </a:lnTo>
                      <a:lnTo>
                        <a:pt x="376203" y="928598"/>
                      </a:lnTo>
                      <a:close/>
                      <a:moveTo>
                        <a:pt x="72193" y="928598"/>
                      </a:moveTo>
                      <a:lnTo>
                        <a:pt x="72193" y="1018347"/>
                      </a:lnTo>
                      <a:lnTo>
                        <a:pt x="191488" y="1018347"/>
                      </a:lnTo>
                      <a:lnTo>
                        <a:pt x="191488" y="928598"/>
                      </a:lnTo>
                      <a:close/>
                      <a:moveTo>
                        <a:pt x="441624" y="786197"/>
                      </a:moveTo>
                      <a:lnTo>
                        <a:pt x="441624" y="875946"/>
                      </a:lnTo>
                      <a:lnTo>
                        <a:pt x="560919" y="875946"/>
                      </a:lnTo>
                      <a:lnTo>
                        <a:pt x="560919" y="786197"/>
                      </a:lnTo>
                      <a:close/>
                      <a:moveTo>
                        <a:pt x="256909" y="786197"/>
                      </a:moveTo>
                      <a:lnTo>
                        <a:pt x="256909" y="875946"/>
                      </a:lnTo>
                      <a:lnTo>
                        <a:pt x="376203" y="875946"/>
                      </a:lnTo>
                      <a:lnTo>
                        <a:pt x="376203" y="786197"/>
                      </a:lnTo>
                      <a:close/>
                      <a:moveTo>
                        <a:pt x="626340" y="643796"/>
                      </a:moveTo>
                      <a:lnTo>
                        <a:pt x="626340" y="733545"/>
                      </a:lnTo>
                      <a:lnTo>
                        <a:pt x="745634" y="733545"/>
                      </a:lnTo>
                      <a:lnTo>
                        <a:pt x="745634" y="643796"/>
                      </a:lnTo>
                      <a:close/>
                      <a:moveTo>
                        <a:pt x="441624" y="643796"/>
                      </a:moveTo>
                      <a:lnTo>
                        <a:pt x="441624" y="733545"/>
                      </a:lnTo>
                      <a:lnTo>
                        <a:pt x="560919" y="733545"/>
                      </a:lnTo>
                      <a:lnTo>
                        <a:pt x="560919" y="643796"/>
                      </a:lnTo>
                      <a:close/>
                      <a:moveTo>
                        <a:pt x="256909" y="643796"/>
                      </a:moveTo>
                      <a:lnTo>
                        <a:pt x="256909" y="733545"/>
                      </a:lnTo>
                      <a:lnTo>
                        <a:pt x="376203" y="733545"/>
                      </a:lnTo>
                      <a:lnTo>
                        <a:pt x="376203" y="643796"/>
                      </a:lnTo>
                      <a:close/>
                      <a:moveTo>
                        <a:pt x="72193" y="643796"/>
                      </a:moveTo>
                      <a:lnTo>
                        <a:pt x="72193" y="733545"/>
                      </a:lnTo>
                      <a:lnTo>
                        <a:pt x="191488" y="733545"/>
                      </a:lnTo>
                      <a:lnTo>
                        <a:pt x="191488" y="643796"/>
                      </a:lnTo>
                      <a:close/>
                      <a:moveTo>
                        <a:pt x="626340" y="501394"/>
                      </a:moveTo>
                      <a:lnTo>
                        <a:pt x="626340" y="591144"/>
                      </a:lnTo>
                      <a:lnTo>
                        <a:pt x="745634" y="591144"/>
                      </a:lnTo>
                      <a:lnTo>
                        <a:pt x="745634" y="501394"/>
                      </a:lnTo>
                      <a:close/>
                      <a:moveTo>
                        <a:pt x="256909" y="501394"/>
                      </a:moveTo>
                      <a:lnTo>
                        <a:pt x="256909" y="591144"/>
                      </a:lnTo>
                      <a:lnTo>
                        <a:pt x="376203" y="591144"/>
                      </a:lnTo>
                      <a:lnTo>
                        <a:pt x="376203" y="501394"/>
                      </a:lnTo>
                      <a:close/>
                      <a:moveTo>
                        <a:pt x="626340" y="358993"/>
                      </a:moveTo>
                      <a:lnTo>
                        <a:pt x="626340" y="448743"/>
                      </a:lnTo>
                      <a:lnTo>
                        <a:pt x="745634" y="448743"/>
                      </a:lnTo>
                      <a:lnTo>
                        <a:pt x="745634" y="358993"/>
                      </a:lnTo>
                      <a:close/>
                      <a:moveTo>
                        <a:pt x="441624" y="358993"/>
                      </a:moveTo>
                      <a:lnTo>
                        <a:pt x="441624" y="448743"/>
                      </a:lnTo>
                      <a:lnTo>
                        <a:pt x="560919" y="448743"/>
                      </a:lnTo>
                      <a:lnTo>
                        <a:pt x="560919" y="358993"/>
                      </a:lnTo>
                      <a:close/>
                      <a:moveTo>
                        <a:pt x="256909" y="358993"/>
                      </a:moveTo>
                      <a:lnTo>
                        <a:pt x="256909" y="448743"/>
                      </a:lnTo>
                      <a:lnTo>
                        <a:pt x="376203" y="448743"/>
                      </a:lnTo>
                      <a:lnTo>
                        <a:pt x="376203" y="358993"/>
                      </a:lnTo>
                      <a:close/>
                      <a:moveTo>
                        <a:pt x="72193" y="358993"/>
                      </a:moveTo>
                      <a:lnTo>
                        <a:pt x="72193" y="448743"/>
                      </a:lnTo>
                      <a:lnTo>
                        <a:pt x="191488" y="448743"/>
                      </a:lnTo>
                      <a:lnTo>
                        <a:pt x="191488" y="358993"/>
                      </a:lnTo>
                      <a:close/>
                      <a:moveTo>
                        <a:pt x="626340" y="216592"/>
                      </a:moveTo>
                      <a:lnTo>
                        <a:pt x="626340" y="306342"/>
                      </a:lnTo>
                      <a:lnTo>
                        <a:pt x="745634" y="306342"/>
                      </a:lnTo>
                      <a:lnTo>
                        <a:pt x="745634" y="216592"/>
                      </a:lnTo>
                      <a:close/>
                      <a:moveTo>
                        <a:pt x="441624" y="216592"/>
                      </a:moveTo>
                      <a:lnTo>
                        <a:pt x="441624" y="306342"/>
                      </a:lnTo>
                      <a:lnTo>
                        <a:pt x="560919" y="306342"/>
                      </a:lnTo>
                      <a:lnTo>
                        <a:pt x="560919" y="216592"/>
                      </a:lnTo>
                      <a:close/>
                      <a:moveTo>
                        <a:pt x="72193" y="216592"/>
                      </a:moveTo>
                      <a:lnTo>
                        <a:pt x="72193" y="306342"/>
                      </a:lnTo>
                      <a:lnTo>
                        <a:pt x="191488" y="306342"/>
                      </a:lnTo>
                      <a:lnTo>
                        <a:pt x="191488" y="216592"/>
                      </a:lnTo>
                      <a:close/>
                      <a:moveTo>
                        <a:pt x="626340" y="74191"/>
                      </a:moveTo>
                      <a:lnTo>
                        <a:pt x="626340" y="163941"/>
                      </a:lnTo>
                      <a:lnTo>
                        <a:pt x="745634" y="163941"/>
                      </a:lnTo>
                      <a:lnTo>
                        <a:pt x="745634" y="74191"/>
                      </a:lnTo>
                      <a:close/>
                      <a:moveTo>
                        <a:pt x="256909" y="74191"/>
                      </a:moveTo>
                      <a:lnTo>
                        <a:pt x="256909" y="163941"/>
                      </a:lnTo>
                      <a:lnTo>
                        <a:pt x="376203" y="163941"/>
                      </a:lnTo>
                      <a:lnTo>
                        <a:pt x="376203" y="74191"/>
                      </a:lnTo>
                      <a:close/>
                      <a:moveTo>
                        <a:pt x="72193" y="74191"/>
                      </a:moveTo>
                      <a:lnTo>
                        <a:pt x="72193" y="163941"/>
                      </a:lnTo>
                      <a:lnTo>
                        <a:pt x="191488" y="163941"/>
                      </a:lnTo>
                      <a:lnTo>
                        <a:pt x="191488" y="74191"/>
                      </a:lnTo>
                      <a:close/>
                      <a:moveTo>
                        <a:pt x="0" y="0"/>
                      </a:moveTo>
                      <a:lnTo>
                        <a:pt x="817827" y="0"/>
                      </a:lnTo>
                      <a:lnTo>
                        <a:pt x="817827" y="1465684"/>
                      </a:lnTo>
                      <a:lnTo>
                        <a:pt x="0" y="146568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14E5B215-F8C0-4760-8698-F1260A02CD2F}"/>
                    </a:ext>
                  </a:extLst>
                </p:cNvPr>
                <p:cNvSpPr/>
                <p:nvPr/>
              </p:nvSpPr>
              <p:spPr>
                <a:xfrm>
                  <a:off x="9936974" y="1091205"/>
                  <a:ext cx="347472" cy="799588"/>
                </a:xfrm>
                <a:custGeom>
                  <a:avLst/>
                  <a:gdLst>
                    <a:gd name="connsiteX0" fmla="*/ 478951 w 668556"/>
                    <a:gd name="connsiteY0" fmla="*/ 935402 h 1280116"/>
                    <a:gd name="connsiteX1" fmla="*/ 478951 w 668556"/>
                    <a:gd name="connsiteY1" fmla="*/ 1013788 h 1280116"/>
                    <a:gd name="connsiteX2" fmla="*/ 613251 w 668556"/>
                    <a:gd name="connsiteY2" fmla="*/ 1013788 h 1280116"/>
                    <a:gd name="connsiteX3" fmla="*/ 613251 w 668556"/>
                    <a:gd name="connsiteY3" fmla="*/ 935402 h 1280116"/>
                    <a:gd name="connsiteX4" fmla="*/ 271002 w 668556"/>
                    <a:gd name="connsiteY4" fmla="*/ 935402 h 1280116"/>
                    <a:gd name="connsiteX5" fmla="*/ 271002 w 668556"/>
                    <a:gd name="connsiteY5" fmla="*/ 1013788 h 1280116"/>
                    <a:gd name="connsiteX6" fmla="*/ 405302 w 668556"/>
                    <a:gd name="connsiteY6" fmla="*/ 1013788 h 1280116"/>
                    <a:gd name="connsiteX7" fmla="*/ 405302 w 668556"/>
                    <a:gd name="connsiteY7" fmla="*/ 935402 h 1280116"/>
                    <a:gd name="connsiteX8" fmla="*/ 63053 w 668556"/>
                    <a:gd name="connsiteY8" fmla="*/ 935402 h 1280116"/>
                    <a:gd name="connsiteX9" fmla="*/ 63053 w 668556"/>
                    <a:gd name="connsiteY9" fmla="*/ 1013788 h 1280116"/>
                    <a:gd name="connsiteX10" fmla="*/ 197353 w 668556"/>
                    <a:gd name="connsiteY10" fmla="*/ 1013788 h 1280116"/>
                    <a:gd name="connsiteX11" fmla="*/ 197353 w 668556"/>
                    <a:gd name="connsiteY11" fmla="*/ 935402 h 1280116"/>
                    <a:gd name="connsiteX12" fmla="*/ 478951 w 668556"/>
                    <a:gd name="connsiteY12" fmla="*/ 811029 h 1280116"/>
                    <a:gd name="connsiteX13" fmla="*/ 478951 w 668556"/>
                    <a:gd name="connsiteY13" fmla="*/ 889416 h 1280116"/>
                    <a:gd name="connsiteX14" fmla="*/ 613251 w 668556"/>
                    <a:gd name="connsiteY14" fmla="*/ 889416 h 1280116"/>
                    <a:gd name="connsiteX15" fmla="*/ 613251 w 668556"/>
                    <a:gd name="connsiteY15" fmla="*/ 811029 h 1280116"/>
                    <a:gd name="connsiteX16" fmla="*/ 63053 w 668556"/>
                    <a:gd name="connsiteY16" fmla="*/ 811029 h 1280116"/>
                    <a:gd name="connsiteX17" fmla="*/ 63053 w 668556"/>
                    <a:gd name="connsiteY17" fmla="*/ 889416 h 1280116"/>
                    <a:gd name="connsiteX18" fmla="*/ 197353 w 668556"/>
                    <a:gd name="connsiteY18" fmla="*/ 889416 h 1280116"/>
                    <a:gd name="connsiteX19" fmla="*/ 197353 w 668556"/>
                    <a:gd name="connsiteY19" fmla="*/ 811029 h 1280116"/>
                    <a:gd name="connsiteX20" fmla="*/ 478951 w 668556"/>
                    <a:gd name="connsiteY20" fmla="*/ 686658 h 1280116"/>
                    <a:gd name="connsiteX21" fmla="*/ 478951 w 668556"/>
                    <a:gd name="connsiteY21" fmla="*/ 765044 h 1280116"/>
                    <a:gd name="connsiteX22" fmla="*/ 613251 w 668556"/>
                    <a:gd name="connsiteY22" fmla="*/ 765044 h 1280116"/>
                    <a:gd name="connsiteX23" fmla="*/ 613251 w 668556"/>
                    <a:gd name="connsiteY23" fmla="*/ 686658 h 1280116"/>
                    <a:gd name="connsiteX24" fmla="*/ 271002 w 668556"/>
                    <a:gd name="connsiteY24" fmla="*/ 686658 h 1280116"/>
                    <a:gd name="connsiteX25" fmla="*/ 271002 w 668556"/>
                    <a:gd name="connsiteY25" fmla="*/ 765044 h 1280116"/>
                    <a:gd name="connsiteX26" fmla="*/ 405302 w 668556"/>
                    <a:gd name="connsiteY26" fmla="*/ 765044 h 1280116"/>
                    <a:gd name="connsiteX27" fmla="*/ 405302 w 668556"/>
                    <a:gd name="connsiteY27" fmla="*/ 686658 h 1280116"/>
                    <a:gd name="connsiteX28" fmla="*/ 478951 w 668556"/>
                    <a:gd name="connsiteY28" fmla="*/ 562286 h 1280116"/>
                    <a:gd name="connsiteX29" fmla="*/ 478951 w 668556"/>
                    <a:gd name="connsiteY29" fmla="*/ 640672 h 1280116"/>
                    <a:gd name="connsiteX30" fmla="*/ 613251 w 668556"/>
                    <a:gd name="connsiteY30" fmla="*/ 640672 h 1280116"/>
                    <a:gd name="connsiteX31" fmla="*/ 613251 w 668556"/>
                    <a:gd name="connsiteY31" fmla="*/ 562286 h 1280116"/>
                    <a:gd name="connsiteX32" fmla="*/ 271002 w 668556"/>
                    <a:gd name="connsiteY32" fmla="*/ 562286 h 1280116"/>
                    <a:gd name="connsiteX33" fmla="*/ 271002 w 668556"/>
                    <a:gd name="connsiteY33" fmla="*/ 640672 h 1280116"/>
                    <a:gd name="connsiteX34" fmla="*/ 405302 w 668556"/>
                    <a:gd name="connsiteY34" fmla="*/ 640672 h 1280116"/>
                    <a:gd name="connsiteX35" fmla="*/ 405302 w 668556"/>
                    <a:gd name="connsiteY35" fmla="*/ 562286 h 1280116"/>
                    <a:gd name="connsiteX36" fmla="*/ 63053 w 668556"/>
                    <a:gd name="connsiteY36" fmla="*/ 562286 h 1280116"/>
                    <a:gd name="connsiteX37" fmla="*/ 63053 w 668556"/>
                    <a:gd name="connsiteY37" fmla="*/ 640672 h 1280116"/>
                    <a:gd name="connsiteX38" fmla="*/ 197353 w 668556"/>
                    <a:gd name="connsiteY38" fmla="*/ 640672 h 1280116"/>
                    <a:gd name="connsiteX39" fmla="*/ 197353 w 668556"/>
                    <a:gd name="connsiteY39" fmla="*/ 562286 h 1280116"/>
                    <a:gd name="connsiteX40" fmla="*/ 271002 w 668556"/>
                    <a:gd name="connsiteY40" fmla="*/ 437914 h 1280116"/>
                    <a:gd name="connsiteX41" fmla="*/ 271002 w 668556"/>
                    <a:gd name="connsiteY41" fmla="*/ 516300 h 1280116"/>
                    <a:gd name="connsiteX42" fmla="*/ 405302 w 668556"/>
                    <a:gd name="connsiteY42" fmla="*/ 516300 h 1280116"/>
                    <a:gd name="connsiteX43" fmla="*/ 405302 w 668556"/>
                    <a:gd name="connsiteY43" fmla="*/ 437914 h 1280116"/>
                    <a:gd name="connsiteX44" fmla="*/ 63053 w 668556"/>
                    <a:gd name="connsiteY44" fmla="*/ 437914 h 1280116"/>
                    <a:gd name="connsiteX45" fmla="*/ 63053 w 668556"/>
                    <a:gd name="connsiteY45" fmla="*/ 516300 h 1280116"/>
                    <a:gd name="connsiteX46" fmla="*/ 197353 w 668556"/>
                    <a:gd name="connsiteY46" fmla="*/ 516300 h 1280116"/>
                    <a:gd name="connsiteX47" fmla="*/ 197353 w 668556"/>
                    <a:gd name="connsiteY47" fmla="*/ 437914 h 1280116"/>
                    <a:gd name="connsiteX48" fmla="*/ 478951 w 668556"/>
                    <a:gd name="connsiteY48" fmla="*/ 313542 h 1280116"/>
                    <a:gd name="connsiteX49" fmla="*/ 478951 w 668556"/>
                    <a:gd name="connsiteY49" fmla="*/ 391928 h 1280116"/>
                    <a:gd name="connsiteX50" fmla="*/ 613251 w 668556"/>
                    <a:gd name="connsiteY50" fmla="*/ 391928 h 1280116"/>
                    <a:gd name="connsiteX51" fmla="*/ 613251 w 668556"/>
                    <a:gd name="connsiteY51" fmla="*/ 313542 h 1280116"/>
                    <a:gd name="connsiteX52" fmla="*/ 271002 w 668556"/>
                    <a:gd name="connsiteY52" fmla="*/ 313542 h 1280116"/>
                    <a:gd name="connsiteX53" fmla="*/ 271002 w 668556"/>
                    <a:gd name="connsiteY53" fmla="*/ 391928 h 1280116"/>
                    <a:gd name="connsiteX54" fmla="*/ 405302 w 668556"/>
                    <a:gd name="connsiteY54" fmla="*/ 391928 h 1280116"/>
                    <a:gd name="connsiteX55" fmla="*/ 405302 w 668556"/>
                    <a:gd name="connsiteY55" fmla="*/ 313542 h 1280116"/>
                    <a:gd name="connsiteX56" fmla="*/ 63053 w 668556"/>
                    <a:gd name="connsiteY56" fmla="*/ 313542 h 1280116"/>
                    <a:gd name="connsiteX57" fmla="*/ 63053 w 668556"/>
                    <a:gd name="connsiteY57" fmla="*/ 391928 h 1280116"/>
                    <a:gd name="connsiteX58" fmla="*/ 197353 w 668556"/>
                    <a:gd name="connsiteY58" fmla="*/ 391928 h 1280116"/>
                    <a:gd name="connsiteX59" fmla="*/ 197353 w 668556"/>
                    <a:gd name="connsiteY59" fmla="*/ 313542 h 1280116"/>
                    <a:gd name="connsiteX60" fmla="*/ 478951 w 668556"/>
                    <a:gd name="connsiteY60" fmla="*/ 189170 h 1280116"/>
                    <a:gd name="connsiteX61" fmla="*/ 478951 w 668556"/>
                    <a:gd name="connsiteY61" fmla="*/ 267556 h 1280116"/>
                    <a:gd name="connsiteX62" fmla="*/ 613251 w 668556"/>
                    <a:gd name="connsiteY62" fmla="*/ 267556 h 1280116"/>
                    <a:gd name="connsiteX63" fmla="*/ 613251 w 668556"/>
                    <a:gd name="connsiteY63" fmla="*/ 189170 h 1280116"/>
                    <a:gd name="connsiteX64" fmla="*/ 63053 w 668556"/>
                    <a:gd name="connsiteY64" fmla="*/ 189170 h 1280116"/>
                    <a:gd name="connsiteX65" fmla="*/ 63053 w 668556"/>
                    <a:gd name="connsiteY65" fmla="*/ 267556 h 1280116"/>
                    <a:gd name="connsiteX66" fmla="*/ 197353 w 668556"/>
                    <a:gd name="connsiteY66" fmla="*/ 267556 h 1280116"/>
                    <a:gd name="connsiteX67" fmla="*/ 197353 w 668556"/>
                    <a:gd name="connsiteY67" fmla="*/ 189170 h 1280116"/>
                    <a:gd name="connsiteX68" fmla="*/ 478951 w 668556"/>
                    <a:gd name="connsiteY68" fmla="*/ 64798 h 1280116"/>
                    <a:gd name="connsiteX69" fmla="*/ 478951 w 668556"/>
                    <a:gd name="connsiteY69" fmla="*/ 143185 h 1280116"/>
                    <a:gd name="connsiteX70" fmla="*/ 613251 w 668556"/>
                    <a:gd name="connsiteY70" fmla="*/ 143185 h 1280116"/>
                    <a:gd name="connsiteX71" fmla="*/ 613251 w 668556"/>
                    <a:gd name="connsiteY71" fmla="*/ 64798 h 1280116"/>
                    <a:gd name="connsiteX72" fmla="*/ 271002 w 668556"/>
                    <a:gd name="connsiteY72" fmla="*/ 64798 h 1280116"/>
                    <a:gd name="connsiteX73" fmla="*/ 271002 w 668556"/>
                    <a:gd name="connsiteY73" fmla="*/ 143185 h 1280116"/>
                    <a:gd name="connsiteX74" fmla="*/ 405302 w 668556"/>
                    <a:gd name="connsiteY74" fmla="*/ 143185 h 1280116"/>
                    <a:gd name="connsiteX75" fmla="*/ 405302 w 668556"/>
                    <a:gd name="connsiteY75" fmla="*/ 64798 h 1280116"/>
                    <a:gd name="connsiteX76" fmla="*/ 63053 w 668556"/>
                    <a:gd name="connsiteY76" fmla="*/ 64798 h 1280116"/>
                    <a:gd name="connsiteX77" fmla="*/ 63053 w 668556"/>
                    <a:gd name="connsiteY77" fmla="*/ 143185 h 1280116"/>
                    <a:gd name="connsiteX78" fmla="*/ 197353 w 668556"/>
                    <a:gd name="connsiteY78" fmla="*/ 143185 h 1280116"/>
                    <a:gd name="connsiteX79" fmla="*/ 197353 w 668556"/>
                    <a:gd name="connsiteY79" fmla="*/ 64798 h 1280116"/>
                    <a:gd name="connsiteX80" fmla="*/ 0 w 668556"/>
                    <a:gd name="connsiteY80" fmla="*/ 0 h 1280116"/>
                    <a:gd name="connsiteX81" fmla="*/ 668556 w 668556"/>
                    <a:gd name="connsiteY81" fmla="*/ 0 h 1280116"/>
                    <a:gd name="connsiteX82" fmla="*/ 668556 w 668556"/>
                    <a:gd name="connsiteY82" fmla="*/ 1280116 h 1280116"/>
                    <a:gd name="connsiteX83" fmla="*/ 0 w 668556"/>
                    <a:gd name="connsiteY83" fmla="*/ 1280116 h 1280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668556" h="1280116">
                      <a:moveTo>
                        <a:pt x="478951" y="935402"/>
                      </a:moveTo>
                      <a:lnTo>
                        <a:pt x="478951" y="1013788"/>
                      </a:lnTo>
                      <a:lnTo>
                        <a:pt x="613251" y="1013788"/>
                      </a:lnTo>
                      <a:lnTo>
                        <a:pt x="613251" y="935402"/>
                      </a:lnTo>
                      <a:close/>
                      <a:moveTo>
                        <a:pt x="271002" y="935402"/>
                      </a:moveTo>
                      <a:lnTo>
                        <a:pt x="271002" y="1013788"/>
                      </a:lnTo>
                      <a:lnTo>
                        <a:pt x="405302" y="1013788"/>
                      </a:lnTo>
                      <a:lnTo>
                        <a:pt x="405302" y="935402"/>
                      </a:lnTo>
                      <a:close/>
                      <a:moveTo>
                        <a:pt x="63053" y="935402"/>
                      </a:moveTo>
                      <a:lnTo>
                        <a:pt x="63053" y="1013788"/>
                      </a:lnTo>
                      <a:lnTo>
                        <a:pt x="197353" y="1013788"/>
                      </a:lnTo>
                      <a:lnTo>
                        <a:pt x="197353" y="935402"/>
                      </a:lnTo>
                      <a:close/>
                      <a:moveTo>
                        <a:pt x="478951" y="811029"/>
                      </a:moveTo>
                      <a:lnTo>
                        <a:pt x="478951" y="889416"/>
                      </a:lnTo>
                      <a:lnTo>
                        <a:pt x="613251" y="889416"/>
                      </a:lnTo>
                      <a:lnTo>
                        <a:pt x="613251" y="811029"/>
                      </a:lnTo>
                      <a:close/>
                      <a:moveTo>
                        <a:pt x="63053" y="811029"/>
                      </a:moveTo>
                      <a:lnTo>
                        <a:pt x="63053" y="889416"/>
                      </a:lnTo>
                      <a:lnTo>
                        <a:pt x="197353" y="889416"/>
                      </a:lnTo>
                      <a:lnTo>
                        <a:pt x="197353" y="811029"/>
                      </a:lnTo>
                      <a:close/>
                      <a:moveTo>
                        <a:pt x="478951" y="686658"/>
                      </a:moveTo>
                      <a:lnTo>
                        <a:pt x="478951" y="765044"/>
                      </a:lnTo>
                      <a:lnTo>
                        <a:pt x="613251" y="765044"/>
                      </a:lnTo>
                      <a:lnTo>
                        <a:pt x="613251" y="686658"/>
                      </a:lnTo>
                      <a:close/>
                      <a:moveTo>
                        <a:pt x="271002" y="686658"/>
                      </a:moveTo>
                      <a:lnTo>
                        <a:pt x="271002" y="765044"/>
                      </a:lnTo>
                      <a:lnTo>
                        <a:pt x="405302" y="765044"/>
                      </a:lnTo>
                      <a:lnTo>
                        <a:pt x="405302" y="686658"/>
                      </a:lnTo>
                      <a:close/>
                      <a:moveTo>
                        <a:pt x="478951" y="562286"/>
                      </a:moveTo>
                      <a:lnTo>
                        <a:pt x="478951" y="640672"/>
                      </a:lnTo>
                      <a:lnTo>
                        <a:pt x="613251" y="640672"/>
                      </a:lnTo>
                      <a:lnTo>
                        <a:pt x="613251" y="562286"/>
                      </a:lnTo>
                      <a:close/>
                      <a:moveTo>
                        <a:pt x="271002" y="562286"/>
                      </a:moveTo>
                      <a:lnTo>
                        <a:pt x="271002" y="640672"/>
                      </a:lnTo>
                      <a:lnTo>
                        <a:pt x="405302" y="640672"/>
                      </a:lnTo>
                      <a:lnTo>
                        <a:pt x="405302" y="562286"/>
                      </a:lnTo>
                      <a:close/>
                      <a:moveTo>
                        <a:pt x="63053" y="562286"/>
                      </a:moveTo>
                      <a:lnTo>
                        <a:pt x="63053" y="640672"/>
                      </a:lnTo>
                      <a:lnTo>
                        <a:pt x="197353" y="640672"/>
                      </a:lnTo>
                      <a:lnTo>
                        <a:pt x="197353" y="562286"/>
                      </a:lnTo>
                      <a:close/>
                      <a:moveTo>
                        <a:pt x="271002" y="437914"/>
                      </a:moveTo>
                      <a:lnTo>
                        <a:pt x="271002" y="516300"/>
                      </a:lnTo>
                      <a:lnTo>
                        <a:pt x="405302" y="516300"/>
                      </a:lnTo>
                      <a:lnTo>
                        <a:pt x="405302" y="437914"/>
                      </a:lnTo>
                      <a:close/>
                      <a:moveTo>
                        <a:pt x="63053" y="437914"/>
                      </a:moveTo>
                      <a:lnTo>
                        <a:pt x="63053" y="516300"/>
                      </a:lnTo>
                      <a:lnTo>
                        <a:pt x="197353" y="516300"/>
                      </a:lnTo>
                      <a:lnTo>
                        <a:pt x="197353" y="437914"/>
                      </a:lnTo>
                      <a:close/>
                      <a:moveTo>
                        <a:pt x="478951" y="313542"/>
                      </a:moveTo>
                      <a:lnTo>
                        <a:pt x="478951" y="391928"/>
                      </a:lnTo>
                      <a:lnTo>
                        <a:pt x="613251" y="391928"/>
                      </a:lnTo>
                      <a:lnTo>
                        <a:pt x="613251" y="313542"/>
                      </a:lnTo>
                      <a:close/>
                      <a:moveTo>
                        <a:pt x="271002" y="313542"/>
                      </a:moveTo>
                      <a:lnTo>
                        <a:pt x="271002" y="391928"/>
                      </a:lnTo>
                      <a:lnTo>
                        <a:pt x="405302" y="391928"/>
                      </a:lnTo>
                      <a:lnTo>
                        <a:pt x="405302" y="313542"/>
                      </a:lnTo>
                      <a:close/>
                      <a:moveTo>
                        <a:pt x="63053" y="313542"/>
                      </a:moveTo>
                      <a:lnTo>
                        <a:pt x="63053" y="391928"/>
                      </a:lnTo>
                      <a:lnTo>
                        <a:pt x="197353" y="391928"/>
                      </a:lnTo>
                      <a:lnTo>
                        <a:pt x="197353" y="313542"/>
                      </a:lnTo>
                      <a:close/>
                      <a:moveTo>
                        <a:pt x="478951" y="189170"/>
                      </a:moveTo>
                      <a:lnTo>
                        <a:pt x="478951" y="267556"/>
                      </a:lnTo>
                      <a:lnTo>
                        <a:pt x="613251" y="267556"/>
                      </a:lnTo>
                      <a:lnTo>
                        <a:pt x="613251" y="189170"/>
                      </a:lnTo>
                      <a:close/>
                      <a:moveTo>
                        <a:pt x="63053" y="189170"/>
                      </a:moveTo>
                      <a:lnTo>
                        <a:pt x="63053" y="267556"/>
                      </a:lnTo>
                      <a:lnTo>
                        <a:pt x="197353" y="267556"/>
                      </a:lnTo>
                      <a:lnTo>
                        <a:pt x="197353" y="189170"/>
                      </a:lnTo>
                      <a:close/>
                      <a:moveTo>
                        <a:pt x="478951" y="64798"/>
                      </a:moveTo>
                      <a:lnTo>
                        <a:pt x="478951" y="143185"/>
                      </a:lnTo>
                      <a:lnTo>
                        <a:pt x="613251" y="143185"/>
                      </a:lnTo>
                      <a:lnTo>
                        <a:pt x="613251" y="64798"/>
                      </a:lnTo>
                      <a:close/>
                      <a:moveTo>
                        <a:pt x="271002" y="64798"/>
                      </a:moveTo>
                      <a:lnTo>
                        <a:pt x="271002" y="143185"/>
                      </a:lnTo>
                      <a:lnTo>
                        <a:pt x="405302" y="143185"/>
                      </a:lnTo>
                      <a:lnTo>
                        <a:pt x="405302" y="64798"/>
                      </a:lnTo>
                      <a:close/>
                      <a:moveTo>
                        <a:pt x="63053" y="64798"/>
                      </a:moveTo>
                      <a:lnTo>
                        <a:pt x="63053" y="143185"/>
                      </a:lnTo>
                      <a:lnTo>
                        <a:pt x="197353" y="143185"/>
                      </a:lnTo>
                      <a:lnTo>
                        <a:pt x="197353" y="64798"/>
                      </a:lnTo>
                      <a:close/>
                      <a:moveTo>
                        <a:pt x="0" y="0"/>
                      </a:moveTo>
                      <a:lnTo>
                        <a:pt x="668556" y="0"/>
                      </a:lnTo>
                      <a:lnTo>
                        <a:pt x="668556" y="1280116"/>
                      </a:lnTo>
                      <a:lnTo>
                        <a:pt x="0" y="128011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82C5A259-5D64-42B6-8EC5-35E4C35B5766}"/>
                    </a:ext>
                  </a:extLst>
                </p:cNvPr>
                <p:cNvSpPr/>
                <p:nvPr/>
              </p:nvSpPr>
              <p:spPr>
                <a:xfrm>
                  <a:off x="9593851" y="1691561"/>
                  <a:ext cx="347472" cy="838684"/>
                </a:xfrm>
                <a:custGeom>
                  <a:avLst/>
                  <a:gdLst>
                    <a:gd name="connsiteX0" fmla="*/ 406767 w 547472"/>
                    <a:gd name="connsiteY0" fmla="*/ 874432 h 1342708"/>
                    <a:gd name="connsiteX1" fmla="*/ 406767 w 547472"/>
                    <a:gd name="connsiteY1" fmla="*/ 1031408 h 1342708"/>
                    <a:gd name="connsiteX2" fmla="*/ 479757 w 547472"/>
                    <a:gd name="connsiteY2" fmla="*/ 1031408 h 1342708"/>
                    <a:gd name="connsiteX3" fmla="*/ 479757 w 547472"/>
                    <a:gd name="connsiteY3" fmla="*/ 874432 h 1342708"/>
                    <a:gd name="connsiteX4" fmla="*/ 293750 w 547472"/>
                    <a:gd name="connsiteY4" fmla="*/ 874432 h 1342708"/>
                    <a:gd name="connsiteX5" fmla="*/ 293750 w 547472"/>
                    <a:gd name="connsiteY5" fmla="*/ 1031408 h 1342708"/>
                    <a:gd name="connsiteX6" fmla="*/ 366740 w 547472"/>
                    <a:gd name="connsiteY6" fmla="*/ 1031408 h 1342708"/>
                    <a:gd name="connsiteX7" fmla="*/ 366740 w 547472"/>
                    <a:gd name="connsiteY7" fmla="*/ 874432 h 1342708"/>
                    <a:gd name="connsiteX8" fmla="*/ 180733 w 547472"/>
                    <a:gd name="connsiteY8" fmla="*/ 874432 h 1342708"/>
                    <a:gd name="connsiteX9" fmla="*/ 180733 w 547472"/>
                    <a:gd name="connsiteY9" fmla="*/ 1031408 h 1342708"/>
                    <a:gd name="connsiteX10" fmla="*/ 253722 w 547472"/>
                    <a:gd name="connsiteY10" fmla="*/ 1031408 h 1342708"/>
                    <a:gd name="connsiteX11" fmla="*/ 253722 w 547472"/>
                    <a:gd name="connsiteY11" fmla="*/ 874432 h 1342708"/>
                    <a:gd name="connsiteX12" fmla="*/ 293750 w 547472"/>
                    <a:gd name="connsiteY12" fmla="*/ 625368 h 1342708"/>
                    <a:gd name="connsiteX13" fmla="*/ 293750 w 547472"/>
                    <a:gd name="connsiteY13" fmla="*/ 782344 h 1342708"/>
                    <a:gd name="connsiteX14" fmla="*/ 366740 w 547472"/>
                    <a:gd name="connsiteY14" fmla="*/ 782344 h 1342708"/>
                    <a:gd name="connsiteX15" fmla="*/ 366740 w 547472"/>
                    <a:gd name="connsiteY15" fmla="*/ 625368 h 1342708"/>
                    <a:gd name="connsiteX16" fmla="*/ 180733 w 547472"/>
                    <a:gd name="connsiteY16" fmla="*/ 625368 h 1342708"/>
                    <a:gd name="connsiteX17" fmla="*/ 180733 w 547472"/>
                    <a:gd name="connsiteY17" fmla="*/ 782344 h 1342708"/>
                    <a:gd name="connsiteX18" fmla="*/ 253722 w 547472"/>
                    <a:gd name="connsiteY18" fmla="*/ 782344 h 1342708"/>
                    <a:gd name="connsiteX19" fmla="*/ 253722 w 547472"/>
                    <a:gd name="connsiteY19" fmla="*/ 625368 h 1342708"/>
                    <a:gd name="connsiteX20" fmla="*/ 67715 w 547472"/>
                    <a:gd name="connsiteY20" fmla="*/ 625368 h 1342708"/>
                    <a:gd name="connsiteX21" fmla="*/ 67715 w 547472"/>
                    <a:gd name="connsiteY21" fmla="*/ 782344 h 1342708"/>
                    <a:gd name="connsiteX22" fmla="*/ 140705 w 547472"/>
                    <a:gd name="connsiteY22" fmla="*/ 782344 h 1342708"/>
                    <a:gd name="connsiteX23" fmla="*/ 140705 w 547472"/>
                    <a:gd name="connsiteY23" fmla="*/ 625368 h 1342708"/>
                    <a:gd name="connsiteX24" fmla="*/ 406767 w 547472"/>
                    <a:gd name="connsiteY24" fmla="*/ 376303 h 1342708"/>
                    <a:gd name="connsiteX25" fmla="*/ 406767 w 547472"/>
                    <a:gd name="connsiteY25" fmla="*/ 533278 h 1342708"/>
                    <a:gd name="connsiteX26" fmla="*/ 479757 w 547472"/>
                    <a:gd name="connsiteY26" fmla="*/ 533278 h 1342708"/>
                    <a:gd name="connsiteX27" fmla="*/ 479757 w 547472"/>
                    <a:gd name="connsiteY27" fmla="*/ 376303 h 1342708"/>
                    <a:gd name="connsiteX28" fmla="*/ 293750 w 547472"/>
                    <a:gd name="connsiteY28" fmla="*/ 376303 h 1342708"/>
                    <a:gd name="connsiteX29" fmla="*/ 293750 w 547472"/>
                    <a:gd name="connsiteY29" fmla="*/ 533278 h 1342708"/>
                    <a:gd name="connsiteX30" fmla="*/ 366740 w 547472"/>
                    <a:gd name="connsiteY30" fmla="*/ 533278 h 1342708"/>
                    <a:gd name="connsiteX31" fmla="*/ 366740 w 547472"/>
                    <a:gd name="connsiteY31" fmla="*/ 376303 h 1342708"/>
                    <a:gd name="connsiteX32" fmla="*/ 67715 w 547472"/>
                    <a:gd name="connsiteY32" fmla="*/ 376303 h 1342708"/>
                    <a:gd name="connsiteX33" fmla="*/ 67715 w 547472"/>
                    <a:gd name="connsiteY33" fmla="*/ 533278 h 1342708"/>
                    <a:gd name="connsiteX34" fmla="*/ 140705 w 547472"/>
                    <a:gd name="connsiteY34" fmla="*/ 533278 h 1342708"/>
                    <a:gd name="connsiteX35" fmla="*/ 140705 w 547472"/>
                    <a:gd name="connsiteY35" fmla="*/ 376303 h 1342708"/>
                    <a:gd name="connsiteX36" fmla="*/ 293750 w 547472"/>
                    <a:gd name="connsiteY36" fmla="*/ 127238 h 1342708"/>
                    <a:gd name="connsiteX37" fmla="*/ 293750 w 547472"/>
                    <a:gd name="connsiteY37" fmla="*/ 284214 h 1342708"/>
                    <a:gd name="connsiteX38" fmla="*/ 366740 w 547472"/>
                    <a:gd name="connsiteY38" fmla="*/ 284214 h 1342708"/>
                    <a:gd name="connsiteX39" fmla="*/ 366740 w 547472"/>
                    <a:gd name="connsiteY39" fmla="*/ 127238 h 1342708"/>
                    <a:gd name="connsiteX40" fmla="*/ 180733 w 547472"/>
                    <a:gd name="connsiteY40" fmla="*/ 127238 h 1342708"/>
                    <a:gd name="connsiteX41" fmla="*/ 180733 w 547472"/>
                    <a:gd name="connsiteY41" fmla="*/ 284214 h 1342708"/>
                    <a:gd name="connsiteX42" fmla="*/ 253722 w 547472"/>
                    <a:gd name="connsiteY42" fmla="*/ 284214 h 1342708"/>
                    <a:gd name="connsiteX43" fmla="*/ 253722 w 547472"/>
                    <a:gd name="connsiteY43" fmla="*/ 127238 h 1342708"/>
                    <a:gd name="connsiteX44" fmla="*/ 0 w 547472"/>
                    <a:gd name="connsiteY44" fmla="*/ 0 h 1342708"/>
                    <a:gd name="connsiteX45" fmla="*/ 547472 w 547472"/>
                    <a:gd name="connsiteY45" fmla="*/ 0 h 1342708"/>
                    <a:gd name="connsiteX46" fmla="*/ 547472 w 547472"/>
                    <a:gd name="connsiteY46" fmla="*/ 1342708 h 1342708"/>
                    <a:gd name="connsiteX47" fmla="*/ 0 w 547472"/>
                    <a:gd name="connsiteY47" fmla="*/ 1342708 h 1342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47472" h="1342708">
                      <a:moveTo>
                        <a:pt x="406767" y="874432"/>
                      </a:moveTo>
                      <a:lnTo>
                        <a:pt x="406767" y="1031408"/>
                      </a:lnTo>
                      <a:lnTo>
                        <a:pt x="479757" y="1031408"/>
                      </a:lnTo>
                      <a:lnTo>
                        <a:pt x="479757" y="874432"/>
                      </a:lnTo>
                      <a:close/>
                      <a:moveTo>
                        <a:pt x="293750" y="874432"/>
                      </a:moveTo>
                      <a:lnTo>
                        <a:pt x="293750" y="1031408"/>
                      </a:lnTo>
                      <a:lnTo>
                        <a:pt x="366740" y="1031408"/>
                      </a:lnTo>
                      <a:lnTo>
                        <a:pt x="366740" y="874432"/>
                      </a:lnTo>
                      <a:close/>
                      <a:moveTo>
                        <a:pt x="180733" y="874432"/>
                      </a:moveTo>
                      <a:lnTo>
                        <a:pt x="180733" y="1031408"/>
                      </a:lnTo>
                      <a:lnTo>
                        <a:pt x="253722" y="1031408"/>
                      </a:lnTo>
                      <a:lnTo>
                        <a:pt x="253722" y="874432"/>
                      </a:lnTo>
                      <a:close/>
                      <a:moveTo>
                        <a:pt x="293750" y="625368"/>
                      </a:moveTo>
                      <a:lnTo>
                        <a:pt x="293750" y="782344"/>
                      </a:lnTo>
                      <a:lnTo>
                        <a:pt x="366740" y="782344"/>
                      </a:lnTo>
                      <a:lnTo>
                        <a:pt x="366740" y="625368"/>
                      </a:lnTo>
                      <a:close/>
                      <a:moveTo>
                        <a:pt x="180733" y="625368"/>
                      </a:moveTo>
                      <a:lnTo>
                        <a:pt x="180733" y="782344"/>
                      </a:lnTo>
                      <a:lnTo>
                        <a:pt x="253722" y="782344"/>
                      </a:lnTo>
                      <a:lnTo>
                        <a:pt x="253722" y="625368"/>
                      </a:lnTo>
                      <a:close/>
                      <a:moveTo>
                        <a:pt x="67715" y="625368"/>
                      </a:moveTo>
                      <a:lnTo>
                        <a:pt x="67715" y="782344"/>
                      </a:lnTo>
                      <a:lnTo>
                        <a:pt x="140705" y="782344"/>
                      </a:lnTo>
                      <a:lnTo>
                        <a:pt x="140705" y="625368"/>
                      </a:lnTo>
                      <a:close/>
                      <a:moveTo>
                        <a:pt x="406767" y="376303"/>
                      </a:moveTo>
                      <a:lnTo>
                        <a:pt x="406767" y="533278"/>
                      </a:lnTo>
                      <a:lnTo>
                        <a:pt x="479757" y="533278"/>
                      </a:lnTo>
                      <a:lnTo>
                        <a:pt x="479757" y="376303"/>
                      </a:lnTo>
                      <a:close/>
                      <a:moveTo>
                        <a:pt x="293750" y="376303"/>
                      </a:moveTo>
                      <a:lnTo>
                        <a:pt x="293750" y="533278"/>
                      </a:lnTo>
                      <a:lnTo>
                        <a:pt x="366740" y="533278"/>
                      </a:lnTo>
                      <a:lnTo>
                        <a:pt x="366740" y="376303"/>
                      </a:lnTo>
                      <a:close/>
                      <a:moveTo>
                        <a:pt x="67715" y="376303"/>
                      </a:moveTo>
                      <a:lnTo>
                        <a:pt x="67715" y="533278"/>
                      </a:lnTo>
                      <a:lnTo>
                        <a:pt x="140705" y="533278"/>
                      </a:lnTo>
                      <a:lnTo>
                        <a:pt x="140705" y="376303"/>
                      </a:lnTo>
                      <a:close/>
                      <a:moveTo>
                        <a:pt x="293750" y="127238"/>
                      </a:moveTo>
                      <a:lnTo>
                        <a:pt x="293750" y="284214"/>
                      </a:lnTo>
                      <a:lnTo>
                        <a:pt x="366740" y="284214"/>
                      </a:lnTo>
                      <a:lnTo>
                        <a:pt x="366740" y="127238"/>
                      </a:lnTo>
                      <a:close/>
                      <a:moveTo>
                        <a:pt x="180733" y="127238"/>
                      </a:moveTo>
                      <a:lnTo>
                        <a:pt x="180733" y="284214"/>
                      </a:lnTo>
                      <a:lnTo>
                        <a:pt x="253722" y="284214"/>
                      </a:lnTo>
                      <a:lnTo>
                        <a:pt x="253722" y="127238"/>
                      </a:lnTo>
                      <a:close/>
                      <a:moveTo>
                        <a:pt x="0" y="0"/>
                      </a:moveTo>
                      <a:lnTo>
                        <a:pt x="547472" y="0"/>
                      </a:lnTo>
                      <a:lnTo>
                        <a:pt x="547472" y="1342708"/>
                      </a:lnTo>
                      <a:lnTo>
                        <a:pt x="0" y="134270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E11C5564-69F1-4244-AA83-9F445F92D1BC}"/>
                    </a:ext>
                  </a:extLst>
                </p:cNvPr>
                <p:cNvSpPr/>
                <p:nvPr/>
              </p:nvSpPr>
              <p:spPr>
                <a:xfrm>
                  <a:off x="10290556" y="430322"/>
                  <a:ext cx="347472" cy="1075707"/>
                </a:xfrm>
                <a:custGeom>
                  <a:avLst/>
                  <a:gdLst>
                    <a:gd name="connsiteX0" fmla="*/ 353515 w 450522"/>
                    <a:gd name="connsiteY0" fmla="*/ 1130267 h 1722175"/>
                    <a:gd name="connsiteX1" fmla="*/ 353515 w 450522"/>
                    <a:gd name="connsiteY1" fmla="*/ 1398162 h 1722175"/>
                    <a:gd name="connsiteX2" fmla="*/ 402904 w 450522"/>
                    <a:gd name="connsiteY2" fmla="*/ 1398162 h 1722175"/>
                    <a:gd name="connsiteX3" fmla="*/ 402904 w 450522"/>
                    <a:gd name="connsiteY3" fmla="*/ 1130267 h 1722175"/>
                    <a:gd name="connsiteX4" fmla="*/ 277041 w 450522"/>
                    <a:gd name="connsiteY4" fmla="*/ 1130267 h 1722175"/>
                    <a:gd name="connsiteX5" fmla="*/ 277041 w 450522"/>
                    <a:gd name="connsiteY5" fmla="*/ 1398162 h 1722175"/>
                    <a:gd name="connsiteX6" fmla="*/ 326430 w 450522"/>
                    <a:gd name="connsiteY6" fmla="*/ 1398162 h 1722175"/>
                    <a:gd name="connsiteX7" fmla="*/ 326430 w 450522"/>
                    <a:gd name="connsiteY7" fmla="*/ 1130267 h 1722175"/>
                    <a:gd name="connsiteX8" fmla="*/ 200567 w 450522"/>
                    <a:gd name="connsiteY8" fmla="*/ 1130267 h 1722175"/>
                    <a:gd name="connsiteX9" fmla="*/ 200567 w 450522"/>
                    <a:gd name="connsiteY9" fmla="*/ 1398162 h 1722175"/>
                    <a:gd name="connsiteX10" fmla="*/ 249956 w 450522"/>
                    <a:gd name="connsiteY10" fmla="*/ 1398162 h 1722175"/>
                    <a:gd name="connsiteX11" fmla="*/ 249956 w 450522"/>
                    <a:gd name="connsiteY11" fmla="*/ 1130267 h 1722175"/>
                    <a:gd name="connsiteX12" fmla="*/ 124092 w 450522"/>
                    <a:gd name="connsiteY12" fmla="*/ 1130267 h 1722175"/>
                    <a:gd name="connsiteX13" fmla="*/ 124092 w 450522"/>
                    <a:gd name="connsiteY13" fmla="*/ 1398162 h 1722175"/>
                    <a:gd name="connsiteX14" fmla="*/ 173482 w 450522"/>
                    <a:gd name="connsiteY14" fmla="*/ 1398162 h 1722175"/>
                    <a:gd name="connsiteX15" fmla="*/ 173482 w 450522"/>
                    <a:gd name="connsiteY15" fmla="*/ 1130267 h 1722175"/>
                    <a:gd name="connsiteX16" fmla="*/ 47618 w 450522"/>
                    <a:gd name="connsiteY16" fmla="*/ 1130267 h 1722175"/>
                    <a:gd name="connsiteX17" fmla="*/ 47618 w 450522"/>
                    <a:gd name="connsiteY17" fmla="*/ 1398162 h 1722175"/>
                    <a:gd name="connsiteX18" fmla="*/ 97007 w 450522"/>
                    <a:gd name="connsiteY18" fmla="*/ 1398162 h 1722175"/>
                    <a:gd name="connsiteX19" fmla="*/ 97007 w 450522"/>
                    <a:gd name="connsiteY19" fmla="*/ 1130267 h 1722175"/>
                    <a:gd name="connsiteX20" fmla="*/ 277041 w 450522"/>
                    <a:gd name="connsiteY20" fmla="*/ 778327 h 1722175"/>
                    <a:gd name="connsiteX21" fmla="*/ 277041 w 450522"/>
                    <a:gd name="connsiteY21" fmla="*/ 1046222 h 1722175"/>
                    <a:gd name="connsiteX22" fmla="*/ 326430 w 450522"/>
                    <a:gd name="connsiteY22" fmla="*/ 1046222 h 1722175"/>
                    <a:gd name="connsiteX23" fmla="*/ 326430 w 450522"/>
                    <a:gd name="connsiteY23" fmla="*/ 778327 h 1722175"/>
                    <a:gd name="connsiteX24" fmla="*/ 200567 w 450522"/>
                    <a:gd name="connsiteY24" fmla="*/ 778327 h 1722175"/>
                    <a:gd name="connsiteX25" fmla="*/ 200567 w 450522"/>
                    <a:gd name="connsiteY25" fmla="*/ 1046222 h 1722175"/>
                    <a:gd name="connsiteX26" fmla="*/ 249956 w 450522"/>
                    <a:gd name="connsiteY26" fmla="*/ 1046222 h 1722175"/>
                    <a:gd name="connsiteX27" fmla="*/ 249956 w 450522"/>
                    <a:gd name="connsiteY27" fmla="*/ 778327 h 1722175"/>
                    <a:gd name="connsiteX28" fmla="*/ 124092 w 450522"/>
                    <a:gd name="connsiteY28" fmla="*/ 778327 h 1722175"/>
                    <a:gd name="connsiteX29" fmla="*/ 124092 w 450522"/>
                    <a:gd name="connsiteY29" fmla="*/ 1046222 h 1722175"/>
                    <a:gd name="connsiteX30" fmla="*/ 173482 w 450522"/>
                    <a:gd name="connsiteY30" fmla="*/ 1046222 h 1722175"/>
                    <a:gd name="connsiteX31" fmla="*/ 173482 w 450522"/>
                    <a:gd name="connsiteY31" fmla="*/ 778327 h 1722175"/>
                    <a:gd name="connsiteX32" fmla="*/ 277041 w 450522"/>
                    <a:gd name="connsiteY32" fmla="*/ 428093 h 1722175"/>
                    <a:gd name="connsiteX33" fmla="*/ 277041 w 450522"/>
                    <a:gd name="connsiteY33" fmla="*/ 695988 h 1722175"/>
                    <a:gd name="connsiteX34" fmla="*/ 326430 w 450522"/>
                    <a:gd name="connsiteY34" fmla="*/ 695988 h 1722175"/>
                    <a:gd name="connsiteX35" fmla="*/ 326430 w 450522"/>
                    <a:gd name="connsiteY35" fmla="*/ 428093 h 1722175"/>
                    <a:gd name="connsiteX36" fmla="*/ 200567 w 450522"/>
                    <a:gd name="connsiteY36" fmla="*/ 428093 h 1722175"/>
                    <a:gd name="connsiteX37" fmla="*/ 200567 w 450522"/>
                    <a:gd name="connsiteY37" fmla="*/ 695988 h 1722175"/>
                    <a:gd name="connsiteX38" fmla="*/ 249956 w 450522"/>
                    <a:gd name="connsiteY38" fmla="*/ 695988 h 1722175"/>
                    <a:gd name="connsiteX39" fmla="*/ 249956 w 450522"/>
                    <a:gd name="connsiteY39" fmla="*/ 428093 h 1722175"/>
                    <a:gd name="connsiteX40" fmla="*/ 124092 w 450522"/>
                    <a:gd name="connsiteY40" fmla="*/ 428093 h 1722175"/>
                    <a:gd name="connsiteX41" fmla="*/ 124092 w 450522"/>
                    <a:gd name="connsiteY41" fmla="*/ 695988 h 1722175"/>
                    <a:gd name="connsiteX42" fmla="*/ 173482 w 450522"/>
                    <a:gd name="connsiteY42" fmla="*/ 695988 h 1722175"/>
                    <a:gd name="connsiteX43" fmla="*/ 173482 w 450522"/>
                    <a:gd name="connsiteY43" fmla="*/ 428093 h 1722175"/>
                    <a:gd name="connsiteX44" fmla="*/ 205312 w 450522"/>
                    <a:gd name="connsiteY44" fmla="*/ 0 h 1722175"/>
                    <a:gd name="connsiteX45" fmla="*/ 245211 w 450522"/>
                    <a:gd name="connsiteY45" fmla="*/ 0 h 1722175"/>
                    <a:gd name="connsiteX46" fmla="*/ 245211 w 450522"/>
                    <a:gd name="connsiteY46" fmla="*/ 164686 h 1722175"/>
                    <a:gd name="connsiteX47" fmla="*/ 354225 w 450522"/>
                    <a:gd name="connsiteY47" fmla="*/ 164686 h 1722175"/>
                    <a:gd name="connsiteX48" fmla="*/ 354225 w 450522"/>
                    <a:gd name="connsiteY48" fmla="*/ 334999 h 1722175"/>
                    <a:gd name="connsiteX49" fmla="*/ 407847 w 450522"/>
                    <a:gd name="connsiteY49" fmla="*/ 334999 h 1722175"/>
                    <a:gd name="connsiteX50" fmla="*/ 407847 w 450522"/>
                    <a:gd name="connsiteY50" fmla="*/ 1061244 h 1722175"/>
                    <a:gd name="connsiteX51" fmla="*/ 450522 w 450522"/>
                    <a:gd name="connsiteY51" fmla="*/ 1061244 h 1722175"/>
                    <a:gd name="connsiteX52" fmla="*/ 450522 w 450522"/>
                    <a:gd name="connsiteY52" fmla="*/ 1722175 h 1722175"/>
                    <a:gd name="connsiteX53" fmla="*/ 0 w 450522"/>
                    <a:gd name="connsiteY53" fmla="*/ 1722175 h 1722175"/>
                    <a:gd name="connsiteX54" fmla="*/ 0 w 450522"/>
                    <a:gd name="connsiteY54" fmla="*/ 1061244 h 1722175"/>
                    <a:gd name="connsiteX55" fmla="*/ 42676 w 450522"/>
                    <a:gd name="connsiteY55" fmla="*/ 1061244 h 1722175"/>
                    <a:gd name="connsiteX56" fmla="*/ 42676 w 450522"/>
                    <a:gd name="connsiteY56" fmla="*/ 334999 h 1722175"/>
                    <a:gd name="connsiteX57" fmla="*/ 96298 w 450522"/>
                    <a:gd name="connsiteY57" fmla="*/ 334999 h 1722175"/>
                    <a:gd name="connsiteX58" fmla="*/ 96298 w 450522"/>
                    <a:gd name="connsiteY58" fmla="*/ 164686 h 1722175"/>
                    <a:gd name="connsiteX59" fmla="*/ 205312 w 450522"/>
                    <a:gd name="connsiteY59" fmla="*/ 164686 h 172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450522" h="1722175">
                      <a:moveTo>
                        <a:pt x="353515" y="1130267"/>
                      </a:moveTo>
                      <a:lnTo>
                        <a:pt x="353515" y="1398162"/>
                      </a:lnTo>
                      <a:lnTo>
                        <a:pt x="402904" y="1398162"/>
                      </a:lnTo>
                      <a:lnTo>
                        <a:pt x="402904" y="1130267"/>
                      </a:lnTo>
                      <a:close/>
                      <a:moveTo>
                        <a:pt x="277041" y="1130267"/>
                      </a:moveTo>
                      <a:lnTo>
                        <a:pt x="277041" y="1398162"/>
                      </a:lnTo>
                      <a:lnTo>
                        <a:pt x="326430" y="1398162"/>
                      </a:lnTo>
                      <a:lnTo>
                        <a:pt x="326430" y="1130267"/>
                      </a:lnTo>
                      <a:close/>
                      <a:moveTo>
                        <a:pt x="200567" y="1130267"/>
                      </a:moveTo>
                      <a:lnTo>
                        <a:pt x="200567" y="1398162"/>
                      </a:lnTo>
                      <a:lnTo>
                        <a:pt x="249956" y="1398162"/>
                      </a:lnTo>
                      <a:lnTo>
                        <a:pt x="249956" y="1130267"/>
                      </a:lnTo>
                      <a:close/>
                      <a:moveTo>
                        <a:pt x="124092" y="1130267"/>
                      </a:moveTo>
                      <a:lnTo>
                        <a:pt x="124092" y="1398162"/>
                      </a:lnTo>
                      <a:lnTo>
                        <a:pt x="173482" y="1398162"/>
                      </a:lnTo>
                      <a:lnTo>
                        <a:pt x="173482" y="1130267"/>
                      </a:lnTo>
                      <a:close/>
                      <a:moveTo>
                        <a:pt x="47618" y="1130267"/>
                      </a:moveTo>
                      <a:lnTo>
                        <a:pt x="47618" y="1398162"/>
                      </a:lnTo>
                      <a:lnTo>
                        <a:pt x="97007" y="1398162"/>
                      </a:lnTo>
                      <a:lnTo>
                        <a:pt x="97007" y="1130267"/>
                      </a:lnTo>
                      <a:close/>
                      <a:moveTo>
                        <a:pt x="277041" y="778327"/>
                      </a:moveTo>
                      <a:lnTo>
                        <a:pt x="277041" y="1046222"/>
                      </a:lnTo>
                      <a:lnTo>
                        <a:pt x="326430" y="1046222"/>
                      </a:lnTo>
                      <a:lnTo>
                        <a:pt x="326430" y="778327"/>
                      </a:lnTo>
                      <a:close/>
                      <a:moveTo>
                        <a:pt x="200567" y="778327"/>
                      </a:moveTo>
                      <a:lnTo>
                        <a:pt x="200567" y="1046222"/>
                      </a:lnTo>
                      <a:lnTo>
                        <a:pt x="249956" y="1046222"/>
                      </a:lnTo>
                      <a:lnTo>
                        <a:pt x="249956" y="778327"/>
                      </a:lnTo>
                      <a:close/>
                      <a:moveTo>
                        <a:pt x="124092" y="778327"/>
                      </a:moveTo>
                      <a:lnTo>
                        <a:pt x="124092" y="1046222"/>
                      </a:lnTo>
                      <a:lnTo>
                        <a:pt x="173482" y="1046222"/>
                      </a:lnTo>
                      <a:lnTo>
                        <a:pt x="173482" y="778327"/>
                      </a:lnTo>
                      <a:close/>
                      <a:moveTo>
                        <a:pt x="277041" y="428093"/>
                      </a:moveTo>
                      <a:lnTo>
                        <a:pt x="277041" y="695988"/>
                      </a:lnTo>
                      <a:lnTo>
                        <a:pt x="326430" y="695988"/>
                      </a:lnTo>
                      <a:lnTo>
                        <a:pt x="326430" y="428093"/>
                      </a:lnTo>
                      <a:close/>
                      <a:moveTo>
                        <a:pt x="200567" y="428093"/>
                      </a:moveTo>
                      <a:lnTo>
                        <a:pt x="200567" y="695988"/>
                      </a:lnTo>
                      <a:lnTo>
                        <a:pt x="249956" y="695988"/>
                      </a:lnTo>
                      <a:lnTo>
                        <a:pt x="249956" y="428093"/>
                      </a:lnTo>
                      <a:close/>
                      <a:moveTo>
                        <a:pt x="124092" y="428093"/>
                      </a:moveTo>
                      <a:lnTo>
                        <a:pt x="124092" y="695988"/>
                      </a:lnTo>
                      <a:lnTo>
                        <a:pt x="173482" y="695988"/>
                      </a:lnTo>
                      <a:lnTo>
                        <a:pt x="173482" y="428093"/>
                      </a:lnTo>
                      <a:close/>
                      <a:moveTo>
                        <a:pt x="205312" y="0"/>
                      </a:moveTo>
                      <a:lnTo>
                        <a:pt x="245211" y="0"/>
                      </a:lnTo>
                      <a:lnTo>
                        <a:pt x="245211" y="164686"/>
                      </a:lnTo>
                      <a:lnTo>
                        <a:pt x="354225" y="164686"/>
                      </a:lnTo>
                      <a:lnTo>
                        <a:pt x="354225" y="334999"/>
                      </a:lnTo>
                      <a:lnTo>
                        <a:pt x="407847" y="334999"/>
                      </a:lnTo>
                      <a:lnTo>
                        <a:pt x="407847" y="1061244"/>
                      </a:lnTo>
                      <a:lnTo>
                        <a:pt x="450522" y="1061244"/>
                      </a:lnTo>
                      <a:lnTo>
                        <a:pt x="450522" y="1722175"/>
                      </a:lnTo>
                      <a:lnTo>
                        <a:pt x="0" y="1722175"/>
                      </a:lnTo>
                      <a:lnTo>
                        <a:pt x="0" y="1061244"/>
                      </a:lnTo>
                      <a:lnTo>
                        <a:pt x="42676" y="1061244"/>
                      </a:lnTo>
                      <a:lnTo>
                        <a:pt x="42676" y="334999"/>
                      </a:lnTo>
                      <a:lnTo>
                        <a:pt x="96298" y="334999"/>
                      </a:lnTo>
                      <a:lnTo>
                        <a:pt x="96298" y="164686"/>
                      </a:lnTo>
                      <a:lnTo>
                        <a:pt x="205312" y="16468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7A07641-BABD-41AA-A67F-B6F4C984F15E}"/>
                </a:ext>
              </a:extLst>
            </p:cNvPr>
            <p:cNvGrpSpPr/>
            <p:nvPr/>
          </p:nvGrpSpPr>
          <p:grpSpPr>
            <a:xfrm rot="186727">
              <a:off x="7809921" y="3841410"/>
              <a:ext cx="3261595" cy="2306628"/>
              <a:chOff x="7859616" y="3980558"/>
              <a:chExt cx="3261595" cy="2306628"/>
            </a:xfrm>
          </p:grpSpPr>
          <p:grpSp>
            <p:nvGrpSpPr>
              <p:cNvPr id="264" name="Graphic 50">
                <a:extLst>
                  <a:ext uri="{FF2B5EF4-FFF2-40B4-BE49-F238E27FC236}">
                    <a16:creationId xmlns:a16="http://schemas.microsoft.com/office/drawing/2014/main" id="{F894C80A-2D1C-412C-8D18-C526D22E56AB}"/>
                  </a:ext>
                </a:extLst>
              </p:cNvPr>
              <p:cNvGrpSpPr/>
              <p:nvPr/>
            </p:nvGrpSpPr>
            <p:grpSpPr>
              <a:xfrm rot="19935122" flipH="1" flipV="1">
                <a:off x="7859616" y="3980558"/>
                <a:ext cx="3261595" cy="2306628"/>
                <a:chOff x="5381328" y="1838133"/>
                <a:chExt cx="5655824" cy="3999847"/>
              </a:xfrm>
            </p:grpSpPr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5C3B936F-0E42-4D7A-B6C2-8CC3893C0568}"/>
                    </a:ext>
                  </a:extLst>
                </p:cNvPr>
                <p:cNvSpPr/>
                <p:nvPr/>
              </p:nvSpPr>
              <p:spPr>
                <a:xfrm>
                  <a:off x="8654950" y="1838133"/>
                  <a:ext cx="2382202" cy="1982296"/>
                </a:xfrm>
                <a:custGeom>
                  <a:avLst/>
                  <a:gdLst>
                    <a:gd name="connsiteX0" fmla="*/ 2032670 w 2382202"/>
                    <a:gd name="connsiteY0" fmla="*/ 11062 h 1982296"/>
                    <a:gd name="connsiteX1" fmla="*/ 1965202 w 2382202"/>
                    <a:gd name="connsiteY1" fmla="*/ 8623 h 1982296"/>
                    <a:gd name="connsiteX2" fmla="*/ 1731097 w 2382202"/>
                    <a:gd name="connsiteY2" fmla="*/ 163068 h 1982296"/>
                    <a:gd name="connsiteX3" fmla="*/ 1731097 w 2382202"/>
                    <a:gd name="connsiteY3" fmla="*/ 163068 h 1982296"/>
                    <a:gd name="connsiteX4" fmla="*/ 1692892 w 2382202"/>
                    <a:gd name="connsiteY4" fmla="*/ 194770 h 1982296"/>
                    <a:gd name="connsiteX5" fmla="*/ 1496179 w 2382202"/>
                    <a:gd name="connsiteY5" fmla="*/ 415057 h 1982296"/>
                    <a:gd name="connsiteX6" fmla="*/ 706885 w 2382202"/>
                    <a:gd name="connsiteY6" fmla="*/ 1001133 h 1982296"/>
                    <a:gd name="connsiteX7" fmla="*/ 706885 w 2382202"/>
                    <a:gd name="connsiteY7" fmla="*/ 1001133 h 1982296"/>
                    <a:gd name="connsiteX8" fmla="*/ 659739 w 2382202"/>
                    <a:gd name="connsiteY8" fmla="*/ 1027958 h 1982296"/>
                    <a:gd name="connsiteX9" fmla="*/ 202908 w 2382202"/>
                    <a:gd name="connsiteY9" fmla="*/ 1157203 h 1982296"/>
                    <a:gd name="connsiteX10" fmla="*/ 171206 w 2382202"/>
                    <a:gd name="connsiteY10" fmla="*/ 1180777 h 1982296"/>
                    <a:gd name="connsiteX11" fmla="*/ 171206 w 2382202"/>
                    <a:gd name="connsiteY11" fmla="*/ 1180777 h 1982296"/>
                    <a:gd name="connsiteX12" fmla="*/ 22452 w 2382202"/>
                    <a:gd name="connsiteY12" fmla="*/ 1316525 h 1982296"/>
                    <a:gd name="connsiteX13" fmla="*/ 1317 w 2382202"/>
                    <a:gd name="connsiteY13" fmla="*/ 1379929 h 1982296"/>
                    <a:gd name="connsiteX14" fmla="*/ 72037 w 2382202"/>
                    <a:gd name="connsiteY14" fmla="*/ 1446584 h 1982296"/>
                    <a:gd name="connsiteX15" fmla="*/ 146007 w 2382202"/>
                    <a:gd name="connsiteY15" fmla="*/ 1449835 h 1982296"/>
                    <a:gd name="connsiteX16" fmla="*/ 144382 w 2382202"/>
                    <a:gd name="connsiteY16" fmla="*/ 1780672 h 1982296"/>
                    <a:gd name="connsiteX17" fmla="*/ 529680 w 2382202"/>
                    <a:gd name="connsiteY17" fmla="*/ 1971695 h 1982296"/>
                    <a:gd name="connsiteX18" fmla="*/ 597961 w 2382202"/>
                    <a:gd name="connsiteY18" fmla="*/ 1970883 h 1982296"/>
                    <a:gd name="connsiteX19" fmla="*/ 643482 w 2382202"/>
                    <a:gd name="connsiteY19" fmla="*/ 1929426 h 1982296"/>
                    <a:gd name="connsiteX20" fmla="*/ 1043412 w 2382202"/>
                    <a:gd name="connsiteY20" fmla="*/ 1470970 h 1982296"/>
                    <a:gd name="connsiteX21" fmla="*/ 1088120 w 2382202"/>
                    <a:gd name="connsiteY21" fmla="*/ 1431952 h 1982296"/>
                    <a:gd name="connsiteX22" fmla="*/ 1088120 w 2382202"/>
                    <a:gd name="connsiteY22" fmla="*/ 1431952 h 1982296"/>
                    <a:gd name="connsiteX23" fmla="*/ 1522190 w 2382202"/>
                    <a:gd name="connsiteY23" fmla="*/ 1132817 h 1982296"/>
                    <a:gd name="connsiteX24" fmla="*/ 1836769 w 2382202"/>
                    <a:gd name="connsiteY24" fmla="*/ 914156 h 1982296"/>
                    <a:gd name="connsiteX25" fmla="*/ 1836769 w 2382202"/>
                    <a:gd name="connsiteY25" fmla="*/ 914156 h 1982296"/>
                    <a:gd name="connsiteX26" fmla="*/ 2102577 w 2382202"/>
                    <a:gd name="connsiteY26" fmla="*/ 809297 h 1982296"/>
                    <a:gd name="connsiteX27" fmla="*/ 2382203 w 2382202"/>
                    <a:gd name="connsiteY27" fmla="*/ 619899 h 1982296"/>
                    <a:gd name="connsiteX28" fmla="*/ 2382203 w 2382202"/>
                    <a:gd name="connsiteY28" fmla="*/ 216717 h 1982296"/>
                    <a:gd name="connsiteX29" fmla="*/ 2293600 w 2382202"/>
                    <a:gd name="connsiteY29" fmla="*/ 126489 h 1982296"/>
                    <a:gd name="connsiteX30" fmla="*/ 2032670 w 2382202"/>
                    <a:gd name="connsiteY30" fmla="*/ 11062 h 1982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382202" h="1982296">
                      <a:moveTo>
                        <a:pt x="2032670" y="11062"/>
                      </a:moveTo>
                      <a:cubicBezTo>
                        <a:pt x="2010723" y="1308"/>
                        <a:pt x="1987963" y="-6821"/>
                        <a:pt x="1965202" y="8623"/>
                      </a:cubicBezTo>
                      <a:cubicBezTo>
                        <a:pt x="1887167" y="59834"/>
                        <a:pt x="1809132" y="111857"/>
                        <a:pt x="1731097" y="163068"/>
                      </a:cubicBezTo>
                      <a:lnTo>
                        <a:pt x="1731097" y="163068"/>
                      </a:lnTo>
                      <a:cubicBezTo>
                        <a:pt x="1714839" y="170384"/>
                        <a:pt x="1701834" y="180138"/>
                        <a:pt x="1692892" y="194770"/>
                      </a:cubicBezTo>
                      <a:cubicBezTo>
                        <a:pt x="1682325" y="205337"/>
                        <a:pt x="1552266" y="352466"/>
                        <a:pt x="1496179" y="415057"/>
                      </a:cubicBezTo>
                      <a:cubicBezTo>
                        <a:pt x="1485611" y="423998"/>
                        <a:pt x="786546" y="942607"/>
                        <a:pt x="706885" y="1001133"/>
                      </a:cubicBezTo>
                      <a:lnTo>
                        <a:pt x="706885" y="1001133"/>
                      </a:lnTo>
                      <a:cubicBezTo>
                        <a:pt x="693067" y="1013326"/>
                        <a:pt x="675996" y="1021455"/>
                        <a:pt x="659739" y="1027958"/>
                      </a:cubicBezTo>
                      <a:cubicBezTo>
                        <a:pt x="506920" y="1068601"/>
                        <a:pt x="354914" y="1112496"/>
                        <a:pt x="202908" y="1157203"/>
                      </a:cubicBezTo>
                      <a:cubicBezTo>
                        <a:pt x="187464" y="1159642"/>
                        <a:pt x="180961" y="1171835"/>
                        <a:pt x="171206" y="1180777"/>
                      </a:cubicBezTo>
                      <a:lnTo>
                        <a:pt x="171206" y="1180777"/>
                      </a:lnTo>
                      <a:cubicBezTo>
                        <a:pt x="121621" y="1226297"/>
                        <a:pt x="72850" y="1271818"/>
                        <a:pt x="22452" y="1316525"/>
                      </a:cubicBezTo>
                      <a:cubicBezTo>
                        <a:pt x="2130" y="1334408"/>
                        <a:pt x="-2747" y="1355543"/>
                        <a:pt x="1317" y="1379929"/>
                      </a:cubicBezTo>
                      <a:cubicBezTo>
                        <a:pt x="7820" y="1420572"/>
                        <a:pt x="37083" y="1437642"/>
                        <a:pt x="72037" y="1446584"/>
                      </a:cubicBezTo>
                      <a:cubicBezTo>
                        <a:pt x="97235" y="1453900"/>
                        <a:pt x="119996" y="1449835"/>
                        <a:pt x="146007" y="1449835"/>
                      </a:cubicBezTo>
                      <a:cubicBezTo>
                        <a:pt x="147633" y="1583958"/>
                        <a:pt x="157388" y="1657116"/>
                        <a:pt x="144382" y="1780672"/>
                      </a:cubicBezTo>
                      <a:cubicBezTo>
                        <a:pt x="202095" y="1812374"/>
                        <a:pt x="406125" y="1911543"/>
                        <a:pt x="529680" y="1971695"/>
                      </a:cubicBezTo>
                      <a:cubicBezTo>
                        <a:pt x="552441" y="1987140"/>
                        <a:pt x="576014" y="1984701"/>
                        <a:pt x="597961" y="1970883"/>
                      </a:cubicBezTo>
                      <a:cubicBezTo>
                        <a:pt x="615844" y="1960315"/>
                        <a:pt x="629663" y="1944871"/>
                        <a:pt x="643482" y="1929426"/>
                      </a:cubicBezTo>
                      <a:cubicBezTo>
                        <a:pt x="716640" y="1844075"/>
                        <a:pt x="984073" y="1538438"/>
                        <a:pt x="1043412" y="1470970"/>
                      </a:cubicBezTo>
                      <a:cubicBezTo>
                        <a:pt x="1058856" y="1457964"/>
                        <a:pt x="1073488" y="1444958"/>
                        <a:pt x="1088120" y="1431952"/>
                      </a:cubicBezTo>
                      <a:lnTo>
                        <a:pt x="1088120" y="1431952"/>
                      </a:lnTo>
                      <a:cubicBezTo>
                        <a:pt x="1095435" y="1427888"/>
                        <a:pt x="1384816" y="1227923"/>
                        <a:pt x="1522190" y="1132817"/>
                      </a:cubicBezTo>
                      <a:cubicBezTo>
                        <a:pt x="1627050" y="1060472"/>
                        <a:pt x="1731910" y="987314"/>
                        <a:pt x="1836769" y="914156"/>
                      </a:cubicBezTo>
                      <a:lnTo>
                        <a:pt x="1836769" y="914156"/>
                      </a:lnTo>
                      <a:cubicBezTo>
                        <a:pt x="1909927" y="885706"/>
                        <a:pt x="2088758" y="819051"/>
                        <a:pt x="2102577" y="809297"/>
                      </a:cubicBezTo>
                      <a:cubicBezTo>
                        <a:pt x="2194431" y="746706"/>
                        <a:pt x="2380577" y="619899"/>
                        <a:pt x="2382203" y="619899"/>
                      </a:cubicBezTo>
                      <a:cubicBezTo>
                        <a:pt x="2382203" y="565437"/>
                        <a:pt x="2382203" y="245980"/>
                        <a:pt x="2382203" y="216717"/>
                      </a:cubicBezTo>
                      <a:cubicBezTo>
                        <a:pt x="2373261" y="167132"/>
                        <a:pt x="2339934" y="140308"/>
                        <a:pt x="2293600" y="126489"/>
                      </a:cubicBezTo>
                      <a:cubicBezTo>
                        <a:pt x="2293600" y="126489"/>
                        <a:pt x="2113144" y="46828"/>
                        <a:pt x="2032670" y="1106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EC8859A8-143A-490B-9310-2D7751E6019A}"/>
                    </a:ext>
                  </a:extLst>
                </p:cNvPr>
                <p:cNvSpPr/>
                <p:nvPr/>
              </p:nvSpPr>
              <p:spPr>
                <a:xfrm>
                  <a:off x="8801409" y="3288781"/>
                  <a:ext cx="415956" cy="524298"/>
                </a:xfrm>
                <a:custGeom>
                  <a:avLst/>
                  <a:gdLst>
                    <a:gd name="connsiteX0" fmla="*/ 406794 w 415956"/>
                    <a:gd name="connsiteY0" fmla="*/ 8129 h 524298"/>
                    <a:gd name="connsiteX1" fmla="*/ 414110 w 415956"/>
                    <a:gd name="connsiteY1" fmla="*/ 45521 h 524298"/>
                    <a:gd name="connsiteX2" fmla="*/ 399479 w 415956"/>
                    <a:gd name="connsiteY2" fmla="*/ 285316 h 524298"/>
                    <a:gd name="connsiteX3" fmla="*/ 385660 w 415956"/>
                    <a:gd name="connsiteY3" fmla="*/ 518609 h 524298"/>
                    <a:gd name="connsiteX4" fmla="*/ 383221 w 415956"/>
                    <a:gd name="connsiteY4" fmla="*/ 524299 h 524298"/>
                    <a:gd name="connsiteX5" fmla="*/ 14993 w 415956"/>
                    <a:gd name="connsiteY5" fmla="*/ 345468 h 524298"/>
                    <a:gd name="connsiteX6" fmla="*/ 361 w 415956"/>
                    <a:gd name="connsiteY6" fmla="*/ 334088 h 524298"/>
                    <a:gd name="connsiteX7" fmla="*/ 361 w 415956"/>
                    <a:gd name="connsiteY7" fmla="*/ 0 h 524298"/>
                    <a:gd name="connsiteX8" fmla="*/ 406794 w 415956"/>
                    <a:gd name="connsiteY8" fmla="*/ 8129 h 52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5956" h="524298">
                      <a:moveTo>
                        <a:pt x="406794" y="8129"/>
                      </a:moveTo>
                      <a:cubicBezTo>
                        <a:pt x="420613" y="13819"/>
                        <a:pt x="414923" y="34140"/>
                        <a:pt x="414110" y="45521"/>
                      </a:cubicBezTo>
                      <a:cubicBezTo>
                        <a:pt x="409233" y="125994"/>
                        <a:pt x="404356" y="205655"/>
                        <a:pt x="399479" y="285316"/>
                      </a:cubicBezTo>
                      <a:cubicBezTo>
                        <a:pt x="394601" y="363351"/>
                        <a:pt x="386473" y="440574"/>
                        <a:pt x="385660" y="518609"/>
                      </a:cubicBezTo>
                      <a:cubicBezTo>
                        <a:pt x="385660" y="520234"/>
                        <a:pt x="384034" y="522673"/>
                        <a:pt x="383221" y="524299"/>
                      </a:cubicBezTo>
                      <a:cubicBezTo>
                        <a:pt x="260479" y="464959"/>
                        <a:pt x="137736" y="404807"/>
                        <a:pt x="14993" y="345468"/>
                      </a:cubicBezTo>
                      <a:cubicBezTo>
                        <a:pt x="9303" y="343030"/>
                        <a:pt x="361" y="341404"/>
                        <a:pt x="361" y="334088"/>
                      </a:cubicBezTo>
                      <a:cubicBezTo>
                        <a:pt x="361" y="186146"/>
                        <a:pt x="-452" y="35766"/>
                        <a:pt x="361" y="0"/>
                      </a:cubicBezTo>
                      <a:cubicBezTo>
                        <a:pt x="65391" y="0"/>
                        <a:pt x="406794" y="8129"/>
                        <a:pt x="406794" y="8129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743D95CA-FE94-4FA3-BC34-A8EE132457E5}"/>
                    </a:ext>
                  </a:extLst>
                </p:cNvPr>
                <p:cNvSpPr/>
                <p:nvPr/>
              </p:nvSpPr>
              <p:spPr>
                <a:xfrm>
                  <a:off x="5381328" y="3138710"/>
                  <a:ext cx="4103771" cy="2699270"/>
                </a:xfrm>
                <a:custGeom>
                  <a:avLst/>
                  <a:gdLst>
                    <a:gd name="connsiteX0" fmla="*/ 4111615 w 4112949"/>
                    <a:gd name="connsiteY0" fmla="*/ 1935938 h 2699269"/>
                    <a:gd name="connsiteX1" fmla="*/ 4044147 w 4112949"/>
                    <a:gd name="connsiteY1" fmla="*/ 1618107 h 2699269"/>
                    <a:gd name="connsiteX2" fmla="*/ 578085 w 4112949"/>
                    <a:gd name="connsiteY2" fmla="*/ 7819 h 2699269"/>
                    <a:gd name="connsiteX3" fmla="*/ 517120 w 4112949"/>
                    <a:gd name="connsiteY3" fmla="*/ 9445 h 2699269"/>
                    <a:gd name="connsiteX4" fmla="*/ 75734 w 4112949"/>
                    <a:gd name="connsiteY4" fmla="*/ 452457 h 2699269"/>
                    <a:gd name="connsiteX5" fmla="*/ 950 w 4112949"/>
                    <a:gd name="connsiteY5" fmla="*/ 762972 h 2699269"/>
                    <a:gd name="connsiteX6" fmla="*/ 38342 w 4112949"/>
                    <a:gd name="connsiteY6" fmla="*/ 1090557 h 2699269"/>
                    <a:gd name="connsiteX7" fmla="*/ 73295 w 4112949"/>
                    <a:gd name="connsiteY7" fmla="*/ 1132013 h 2699269"/>
                    <a:gd name="connsiteX8" fmla="*/ 3528790 w 4112949"/>
                    <a:gd name="connsiteY8" fmla="*/ 2699219 h 2699269"/>
                    <a:gd name="connsiteX9" fmla="*/ 4030328 w 4112949"/>
                    <a:gd name="connsiteY9" fmla="*/ 2278967 h 2699269"/>
                    <a:gd name="connsiteX10" fmla="*/ 4111615 w 4112949"/>
                    <a:gd name="connsiteY10" fmla="*/ 1941628 h 2699269"/>
                    <a:gd name="connsiteX11" fmla="*/ 4111615 w 4112949"/>
                    <a:gd name="connsiteY11" fmla="*/ 1935938 h 2699269"/>
                    <a:gd name="connsiteX12" fmla="*/ 4111615 w 4112949"/>
                    <a:gd name="connsiteY12" fmla="*/ 1935938 h 2699269"/>
                    <a:gd name="connsiteX13" fmla="*/ 7453 w 4112949"/>
                    <a:gd name="connsiteY13" fmla="*/ 747527 h 2699269"/>
                    <a:gd name="connsiteX14" fmla="*/ 7453 w 4112949"/>
                    <a:gd name="connsiteY14" fmla="*/ 747527 h 2699269"/>
                    <a:gd name="connsiteX15" fmla="*/ 7453 w 4112949"/>
                    <a:gd name="connsiteY15" fmla="*/ 747527 h 2699269"/>
                    <a:gd name="connsiteX16" fmla="*/ 7453 w 4112949"/>
                    <a:gd name="connsiteY16" fmla="*/ 747527 h 2699269"/>
                    <a:gd name="connsiteX17" fmla="*/ 7453 w 4112949"/>
                    <a:gd name="connsiteY17" fmla="*/ 747527 h 2699269"/>
                    <a:gd name="connsiteX18" fmla="*/ 7453 w 4112949"/>
                    <a:gd name="connsiteY18" fmla="*/ 747527 h 2699269"/>
                    <a:gd name="connsiteX0" fmla="*/ 4111615 w 4112949"/>
                    <a:gd name="connsiteY0" fmla="*/ 1935938 h 2699269"/>
                    <a:gd name="connsiteX1" fmla="*/ 4044147 w 4112949"/>
                    <a:gd name="connsiteY1" fmla="*/ 1618107 h 2699269"/>
                    <a:gd name="connsiteX2" fmla="*/ 578085 w 4112949"/>
                    <a:gd name="connsiteY2" fmla="*/ 7819 h 2699269"/>
                    <a:gd name="connsiteX3" fmla="*/ 517120 w 4112949"/>
                    <a:gd name="connsiteY3" fmla="*/ 9445 h 2699269"/>
                    <a:gd name="connsiteX4" fmla="*/ 75734 w 4112949"/>
                    <a:gd name="connsiteY4" fmla="*/ 452457 h 2699269"/>
                    <a:gd name="connsiteX5" fmla="*/ 950 w 4112949"/>
                    <a:gd name="connsiteY5" fmla="*/ 762972 h 2699269"/>
                    <a:gd name="connsiteX6" fmla="*/ 38342 w 4112949"/>
                    <a:gd name="connsiteY6" fmla="*/ 1090557 h 2699269"/>
                    <a:gd name="connsiteX7" fmla="*/ 3528790 w 4112949"/>
                    <a:gd name="connsiteY7" fmla="*/ 2699219 h 2699269"/>
                    <a:gd name="connsiteX8" fmla="*/ 4030328 w 4112949"/>
                    <a:gd name="connsiteY8" fmla="*/ 2278967 h 2699269"/>
                    <a:gd name="connsiteX9" fmla="*/ 4111615 w 4112949"/>
                    <a:gd name="connsiteY9" fmla="*/ 1941628 h 2699269"/>
                    <a:gd name="connsiteX10" fmla="*/ 4111615 w 4112949"/>
                    <a:gd name="connsiteY10" fmla="*/ 1935938 h 2699269"/>
                    <a:gd name="connsiteX11" fmla="*/ 4111615 w 4112949"/>
                    <a:gd name="connsiteY11" fmla="*/ 1935938 h 2699269"/>
                    <a:gd name="connsiteX12" fmla="*/ 7453 w 4112949"/>
                    <a:gd name="connsiteY12" fmla="*/ 747527 h 2699269"/>
                    <a:gd name="connsiteX13" fmla="*/ 7453 w 4112949"/>
                    <a:gd name="connsiteY13" fmla="*/ 747527 h 2699269"/>
                    <a:gd name="connsiteX14" fmla="*/ 7453 w 4112949"/>
                    <a:gd name="connsiteY14" fmla="*/ 747527 h 2699269"/>
                    <a:gd name="connsiteX15" fmla="*/ 7453 w 4112949"/>
                    <a:gd name="connsiteY15" fmla="*/ 747527 h 2699269"/>
                    <a:gd name="connsiteX16" fmla="*/ 7453 w 4112949"/>
                    <a:gd name="connsiteY16" fmla="*/ 747527 h 2699269"/>
                    <a:gd name="connsiteX17" fmla="*/ 7453 w 4112949"/>
                    <a:gd name="connsiteY17" fmla="*/ 747527 h 2699269"/>
                    <a:gd name="connsiteX0" fmla="*/ 4111323 w 4112657"/>
                    <a:gd name="connsiteY0" fmla="*/ 1935938 h 2699269"/>
                    <a:gd name="connsiteX1" fmla="*/ 4043855 w 4112657"/>
                    <a:gd name="connsiteY1" fmla="*/ 1618107 h 2699269"/>
                    <a:gd name="connsiteX2" fmla="*/ 577793 w 4112657"/>
                    <a:gd name="connsiteY2" fmla="*/ 7819 h 2699269"/>
                    <a:gd name="connsiteX3" fmla="*/ 516828 w 4112657"/>
                    <a:gd name="connsiteY3" fmla="*/ 9445 h 2699269"/>
                    <a:gd name="connsiteX4" fmla="*/ 75442 w 4112657"/>
                    <a:gd name="connsiteY4" fmla="*/ 452457 h 2699269"/>
                    <a:gd name="connsiteX5" fmla="*/ 658 w 4112657"/>
                    <a:gd name="connsiteY5" fmla="*/ 762972 h 2699269"/>
                    <a:gd name="connsiteX6" fmla="*/ 53018 w 4112657"/>
                    <a:gd name="connsiteY6" fmla="*/ 999295 h 2699269"/>
                    <a:gd name="connsiteX7" fmla="*/ 3528498 w 4112657"/>
                    <a:gd name="connsiteY7" fmla="*/ 2699219 h 2699269"/>
                    <a:gd name="connsiteX8" fmla="*/ 4030036 w 4112657"/>
                    <a:gd name="connsiteY8" fmla="*/ 2278967 h 2699269"/>
                    <a:gd name="connsiteX9" fmla="*/ 4111323 w 4112657"/>
                    <a:gd name="connsiteY9" fmla="*/ 1941628 h 2699269"/>
                    <a:gd name="connsiteX10" fmla="*/ 4111323 w 4112657"/>
                    <a:gd name="connsiteY10" fmla="*/ 1935938 h 2699269"/>
                    <a:gd name="connsiteX11" fmla="*/ 4111323 w 4112657"/>
                    <a:gd name="connsiteY11" fmla="*/ 1935938 h 2699269"/>
                    <a:gd name="connsiteX12" fmla="*/ 7161 w 4112657"/>
                    <a:gd name="connsiteY12" fmla="*/ 747527 h 2699269"/>
                    <a:gd name="connsiteX13" fmla="*/ 7161 w 4112657"/>
                    <a:gd name="connsiteY13" fmla="*/ 747527 h 2699269"/>
                    <a:gd name="connsiteX14" fmla="*/ 7161 w 4112657"/>
                    <a:gd name="connsiteY14" fmla="*/ 747527 h 2699269"/>
                    <a:gd name="connsiteX15" fmla="*/ 7161 w 4112657"/>
                    <a:gd name="connsiteY15" fmla="*/ 747527 h 2699269"/>
                    <a:gd name="connsiteX16" fmla="*/ 7161 w 4112657"/>
                    <a:gd name="connsiteY16" fmla="*/ 747527 h 2699269"/>
                    <a:gd name="connsiteX17" fmla="*/ 7161 w 4112657"/>
                    <a:gd name="connsiteY17" fmla="*/ 747527 h 2699269"/>
                    <a:gd name="connsiteX0" fmla="*/ 4111323 w 4112657"/>
                    <a:gd name="connsiteY0" fmla="*/ 1935938 h 2699269"/>
                    <a:gd name="connsiteX1" fmla="*/ 4043855 w 4112657"/>
                    <a:gd name="connsiteY1" fmla="*/ 1618107 h 2699269"/>
                    <a:gd name="connsiteX2" fmla="*/ 577793 w 4112657"/>
                    <a:gd name="connsiteY2" fmla="*/ 7819 h 2699269"/>
                    <a:gd name="connsiteX3" fmla="*/ 516828 w 4112657"/>
                    <a:gd name="connsiteY3" fmla="*/ 9445 h 2699269"/>
                    <a:gd name="connsiteX4" fmla="*/ 75442 w 4112657"/>
                    <a:gd name="connsiteY4" fmla="*/ 452457 h 2699269"/>
                    <a:gd name="connsiteX5" fmla="*/ 658 w 4112657"/>
                    <a:gd name="connsiteY5" fmla="*/ 762972 h 2699269"/>
                    <a:gd name="connsiteX6" fmla="*/ 53018 w 4112657"/>
                    <a:gd name="connsiteY6" fmla="*/ 999295 h 2699269"/>
                    <a:gd name="connsiteX7" fmla="*/ 3528498 w 4112657"/>
                    <a:gd name="connsiteY7" fmla="*/ 2699219 h 2699269"/>
                    <a:gd name="connsiteX8" fmla="*/ 4030036 w 4112657"/>
                    <a:gd name="connsiteY8" fmla="*/ 2278967 h 2699269"/>
                    <a:gd name="connsiteX9" fmla="*/ 4111323 w 4112657"/>
                    <a:gd name="connsiteY9" fmla="*/ 1941628 h 2699269"/>
                    <a:gd name="connsiteX10" fmla="*/ 4111323 w 4112657"/>
                    <a:gd name="connsiteY10" fmla="*/ 1935938 h 2699269"/>
                    <a:gd name="connsiteX11" fmla="*/ 4111323 w 4112657"/>
                    <a:gd name="connsiteY11" fmla="*/ 1935938 h 2699269"/>
                    <a:gd name="connsiteX12" fmla="*/ 7161 w 4112657"/>
                    <a:gd name="connsiteY12" fmla="*/ 747527 h 2699269"/>
                    <a:gd name="connsiteX13" fmla="*/ 7161 w 4112657"/>
                    <a:gd name="connsiteY13" fmla="*/ 747527 h 2699269"/>
                    <a:gd name="connsiteX14" fmla="*/ 7161 w 4112657"/>
                    <a:gd name="connsiteY14" fmla="*/ 747527 h 2699269"/>
                    <a:gd name="connsiteX15" fmla="*/ 7161 w 4112657"/>
                    <a:gd name="connsiteY15" fmla="*/ 747527 h 2699269"/>
                    <a:gd name="connsiteX16" fmla="*/ 7161 w 4112657"/>
                    <a:gd name="connsiteY16" fmla="*/ 747527 h 2699269"/>
                    <a:gd name="connsiteX17" fmla="*/ 7161 w 4112657"/>
                    <a:gd name="connsiteY17" fmla="*/ 747527 h 2699269"/>
                    <a:gd name="connsiteX0" fmla="*/ 4111323 w 4112657"/>
                    <a:gd name="connsiteY0" fmla="*/ 1935938 h 2699269"/>
                    <a:gd name="connsiteX1" fmla="*/ 4043855 w 4112657"/>
                    <a:gd name="connsiteY1" fmla="*/ 1618107 h 2699269"/>
                    <a:gd name="connsiteX2" fmla="*/ 577793 w 4112657"/>
                    <a:gd name="connsiteY2" fmla="*/ 7819 h 2699269"/>
                    <a:gd name="connsiteX3" fmla="*/ 516828 w 4112657"/>
                    <a:gd name="connsiteY3" fmla="*/ 9445 h 2699269"/>
                    <a:gd name="connsiteX4" fmla="*/ 75442 w 4112657"/>
                    <a:gd name="connsiteY4" fmla="*/ 452457 h 2699269"/>
                    <a:gd name="connsiteX5" fmla="*/ 658 w 4112657"/>
                    <a:gd name="connsiteY5" fmla="*/ 762972 h 2699269"/>
                    <a:gd name="connsiteX6" fmla="*/ 53018 w 4112657"/>
                    <a:gd name="connsiteY6" fmla="*/ 999295 h 2699269"/>
                    <a:gd name="connsiteX7" fmla="*/ 3528498 w 4112657"/>
                    <a:gd name="connsiteY7" fmla="*/ 2699219 h 2699269"/>
                    <a:gd name="connsiteX8" fmla="*/ 4030036 w 4112657"/>
                    <a:gd name="connsiteY8" fmla="*/ 2278967 h 2699269"/>
                    <a:gd name="connsiteX9" fmla="*/ 4111323 w 4112657"/>
                    <a:gd name="connsiteY9" fmla="*/ 1941628 h 2699269"/>
                    <a:gd name="connsiteX10" fmla="*/ 4111323 w 4112657"/>
                    <a:gd name="connsiteY10" fmla="*/ 1935938 h 2699269"/>
                    <a:gd name="connsiteX11" fmla="*/ 4111323 w 4112657"/>
                    <a:gd name="connsiteY11" fmla="*/ 1935938 h 2699269"/>
                    <a:gd name="connsiteX12" fmla="*/ 7161 w 4112657"/>
                    <a:gd name="connsiteY12" fmla="*/ 747527 h 2699269"/>
                    <a:gd name="connsiteX13" fmla="*/ 7161 w 4112657"/>
                    <a:gd name="connsiteY13" fmla="*/ 747527 h 2699269"/>
                    <a:gd name="connsiteX14" fmla="*/ 7161 w 4112657"/>
                    <a:gd name="connsiteY14" fmla="*/ 747527 h 2699269"/>
                    <a:gd name="connsiteX15" fmla="*/ 7161 w 4112657"/>
                    <a:gd name="connsiteY15" fmla="*/ 747527 h 2699269"/>
                    <a:gd name="connsiteX16" fmla="*/ 7161 w 4112657"/>
                    <a:gd name="connsiteY16" fmla="*/ 747527 h 2699269"/>
                    <a:gd name="connsiteX17" fmla="*/ 7161 w 4112657"/>
                    <a:gd name="connsiteY17" fmla="*/ 747527 h 2699269"/>
                    <a:gd name="connsiteX0" fmla="*/ 4111323 w 4112657"/>
                    <a:gd name="connsiteY0" fmla="*/ 1935938 h 2699269"/>
                    <a:gd name="connsiteX1" fmla="*/ 4043855 w 4112657"/>
                    <a:gd name="connsiteY1" fmla="*/ 1618107 h 2699269"/>
                    <a:gd name="connsiteX2" fmla="*/ 577793 w 4112657"/>
                    <a:gd name="connsiteY2" fmla="*/ 7819 h 2699269"/>
                    <a:gd name="connsiteX3" fmla="*/ 516828 w 4112657"/>
                    <a:gd name="connsiteY3" fmla="*/ 9445 h 2699269"/>
                    <a:gd name="connsiteX4" fmla="*/ 75442 w 4112657"/>
                    <a:gd name="connsiteY4" fmla="*/ 452457 h 2699269"/>
                    <a:gd name="connsiteX5" fmla="*/ 658 w 4112657"/>
                    <a:gd name="connsiteY5" fmla="*/ 762972 h 2699269"/>
                    <a:gd name="connsiteX6" fmla="*/ 53018 w 4112657"/>
                    <a:gd name="connsiteY6" fmla="*/ 999295 h 2699269"/>
                    <a:gd name="connsiteX7" fmla="*/ 3528498 w 4112657"/>
                    <a:gd name="connsiteY7" fmla="*/ 2699219 h 2699269"/>
                    <a:gd name="connsiteX8" fmla="*/ 4030036 w 4112657"/>
                    <a:gd name="connsiteY8" fmla="*/ 2278967 h 2699269"/>
                    <a:gd name="connsiteX9" fmla="*/ 4111323 w 4112657"/>
                    <a:gd name="connsiteY9" fmla="*/ 1941628 h 2699269"/>
                    <a:gd name="connsiteX10" fmla="*/ 4111323 w 4112657"/>
                    <a:gd name="connsiteY10" fmla="*/ 1935938 h 2699269"/>
                    <a:gd name="connsiteX11" fmla="*/ 4111323 w 4112657"/>
                    <a:gd name="connsiteY11" fmla="*/ 1935938 h 2699269"/>
                    <a:gd name="connsiteX12" fmla="*/ 7161 w 4112657"/>
                    <a:gd name="connsiteY12" fmla="*/ 747527 h 2699269"/>
                    <a:gd name="connsiteX13" fmla="*/ 7161 w 4112657"/>
                    <a:gd name="connsiteY13" fmla="*/ 747527 h 2699269"/>
                    <a:gd name="connsiteX14" fmla="*/ 7161 w 4112657"/>
                    <a:gd name="connsiteY14" fmla="*/ 747527 h 2699269"/>
                    <a:gd name="connsiteX15" fmla="*/ 7161 w 4112657"/>
                    <a:gd name="connsiteY15" fmla="*/ 747527 h 2699269"/>
                    <a:gd name="connsiteX16" fmla="*/ 7161 w 4112657"/>
                    <a:gd name="connsiteY16" fmla="*/ 747527 h 2699269"/>
                    <a:gd name="connsiteX0" fmla="*/ 4111323 w 4112657"/>
                    <a:gd name="connsiteY0" fmla="*/ 1935938 h 2699269"/>
                    <a:gd name="connsiteX1" fmla="*/ 4043855 w 4112657"/>
                    <a:gd name="connsiteY1" fmla="*/ 1618107 h 2699269"/>
                    <a:gd name="connsiteX2" fmla="*/ 577793 w 4112657"/>
                    <a:gd name="connsiteY2" fmla="*/ 7819 h 2699269"/>
                    <a:gd name="connsiteX3" fmla="*/ 516828 w 4112657"/>
                    <a:gd name="connsiteY3" fmla="*/ 9445 h 2699269"/>
                    <a:gd name="connsiteX4" fmla="*/ 75442 w 4112657"/>
                    <a:gd name="connsiteY4" fmla="*/ 452457 h 2699269"/>
                    <a:gd name="connsiteX5" fmla="*/ 658 w 4112657"/>
                    <a:gd name="connsiteY5" fmla="*/ 762972 h 2699269"/>
                    <a:gd name="connsiteX6" fmla="*/ 53018 w 4112657"/>
                    <a:gd name="connsiteY6" fmla="*/ 999295 h 2699269"/>
                    <a:gd name="connsiteX7" fmla="*/ 3528498 w 4112657"/>
                    <a:gd name="connsiteY7" fmla="*/ 2699219 h 2699269"/>
                    <a:gd name="connsiteX8" fmla="*/ 4030036 w 4112657"/>
                    <a:gd name="connsiteY8" fmla="*/ 2278967 h 2699269"/>
                    <a:gd name="connsiteX9" fmla="*/ 4111323 w 4112657"/>
                    <a:gd name="connsiteY9" fmla="*/ 1941628 h 2699269"/>
                    <a:gd name="connsiteX10" fmla="*/ 4111323 w 4112657"/>
                    <a:gd name="connsiteY10" fmla="*/ 1935938 h 2699269"/>
                    <a:gd name="connsiteX11" fmla="*/ 4111323 w 4112657"/>
                    <a:gd name="connsiteY11" fmla="*/ 1935938 h 2699269"/>
                    <a:gd name="connsiteX12" fmla="*/ 7161 w 4112657"/>
                    <a:gd name="connsiteY12" fmla="*/ 747527 h 2699269"/>
                    <a:gd name="connsiteX13" fmla="*/ 7161 w 4112657"/>
                    <a:gd name="connsiteY13" fmla="*/ 747527 h 2699269"/>
                    <a:gd name="connsiteX14" fmla="*/ 7161 w 4112657"/>
                    <a:gd name="connsiteY14" fmla="*/ 747527 h 2699269"/>
                    <a:gd name="connsiteX15" fmla="*/ 7161 w 4112657"/>
                    <a:gd name="connsiteY15" fmla="*/ 747527 h 2699269"/>
                    <a:gd name="connsiteX0" fmla="*/ 4111323 w 4112657"/>
                    <a:gd name="connsiteY0" fmla="*/ 1935938 h 2699269"/>
                    <a:gd name="connsiteX1" fmla="*/ 4043855 w 4112657"/>
                    <a:gd name="connsiteY1" fmla="*/ 1618107 h 2699269"/>
                    <a:gd name="connsiteX2" fmla="*/ 577793 w 4112657"/>
                    <a:gd name="connsiteY2" fmla="*/ 7819 h 2699269"/>
                    <a:gd name="connsiteX3" fmla="*/ 516828 w 4112657"/>
                    <a:gd name="connsiteY3" fmla="*/ 9445 h 2699269"/>
                    <a:gd name="connsiteX4" fmla="*/ 75442 w 4112657"/>
                    <a:gd name="connsiteY4" fmla="*/ 452457 h 2699269"/>
                    <a:gd name="connsiteX5" fmla="*/ 658 w 4112657"/>
                    <a:gd name="connsiteY5" fmla="*/ 762972 h 2699269"/>
                    <a:gd name="connsiteX6" fmla="*/ 53018 w 4112657"/>
                    <a:gd name="connsiteY6" fmla="*/ 999295 h 2699269"/>
                    <a:gd name="connsiteX7" fmla="*/ 3528498 w 4112657"/>
                    <a:gd name="connsiteY7" fmla="*/ 2699219 h 2699269"/>
                    <a:gd name="connsiteX8" fmla="*/ 4030036 w 4112657"/>
                    <a:gd name="connsiteY8" fmla="*/ 2278967 h 2699269"/>
                    <a:gd name="connsiteX9" fmla="*/ 4111323 w 4112657"/>
                    <a:gd name="connsiteY9" fmla="*/ 1941628 h 2699269"/>
                    <a:gd name="connsiteX10" fmla="*/ 4111323 w 4112657"/>
                    <a:gd name="connsiteY10" fmla="*/ 1935938 h 2699269"/>
                    <a:gd name="connsiteX11" fmla="*/ 4111323 w 4112657"/>
                    <a:gd name="connsiteY11" fmla="*/ 1935938 h 2699269"/>
                    <a:gd name="connsiteX12" fmla="*/ 7161 w 4112657"/>
                    <a:gd name="connsiteY12" fmla="*/ 747527 h 2699269"/>
                    <a:gd name="connsiteX13" fmla="*/ 7161 w 4112657"/>
                    <a:gd name="connsiteY13" fmla="*/ 747527 h 2699269"/>
                    <a:gd name="connsiteX14" fmla="*/ 7161 w 4112657"/>
                    <a:gd name="connsiteY14" fmla="*/ 747527 h 2699269"/>
                    <a:gd name="connsiteX0" fmla="*/ 4111323 w 4112657"/>
                    <a:gd name="connsiteY0" fmla="*/ 1935938 h 2699269"/>
                    <a:gd name="connsiteX1" fmla="*/ 4043855 w 4112657"/>
                    <a:gd name="connsiteY1" fmla="*/ 1618107 h 2699269"/>
                    <a:gd name="connsiteX2" fmla="*/ 577793 w 4112657"/>
                    <a:gd name="connsiteY2" fmla="*/ 7819 h 2699269"/>
                    <a:gd name="connsiteX3" fmla="*/ 516828 w 4112657"/>
                    <a:gd name="connsiteY3" fmla="*/ 9445 h 2699269"/>
                    <a:gd name="connsiteX4" fmla="*/ 75442 w 4112657"/>
                    <a:gd name="connsiteY4" fmla="*/ 452457 h 2699269"/>
                    <a:gd name="connsiteX5" fmla="*/ 658 w 4112657"/>
                    <a:gd name="connsiteY5" fmla="*/ 762972 h 2699269"/>
                    <a:gd name="connsiteX6" fmla="*/ 53018 w 4112657"/>
                    <a:gd name="connsiteY6" fmla="*/ 999295 h 2699269"/>
                    <a:gd name="connsiteX7" fmla="*/ 3528498 w 4112657"/>
                    <a:gd name="connsiteY7" fmla="*/ 2699219 h 2699269"/>
                    <a:gd name="connsiteX8" fmla="*/ 4030036 w 4112657"/>
                    <a:gd name="connsiteY8" fmla="*/ 2278967 h 2699269"/>
                    <a:gd name="connsiteX9" fmla="*/ 4111323 w 4112657"/>
                    <a:gd name="connsiteY9" fmla="*/ 1941628 h 2699269"/>
                    <a:gd name="connsiteX10" fmla="*/ 4111323 w 4112657"/>
                    <a:gd name="connsiteY10" fmla="*/ 1935938 h 2699269"/>
                    <a:gd name="connsiteX11" fmla="*/ 4111323 w 4112657"/>
                    <a:gd name="connsiteY11" fmla="*/ 1935938 h 2699269"/>
                    <a:gd name="connsiteX0" fmla="*/ 4325776 w 4327110"/>
                    <a:gd name="connsiteY0" fmla="*/ 1935938 h 2699269"/>
                    <a:gd name="connsiteX1" fmla="*/ 4258308 w 4327110"/>
                    <a:gd name="connsiteY1" fmla="*/ 1618107 h 2699269"/>
                    <a:gd name="connsiteX2" fmla="*/ 792246 w 4327110"/>
                    <a:gd name="connsiteY2" fmla="*/ 7819 h 2699269"/>
                    <a:gd name="connsiteX3" fmla="*/ 731281 w 4327110"/>
                    <a:gd name="connsiteY3" fmla="*/ 9445 h 2699269"/>
                    <a:gd name="connsiteX4" fmla="*/ 289895 w 4327110"/>
                    <a:gd name="connsiteY4" fmla="*/ 452457 h 2699269"/>
                    <a:gd name="connsiteX5" fmla="*/ 267471 w 4327110"/>
                    <a:gd name="connsiteY5" fmla="*/ 999295 h 2699269"/>
                    <a:gd name="connsiteX6" fmla="*/ 3742951 w 4327110"/>
                    <a:gd name="connsiteY6" fmla="*/ 2699219 h 2699269"/>
                    <a:gd name="connsiteX7" fmla="*/ 4244489 w 4327110"/>
                    <a:gd name="connsiteY7" fmla="*/ 2278967 h 2699269"/>
                    <a:gd name="connsiteX8" fmla="*/ 4325776 w 4327110"/>
                    <a:gd name="connsiteY8" fmla="*/ 1941628 h 2699269"/>
                    <a:gd name="connsiteX9" fmla="*/ 4325776 w 4327110"/>
                    <a:gd name="connsiteY9" fmla="*/ 1935938 h 2699269"/>
                    <a:gd name="connsiteX10" fmla="*/ 4325776 w 4327110"/>
                    <a:gd name="connsiteY10" fmla="*/ 1935938 h 2699269"/>
                    <a:gd name="connsiteX0" fmla="*/ 4102438 w 4103772"/>
                    <a:gd name="connsiteY0" fmla="*/ 1935938 h 2699269"/>
                    <a:gd name="connsiteX1" fmla="*/ 4034970 w 4103772"/>
                    <a:gd name="connsiteY1" fmla="*/ 1618107 h 2699269"/>
                    <a:gd name="connsiteX2" fmla="*/ 568908 w 4103772"/>
                    <a:gd name="connsiteY2" fmla="*/ 7819 h 2699269"/>
                    <a:gd name="connsiteX3" fmla="*/ 507943 w 4103772"/>
                    <a:gd name="connsiteY3" fmla="*/ 9445 h 2699269"/>
                    <a:gd name="connsiteX4" fmla="*/ 66557 w 4103772"/>
                    <a:gd name="connsiteY4" fmla="*/ 452457 h 2699269"/>
                    <a:gd name="connsiteX5" fmla="*/ 44133 w 4103772"/>
                    <a:gd name="connsiteY5" fmla="*/ 999295 h 2699269"/>
                    <a:gd name="connsiteX6" fmla="*/ 3519613 w 4103772"/>
                    <a:gd name="connsiteY6" fmla="*/ 2699219 h 2699269"/>
                    <a:gd name="connsiteX7" fmla="*/ 4021151 w 4103772"/>
                    <a:gd name="connsiteY7" fmla="*/ 2278967 h 2699269"/>
                    <a:gd name="connsiteX8" fmla="*/ 4102438 w 4103772"/>
                    <a:gd name="connsiteY8" fmla="*/ 1941628 h 2699269"/>
                    <a:gd name="connsiteX9" fmla="*/ 4102438 w 4103772"/>
                    <a:gd name="connsiteY9" fmla="*/ 1935938 h 2699269"/>
                    <a:gd name="connsiteX10" fmla="*/ 4102438 w 4103772"/>
                    <a:gd name="connsiteY10" fmla="*/ 1935938 h 2699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03772" h="2699269">
                      <a:moveTo>
                        <a:pt x="4102438" y="1935938"/>
                      </a:moveTo>
                      <a:cubicBezTo>
                        <a:pt x="4105690" y="1845710"/>
                        <a:pt x="4108941" y="1683136"/>
                        <a:pt x="4034970" y="1618107"/>
                      </a:cubicBezTo>
                      <a:cubicBezTo>
                        <a:pt x="4010584" y="1597786"/>
                        <a:pt x="576224" y="11883"/>
                        <a:pt x="568908" y="7819"/>
                      </a:cubicBezTo>
                      <a:cubicBezTo>
                        <a:pt x="547774" y="-4374"/>
                        <a:pt x="528265" y="-1123"/>
                        <a:pt x="507943" y="9445"/>
                      </a:cubicBezTo>
                      <a:cubicBezTo>
                        <a:pt x="316920" y="112679"/>
                        <a:pt x="157598" y="251679"/>
                        <a:pt x="66557" y="452457"/>
                      </a:cubicBezTo>
                      <a:cubicBezTo>
                        <a:pt x="-10745" y="617432"/>
                        <a:pt x="-23975" y="759589"/>
                        <a:pt x="44133" y="999295"/>
                      </a:cubicBezTo>
                      <a:lnTo>
                        <a:pt x="3519613" y="2699219"/>
                      </a:lnTo>
                      <a:cubicBezTo>
                        <a:pt x="3737461" y="2703284"/>
                        <a:pt x="3935800" y="2461049"/>
                        <a:pt x="4021151" y="2278967"/>
                      </a:cubicBezTo>
                      <a:cubicBezTo>
                        <a:pt x="4070736" y="2173295"/>
                        <a:pt x="4097561" y="2057868"/>
                        <a:pt x="4102438" y="1941628"/>
                      </a:cubicBezTo>
                      <a:lnTo>
                        <a:pt x="4102438" y="1935938"/>
                      </a:lnTo>
                      <a:lnTo>
                        <a:pt x="4102438" y="1935938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A3FC7625-A8D2-402E-9207-0AEDE6A24917}"/>
                    </a:ext>
                  </a:extLst>
                </p:cNvPr>
                <p:cNvSpPr/>
                <p:nvPr/>
              </p:nvSpPr>
              <p:spPr>
                <a:xfrm>
                  <a:off x="8830333" y="4794846"/>
                  <a:ext cx="610237" cy="970914"/>
                </a:xfrm>
                <a:custGeom>
                  <a:avLst/>
                  <a:gdLst>
                    <a:gd name="connsiteX0" fmla="*/ 531502 w 610237"/>
                    <a:gd name="connsiteY0" fmla="*/ 9931 h 970914"/>
                    <a:gd name="connsiteX1" fmla="*/ 509554 w 610237"/>
                    <a:gd name="connsiteY1" fmla="*/ 583001 h 970914"/>
                    <a:gd name="connsiteX2" fmla="*/ 78735 w 610237"/>
                    <a:gd name="connsiteY2" fmla="*/ 960984 h 970914"/>
                    <a:gd name="connsiteX3" fmla="*/ 100683 w 610237"/>
                    <a:gd name="connsiteY3" fmla="*/ 387913 h 970914"/>
                    <a:gd name="connsiteX4" fmla="*/ 531502 w 610237"/>
                    <a:gd name="connsiteY4" fmla="*/ 9931 h 970914"/>
                    <a:gd name="connsiteX5" fmla="*/ 531502 w 610237"/>
                    <a:gd name="connsiteY5" fmla="*/ 9931 h 97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0237" h="970914">
                      <a:moveTo>
                        <a:pt x="531502" y="9931"/>
                      </a:moveTo>
                      <a:cubicBezTo>
                        <a:pt x="644490" y="63580"/>
                        <a:pt x="634736" y="320446"/>
                        <a:pt x="509554" y="583001"/>
                      </a:cubicBezTo>
                      <a:cubicBezTo>
                        <a:pt x="384373" y="845557"/>
                        <a:pt x="191724" y="1014633"/>
                        <a:pt x="78735" y="960984"/>
                      </a:cubicBezTo>
                      <a:cubicBezTo>
                        <a:pt x="-34253" y="907335"/>
                        <a:pt x="-24499" y="650469"/>
                        <a:pt x="100683" y="387913"/>
                      </a:cubicBezTo>
                      <a:cubicBezTo>
                        <a:pt x="225864" y="125358"/>
                        <a:pt x="418513" y="-43719"/>
                        <a:pt x="531502" y="9931"/>
                      </a:cubicBezTo>
                      <a:lnTo>
                        <a:pt x="531502" y="9931"/>
                      </a:lnTo>
                      <a:close/>
                    </a:path>
                  </a:pathLst>
                </a:custGeom>
                <a:solidFill>
                  <a:srgbClr val="F7F7F7"/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AE9CE288-BCDB-4FB2-9A3C-9A7FC3C41562}"/>
                    </a:ext>
                  </a:extLst>
                </p:cNvPr>
                <p:cNvSpPr/>
                <p:nvPr/>
              </p:nvSpPr>
              <p:spPr>
                <a:xfrm>
                  <a:off x="8846317" y="4835895"/>
                  <a:ext cx="570142" cy="913202"/>
                </a:xfrm>
                <a:custGeom>
                  <a:avLst/>
                  <a:gdLst>
                    <a:gd name="connsiteX0" fmla="*/ 500074 w 570142"/>
                    <a:gd name="connsiteY0" fmla="*/ 8712 h 913202"/>
                    <a:gd name="connsiteX1" fmla="*/ 472437 w 570142"/>
                    <a:gd name="connsiteY1" fmla="*/ 545203 h 913202"/>
                    <a:gd name="connsiteX2" fmla="*/ 70068 w 570142"/>
                    <a:gd name="connsiteY2" fmla="*/ 904490 h 913202"/>
                    <a:gd name="connsiteX3" fmla="*/ 97705 w 570142"/>
                    <a:gd name="connsiteY3" fmla="*/ 367999 h 913202"/>
                    <a:gd name="connsiteX4" fmla="*/ 500074 w 570142"/>
                    <a:gd name="connsiteY4" fmla="*/ 8712 h 913202"/>
                    <a:gd name="connsiteX5" fmla="*/ 500074 w 570142"/>
                    <a:gd name="connsiteY5" fmla="*/ 8712 h 913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142" h="913202">
                      <a:moveTo>
                        <a:pt x="500074" y="8712"/>
                      </a:moveTo>
                      <a:cubicBezTo>
                        <a:pt x="603308" y="57484"/>
                        <a:pt x="591115" y="298092"/>
                        <a:pt x="472437" y="545203"/>
                      </a:cubicBezTo>
                      <a:cubicBezTo>
                        <a:pt x="353758" y="792315"/>
                        <a:pt x="173302" y="953262"/>
                        <a:pt x="70068" y="904490"/>
                      </a:cubicBezTo>
                      <a:cubicBezTo>
                        <a:pt x="-33166" y="855718"/>
                        <a:pt x="-20973" y="615110"/>
                        <a:pt x="97705" y="367999"/>
                      </a:cubicBezTo>
                      <a:cubicBezTo>
                        <a:pt x="216384" y="120887"/>
                        <a:pt x="396840" y="-40060"/>
                        <a:pt x="500074" y="8712"/>
                      </a:cubicBezTo>
                      <a:lnTo>
                        <a:pt x="500074" y="8712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DDB786ED-566B-4B3C-8B0A-F52BDB2BAC7E}"/>
                    </a:ext>
                  </a:extLst>
                </p:cNvPr>
                <p:cNvSpPr/>
                <p:nvPr/>
              </p:nvSpPr>
              <p:spPr>
                <a:xfrm>
                  <a:off x="8931800" y="4997387"/>
                  <a:ext cx="350403" cy="500802"/>
                </a:xfrm>
                <a:custGeom>
                  <a:avLst/>
                  <a:gdLst>
                    <a:gd name="connsiteX0" fmla="*/ 301602 w 350403"/>
                    <a:gd name="connsiteY0" fmla="*/ 8167 h 500802"/>
                    <a:gd name="connsiteX1" fmla="*/ 296725 w 350403"/>
                    <a:gd name="connsiteY1" fmla="*/ 312992 h 500802"/>
                    <a:gd name="connsiteX2" fmla="*/ 48801 w 350403"/>
                    <a:gd name="connsiteY2" fmla="*/ 492635 h 500802"/>
                    <a:gd name="connsiteX3" fmla="*/ 53678 w 350403"/>
                    <a:gd name="connsiteY3" fmla="*/ 187810 h 500802"/>
                    <a:gd name="connsiteX4" fmla="*/ 301602 w 350403"/>
                    <a:gd name="connsiteY4" fmla="*/ 8167 h 500802"/>
                    <a:gd name="connsiteX5" fmla="*/ 301602 w 350403"/>
                    <a:gd name="connsiteY5" fmla="*/ 8167 h 500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403" h="500802">
                      <a:moveTo>
                        <a:pt x="301602" y="8167"/>
                      </a:moveTo>
                      <a:cubicBezTo>
                        <a:pt x="368258" y="43120"/>
                        <a:pt x="366632" y="178869"/>
                        <a:pt x="296725" y="312992"/>
                      </a:cubicBezTo>
                      <a:cubicBezTo>
                        <a:pt x="226819" y="447115"/>
                        <a:pt x="115456" y="527589"/>
                        <a:pt x="48801" y="492635"/>
                      </a:cubicBezTo>
                      <a:cubicBezTo>
                        <a:pt x="-17854" y="457682"/>
                        <a:pt x="-16228" y="321933"/>
                        <a:pt x="53678" y="187810"/>
                      </a:cubicBezTo>
                      <a:cubicBezTo>
                        <a:pt x="123585" y="53687"/>
                        <a:pt x="234947" y="-26786"/>
                        <a:pt x="301602" y="8167"/>
                      </a:cubicBezTo>
                      <a:lnTo>
                        <a:pt x="301602" y="816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E45DB4BF-5045-478E-99AE-51B51DA31916}"/>
                    </a:ext>
                  </a:extLst>
                </p:cNvPr>
                <p:cNvSpPr/>
                <p:nvPr/>
              </p:nvSpPr>
              <p:spPr>
                <a:xfrm>
                  <a:off x="5965753" y="2862079"/>
                  <a:ext cx="3113241" cy="935790"/>
                </a:xfrm>
                <a:custGeom>
                  <a:avLst/>
                  <a:gdLst>
                    <a:gd name="connsiteX0" fmla="*/ 1552 w 3113241"/>
                    <a:gd name="connsiteY0" fmla="*/ 290141 h 935790"/>
                    <a:gd name="connsiteX1" fmla="*/ 503091 w 3113241"/>
                    <a:gd name="connsiteY1" fmla="*/ 14579 h 935790"/>
                    <a:gd name="connsiteX2" fmla="*/ 793284 w 3113241"/>
                    <a:gd name="connsiteY2" fmla="*/ 38965 h 935790"/>
                    <a:gd name="connsiteX3" fmla="*/ 2378374 w 3113241"/>
                    <a:gd name="connsiteY3" fmla="*/ 718521 h 935790"/>
                    <a:gd name="connsiteX4" fmla="*/ 2618982 w 3113241"/>
                    <a:gd name="connsiteY4" fmla="*/ 686006 h 935790"/>
                    <a:gd name="connsiteX5" fmla="*/ 2981520 w 3113241"/>
                    <a:gd name="connsiteY5" fmla="*/ 451901 h 935790"/>
                    <a:gd name="connsiteX6" fmla="*/ 3070936 w 3113241"/>
                    <a:gd name="connsiteY6" fmla="*/ 466533 h 935790"/>
                    <a:gd name="connsiteX7" fmla="*/ 3110766 w 3113241"/>
                    <a:gd name="connsiteY7" fmla="*/ 584398 h 935790"/>
                    <a:gd name="connsiteX8" fmla="*/ 2629549 w 3113241"/>
                    <a:gd name="connsiteY8" fmla="*/ 885159 h 935790"/>
                    <a:gd name="connsiteX9" fmla="*/ 2345859 w 3113241"/>
                    <a:gd name="connsiteY9" fmla="*/ 911983 h 935790"/>
                    <a:gd name="connsiteX10" fmla="*/ 807916 w 3113241"/>
                    <a:gd name="connsiteY10" fmla="*/ 249497 h 935790"/>
                    <a:gd name="connsiteX11" fmla="*/ 488459 w 3113241"/>
                    <a:gd name="connsiteY11" fmla="*/ 225111 h 935790"/>
                    <a:gd name="connsiteX12" fmla="*/ 191763 w 3113241"/>
                    <a:gd name="connsiteY12" fmla="*/ 383620 h 935790"/>
                    <a:gd name="connsiteX13" fmla="*/ 160874 w 3113241"/>
                    <a:gd name="connsiteY13" fmla="*/ 385246 h 935790"/>
                    <a:gd name="connsiteX14" fmla="*/ 13745 w 3113241"/>
                    <a:gd name="connsiteY14" fmla="*/ 312088 h 935790"/>
                    <a:gd name="connsiteX15" fmla="*/ 1552 w 3113241"/>
                    <a:gd name="connsiteY15" fmla="*/ 290141 h 935790"/>
                    <a:gd name="connsiteX16" fmla="*/ 1552 w 3113241"/>
                    <a:gd name="connsiteY16" fmla="*/ 290141 h 935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13241" h="935790">
                      <a:moveTo>
                        <a:pt x="1552" y="290141"/>
                      </a:moveTo>
                      <a:cubicBezTo>
                        <a:pt x="108038" y="225924"/>
                        <a:pt x="437249" y="32462"/>
                        <a:pt x="503091" y="14579"/>
                      </a:cubicBezTo>
                      <a:cubicBezTo>
                        <a:pt x="603073" y="-12246"/>
                        <a:pt x="699805" y="-865"/>
                        <a:pt x="793284" y="38965"/>
                      </a:cubicBezTo>
                      <a:cubicBezTo>
                        <a:pt x="958296" y="108059"/>
                        <a:pt x="2329602" y="705515"/>
                        <a:pt x="2378374" y="718521"/>
                      </a:cubicBezTo>
                      <a:cubicBezTo>
                        <a:pt x="2463725" y="741281"/>
                        <a:pt x="2544198" y="732340"/>
                        <a:pt x="2618982" y="686006"/>
                      </a:cubicBezTo>
                      <a:cubicBezTo>
                        <a:pt x="2686450" y="644550"/>
                        <a:pt x="2940877" y="472223"/>
                        <a:pt x="2981520" y="451901"/>
                      </a:cubicBezTo>
                      <a:cubicBezTo>
                        <a:pt x="3014035" y="434831"/>
                        <a:pt x="3044111" y="448650"/>
                        <a:pt x="3070936" y="466533"/>
                      </a:cubicBezTo>
                      <a:cubicBezTo>
                        <a:pt x="3113205" y="494983"/>
                        <a:pt x="3117269" y="534001"/>
                        <a:pt x="3110766" y="584398"/>
                      </a:cubicBezTo>
                      <a:cubicBezTo>
                        <a:pt x="3109140" y="595778"/>
                        <a:pt x="2696204" y="842077"/>
                        <a:pt x="2629549" y="885159"/>
                      </a:cubicBezTo>
                      <a:cubicBezTo>
                        <a:pt x="2539321" y="942059"/>
                        <a:pt x="2442590" y="951001"/>
                        <a:pt x="2345859" y="911983"/>
                      </a:cubicBezTo>
                      <a:cubicBezTo>
                        <a:pt x="2209297" y="856708"/>
                        <a:pt x="1185086" y="411258"/>
                        <a:pt x="807916" y="249497"/>
                      </a:cubicBezTo>
                      <a:cubicBezTo>
                        <a:pt x="704682" y="204790"/>
                        <a:pt x="598196" y="190971"/>
                        <a:pt x="488459" y="225111"/>
                      </a:cubicBezTo>
                      <a:cubicBezTo>
                        <a:pt x="436436" y="241369"/>
                        <a:pt x="242161" y="353544"/>
                        <a:pt x="191763" y="383620"/>
                      </a:cubicBezTo>
                      <a:cubicBezTo>
                        <a:pt x="182009" y="393375"/>
                        <a:pt x="171441" y="390123"/>
                        <a:pt x="160874" y="385246"/>
                      </a:cubicBezTo>
                      <a:cubicBezTo>
                        <a:pt x="111289" y="362486"/>
                        <a:pt x="62517" y="336474"/>
                        <a:pt x="13745" y="312088"/>
                      </a:cubicBezTo>
                      <a:cubicBezTo>
                        <a:pt x="3991" y="306398"/>
                        <a:pt x="-3325" y="301521"/>
                        <a:pt x="1552" y="290141"/>
                      </a:cubicBezTo>
                      <a:lnTo>
                        <a:pt x="1552" y="290141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EC32374F-440A-4E20-B7F6-8AC6CE04EDC5}"/>
                    </a:ext>
                  </a:extLst>
                </p:cNvPr>
                <p:cNvSpPr/>
                <p:nvPr/>
              </p:nvSpPr>
              <p:spPr>
                <a:xfrm>
                  <a:off x="9695923" y="3268459"/>
                  <a:ext cx="48771" cy="40643"/>
                </a:xfrm>
                <a:custGeom>
                  <a:avLst/>
                  <a:gdLst>
                    <a:gd name="connsiteX0" fmla="*/ 0 w 48771"/>
                    <a:gd name="connsiteY0" fmla="*/ 40643 h 40643"/>
                    <a:gd name="connsiteX1" fmla="*/ 48772 w 48771"/>
                    <a:gd name="connsiteY1" fmla="*/ 0 h 40643"/>
                    <a:gd name="connsiteX2" fmla="*/ 0 w 48771"/>
                    <a:gd name="connsiteY2" fmla="*/ 40643 h 40643"/>
                    <a:gd name="connsiteX3" fmla="*/ 0 w 48771"/>
                    <a:gd name="connsiteY3" fmla="*/ 40643 h 40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771" h="40643">
                      <a:moveTo>
                        <a:pt x="0" y="40643"/>
                      </a:moveTo>
                      <a:cubicBezTo>
                        <a:pt x="9754" y="19509"/>
                        <a:pt x="26011" y="6503"/>
                        <a:pt x="48772" y="0"/>
                      </a:cubicBezTo>
                      <a:cubicBezTo>
                        <a:pt x="32515" y="13006"/>
                        <a:pt x="16257" y="26825"/>
                        <a:pt x="0" y="40643"/>
                      </a:cubicBezTo>
                      <a:lnTo>
                        <a:pt x="0" y="40643"/>
                      </a:lnTo>
                      <a:close/>
                    </a:path>
                  </a:pathLst>
                </a:custGeom>
                <a:solidFill>
                  <a:srgbClr val="797979"/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0D120974-D097-4477-834A-288860B747A4}"/>
                    </a:ext>
                  </a:extLst>
                </p:cNvPr>
                <p:cNvSpPr/>
                <p:nvPr/>
              </p:nvSpPr>
              <p:spPr>
                <a:xfrm>
                  <a:off x="7184948" y="3122217"/>
                  <a:ext cx="1438617" cy="553309"/>
                </a:xfrm>
                <a:custGeom>
                  <a:avLst/>
                  <a:gdLst>
                    <a:gd name="connsiteX0" fmla="*/ 1426612 w 1438617"/>
                    <a:gd name="connsiteY0" fmla="*/ 443752 h 553309"/>
                    <a:gd name="connsiteX1" fmla="*/ 1320126 w 1438617"/>
                    <a:gd name="connsiteY1" fmla="*/ 494149 h 553309"/>
                    <a:gd name="connsiteX2" fmla="*/ 1142921 w 1438617"/>
                    <a:gd name="connsiteY2" fmla="*/ 481143 h 553309"/>
                    <a:gd name="connsiteX3" fmla="*/ 1142921 w 1438617"/>
                    <a:gd name="connsiteY3" fmla="*/ 481143 h 553309"/>
                    <a:gd name="connsiteX4" fmla="*/ 1142921 w 1438617"/>
                    <a:gd name="connsiteY4" fmla="*/ 481143 h 553309"/>
                    <a:gd name="connsiteX5" fmla="*/ 31733 w 1438617"/>
                    <a:gd name="connsiteY5" fmla="*/ 3178 h 553309"/>
                    <a:gd name="connsiteX6" fmla="*/ 7347 w 1438617"/>
                    <a:gd name="connsiteY6" fmla="*/ 10494 h 553309"/>
                    <a:gd name="connsiteX7" fmla="*/ 11411 w 1438617"/>
                    <a:gd name="connsiteY7" fmla="*/ 50324 h 553309"/>
                    <a:gd name="connsiteX8" fmla="*/ 1125038 w 1438617"/>
                    <a:gd name="connsiteY8" fmla="*/ 529103 h 553309"/>
                    <a:gd name="connsiteX9" fmla="*/ 1125038 w 1438617"/>
                    <a:gd name="connsiteY9" fmla="*/ 529103 h 553309"/>
                    <a:gd name="connsiteX10" fmla="*/ 1315249 w 1438617"/>
                    <a:gd name="connsiteY10" fmla="*/ 546173 h 553309"/>
                    <a:gd name="connsiteX11" fmla="*/ 1315249 w 1438617"/>
                    <a:gd name="connsiteY11" fmla="*/ 546173 h 553309"/>
                    <a:gd name="connsiteX12" fmla="*/ 1399787 w 1438617"/>
                    <a:gd name="connsiteY12" fmla="*/ 517722 h 553309"/>
                    <a:gd name="connsiteX13" fmla="*/ 1437992 w 1438617"/>
                    <a:gd name="connsiteY13" fmla="*/ 451067 h 553309"/>
                    <a:gd name="connsiteX14" fmla="*/ 1426612 w 1438617"/>
                    <a:gd name="connsiteY14" fmla="*/ 443752 h 553309"/>
                    <a:gd name="connsiteX15" fmla="*/ 1426612 w 1438617"/>
                    <a:gd name="connsiteY15" fmla="*/ 443752 h 55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38617" h="553309">
                      <a:moveTo>
                        <a:pt x="1426612" y="443752"/>
                      </a:moveTo>
                      <a:cubicBezTo>
                        <a:pt x="1392471" y="464886"/>
                        <a:pt x="1358331" y="485208"/>
                        <a:pt x="1320126" y="494149"/>
                      </a:cubicBezTo>
                      <a:cubicBezTo>
                        <a:pt x="1246155" y="512032"/>
                        <a:pt x="1195758" y="503904"/>
                        <a:pt x="1142921" y="481143"/>
                      </a:cubicBezTo>
                      <a:lnTo>
                        <a:pt x="1142921" y="481143"/>
                      </a:lnTo>
                      <a:lnTo>
                        <a:pt x="1142921" y="481143"/>
                      </a:lnTo>
                      <a:cubicBezTo>
                        <a:pt x="1106342" y="466512"/>
                        <a:pt x="65061" y="17810"/>
                        <a:pt x="31733" y="3178"/>
                      </a:cubicBezTo>
                      <a:cubicBezTo>
                        <a:pt x="21166" y="-886"/>
                        <a:pt x="12224" y="-3325"/>
                        <a:pt x="7347" y="10494"/>
                      </a:cubicBezTo>
                      <a:cubicBezTo>
                        <a:pt x="3283" y="24313"/>
                        <a:pt x="-8910" y="41383"/>
                        <a:pt x="11411" y="50324"/>
                      </a:cubicBezTo>
                      <a:cubicBezTo>
                        <a:pt x="46365" y="66582"/>
                        <a:pt x="1086021" y="520161"/>
                        <a:pt x="1125038" y="529103"/>
                      </a:cubicBezTo>
                      <a:lnTo>
                        <a:pt x="1125038" y="529103"/>
                      </a:lnTo>
                      <a:cubicBezTo>
                        <a:pt x="1216079" y="563243"/>
                        <a:pt x="1259161" y="553489"/>
                        <a:pt x="1315249" y="546173"/>
                      </a:cubicBezTo>
                      <a:lnTo>
                        <a:pt x="1315249" y="546173"/>
                      </a:lnTo>
                      <a:cubicBezTo>
                        <a:pt x="1351828" y="538044"/>
                        <a:pt x="1372149" y="529103"/>
                        <a:pt x="1399787" y="517722"/>
                      </a:cubicBezTo>
                      <a:cubicBezTo>
                        <a:pt x="1429863" y="504717"/>
                        <a:pt x="1432302" y="477079"/>
                        <a:pt x="1437992" y="451067"/>
                      </a:cubicBezTo>
                      <a:cubicBezTo>
                        <a:pt x="1440430" y="443752"/>
                        <a:pt x="1435553" y="438874"/>
                        <a:pt x="1426612" y="443752"/>
                      </a:cubicBezTo>
                      <a:lnTo>
                        <a:pt x="1426612" y="44375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D779EA7B-A48A-4E79-90C5-FDBD7B081AA9}"/>
                    </a:ext>
                  </a:extLst>
                </p:cNvPr>
                <p:cNvSpPr/>
                <p:nvPr/>
              </p:nvSpPr>
              <p:spPr>
                <a:xfrm>
                  <a:off x="6381093" y="2896280"/>
                  <a:ext cx="421889" cy="96181"/>
                </a:xfrm>
                <a:custGeom>
                  <a:avLst/>
                  <a:gdLst>
                    <a:gd name="connsiteX0" fmla="*/ 417774 w 421889"/>
                    <a:gd name="connsiteY0" fmla="*/ 79547 h 96181"/>
                    <a:gd name="connsiteX1" fmla="*/ 380382 w 421889"/>
                    <a:gd name="connsiteY1" fmla="*/ 45407 h 96181"/>
                    <a:gd name="connsiteX2" fmla="*/ 66616 w 421889"/>
                    <a:gd name="connsiteY2" fmla="*/ 24272 h 96181"/>
                    <a:gd name="connsiteX3" fmla="*/ 6464 w 421889"/>
                    <a:gd name="connsiteY3" fmla="*/ 64103 h 96181"/>
                    <a:gd name="connsiteX4" fmla="*/ 2400 w 421889"/>
                    <a:gd name="connsiteY4" fmla="*/ 84424 h 96181"/>
                    <a:gd name="connsiteX5" fmla="*/ 20283 w 421889"/>
                    <a:gd name="connsiteY5" fmla="*/ 81173 h 96181"/>
                    <a:gd name="connsiteX6" fmla="*/ 123517 w 421889"/>
                    <a:gd name="connsiteY6" fmla="*/ 39717 h 96181"/>
                    <a:gd name="connsiteX7" fmla="*/ 244634 w 421889"/>
                    <a:gd name="connsiteY7" fmla="*/ 40530 h 96181"/>
                    <a:gd name="connsiteX8" fmla="*/ 349494 w 421889"/>
                    <a:gd name="connsiteY8" fmla="*/ 67354 h 96181"/>
                    <a:gd name="connsiteX9" fmla="*/ 349494 w 421889"/>
                    <a:gd name="connsiteY9" fmla="*/ 67354 h 96181"/>
                    <a:gd name="connsiteX10" fmla="*/ 408833 w 421889"/>
                    <a:gd name="connsiteY10" fmla="*/ 93366 h 96181"/>
                    <a:gd name="connsiteX11" fmla="*/ 421026 w 421889"/>
                    <a:gd name="connsiteY11" fmla="*/ 93366 h 96181"/>
                    <a:gd name="connsiteX12" fmla="*/ 417774 w 421889"/>
                    <a:gd name="connsiteY12" fmla="*/ 79547 h 96181"/>
                    <a:gd name="connsiteX13" fmla="*/ 417774 w 421889"/>
                    <a:gd name="connsiteY13" fmla="*/ 79547 h 96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1889" h="96181">
                      <a:moveTo>
                        <a:pt x="417774" y="79547"/>
                      </a:moveTo>
                      <a:cubicBezTo>
                        <a:pt x="403956" y="58413"/>
                        <a:pt x="385260" y="47845"/>
                        <a:pt x="380382" y="45407"/>
                      </a:cubicBezTo>
                      <a:cubicBezTo>
                        <a:pt x="277961" y="-8242"/>
                        <a:pt x="169037" y="-13120"/>
                        <a:pt x="66616" y="24272"/>
                      </a:cubicBezTo>
                      <a:cubicBezTo>
                        <a:pt x="39792" y="34027"/>
                        <a:pt x="20283" y="41342"/>
                        <a:pt x="6464" y="64103"/>
                      </a:cubicBezTo>
                      <a:cubicBezTo>
                        <a:pt x="2400" y="70606"/>
                        <a:pt x="-3290" y="77921"/>
                        <a:pt x="2400" y="84424"/>
                      </a:cubicBezTo>
                      <a:cubicBezTo>
                        <a:pt x="8090" y="90927"/>
                        <a:pt x="14593" y="83611"/>
                        <a:pt x="20283" y="81173"/>
                      </a:cubicBezTo>
                      <a:cubicBezTo>
                        <a:pt x="48733" y="67354"/>
                        <a:pt x="81248" y="48658"/>
                        <a:pt x="123517" y="39717"/>
                      </a:cubicBezTo>
                      <a:cubicBezTo>
                        <a:pt x="163347" y="31588"/>
                        <a:pt x="203991" y="34840"/>
                        <a:pt x="244634" y="40530"/>
                      </a:cubicBezTo>
                      <a:cubicBezTo>
                        <a:pt x="282026" y="45407"/>
                        <a:pt x="318605" y="55974"/>
                        <a:pt x="349494" y="67354"/>
                      </a:cubicBezTo>
                      <a:lnTo>
                        <a:pt x="349494" y="67354"/>
                      </a:lnTo>
                      <a:cubicBezTo>
                        <a:pt x="360061" y="72231"/>
                        <a:pt x="397453" y="86050"/>
                        <a:pt x="408833" y="93366"/>
                      </a:cubicBezTo>
                      <a:cubicBezTo>
                        <a:pt x="412897" y="95804"/>
                        <a:pt x="417774" y="98243"/>
                        <a:pt x="421026" y="93366"/>
                      </a:cubicBezTo>
                      <a:cubicBezTo>
                        <a:pt x="423464" y="89302"/>
                        <a:pt x="420213" y="83611"/>
                        <a:pt x="417774" y="79547"/>
                      </a:cubicBezTo>
                      <a:lnTo>
                        <a:pt x="417774" y="7954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7BA34002-5DAF-4616-912C-3C7875D1F480}"/>
                    </a:ext>
                  </a:extLst>
                </p:cNvPr>
                <p:cNvSpPr/>
                <p:nvPr/>
              </p:nvSpPr>
              <p:spPr>
                <a:xfrm>
                  <a:off x="9207391" y="2017174"/>
                  <a:ext cx="1797247" cy="1283339"/>
                </a:xfrm>
                <a:custGeom>
                  <a:avLst/>
                  <a:gdLst>
                    <a:gd name="connsiteX0" fmla="*/ 1485920 w 1797247"/>
                    <a:gd name="connsiteY0" fmla="*/ 195372 h 1283339"/>
                    <a:gd name="connsiteX1" fmla="*/ 1512745 w 1797247"/>
                    <a:gd name="connsiteY1" fmla="*/ 178302 h 1283339"/>
                    <a:gd name="connsiteX2" fmla="*/ 1766358 w 1797247"/>
                    <a:gd name="connsiteY2" fmla="*/ 10851 h 1283339"/>
                    <a:gd name="connsiteX3" fmla="*/ 1797248 w 1797247"/>
                    <a:gd name="connsiteY3" fmla="*/ 1097 h 1283339"/>
                    <a:gd name="connsiteX4" fmla="*/ 1720838 w 1797247"/>
                    <a:gd name="connsiteY4" fmla="*/ 57997 h 1283339"/>
                    <a:gd name="connsiteX5" fmla="*/ 1494861 w 1797247"/>
                    <a:gd name="connsiteY5" fmla="*/ 209190 h 1283339"/>
                    <a:gd name="connsiteX6" fmla="*/ 1417639 w 1797247"/>
                    <a:gd name="connsiteY6" fmla="*/ 299419 h 1283339"/>
                    <a:gd name="connsiteX7" fmla="*/ 1375370 w 1797247"/>
                    <a:gd name="connsiteY7" fmla="*/ 349816 h 1283339"/>
                    <a:gd name="connsiteX8" fmla="*/ 1315218 w 1797247"/>
                    <a:gd name="connsiteY8" fmla="*/ 417284 h 1283339"/>
                    <a:gd name="connsiteX9" fmla="*/ 1237995 w 1797247"/>
                    <a:gd name="connsiteY9" fmla="*/ 482314 h 1283339"/>
                    <a:gd name="connsiteX10" fmla="*/ 604773 w 1797247"/>
                    <a:gd name="connsiteY10" fmla="*/ 952963 h 1283339"/>
                    <a:gd name="connsiteX11" fmla="*/ 582825 w 1797247"/>
                    <a:gd name="connsiteY11" fmla="*/ 971659 h 1283339"/>
                    <a:gd name="connsiteX12" fmla="*/ 466585 w 1797247"/>
                    <a:gd name="connsiteY12" fmla="*/ 1055384 h 1283339"/>
                    <a:gd name="connsiteX13" fmla="*/ 444638 w 1797247"/>
                    <a:gd name="connsiteY13" fmla="*/ 1069203 h 1283339"/>
                    <a:gd name="connsiteX14" fmla="*/ 121117 w 1797247"/>
                    <a:gd name="connsiteY14" fmla="*/ 1232589 h 1283339"/>
                    <a:gd name="connsiteX15" fmla="*/ 37392 w 1797247"/>
                    <a:gd name="connsiteY15" fmla="*/ 1276484 h 1283339"/>
                    <a:gd name="connsiteX16" fmla="*/ 0 w 1797247"/>
                    <a:gd name="connsiteY16" fmla="*/ 1278922 h 1283339"/>
                    <a:gd name="connsiteX17" fmla="*/ 29263 w 1797247"/>
                    <a:gd name="connsiteY17" fmla="*/ 1261852 h 1283339"/>
                    <a:gd name="connsiteX18" fmla="*/ 73158 w 1797247"/>
                    <a:gd name="connsiteY18" fmla="*/ 1239905 h 1283339"/>
                    <a:gd name="connsiteX19" fmla="*/ 433258 w 1797247"/>
                    <a:gd name="connsiteY19" fmla="*/ 1058636 h 1283339"/>
                    <a:gd name="connsiteX20" fmla="*/ 454392 w 1797247"/>
                    <a:gd name="connsiteY20" fmla="*/ 1046443 h 1283339"/>
                    <a:gd name="connsiteX21" fmla="*/ 503164 w 1797247"/>
                    <a:gd name="connsiteY21" fmla="*/ 1010677 h 1283339"/>
                    <a:gd name="connsiteX22" fmla="*/ 1021773 w 1797247"/>
                    <a:gd name="connsiteY22" fmla="*/ 625378 h 1283339"/>
                    <a:gd name="connsiteX23" fmla="*/ 1218487 w 1797247"/>
                    <a:gd name="connsiteY23" fmla="*/ 479875 h 1283339"/>
                    <a:gd name="connsiteX24" fmla="*/ 1234744 w 1797247"/>
                    <a:gd name="connsiteY24" fmla="*/ 465243 h 1283339"/>
                    <a:gd name="connsiteX25" fmla="*/ 1265633 w 1797247"/>
                    <a:gd name="connsiteY25" fmla="*/ 442483 h 1283339"/>
                    <a:gd name="connsiteX26" fmla="*/ 1348545 w 1797247"/>
                    <a:gd name="connsiteY26" fmla="*/ 355506 h 1283339"/>
                    <a:gd name="connsiteX27" fmla="*/ 1485920 w 1797247"/>
                    <a:gd name="connsiteY27" fmla="*/ 195372 h 1283339"/>
                    <a:gd name="connsiteX28" fmla="*/ 1485920 w 1797247"/>
                    <a:gd name="connsiteY28" fmla="*/ 195372 h 128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797247" h="1283339">
                      <a:moveTo>
                        <a:pt x="1485920" y="195372"/>
                      </a:moveTo>
                      <a:cubicBezTo>
                        <a:pt x="1496487" y="192120"/>
                        <a:pt x="1503803" y="183992"/>
                        <a:pt x="1512745" y="178302"/>
                      </a:cubicBezTo>
                      <a:cubicBezTo>
                        <a:pt x="1597282" y="122214"/>
                        <a:pt x="1681821" y="66126"/>
                        <a:pt x="1766358" y="10851"/>
                      </a:cubicBezTo>
                      <a:cubicBezTo>
                        <a:pt x="1774487" y="5161"/>
                        <a:pt x="1783429" y="-2968"/>
                        <a:pt x="1797248" y="1097"/>
                      </a:cubicBezTo>
                      <a:cubicBezTo>
                        <a:pt x="1776926" y="28734"/>
                        <a:pt x="1746850" y="40114"/>
                        <a:pt x="1720838" y="57997"/>
                      </a:cubicBezTo>
                      <a:cubicBezTo>
                        <a:pt x="1645242" y="109208"/>
                        <a:pt x="1568019" y="157167"/>
                        <a:pt x="1494861" y="209190"/>
                      </a:cubicBezTo>
                      <a:cubicBezTo>
                        <a:pt x="1463159" y="231951"/>
                        <a:pt x="1442838" y="268530"/>
                        <a:pt x="1417639" y="299419"/>
                      </a:cubicBezTo>
                      <a:cubicBezTo>
                        <a:pt x="1403820" y="316489"/>
                        <a:pt x="1385937" y="330308"/>
                        <a:pt x="1375370" y="349816"/>
                      </a:cubicBezTo>
                      <a:cubicBezTo>
                        <a:pt x="1351797" y="368512"/>
                        <a:pt x="1334727" y="393711"/>
                        <a:pt x="1315218" y="417284"/>
                      </a:cubicBezTo>
                      <a:cubicBezTo>
                        <a:pt x="1293271" y="444109"/>
                        <a:pt x="1264820" y="461992"/>
                        <a:pt x="1237995" y="482314"/>
                      </a:cubicBezTo>
                      <a:cubicBezTo>
                        <a:pt x="1026650" y="639197"/>
                        <a:pt x="816118" y="796080"/>
                        <a:pt x="604773" y="952963"/>
                      </a:cubicBezTo>
                      <a:cubicBezTo>
                        <a:pt x="597457" y="958653"/>
                        <a:pt x="590141" y="965156"/>
                        <a:pt x="582825" y="971659"/>
                      </a:cubicBezTo>
                      <a:cubicBezTo>
                        <a:pt x="543808" y="999296"/>
                        <a:pt x="505603" y="1027747"/>
                        <a:pt x="466585" y="1055384"/>
                      </a:cubicBezTo>
                      <a:cubicBezTo>
                        <a:pt x="459269" y="1061074"/>
                        <a:pt x="451954" y="1065139"/>
                        <a:pt x="444638" y="1069203"/>
                      </a:cubicBezTo>
                      <a:cubicBezTo>
                        <a:pt x="337340" y="1123665"/>
                        <a:pt x="229228" y="1178127"/>
                        <a:pt x="121117" y="1232589"/>
                      </a:cubicBezTo>
                      <a:cubicBezTo>
                        <a:pt x="92667" y="1246408"/>
                        <a:pt x="65029" y="1261039"/>
                        <a:pt x="37392" y="1276484"/>
                      </a:cubicBezTo>
                      <a:cubicBezTo>
                        <a:pt x="25199" y="1283800"/>
                        <a:pt x="13006" y="1286238"/>
                        <a:pt x="0" y="1278922"/>
                      </a:cubicBezTo>
                      <a:cubicBezTo>
                        <a:pt x="9754" y="1273232"/>
                        <a:pt x="20322" y="1267542"/>
                        <a:pt x="29263" y="1261852"/>
                      </a:cubicBezTo>
                      <a:cubicBezTo>
                        <a:pt x="45521" y="1256162"/>
                        <a:pt x="60152" y="1249659"/>
                        <a:pt x="73158" y="1239905"/>
                      </a:cubicBezTo>
                      <a:cubicBezTo>
                        <a:pt x="193462" y="1179753"/>
                        <a:pt x="312954" y="1118788"/>
                        <a:pt x="433258" y="1058636"/>
                      </a:cubicBezTo>
                      <a:cubicBezTo>
                        <a:pt x="440574" y="1055384"/>
                        <a:pt x="447076" y="1050507"/>
                        <a:pt x="454392" y="1046443"/>
                      </a:cubicBezTo>
                      <a:cubicBezTo>
                        <a:pt x="470650" y="1034250"/>
                        <a:pt x="486907" y="1022870"/>
                        <a:pt x="503164" y="1010677"/>
                      </a:cubicBezTo>
                      <a:cubicBezTo>
                        <a:pt x="675492" y="882244"/>
                        <a:pt x="848633" y="753811"/>
                        <a:pt x="1021773" y="625378"/>
                      </a:cubicBezTo>
                      <a:cubicBezTo>
                        <a:pt x="1087615" y="576606"/>
                        <a:pt x="1152644" y="528647"/>
                        <a:pt x="1218487" y="479875"/>
                      </a:cubicBezTo>
                      <a:cubicBezTo>
                        <a:pt x="1224177" y="475811"/>
                        <a:pt x="1229867" y="470121"/>
                        <a:pt x="1234744" y="465243"/>
                      </a:cubicBezTo>
                      <a:cubicBezTo>
                        <a:pt x="1246937" y="459553"/>
                        <a:pt x="1256692" y="452237"/>
                        <a:pt x="1265633" y="442483"/>
                      </a:cubicBezTo>
                      <a:cubicBezTo>
                        <a:pt x="1302212" y="421349"/>
                        <a:pt x="1321721" y="385582"/>
                        <a:pt x="1348545" y="355506"/>
                      </a:cubicBezTo>
                      <a:cubicBezTo>
                        <a:pt x="1394879" y="302670"/>
                        <a:pt x="1440399" y="249021"/>
                        <a:pt x="1485920" y="195372"/>
                      </a:cubicBezTo>
                      <a:lnTo>
                        <a:pt x="1485920" y="195372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815DE5F1-D1EC-4673-8EFF-7575F45967F7}"/>
                    </a:ext>
                  </a:extLst>
                </p:cNvPr>
                <p:cNvSpPr/>
                <p:nvPr/>
              </p:nvSpPr>
              <p:spPr>
                <a:xfrm>
                  <a:off x="8655763" y="3015658"/>
                  <a:ext cx="581703" cy="278000"/>
                </a:xfrm>
                <a:custGeom>
                  <a:avLst/>
                  <a:gdLst>
                    <a:gd name="connsiteX0" fmla="*/ 581704 w 581703"/>
                    <a:gd name="connsiteY0" fmla="*/ 261743 h 278000"/>
                    <a:gd name="connsiteX1" fmla="*/ 567885 w 581703"/>
                    <a:gd name="connsiteY1" fmla="*/ 243860 h 278000"/>
                    <a:gd name="connsiteX2" fmla="*/ 311019 w 581703"/>
                    <a:gd name="connsiteY2" fmla="*/ 95105 h 278000"/>
                    <a:gd name="connsiteX3" fmla="*/ 183399 w 581703"/>
                    <a:gd name="connsiteY3" fmla="*/ 21135 h 278000"/>
                    <a:gd name="connsiteX4" fmla="*/ 172019 w 581703"/>
                    <a:gd name="connsiteY4" fmla="*/ 0 h 278000"/>
                    <a:gd name="connsiteX5" fmla="*/ 171206 w 581703"/>
                    <a:gd name="connsiteY5" fmla="*/ 813 h 278000"/>
                    <a:gd name="connsiteX6" fmla="*/ 22452 w 581703"/>
                    <a:gd name="connsiteY6" fmla="*/ 136562 h 278000"/>
                    <a:gd name="connsiteX7" fmla="*/ 1317 w 581703"/>
                    <a:gd name="connsiteY7" fmla="*/ 199965 h 278000"/>
                    <a:gd name="connsiteX8" fmla="*/ 72037 w 581703"/>
                    <a:gd name="connsiteY8" fmla="*/ 266620 h 278000"/>
                    <a:gd name="connsiteX9" fmla="*/ 146007 w 581703"/>
                    <a:gd name="connsiteY9" fmla="*/ 269872 h 278000"/>
                    <a:gd name="connsiteX10" fmla="*/ 552441 w 581703"/>
                    <a:gd name="connsiteY10" fmla="*/ 278000 h 278000"/>
                    <a:gd name="connsiteX11" fmla="*/ 581704 w 581703"/>
                    <a:gd name="connsiteY11" fmla="*/ 261743 h 27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81703" h="278000">
                      <a:moveTo>
                        <a:pt x="581704" y="261743"/>
                      </a:moveTo>
                      <a:cubicBezTo>
                        <a:pt x="580078" y="253614"/>
                        <a:pt x="576014" y="247924"/>
                        <a:pt x="567885" y="243860"/>
                      </a:cubicBezTo>
                      <a:cubicBezTo>
                        <a:pt x="481721" y="194275"/>
                        <a:pt x="396370" y="144690"/>
                        <a:pt x="311019" y="95105"/>
                      </a:cubicBezTo>
                      <a:cubicBezTo>
                        <a:pt x="267937" y="70719"/>
                        <a:pt x="225669" y="45521"/>
                        <a:pt x="183399" y="21135"/>
                      </a:cubicBezTo>
                      <a:cubicBezTo>
                        <a:pt x="174458" y="16257"/>
                        <a:pt x="169581" y="10567"/>
                        <a:pt x="172019" y="0"/>
                      </a:cubicBezTo>
                      <a:cubicBezTo>
                        <a:pt x="172019" y="0"/>
                        <a:pt x="171206" y="813"/>
                        <a:pt x="171206" y="813"/>
                      </a:cubicBezTo>
                      <a:cubicBezTo>
                        <a:pt x="121621" y="46333"/>
                        <a:pt x="72850" y="91854"/>
                        <a:pt x="22452" y="136562"/>
                      </a:cubicBezTo>
                      <a:cubicBezTo>
                        <a:pt x="2130" y="154445"/>
                        <a:pt x="-2747" y="175579"/>
                        <a:pt x="1317" y="199965"/>
                      </a:cubicBezTo>
                      <a:cubicBezTo>
                        <a:pt x="7820" y="240608"/>
                        <a:pt x="37083" y="257679"/>
                        <a:pt x="72037" y="266620"/>
                      </a:cubicBezTo>
                      <a:cubicBezTo>
                        <a:pt x="97235" y="273936"/>
                        <a:pt x="119996" y="269872"/>
                        <a:pt x="146007" y="269872"/>
                      </a:cubicBezTo>
                      <a:cubicBezTo>
                        <a:pt x="210224" y="269872"/>
                        <a:pt x="552441" y="278000"/>
                        <a:pt x="552441" y="278000"/>
                      </a:cubicBezTo>
                      <a:cubicBezTo>
                        <a:pt x="562195" y="272310"/>
                        <a:pt x="571949" y="267433"/>
                        <a:pt x="581704" y="261743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90E0F7C0-C39C-4F4C-BFBB-73D480B2BFEE}"/>
                    </a:ext>
                  </a:extLst>
                </p:cNvPr>
                <p:cNvSpPr/>
                <p:nvPr/>
              </p:nvSpPr>
              <p:spPr>
                <a:xfrm>
                  <a:off x="9361835" y="2279201"/>
                  <a:ext cx="1085176" cy="751088"/>
                </a:xfrm>
                <a:custGeom>
                  <a:avLst/>
                  <a:gdLst>
                    <a:gd name="connsiteX0" fmla="*/ 0 w 1085176"/>
                    <a:gd name="connsiteY0" fmla="*/ 560878 h 751088"/>
                    <a:gd name="connsiteX1" fmla="*/ 324334 w 1085176"/>
                    <a:gd name="connsiteY1" fmla="*/ 745398 h 751088"/>
                    <a:gd name="connsiteX2" fmla="*/ 346281 w 1085176"/>
                    <a:gd name="connsiteY2" fmla="*/ 751088 h 751088"/>
                    <a:gd name="connsiteX3" fmla="*/ 347094 w 1085176"/>
                    <a:gd name="connsiteY3" fmla="*/ 750276 h 751088"/>
                    <a:gd name="connsiteX4" fmla="*/ 1085177 w 1085176"/>
                    <a:gd name="connsiteY4" fmla="*/ 201591 h 751088"/>
                    <a:gd name="connsiteX5" fmla="*/ 1081112 w 1085176"/>
                    <a:gd name="connsiteY5" fmla="*/ 201591 h 751088"/>
                    <a:gd name="connsiteX6" fmla="*/ 771410 w 1085176"/>
                    <a:gd name="connsiteY6" fmla="*/ 21947 h 751088"/>
                    <a:gd name="connsiteX7" fmla="*/ 755153 w 1085176"/>
                    <a:gd name="connsiteY7" fmla="*/ 813 h 751088"/>
                    <a:gd name="connsiteX8" fmla="*/ 755966 w 1085176"/>
                    <a:gd name="connsiteY8" fmla="*/ 0 h 751088"/>
                    <a:gd name="connsiteX9" fmla="*/ 742147 w 1085176"/>
                    <a:gd name="connsiteY9" fmla="*/ 8942 h 751088"/>
                    <a:gd name="connsiteX10" fmla="*/ 0 w 1085176"/>
                    <a:gd name="connsiteY10" fmla="*/ 560878 h 751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85176" h="751088">
                      <a:moveTo>
                        <a:pt x="0" y="560878"/>
                      </a:moveTo>
                      <a:cubicBezTo>
                        <a:pt x="35766" y="573071"/>
                        <a:pt x="249550" y="701504"/>
                        <a:pt x="324334" y="745398"/>
                      </a:cubicBezTo>
                      <a:cubicBezTo>
                        <a:pt x="331649" y="749463"/>
                        <a:pt x="338965" y="748650"/>
                        <a:pt x="346281" y="751088"/>
                      </a:cubicBezTo>
                      <a:cubicBezTo>
                        <a:pt x="346281" y="751088"/>
                        <a:pt x="347094" y="751088"/>
                        <a:pt x="347094" y="750276"/>
                      </a:cubicBezTo>
                      <a:cubicBezTo>
                        <a:pt x="519422" y="621843"/>
                        <a:pt x="1082738" y="202404"/>
                        <a:pt x="1085177" y="201591"/>
                      </a:cubicBezTo>
                      <a:cubicBezTo>
                        <a:pt x="1083551" y="201591"/>
                        <a:pt x="1082738" y="201591"/>
                        <a:pt x="1081112" y="201591"/>
                      </a:cubicBezTo>
                      <a:cubicBezTo>
                        <a:pt x="1045346" y="171515"/>
                        <a:pt x="834814" y="57714"/>
                        <a:pt x="771410" y="21947"/>
                      </a:cubicBezTo>
                      <a:cubicBezTo>
                        <a:pt x="763282" y="17883"/>
                        <a:pt x="753527" y="13819"/>
                        <a:pt x="755153" y="813"/>
                      </a:cubicBezTo>
                      <a:cubicBezTo>
                        <a:pt x="755153" y="813"/>
                        <a:pt x="755966" y="813"/>
                        <a:pt x="755966" y="0"/>
                      </a:cubicBezTo>
                      <a:cubicBezTo>
                        <a:pt x="751089" y="3251"/>
                        <a:pt x="746211" y="5690"/>
                        <a:pt x="742147" y="8942"/>
                      </a:cubicBezTo>
                      <a:cubicBezTo>
                        <a:pt x="658422" y="70719"/>
                        <a:pt x="78848" y="501539"/>
                        <a:pt x="0" y="560878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D97E5ACD-BDA9-4EEF-861C-0D1F8EC4A28D}"/>
                    </a:ext>
                  </a:extLst>
                </p:cNvPr>
                <p:cNvSpPr/>
                <p:nvPr/>
              </p:nvSpPr>
              <p:spPr>
                <a:xfrm>
                  <a:off x="8857858" y="2867716"/>
                  <a:ext cx="803111" cy="392614"/>
                </a:xfrm>
                <a:custGeom>
                  <a:avLst/>
                  <a:gdLst>
                    <a:gd name="connsiteX0" fmla="*/ 19509 w 803111"/>
                    <a:gd name="connsiteY0" fmla="*/ 149567 h 392614"/>
                    <a:gd name="connsiteX1" fmla="*/ 393427 w 803111"/>
                    <a:gd name="connsiteY1" fmla="*/ 367416 h 392614"/>
                    <a:gd name="connsiteX2" fmla="*/ 420252 w 803111"/>
                    <a:gd name="connsiteY2" fmla="*/ 392614 h 392614"/>
                    <a:gd name="connsiteX3" fmla="*/ 421878 w 803111"/>
                    <a:gd name="connsiteY3" fmla="*/ 391802 h 392614"/>
                    <a:gd name="connsiteX4" fmla="*/ 781977 w 803111"/>
                    <a:gd name="connsiteY4" fmla="*/ 210532 h 392614"/>
                    <a:gd name="connsiteX5" fmla="*/ 803112 w 803111"/>
                    <a:gd name="connsiteY5" fmla="*/ 198339 h 392614"/>
                    <a:gd name="connsiteX6" fmla="*/ 803112 w 803111"/>
                    <a:gd name="connsiteY6" fmla="*/ 198339 h 392614"/>
                    <a:gd name="connsiteX7" fmla="*/ 736457 w 803111"/>
                    <a:gd name="connsiteY7" fmla="*/ 155258 h 392614"/>
                    <a:gd name="connsiteX8" fmla="*/ 486907 w 803111"/>
                    <a:gd name="connsiteY8" fmla="*/ 11380 h 392614"/>
                    <a:gd name="connsiteX9" fmla="*/ 456831 w 803111"/>
                    <a:gd name="connsiteY9" fmla="*/ 0 h 392614"/>
                    <a:gd name="connsiteX10" fmla="*/ 454392 w 803111"/>
                    <a:gd name="connsiteY10" fmla="*/ 813 h 392614"/>
                    <a:gd name="connsiteX11" fmla="*/ 0 w 803111"/>
                    <a:gd name="connsiteY11" fmla="*/ 129246 h 392614"/>
                    <a:gd name="connsiteX12" fmla="*/ 19509 w 803111"/>
                    <a:gd name="connsiteY12" fmla="*/ 149567 h 39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3111" h="392614">
                      <a:moveTo>
                        <a:pt x="19509" y="149567"/>
                      </a:moveTo>
                      <a:cubicBezTo>
                        <a:pt x="143877" y="221913"/>
                        <a:pt x="268246" y="294258"/>
                        <a:pt x="393427" y="367416"/>
                      </a:cubicBezTo>
                      <a:cubicBezTo>
                        <a:pt x="403995" y="373918"/>
                        <a:pt x="416188" y="379609"/>
                        <a:pt x="420252" y="392614"/>
                      </a:cubicBezTo>
                      <a:cubicBezTo>
                        <a:pt x="421065" y="392614"/>
                        <a:pt x="421065" y="391802"/>
                        <a:pt x="421878" y="391802"/>
                      </a:cubicBezTo>
                      <a:cubicBezTo>
                        <a:pt x="542182" y="331649"/>
                        <a:pt x="661673" y="270685"/>
                        <a:pt x="781977" y="210532"/>
                      </a:cubicBezTo>
                      <a:cubicBezTo>
                        <a:pt x="789293" y="207281"/>
                        <a:pt x="795796" y="202404"/>
                        <a:pt x="803112" y="198339"/>
                      </a:cubicBezTo>
                      <a:cubicBezTo>
                        <a:pt x="803112" y="198339"/>
                        <a:pt x="803112" y="198339"/>
                        <a:pt x="803112" y="198339"/>
                      </a:cubicBezTo>
                      <a:cubicBezTo>
                        <a:pt x="785229" y="178018"/>
                        <a:pt x="759217" y="168263"/>
                        <a:pt x="736457" y="155258"/>
                      </a:cubicBezTo>
                      <a:cubicBezTo>
                        <a:pt x="653545" y="106486"/>
                        <a:pt x="570632" y="59339"/>
                        <a:pt x="486907" y="11380"/>
                      </a:cubicBezTo>
                      <a:cubicBezTo>
                        <a:pt x="477153" y="5690"/>
                        <a:pt x="467398" y="2439"/>
                        <a:pt x="456831" y="0"/>
                      </a:cubicBezTo>
                      <a:cubicBezTo>
                        <a:pt x="456018" y="0"/>
                        <a:pt x="455205" y="813"/>
                        <a:pt x="454392" y="813"/>
                      </a:cubicBezTo>
                      <a:cubicBezTo>
                        <a:pt x="302386" y="40643"/>
                        <a:pt x="151193" y="85351"/>
                        <a:pt x="0" y="129246"/>
                      </a:cubicBezTo>
                      <a:cubicBezTo>
                        <a:pt x="2439" y="139000"/>
                        <a:pt x="10567" y="143877"/>
                        <a:pt x="19509" y="149567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26276128-2B66-461E-A698-E3582D4CEB14}"/>
                    </a:ext>
                  </a:extLst>
                </p:cNvPr>
                <p:cNvSpPr/>
                <p:nvPr/>
              </p:nvSpPr>
              <p:spPr>
                <a:xfrm>
                  <a:off x="10149503" y="2030259"/>
                  <a:ext cx="543807" cy="430210"/>
                </a:xfrm>
                <a:custGeom>
                  <a:avLst/>
                  <a:gdLst>
                    <a:gd name="connsiteX0" fmla="*/ 53649 w 543807"/>
                    <a:gd name="connsiteY0" fmla="*/ 263573 h 430210"/>
                    <a:gd name="connsiteX1" fmla="*/ 308076 w 543807"/>
                    <a:gd name="connsiteY1" fmla="*/ 407451 h 430210"/>
                    <a:gd name="connsiteX2" fmla="*/ 324333 w 543807"/>
                    <a:gd name="connsiteY2" fmla="*/ 427772 h 430210"/>
                    <a:gd name="connsiteX3" fmla="*/ 323521 w 543807"/>
                    <a:gd name="connsiteY3" fmla="*/ 430211 h 430210"/>
                    <a:gd name="connsiteX4" fmla="*/ 404807 w 543807"/>
                    <a:gd name="connsiteY4" fmla="*/ 344047 h 430210"/>
                    <a:gd name="connsiteX5" fmla="*/ 541369 w 543807"/>
                    <a:gd name="connsiteY5" fmla="*/ 183099 h 430210"/>
                    <a:gd name="connsiteX6" fmla="*/ 542995 w 543807"/>
                    <a:gd name="connsiteY6" fmla="*/ 182287 h 430210"/>
                    <a:gd name="connsiteX7" fmla="*/ 543807 w 543807"/>
                    <a:gd name="connsiteY7" fmla="*/ 180661 h 430210"/>
                    <a:gd name="connsiteX8" fmla="*/ 541369 w 543807"/>
                    <a:gd name="connsiteY8" fmla="*/ 179848 h 430210"/>
                    <a:gd name="connsiteX9" fmla="*/ 461708 w 543807"/>
                    <a:gd name="connsiteY9" fmla="*/ 140830 h 430210"/>
                    <a:gd name="connsiteX10" fmla="*/ 241421 w 543807"/>
                    <a:gd name="connsiteY10" fmla="*/ 13210 h 430210"/>
                    <a:gd name="connsiteX11" fmla="*/ 199965 w 543807"/>
                    <a:gd name="connsiteY11" fmla="*/ 1017 h 430210"/>
                    <a:gd name="connsiteX12" fmla="*/ 195088 w 543807"/>
                    <a:gd name="connsiteY12" fmla="*/ 5895 h 430210"/>
                    <a:gd name="connsiteX13" fmla="*/ 165012 w 543807"/>
                    <a:gd name="connsiteY13" fmla="*/ 37596 h 430210"/>
                    <a:gd name="connsiteX14" fmla="*/ 813 w 543807"/>
                    <a:gd name="connsiteY14" fmla="*/ 223743 h 430210"/>
                    <a:gd name="connsiteX15" fmla="*/ 0 w 543807"/>
                    <a:gd name="connsiteY15" fmla="*/ 226181 h 430210"/>
                    <a:gd name="connsiteX16" fmla="*/ 53649 w 543807"/>
                    <a:gd name="connsiteY16" fmla="*/ 263573 h 430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3807" h="430210">
                      <a:moveTo>
                        <a:pt x="53649" y="263573"/>
                      </a:moveTo>
                      <a:cubicBezTo>
                        <a:pt x="138187" y="312345"/>
                        <a:pt x="222725" y="359491"/>
                        <a:pt x="308076" y="407451"/>
                      </a:cubicBezTo>
                      <a:cubicBezTo>
                        <a:pt x="316205" y="412328"/>
                        <a:pt x="320269" y="419644"/>
                        <a:pt x="324333" y="427772"/>
                      </a:cubicBezTo>
                      <a:cubicBezTo>
                        <a:pt x="324333" y="428585"/>
                        <a:pt x="323521" y="429398"/>
                        <a:pt x="323521" y="430211"/>
                      </a:cubicBezTo>
                      <a:cubicBezTo>
                        <a:pt x="358474" y="409076"/>
                        <a:pt x="378796" y="373310"/>
                        <a:pt x="404807" y="344047"/>
                      </a:cubicBezTo>
                      <a:cubicBezTo>
                        <a:pt x="450328" y="290398"/>
                        <a:pt x="495848" y="236749"/>
                        <a:pt x="541369" y="183099"/>
                      </a:cubicBezTo>
                      <a:cubicBezTo>
                        <a:pt x="542182" y="183099"/>
                        <a:pt x="542182" y="182287"/>
                        <a:pt x="542995" y="182287"/>
                      </a:cubicBezTo>
                      <a:cubicBezTo>
                        <a:pt x="542995" y="181474"/>
                        <a:pt x="543807" y="181474"/>
                        <a:pt x="543807" y="180661"/>
                      </a:cubicBezTo>
                      <a:cubicBezTo>
                        <a:pt x="542995" y="180661"/>
                        <a:pt x="542182" y="180661"/>
                        <a:pt x="541369" y="179848"/>
                      </a:cubicBezTo>
                      <a:cubicBezTo>
                        <a:pt x="510480" y="175784"/>
                        <a:pt x="486907" y="155462"/>
                        <a:pt x="461708" y="140830"/>
                      </a:cubicBezTo>
                      <a:cubicBezTo>
                        <a:pt x="387737" y="99374"/>
                        <a:pt x="315392" y="55479"/>
                        <a:pt x="241421" y="13210"/>
                      </a:cubicBezTo>
                      <a:cubicBezTo>
                        <a:pt x="228415" y="5895"/>
                        <a:pt x="215410" y="-3047"/>
                        <a:pt x="199965" y="1017"/>
                      </a:cubicBezTo>
                      <a:cubicBezTo>
                        <a:pt x="198339" y="2643"/>
                        <a:pt x="196714" y="3456"/>
                        <a:pt x="195088" y="5895"/>
                      </a:cubicBezTo>
                      <a:cubicBezTo>
                        <a:pt x="185333" y="17275"/>
                        <a:pt x="174766" y="27029"/>
                        <a:pt x="165012" y="37596"/>
                      </a:cubicBezTo>
                      <a:cubicBezTo>
                        <a:pt x="110550" y="99374"/>
                        <a:pt x="55275" y="161965"/>
                        <a:pt x="813" y="223743"/>
                      </a:cubicBezTo>
                      <a:cubicBezTo>
                        <a:pt x="813" y="224556"/>
                        <a:pt x="0" y="225369"/>
                        <a:pt x="0" y="226181"/>
                      </a:cubicBezTo>
                      <a:cubicBezTo>
                        <a:pt x="13006" y="246503"/>
                        <a:pt x="34953" y="253006"/>
                        <a:pt x="53649" y="263573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D3EB45E7-B444-4AE8-9EA3-8EBBCC0DE606}"/>
                    </a:ext>
                  </a:extLst>
                </p:cNvPr>
                <p:cNvSpPr/>
                <p:nvPr/>
              </p:nvSpPr>
              <p:spPr>
                <a:xfrm>
                  <a:off x="8823905" y="2996149"/>
                  <a:ext cx="454204" cy="285316"/>
                </a:xfrm>
                <a:custGeom>
                  <a:avLst/>
                  <a:gdLst>
                    <a:gd name="connsiteX0" fmla="*/ 427380 w 454204"/>
                    <a:gd name="connsiteY0" fmla="*/ 238983 h 285316"/>
                    <a:gd name="connsiteX1" fmla="*/ 53462 w 454204"/>
                    <a:gd name="connsiteY1" fmla="*/ 21135 h 285316"/>
                    <a:gd name="connsiteX2" fmla="*/ 33140 w 454204"/>
                    <a:gd name="connsiteY2" fmla="*/ 0 h 285316"/>
                    <a:gd name="connsiteX3" fmla="*/ 31514 w 454204"/>
                    <a:gd name="connsiteY3" fmla="*/ 813 h 285316"/>
                    <a:gd name="connsiteX4" fmla="*/ 28263 w 454204"/>
                    <a:gd name="connsiteY4" fmla="*/ 1626 h 285316"/>
                    <a:gd name="connsiteX5" fmla="*/ 626 w 454204"/>
                    <a:gd name="connsiteY5" fmla="*/ 23573 h 285316"/>
                    <a:gd name="connsiteX6" fmla="*/ 12006 w 454204"/>
                    <a:gd name="connsiteY6" fmla="*/ 44708 h 285316"/>
                    <a:gd name="connsiteX7" fmla="*/ 139626 w 454204"/>
                    <a:gd name="connsiteY7" fmla="*/ 118679 h 285316"/>
                    <a:gd name="connsiteX8" fmla="*/ 396491 w 454204"/>
                    <a:gd name="connsiteY8" fmla="*/ 267433 h 285316"/>
                    <a:gd name="connsiteX9" fmla="*/ 410310 w 454204"/>
                    <a:gd name="connsiteY9" fmla="*/ 285316 h 285316"/>
                    <a:gd name="connsiteX10" fmla="*/ 411123 w 454204"/>
                    <a:gd name="connsiteY10" fmla="*/ 284503 h 285316"/>
                    <a:gd name="connsiteX11" fmla="*/ 448515 w 454204"/>
                    <a:gd name="connsiteY11" fmla="*/ 267433 h 285316"/>
                    <a:gd name="connsiteX12" fmla="*/ 454205 w 454204"/>
                    <a:gd name="connsiteY12" fmla="*/ 263369 h 285316"/>
                    <a:gd name="connsiteX13" fmla="*/ 427380 w 454204"/>
                    <a:gd name="connsiteY13" fmla="*/ 238983 h 285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4204" h="285316">
                      <a:moveTo>
                        <a:pt x="427380" y="238983"/>
                      </a:moveTo>
                      <a:cubicBezTo>
                        <a:pt x="303012" y="166638"/>
                        <a:pt x="178643" y="93480"/>
                        <a:pt x="53462" y="21135"/>
                      </a:cubicBezTo>
                      <a:cubicBezTo>
                        <a:pt x="44520" y="15444"/>
                        <a:pt x="36392" y="10567"/>
                        <a:pt x="33140" y="0"/>
                      </a:cubicBezTo>
                      <a:cubicBezTo>
                        <a:pt x="32327" y="0"/>
                        <a:pt x="31514" y="0"/>
                        <a:pt x="31514" y="813"/>
                      </a:cubicBezTo>
                      <a:cubicBezTo>
                        <a:pt x="30702" y="813"/>
                        <a:pt x="29076" y="1626"/>
                        <a:pt x="28263" y="1626"/>
                      </a:cubicBezTo>
                      <a:cubicBezTo>
                        <a:pt x="16070" y="4877"/>
                        <a:pt x="8754" y="15444"/>
                        <a:pt x="626" y="23573"/>
                      </a:cubicBezTo>
                      <a:cubicBezTo>
                        <a:pt x="-1813" y="33328"/>
                        <a:pt x="3064" y="39830"/>
                        <a:pt x="12006" y="44708"/>
                      </a:cubicBezTo>
                      <a:cubicBezTo>
                        <a:pt x="55088" y="69094"/>
                        <a:pt x="97357" y="94293"/>
                        <a:pt x="139626" y="118679"/>
                      </a:cubicBezTo>
                      <a:cubicBezTo>
                        <a:pt x="225789" y="168263"/>
                        <a:pt x="311140" y="218661"/>
                        <a:pt x="396491" y="267433"/>
                      </a:cubicBezTo>
                      <a:cubicBezTo>
                        <a:pt x="403807" y="271497"/>
                        <a:pt x="408684" y="277187"/>
                        <a:pt x="410310" y="285316"/>
                      </a:cubicBezTo>
                      <a:cubicBezTo>
                        <a:pt x="410310" y="285316"/>
                        <a:pt x="411123" y="285316"/>
                        <a:pt x="411123" y="284503"/>
                      </a:cubicBezTo>
                      <a:cubicBezTo>
                        <a:pt x="424129" y="280439"/>
                        <a:pt x="437135" y="274749"/>
                        <a:pt x="448515" y="267433"/>
                      </a:cubicBezTo>
                      <a:cubicBezTo>
                        <a:pt x="450141" y="265807"/>
                        <a:pt x="452579" y="264994"/>
                        <a:pt x="454205" y="263369"/>
                      </a:cubicBezTo>
                      <a:cubicBezTo>
                        <a:pt x="449328" y="251176"/>
                        <a:pt x="437948" y="245486"/>
                        <a:pt x="427380" y="238983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D71A6A64-A1FA-4697-9E8D-F5371DF675DB}"/>
                    </a:ext>
                  </a:extLst>
                </p:cNvPr>
                <p:cNvSpPr/>
                <p:nvPr/>
              </p:nvSpPr>
              <p:spPr>
                <a:xfrm>
                  <a:off x="9312250" y="2839266"/>
                  <a:ext cx="394240" cy="225163"/>
                </a:xfrm>
                <a:custGeom>
                  <a:avLst/>
                  <a:gdLst>
                    <a:gd name="connsiteX0" fmla="*/ 373919 w 394240"/>
                    <a:gd name="connsiteY0" fmla="*/ 185334 h 225163"/>
                    <a:gd name="connsiteX1" fmla="*/ 146316 w 394240"/>
                    <a:gd name="connsiteY1" fmla="*/ 53649 h 225163"/>
                    <a:gd name="connsiteX2" fmla="*/ 48772 w 394240"/>
                    <a:gd name="connsiteY2" fmla="*/ 813 h 225163"/>
                    <a:gd name="connsiteX3" fmla="*/ 47146 w 394240"/>
                    <a:gd name="connsiteY3" fmla="*/ 0 h 225163"/>
                    <a:gd name="connsiteX4" fmla="*/ 45520 w 394240"/>
                    <a:gd name="connsiteY4" fmla="*/ 813 h 225163"/>
                    <a:gd name="connsiteX5" fmla="*/ 7316 w 394240"/>
                    <a:gd name="connsiteY5" fmla="*/ 23573 h 225163"/>
                    <a:gd name="connsiteX6" fmla="*/ 0 w 394240"/>
                    <a:gd name="connsiteY6" fmla="*/ 26825 h 225163"/>
                    <a:gd name="connsiteX7" fmla="*/ 30076 w 394240"/>
                    <a:gd name="connsiteY7" fmla="*/ 38205 h 225163"/>
                    <a:gd name="connsiteX8" fmla="*/ 279626 w 394240"/>
                    <a:gd name="connsiteY8" fmla="*/ 182082 h 225163"/>
                    <a:gd name="connsiteX9" fmla="*/ 346281 w 394240"/>
                    <a:gd name="connsiteY9" fmla="*/ 225164 h 225163"/>
                    <a:gd name="connsiteX10" fmla="*/ 353597 w 394240"/>
                    <a:gd name="connsiteY10" fmla="*/ 219474 h 225163"/>
                    <a:gd name="connsiteX11" fmla="*/ 380421 w 394240"/>
                    <a:gd name="connsiteY11" fmla="*/ 199965 h 225163"/>
                    <a:gd name="connsiteX12" fmla="*/ 394240 w 394240"/>
                    <a:gd name="connsiteY12" fmla="*/ 190211 h 225163"/>
                    <a:gd name="connsiteX13" fmla="*/ 373919 w 394240"/>
                    <a:gd name="connsiteY13" fmla="*/ 185334 h 22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94240" h="225163">
                      <a:moveTo>
                        <a:pt x="373919" y="185334"/>
                      </a:moveTo>
                      <a:cubicBezTo>
                        <a:pt x="298322" y="141439"/>
                        <a:pt x="222725" y="96731"/>
                        <a:pt x="146316" y="53649"/>
                      </a:cubicBezTo>
                      <a:cubicBezTo>
                        <a:pt x="113801" y="35766"/>
                        <a:pt x="84538" y="12193"/>
                        <a:pt x="48772" y="813"/>
                      </a:cubicBezTo>
                      <a:cubicBezTo>
                        <a:pt x="47959" y="813"/>
                        <a:pt x="47959" y="813"/>
                        <a:pt x="47146" y="0"/>
                      </a:cubicBezTo>
                      <a:cubicBezTo>
                        <a:pt x="46333" y="0"/>
                        <a:pt x="46333" y="813"/>
                        <a:pt x="45520" y="813"/>
                      </a:cubicBezTo>
                      <a:cubicBezTo>
                        <a:pt x="34140" y="10567"/>
                        <a:pt x="21134" y="17883"/>
                        <a:pt x="7316" y="23573"/>
                      </a:cubicBezTo>
                      <a:cubicBezTo>
                        <a:pt x="4877" y="24386"/>
                        <a:pt x="2438" y="26012"/>
                        <a:pt x="0" y="26825"/>
                      </a:cubicBezTo>
                      <a:cubicBezTo>
                        <a:pt x="10567" y="29263"/>
                        <a:pt x="20322" y="32515"/>
                        <a:pt x="30076" y="38205"/>
                      </a:cubicBezTo>
                      <a:cubicBezTo>
                        <a:pt x="112988" y="86164"/>
                        <a:pt x="196713" y="133310"/>
                        <a:pt x="279626" y="182082"/>
                      </a:cubicBezTo>
                      <a:cubicBezTo>
                        <a:pt x="302386" y="195901"/>
                        <a:pt x="328398" y="204842"/>
                        <a:pt x="346281" y="225164"/>
                      </a:cubicBezTo>
                      <a:cubicBezTo>
                        <a:pt x="348719" y="223538"/>
                        <a:pt x="351158" y="221913"/>
                        <a:pt x="353597" y="219474"/>
                      </a:cubicBezTo>
                      <a:cubicBezTo>
                        <a:pt x="362538" y="212971"/>
                        <a:pt x="371480" y="206468"/>
                        <a:pt x="380421" y="199965"/>
                      </a:cubicBezTo>
                      <a:cubicBezTo>
                        <a:pt x="385298" y="196714"/>
                        <a:pt x="389363" y="193462"/>
                        <a:pt x="394240" y="190211"/>
                      </a:cubicBezTo>
                      <a:cubicBezTo>
                        <a:pt x="389363" y="188585"/>
                        <a:pt x="381234" y="189398"/>
                        <a:pt x="373919" y="185334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8F2EC6D3-1871-4817-9295-4E3B05F47527}"/>
                    </a:ext>
                  </a:extLst>
                </p:cNvPr>
                <p:cNvSpPr/>
                <p:nvPr/>
              </p:nvSpPr>
              <p:spPr>
                <a:xfrm>
                  <a:off x="10115996" y="2254815"/>
                  <a:ext cx="357840" cy="225976"/>
                </a:xfrm>
                <a:custGeom>
                  <a:avLst/>
                  <a:gdLst>
                    <a:gd name="connsiteX0" fmla="*/ 341583 w 357840"/>
                    <a:gd name="connsiteY0" fmla="*/ 182895 h 225976"/>
                    <a:gd name="connsiteX1" fmla="*/ 87156 w 357840"/>
                    <a:gd name="connsiteY1" fmla="*/ 39018 h 225976"/>
                    <a:gd name="connsiteX2" fmla="*/ 33507 w 357840"/>
                    <a:gd name="connsiteY2" fmla="*/ 2439 h 225976"/>
                    <a:gd name="connsiteX3" fmla="*/ 31881 w 357840"/>
                    <a:gd name="connsiteY3" fmla="*/ 0 h 225976"/>
                    <a:gd name="connsiteX4" fmla="*/ 13185 w 357840"/>
                    <a:gd name="connsiteY4" fmla="*/ 13819 h 225976"/>
                    <a:gd name="connsiteX5" fmla="*/ 992 w 357840"/>
                    <a:gd name="connsiteY5" fmla="*/ 24386 h 225976"/>
                    <a:gd name="connsiteX6" fmla="*/ 179 w 357840"/>
                    <a:gd name="connsiteY6" fmla="*/ 25199 h 225976"/>
                    <a:gd name="connsiteX7" fmla="*/ 16436 w 357840"/>
                    <a:gd name="connsiteY7" fmla="*/ 46333 h 225976"/>
                    <a:gd name="connsiteX8" fmla="*/ 207460 w 357840"/>
                    <a:gd name="connsiteY8" fmla="*/ 154445 h 225976"/>
                    <a:gd name="connsiteX9" fmla="*/ 326139 w 357840"/>
                    <a:gd name="connsiteY9" fmla="*/ 225977 h 225976"/>
                    <a:gd name="connsiteX10" fmla="*/ 330203 w 357840"/>
                    <a:gd name="connsiteY10" fmla="*/ 225977 h 225976"/>
                    <a:gd name="connsiteX11" fmla="*/ 332642 w 357840"/>
                    <a:gd name="connsiteY11" fmla="*/ 224351 h 225976"/>
                    <a:gd name="connsiteX12" fmla="*/ 352963 w 357840"/>
                    <a:gd name="connsiteY12" fmla="*/ 208907 h 225976"/>
                    <a:gd name="connsiteX13" fmla="*/ 355402 w 357840"/>
                    <a:gd name="connsiteY13" fmla="*/ 206468 h 225976"/>
                    <a:gd name="connsiteX14" fmla="*/ 357028 w 357840"/>
                    <a:gd name="connsiteY14" fmla="*/ 205655 h 225976"/>
                    <a:gd name="connsiteX15" fmla="*/ 357840 w 357840"/>
                    <a:gd name="connsiteY15" fmla="*/ 203217 h 225976"/>
                    <a:gd name="connsiteX16" fmla="*/ 341583 w 357840"/>
                    <a:gd name="connsiteY16" fmla="*/ 182895 h 22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7840" h="225976">
                      <a:moveTo>
                        <a:pt x="341583" y="182895"/>
                      </a:moveTo>
                      <a:cubicBezTo>
                        <a:pt x="257045" y="134936"/>
                        <a:pt x="171694" y="87790"/>
                        <a:pt x="87156" y="39018"/>
                      </a:cubicBezTo>
                      <a:cubicBezTo>
                        <a:pt x="68460" y="28450"/>
                        <a:pt x="45700" y="21135"/>
                        <a:pt x="33507" y="2439"/>
                      </a:cubicBezTo>
                      <a:cubicBezTo>
                        <a:pt x="32694" y="1626"/>
                        <a:pt x="32694" y="813"/>
                        <a:pt x="31881" y="0"/>
                      </a:cubicBezTo>
                      <a:cubicBezTo>
                        <a:pt x="30255" y="1626"/>
                        <a:pt x="23752" y="5690"/>
                        <a:pt x="13185" y="13819"/>
                      </a:cubicBezTo>
                      <a:cubicBezTo>
                        <a:pt x="9121" y="17070"/>
                        <a:pt x="5057" y="21135"/>
                        <a:pt x="992" y="24386"/>
                      </a:cubicBezTo>
                      <a:cubicBezTo>
                        <a:pt x="992" y="24386"/>
                        <a:pt x="179" y="24386"/>
                        <a:pt x="179" y="25199"/>
                      </a:cubicBezTo>
                      <a:cubicBezTo>
                        <a:pt x="-1446" y="38205"/>
                        <a:pt x="8308" y="41456"/>
                        <a:pt x="16436" y="46333"/>
                      </a:cubicBezTo>
                      <a:cubicBezTo>
                        <a:pt x="79840" y="82912"/>
                        <a:pt x="144057" y="117866"/>
                        <a:pt x="207460" y="154445"/>
                      </a:cubicBezTo>
                      <a:cubicBezTo>
                        <a:pt x="247291" y="178018"/>
                        <a:pt x="291186" y="196714"/>
                        <a:pt x="326139" y="225977"/>
                      </a:cubicBezTo>
                      <a:cubicBezTo>
                        <a:pt x="327765" y="225977"/>
                        <a:pt x="329390" y="225977"/>
                        <a:pt x="330203" y="225977"/>
                      </a:cubicBezTo>
                      <a:cubicBezTo>
                        <a:pt x="331016" y="225164"/>
                        <a:pt x="331829" y="225164"/>
                        <a:pt x="332642" y="224351"/>
                      </a:cubicBezTo>
                      <a:cubicBezTo>
                        <a:pt x="339958" y="220287"/>
                        <a:pt x="346461" y="214597"/>
                        <a:pt x="352963" y="208907"/>
                      </a:cubicBezTo>
                      <a:cubicBezTo>
                        <a:pt x="353776" y="208094"/>
                        <a:pt x="354589" y="207281"/>
                        <a:pt x="355402" y="206468"/>
                      </a:cubicBezTo>
                      <a:cubicBezTo>
                        <a:pt x="356215" y="206468"/>
                        <a:pt x="356215" y="205655"/>
                        <a:pt x="357028" y="205655"/>
                      </a:cubicBezTo>
                      <a:cubicBezTo>
                        <a:pt x="357028" y="204842"/>
                        <a:pt x="357840" y="204029"/>
                        <a:pt x="357840" y="203217"/>
                      </a:cubicBezTo>
                      <a:cubicBezTo>
                        <a:pt x="353776" y="195088"/>
                        <a:pt x="349712" y="187772"/>
                        <a:pt x="341583" y="182895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72A2DF51-DB1C-4A18-BE67-E0F46A6BB361}"/>
                    </a:ext>
                  </a:extLst>
                </p:cNvPr>
                <p:cNvSpPr/>
                <p:nvPr/>
              </p:nvSpPr>
              <p:spPr>
                <a:xfrm>
                  <a:off x="10344591" y="2002826"/>
                  <a:ext cx="371479" cy="209719"/>
                </a:xfrm>
                <a:custGeom>
                  <a:avLst/>
                  <a:gdLst>
                    <a:gd name="connsiteX0" fmla="*/ 301573 w 371479"/>
                    <a:gd name="connsiteY0" fmla="*/ 152819 h 209719"/>
                    <a:gd name="connsiteX1" fmla="*/ 39830 w 371479"/>
                    <a:gd name="connsiteY1" fmla="*/ 813 h 209719"/>
                    <a:gd name="connsiteX2" fmla="*/ 38205 w 371479"/>
                    <a:gd name="connsiteY2" fmla="*/ 0 h 209719"/>
                    <a:gd name="connsiteX3" fmla="*/ 0 w 371479"/>
                    <a:gd name="connsiteY3" fmla="*/ 30889 h 209719"/>
                    <a:gd name="connsiteX4" fmla="*/ 4064 w 371479"/>
                    <a:gd name="connsiteY4" fmla="*/ 29263 h 209719"/>
                    <a:gd name="connsiteX5" fmla="*/ 45520 w 371479"/>
                    <a:gd name="connsiteY5" fmla="*/ 41456 h 209719"/>
                    <a:gd name="connsiteX6" fmla="*/ 265807 w 371479"/>
                    <a:gd name="connsiteY6" fmla="*/ 169076 h 209719"/>
                    <a:gd name="connsiteX7" fmla="*/ 345468 w 371479"/>
                    <a:gd name="connsiteY7" fmla="*/ 208094 h 209719"/>
                    <a:gd name="connsiteX8" fmla="*/ 347907 w 371479"/>
                    <a:gd name="connsiteY8" fmla="*/ 208907 h 209719"/>
                    <a:gd name="connsiteX9" fmla="*/ 349533 w 371479"/>
                    <a:gd name="connsiteY9" fmla="*/ 209719 h 209719"/>
                    <a:gd name="connsiteX10" fmla="*/ 366603 w 371479"/>
                    <a:gd name="connsiteY10" fmla="*/ 198339 h 209719"/>
                    <a:gd name="connsiteX11" fmla="*/ 370667 w 371479"/>
                    <a:gd name="connsiteY11" fmla="*/ 195088 h 209719"/>
                    <a:gd name="connsiteX12" fmla="*/ 371480 w 371479"/>
                    <a:gd name="connsiteY12" fmla="*/ 191836 h 209719"/>
                    <a:gd name="connsiteX13" fmla="*/ 301573 w 371479"/>
                    <a:gd name="connsiteY13" fmla="*/ 152819 h 209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71479" h="209719">
                      <a:moveTo>
                        <a:pt x="301573" y="152819"/>
                      </a:moveTo>
                      <a:cubicBezTo>
                        <a:pt x="214596" y="102421"/>
                        <a:pt x="126807" y="51211"/>
                        <a:pt x="39830" y="813"/>
                      </a:cubicBezTo>
                      <a:cubicBezTo>
                        <a:pt x="39017" y="813"/>
                        <a:pt x="39017" y="0"/>
                        <a:pt x="38205" y="0"/>
                      </a:cubicBezTo>
                      <a:cubicBezTo>
                        <a:pt x="22760" y="7316"/>
                        <a:pt x="9754" y="16257"/>
                        <a:pt x="0" y="30889"/>
                      </a:cubicBezTo>
                      <a:cubicBezTo>
                        <a:pt x="1626" y="30076"/>
                        <a:pt x="2438" y="30076"/>
                        <a:pt x="4064" y="29263"/>
                      </a:cubicBezTo>
                      <a:cubicBezTo>
                        <a:pt x="19508" y="25199"/>
                        <a:pt x="32515" y="34140"/>
                        <a:pt x="45520" y="41456"/>
                      </a:cubicBezTo>
                      <a:cubicBezTo>
                        <a:pt x="118678" y="83725"/>
                        <a:pt x="191836" y="127620"/>
                        <a:pt x="265807" y="169076"/>
                      </a:cubicBezTo>
                      <a:cubicBezTo>
                        <a:pt x="291006" y="183708"/>
                        <a:pt x="314579" y="204029"/>
                        <a:pt x="345468" y="208094"/>
                      </a:cubicBezTo>
                      <a:cubicBezTo>
                        <a:pt x="346281" y="208094"/>
                        <a:pt x="347094" y="208907"/>
                        <a:pt x="347907" y="208907"/>
                      </a:cubicBezTo>
                      <a:cubicBezTo>
                        <a:pt x="348719" y="208907"/>
                        <a:pt x="349533" y="208907"/>
                        <a:pt x="349533" y="209719"/>
                      </a:cubicBezTo>
                      <a:cubicBezTo>
                        <a:pt x="356035" y="207281"/>
                        <a:pt x="361726" y="202404"/>
                        <a:pt x="366603" y="198339"/>
                      </a:cubicBezTo>
                      <a:cubicBezTo>
                        <a:pt x="368228" y="197527"/>
                        <a:pt x="369854" y="195901"/>
                        <a:pt x="370667" y="195088"/>
                      </a:cubicBezTo>
                      <a:cubicBezTo>
                        <a:pt x="370667" y="194275"/>
                        <a:pt x="371480" y="193462"/>
                        <a:pt x="371480" y="191836"/>
                      </a:cubicBezTo>
                      <a:cubicBezTo>
                        <a:pt x="347094" y="182082"/>
                        <a:pt x="325147" y="165825"/>
                        <a:pt x="301573" y="152819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81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6BD4301-BF33-4AF2-ABB8-515387C4F1BE}"/>
                  </a:ext>
                </a:extLst>
              </p:cNvPr>
              <p:cNvGrpSpPr/>
              <p:nvPr/>
            </p:nvGrpSpPr>
            <p:grpSpPr>
              <a:xfrm>
                <a:off x="8506951" y="4143455"/>
                <a:ext cx="2568204" cy="880770"/>
                <a:chOff x="8506951" y="4143455"/>
                <a:chExt cx="2568204" cy="880770"/>
              </a:xfrm>
            </p:grpSpPr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E8B1DDFB-7FF9-4167-A9F6-30C215A7B8B6}"/>
                    </a:ext>
                  </a:extLst>
                </p:cNvPr>
                <p:cNvSpPr/>
                <p:nvPr/>
              </p:nvSpPr>
              <p:spPr>
                <a:xfrm rot="19935122" flipH="1" flipV="1">
                  <a:off x="8506951" y="4209475"/>
                  <a:ext cx="763688" cy="814750"/>
                </a:xfrm>
                <a:custGeom>
                  <a:avLst/>
                  <a:gdLst>
                    <a:gd name="connsiteX0" fmla="*/ 50966 w 763688"/>
                    <a:gd name="connsiteY0" fmla="*/ 616590 h 814750"/>
                    <a:gd name="connsiteX1" fmla="*/ 61376 w 763688"/>
                    <a:gd name="connsiteY1" fmla="*/ 615374 h 814750"/>
                    <a:gd name="connsiteX2" fmla="*/ 44305 w 763688"/>
                    <a:gd name="connsiteY2" fmla="*/ 611027 h 814750"/>
                    <a:gd name="connsiteX3" fmla="*/ 24311 w 763688"/>
                    <a:gd name="connsiteY3" fmla="*/ 366767 h 814750"/>
                    <a:gd name="connsiteX4" fmla="*/ 41410 w 763688"/>
                    <a:gd name="connsiteY4" fmla="*/ 326262 h 814750"/>
                    <a:gd name="connsiteX5" fmla="*/ 69775 w 763688"/>
                    <a:gd name="connsiteY5" fmla="*/ 251660 h 814750"/>
                    <a:gd name="connsiteX6" fmla="*/ 189134 w 763688"/>
                    <a:gd name="connsiteY6" fmla="*/ 84077 h 814750"/>
                    <a:gd name="connsiteX7" fmla="*/ 196015 w 763688"/>
                    <a:gd name="connsiteY7" fmla="*/ 78778 h 814750"/>
                    <a:gd name="connsiteX8" fmla="*/ 224248 w 763688"/>
                    <a:gd name="connsiteY8" fmla="*/ 52365 h 814750"/>
                    <a:gd name="connsiteX9" fmla="*/ 331048 w 763688"/>
                    <a:gd name="connsiteY9" fmla="*/ 4232 h 814750"/>
                    <a:gd name="connsiteX10" fmla="*/ 352517 w 763688"/>
                    <a:gd name="connsiteY10" fmla="*/ 9699 h 814750"/>
                    <a:gd name="connsiteX11" fmla="*/ 346162 w 763688"/>
                    <a:gd name="connsiteY11" fmla="*/ 0 h 814750"/>
                    <a:gd name="connsiteX12" fmla="*/ 435644 w 763688"/>
                    <a:gd name="connsiteY12" fmla="*/ 41585 h 814750"/>
                    <a:gd name="connsiteX13" fmla="*/ 753297 w 763688"/>
                    <a:gd name="connsiteY13" fmla="*/ 191296 h 814750"/>
                    <a:gd name="connsiteX14" fmla="*/ 763688 w 763688"/>
                    <a:gd name="connsiteY14" fmla="*/ 207153 h 814750"/>
                    <a:gd name="connsiteX15" fmla="*/ 742218 w 763688"/>
                    <a:gd name="connsiteY15" fmla="*/ 201686 h 814750"/>
                    <a:gd name="connsiteX16" fmla="*/ 635419 w 763688"/>
                    <a:gd name="connsiteY16" fmla="*/ 249819 h 814750"/>
                    <a:gd name="connsiteX17" fmla="*/ 607186 w 763688"/>
                    <a:gd name="connsiteY17" fmla="*/ 276232 h 814750"/>
                    <a:gd name="connsiteX18" fmla="*/ 600305 w 763688"/>
                    <a:gd name="connsiteY18" fmla="*/ 281532 h 814750"/>
                    <a:gd name="connsiteX19" fmla="*/ 480946 w 763688"/>
                    <a:gd name="connsiteY19" fmla="*/ 449115 h 814750"/>
                    <a:gd name="connsiteX20" fmla="*/ 452581 w 763688"/>
                    <a:gd name="connsiteY20" fmla="*/ 523716 h 814750"/>
                    <a:gd name="connsiteX21" fmla="*/ 435481 w 763688"/>
                    <a:gd name="connsiteY21" fmla="*/ 564221 h 814750"/>
                    <a:gd name="connsiteX22" fmla="*/ 455475 w 763688"/>
                    <a:gd name="connsiteY22" fmla="*/ 808481 h 814750"/>
                    <a:gd name="connsiteX23" fmla="*/ 472547 w 763688"/>
                    <a:gd name="connsiteY23" fmla="*/ 812828 h 814750"/>
                    <a:gd name="connsiteX24" fmla="*/ 456102 w 763688"/>
                    <a:gd name="connsiteY24" fmla="*/ 814750 h 8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688" h="814750">
                      <a:moveTo>
                        <a:pt x="50966" y="616590"/>
                      </a:moveTo>
                      <a:lnTo>
                        <a:pt x="61376" y="615374"/>
                      </a:lnTo>
                      <a:lnTo>
                        <a:pt x="44305" y="611027"/>
                      </a:lnTo>
                      <a:cubicBezTo>
                        <a:pt x="-7980" y="583520"/>
                        <a:pt x="-13126" y="484432"/>
                        <a:pt x="24311" y="366767"/>
                      </a:cubicBezTo>
                      <a:lnTo>
                        <a:pt x="41410" y="326262"/>
                      </a:lnTo>
                      <a:lnTo>
                        <a:pt x="69775" y="251660"/>
                      </a:lnTo>
                      <a:cubicBezTo>
                        <a:pt x="103996" y="180409"/>
                        <a:pt x="147121" y="121579"/>
                        <a:pt x="189134" y="84077"/>
                      </a:cubicBezTo>
                      <a:lnTo>
                        <a:pt x="196015" y="78778"/>
                      </a:lnTo>
                      <a:lnTo>
                        <a:pt x="224248" y="52365"/>
                      </a:lnTo>
                      <a:cubicBezTo>
                        <a:pt x="262783" y="20693"/>
                        <a:pt x="300095" y="3241"/>
                        <a:pt x="331048" y="4232"/>
                      </a:cubicBezTo>
                      <a:lnTo>
                        <a:pt x="352517" y="9699"/>
                      </a:lnTo>
                      <a:lnTo>
                        <a:pt x="346162" y="0"/>
                      </a:lnTo>
                      <a:lnTo>
                        <a:pt x="435644" y="41585"/>
                      </a:lnTo>
                      <a:cubicBezTo>
                        <a:pt x="623362" y="129009"/>
                        <a:pt x="749781" y="188366"/>
                        <a:pt x="753297" y="191296"/>
                      </a:cubicBezTo>
                      <a:lnTo>
                        <a:pt x="763688" y="207153"/>
                      </a:lnTo>
                      <a:lnTo>
                        <a:pt x="742218" y="201686"/>
                      </a:lnTo>
                      <a:cubicBezTo>
                        <a:pt x="711265" y="200696"/>
                        <a:pt x="673953" y="218148"/>
                        <a:pt x="635419" y="249819"/>
                      </a:cubicBezTo>
                      <a:lnTo>
                        <a:pt x="607186" y="276232"/>
                      </a:lnTo>
                      <a:lnTo>
                        <a:pt x="600305" y="281532"/>
                      </a:lnTo>
                      <a:cubicBezTo>
                        <a:pt x="558291" y="319033"/>
                        <a:pt x="515166" y="377863"/>
                        <a:pt x="480946" y="449115"/>
                      </a:cubicBezTo>
                      <a:lnTo>
                        <a:pt x="452581" y="523716"/>
                      </a:lnTo>
                      <a:lnTo>
                        <a:pt x="435481" y="564221"/>
                      </a:lnTo>
                      <a:cubicBezTo>
                        <a:pt x="398044" y="681886"/>
                        <a:pt x="403191" y="780975"/>
                        <a:pt x="455475" y="808481"/>
                      </a:cubicBezTo>
                      <a:lnTo>
                        <a:pt x="472547" y="812828"/>
                      </a:lnTo>
                      <a:lnTo>
                        <a:pt x="456102" y="814750"/>
                      </a:lnTo>
                      <a:close/>
                    </a:path>
                  </a:pathLst>
                </a:custGeom>
                <a:gradFill>
                  <a:gsLst>
                    <a:gs pos="41000">
                      <a:schemeClr val="accent2">
                        <a:lumMod val="60000"/>
                        <a:lumOff val="40000"/>
                      </a:schemeClr>
                    </a:gs>
                    <a:gs pos="0">
                      <a:schemeClr val="accent2">
                        <a:lumMod val="50000"/>
                      </a:schemeClr>
                    </a:gs>
                    <a:gs pos="11000">
                      <a:schemeClr val="accent2">
                        <a:lumMod val="75000"/>
                      </a:schemeClr>
                    </a:gs>
                    <a:gs pos="23000">
                      <a:schemeClr val="accent2"/>
                    </a:gs>
                    <a:gs pos="62000">
                      <a:schemeClr val="accent2"/>
                    </a:gs>
                    <a:gs pos="84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17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6FB9E99D-2978-4ED9-92D4-9F025CD1839A}"/>
                    </a:ext>
                  </a:extLst>
                </p:cNvPr>
                <p:cNvSpPr/>
                <p:nvPr/>
              </p:nvSpPr>
              <p:spPr>
                <a:xfrm rot="19935122" flipH="1" flipV="1">
                  <a:off x="8958080" y="4192970"/>
                  <a:ext cx="763688" cy="814750"/>
                </a:xfrm>
                <a:custGeom>
                  <a:avLst/>
                  <a:gdLst>
                    <a:gd name="connsiteX0" fmla="*/ 50966 w 763688"/>
                    <a:gd name="connsiteY0" fmla="*/ 616590 h 814750"/>
                    <a:gd name="connsiteX1" fmla="*/ 61376 w 763688"/>
                    <a:gd name="connsiteY1" fmla="*/ 615374 h 814750"/>
                    <a:gd name="connsiteX2" fmla="*/ 44305 w 763688"/>
                    <a:gd name="connsiteY2" fmla="*/ 611027 h 814750"/>
                    <a:gd name="connsiteX3" fmla="*/ 24311 w 763688"/>
                    <a:gd name="connsiteY3" fmla="*/ 366767 h 814750"/>
                    <a:gd name="connsiteX4" fmla="*/ 41410 w 763688"/>
                    <a:gd name="connsiteY4" fmla="*/ 326262 h 814750"/>
                    <a:gd name="connsiteX5" fmla="*/ 69775 w 763688"/>
                    <a:gd name="connsiteY5" fmla="*/ 251660 h 814750"/>
                    <a:gd name="connsiteX6" fmla="*/ 189134 w 763688"/>
                    <a:gd name="connsiteY6" fmla="*/ 84077 h 814750"/>
                    <a:gd name="connsiteX7" fmla="*/ 196015 w 763688"/>
                    <a:gd name="connsiteY7" fmla="*/ 78778 h 814750"/>
                    <a:gd name="connsiteX8" fmla="*/ 224248 w 763688"/>
                    <a:gd name="connsiteY8" fmla="*/ 52365 h 814750"/>
                    <a:gd name="connsiteX9" fmla="*/ 331048 w 763688"/>
                    <a:gd name="connsiteY9" fmla="*/ 4232 h 814750"/>
                    <a:gd name="connsiteX10" fmla="*/ 352517 w 763688"/>
                    <a:gd name="connsiteY10" fmla="*/ 9699 h 814750"/>
                    <a:gd name="connsiteX11" fmla="*/ 346162 w 763688"/>
                    <a:gd name="connsiteY11" fmla="*/ 0 h 814750"/>
                    <a:gd name="connsiteX12" fmla="*/ 435644 w 763688"/>
                    <a:gd name="connsiteY12" fmla="*/ 41585 h 814750"/>
                    <a:gd name="connsiteX13" fmla="*/ 753297 w 763688"/>
                    <a:gd name="connsiteY13" fmla="*/ 191296 h 814750"/>
                    <a:gd name="connsiteX14" fmla="*/ 763688 w 763688"/>
                    <a:gd name="connsiteY14" fmla="*/ 207153 h 814750"/>
                    <a:gd name="connsiteX15" fmla="*/ 742218 w 763688"/>
                    <a:gd name="connsiteY15" fmla="*/ 201686 h 814750"/>
                    <a:gd name="connsiteX16" fmla="*/ 635419 w 763688"/>
                    <a:gd name="connsiteY16" fmla="*/ 249819 h 814750"/>
                    <a:gd name="connsiteX17" fmla="*/ 607186 w 763688"/>
                    <a:gd name="connsiteY17" fmla="*/ 276232 h 814750"/>
                    <a:gd name="connsiteX18" fmla="*/ 600305 w 763688"/>
                    <a:gd name="connsiteY18" fmla="*/ 281532 h 814750"/>
                    <a:gd name="connsiteX19" fmla="*/ 480946 w 763688"/>
                    <a:gd name="connsiteY19" fmla="*/ 449115 h 814750"/>
                    <a:gd name="connsiteX20" fmla="*/ 452581 w 763688"/>
                    <a:gd name="connsiteY20" fmla="*/ 523716 h 814750"/>
                    <a:gd name="connsiteX21" fmla="*/ 435481 w 763688"/>
                    <a:gd name="connsiteY21" fmla="*/ 564221 h 814750"/>
                    <a:gd name="connsiteX22" fmla="*/ 455475 w 763688"/>
                    <a:gd name="connsiteY22" fmla="*/ 808481 h 814750"/>
                    <a:gd name="connsiteX23" fmla="*/ 472547 w 763688"/>
                    <a:gd name="connsiteY23" fmla="*/ 812828 h 814750"/>
                    <a:gd name="connsiteX24" fmla="*/ 456102 w 763688"/>
                    <a:gd name="connsiteY24" fmla="*/ 814750 h 8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688" h="814750">
                      <a:moveTo>
                        <a:pt x="50966" y="616590"/>
                      </a:moveTo>
                      <a:lnTo>
                        <a:pt x="61376" y="615374"/>
                      </a:lnTo>
                      <a:lnTo>
                        <a:pt x="44305" y="611027"/>
                      </a:lnTo>
                      <a:cubicBezTo>
                        <a:pt x="-7980" y="583520"/>
                        <a:pt x="-13126" y="484432"/>
                        <a:pt x="24311" y="366767"/>
                      </a:cubicBezTo>
                      <a:lnTo>
                        <a:pt x="41410" y="326262"/>
                      </a:lnTo>
                      <a:lnTo>
                        <a:pt x="69775" y="251660"/>
                      </a:lnTo>
                      <a:cubicBezTo>
                        <a:pt x="103996" y="180409"/>
                        <a:pt x="147121" y="121579"/>
                        <a:pt x="189134" y="84077"/>
                      </a:cubicBezTo>
                      <a:lnTo>
                        <a:pt x="196015" y="78778"/>
                      </a:lnTo>
                      <a:lnTo>
                        <a:pt x="224248" y="52365"/>
                      </a:lnTo>
                      <a:cubicBezTo>
                        <a:pt x="262783" y="20693"/>
                        <a:pt x="300095" y="3241"/>
                        <a:pt x="331048" y="4232"/>
                      </a:cubicBezTo>
                      <a:lnTo>
                        <a:pt x="352517" y="9699"/>
                      </a:lnTo>
                      <a:lnTo>
                        <a:pt x="346162" y="0"/>
                      </a:lnTo>
                      <a:lnTo>
                        <a:pt x="435644" y="41585"/>
                      </a:lnTo>
                      <a:cubicBezTo>
                        <a:pt x="623362" y="129009"/>
                        <a:pt x="749781" y="188366"/>
                        <a:pt x="753297" y="191296"/>
                      </a:cubicBezTo>
                      <a:lnTo>
                        <a:pt x="763688" y="207153"/>
                      </a:lnTo>
                      <a:lnTo>
                        <a:pt x="742218" y="201686"/>
                      </a:lnTo>
                      <a:cubicBezTo>
                        <a:pt x="711265" y="200696"/>
                        <a:pt x="673953" y="218148"/>
                        <a:pt x="635419" y="249819"/>
                      </a:cubicBezTo>
                      <a:lnTo>
                        <a:pt x="607186" y="276232"/>
                      </a:lnTo>
                      <a:lnTo>
                        <a:pt x="600305" y="281532"/>
                      </a:lnTo>
                      <a:cubicBezTo>
                        <a:pt x="558291" y="319033"/>
                        <a:pt x="515166" y="377863"/>
                        <a:pt x="480946" y="449115"/>
                      </a:cubicBezTo>
                      <a:lnTo>
                        <a:pt x="452581" y="523716"/>
                      </a:lnTo>
                      <a:lnTo>
                        <a:pt x="435481" y="564221"/>
                      </a:lnTo>
                      <a:cubicBezTo>
                        <a:pt x="398044" y="681886"/>
                        <a:pt x="403191" y="780975"/>
                        <a:pt x="455475" y="808481"/>
                      </a:cubicBezTo>
                      <a:lnTo>
                        <a:pt x="472547" y="812828"/>
                      </a:lnTo>
                      <a:lnTo>
                        <a:pt x="456102" y="814750"/>
                      </a:lnTo>
                      <a:close/>
                    </a:path>
                  </a:pathLst>
                </a:custGeom>
                <a:gradFill>
                  <a:gsLst>
                    <a:gs pos="41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>
                        <a:lumMod val="50000"/>
                      </a:schemeClr>
                    </a:gs>
                    <a:gs pos="11000">
                      <a:schemeClr val="accent1">
                        <a:lumMod val="75000"/>
                      </a:schemeClr>
                    </a:gs>
                    <a:gs pos="23000">
                      <a:schemeClr val="accent1"/>
                    </a:gs>
                    <a:gs pos="62000">
                      <a:schemeClr val="accent1"/>
                    </a:gs>
                    <a:gs pos="8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8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DBDAB3A2-35B0-4415-91BC-B655A209BACE}"/>
                    </a:ext>
                  </a:extLst>
                </p:cNvPr>
                <p:cNvSpPr/>
                <p:nvPr/>
              </p:nvSpPr>
              <p:spPr>
                <a:xfrm rot="19935122" flipH="1" flipV="1">
                  <a:off x="9409209" y="4176465"/>
                  <a:ext cx="763688" cy="814750"/>
                </a:xfrm>
                <a:custGeom>
                  <a:avLst/>
                  <a:gdLst>
                    <a:gd name="connsiteX0" fmla="*/ 50966 w 763688"/>
                    <a:gd name="connsiteY0" fmla="*/ 616590 h 814750"/>
                    <a:gd name="connsiteX1" fmla="*/ 61376 w 763688"/>
                    <a:gd name="connsiteY1" fmla="*/ 615374 h 814750"/>
                    <a:gd name="connsiteX2" fmla="*/ 44305 w 763688"/>
                    <a:gd name="connsiteY2" fmla="*/ 611027 h 814750"/>
                    <a:gd name="connsiteX3" fmla="*/ 24311 w 763688"/>
                    <a:gd name="connsiteY3" fmla="*/ 366767 h 814750"/>
                    <a:gd name="connsiteX4" fmla="*/ 41410 w 763688"/>
                    <a:gd name="connsiteY4" fmla="*/ 326262 h 814750"/>
                    <a:gd name="connsiteX5" fmla="*/ 69775 w 763688"/>
                    <a:gd name="connsiteY5" fmla="*/ 251660 h 814750"/>
                    <a:gd name="connsiteX6" fmla="*/ 189134 w 763688"/>
                    <a:gd name="connsiteY6" fmla="*/ 84077 h 814750"/>
                    <a:gd name="connsiteX7" fmla="*/ 196015 w 763688"/>
                    <a:gd name="connsiteY7" fmla="*/ 78778 h 814750"/>
                    <a:gd name="connsiteX8" fmla="*/ 224248 w 763688"/>
                    <a:gd name="connsiteY8" fmla="*/ 52365 h 814750"/>
                    <a:gd name="connsiteX9" fmla="*/ 331048 w 763688"/>
                    <a:gd name="connsiteY9" fmla="*/ 4232 h 814750"/>
                    <a:gd name="connsiteX10" fmla="*/ 352517 w 763688"/>
                    <a:gd name="connsiteY10" fmla="*/ 9699 h 814750"/>
                    <a:gd name="connsiteX11" fmla="*/ 346162 w 763688"/>
                    <a:gd name="connsiteY11" fmla="*/ 0 h 814750"/>
                    <a:gd name="connsiteX12" fmla="*/ 435644 w 763688"/>
                    <a:gd name="connsiteY12" fmla="*/ 41585 h 814750"/>
                    <a:gd name="connsiteX13" fmla="*/ 753297 w 763688"/>
                    <a:gd name="connsiteY13" fmla="*/ 191296 h 814750"/>
                    <a:gd name="connsiteX14" fmla="*/ 763688 w 763688"/>
                    <a:gd name="connsiteY14" fmla="*/ 207153 h 814750"/>
                    <a:gd name="connsiteX15" fmla="*/ 742218 w 763688"/>
                    <a:gd name="connsiteY15" fmla="*/ 201686 h 814750"/>
                    <a:gd name="connsiteX16" fmla="*/ 635419 w 763688"/>
                    <a:gd name="connsiteY16" fmla="*/ 249819 h 814750"/>
                    <a:gd name="connsiteX17" fmla="*/ 607186 w 763688"/>
                    <a:gd name="connsiteY17" fmla="*/ 276232 h 814750"/>
                    <a:gd name="connsiteX18" fmla="*/ 600305 w 763688"/>
                    <a:gd name="connsiteY18" fmla="*/ 281532 h 814750"/>
                    <a:gd name="connsiteX19" fmla="*/ 480946 w 763688"/>
                    <a:gd name="connsiteY19" fmla="*/ 449115 h 814750"/>
                    <a:gd name="connsiteX20" fmla="*/ 452581 w 763688"/>
                    <a:gd name="connsiteY20" fmla="*/ 523716 h 814750"/>
                    <a:gd name="connsiteX21" fmla="*/ 435481 w 763688"/>
                    <a:gd name="connsiteY21" fmla="*/ 564221 h 814750"/>
                    <a:gd name="connsiteX22" fmla="*/ 455475 w 763688"/>
                    <a:gd name="connsiteY22" fmla="*/ 808481 h 814750"/>
                    <a:gd name="connsiteX23" fmla="*/ 472547 w 763688"/>
                    <a:gd name="connsiteY23" fmla="*/ 812828 h 814750"/>
                    <a:gd name="connsiteX24" fmla="*/ 456102 w 763688"/>
                    <a:gd name="connsiteY24" fmla="*/ 814750 h 8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688" h="814750">
                      <a:moveTo>
                        <a:pt x="50966" y="616590"/>
                      </a:moveTo>
                      <a:lnTo>
                        <a:pt x="61376" y="615374"/>
                      </a:lnTo>
                      <a:lnTo>
                        <a:pt x="44305" y="611027"/>
                      </a:lnTo>
                      <a:cubicBezTo>
                        <a:pt x="-7980" y="583520"/>
                        <a:pt x="-13126" y="484432"/>
                        <a:pt x="24311" y="366767"/>
                      </a:cubicBezTo>
                      <a:lnTo>
                        <a:pt x="41410" y="326262"/>
                      </a:lnTo>
                      <a:lnTo>
                        <a:pt x="69775" y="251660"/>
                      </a:lnTo>
                      <a:cubicBezTo>
                        <a:pt x="103996" y="180409"/>
                        <a:pt x="147121" y="121579"/>
                        <a:pt x="189134" y="84077"/>
                      </a:cubicBezTo>
                      <a:lnTo>
                        <a:pt x="196015" y="78778"/>
                      </a:lnTo>
                      <a:lnTo>
                        <a:pt x="224248" y="52365"/>
                      </a:lnTo>
                      <a:cubicBezTo>
                        <a:pt x="262783" y="20693"/>
                        <a:pt x="300095" y="3241"/>
                        <a:pt x="331048" y="4232"/>
                      </a:cubicBezTo>
                      <a:lnTo>
                        <a:pt x="352517" y="9699"/>
                      </a:lnTo>
                      <a:lnTo>
                        <a:pt x="346162" y="0"/>
                      </a:lnTo>
                      <a:lnTo>
                        <a:pt x="435644" y="41585"/>
                      </a:lnTo>
                      <a:cubicBezTo>
                        <a:pt x="623362" y="129009"/>
                        <a:pt x="749781" y="188366"/>
                        <a:pt x="753297" y="191296"/>
                      </a:cubicBezTo>
                      <a:lnTo>
                        <a:pt x="763688" y="207153"/>
                      </a:lnTo>
                      <a:lnTo>
                        <a:pt x="742218" y="201686"/>
                      </a:lnTo>
                      <a:cubicBezTo>
                        <a:pt x="711265" y="200696"/>
                        <a:pt x="673953" y="218148"/>
                        <a:pt x="635419" y="249819"/>
                      </a:cubicBezTo>
                      <a:lnTo>
                        <a:pt x="607186" y="276232"/>
                      </a:lnTo>
                      <a:lnTo>
                        <a:pt x="600305" y="281532"/>
                      </a:lnTo>
                      <a:cubicBezTo>
                        <a:pt x="558291" y="319033"/>
                        <a:pt x="515166" y="377863"/>
                        <a:pt x="480946" y="449115"/>
                      </a:cubicBezTo>
                      <a:lnTo>
                        <a:pt x="452581" y="523716"/>
                      </a:lnTo>
                      <a:lnTo>
                        <a:pt x="435481" y="564221"/>
                      </a:lnTo>
                      <a:cubicBezTo>
                        <a:pt x="398044" y="681886"/>
                        <a:pt x="403191" y="780975"/>
                        <a:pt x="455475" y="808481"/>
                      </a:cubicBezTo>
                      <a:lnTo>
                        <a:pt x="472547" y="812828"/>
                      </a:lnTo>
                      <a:lnTo>
                        <a:pt x="456102" y="8147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40000"/>
                      </a:schemeClr>
                    </a:gs>
                    <a:gs pos="44000">
                      <a:schemeClr val="accent6">
                        <a:lumMod val="60000"/>
                        <a:lumOff val="40000"/>
                      </a:schemeClr>
                    </a:gs>
                    <a:gs pos="22000">
                      <a:schemeClr val="accent6">
                        <a:lumMod val="60000"/>
                      </a:schemeClr>
                    </a:gs>
                    <a:gs pos="7300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lin ang="17700000" scaled="0"/>
                </a:gradFill>
                <a:ln w="8117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1390FFE2-57B7-4756-8170-AE8E60460A9C}"/>
                    </a:ext>
                  </a:extLst>
                </p:cNvPr>
                <p:cNvSpPr/>
                <p:nvPr/>
              </p:nvSpPr>
              <p:spPr>
                <a:xfrm rot="19935122" flipH="1" flipV="1">
                  <a:off x="9860338" y="4159960"/>
                  <a:ext cx="763688" cy="814750"/>
                </a:xfrm>
                <a:custGeom>
                  <a:avLst/>
                  <a:gdLst>
                    <a:gd name="connsiteX0" fmla="*/ 50966 w 763688"/>
                    <a:gd name="connsiteY0" fmla="*/ 616590 h 814750"/>
                    <a:gd name="connsiteX1" fmla="*/ 61376 w 763688"/>
                    <a:gd name="connsiteY1" fmla="*/ 615374 h 814750"/>
                    <a:gd name="connsiteX2" fmla="*/ 44305 w 763688"/>
                    <a:gd name="connsiteY2" fmla="*/ 611027 h 814750"/>
                    <a:gd name="connsiteX3" fmla="*/ 24311 w 763688"/>
                    <a:gd name="connsiteY3" fmla="*/ 366767 h 814750"/>
                    <a:gd name="connsiteX4" fmla="*/ 41410 w 763688"/>
                    <a:gd name="connsiteY4" fmla="*/ 326262 h 814750"/>
                    <a:gd name="connsiteX5" fmla="*/ 69775 w 763688"/>
                    <a:gd name="connsiteY5" fmla="*/ 251660 h 814750"/>
                    <a:gd name="connsiteX6" fmla="*/ 189134 w 763688"/>
                    <a:gd name="connsiteY6" fmla="*/ 84077 h 814750"/>
                    <a:gd name="connsiteX7" fmla="*/ 196015 w 763688"/>
                    <a:gd name="connsiteY7" fmla="*/ 78778 h 814750"/>
                    <a:gd name="connsiteX8" fmla="*/ 224248 w 763688"/>
                    <a:gd name="connsiteY8" fmla="*/ 52365 h 814750"/>
                    <a:gd name="connsiteX9" fmla="*/ 331048 w 763688"/>
                    <a:gd name="connsiteY9" fmla="*/ 4232 h 814750"/>
                    <a:gd name="connsiteX10" fmla="*/ 352517 w 763688"/>
                    <a:gd name="connsiteY10" fmla="*/ 9699 h 814750"/>
                    <a:gd name="connsiteX11" fmla="*/ 346162 w 763688"/>
                    <a:gd name="connsiteY11" fmla="*/ 0 h 814750"/>
                    <a:gd name="connsiteX12" fmla="*/ 435644 w 763688"/>
                    <a:gd name="connsiteY12" fmla="*/ 41585 h 814750"/>
                    <a:gd name="connsiteX13" fmla="*/ 753297 w 763688"/>
                    <a:gd name="connsiteY13" fmla="*/ 191296 h 814750"/>
                    <a:gd name="connsiteX14" fmla="*/ 763688 w 763688"/>
                    <a:gd name="connsiteY14" fmla="*/ 207153 h 814750"/>
                    <a:gd name="connsiteX15" fmla="*/ 742218 w 763688"/>
                    <a:gd name="connsiteY15" fmla="*/ 201686 h 814750"/>
                    <a:gd name="connsiteX16" fmla="*/ 635419 w 763688"/>
                    <a:gd name="connsiteY16" fmla="*/ 249819 h 814750"/>
                    <a:gd name="connsiteX17" fmla="*/ 607186 w 763688"/>
                    <a:gd name="connsiteY17" fmla="*/ 276232 h 814750"/>
                    <a:gd name="connsiteX18" fmla="*/ 600305 w 763688"/>
                    <a:gd name="connsiteY18" fmla="*/ 281532 h 814750"/>
                    <a:gd name="connsiteX19" fmla="*/ 480946 w 763688"/>
                    <a:gd name="connsiteY19" fmla="*/ 449115 h 814750"/>
                    <a:gd name="connsiteX20" fmla="*/ 452581 w 763688"/>
                    <a:gd name="connsiteY20" fmla="*/ 523716 h 814750"/>
                    <a:gd name="connsiteX21" fmla="*/ 435481 w 763688"/>
                    <a:gd name="connsiteY21" fmla="*/ 564221 h 814750"/>
                    <a:gd name="connsiteX22" fmla="*/ 455475 w 763688"/>
                    <a:gd name="connsiteY22" fmla="*/ 808481 h 814750"/>
                    <a:gd name="connsiteX23" fmla="*/ 472547 w 763688"/>
                    <a:gd name="connsiteY23" fmla="*/ 812828 h 814750"/>
                    <a:gd name="connsiteX24" fmla="*/ 456102 w 763688"/>
                    <a:gd name="connsiteY24" fmla="*/ 814750 h 8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688" h="814750">
                      <a:moveTo>
                        <a:pt x="50966" y="616590"/>
                      </a:moveTo>
                      <a:lnTo>
                        <a:pt x="61376" y="615374"/>
                      </a:lnTo>
                      <a:lnTo>
                        <a:pt x="44305" y="611027"/>
                      </a:lnTo>
                      <a:cubicBezTo>
                        <a:pt x="-7980" y="583520"/>
                        <a:pt x="-13126" y="484432"/>
                        <a:pt x="24311" y="366767"/>
                      </a:cubicBezTo>
                      <a:lnTo>
                        <a:pt x="41410" y="326262"/>
                      </a:lnTo>
                      <a:lnTo>
                        <a:pt x="69775" y="251660"/>
                      </a:lnTo>
                      <a:cubicBezTo>
                        <a:pt x="103996" y="180409"/>
                        <a:pt x="147121" y="121579"/>
                        <a:pt x="189134" y="84077"/>
                      </a:cubicBezTo>
                      <a:lnTo>
                        <a:pt x="196015" y="78778"/>
                      </a:lnTo>
                      <a:lnTo>
                        <a:pt x="224248" y="52365"/>
                      </a:lnTo>
                      <a:cubicBezTo>
                        <a:pt x="262783" y="20693"/>
                        <a:pt x="300095" y="3241"/>
                        <a:pt x="331048" y="4232"/>
                      </a:cubicBezTo>
                      <a:lnTo>
                        <a:pt x="352517" y="9699"/>
                      </a:lnTo>
                      <a:lnTo>
                        <a:pt x="346162" y="0"/>
                      </a:lnTo>
                      <a:lnTo>
                        <a:pt x="435644" y="41585"/>
                      </a:lnTo>
                      <a:cubicBezTo>
                        <a:pt x="623362" y="129009"/>
                        <a:pt x="749781" y="188366"/>
                        <a:pt x="753297" y="191296"/>
                      </a:cubicBezTo>
                      <a:lnTo>
                        <a:pt x="763688" y="207153"/>
                      </a:lnTo>
                      <a:lnTo>
                        <a:pt x="742218" y="201686"/>
                      </a:lnTo>
                      <a:cubicBezTo>
                        <a:pt x="711265" y="200696"/>
                        <a:pt x="673953" y="218148"/>
                        <a:pt x="635419" y="249819"/>
                      </a:cubicBezTo>
                      <a:lnTo>
                        <a:pt x="607186" y="276232"/>
                      </a:lnTo>
                      <a:lnTo>
                        <a:pt x="600305" y="281532"/>
                      </a:lnTo>
                      <a:cubicBezTo>
                        <a:pt x="558291" y="319033"/>
                        <a:pt x="515166" y="377863"/>
                        <a:pt x="480946" y="449115"/>
                      </a:cubicBezTo>
                      <a:lnTo>
                        <a:pt x="452581" y="523716"/>
                      </a:lnTo>
                      <a:lnTo>
                        <a:pt x="435481" y="564221"/>
                      </a:lnTo>
                      <a:cubicBezTo>
                        <a:pt x="398044" y="681886"/>
                        <a:pt x="403191" y="780975"/>
                        <a:pt x="455475" y="808481"/>
                      </a:cubicBezTo>
                      <a:lnTo>
                        <a:pt x="472547" y="812828"/>
                      </a:lnTo>
                      <a:lnTo>
                        <a:pt x="456102" y="8147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50000"/>
                      </a:schemeClr>
                    </a:gs>
                    <a:gs pos="44000">
                      <a:schemeClr val="accent3">
                        <a:lumMod val="60000"/>
                        <a:lumOff val="40000"/>
                      </a:schemeClr>
                    </a:gs>
                    <a:gs pos="22000">
                      <a:schemeClr val="accent3">
                        <a:lumMod val="60000"/>
                      </a:schemeClr>
                    </a:gs>
                    <a:gs pos="73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50000"/>
                      </a:schemeClr>
                    </a:gs>
                  </a:gsLst>
                  <a:lin ang="17700000" scaled="0"/>
                </a:gradFill>
                <a:ln w="8117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973308F6-73D9-4A91-A24D-46E936A100E1}"/>
                    </a:ext>
                  </a:extLst>
                </p:cNvPr>
                <p:cNvSpPr/>
                <p:nvPr/>
              </p:nvSpPr>
              <p:spPr>
                <a:xfrm rot="19935122" flipH="1" flipV="1">
                  <a:off x="10311467" y="4143455"/>
                  <a:ext cx="763688" cy="814750"/>
                </a:xfrm>
                <a:custGeom>
                  <a:avLst/>
                  <a:gdLst>
                    <a:gd name="connsiteX0" fmla="*/ 50966 w 763688"/>
                    <a:gd name="connsiteY0" fmla="*/ 616590 h 814750"/>
                    <a:gd name="connsiteX1" fmla="*/ 61376 w 763688"/>
                    <a:gd name="connsiteY1" fmla="*/ 615374 h 814750"/>
                    <a:gd name="connsiteX2" fmla="*/ 44305 w 763688"/>
                    <a:gd name="connsiteY2" fmla="*/ 611027 h 814750"/>
                    <a:gd name="connsiteX3" fmla="*/ 24311 w 763688"/>
                    <a:gd name="connsiteY3" fmla="*/ 366767 h 814750"/>
                    <a:gd name="connsiteX4" fmla="*/ 41410 w 763688"/>
                    <a:gd name="connsiteY4" fmla="*/ 326262 h 814750"/>
                    <a:gd name="connsiteX5" fmla="*/ 69775 w 763688"/>
                    <a:gd name="connsiteY5" fmla="*/ 251660 h 814750"/>
                    <a:gd name="connsiteX6" fmla="*/ 189134 w 763688"/>
                    <a:gd name="connsiteY6" fmla="*/ 84077 h 814750"/>
                    <a:gd name="connsiteX7" fmla="*/ 196015 w 763688"/>
                    <a:gd name="connsiteY7" fmla="*/ 78778 h 814750"/>
                    <a:gd name="connsiteX8" fmla="*/ 224248 w 763688"/>
                    <a:gd name="connsiteY8" fmla="*/ 52365 h 814750"/>
                    <a:gd name="connsiteX9" fmla="*/ 331048 w 763688"/>
                    <a:gd name="connsiteY9" fmla="*/ 4232 h 814750"/>
                    <a:gd name="connsiteX10" fmla="*/ 352517 w 763688"/>
                    <a:gd name="connsiteY10" fmla="*/ 9699 h 814750"/>
                    <a:gd name="connsiteX11" fmla="*/ 346162 w 763688"/>
                    <a:gd name="connsiteY11" fmla="*/ 0 h 814750"/>
                    <a:gd name="connsiteX12" fmla="*/ 435644 w 763688"/>
                    <a:gd name="connsiteY12" fmla="*/ 41585 h 814750"/>
                    <a:gd name="connsiteX13" fmla="*/ 753297 w 763688"/>
                    <a:gd name="connsiteY13" fmla="*/ 191296 h 814750"/>
                    <a:gd name="connsiteX14" fmla="*/ 763688 w 763688"/>
                    <a:gd name="connsiteY14" fmla="*/ 207153 h 814750"/>
                    <a:gd name="connsiteX15" fmla="*/ 742218 w 763688"/>
                    <a:gd name="connsiteY15" fmla="*/ 201686 h 814750"/>
                    <a:gd name="connsiteX16" fmla="*/ 635419 w 763688"/>
                    <a:gd name="connsiteY16" fmla="*/ 249819 h 814750"/>
                    <a:gd name="connsiteX17" fmla="*/ 607186 w 763688"/>
                    <a:gd name="connsiteY17" fmla="*/ 276232 h 814750"/>
                    <a:gd name="connsiteX18" fmla="*/ 600305 w 763688"/>
                    <a:gd name="connsiteY18" fmla="*/ 281532 h 814750"/>
                    <a:gd name="connsiteX19" fmla="*/ 480946 w 763688"/>
                    <a:gd name="connsiteY19" fmla="*/ 449115 h 814750"/>
                    <a:gd name="connsiteX20" fmla="*/ 452581 w 763688"/>
                    <a:gd name="connsiteY20" fmla="*/ 523716 h 814750"/>
                    <a:gd name="connsiteX21" fmla="*/ 435481 w 763688"/>
                    <a:gd name="connsiteY21" fmla="*/ 564221 h 814750"/>
                    <a:gd name="connsiteX22" fmla="*/ 455475 w 763688"/>
                    <a:gd name="connsiteY22" fmla="*/ 808481 h 814750"/>
                    <a:gd name="connsiteX23" fmla="*/ 472547 w 763688"/>
                    <a:gd name="connsiteY23" fmla="*/ 812828 h 814750"/>
                    <a:gd name="connsiteX24" fmla="*/ 456102 w 763688"/>
                    <a:gd name="connsiteY24" fmla="*/ 814750 h 8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688" h="814750">
                      <a:moveTo>
                        <a:pt x="50966" y="616590"/>
                      </a:moveTo>
                      <a:lnTo>
                        <a:pt x="61376" y="615374"/>
                      </a:lnTo>
                      <a:lnTo>
                        <a:pt x="44305" y="611027"/>
                      </a:lnTo>
                      <a:cubicBezTo>
                        <a:pt x="-7980" y="583520"/>
                        <a:pt x="-13126" y="484432"/>
                        <a:pt x="24311" y="366767"/>
                      </a:cubicBezTo>
                      <a:lnTo>
                        <a:pt x="41410" y="326262"/>
                      </a:lnTo>
                      <a:lnTo>
                        <a:pt x="69775" y="251660"/>
                      </a:lnTo>
                      <a:cubicBezTo>
                        <a:pt x="103996" y="180409"/>
                        <a:pt x="147121" y="121579"/>
                        <a:pt x="189134" y="84077"/>
                      </a:cubicBezTo>
                      <a:lnTo>
                        <a:pt x="196015" y="78778"/>
                      </a:lnTo>
                      <a:lnTo>
                        <a:pt x="224248" y="52365"/>
                      </a:lnTo>
                      <a:cubicBezTo>
                        <a:pt x="262783" y="20693"/>
                        <a:pt x="300095" y="3241"/>
                        <a:pt x="331048" y="4232"/>
                      </a:cubicBezTo>
                      <a:lnTo>
                        <a:pt x="352517" y="9699"/>
                      </a:lnTo>
                      <a:lnTo>
                        <a:pt x="346162" y="0"/>
                      </a:lnTo>
                      <a:lnTo>
                        <a:pt x="435644" y="41585"/>
                      </a:lnTo>
                      <a:cubicBezTo>
                        <a:pt x="623362" y="129009"/>
                        <a:pt x="749781" y="188366"/>
                        <a:pt x="753297" y="191296"/>
                      </a:cubicBezTo>
                      <a:lnTo>
                        <a:pt x="763688" y="207153"/>
                      </a:lnTo>
                      <a:lnTo>
                        <a:pt x="742218" y="201686"/>
                      </a:lnTo>
                      <a:cubicBezTo>
                        <a:pt x="711265" y="200696"/>
                        <a:pt x="673953" y="218148"/>
                        <a:pt x="635419" y="249819"/>
                      </a:cubicBezTo>
                      <a:lnTo>
                        <a:pt x="607186" y="276232"/>
                      </a:lnTo>
                      <a:lnTo>
                        <a:pt x="600305" y="281532"/>
                      </a:lnTo>
                      <a:cubicBezTo>
                        <a:pt x="558291" y="319033"/>
                        <a:pt x="515166" y="377863"/>
                        <a:pt x="480946" y="449115"/>
                      </a:cubicBezTo>
                      <a:lnTo>
                        <a:pt x="452581" y="523716"/>
                      </a:lnTo>
                      <a:lnTo>
                        <a:pt x="435481" y="564221"/>
                      </a:lnTo>
                      <a:cubicBezTo>
                        <a:pt x="398044" y="681886"/>
                        <a:pt x="403191" y="780975"/>
                        <a:pt x="455475" y="808481"/>
                      </a:cubicBezTo>
                      <a:lnTo>
                        <a:pt x="472547" y="812828"/>
                      </a:lnTo>
                      <a:lnTo>
                        <a:pt x="456102" y="8147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>
                        <a:lumMod val="50000"/>
                      </a:schemeClr>
                    </a:gs>
                    <a:gs pos="44000">
                      <a:schemeClr val="accent4">
                        <a:lumMod val="60000"/>
                        <a:lumOff val="40000"/>
                      </a:schemeClr>
                    </a:gs>
                    <a:gs pos="22000">
                      <a:schemeClr val="accent4">
                        <a:lumMod val="75000"/>
                      </a:schemeClr>
                    </a:gs>
                    <a:gs pos="73000">
                      <a:schemeClr val="accent4">
                        <a:lumMod val="75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17700000" scaled="0"/>
                </a:gradFill>
                <a:ln w="8117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54A063D-3F1D-43AF-A597-13C1949D39A6}"/>
              </a:ext>
            </a:extLst>
          </p:cNvPr>
          <p:cNvGrpSpPr/>
          <p:nvPr/>
        </p:nvGrpSpPr>
        <p:grpSpPr>
          <a:xfrm>
            <a:off x="7171309" y="5032742"/>
            <a:ext cx="1400749" cy="1653203"/>
            <a:chOff x="2979071" y="4760749"/>
            <a:chExt cx="1400749" cy="1653203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4427C558-B715-4BA8-9585-186EC4D5089F}"/>
                </a:ext>
              </a:extLst>
            </p:cNvPr>
            <p:cNvGrpSpPr/>
            <p:nvPr/>
          </p:nvGrpSpPr>
          <p:grpSpPr>
            <a:xfrm>
              <a:off x="2979071" y="4760749"/>
              <a:ext cx="1400749" cy="1653203"/>
              <a:chOff x="2979071" y="4760749"/>
              <a:chExt cx="1400749" cy="1653203"/>
            </a:xfrm>
          </p:grpSpPr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DDA18DC-2F53-4F2F-A576-E6EF0EC9F44F}"/>
                  </a:ext>
                </a:extLst>
              </p:cNvPr>
              <p:cNvSpPr/>
              <p:nvPr/>
            </p:nvSpPr>
            <p:spPr>
              <a:xfrm>
                <a:off x="3134202" y="4767356"/>
                <a:ext cx="1045723" cy="518225"/>
              </a:xfrm>
              <a:custGeom>
                <a:avLst/>
                <a:gdLst>
                  <a:gd name="connsiteX0" fmla="*/ 1401916 w 1447546"/>
                  <a:gd name="connsiteY0" fmla="*/ 523410 h 717355"/>
                  <a:gd name="connsiteX1" fmla="*/ 1330939 w 1447546"/>
                  <a:gd name="connsiteY1" fmla="*/ 343028 h 717355"/>
                  <a:gd name="connsiteX2" fmla="*/ 1268099 w 1447546"/>
                  <a:gd name="connsiteY2" fmla="*/ 244925 h 717355"/>
                  <a:gd name="connsiteX3" fmla="*/ 1150104 w 1447546"/>
                  <a:gd name="connsiteY3" fmla="*/ 126931 h 717355"/>
                  <a:gd name="connsiteX4" fmla="*/ 1015383 w 1447546"/>
                  <a:gd name="connsiteY4" fmla="*/ 51885 h 717355"/>
                  <a:gd name="connsiteX5" fmla="*/ 747297 w 1447546"/>
                  <a:gd name="connsiteY5" fmla="*/ 800 h 717355"/>
                  <a:gd name="connsiteX6" fmla="*/ 530748 w 1447546"/>
                  <a:gd name="connsiteY6" fmla="*/ 24760 h 717355"/>
                  <a:gd name="connsiteX7" fmla="*/ 306514 w 1447546"/>
                  <a:gd name="connsiteY7" fmla="*/ 126479 h 717355"/>
                  <a:gd name="connsiteX8" fmla="*/ 167724 w 1447546"/>
                  <a:gd name="connsiteY8" fmla="*/ 260748 h 717355"/>
                  <a:gd name="connsiteX9" fmla="*/ 69621 w 1447546"/>
                  <a:gd name="connsiteY9" fmla="*/ 424403 h 717355"/>
                  <a:gd name="connsiteX10" fmla="*/ 8590 w 1447546"/>
                  <a:gd name="connsiteY10" fmla="*/ 631006 h 717355"/>
                  <a:gd name="connsiteX11" fmla="*/ 0 w 1447546"/>
                  <a:gd name="connsiteY11" fmla="*/ 694750 h 717355"/>
                  <a:gd name="connsiteX12" fmla="*/ 61031 w 1447546"/>
                  <a:gd name="connsiteY12" fmla="*/ 633719 h 717355"/>
                  <a:gd name="connsiteX13" fmla="*/ 94034 w 1447546"/>
                  <a:gd name="connsiteY13" fmla="*/ 513464 h 717355"/>
                  <a:gd name="connsiteX14" fmla="*/ 150544 w 1447546"/>
                  <a:gd name="connsiteY14" fmla="*/ 386880 h 717355"/>
                  <a:gd name="connsiteX15" fmla="*/ 206603 w 1447546"/>
                  <a:gd name="connsiteY15" fmla="*/ 297819 h 717355"/>
                  <a:gd name="connsiteX16" fmla="*/ 341776 w 1447546"/>
                  <a:gd name="connsiteY16" fmla="*/ 164906 h 717355"/>
                  <a:gd name="connsiteX17" fmla="*/ 671798 w 1447546"/>
                  <a:gd name="connsiteY17" fmla="*/ 55050 h 717355"/>
                  <a:gd name="connsiteX18" fmla="*/ 820082 w 1447546"/>
                  <a:gd name="connsiteY18" fmla="*/ 58214 h 717355"/>
                  <a:gd name="connsiteX19" fmla="*/ 1091333 w 1447546"/>
                  <a:gd name="connsiteY19" fmla="*/ 149083 h 717355"/>
                  <a:gd name="connsiteX20" fmla="*/ 1184011 w 1447546"/>
                  <a:gd name="connsiteY20" fmla="*/ 223677 h 717355"/>
                  <a:gd name="connsiteX21" fmla="*/ 1280757 w 1447546"/>
                  <a:gd name="connsiteY21" fmla="*/ 362015 h 717355"/>
                  <a:gd name="connsiteX22" fmla="*/ 1339076 w 1447546"/>
                  <a:gd name="connsiteY22" fmla="*/ 494476 h 717355"/>
                  <a:gd name="connsiteX23" fmla="*/ 1401464 w 1447546"/>
                  <a:gd name="connsiteY23" fmla="*/ 685708 h 717355"/>
                  <a:gd name="connsiteX24" fmla="*/ 1446220 w 1447546"/>
                  <a:gd name="connsiteY24" fmla="*/ 673050 h 717355"/>
                  <a:gd name="connsiteX25" fmla="*/ 1401916 w 1447546"/>
                  <a:gd name="connsiteY25" fmla="*/ 523410 h 71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47546" h="717355">
                    <a:moveTo>
                      <a:pt x="1401916" y="523410"/>
                    </a:moveTo>
                    <a:cubicBezTo>
                      <a:pt x="1385641" y="474133"/>
                      <a:pt x="1353091" y="387332"/>
                      <a:pt x="1330939" y="343028"/>
                    </a:cubicBezTo>
                    <a:cubicBezTo>
                      <a:pt x="1310595" y="308217"/>
                      <a:pt x="1293868" y="273859"/>
                      <a:pt x="1268099" y="244925"/>
                    </a:cubicBezTo>
                    <a:cubicBezTo>
                      <a:pt x="1255892" y="227294"/>
                      <a:pt x="1185367" y="149083"/>
                      <a:pt x="1150104" y="126931"/>
                    </a:cubicBezTo>
                    <a:cubicBezTo>
                      <a:pt x="1116650" y="97998"/>
                      <a:pt x="1062400" y="73133"/>
                      <a:pt x="1015383" y="51885"/>
                    </a:cubicBezTo>
                    <a:cubicBezTo>
                      <a:pt x="930391" y="13458"/>
                      <a:pt x="838618" y="7581"/>
                      <a:pt x="747297" y="800"/>
                    </a:cubicBezTo>
                    <a:cubicBezTo>
                      <a:pt x="706609" y="-2365"/>
                      <a:pt x="594040" y="3512"/>
                      <a:pt x="530748" y="24760"/>
                    </a:cubicBezTo>
                    <a:cubicBezTo>
                      <a:pt x="451181" y="51433"/>
                      <a:pt x="375231" y="79010"/>
                      <a:pt x="306514" y="126479"/>
                    </a:cubicBezTo>
                    <a:cubicBezTo>
                      <a:pt x="245482" y="169427"/>
                      <a:pt x="196205" y="225034"/>
                      <a:pt x="167724" y="260748"/>
                    </a:cubicBezTo>
                    <a:cubicBezTo>
                      <a:pt x="118898" y="324492"/>
                      <a:pt x="81375" y="398182"/>
                      <a:pt x="69621" y="424403"/>
                    </a:cubicBezTo>
                    <a:cubicBezTo>
                      <a:pt x="42496" y="491312"/>
                      <a:pt x="22152" y="560029"/>
                      <a:pt x="8590" y="631006"/>
                    </a:cubicBezTo>
                    <a:cubicBezTo>
                      <a:pt x="4973" y="650898"/>
                      <a:pt x="0" y="673050"/>
                      <a:pt x="0" y="694750"/>
                    </a:cubicBezTo>
                    <a:cubicBezTo>
                      <a:pt x="0" y="715998"/>
                      <a:pt x="37071" y="753069"/>
                      <a:pt x="61031" y="633719"/>
                    </a:cubicBezTo>
                    <a:cubicBezTo>
                      <a:pt x="70073" y="590318"/>
                      <a:pt x="82279" y="553700"/>
                      <a:pt x="94034" y="513464"/>
                    </a:cubicBezTo>
                    <a:cubicBezTo>
                      <a:pt x="104432" y="476845"/>
                      <a:pt x="133365" y="412197"/>
                      <a:pt x="150544" y="386880"/>
                    </a:cubicBezTo>
                    <a:cubicBezTo>
                      <a:pt x="170436" y="357947"/>
                      <a:pt x="187163" y="327205"/>
                      <a:pt x="206603" y="297819"/>
                    </a:cubicBezTo>
                    <a:cubicBezTo>
                      <a:pt x="232372" y="259844"/>
                      <a:pt x="304253" y="188415"/>
                      <a:pt x="341776" y="164906"/>
                    </a:cubicBezTo>
                    <a:cubicBezTo>
                      <a:pt x="443948" y="101615"/>
                      <a:pt x="551996" y="60475"/>
                      <a:pt x="671798" y="55050"/>
                    </a:cubicBezTo>
                    <a:cubicBezTo>
                      <a:pt x="721076" y="52789"/>
                      <a:pt x="770353" y="52789"/>
                      <a:pt x="820082" y="58214"/>
                    </a:cubicBezTo>
                    <a:cubicBezTo>
                      <a:pt x="917733" y="68160"/>
                      <a:pt x="1008150" y="97094"/>
                      <a:pt x="1091333" y="149083"/>
                    </a:cubicBezTo>
                    <a:cubicBezTo>
                      <a:pt x="1125240" y="170331"/>
                      <a:pt x="1158694" y="192484"/>
                      <a:pt x="1184011" y="223677"/>
                    </a:cubicBezTo>
                    <a:cubicBezTo>
                      <a:pt x="1219274" y="267530"/>
                      <a:pt x="1255892" y="310930"/>
                      <a:pt x="1280757" y="362015"/>
                    </a:cubicBezTo>
                    <a:cubicBezTo>
                      <a:pt x="1313759" y="430732"/>
                      <a:pt x="1335911" y="485435"/>
                      <a:pt x="1339076" y="494476"/>
                    </a:cubicBezTo>
                    <a:cubicBezTo>
                      <a:pt x="1352639" y="534260"/>
                      <a:pt x="1387449" y="645925"/>
                      <a:pt x="1401464" y="685708"/>
                    </a:cubicBezTo>
                    <a:cubicBezTo>
                      <a:pt x="1419547" y="735890"/>
                      <a:pt x="1454810" y="718711"/>
                      <a:pt x="1446220" y="673050"/>
                    </a:cubicBezTo>
                    <a:cubicBezTo>
                      <a:pt x="1442151" y="655419"/>
                      <a:pt x="1418643" y="573139"/>
                      <a:pt x="1401916" y="523410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1000">
                    <a:schemeClr val="accent5">
                      <a:lumMod val="75000"/>
                    </a:schemeClr>
                  </a:gs>
                  <a:gs pos="23000">
                    <a:schemeClr val="accent5"/>
                  </a:gs>
                  <a:gs pos="62000">
                    <a:schemeClr val="accent5"/>
                  </a:gs>
                  <a:gs pos="84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21594000" scaled="0"/>
              </a:gradFill>
              <a:ln w="458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E2D528E9-5D5E-41DE-A6F4-6620CDD474A5}"/>
                  </a:ext>
                </a:extLst>
              </p:cNvPr>
              <p:cNvSpPr/>
              <p:nvPr/>
            </p:nvSpPr>
            <p:spPr>
              <a:xfrm>
                <a:off x="3061372" y="4864931"/>
                <a:ext cx="80341" cy="80341"/>
              </a:xfrm>
              <a:custGeom>
                <a:avLst/>
                <a:gdLst>
                  <a:gd name="connsiteX0" fmla="*/ 111213 w 111212"/>
                  <a:gd name="connsiteY0" fmla="*/ 55606 h 111212"/>
                  <a:gd name="connsiteX1" fmla="*/ 55606 w 111212"/>
                  <a:gd name="connsiteY1" fmla="*/ 111213 h 111212"/>
                  <a:gd name="connsiteX2" fmla="*/ 0 w 111212"/>
                  <a:gd name="connsiteY2" fmla="*/ 55606 h 111212"/>
                  <a:gd name="connsiteX3" fmla="*/ 55606 w 111212"/>
                  <a:gd name="connsiteY3" fmla="*/ 0 h 111212"/>
                  <a:gd name="connsiteX4" fmla="*/ 111213 w 111212"/>
                  <a:gd name="connsiteY4" fmla="*/ 55606 h 11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12" h="111212">
                    <a:moveTo>
                      <a:pt x="111213" y="55606"/>
                    </a:moveTo>
                    <a:cubicBezTo>
                      <a:pt x="111213" y="86317"/>
                      <a:pt x="86317" y="111213"/>
                      <a:pt x="55606" y="111213"/>
                    </a:cubicBezTo>
                    <a:cubicBezTo>
                      <a:pt x="24896" y="111213"/>
                      <a:pt x="0" y="86317"/>
                      <a:pt x="0" y="55606"/>
                    </a:cubicBezTo>
                    <a:cubicBezTo>
                      <a:pt x="0" y="24896"/>
                      <a:pt x="24896" y="0"/>
                      <a:pt x="55606" y="0"/>
                    </a:cubicBezTo>
                    <a:cubicBezTo>
                      <a:pt x="86317" y="0"/>
                      <a:pt x="111213" y="24896"/>
                      <a:pt x="111213" y="556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62673218-8B7D-4D34-811E-D597279B8EEB}"/>
                  </a:ext>
                </a:extLst>
              </p:cNvPr>
              <p:cNvSpPr/>
              <p:nvPr/>
            </p:nvSpPr>
            <p:spPr>
              <a:xfrm>
                <a:off x="3167841" y="4791448"/>
                <a:ext cx="57479" cy="57479"/>
              </a:xfrm>
              <a:custGeom>
                <a:avLst/>
                <a:gdLst>
                  <a:gd name="connsiteX0" fmla="*/ 79567 w 79566"/>
                  <a:gd name="connsiteY0" fmla="*/ 39783 h 79566"/>
                  <a:gd name="connsiteX1" fmla="*/ 39783 w 79566"/>
                  <a:gd name="connsiteY1" fmla="*/ 79567 h 79566"/>
                  <a:gd name="connsiteX2" fmla="*/ 0 w 79566"/>
                  <a:gd name="connsiteY2" fmla="*/ 39783 h 79566"/>
                  <a:gd name="connsiteX3" fmla="*/ 39783 w 79566"/>
                  <a:gd name="connsiteY3" fmla="*/ 0 h 79566"/>
                  <a:gd name="connsiteX4" fmla="*/ 79567 w 79566"/>
                  <a:gd name="connsiteY4" fmla="*/ 39783 h 7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6" h="79566">
                    <a:moveTo>
                      <a:pt x="79567" y="39783"/>
                    </a:moveTo>
                    <a:cubicBezTo>
                      <a:pt x="79567" y="61755"/>
                      <a:pt x="61755" y="79567"/>
                      <a:pt x="39783" y="79567"/>
                    </a:cubicBezTo>
                    <a:cubicBezTo>
                      <a:pt x="17812" y="79567"/>
                      <a:pt x="0" y="61755"/>
                      <a:pt x="0" y="39783"/>
                    </a:cubicBezTo>
                    <a:cubicBezTo>
                      <a:pt x="0" y="17812"/>
                      <a:pt x="17812" y="0"/>
                      <a:pt x="39783" y="0"/>
                    </a:cubicBezTo>
                    <a:cubicBezTo>
                      <a:pt x="61755" y="0"/>
                      <a:pt x="79567" y="17812"/>
                      <a:pt x="79567" y="3978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5CC728E3-14D1-46E5-883C-C020581ACB5B}"/>
                  </a:ext>
                </a:extLst>
              </p:cNvPr>
              <p:cNvSpPr/>
              <p:nvPr/>
            </p:nvSpPr>
            <p:spPr>
              <a:xfrm>
                <a:off x="2979071" y="5091912"/>
                <a:ext cx="47029" cy="47029"/>
              </a:xfrm>
              <a:custGeom>
                <a:avLst/>
                <a:gdLst>
                  <a:gd name="connsiteX0" fmla="*/ 65100 w 65100"/>
                  <a:gd name="connsiteY0" fmla="*/ 32550 h 65100"/>
                  <a:gd name="connsiteX1" fmla="*/ 32550 w 65100"/>
                  <a:gd name="connsiteY1" fmla="*/ 65100 h 65100"/>
                  <a:gd name="connsiteX2" fmla="*/ 0 w 65100"/>
                  <a:gd name="connsiteY2" fmla="*/ 32550 h 65100"/>
                  <a:gd name="connsiteX3" fmla="*/ 32550 w 65100"/>
                  <a:gd name="connsiteY3" fmla="*/ 0 h 65100"/>
                  <a:gd name="connsiteX4" fmla="*/ 65100 w 65100"/>
                  <a:gd name="connsiteY4" fmla="*/ 32550 h 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00" h="65100">
                    <a:moveTo>
                      <a:pt x="65100" y="32550"/>
                    </a:moveTo>
                    <a:cubicBezTo>
                      <a:pt x="65100" y="50527"/>
                      <a:pt x="50527" y="65100"/>
                      <a:pt x="32550" y="65100"/>
                    </a:cubicBezTo>
                    <a:cubicBezTo>
                      <a:pt x="14573" y="65100"/>
                      <a:pt x="0" y="50527"/>
                      <a:pt x="0" y="32550"/>
                    </a:cubicBezTo>
                    <a:cubicBezTo>
                      <a:pt x="0" y="14573"/>
                      <a:pt x="14573" y="0"/>
                      <a:pt x="32550" y="0"/>
                    </a:cubicBezTo>
                    <a:cubicBezTo>
                      <a:pt x="50527" y="0"/>
                      <a:pt x="65100" y="14573"/>
                      <a:pt x="65100" y="325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E480FCD-4CA0-4648-97D0-0CFD9C0C7411}"/>
                  </a:ext>
                </a:extLst>
              </p:cNvPr>
              <p:cNvSpPr/>
              <p:nvPr/>
            </p:nvSpPr>
            <p:spPr>
              <a:xfrm>
                <a:off x="3551912" y="4760749"/>
                <a:ext cx="48988" cy="48988"/>
              </a:xfrm>
              <a:custGeom>
                <a:avLst/>
                <a:gdLst>
                  <a:gd name="connsiteX0" fmla="*/ 67813 w 67812"/>
                  <a:gd name="connsiteY0" fmla="*/ 33906 h 67812"/>
                  <a:gd name="connsiteX1" fmla="*/ 33906 w 67812"/>
                  <a:gd name="connsiteY1" fmla="*/ 67813 h 67812"/>
                  <a:gd name="connsiteX2" fmla="*/ 0 w 67812"/>
                  <a:gd name="connsiteY2" fmla="*/ 33906 h 67812"/>
                  <a:gd name="connsiteX3" fmla="*/ 33906 w 67812"/>
                  <a:gd name="connsiteY3" fmla="*/ 0 h 67812"/>
                  <a:gd name="connsiteX4" fmla="*/ 67813 w 67812"/>
                  <a:gd name="connsiteY4" fmla="*/ 33906 h 6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812" h="67812">
                    <a:moveTo>
                      <a:pt x="67813" y="33906"/>
                    </a:moveTo>
                    <a:cubicBezTo>
                      <a:pt x="67813" y="52632"/>
                      <a:pt x="52632" y="67813"/>
                      <a:pt x="33906" y="67813"/>
                    </a:cubicBezTo>
                    <a:cubicBezTo>
                      <a:pt x="15180" y="67813"/>
                      <a:pt x="0" y="52632"/>
                      <a:pt x="0" y="33906"/>
                    </a:cubicBezTo>
                    <a:cubicBezTo>
                      <a:pt x="0" y="15180"/>
                      <a:pt x="15180" y="0"/>
                      <a:pt x="33906" y="0"/>
                    </a:cubicBezTo>
                    <a:cubicBezTo>
                      <a:pt x="52632" y="0"/>
                      <a:pt x="67813" y="15180"/>
                      <a:pt x="67813" y="339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20BA935A-F70C-4F35-9984-B700B3CD6822}"/>
                  </a:ext>
                </a:extLst>
              </p:cNvPr>
              <p:cNvSpPr/>
              <p:nvPr/>
            </p:nvSpPr>
            <p:spPr>
              <a:xfrm>
                <a:off x="3906916" y="4848928"/>
                <a:ext cx="53560" cy="53560"/>
              </a:xfrm>
              <a:custGeom>
                <a:avLst/>
                <a:gdLst>
                  <a:gd name="connsiteX0" fmla="*/ 74142 w 74141"/>
                  <a:gd name="connsiteY0" fmla="*/ 37071 h 74141"/>
                  <a:gd name="connsiteX1" fmla="*/ 37071 w 74141"/>
                  <a:gd name="connsiteY1" fmla="*/ 74142 h 74141"/>
                  <a:gd name="connsiteX2" fmla="*/ 0 w 74141"/>
                  <a:gd name="connsiteY2" fmla="*/ 37071 h 74141"/>
                  <a:gd name="connsiteX3" fmla="*/ 37071 w 74141"/>
                  <a:gd name="connsiteY3" fmla="*/ 0 h 74141"/>
                  <a:gd name="connsiteX4" fmla="*/ 74142 w 74141"/>
                  <a:gd name="connsiteY4" fmla="*/ 37071 h 74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41" h="74141">
                    <a:moveTo>
                      <a:pt x="74142" y="37071"/>
                    </a:moveTo>
                    <a:cubicBezTo>
                      <a:pt x="74142" y="57545"/>
                      <a:pt x="57545" y="74142"/>
                      <a:pt x="37071" y="74142"/>
                    </a:cubicBezTo>
                    <a:cubicBezTo>
                      <a:pt x="16597" y="74142"/>
                      <a:pt x="0" y="57545"/>
                      <a:pt x="0" y="37071"/>
                    </a:cubicBezTo>
                    <a:cubicBezTo>
                      <a:pt x="0" y="16597"/>
                      <a:pt x="16597" y="0"/>
                      <a:pt x="37071" y="0"/>
                    </a:cubicBezTo>
                    <a:cubicBezTo>
                      <a:pt x="57545" y="0"/>
                      <a:pt x="74142" y="16597"/>
                      <a:pt x="74142" y="3707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9A8EF60B-0F6A-4FC5-B4CD-1D6009A95FE3}"/>
                  </a:ext>
                </a:extLst>
              </p:cNvPr>
              <p:cNvSpPr/>
              <p:nvPr/>
            </p:nvSpPr>
            <p:spPr>
              <a:xfrm>
                <a:off x="4256695" y="4815616"/>
                <a:ext cx="65971" cy="65971"/>
              </a:xfrm>
              <a:custGeom>
                <a:avLst/>
                <a:gdLst>
                  <a:gd name="connsiteX0" fmla="*/ 91321 w 91321"/>
                  <a:gd name="connsiteY0" fmla="*/ 45661 h 91321"/>
                  <a:gd name="connsiteX1" fmla="*/ 45661 w 91321"/>
                  <a:gd name="connsiteY1" fmla="*/ 91321 h 91321"/>
                  <a:gd name="connsiteX2" fmla="*/ 0 w 91321"/>
                  <a:gd name="connsiteY2" fmla="*/ 45661 h 91321"/>
                  <a:gd name="connsiteX3" fmla="*/ 45661 w 91321"/>
                  <a:gd name="connsiteY3" fmla="*/ 0 h 91321"/>
                  <a:gd name="connsiteX4" fmla="*/ 91321 w 91321"/>
                  <a:gd name="connsiteY4" fmla="*/ 45661 h 91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321" h="91321">
                    <a:moveTo>
                      <a:pt x="91321" y="45661"/>
                    </a:moveTo>
                    <a:cubicBezTo>
                      <a:pt x="91321" y="70878"/>
                      <a:pt x="70878" y="91321"/>
                      <a:pt x="45661" y="91321"/>
                    </a:cubicBezTo>
                    <a:cubicBezTo>
                      <a:pt x="20443" y="91321"/>
                      <a:pt x="0" y="70878"/>
                      <a:pt x="0" y="45661"/>
                    </a:cubicBezTo>
                    <a:cubicBezTo>
                      <a:pt x="0" y="20443"/>
                      <a:pt x="20443" y="0"/>
                      <a:pt x="45661" y="0"/>
                    </a:cubicBezTo>
                    <a:cubicBezTo>
                      <a:pt x="70878" y="0"/>
                      <a:pt x="91321" y="20443"/>
                      <a:pt x="91321" y="4566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5A730B65-65F5-45A5-BE73-F89F62DE4D3B}"/>
                  </a:ext>
                </a:extLst>
              </p:cNvPr>
              <p:cNvSpPr/>
              <p:nvPr/>
            </p:nvSpPr>
            <p:spPr>
              <a:xfrm>
                <a:off x="4314502" y="5026594"/>
                <a:ext cx="65318" cy="65317"/>
              </a:xfrm>
              <a:custGeom>
                <a:avLst/>
                <a:gdLst>
                  <a:gd name="connsiteX0" fmla="*/ 90417 w 90417"/>
                  <a:gd name="connsiteY0" fmla="*/ 45209 h 90416"/>
                  <a:gd name="connsiteX1" fmla="*/ 45208 w 90417"/>
                  <a:gd name="connsiteY1" fmla="*/ 90417 h 90416"/>
                  <a:gd name="connsiteX2" fmla="*/ 0 w 90417"/>
                  <a:gd name="connsiteY2" fmla="*/ 45209 h 90416"/>
                  <a:gd name="connsiteX3" fmla="*/ 45208 w 90417"/>
                  <a:gd name="connsiteY3" fmla="*/ 0 h 90416"/>
                  <a:gd name="connsiteX4" fmla="*/ 90417 w 90417"/>
                  <a:gd name="connsiteY4" fmla="*/ 45209 h 9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417" h="90416">
                    <a:moveTo>
                      <a:pt x="90417" y="45209"/>
                    </a:moveTo>
                    <a:cubicBezTo>
                      <a:pt x="90417" y="70176"/>
                      <a:pt x="70177" y="90417"/>
                      <a:pt x="45208" y="90417"/>
                    </a:cubicBezTo>
                    <a:cubicBezTo>
                      <a:pt x="20240" y="90417"/>
                      <a:pt x="0" y="70176"/>
                      <a:pt x="0" y="45209"/>
                    </a:cubicBezTo>
                    <a:cubicBezTo>
                      <a:pt x="0" y="20241"/>
                      <a:pt x="20240" y="0"/>
                      <a:pt x="45208" y="0"/>
                    </a:cubicBezTo>
                    <a:cubicBezTo>
                      <a:pt x="70177" y="0"/>
                      <a:pt x="90417" y="20241"/>
                      <a:pt x="90417" y="4520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6266709E-0CD8-4979-AB8A-9FBA282C10AC}"/>
                  </a:ext>
                </a:extLst>
              </p:cNvPr>
              <p:cNvSpPr/>
              <p:nvPr/>
            </p:nvSpPr>
            <p:spPr>
              <a:xfrm>
                <a:off x="4146308" y="5087667"/>
                <a:ext cx="39191" cy="39191"/>
              </a:xfrm>
              <a:custGeom>
                <a:avLst/>
                <a:gdLst>
                  <a:gd name="connsiteX0" fmla="*/ 54250 w 54250"/>
                  <a:gd name="connsiteY0" fmla="*/ 27125 h 54250"/>
                  <a:gd name="connsiteX1" fmla="*/ 27125 w 54250"/>
                  <a:gd name="connsiteY1" fmla="*/ 54250 h 54250"/>
                  <a:gd name="connsiteX2" fmla="*/ 0 w 54250"/>
                  <a:gd name="connsiteY2" fmla="*/ 27125 h 54250"/>
                  <a:gd name="connsiteX3" fmla="*/ 27125 w 54250"/>
                  <a:gd name="connsiteY3" fmla="*/ 0 h 54250"/>
                  <a:gd name="connsiteX4" fmla="*/ 54250 w 54250"/>
                  <a:gd name="connsiteY4" fmla="*/ 27125 h 5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50" h="54250">
                    <a:moveTo>
                      <a:pt x="54250" y="27125"/>
                    </a:moveTo>
                    <a:cubicBezTo>
                      <a:pt x="54250" y="42106"/>
                      <a:pt x="42106" y="54250"/>
                      <a:pt x="27125" y="54250"/>
                    </a:cubicBezTo>
                    <a:cubicBezTo>
                      <a:pt x="12144" y="54250"/>
                      <a:pt x="0" y="42106"/>
                      <a:pt x="0" y="27125"/>
                    </a:cubicBezTo>
                    <a:cubicBezTo>
                      <a:pt x="0" y="12144"/>
                      <a:pt x="12144" y="0"/>
                      <a:pt x="27125" y="0"/>
                    </a:cubicBezTo>
                    <a:cubicBezTo>
                      <a:pt x="42106" y="0"/>
                      <a:pt x="54250" y="12144"/>
                      <a:pt x="54250" y="2712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BA9B16B-8B26-42B5-99AB-E1CA8ACE60FC}"/>
                  </a:ext>
                </a:extLst>
              </p:cNvPr>
              <p:cNvSpPr/>
              <p:nvPr/>
            </p:nvSpPr>
            <p:spPr>
              <a:xfrm>
                <a:off x="3192335" y="5652342"/>
                <a:ext cx="8818" cy="146313"/>
              </a:xfrm>
              <a:custGeom>
                <a:avLst/>
                <a:gdLst>
                  <a:gd name="connsiteX0" fmla="*/ 9042 w 12206"/>
                  <a:gd name="connsiteY0" fmla="*/ 202534 h 202534"/>
                  <a:gd name="connsiteX1" fmla="*/ 12206 w 12206"/>
                  <a:gd name="connsiteY1" fmla="*/ 149640 h 202534"/>
                  <a:gd name="connsiteX2" fmla="*/ 2713 w 12206"/>
                  <a:gd name="connsiteY2" fmla="*/ 0 h 202534"/>
                  <a:gd name="connsiteX3" fmla="*/ 0 w 12206"/>
                  <a:gd name="connsiteY3" fmla="*/ 202534 h 202534"/>
                  <a:gd name="connsiteX4" fmla="*/ 9042 w 12206"/>
                  <a:gd name="connsiteY4" fmla="*/ 202534 h 202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6" h="202534">
                    <a:moveTo>
                      <a:pt x="9042" y="202534"/>
                    </a:moveTo>
                    <a:lnTo>
                      <a:pt x="12206" y="149640"/>
                    </a:lnTo>
                    <a:lnTo>
                      <a:pt x="2713" y="0"/>
                    </a:lnTo>
                    <a:lnTo>
                      <a:pt x="0" y="202534"/>
                    </a:lnTo>
                    <a:cubicBezTo>
                      <a:pt x="2713" y="202534"/>
                      <a:pt x="5877" y="202534"/>
                      <a:pt x="9042" y="202534"/>
                    </a:cubicBezTo>
                    <a:close/>
                  </a:path>
                </a:pathLst>
              </a:custGeom>
              <a:noFill/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1DBBC824-34F3-43C8-95B5-C23D75ADFB22}"/>
                  </a:ext>
                </a:extLst>
              </p:cNvPr>
              <p:cNvSpPr/>
              <p:nvPr/>
            </p:nvSpPr>
            <p:spPr>
              <a:xfrm>
                <a:off x="3120484" y="5127510"/>
                <a:ext cx="1073831" cy="1286442"/>
              </a:xfrm>
              <a:custGeom>
                <a:avLst/>
                <a:gdLst>
                  <a:gd name="connsiteX0" fmla="*/ 18083 w 1486455"/>
                  <a:gd name="connsiteY0" fmla="*/ 207055 h 1780762"/>
                  <a:gd name="connsiteX1" fmla="*/ 40688 w 1486455"/>
                  <a:gd name="connsiteY1" fmla="*/ 258593 h 1780762"/>
                  <a:gd name="connsiteX2" fmla="*/ 75498 w 1486455"/>
                  <a:gd name="connsiteY2" fmla="*/ 306514 h 1780762"/>
                  <a:gd name="connsiteX3" fmla="*/ 111665 w 1486455"/>
                  <a:gd name="connsiteY3" fmla="*/ 876141 h 1780762"/>
                  <a:gd name="connsiteX4" fmla="*/ 75498 w 1486455"/>
                  <a:gd name="connsiteY4" fmla="*/ 1442151 h 1780762"/>
                  <a:gd name="connsiteX5" fmla="*/ 0 w 1486455"/>
                  <a:gd name="connsiteY5" fmla="*/ 1545679 h 1780762"/>
                  <a:gd name="connsiteX6" fmla="*/ 743228 w 1486455"/>
                  <a:gd name="connsiteY6" fmla="*/ 1780763 h 1780762"/>
                  <a:gd name="connsiteX7" fmla="*/ 1486456 w 1486455"/>
                  <a:gd name="connsiteY7" fmla="*/ 1545679 h 1780762"/>
                  <a:gd name="connsiteX8" fmla="*/ 1412766 w 1486455"/>
                  <a:gd name="connsiteY8" fmla="*/ 1443507 h 1780762"/>
                  <a:gd name="connsiteX9" fmla="*/ 1380216 w 1486455"/>
                  <a:gd name="connsiteY9" fmla="*/ 855797 h 1780762"/>
                  <a:gd name="connsiteX10" fmla="*/ 1414122 w 1486455"/>
                  <a:gd name="connsiteY10" fmla="*/ 290691 h 1780762"/>
                  <a:gd name="connsiteX11" fmla="*/ 1474249 w 1486455"/>
                  <a:gd name="connsiteY11" fmla="*/ 207959 h 1780762"/>
                  <a:gd name="connsiteX12" fmla="*/ 746392 w 1486455"/>
                  <a:gd name="connsiteY12" fmla="*/ 0 h 1780762"/>
                  <a:gd name="connsiteX13" fmla="*/ 18083 w 1486455"/>
                  <a:gd name="connsiteY13" fmla="*/ 207055 h 178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6455" h="1780762">
                    <a:moveTo>
                      <a:pt x="18083" y="207055"/>
                    </a:moveTo>
                    <a:cubicBezTo>
                      <a:pt x="18083" y="224686"/>
                      <a:pt x="25769" y="241865"/>
                      <a:pt x="40688" y="258593"/>
                    </a:cubicBezTo>
                    <a:cubicBezTo>
                      <a:pt x="61031" y="278484"/>
                      <a:pt x="75498" y="306514"/>
                      <a:pt x="75498" y="306514"/>
                    </a:cubicBezTo>
                    <a:lnTo>
                      <a:pt x="111665" y="876141"/>
                    </a:lnTo>
                    <a:lnTo>
                      <a:pt x="75498" y="1442151"/>
                    </a:lnTo>
                    <a:cubicBezTo>
                      <a:pt x="27125" y="1473345"/>
                      <a:pt x="0" y="1508608"/>
                      <a:pt x="0" y="1545679"/>
                    </a:cubicBezTo>
                    <a:cubicBezTo>
                      <a:pt x="0" y="1675427"/>
                      <a:pt x="332735" y="1780763"/>
                      <a:pt x="743228" y="1780763"/>
                    </a:cubicBezTo>
                    <a:cubicBezTo>
                      <a:pt x="1153721" y="1780763"/>
                      <a:pt x="1486456" y="1675427"/>
                      <a:pt x="1486456" y="1545679"/>
                    </a:cubicBezTo>
                    <a:cubicBezTo>
                      <a:pt x="1486456" y="1509060"/>
                      <a:pt x="1459783" y="1474249"/>
                      <a:pt x="1412766" y="1443507"/>
                    </a:cubicBezTo>
                    <a:lnTo>
                      <a:pt x="1380216" y="855797"/>
                    </a:lnTo>
                    <a:lnTo>
                      <a:pt x="1414122" y="290691"/>
                    </a:lnTo>
                    <a:cubicBezTo>
                      <a:pt x="1453002" y="265374"/>
                      <a:pt x="1474249" y="237345"/>
                      <a:pt x="1474249" y="207959"/>
                    </a:cubicBezTo>
                    <a:cubicBezTo>
                      <a:pt x="1474249" y="93129"/>
                      <a:pt x="1148296" y="0"/>
                      <a:pt x="746392" y="0"/>
                    </a:cubicBezTo>
                    <a:cubicBezTo>
                      <a:pt x="344489" y="0"/>
                      <a:pt x="18083" y="92225"/>
                      <a:pt x="18083" y="207055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1000">
                    <a:schemeClr val="accent5">
                      <a:lumMod val="75000"/>
                    </a:schemeClr>
                  </a:gs>
                  <a:gs pos="23000">
                    <a:schemeClr val="accent5"/>
                  </a:gs>
                  <a:gs pos="62000">
                    <a:schemeClr val="accent5"/>
                  </a:gs>
                  <a:gs pos="84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3A7212F7-6572-481A-9917-E0F698CF44B0}"/>
                  </a:ext>
                </a:extLst>
              </p:cNvPr>
              <p:cNvSpPr/>
              <p:nvPr/>
            </p:nvSpPr>
            <p:spPr>
              <a:xfrm>
                <a:off x="3133875" y="5128490"/>
                <a:ext cx="1051623" cy="267804"/>
              </a:xfrm>
              <a:custGeom>
                <a:avLst/>
                <a:gdLst>
                  <a:gd name="connsiteX0" fmla="*/ 1455714 w 1455713"/>
                  <a:gd name="connsiteY0" fmla="*/ 185355 h 370709"/>
                  <a:gd name="connsiteX1" fmla="*/ 727857 w 1455713"/>
                  <a:gd name="connsiteY1" fmla="*/ 370710 h 370709"/>
                  <a:gd name="connsiteX2" fmla="*/ 0 w 1455713"/>
                  <a:gd name="connsiteY2" fmla="*/ 185355 h 370709"/>
                  <a:gd name="connsiteX3" fmla="*/ 727857 w 1455713"/>
                  <a:gd name="connsiteY3" fmla="*/ 0 h 370709"/>
                  <a:gd name="connsiteX4" fmla="*/ 1455714 w 1455713"/>
                  <a:gd name="connsiteY4" fmla="*/ 185355 h 3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5713" h="370709">
                    <a:moveTo>
                      <a:pt x="1455714" y="185355"/>
                    </a:moveTo>
                    <a:cubicBezTo>
                      <a:pt x="1455714" y="287724"/>
                      <a:pt x="1129841" y="370710"/>
                      <a:pt x="727857" y="370710"/>
                    </a:cubicBezTo>
                    <a:cubicBezTo>
                      <a:pt x="325873" y="370710"/>
                      <a:pt x="0" y="287724"/>
                      <a:pt x="0" y="185355"/>
                    </a:cubicBezTo>
                    <a:cubicBezTo>
                      <a:pt x="0" y="82986"/>
                      <a:pt x="325873" y="0"/>
                      <a:pt x="727857" y="0"/>
                    </a:cubicBezTo>
                    <a:cubicBezTo>
                      <a:pt x="1129841" y="0"/>
                      <a:pt x="1455714" y="82986"/>
                      <a:pt x="1455714" y="185355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1000">
                    <a:schemeClr val="accent5">
                      <a:lumMod val="75000"/>
                    </a:schemeClr>
                  </a:gs>
                  <a:gs pos="23000">
                    <a:schemeClr val="accent5"/>
                  </a:gs>
                  <a:gs pos="62000">
                    <a:schemeClr val="accent5"/>
                  </a:gs>
                  <a:gs pos="84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11400000" scaled="0"/>
              </a:gradFill>
              <a:ln w="4583" cap="flat">
                <a:solidFill>
                  <a:schemeClr val="accent5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7900EBC1-ACEA-4DE7-A1AE-B4F9D9D47BFC}"/>
                  </a:ext>
                </a:extLst>
              </p:cNvPr>
              <p:cNvSpPr/>
              <p:nvPr/>
            </p:nvSpPr>
            <p:spPr>
              <a:xfrm>
                <a:off x="3189395" y="5176173"/>
                <a:ext cx="954952" cy="169174"/>
              </a:xfrm>
              <a:custGeom>
                <a:avLst/>
                <a:gdLst>
                  <a:gd name="connsiteX0" fmla="*/ 1321897 w 1321896"/>
                  <a:gd name="connsiteY0" fmla="*/ 117090 h 234180"/>
                  <a:gd name="connsiteX1" fmla="*/ 660948 w 1321896"/>
                  <a:gd name="connsiteY1" fmla="*/ 234180 h 234180"/>
                  <a:gd name="connsiteX2" fmla="*/ 0 w 1321896"/>
                  <a:gd name="connsiteY2" fmla="*/ 117090 h 234180"/>
                  <a:gd name="connsiteX3" fmla="*/ 660948 w 1321896"/>
                  <a:gd name="connsiteY3" fmla="*/ 0 h 234180"/>
                  <a:gd name="connsiteX4" fmla="*/ 1321897 w 1321896"/>
                  <a:gd name="connsiteY4" fmla="*/ 117090 h 23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1896" h="234180">
                    <a:moveTo>
                      <a:pt x="1321897" y="117090"/>
                    </a:moveTo>
                    <a:cubicBezTo>
                      <a:pt x="1321897" y="181757"/>
                      <a:pt x="1025980" y="234180"/>
                      <a:pt x="660948" y="234180"/>
                    </a:cubicBezTo>
                    <a:cubicBezTo>
                      <a:pt x="295917" y="234180"/>
                      <a:pt x="0" y="181757"/>
                      <a:pt x="0" y="117090"/>
                    </a:cubicBezTo>
                    <a:cubicBezTo>
                      <a:pt x="0" y="52423"/>
                      <a:pt x="295917" y="0"/>
                      <a:pt x="660948" y="0"/>
                    </a:cubicBezTo>
                    <a:cubicBezTo>
                      <a:pt x="1025980" y="0"/>
                      <a:pt x="1321897" y="52423"/>
                      <a:pt x="1321897" y="11709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F0555725-DA27-4CFC-B4FE-BBAE058135F1}"/>
                  </a:ext>
                </a:extLst>
              </p:cNvPr>
              <p:cNvSpPr/>
              <p:nvPr/>
            </p:nvSpPr>
            <p:spPr>
              <a:xfrm>
                <a:off x="3120811" y="6161498"/>
                <a:ext cx="1084936" cy="252454"/>
              </a:xfrm>
              <a:custGeom>
                <a:avLst/>
                <a:gdLst>
                  <a:gd name="connsiteX0" fmla="*/ 1419095 w 1501826"/>
                  <a:gd name="connsiteY0" fmla="*/ 66457 h 349461"/>
                  <a:gd name="connsiteX1" fmla="*/ 1443056 w 1501826"/>
                  <a:gd name="connsiteY1" fmla="*/ 106240 h 349461"/>
                  <a:gd name="connsiteX2" fmla="*/ 761311 w 1501826"/>
                  <a:gd name="connsiteY2" fmla="*/ 257688 h 349461"/>
                  <a:gd name="connsiteX3" fmla="*/ 79567 w 1501826"/>
                  <a:gd name="connsiteY3" fmla="*/ 106240 h 349461"/>
                  <a:gd name="connsiteX4" fmla="*/ 70073 w 1501826"/>
                  <a:gd name="connsiteY4" fmla="*/ 106240 h 349461"/>
                  <a:gd name="connsiteX5" fmla="*/ 70073 w 1501826"/>
                  <a:gd name="connsiteY5" fmla="*/ 8138 h 349461"/>
                  <a:gd name="connsiteX6" fmla="*/ 0 w 1501826"/>
                  <a:gd name="connsiteY6" fmla="*/ 109405 h 349461"/>
                  <a:gd name="connsiteX7" fmla="*/ 750913 w 1501826"/>
                  <a:gd name="connsiteY7" fmla="*/ 349462 h 349461"/>
                  <a:gd name="connsiteX8" fmla="*/ 1501827 w 1501826"/>
                  <a:gd name="connsiteY8" fmla="*/ 109405 h 349461"/>
                  <a:gd name="connsiteX9" fmla="*/ 1419095 w 1501826"/>
                  <a:gd name="connsiteY9" fmla="*/ 0 h 349461"/>
                  <a:gd name="connsiteX10" fmla="*/ 1419095 w 1501826"/>
                  <a:gd name="connsiteY10" fmla="*/ 66457 h 34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1826" h="349461">
                    <a:moveTo>
                      <a:pt x="1419095" y="66457"/>
                    </a:moveTo>
                    <a:cubicBezTo>
                      <a:pt x="1434466" y="79115"/>
                      <a:pt x="1443056" y="92677"/>
                      <a:pt x="1443056" y="106240"/>
                    </a:cubicBezTo>
                    <a:cubicBezTo>
                      <a:pt x="1443056" y="189876"/>
                      <a:pt x="1137898" y="257688"/>
                      <a:pt x="761311" y="257688"/>
                    </a:cubicBezTo>
                    <a:cubicBezTo>
                      <a:pt x="384724" y="257688"/>
                      <a:pt x="79567" y="189876"/>
                      <a:pt x="79567" y="106240"/>
                    </a:cubicBezTo>
                    <a:lnTo>
                      <a:pt x="70073" y="106240"/>
                    </a:lnTo>
                    <a:lnTo>
                      <a:pt x="70073" y="8138"/>
                    </a:lnTo>
                    <a:cubicBezTo>
                      <a:pt x="25317" y="38879"/>
                      <a:pt x="0" y="73238"/>
                      <a:pt x="0" y="109405"/>
                    </a:cubicBezTo>
                    <a:cubicBezTo>
                      <a:pt x="0" y="241865"/>
                      <a:pt x="336351" y="349462"/>
                      <a:pt x="750913" y="349462"/>
                    </a:cubicBezTo>
                    <a:cubicBezTo>
                      <a:pt x="1165475" y="349462"/>
                      <a:pt x="1501827" y="241865"/>
                      <a:pt x="1501827" y="109405"/>
                    </a:cubicBezTo>
                    <a:cubicBezTo>
                      <a:pt x="1501827" y="70073"/>
                      <a:pt x="1471989" y="32550"/>
                      <a:pt x="1419095" y="0"/>
                    </a:cubicBezTo>
                    <a:lnTo>
                      <a:pt x="1419095" y="66457"/>
                    </a:ln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11000">
                    <a:schemeClr val="accent5">
                      <a:lumMod val="75000"/>
                    </a:schemeClr>
                  </a:gs>
                  <a:gs pos="23000">
                    <a:schemeClr val="accent5"/>
                  </a:gs>
                  <a:gs pos="62000">
                    <a:schemeClr val="accent5"/>
                  </a:gs>
                  <a:gs pos="84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11400000" scaled="0"/>
              </a:gradFill>
              <a:ln w="4583" cap="flat">
                <a:solidFill>
                  <a:schemeClr val="accent5">
                    <a:lumMod val="75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B435BAEF-B821-4005-A7FD-B97BC8F8F306}"/>
                  </a:ext>
                </a:extLst>
              </p:cNvPr>
              <p:cNvSpPr/>
              <p:nvPr/>
            </p:nvSpPr>
            <p:spPr>
              <a:xfrm>
                <a:off x="3179919" y="4945230"/>
                <a:ext cx="153176" cy="125780"/>
              </a:xfrm>
              <a:custGeom>
                <a:avLst/>
                <a:gdLst>
                  <a:gd name="connsiteX0" fmla="*/ 212035 w 212035"/>
                  <a:gd name="connsiteY0" fmla="*/ 174111 h 174111"/>
                  <a:gd name="connsiteX1" fmla="*/ 132016 w 212035"/>
                  <a:gd name="connsiteY1" fmla="*/ 109463 h 174111"/>
                  <a:gd name="connsiteX2" fmla="*/ 52901 w 212035"/>
                  <a:gd name="connsiteY2" fmla="*/ 10004 h 174111"/>
                  <a:gd name="connsiteX3" fmla="*/ 23064 w 212035"/>
                  <a:gd name="connsiteY3" fmla="*/ 1867 h 174111"/>
                  <a:gd name="connsiteX4" fmla="*/ 459 w 212035"/>
                  <a:gd name="connsiteY4" fmla="*/ 28992 h 174111"/>
                  <a:gd name="connsiteX5" fmla="*/ 14022 w 212035"/>
                  <a:gd name="connsiteY5" fmla="*/ 68323 h 174111"/>
                  <a:gd name="connsiteX6" fmla="*/ 100370 w 212035"/>
                  <a:gd name="connsiteY6" fmla="*/ 123025 h 174111"/>
                  <a:gd name="connsiteX7" fmla="*/ 212035 w 212035"/>
                  <a:gd name="connsiteY7" fmla="*/ 174111 h 17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035" h="174111">
                    <a:moveTo>
                      <a:pt x="212035" y="174111"/>
                    </a:moveTo>
                    <a:cubicBezTo>
                      <a:pt x="182650" y="153315"/>
                      <a:pt x="157785" y="131615"/>
                      <a:pt x="132016" y="109463"/>
                    </a:cubicBezTo>
                    <a:cubicBezTo>
                      <a:pt x="105795" y="86859"/>
                      <a:pt x="61039" y="18142"/>
                      <a:pt x="52901" y="10004"/>
                    </a:cubicBezTo>
                    <a:cubicBezTo>
                      <a:pt x="44764" y="1415"/>
                      <a:pt x="34818" y="-2654"/>
                      <a:pt x="23064" y="1867"/>
                    </a:cubicBezTo>
                    <a:cubicBezTo>
                      <a:pt x="10857" y="6840"/>
                      <a:pt x="2720" y="15881"/>
                      <a:pt x="459" y="28992"/>
                    </a:cubicBezTo>
                    <a:cubicBezTo>
                      <a:pt x="-1801" y="44363"/>
                      <a:pt x="4528" y="57021"/>
                      <a:pt x="14022" y="68323"/>
                    </a:cubicBezTo>
                    <a:cubicBezTo>
                      <a:pt x="23968" y="80529"/>
                      <a:pt x="72793" y="110367"/>
                      <a:pt x="100370" y="123025"/>
                    </a:cubicBezTo>
                    <a:cubicBezTo>
                      <a:pt x="100370" y="122573"/>
                      <a:pt x="161854" y="154671"/>
                      <a:pt x="212035" y="17411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33ADB22-A30E-4686-93FD-37D0B618489D}"/>
                  </a:ext>
                </a:extLst>
              </p:cNvPr>
              <p:cNvSpPr/>
              <p:nvPr/>
            </p:nvSpPr>
            <p:spPr>
              <a:xfrm>
                <a:off x="3312627" y="4841744"/>
                <a:ext cx="106035" cy="213264"/>
              </a:xfrm>
              <a:custGeom>
                <a:avLst/>
                <a:gdLst>
                  <a:gd name="connsiteX0" fmla="*/ 146780 w 146780"/>
                  <a:gd name="connsiteY0" fmla="*/ 295212 h 295211"/>
                  <a:gd name="connsiteX1" fmla="*/ 107449 w 146780"/>
                  <a:gd name="connsiteY1" fmla="*/ 221522 h 295211"/>
                  <a:gd name="connsiteX2" fmla="*/ 56815 w 146780"/>
                  <a:gd name="connsiteY2" fmla="*/ 28029 h 295211"/>
                  <a:gd name="connsiteX3" fmla="*/ 25169 w 146780"/>
                  <a:gd name="connsiteY3" fmla="*/ 0 h 295211"/>
                  <a:gd name="connsiteX4" fmla="*/ 1661 w 146780"/>
                  <a:gd name="connsiteY4" fmla="*/ 23961 h 295211"/>
                  <a:gd name="connsiteX5" fmla="*/ 9346 w 146780"/>
                  <a:gd name="connsiteY5" fmla="*/ 87252 h 295211"/>
                  <a:gd name="connsiteX6" fmla="*/ 80776 w 146780"/>
                  <a:gd name="connsiteY6" fmla="*/ 216097 h 295211"/>
                  <a:gd name="connsiteX7" fmla="*/ 146780 w 146780"/>
                  <a:gd name="connsiteY7" fmla="*/ 295212 h 29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780" h="295211">
                    <a:moveTo>
                      <a:pt x="146780" y="295212"/>
                    </a:moveTo>
                    <a:cubicBezTo>
                      <a:pt x="131409" y="271703"/>
                      <a:pt x="112874" y="238249"/>
                      <a:pt x="107449" y="221522"/>
                    </a:cubicBezTo>
                    <a:cubicBezTo>
                      <a:pt x="86201" y="162299"/>
                      <a:pt x="70830" y="74594"/>
                      <a:pt x="56815" y="28029"/>
                    </a:cubicBezTo>
                    <a:cubicBezTo>
                      <a:pt x="54103" y="15823"/>
                      <a:pt x="48678" y="0"/>
                      <a:pt x="25169" y="0"/>
                    </a:cubicBezTo>
                    <a:cubicBezTo>
                      <a:pt x="12059" y="2260"/>
                      <a:pt x="6182" y="12206"/>
                      <a:pt x="1661" y="23961"/>
                    </a:cubicBezTo>
                    <a:cubicBezTo>
                      <a:pt x="-2860" y="43400"/>
                      <a:pt x="2565" y="66909"/>
                      <a:pt x="9346" y="87252"/>
                    </a:cubicBezTo>
                    <a:cubicBezTo>
                      <a:pt x="25169" y="129748"/>
                      <a:pt x="60432" y="188519"/>
                      <a:pt x="80776" y="216097"/>
                    </a:cubicBezTo>
                    <a:cubicBezTo>
                      <a:pt x="100215" y="243222"/>
                      <a:pt x="121915" y="271251"/>
                      <a:pt x="146780" y="2952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19DFA618-3742-400C-B74C-1F089E7A3579}"/>
                  </a:ext>
                </a:extLst>
              </p:cNvPr>
              <p:cNvSpPr/>
              <p:nvPr/>
            </p:nvSpPr>
            <p:spPr>
              <a:xfrm>
                <a:off x="3189139" y="4848848"/>
                <a:ext cx="956752" cy="496605"/>
              </a:xfrm>
              <a:custGeom>
                <a:avLst/>
                <a:gdLst>
                  <a:gd name="connsiteX0" fmla="*/ 1300551 w 1324388"/>
                  <a:gd name="connsiteY0" fmla="*/ 540805 h 687427"/>
                  <a:gd name="connsiteX1" fmla="*/ 1260767 w 1324388"/>
                  <a:gd name="connsiteY1" fmla="*/ 537188 h 687427"/>
                  <a:gd name="connsiteX2" fmla="*/ 1249465 w 1324388"/>
                  <a:gd name="connsiteY2" fmla="*/ 558436 h 687427"/>
                  <a:gd name="connsiteX3" fmla="*/ 1249465 w 1324388"/>
                  <a:gd name="connsiteY3" fmla="*/ 558436 h 687427"/>
                  <a:gd name="connsiteX4" fmla="*/ 1229573 w 1324388"/>
                  <a:gd name="connsiteY4" fmla="*/ 555724 h 687427"/>
                  <a:gd name="connsiteX5" fmla="*/ 1209682 w 1324388"/>
                  <a:gd name="connsiteY5" fmla="*/ 535380 h 687427"/>
                  <a:gd name="connsiteX6" fmla="*/ 1163569 w 1324388"/>
                  <a:gd name="connsiteY6" fmla="*/ 526790 h 687427"/>
                  <a:gd name="connsiteX7" fmla="*/ 1129663 w 1324388"/>
                  <a:gd name="connsiteY7" fmla="*/ 525886 h 687427"/>
                  <a:gd name="connsiteX8" fmla="*/ 1142773 w 1324388"/>
                  <a:gd name="connsiteY8" fmla="*/ 483842 h 687427"/>
                  <a:gd name="connsiteX9" fmla="*/ 1108867 w 1324388"/>
                  <a:gd name="connsiteY9" fmla="*/ 445867 h 687427"/>
                  <a:gd name="connsiteX10" fmla="*/ 1053260 w 1324388"/>
                  <a:gd name="connsiteY10" fmla="*/ 463950 h 687427"/>
                  <a:gd name="connsiteX11" fmla="*/ 1032916 w 1324388"/>
                  <a:gd name="connsiteY11" fmla="*/ 466663 h 687427"/>
                  <a:gd name="connsiteX12" fmla="*/ 1099825 w 1324388"/>
                  <a:gd name="connsiteY12" fmla="*/ 404275 h 687427"/>
                  <a:gd name="connsiteX13" fmla="*/ 1054617 w 1324388"/>
                  <a:gd name="connsiteY13" fmla="*/ 335558 h 687427"/>
                  <a:gd name="connsiteX14" fmla="*/ 994489 w 1324388"/>
                  <a:gd name="connsiteY14" fmla="*/ 352737 h 687427"/>
                  <a:gd name="connsiteX15" fmla="*/ 994489 w 1324388"/>
                  <a:gd name="connsiteY15" fmla="*/ 352737 h 687427"/>
                  <a:gd name="connsiteX16" fmla="*/ 912210 w 1324388"/>
                  <a:gd name="connsiteY16" fmla="*/ 392069 h 687427"/>
                  <a:gd name="connsiteX17" fmla="*/ 870618 w 1324388"/>
                  <a:gd name="connsiteY17" fmla="*/ 391165 h 687427"/>
                  <a:gd name="connsiteX18" fmla="*/ 881920 w 1324388"/>
                  <a:gd name="connsiteY18" fmla="*/ 355450 h 687427"/>
                  <a:gd name="connsiteX19" fmla="*/ 932101 w 1324388"/>
                  <a:gd name="connsiteY19" fmla="*/ 311598 h 687427"/>
                  <a:gd name="connsiteX20" fmla="*/ 976858 w 1324388"/>
                  <a:gd name="connsiteY20" fmla="*/ 252827 h 687427"/>
                  <a:gd name="connsiteX21" fmla="*/ 966008 w 1324388"/>
                  <a:gd name="connsiteY21" fmla="*/ 188179 h 687427"/>
                  <a:gd name="connsiteX22" fmla="*/ 907689 w 1324388"/>
                  <a:gd name="connsiteY22" fmla="*/ 186370 h 687427"/>
                  <a:gd name="connsiteX23" fmla="*/ 839876 w 1324388"/>
                  <a:gd name="connsiteY23" fmla="*/ 228866 h 687427"/>
                  <a:gd name="connsiteX24" fmla="*/ 772063 w 1324388"/>
                  <a:gd name="connsiteY24" fmla="*/ 275431 h 687427"/>
                  <a:gd name="connsiteX25" fmla="*/ 742678 w 1324388"/>
                  <a:gd name="connsiteY25" fmla="*/ 257348 h 687427"/>
                  <a:gd name="connsiteX26" fmla="*/ 756240 w 1324388"/>
                  <a:gd name="connsiteY26" fmla="*/ 171451 h 687427"/>
                  <a:gd name="connsiteX27" fmla="*/ 762117 w 1324388"/>
                  <a:gd name="connsiteY27" fmla="*/ 51649 h 687427"/>
                  <a:gd name="connsiteX28" fmla="*/ 714197 w 1324388"/>
                  <a:gd name="connsiteY28" fmla="*/ 1015 h 687427"/>
                  <a:gd name="connsiteX29" fmla="*/ 641863 w 1324388"/>
                  <a:gd name="connsiteY29" fmla="*/ 44415 h 687427"/>
                  <a:gd name="connsiteX30" fmla="*/ 635986 w 1324388"/>
                  <a:gd name="connsiteY30" fmla="*/ 62047 h 687427"/>
                  <a:gd name="connsiteX31" fmla="*/ 623327 w 1324388"/>
                  <a:gd name="connsiteY31" fmla="*/ 187726 h 687427"/>
                  <a:gd name="connsiteX32" fmla="*/ 621519 w 1324388"/>
                  <a:gd name="connsiteY32" fmla="*/ 321996 h 687427"/>
                  <a:gd name="connsiteX33" fmla="*/ 601627 w 1324388"/>
                  <a:gd name="connsiteY33" fmla="*/ 357710 h 687427"/>
                  <a:gd name="connsiteX34" fmla="*/ 583544 w 1324388"/>
                  <a:gd name="connsiteY34" fmla="*/ 320187 h 687427"/>
                  <a:gd name="connsiteX35" fmla="*/ 581283 w 1324388"/>
                  <a:gd name="connsiteY35" fmla="*/ 246497 h 687427"/>
                  <a:gd name="connsiteX36" fmla="*/ 532006 w 1324388"/>
                  <a:gd name="connsiteY36" fmla="*/ 196768 h 687427"/>
                  <a:gd name="connsiteX37" fmla="*/ 496291 w 1324388"/>
                  <a:gd name="connsiteY37" fmla="*/ 207618 h 687427"/>
                  <a:gd name="connsiteX38" fmla="*/ 467358 w 1324388"/>
                  <a:gd name="connsiteY38" fmla="*/ 262320 h 687427"/>
                  <a:gd name="connsiteX39" fmla="*/ 463289 w 1324388"/>
                  <a:gd name="connsiteY39" fmla="*/ 332846 h 687427"/>
                  <a:gd name="connsiteX40" fmla="*/ 463289 w 1324388"/>
                  <a:gd name="connsiteY40" fmla="*/ 332846 h 687427"/>
                  <a:gd name="connsiteX41" fmla="*/ 462385 w 1324388"/>
                  <a:gd name="connsiteY41" fmla="*/ 380315 h 687427"/>
                  <a:gd name="connsiteX42" fmla="*/ 450179 w 1324388"/>
                  <a:gd name="connsiteY42" fmla="*/ 449484 h 687427"/>
                  <a:gd name="connsiteX43" fmla="*/ 400449 w 1324388"/>
                  <a:gd name="connsiteY43" fmla="*/ 479773 h 687427"/>
                  <a:gd name="connsiteX44" fmla="*/ 344843 w 1324388"/>
                  <a:gd name="connsiteY44" fmla="*/ 460334 h 687427"/>
                  <a:gd name="connsiteX45" fmla="*/ 208313 w 1324388"/>
                  <a:gd name="connsiteY45" fmla="*/ 439990 h 687427"/>
                  <a:gd name="connsiteX46" fmla="*/ 89867 w 1324388"/>
                  <a:gd name="connsiteY46" fmla="*/ 501925 h 687427"/>
                  <a:gd name="connsiteX47" fmla="*/ 59125 w 1324388"/>
                  <a:gd name="connsiteY47" fmla="*/ 520461 h 687427"/>
                  <a:gd name="connsiteX48" fmla="*/ 31548 w 1324388"/>
                  <a:gd name="connsiteY48" fmla="*/ 532215 h 687427"/>
                  <a:gd name="connsiteX49" fmla="*/ 5327 w 1324388"/>
                  <a:gd name="connsiteY49" fmla="*/ 553915 h 687427"/>
                  <a:gd name="connsiteX50" fmla="*/ 2615 w 1324388"/>
                  <a:gd name="connsiteY50" fmla="*/ 580588 h 687427"/>
                  <a:gd name="connsiteX51" fmla="*/ 36069 w 1324388"/>
                  <a:gd name="connsiteY51" fmla="*/ 609974 h 687427"/>
                  <a:gd name="connsiteX52" fmla="*/ 238603 w 1324388"/>
                  <a:gd name="connsiteY52" fmla="*/ 663772 h 687427"/>
                  <a:gd name="connsiteX53" fmla="*/ 239507 w 1324388"/>
                  <a:gd name="connsiteY53" fmla="*/ 663772 h 687427"/>
                  <a:gd name="connsiteX54" fmla="*/ 602079 w 1324388"/>
                  <a:gd name="connsiteY54" fmla="*/ 687280 h 687427"/>
                  <a:gd name="connsiteX55" fmla="*/ 925320 w 1324388"/>
                  <a:gd name="connsiteY55" fmla="*/ 678239 h 687427"/>
                  <a:gd name="connsiteX56" fmla="*/ 1319086 w 1324388"/>
                  <a:gd name="connsiteY56" fmla="*/ 588726 h 687427"/>
                  <a:gd name="connsiteX57" fmla="*/ 1300551 w 1324388"/>
                  <a:gd name="connsiteY57" fmla="*/ 540805 h 68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24388" h="687427">
                    <a:moveTo>
                      <a:pt x="1300551" y="540805"/>
                    </a:moveTo>
                    <a:cubicBezTo>
                      <a:pt x="1278851" y="526790"/>
                      <a:pt x="1264384" y="534476"/>
                      <a:pt x="1260767" y="537188"/>
                    </a:cubicBezTo>
                    <a:cubicBezTo>
                      <a:pt x="1253986" y="541709"/>
                      <a:pt x="1251274" y="548942"/>
                      <a:pt x="1249465" y="558436"/>
                    </a:cubicBezTo>
                    <a:cubicBezTo>
                      <a:pt x="1249465" y="558436"/>
                      <a:pt x="1249465" y="558436"/>
                      <a:pt x="1249465" y="558436"/>
                    </a:cubicBezTo>
                    <a:cubicBezTo>
                      <a:pt x="1244492" y="555724"/>
                      <a:pt x="1234546" y="558436"/>
                      <a:pt x="1229573" y="555724"/>
                    </a:cubicBezTo>
                    <a:cubicBezTo>
                      <a:pt x="1229573" y="555724"/>
                      <a:pt x="1220080" y="538544"/>
                      <a:pt x="1209682" y="535380"/>
                    </a:cubicBezTo>
                    <a:cubicBezTo>
                      <a:pt x="1196571" y="525886"/>
                      <a:pt x="1178488" y="526790"/>
                      <a:pt x="1163569" y="526790"/>
                    </a:cubicBezTo>
                    <a:cubicBezTo>
                      <a:pt x="1153171" y="526790"/>
                      <a:pt x="1142773" y="528599"/>
                      <a:pt x="1129663" y="525886"/>
                    </a:cubicBezTo>
                    <a:cubicBezTo>
                      <a:pt x="1138252" y="515940"/>
                      <a:pt x="1161309" y="497857"/>
                      <a:pt x="1142773" y="483842"/>
                    </a:cubicBezTo>
                    <a:cubicBezTo>
                      <a:pt x="1157692" y="453552"/>
                      <a:pt x="1143677" y="437277"/>
                      <a:pt x="1108867" y="445867"/>
                    </a:cubicBezTo>
                    <a:cubicBezTo>
                      <a:pt x="1089879" y="450388"/>
                      <a:pt x="1071796" y="457621"/>
                      <a:pt x="1053260" y="463950"/>
                    </a:cubicBezTo>
                    <a:cubicBezTo>
                      <a:pt x="1047835" y="465759"/>
                      <a:pt x="1046027" y="466663"/>
                      <a:pt x="1032916" y="466663"/>
                    </a:cubicBezTo>
                    <a:cubicBezTo>
                      <a:pt x="1058233" y="447223"/>
                      <a:pt x="1080385" y="426879"/>
                      <a:pt x="1099825" y="404275"/>
                    </a:cubicBezTo>
                    <a:cubicBezTo>
                      <a:pt x="1124690" y="368108"/>
                      <a:pt x="1111127" y="334202"/>
                      <a:pt x="1054617" y="335558"/>
                    </a:cubicBezTo>
                    <a:cubicBezTo>
                      <a:pt x="1033369" y="336010"/>
                      <a:pt x="1012573" y="339627"/>
                      <a:pt x="994489" y="352737"/>
                    </a:cubicBezTo>
                    <a:cubicBezTo>
                      <a:pt x="994489" y="352737"/>
                      <a:pt x="994489" y="352737"/>
                      <a:pt x="994489" y="352737"/>
                    </a:cubicBezTo>
                    <a:cubicBezTo>
                      <a:pt x="966008" y="367204"/>
                      <a:pt x="941595" y="380315"/>
                      <a:pt x="912210" y="392069"/>
                    </a:cubicBezTo>
                    <a:cubicBezTo>
                      <a:pt x="898195" y="397494"/>
                      <a:pt x="880564" y="405631"/>
                      <a:pt x="870618" y="391165"/>
                    </a:cubicBezTo>
                    <a:cubicBezTo>
                      <a:pt x="860220" y="376246"/>
                      <a:pt x="871522" y="364944"/>
                      <a:pt x="881920" y="355450"/>
                    </a:cubicBezTo>
                    <a:cubicBezTo>
                      <a:pt x="898195" y="340531"/>
                      <a:pt x="915374" y="326064"/>
                      <a:pt x="932101" y="311598"/>
                    </a:cubicBezTo>
                    <a:cubicBezTo>
                      <a:pt x="951089" y="295323"/>
                      <a:pt x="968268" y="277239"/>
                      <a:pt x="976858" y="252827"/>
                    </a:cubicBezTo>
                    <a:cubicBezTo>
                      <a:pt x="984996" y="229770"/>
                      <a:pt x="983639" y="205810"/>
                      <a:pt x="966008" y="188179"/>
                    </a:cubicBezTo>
                    <a:cubicBezTo>
                      <a:pt x="948829" y="170999"/>
                      <a:pt x="927129" y="177781"/>
                      <a:pt x="907689" y="186370"/>
                    </a:cubicBezTo>
                    <a:cubicBezTo>
                      <a:pt x="883276" y="197220"/>
                      <a:pt x="861576" y="213043"/>
                      <a:pt x="839876" y="228866"/>
                    </a:cubicBezTo>
                    <a:cubicBezTo>
                      <a:pt x="817724" y="244689"/>
                      <a:pt x="796476" y="262773"/>
                      <a:pt x="772063" y="275431"/>
                    </a:cubicBezTo>
                    <a:cubicBezTo>
                      <a:pt x="749911" y="287185"/>
                      <a:pt x="742226" y="282212"/>
                      <a:pt x="742678" y="257348"/>
                    </a:cubicBezTo>
                    <a:cubicBezTo>
                      <a:pt x="743582" y="228414"/>
                      <a:pt x="751720" y="200385"/>
                      <a:pt x="756240" y="171451"/>
                    </a:cubicBezTo>
                    <a:cubicBezTo>
                      <a:pt x="762117" y="131668"/>
                      <a:pt x="770255" y="92337"/>
                      <a:pt x="762117" y="51649"/>
                    </a:cubicBezTo>
                    <a:cubicBezTo>
                      <a:pt x="756240" y="23167"/>
                      <a:pt x="738609" y="4632"/>
                      <a:pt x="714197" y="1015"/>
                    </a:cubicBezTo>
                    <a:cubicBezTo>
                      <a:pt x="678934" y="-3958"/>
                      <a:pt x="656782" y="9153"/>
                      <a:pt x="641863" y="44415"/>
                    </a:cubicBezTo>
                    <a:cubicBezTo>
                      <a:pt x="639150" y="50293"/>
                      <a:pt x="637342" y="56170"/>
                      <a:pt x="635986" y="62047"/>
                    </a:cubicBezTo>
                    <a:cubicBezTo>
                      <a:pt x="625136" y="103187"/>
                      <a:pt x="624684" y="145683"/>
                      <a:pt x="623327" y="187726"/>
                    </a:cubicBezTo>
                    <a:cubicBezTo>
                      <a:pt x="621971" y="232483"/>
                      <a:pt x="623327" y="277239"/>
                      <a:pt x="621519" y="321996"/>
                    </a:cubicBezTo>
                    <a:cubicBezTo>
                      <a:pt x="621067" y="336010"/>
                      <a:pt x="620615" y="358162"/>
                      <a:pt x="601627" y="357710"/>
                    </a:cubicBezTo>
                    <a:cubicBezTo>
                      <a:pt x="580831" y="357258"/>
                      <a:pt x="584448" y="335558"/>
                      <a:pt x="583544" y="320187"/>
                    </a:cubicBezTo>
                    <a:cubicBezTo>
                      <a:pt x="582188" y="293514"/>
                      <a:pt x="586256" y="273171"/>
                      <a:pt x="581283" y="246497"/>
                    </a:cubicBezTo>
                    <a:cubicBezTo>
                      <a:pt x="575858" y="218016"/>
                      <a:pt x="560488" y="194508"/>
                      <a:pt x="532006" y="196768"/>
                    </a:cubicBezTo>
                    <a:cubicBezTo>
                      <a:pt x="520252" y="197672"/>
                      <a:pt x="508046" y="200385"/>
                      <a:pt x="496291" y="207618"/>
                    </a:cubicBezTo>
                    <a:cubicBezTo>
                      <a:pt x="482729" y="217564"/>
                      <a:pt x="471879" y="241072"/>
                      <a:pt x="467358" y="262320"/>
                    </a:cubicBezTo>
                    <a:cubicBezTo>
                      <a:pt x="461933" y="285377"/>
                      <a:pt x="461933" y="309337"/>
                      <a:pt x="463289" y="332846"/>
                    </a:cubicBezTo>
                    <a:lnTo>
                      <a:pt x="463289" y="332846"/>
                    </a:lnTo>
                    <a:cubicBezTo>
                      <a:pt x="462837" y="351381"/>
                      <a:pt x="462837" y="361327"/>
                      <a:pt x="462385" y="380315"/>
                    </a:cubicBezTo>
                    <a:cubicBezTo>
                      <a:pt x="461933" y="398398"/>
                      <a:pt x="456056" y="431852"/>
                      <a:pt x="450179" y="449484"/>
                    </a:cubicBezTo>
                    <a:cubicBezTo>
                      <a:pt x="443850" y="476609"/>
                      <a:pt x="426670" y="487007"/>
                      <a:pt x="400449" y="479773"/>
                    </a:cubicBezTo>
                    <a:cubicBezTo>
                      <a:pt x="395477" y="478417"/>
                      <a:pt x="348460" y="462142"/>
                      <a:pt x="344843" y="460334"/>
                    </a:cubicBezTo>
                    <a:cubicBezTo>
                      <a:pt x="297374" y="438634"/>
                      <a:pt x="259399" y="434565"/>
                      <a:pt x="208313" y="439990"/>
                    </a:cubicBezTo>
                    <a:cubicBezTo>
                      <a:pt x="178476" y="443154"/>
                      <a:pt x="98004" y="484294"/>
                      <a:pt x="89867" y="501925"/>
                    </a:cubicBezTo>
                    <a:cubicBezTo>
                      <a:pt x="85798" y="510967"/>
                      <a:pt x="72236" y="514584"/>
                      <a:pt x="59125" y="520461"/>
                    </a:cubicBezTo>
                    <a:cubicBezTo>
                      <a:pt x="48275" y="525434"/>
                      <a:pt x="42398" y="527242"/>
                      <a:pt x="31548" y="532215"/>
                    </a:cubicBezTo>
                    <a:cubicBezTo>
                      <a:pt x="18890" y="537640"/>
                      <a:pt x="10300" y="544874"/>
                      <a:pt x="5327" y="553915"/>
                    </a:cubicBezTo>
                    <a:cubicBezTo>
                      <a:pt x="2162" y="559340"/>
                      <a:pt x="-3263" y="567930"/>
                      <a:pt x="2615" y="580588"/>
                    </a:cubicBezTo>
                    <a:cubicBezTo>
                      <a:pt x="8492" y="596863"/>
                      <a:pt x="24315" y="605453"/>
                      <a:pt x="36069" y="609974"/>
                    </a:cubicBezTo>
                    <a:cubicBezTo>
                      <a:pt x="72236" y="627153"/>
                      <a:pt x="154515" y="654278"/>
                      <a:pt x="238603" y="663772"/>
                    </a:cubicBezTo>
                    <a:cubicBezTo>
                      <a:pt x="239055" y="663772"/>
                      <a:pt x="239055" y="663772"/>
                      <a:pt x="239507" y="663772"/>
                    </a:cubicBezTo>
                    <a:cubicBezTo>
                      <a:pt x="341226" y="676430"/>
                      <a:pt x="488154" y="686828"/>
                      <a:pt x="602079" y="687280"/>
                    </a:cubicBezTo>
                    <a:cubicBezTo>
                      <a:pt x="749007" y="687732"/>
                      <a:pt x="797832" y="687732"/>
                      <a:pt x="925320" y="678239"/>
                    </a:cubicBezTo>
                    <a:cubicBezTo>
                      <a:pt x="1063658" y="667841"/>
                      <a:pt x="1241328" y="650209"/>
                      <a:pt x="1319086" y="588726"/>
                    </a:cubicBezTo>
                    <a:cubicBezTo>
                      <a:pt x="1327676" y="577876"/>
                      <a:pt x="1328580" y="558888"/>
                      <a:pt x="1300551" y="540805"/>
                    </a:cubicBezTo>
                    <a:close/>
                  </a:path>
                </a:pathLst>
              </a:custGeom>
              <a:gradFill>
                <a:gsLst>
                  <a:gs pos="59000">
                    <a:schemeClr val="accent3"/>
                  </a:gs>
                  <a:gs pos="0">
                    <a:schemeClr val="accent3">
                      <a:lumMod val="50000"/>
                    </a:schemeClr>
                  </a:gs>
                  <a:gs pos="40000">
                    <a:schemeClr val="accent3">
                      <a:lumMod val="75000"/>
                    </a:schemeClr>
                  </a:gs>
                  <a:gs pos="84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lin ang="16800000" scaled="0"/>
              </a:gra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3B04E67F-CBDD-4E52-8FC4-C05056E5332B}"/>
                  </a:ext>
                </a:extLst>
              </p:cNvPr>
              <p:cNvSpPr/>
              <p:nvPr/>
            </p:nvSpPr>
            <p:spPr>
              <a:xfrm>
                <a:off x="4120834" y="5840132"/>
                <a:ext cx="980" cy="12410"/>
              </a:xfrm>
              <a:custGeom>
                <a:avLst/>
                <a:gdLst>
                  <a:gd name="connsiteX0" fmla="*/ 1356 w 1356"/>
                  <a:gd name="connsiteY0" fmla="*/ 17179 h 17179"/>
                  <a:gd name="connsiteX1" fmla="*/ 0 w 1356"/>
                  <a:gd name="connsiteY1" fmla="*/ 0 h 17179"/>
                  <a:gd name="connsiteX2" fmla="*/ 1356 w 1356"/>
                  <a:gd name="connsiteY2" fmla="*/ 17179 h 1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6" h="17179">
                    <a:moveTo>
                      <a:pt x="1356" y="17179"/>
                    </a:moveTo>
                    <a:cubicBezTo>
                      <a:pt x="904" y="11302"/>
                      <a:pt x="452" y="5877"/>
                      <a:pt x="0" y="0"/>
                    </a:cubicBezTo>
                    <a:cubicBezTo>
                      <a:pt x="452" y="5877"/>
                      <a:pt x="904" y="11302"/>
                      <a:pt x="1356" y="17179"/>
                    </a:cubicBezTo>
                    <a:close/>
                  </a:path>
                </a:pathLst>
              </a:custGeom>
              <a:noFill/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38BDE65A-5E32-4D28-B944-786E22302003}"/>
                  </a:ext>
                </a:extLst>
              </p:cNvPr>
              <p:cNvSpPr/>
              <p:nvPr/>
            </p:nvSpPr>
            <p:spPr>
              <a:xfrm>
                <a:off x="3729577" y="6386846"/>
                <a:ext cx="653" cy="571"/>
              </a:xfrm>
              <a:custGeom>
                <a:avLst/>
                <a:gdLst>
                  <a:gd name="connsiteX0" fmla="*/ 904 w 904"/>
                  <a:gd name="connsiteY0" fmla="*/ 452 h 791"/>
                  <a:gd name="connsiteX1" fmla="*/ 0 w 904"/>
                  <a:gd name="connsiteY1" fmla="*/ 0 h 791"/>
                  <a:gd name="connsiteX2" fmla="*/ 0 w 904"/>
                  <a:gd name="connsiteY2" fmla="*/ 452 h 791"/>
                  <a:gd name="connsiteX3" fmla="*/ 904 w 904"/>
                  <a:gd name="connsiteY3" fmla="*/ 452 h 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" h="791">
                    <a:moveTo>
                      <a:pt x="904" y="452"/>
                    </a:moveTo>
                    <a:cubicBezTo>
                      <a:pt x="452" y="452"/>
                      <a:pt x="452" y="452"/>
                      <a:pt x="0" y="0"/>
                    </a:cubicBezTo>
                    <a:cubicBezTo>
                      <a:pt x="0" y="0"/>
                      <a:pt x="0" y="452"/>
                      <a:pt x="0" y="452"/>
                    </a:cubicBezTo>
                    <a:cubicBezTo>
                      <a:pt x="452" y="904"/>
                      <a:pt x="452" y="904"/>
                      <a:pt x="904" y="452"/>
                    </a:cubicBezTo>
                    <a:close/>
                  </a:path>
                </a:pathLst>
              </a:custGeom>
              <a:noFill/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4F42FC0F-C7F7-4D89-9CB4-817DCC9929B4}"/>
                  </a:ext>
                </a:extLst>
              </p:cNvPr>
              <p:cNvSpPr/>
              <p:nvPr/>
            </p:nvSpPr>
            <p:spPr>
              <a:xfrm>
                <a:off x="3677976" y="6331978"/>
                <a:ext cx="327" cy="3265"/>
              </a:xfrm>
              <a:custGeom>
                <a:avLst/>
                <a:gdLst>
                  <a:gd name="connsiteX0" fmla="*/ 452 w 452"/>
                  <a:gd name="connsiteY0" fmla="*/ 0 h 4520"/>
                  <a:gd name="connsiteX1" fmla="*/ 452 w 452"/>
                  <a:gd name="connsiteY1" fmla="*/ 0 h 4520"/>
                  <a:gd name="connsiteX2" fmla="*/ 0 w 452"/>
                  <a:gd name="connsiteY2" fmla="*/ 0 h 4520"/>
                  <a:gd name="connsiteX3" fmla="*/ 452 w 452"/>
                  <a:gd name="connsiteY3" fmla="*/ 0 h 4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2" h="4520">
                    <a:moveTo>
                      <a:pt x="452" y="0"/>
                    </a:moveTo>
                    <a:cubicBezTo>
                      <a:pt x="452" y="0"/>
                      <a:pt x="452" y="0"/>
                      <a:pt x="4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52" y="0"/>
                      <a:pt x="452" y="0"/>
                    </a:cubicBezTo>
                    <a:close/>
                  </a:path>
                </a:pathLst>
              </a:custGeom>
              <a:noFill/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BDF0905D-9A45-40D4-8612-B2DE9F63420E}"/>
                  </a:ext>
                </a:extLst>
              </p:cNvPr>
              <p:cNvSpPr/>
              <p:nvPr/>
            </p:nvSpPr>
            <p:spPr>
              <a:xfrm>
                <a:off x="4022529" y="4895915"/>
                <a:ext cx="153176" cy="126106"/>
              </a:xfrm>
              <a:custGeom>
                <a:avLst/>
                <a:gdLst>
                  <a:gd name="connsiteX0" fmla="*/ 0 w 212035"/>
                  <a:gd name="connsiteY0" fmla="*/ 174563 h 174563"/>
                  <a:gd name="connsiteX1" fmla="*/ 80019 w 212035"/>
                  <a:gd name="connsiteY1" fmla="*/ 109915 h 174563"/>
                  <a:gd name="connsiteX2" fmla="*/ 159134 w 212035"/>
                  <a:gd name="connsiteY2" fmla="*/ 10004 h 174563"/>
                  <a:gd name="connsiteX3" fmla="*/ 188972 w 212035"/>
                  <a:gd name="connsiteY3" fmla="*/ 1867 h 174563"/>
                  <a:gd name="connsiteX4" fmla="*/ 211576 w 212035"/>
                  <a:gd name="connsiteY4" fmla="*/ 28992 h 174563"/>
                  <a:gd name="connsiteX5" fmla="*/ 198013 w 212035"/>
                  <a:gd name="connsiteY5" fmla="*/ 68323 h 174563"/>
                  <a:gd name="connsiteX6" fmla="*/ 111665 w 212035"/>
                  <a:gd name="connsiteY6" fmla="*/ 123025 h 174563"/>
                  <a:gd name="connsiteX7" fmla="*/ 0 w 212035"/>
                  <a:gd name="connsiteY7" fmla="*/ 174563 h 174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035" h="174563">
                    <a:moveTo>
                      <a:pt x="0" y="174563"/>
                    </a:moveTo>
                    <a:cubicBezTo>
                      <a:pt x="29386" y="153767"/>
                      <a:pt x="54250" y="132067"/>
                      <a:pt x="80019" y="109915"/>
                    </a:cubicBezTo>
                    <a:cubicBezTo>
                      <a:pt x="105788" y="86859"/>
                      <a:pt x="150996" y="18142"/>
                      <a:pt x="159134" y="10004"/>
                    </a:cubicBezTo>
                    <a:cubicBezTo>
                      <a:pt x="167271" y="1415"/>
                      <a:pt x="177217" y="-2654"/>
                      <a:pt x="188972" y="1867"/>
                    </a:cubicBezTo>
                    <a:cubicBezTo>
                      <a:pt x="201178" y="6840"/>
                      <a:pt x="209315" y="15881"/>
                      <a:pt x="211576" y="28992"/>
                    </a:cubicBezTo>
                    <a:cubicBezTo>
                      <a:pt x="213836" y="44363"/>
                      <a:pt x="207507" y="57021"/>
                      <a:pt x="198013" y="68323"/>
                    </a:cubicBezTo>
                    <a:cubicBezTo>
                      <a:pt x="188067" y="80529"/>
                      <a:pt x="139242" y="110367"/>
                      <a:pt x="111665" y="123025"/>
                    </a:cubicBezTo>
                    <a:cubicBezTo>
                      <a:pt x="111213" y="123025"/>
                      <a:pt x="49729" y="155123"/>
                      <a:pt x="0" y="1745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3" name="Graphic 249">
              <a:extLst>
                <a:ext uri="{FF2B5EF4-FFF2-40B4-BE49-F238E27FC236}">
                  <a16:creationId xmlns:a16="http://schemas.microsoft.com/office/drawing/2014/main" id="{9213A09D-896E-4BA4-90EE-236A241D696E}"/>
                </a:ext>
              </a:extLst>
            </p:cNvPr>
            <p:cNvSpPr/>
            <p:nvPr/>
          </p:nvSpPr>
          <p:spPr>
            <a:xfrm>
              <a:off x="3831134" y="5285581"/>
              <a:ext cx="242187" cy="610700"/>
            </a:xfrm>
            <a:custGeom>
              <a:avLst/>
              <a:gdLst>
                <a:gd name="connsiteX0" fmla="*/ 872256 w 876065"/>
                <a:gd name="connsiteY0" fmla="*/ 1176744 h 2209092"/>
                <a:gd name="connsiteX1" fmla="*/ 844633 w 876065"/>
                <a:gd name="connsiteY1" fmla="*/ 961479 h 2209092"/>
                <a:gd name="connsiteX2" fmla="*/ 838918 w 876065"/>
                <a:gd name="connsiteY2" fmla="*/ 837654 h 2209092"/>
                <a:gd name="connsiteX3" fmla="*/ 827488 w 876065"/>
                <a:gd name="connsiteY3" fmla="*/ 603339 h 2209092"/>
                <a:gd name="connsiteX4" fmla="*/ 805581 w 876065"/>
                <a:gd name="connsiteY4" fmla="*/ 464274 h 2209092"/>
                <a:gd name="connsiteX5" fmla="*/ 803676 w 876065"/>
                <a:gd name="connsiteY5" fmla="*/ 463321 h 2209092"/>
                <a:gd name="connsiteX6" fmla="*/ 821773 w 876065"/>
                <a:gd name="connsiteY6" fmla="*/ 434746 h 2209092"/>
                <a:gd name="connsiteX7" fmla="*/ 826536 w 876065"/>
                <a:gd name="connsiteY7" fmla="*/ 208051 h 2209092"/>
                <a:gd name="connsiteX8" fmla="*/ 799866 w 876065"/>
                <a:gd name="connsiteY8" fmla="*/ 108039 h 2209092"/>
                <a:gd name="connsiteX9" fmla="*/ 799866 w 876065"/>
                <a:gd name="connsiteY9" fmla="*/ 108039 h 2209092"/>
                <a:gd name="connsiteX10" fmla="*/ 799866 w 876065"/>
                <a:gd name="connsiteY10" fmla="*/ 108039 h 2209092"/>
                <a:gd name="connsiteX11" fmla="*/ 745573 w 876065"/>
                <a:gd name="connsiteY11" fmla="*/ 70891 h 2209092"/>
                <a:gd name="connsiteX12" fmla="*/ 799866 w 876065"/>
                <a:gd name="connsiteY12" fmla="*/ 46126 h 2209092"/>
                <a:gd name="connsiteX13" fmla="*/ 810343 w 876065"/>
                <a:gd name="connsiteY13" fmla="*/ 26124 h 2209092"/>
                <a:gd name="connsiteX14" fmla="*/ 738906 w 876065"/>
                <a:gd name="connsiteY14" fmla="*/ 12789 h 2209092"/>
                <a:gd name="connsiteX15" fmla="*/ 600793 w 876065"/>
                <a:gd name="connsiteY15" fmla="*/ 105181 h 2209092"/>
                <a:gd name="connsiteX16" fmla="*/ 347428 w 876065"/>
                <a:gd name="connsiteY16" fmla="*/ 125184 h 2209092"/>
                <a:gd name="connsiteX17" fmla="*/ 284563 w 876065"/>
                <a:gd name="connsiteY17" fmla="*/ 119469 h 2209092"/>
                <a:gd name="connsiteX18" fmla="*/ 266466 w 876065"/>
                <a:gd name="connsiteY18" fmla="*/ 117564 h 2209092"/>
                <a:gd name="connsiteX19" fmla="*/ 1671 w 876065"/>
                <a:gd name="connsiteY19" fmla="*/ 168046 h 2209092"/>
                <a:gd name="connsiteX20" fmla="*/ 30246 w 876065"/>
                <a:gd name="connsiteY20" fmla="*/ 200431 h 2209092"/>
                <a:gd name="connsiteX21" fmla="*/ 108351 w 876065"/>
                <a:gd name="connsiteY21" fmla="*/ 269011 h 2209092"/>
                <a:gd name="connsiteX22" fmla="*/ 140736 w 876065"/>
                <a:gd name="connsiteY22" fmla="*/ 319494 h 2209092"/>
                <a:gd name="connsiteX23" fmla="*/ 116923 w 876065"/>
                <a:gd name="connsiteY23" fmla="*/ 669061 h 2209092"/>
                <a:gd name="connsiteX24" fmla="*/ 35961 w 876065"/>
                <a:gd name="connsiteY24" fmla="*/ 1342479 h 2209092"/>
                <a:gd name="connsiteX25" fmla="*/ 131211 w 876065"/>
                <a:gd name="connsiteY25" fmla="*/ 1492974 h 2209092"/>
                <a:gd name="connsiteX26" fmla="*/ 172168 w 876065"/>
                <a:gd name="connsiteY26" fmla="*/ 1447254 h 2209092"/>
                <a:gd name="connsiteX27" fmla="*/ 160738 w 876065"/>
                <a:gd name="connsiteY27" fmla="*/ 1236751 h 2209092"/>
                <a:gd name="connsiteX28" fmla="*/ 159786 w 876065"/>
                <a:gd name="connsiteY28" fmla="*/ 1180554 h 2209092"/>
                <a:gd name="connsiteX29" fmla="*/ 135973 w 876065"/>
                <a:gd name="connsiteY29" fmla="*/ 1085304 h 2209092"/>
                <a:gd name="connsiteX30" fmla="*/ 135021 w 876065"/>
                <a:gd name="connsiteY30" fmla="*/ 901471 h 2209092"/>
                <a:gd name="connsiteX31" fmla="*/ 169311 w 876065"/>
                <a:gd name="connsiteY31" fmla="*/ 852894 h 2209092"/>
                <a:gd name="connsiteX32" fmla="*/ 228366 w 876065"/>
                <a:gd name="connsiteY32" fmla="*/ 868134 h 2209092"/>
                <a:gd name="connsiteX33" fmla="*/ 277896 w 876065"/>
                <a:gd name="connsiteY33" fmla="*/ 978624 h 2209092"/>
                <a:gd name="connsiteX34" fmla="*/ 289326 w 876065"/>
                <a:gd name="connsiteY34" fmla="*/ 1196746 h 2209092"/>
                <a:gd name="connsiteX35" fmla="*/ 291231 w 876065"/>
                <a:gd name="connsiteY35" fmla="*/ 1411059 h 2209092"/>
                <a:gd name="connsiteX36" fmla="*/ 282658 w 876065"/>
                <a:gd name="connsiteY36" fmla="*/ 1980654 h 2209092"/>
                <a:gd name="connsiteX37" fmla="*/ 282658 w 876065"/>
                <a:gd name="connsiteY37" fmla="*/ 2136864 h 2209092"/>
                <a:gd name="connsiteX38" fmla="*/ 348381 w 876065"/>
                <a:gd name="connsiteY38" fmla="*/ 2198776 h 2209092"/>
                <a:gd name="connsiteX39" fmla="*/ 429343 w 876065"/>
                <a:gd name="connsiteY39" fmla="*/ 2143531 h 2209092"/>
                <a:gd name="connsiteX40" fmla="*/ 437916 w 876065"/>
                <a:gd name="connsiteY40" fmla="*/ 2082571 h 2209092"/>
                <a:gd name="connsiteX41" fmla="*/ 415056 w 876065"/>
                <a:gd name="connsiteY41" fmla="*/ 1789201 h 2209092"/>
                <a:gd name="connsiteX42" fmla="*/ 356001 w 876065"/>
                <a:gd name="connsiteY42" fmla="*/ 1183411 h 2209092"/>
                <a:gd name="connsiteX43" fmla="*/ 357906 w 876065"/>
                <a:gd name="connsiteY43" fmla="*/ 1011961 h 2209092"/>
                <a:gd name="connsiteX44" fmla="*/ 421723 w 876065"/>
                <a:gd name="connsiteY44" fmla="*/ 971004 h 2209092"/>
                <a:gd name="connsiteX45" fmla="*/ 445536 w 876065"/>
                <a:gd name="connsiteY45" fmla="*/ 1004341 h 2209092"/>
                <a:gd name="connsiteX46" fmla="*/ 456013 w 876065"/>
                <a:gd name="connsiteY46" fmla="*/ 1298664 h 2209092"/>
                <a:gd name="connsiteX47" fmla="*/ 441726 w 876065"/>
                <a:gd name="connsiteY47" fmla="*/ 1692046 h 2209092"/>
                <a:gd name="connsiteX48" fmla="*/ 460776 w 876065"/>
                <a:gd name="connsiteY48" fmla="*/ 1793964 h 2209092"/>
                <a:gd name="connsiteX49" fmla="*/ 512211 w 876065"/>
                <a:gd name="connsiteY49" fmla="*/ 1833969 h 2209092"/>
                <a:gd name="connsiteX50" fmla="*/ 553168 w 876065"/>
                <a:gd name="connsiteY50" fmla="*/ 1783486 h 2209092"/>
                <a:gd name="connsiteX51" fmla="*/ 554121 w 876065"/>
                <a:gd name="connsiteY51" fmla="*/ 1750149 h 2209092"/>
                <a:gd name="connsiteX52" fmla="*/ 541738 w 876065"/>
                <a:gd name="connsiteY52" fmla="*/ 1557744 h 2209092"/>
                <a:gd name="connsiteX53" fmla="*/ 549358 w 876065"/>
                <a:gd name="connsiteY53" fmla="*/ 1160551 h 2209092"/>
                <a:gd name="connsiteX54" fmla="*/ 584601 w 876065"/>
                <a:gd name="connsiteY54" fmla="*/ 1118641 h 2209092"/>
                <a:gd name="connsiteX55" fmla="*/ 630321 w 876065"/>
                <a:gd name="connsiteY55" fmla="*/ 1168171 h 2209092"/>
                <a:gd name="connsiteX56" fmla="*/ 625558 w 876065"/>
                <a:gd name="connsiteY56" fmla="*/ 1584414 h 2209092"/>
                <a:gd name="connsiteX57" fmla="*/ 615081 w 876065"/>
                <a:gd name="connsiteY57" fmla="*/ 1793011 h 2209092"/>
                <a:gd name="connsiteX58" fmla="*/ 622701 w 876065"/>
                <a:gd name="connsiteY58" fmla="*/ 2134006 h 2209092"/>
                <a:gd name="connsiteX59" fmla="*/ 672231 w 876065"/>
                <a:gd name="connsiteY59" fmla="*/ 2208301 h 2209092"/>
                <a:gd name="connsiteX60" fmla="*/ 710331 w 876065"/>
                <a:gd name="connsiteY60" fmla="*/ 2192109 h 2209092"/>
                <a:gd name="connsiteX61" fmla="*/ 751288 w 876065"/>
                <a:gd name="connsiteY61" fmla="*/ 2043519 h 2209092"/>
                <a:gd name="connsiteX62" fmla="*/ 713188 w 876065"/>
                <a:gd name="connsiteY62" fmla="*/ 1337716 h 2209092"/>
                <a:gd name="connsiteX63" fmla="*/ 684613 w 876065"/>
                <a:gd name="connsiteY63" fmla="*/ 940524 h 2209092"/>
                <a:gd name="connsiteX64" fmla="*/ 700806 w 876065"/>
                <a:gd name="connsiteY64" fmla="*/ 877659 h 2209092"/>
                <a:gd name="connsiteX65" fmla="*/ 703663 w 876065"/>
                <a:gd name="connsiteY65" fmla="*/ 881469 h 2209092"/>
                <a:gd name="connsiteX66" fmla="*/ 775101 w 876065"/>
                <a:gd name="connsiteY66" fmla="*/ 1030059 h 2209092"/>
                <a:gd name="connsiteX67" fmla="*/ 769386 w 876065"/>
                <a:gd name="connsiteY67" fmla="*/ 1110069 h 2209092"/>
                <a:gd name="connsiteX68" fmla="*/ 767481 w 876065"/>
                <a:gd name="connsiteY68" fmla="*/ 1274851 h 2209092"/>
                <a:gd name="connsiteX69" fmla="*/ 835108 w 876065"/>
                <a:gd name="connsiteY69" fmla="*/ 1329144 h 2209092"/>
                <a:gd name="connsiteX70" fmla="*/ 876066 w 876065"/>
                <a:gd name="connsiteY70" fmla="*/ 1291996 h 2209092"/>
                <a:gd name="connsiteX71" fmla="*/ 872256 w 876065"/>
                <a:gd name="connsiteY71" fmla="*/ 1176744 h 220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76065" h="2209092">
                  <a:moveTo>
                    <a:pt x="872256" y="1176744"/>
                  </a:moveTo>
                  <a:cubicBezTo>
                    <a:pt x="865588" y="1105306"/>
                    <a:pt x="844633" y="1034821"/>
                    <a:pt x="844633" y="961479"/>
                  </a:cubicBezTo>
                  <a:cubicBezTo>
                    <a:pt x="833203" y="920521"/>
                    <a:pt x="839871" y="878611"/>
                    <a:pt x="838918" y="837654"/>
                  </a:cubicBezTo>
                  <a:cubicBezTo>
                    <a:pt x="836061" y="759549"/>
                    <a:pt x="816058" y="682396"/>
                    <a:pt x="827488" y="603339"/>
                  </a:cubicBezTo>
                  <a:cubicBezTo>
                    <a:pt x="831298" y="554761"/>
                    <a:pt x="818916" y="509994"/>
                    <a:pt x="805581" y="464274"/>
                  </a:cubicBezTo>
                  <a:cubicBezTo>
                    <a:pt x="804628" y="464274"/>
                    <a:pt x="804628" y="463321"/>
                    <a:pt x="803676" y="463321"/>
                  </a:cubicBezTo>
                  <a:cubicBezTo>
                    <a:pt x="816058" y="458559"/>
                    <a:pt x="820821" y="446176"/>
                    <a:pt x="821773" y="434746"/>
                  </a:cubicBezTo>
                  <a:cubicBezTo>
                    <a:pt x="828441" y="359499"/>
                    <a:pt x="854158" y="284251"/>
                    <a:pt x="826536" y="208051"/>
                  </a:cubicBezTo>
                  <a:cubicBezTo>
                    <a:pt x="807486" y="177571"/>
                    <a:pt x="830346" y="135661"/>
                    <a:pt x="799866" y="108039"/>
                  </a:cubicBezTo>
                  <a:cubicBezTo>
                    <a:pt x="799866" y="108039"/>
                    <a:pt x="799866" y="108039"/>
                    <a:pt x="799866" y="108039"/>
                  </a:cubicBezTo>
                  <a:cubicBezTo>
                    <a:pt x="799866" y="108039"/>
                    <a:pt x="799866" y="108039"/>
                    <a:pt x="799866" y="108039"/>
                  </a:cubicBezTo>
                  <a:cubicBezTo>
                    <a:pt x="790341" y="85179"/>
                    <a:pt x="763671" y="88036"/>
                    <a:pt x="745573" y="70891"/>
                  </a:cubicBezTo>
                  <a:cubicBezTo>
                    <a:pt x="767481" y="65176"/>
                    <a:pt x="777958" y="45174"/>
                    <a:pt x="799866" y="46126"/>
                  </a:cubicBezTo>
                  <a:cubicBezTo>
                    <a:pt x="803676" y="39459"/>
                    <a:pt x="806533" y="32791"/>
                    <a:pt x="810343" y="26124"/>
                  </a:cubicBezTo>
                  <a:cubicBezTo>
                    <a:pt x="792246" y="-8166"/>
                    <a:pt x="767481" y="-4356"/>
                    <a:pt x="738906" y="12789"/>
                  </a:cubicBezTo>
                  <a:cubicBezTo>
                    <a:pt x="691281" y="41364"/>
                    <a:pt x="647466" y="75654"/>
                    <a:pt x="600793" y="105181"/>
                  </a:cubicBezTo>
                  <a:cubicBezTo>
                    <a:pt x="518878" y="158521"/>
                    <a:pt x="435058" y="162331"/>
                    <a:pt x="347428" y="125184"/>
                  </a:cubicBezTo>
                  <a:cubicBezTo>
                    <a:pt x="325521" y="116611"/>
                    <a:pt x="306471" y="111849"/>
                    <a:pt x="284563" y="119469"/>
                  </a:cubicBezTo>
                  <a:cubicBezTo>
                    <a:pt x="278848" y="118516"/>
                    <a:pt x="272181" y="118516"/>
                    <a:pt x="266466" y="117564"/>
                  </a:cubicBezTo>
                  <a:cubicBezTo>
                    <a:pt x="177883" y="132804"/>
                    <a:pt x="87396" y="134709"/>
                    <a:pt x="1671" y="168046"/>
                  </a:cubicBezTo>
                  <a:cubicBezTo>
                    <a:pt x="-5949" y="193764"/>
                    <a:pt x="14053" y="195669"/>
                    <a:pt x="30246" y="200431"/>
                  </a:cubicBezTo>
                  <a:cubicBezTo>
                    <a:pt x="67393" y="211861"/>
                    <a:pt x="91206" y="235674"/>
                    <a:pt x="108351" y="269011"/>
                  </a:cubicBezTo>
                  <a:cubicBezTo>
                    <a:pt x="117876" y="287109"/>
                    <a:pt x="125496" y="306159"/>
                    <a:pt x="140736" y="319494"/>
                  </a:cubicBezTo>
                  <a:cubicBezTo>
                    <a:pt x="147403" y="436651"/>
                    <a:pt x="140736" y="553809"/>
                    <a:pt x="116923" y="669061"/>
                  </a:cubicBezTo>
                  <a:cubicBezTo>
                    <a:pt x="72156" y="890994"/>
                    <a:pt x="40723" y="1114831"/>
                    <a:pt x="35961" y="1342479"/>
                  </a:cubicBezTo>
                  <a:cubicBezTo>
                    <a:pt x="35008" y="1416774"/>
                    <a:pt x="60726" y="1468209"/>
                    <a:pt x="131211" y="1492974"/>
                  </a:cubicBezTo>
                  <a:cubicBezTo>
                    <a:pt x="170263" y="1500594"/>
                    <a:pt x="170263" y="1472019"/>
                    <a:pt x="172168" y="1447254"/>
                  </a:cubicBezTo>
                  <a:cubicBezTo>
                    <a:pt x="176931" y="1376769"/>
                    <a:pt x="157881" y="1307236"/>
                    <a:pt x="160738" y="1236751"/>
                  </a:cubicBezTo>
                  <a:cubicBezTo>
                    <a:pt x="162643" y="1217701"/>
                    <a:pt x="162643" y="1198651"/>
                    <a:pt x="159786" y="1180554"/>
                  </a:cubicBezTo>
                  <a:cubicBezTo>
                    <a:pt x="154071" y="1148169"/>
                    <a:pt x="135973" y="1119594"/>
                    <a:pt x="135973" y="1085304"/>
                  </a:cubicBezTo>
                  <a:cubicBezTo>
                    <a:pt x="136926" y="1024344"/>
                    <a:pt x="137878" y="962431"/>
                    <a:pt x="135021" y="901471"/>
                  </a:cubicBezTo>
                  <a:cubicBezTo>
                    <a:pt x="134068" y="873849"/>
                    <a:pt x="145498" y="860514"/>
                    <a:pt x="169311" y="852894"/>
                  </a:cubicBezTo>
                  <a:cubicBezTo>
                    <a:pt x="193123" y="840511"/>
                    <a:pt x="212173" y="850036"/>
                    <a:pt x="228366" y="868134"/>
                  </a:cubicBezTo>
                  <a:cubicBezTo>
                    <a:pt x="256941" y="899566"/>
                    <a:pt x="274086" y="936714"/>
                    <a:pt x="277896" y="978624"/>
                  </a:cubicBezTo>
                  <a:cubicBezTo>
                    <a:pt x="283611" y="1051014"/>
                    <a:pt x="290278" y="1123404"/>
                    <a:pt x="289326" y="1196746"/>
                  </a:cubicBezTo>
                  <a:cubicBezTo>
                    <a:pt x="287421" y="1268184"/>
                    <a:pt x="284563" y="1339621"/>
                    <a:pt x="291231" y="1411059"/>
                  </a:cubicBezTo>
                  <a:cubicBezTo>
                    <a:pt x="307423" y="1601559"/>
                    <a:pt x="298851" y="1791106"/>
                    <a:pt x="282658" y="1980654"/>
                  </a:cubicBezTo>
                  <a:cubicBezTo>
                    <a:pt x="277896" y="2033041"/>
                    <a:pt x="276943" y="2085429"/>
                    <a:pt x="282658" y="2136864"/>
                  </a:cubicBezTo>
                  <a:cubicBezTo>
                    <a:pt x="287421" y="2173059"/>
                    <a:pt x="306471" y="2197824"/>
                    <a:pt x="348381" y="2198776"/>
                  </a:cubicBezTo>
                  <a:cubicBezTo>
                    <a:pt x="395053" y="2199729"/>
                    <a:pt x="418866" y="2184489"/>
                    <a:pt x="429343" y="2143531"/>
                  </a:cubicBezTo>
                  <a:cubicBezTo>
                    <a:pt x="434106" y="2123529"/>
                    <a:pt x="440773" y="2103526"/>
                    <a:pt x="437916" y="2082571"/>
                  </a:cubicBezTo>
                  <a:cubicBezTo>
                    <a:pt x="426486" y="1985416"/>
                    <a:pt x="424581" y="1886356"/>
                    <a:pt x="415056" y="1789201"/>
                  </a:cubicBezTo>
                  <a:cubicBezTo>
                    <a:pt x="396006" y="1587271"/>
                    <a:pt x="369336" y="1386294"/>
                    <a:pt x="356001" y="1183411"/>
                  </a:cubicBezTo>
                  <a:cubicBezTo>
                    <a:pt x="352191" y="1126261"/>
                    <a:pt x="350286" y="1069111"/>
                    <a:pt x="357906" y="1011961"/>
                  </a:cubicBezTo>
                  <a:cubicBezTo>
                    <a:pt x="363621" y="968146"/>
                    <a:pt x="380766" y="959574"/>
                    <a:pt x="421723" y="971004"/>
                  </a:cubicBezTo>
                  <a:cubicBezTo>
                    <a:pt x="429343" y="982434"/>
                    <a:pt x="437916" y="992911"/>
                    <a:pt x="445536" y="1004341"/>
                  </a:cubicBezTo>
                  <a:cubicBezTo>
                    <a:pt x="476968" y="1101496"/>
                    <a:pt x="462681" y="1200556"/>
                    <a:pt x="456013" y="1298664"/>
                  </a:cubicBezTo>
                  <a:cubicBezTo>
                    <a:pt x="445536" y="1430109"/>
                    <a:pt x="437916" y="1560601"/>
                    <a:pt x="441726" y="1692046"/>
                  </a:cubicBezTo>
                  <a:cubicBezTo>
                    <a:pt x="442678" y="1727289"/>
                    <a:pt x="450298" y="1761579"/>
                    <a:pt x="460776" y="1793964"/>
                  </a:cubicBezTo>
                  <a:cubicBezTo>
                    <a:pt x="469348" y="1818729"/>
                    <a:pt x="484588" y="1835874"/>
                    <a:pt x="512211" y="1833969"/>
                  </a:cubicBezTo>
                  <a:cubicBezTo>
                    <a:pt x="542691" y="1832064"/>
                    <a:pt x="548406" y="1807299"/>
                    <a:pt x="553168" y="1783486"/>
                  </a:cubicBezTo>
                  <a:cubicBezTo>
                    <a:pt x="555073" y="1773009"/>
                    <a:pt x="554121" y="1761579"/>
                    <a:pt x="554121" y="1750149"/>
                  </a:cubicBezTo>
                  <a:cubicBezTo>
                    <a:pt x="556026" y="1685379"/>
                    <a:pt x="542691" y="1622514"/>
                    <a:pt x="541738" y="1557744"/>
                  </a:cubicBezTo>
                  <a:cubicBezTo>
                    <a:pt x="537928" y="1425346"/>
                    <a:pt x="524593" y="1291996"/>
                    <a:pt x="549358" y="1160551"/>
                  </a:cubicBezTo>
                  <a:cubicBezTo>
                    <a:pt x="554121" y="1137691"/>
                    <a:pt x="560788" y="1122451"/>
                    <a:pt x="584601" y="1118641"/>
                  </a:cubicBezTo>
                  <a:cubicBezTo>
                    <a:pt x="625558" y="1111021"/>
                    <a:pt x="625558" y="1142454"/>
                    <a:pt x="630321" y="1168171"/>
                  </a:cubicBezTo>
                  <a:cubicBezTo>
                    <a:pt x="655086" y="1307236"/>
                    <a:pt x="631273" y="1446301"/>
                    <a:pt x="625558" y="1584414"/>
                  </a:cubicBezTo>
                  <a:cubicBezTo>
                    <a:pt x="622701" y="1653946"/>
                    <a:pt x="620796" y="1723479"/>
                    <a:pt x="615081" y="1793011"/>
                  </a:cubicBezTo>
                  <a:cubicBezTo>
                    <a:pt x="606508" y="1906359"/>
                    <a:pt x="602698" y="2020659"/>
                    <a:pt x="622701" y="2134006"/>
                  </a:cubicBezTo>
                  <a:cubicBezTo>
                    <a:pt x="628416" y="2165439"/>
                    <a:pt x="634131" y="2197824"/>
                    <a:pt x="672231" y="2208301"/>
                  </a:cubicBezTo>
                  <a:cubicBezTo>
                    <a:pt x="688423" y="2211159"/>
                    <a:pt x="701758" y="2206396"/>
                    <a:pt x="710331" y="2192109"/>
                  </a:cubicBezTo>
                  <a:cubicBezTo>
                    <a:pt x="740811" y="2147341"/>
                    <a:pt x="743668" y="2094954"/>
                    <a:pt x="751288" y="2043519"/>
                  </a:cubicBezTo>
                  <a:cubicBezTo>
                    <a:pt x="756051" y="1807299"/>
                    <a:pt x="737001" y="1572031"/>
                    <a:pt x="713188" y="1337716"/>
                  </a:cubicBezTo>
                  <a:cubicBezTo>
                    <a:pt x="699853" y="1205319"/>
                    <a:pt x="693186" y="1072921"/>
                    <a:pt x="684613" y="940524"/>
                  </a:cubicBezTo>
                  <a:cubicBezTo>
                    <a:pt x="682708" y="917664"/>
                    <a:pt x="680803" y="893851"/>
                    <a:pt x="700806" y="877659"/>
                  </a:cubicBezTo>
                  <a:cubicBezTo>
                    <a:pt x="701758" y="878611"/>
                    <a:pt x="702711" y="879564"/>
                    <a:pt x="703663" y="881469"/>
                  </a:cubicBezTo>
                  <a:cubicBezTo>
                    <a:pt x="759861" y="915759"/>
                    <a:pt x="778911" y="967194"/>
                    <a:pt x="775101" y="1030059"/>
                  </a:cubicBezTo>
                  <a:cubicBezTo>
                    <a:pt x="773196" y="1056729"/>
                    <a:pt x="773196" y="1083399"/>
                    <a:pt x="769386" y="1110069"/>
                  </a:cubicBezTo>
                  <a:cubicBezTo>
                    <a:pt x="761766" y="1165314"/>
                    <a:pt x="762718" y="1220559"/>
                    <a:pt x="767481" y="1274851"/>
                  </a:cubicBezTo>
                  <a:cubicBezTo>
                    <a:pt x="772243" y="1324381"/>
                    <a:pt x="795103" y="1340574"/>
                    <a:pt x="835108" y="1329144"/>
                  </a:cubicBezTo>
                  <a:cubicBezTo>
                    <a:pt x="852253" y="1321524"/>
                    <a:pt x="869398" y="1312951"/>
                    <a:pt x="876066" y="1291996"/>
                  </a:cubicBezTo>
                  <a:cubicBezTo>
                    <a:pt x="874161" y="1254849"/>
                    <a:pt x="876066" y="1215796"/>
                    <a:pt x="872256" y="1176744"/>
                  </a:cubicBezTo>
                  <a:close/>
                </a:path>
              </a:pathLst>
            </a:custGeom>
            <a:gradFill>
              <a:gsLst>
                <a:gs pos="59000">
                  <a:schemeClr val="accent3"/>
                </a:gs>
                <a:gs pos="0">
                  <a:schemeClr val="accent3">
                    <a:lumMod val="50000"/>
                  </a:schemeClr>
                </a:gs>
                <a:gs pos="40000">
                  <a:schemeClr val="accent3">
                    <a:lumMod val="75000"/>
                  </a:schemeClr>
                </a:gs>
                <a:gs pos="8400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16800000" scaled="0"/>
            </a:gradFill>
            <a:ln w="450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21140D2-F5FA-4DE5-888C-9DF2DC678311}"/>
              </a:ext>
            </a:extLst>
          </p:cNvPr>
          <p:cNvGrpSpPr/>
          <p:nvPr/>
        </p:nvGrpSpPr>
        <p:grpSpPr>
          <a:xfrm>
            <a:off x="4289636" y="5376840"/>
            <a:ext cx="2341804" cy="1407000"/>
            <a:chOff x="774089" y="5162569"/>
            <a:chExt cx="2341804" cy="1407000"/>
          </a:xfrm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96F0193-77CB-4C25-97E2-D9BB9A6F1DC2}"/>
                </a:ext>
              </a:extLst>
            </p:cNvPr>
            <p:cNvSpPr/>
            <p:nvPr/>
          </p:nvSpPr>
          <p:spPr>
            <a:xfrm>
              <a:off x="1385267" y="5372935"/>
              <a:ext cx="145410" cy="8763"/>
            </a:xfrm>
            <a:custGeom>
              <a:avLst/>
              <a:gdLst>
                <a:gd name="connsiteX0" fmla="*/ 0 w 205674"/>
                <a:gd name="connsiteY0" fmla="*/ 9182 h 12395"/>
                <a:gd name="connsiteX1" fmla="*/ 53714 w 205674"/>
                <a:gd name="connsiteY1" fmla="*/ 12396 h 12395"/>
                <a:gd name="connsiteX2" fmla="*/ 205674 w 205674"/>
                <a:gd name="connsiteY2" fmla="*/ 2755 h 12395"/>
                <a:gd name="connsiteX3" fmla="*/ 0 w 205674"/>
                <a:gd name="connsiteY3" fmla="*/ 0 h 12395"/>
                <a:gd name="connsiteX4" fmla="*/ 0 w 205674"/>
                <a:gd name="connsiteY4" fmla="*/ 9182 h 1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674" h="12395">
                  <a:moveTo>
                    <a:pt x="0" y="9182"/>
                  </a:moveTo>
                  <a:lnTo>
                    <a:pt x="53714" y="12396"/>
                  </a:lnTo>
                  <a:lnTo>
                    <a:pt x="205674" y="2755"/>
                  </a:lnTo>
                  <a:lnTo>
                    <a:pt x="0" y="0"/>
                  </a:lnTo>
                  <a:cubicBezTo>
                    <a:pt x="0" y="2755"/>
                    <a:pt x="0" y="5968"/>
                    <a:pt x="0" y="9182"/>
                  </a:cubicBezTo>
                  <a:close/>
                </a:path>
              </a:pathLst>
            </a:custGeom>
            <a:noFill/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1CFEACD0-DAD5-4AA3-954A-8F24C188137A}"/>
                </a:ext>
              </a:extLst>
            </p:cNvPr>
            <p:cNvSpPr/>
            <p:nvPr/>
          </p:nvSpPr>
          <p:spPr>
            <a:xfrm>
              <a:off x="774089" y="5301528"/>
              <a:ext cx="1278508" cy="1067209"/>
            </a:xfrm>
            <a:custGeom>
              <a:avLst/>
              <a:gdLst>
                <a:gd name="connsiteX0" fmla="*/ 1597647 w 1808371"/>
                <a:gd name="connsiteY0" fmla="*/ 18364 h 1509501"/>
                <a:gd name="connsiteX1" fmla="*/ 1545310 w 1808371"/>
                <a:gd name="connsiteY1" fmla="*/ 41318 h 1509501"/>
                <a:gd name="connsiteX2" fmla="*/ 1540260 w 1808371"/>
                <a:gd name="connsiteY2" fmla="*/ 37646 h 1509501"/>
                <a:gd name="connsiteX3" fmla="*/ 1496646 w 1808371"/>
                <a:gd name="connsiteY3" fmla="*/ 76669 h 1509501"/>
                <a:gd name="connsiteX4" fmla="*/ 918188 w 1808371"/>
                <a:gd name="connsiteY4" fmla="*/ 113396 h 1509501"/>
                <a:gd name="connsiteX5" fmla="*/ 343402 w 1808371"/>
                <a:gd name="connsiteY5" fmla="*/ 76669 h 1509501"/>
                <a:gd name="connsiteX6" fmla="*/ 238729 w 1808371"/>
                <a:gd name="connsiteY6" fmla="*/ 0 h 1509501"/>
                <a:gd name="connsiteX7" fmla="*/ 0 w 1808371"/>
                <a:gd name="connsiteY7" fmla="*/ 754751 h 1509501"/>
                <a:gd name="connsiteX8" fmla="*/ 238729 w 1808371"/>
                <a:gd name="connsiteY8" fmla="*/ 1509501 h 1509501"/>
                <a:gd name="connsiteX9" fmla="*/ 342484 w 1808371"/>
                <a:gd name="connsiteY9" fmla="*/ 1434669 h 1509501"/>
                <a:gd name="connsiteX10" fmla="*/ 939306 w 1808371"/>
                <a:gd name="connsiteY10" fmla="*/ 1401614 h 1509501"/>
                <a:gd name="connsiteX11" fmla="*/ 1513174 w 1808371"/>
                <a:gd name="connsiteY11" fmla="*/ 1436046 h 1509501"/>
                <a:gd name="connsiteX12" fmla="*/ 1597188 w 1808371"/>
                <a:gd name="connsiteY12" fmla="*/ 1497106 h 1509501"/>
                <a:gd name="connsiteX13" fmla="*/ 1808371 w 1808371"/>
                <a:gd name="connsiteY13" fmla="*/ 757964 h 1509501"/>
                <a:gd name="connsiteX14" fmla="*/ 1597647 w 1808371"/>
                <a:gd name="connsiteY14" fmla="*/ 18364 h 15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08371" h="1509501">
                  <a:moveTo>
                    <a:pt x="1597647" y="18364"/>
                  </a:moveTo>
                  <a:cubicBezTo>
                    <a:pt x="1579742" y="18364"/>
                    <a:pt x="1562297" y="26168"/>
                    <a:pt x="1545310" y="41318"/>
                  </a:cubicBezTo>
                  <a:cubicBezTo>
                    <a:pt x="1543474" y="39941"/>
                    <a:pt x="1542097" y="39023"/>
                    <a:pt x="1540260" y="37646"/>
                  </a:cubicBezTo>
                  <a:lnTo>
                    <a:pt x="1496646" y="76669"/>
                  </a:lnTo>
                  <a:lnTo>
                    <a:pt x="918188" y="113396"/>
                  </a:lnTo>
                  <a:lnTo>
                    <a:pt x="343402" y="76669"/>
                  </a:lnTo>
                  <a:cubicBezTo>
                    <a:pt x="312184" y="27546"/>
                    <a:pt x="276375" y="0"/>
                    <a:pt x="238729" y="0"/>
                  </a:cubicBezTo>
                  <a:cubicBezTo>
                    <a:pt x="106969" y="0"/>
                    <a:pt x="0" y="337893"/>
                    <a:pt x="0" y="754751"/>
                  </a:cubicBezTo>
                  <a:cubicBezTo>
                    <a:pt x="0" y="1171608"/>
                    <a:pt x="106969" y="1509501"/>
                    <a:pt x="238729" y="1509501"/>
                  </a:cubicBezTo>
                  <a:cubicBezTo>
                    <a:pt x="275915" y="1509501"/>
                    <a:pt x="311266" y="1482415"/>
                    <a:pt x="342484" y="1434669"/>
                  </a:cubicBezTo>
                  <a:lnTo>
                    <a:pt x="939306" y="1401614"/>
                  </a:lnTo>
                  <a:lnTo>
                    <a:pt x="1513174" y="1436046"/>
                  </a:lnTo>
                  <a:cubicBezTo>
                    <a:pt x="1538883" y="1475528"/>
                    <a:pt x="1567347" y="1497106"/>
                    <a:pt x="1597188" y="1497106"/>
                  </a:cubicBezTo>
                  <a:cubicBezTo>
                    <a:pt x="1713798" y="1497106"/>
                    <a:pt x="1808371" y="1166099"/>
                    <a:pt x="1808371" y="757964"/>
                  </a:cubicBezTo>
                  <a:cubicBezTo>
                    <a:pt x="1808371" y="349830"/>
                    <a:pt x="1714257" y="18364"/>
                    <a:pt x="1597647" y="18364"/>
                  </a:cubicBezTo>
                  <a:close/>
                </a:path>
              </a:pathLst>
            </a:custGeom>
            <a:gradFill>
              <a:gsLst>
                <a:gs pos="41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50000"/>
                  </a:schemeClr>
                </a:gs>
                <a:gs pos="11000">
                  <a:schemeClr val="accent5">
                    <a:lumMod val="75000"/>
                  </a:schemeClr>
                </a:gs>
                <a:gs pos="23000">
                  <a:schemeClr val="accent5"/>
                </a:gs>
                <a:gs pos="62000">
                  <a:schemeClr val="accent5"/>
                </a:gs>
                <a:gs pos="84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8C8FA64A-672C-47B6-8935-EB0CF1292F0B}"/>
                </a:ext>
              </a:extLst>
            </p:cNvPr>
            <p:cNvSpPr/>
            <p:nvPr/>
          </p:nvSpPr>
          <p:spPr>
            <a:xfrm>
              <a:off x="1785146" y="5314836"/>
              <a:ext cx="266153" cy="1045137"/>
            </a:xfrm>
            <a:custGeom>
              <a:avLst/>
              <a:gdLst>
                <a:gd name="connsiteX0" fmla="*/ 376457 w 376457"/>
                <a:gd name="connsiteY0" fmla="*/ 739141 h 1478282"/>
                <a:gd name="connsiteX1" fmla="*/ 188229 w 376457"/>
                <a:gd name="connsiteY1" fmla="*/ 1478283 h 1478282"/>
                <a:gd name="connsiteX2" fmla="*/ 0 w 376457"/>
                <a:gd name="connsiteY2" fmla="*/ 739141 h 1478282"/>
                <a:gd name="connsiteX3" fmla="*/ 188229 w 376457"/>
                <a:gd name="connsiteY3" fmla="*/ 0 h 1478282"/>
                <a:gd name="connsiteX4" fmla="*/ 376457 w 376457"/>
                <a:gd name="connsiteY4" fmla="*/ 739141 h 147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457" h="1478282">
                  <a:moveTo>
                    <a:pt x="376457" y="739141"/>
                  </a:moveTo>
                  <a:cubicBezTo>
                    <a:pt x="376457" y="1147358"/>
                    <a:pt x="292184" y="1478283"/>
                    <a:pt x="188229" y="1478283"/>
                  </a:cubicBezTo>
                  <a:cubicBezTo>
                    <a:pt x="84273" y="1478283"/>
                    <a:pt x="0" y="1147358"/>
                    <a:pt x="0" y="739141"/>
                  </a:cubicBezTo>
                  <a:cubicBezTo>
                    <a:pt x="0" y="330925"/>
                    <a:pt x="84273" y="0"/>
                    <a:pt x="188229" y="0"/>
                  </a:cubicBezTo>
                  <a:cubicBezTo>
                    <a:pt x="292184" y="0"/>
                    <a:pt x="376457" y="330925"/>
                    <a:pt x="376457" y="739141"/>
                  </a:cubicBezTo>
                  <a:close/>
                </a:path>
              </a:pathLst>
            </a:custGeom>
            <a:gradFill>
              <a:gsLst>
                <a:gs pos="41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50000"/>
                  </a:schemeClr>
                </a:gs>
                <a:gs pos="11000">
                  <a:schemeClr val="accent5">
                    <a:lumMod val="75000"/>
                  </a:schemeClr>
                </a:gs>
                <a:gs pos="23000">
                  <a:schemeClr val="accent5"/>
                </a:gs>
                <a:gs pos="62000">
                  <a:schemeClr val="accent5"/>
                </a:gs>
                <a:gs pos="84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1400000" scaled="0"/>
            </a:gradFill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B8DEC45-A882-4A12-9642-526A5E70EF85}"/>
                </a:ext>
              </a:extLst>
            </p:cNvPr>
            <p:cNvSpPr/>
            <p:nvPr/>
          </p:nvSpPr>
          <p:spPr>
            <a:xfrm>
              <a:off x="1835780" y="5370014"/>
              <a:ext cx="168130" cy="949062"/>
            </a:xfrm>
            <a:custGeom>
              <a:avLst/>
              <a:gdLst>
                <a:gd name="connsiteX0" fmla="*/ 237811 w 237810"/>
                <a:gd name="connsiteY0" fmla="*/ 671195 h 1342390"/>
                <a:gd name="connsiteX1" fmla="*/ 118905 w 237810"/>
                <a:gd name="connsiteY1" fmla="*/ 1342391 h 1342390"/>
                <a:gd name="connsiteX2" fmla="*/ 0 w 237810"/>
                <a:gd name="connsiteY2" fmla="*/ 671195 h 1342390"/>
                <a:gd name="connsiteX3" fmla="*/ 118905 w 237810"/>
                <a:gd name="connsiteY3" fmla="*/ 0 h 1342390"/>
                <a:gd name="connsiteX4" fmla="*/ 237811 w 237810"/>
                <a:gd name="connsiteY4" fmla="*/ 671195 h 134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0" h="1342390">
                  <a:moveTo>
                    <a:pt x="237811" y="671195"/>
                  </a:moveTo>
                  <a:cubicBezTo>
                    <a:pt x="237811" y="1041886"/>
                    <a:pt x="184575" y="1342391"/>
                    <a:pt x="118905" y="1342391"/>
                  </a:cubicBezTo>
                  <a:cubicBezTo>
                    <a:pt x="53236" y="1342391"/>
                    <a:pt x="0" y="1041886"/>
                    <a:pt x="0" y="671195"/>
                  </a:cubicBezTo>
                  <a:cubicBezTo>
                    <a:pt x="0" y="300504"/>
                    <a:pt x="53236" y="0"/>
                    <a:pt x="118905" y="0"/>
                  </a:cubicBezTo>
                  <a:cubicBezTo>
                    <a:pt x="184575" y="0"/>
                    <a:pt x="237811" y="300504"/>
                    <a:pt x="237811" y="67119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78C49EC-B41F-4824-9873-E541BF160987}"/>
                </a:ext>
              </a:extLst>
            </p:cNvPr>
            <p:cNvSpPr/>
            <p:nvPr/>
          </p:nvSpPr>
          <p:spPr>
            <a:xfrm>
              <a:off x="774089" y="5301852"/>
              <a:ext cx="250898" cy="1077920"/>
            </a:xfrm>
            <a:custGeom>
              <a:avLst/>
              <a:gdLst>
                <a:gd name="connsiteX0" fmla="*/ 287393 w 354879"/>
                <a:gd name="connsiteY0" fmla="*/ 1441097 h 1524651"/>
                <a:gd name="connsiteX1" fmla="*/ 246993 w 354879"/>
                <a:gd name="connsiteY1" fmla="*/ 1465429 h 1524651"/>
                <a:gd name="connsiteX2" fmla="*/ 93196 w 354879"/>
                <a:gd name="connsiteY2" fmla="*/ 773115 h 1524651"/>
                <a:gd name="connsiteX3" fmla="*/ 246993 w 354879"/>
                <a:gd name="connsiteY3" fmla="*/ 80801 h 1524651"/>
                <a:gd name="connsiteX4" fmla="*/ 246993 w 354879"/>
                <a:gd name="connsiteY4" fmla="*/ 71160 h 1524651"/>
                <a:gd name="connsiteX5" fmla="*/ 346616 w 354879"/>
                <a:gd name="connsiteY5" fmla="*/ 71160 h 1524651"/>
                <a:gd name="connsiteX6" fmla="*/ 243779 w 354879"/>
                <a:gd name="connsiteY6" fmla="*/ 0 h 1524651"/>
                <a:gd name="connsiteX7" fmla="*/ 0 w 354879"/>
                <a:gd name="connsiteY7" fmla="*/ 762097 h 1524651"/>
                <a:gd name="connsiteX8" fmla="*/ 243779 w 354879"/>
                <a:gd name="connsiteY8" fmla="*/ 1524652 h 1524651"/>
                <a:gd name="connsiteX9" fmla="*/ 354880 w 354879"/>
                <a:gd name="connsiteY9" fmla="*/ 1440637 h 1524651"/>
                <a:gd name="connsiteX10" fmla="*/ 287393 w 354879"/>
                <a:gd name="connsiteY10" fmla="*/ 1440637 h 152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4879" h="1524651">
                  <a:moveTo>
                    <a:pt x="287393" y="1441097"/>
                  </a:moveTo>
                  <a:cubicBezTo>
                    <a:pt x="274538" y="1456706"/>
                    <a:pt x="260765" y="1465429"/>
                    <a:pt x="246993" y="1465429"/>
                  </a:cubicBezTo>
                  <a:cubicBezTo>
                    <a:pt x="162060" y="1465429"/>
                    <a:pt x="93196" y="1155540"/>
                    <a:pt x="93196" y="773115"/>
                  </a:cubicBezTo>
                  <a:cubicBezTo>
                    <a:pt x="93196" y="390690"/>
                    <a:pt x="162060" y="80801"/>
                    <a:pt x="246993" y="80801"/>
                  </a:cubicBezTo>
                  <a:lnTo>
                    <a:pt x="246993" y="71160"/>
                  </a:lnTo>
                  <a:lnTo>
                    <a:pt x="346616" y="71160"/>
                  </a:lnTo>
                  <a:cubicBezTo>
                    <a:pt x="315398" y="25710"/>
                    <a:pt x="280506" y="0"/>
                    <a:pt x="243779" y="0"/>
                  </a:cubicBezTo>
                  <a:cubicBezTo>
                    <a:pt x="109264" y="-459"/>
                    <a:pt x="0" y="341107"/>
                    <a:pt x="0" y="762097"/>
                  </a:cubicBezTo>
                  <a:cubicBezTo>
                    <a:pt x="0" y="1183086"/>
                    <a:pt x="109264" y="1524652"/>
                    <a:pt x="243779" y="1524652"/>
                  </a:cubicBezTo>
                  <a:cubicBezTo>
                    <a:pt x="283720" y="1524652"/>
                    <a:pt x="321825" y="1494352"/>
                    <a:pt x="354880" y="1440637"/>
                  </a:cubicBezTo>
                  <a:lnTo>
                    <a:pt x="287393" y="1440637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50000"/>
                  </a:schemeClr>
                </a:gs>
                <a:gs pos="11000">
                  <a:schemeClr val="accent5">
                    <a:lumMod val="75000"/>
                  </a:schemeClr>
                </a:gs>
                <a:gs pos="23000">
                  <a:schemeClr val="accent5"/>
                </a:gs>
                <a:gs pos="62000">
                  <a:schemeClr val="accent5"/>
                </a:gs>
                <a:gs pos="84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1400000" scaled="0"/>
            </a:gradFill>
            <a:ln w="458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FF36F1-1B2B-4F7B-9A74-0AE89CC9F9B1}"/>
                </a:ext>
              </a:extLst>
            </p:cNvPr>
            <p:cNvSpPr/>
            <p:nvPr/>
          </p:nvSpPr>
          <p:spPr>
            <a:xfrm>
              <a:off x="1837385" y="5946138"/>
              <a:ext cx="1278508" cy="623431"/>
            </a:xfrm>
            <a:custGeom>
              <a:avLst/>
              <a:gdLst>
                <a:gd name="connsiteX0" fmla="*/ 754660 w 918895"/>
                <a:gd name="connsiteY0" fmla="*/ 550159 h 623431"/>
                <a:gd name="connsiteX1" fmla="*/ 784196 w 918895"/>
                <a:gd name="connsiteY1" fmla="*/ 550808 h 623431"/>
                <a:gd name="connsiteX2" fmla="*/ 893578 w 918895"/>
                <a:gd name="connsiteY2" fmla="*/ 565089 h 623431"/>
                <a:gd name="connsiteX3" fmla="*/ 918895 w 918895"/>
                <a:gd name="connsiteY3" fmla="*/ 584888 h 623431"/>
                <a:gd name="connsiteX4" fmla="*/ 893903 w 918895"/>
                <a:gd name="connsiteY4" fmla="*/ 605986 h 623431"/>
                <a:gd name="connsiteX5" fmla="*/ 848462 w 918895"/>
                <a:gd name="connsiteY5" fmla="*/ 615723 h 623431"/>
                <a:gd name="connsiteX6" fmla="*/ 812434 w 918895"/>
                <a:gd name="connsiteY6" fmla="*/ 620267 h 623431"/>
                <a:gd name="connsiteX7" fmla="*/ 764072 w 918895"/>
                <a:gd name="connsiteY7" fmla="*/ 620267 h 623431"/>
                <a:gd name="connsiteX8" fmla="*/ 677086 w 918895"/>
                <a:gd name="connsiteY8" fmla="*/ 606310 h 623431"/>
                <a:gd name="connsiteX9" fmla="*/ 663129 w 918895"/>
                <a:gd name="connsiteY9" fmla="*/ 598520 h 623431"/>
                <a:gd name="connsiteX10" fmla="*/ 667348 w 918895"/>
                <a:gd name="connsiteY10" fmla="*/ 568659 h 623431"/>
                <a:gd name="connsiteX11" fmla="*/ 725123 w 918895"/>
                <a:gd name="connsiteY11" fmla="*/ 555352 h 623431"/>
                <a:gd name="connsiteX12" fmla="*/ 754660 w 918895"/>
                <a:gd name="connsiteY12" fmla="*/ 550159 h 623431"/>
                <a:gd name="connsiteX13" fmla="*/ 58442 w 918895"/>
                <a:gd name="connsiteY13" fmla="*/ 0 h 623431"/>
                <a:gd name="connsiteX14" fmla="*/ 93821 w 918895"/>
                <a:gd name="connsiteY14" fmla="*/ 2273 h 623431"/>
                <a:gd name="connsiteX15" fmla="*/ 175615 w 918895"/>
                <a:gd name="connsiteY15" fmla="*/ 8764 h 623431"/>
                <a:gd name="connsiteX16" fmla="*/ 313235 w 918895"/>
                <a:gd name="connsiteY16" fmla="*/ 48687 h 623431"/>
                <a:gd name="connsiteX17" fmla="*/ 343096 w 918895"/>
                <a:gd name="connsiteY17" fmla="*/ 88286 h 623431"/>
                <a:gd name="connsiteX18" fmla="*/ 368088 w 918895"/>
                <a:gd name="connsiteY18" fmla="*/ 116848 h 623431"/>
                <a:gd name="connsiteX19" fmla="*/ 410283 w 918895"/>
                <a:gd name="connsiteY19" fmla="*/ 130480 h 623431"/>
                <a:gd name="connsiteX20" fmla="*/ 663778 w 918895"/>
                <a:gd name="connsiteY20" fmla="*/ 171053 h 623431"/>
                <a:gd name="connsiteX21" fmla="*/ 788416 w 918895"/>
                <a:gd name="connsiteY21" fmla="*/ 229152 h 623431"/>
                <a:gd name="connsiteX22" fmla="*/ 780301 w 918895"/>
                <a:gd name="connsiteY22" fmla="*/ 265505 h 623431"/>
                <a:gd name="connsiteX23" fmla="*/ 705648 w 918895"/>
                <a:gd name="connsiteY23" fmla="*/ 294716 h 623431"/>
                <a:gd name="connsiteX24" fmla="*/ 621259 w 918895"/>
                <a:gd name="connsiteY24" fmla="*/ 321656 h 623431"/>
                <a:gd name="connsiteX25" fmla="*/ 637487 w 918895"/>
                <a:gd name="connsiteY25" fmla="*/ 344377 h 623431"/>
                <a:gd name="connsiteX26" fmla="*/ 834181 w 918895"/>
                <a:gd name="connsiteY26" fmla="*/ 380080 h 623431"/>
                <a:gd name="connsiteX27" fmla="*/ 884490 w 918895"/>
                <a:gd name="connsiteY27" fmla="*/ 397283 h 623431"/>
                <a:gd name="connsiteX28" fmla="*/ 906237 w 918895"/>
                <a:gd name="connsiteY28" fmla="*/ 422924 h 623431"/>
                <a:gd name="connsiteX29" fmla="*/ 884166 w 918895"/>
                <a:gd name="connsiteY29" fmla="*/ 451812 h 623431"/>
                <a:gd name="connsiteX30" fmla="*/ 737132 w 918895"/>
                <a:gd name="connsiteY30" fmla="*/ 493682 h 623431"/>
                <a:gd name="connsiteX31" fmla="*/ 686174 w 918895"/>
                <a:gd name="connsiteY31" fmla="*/ 500174 h 623431"/>
                <a:gd name="connsiteX32" fmla="*/ 580362 w 918895"/>
                <a:gd name="connsiteY32" fmla="*/ 505691 h 623431"/>
                <a:gd name="connsiteX33" fmla="*/ 546930 w 918895"/>
                <a:gd name="connsiteY33" fmla="*/ 521596 h 623431"/>
                <a:gd name="connsiteX34" fmla="*/ 507332 w 918895"/>
                <a:gd name="connsiteY34" fmla="*/ 543667 h 623431"/>
                <a:gd name="connsiteX35" fmla="*/ 434952 w 918895"/>
                <a:gd name="connsiteY35" fmla="*/ 558273 h 623431"/>
                <a:gd name="connsiteX36" fmla="*/ 404766 w 918895"/>
                <a:gd name="connsiteY36" fmla="*/ 562817 h 623431"/>
                <a:gd name="connsiteX37" fmla="*/ 302848 w 918895"/>
                <a:gd name="connsiteY37" fmla="*/ 545615 h 623431"/>
                <a:gd name="connsiteX38" fmla="*/ 261627 w 918895"/>
                <a:gd name="connsiteY38" fmla="*/ 529061 h 623431"/>
                <a:gd name="connsiteX39" fmla="*/ 263899 w 918895"/>
                <a:gd name="connsiteY39" fmla="*/ 487191 h 623431"/>
                <a:gd name="connsiteX40" fmla="*/ 340175 w 918895"/>
                <a:gd name="connsiteY40" fmla="*/ 464471 h 623431"/>
                <a:gd name="connsiteX41" fmla="*/ 423915 w 918895"/>
                <a:gd name="connsiteY41" fmla="*/ 460575 h 623431"/>
                <a:gd name="connsiteX42" fmla="*/ 450855 w 918895"/>
                <a:gd name="connsiteY42" fmla="*/ 462198 h 623431"/>
                <a:gd name="connsiteX43" fmla="*/ 464163 w 918895"/>
                <a:gd name="connsiteY43" fmla="*/ 452136 h 623431"/>
                <a:gd name="connsiteX44" fmla="*/ 499542 w 918895"/>
                <a:gd name="connsiteY44" fmla="*/ 429416 h 623431"/>
                <a:gd name="connsiteX45" fmla="*/ 498893 w 918895"/>
                <a:gd name="connsiteY45" fmla="*/ 403125 h 623431"/>
                <a:gd name="connsiteX46" fmla="*/ 434302 w 918895"/>
                <a:gd name="connsiteY46" fmla="*/ 386247 h 623431"/>
                <a:gd name="connsiteX47" fmla="*/ 369712 w 918895"/>
                <a:gd name="connsiteY47" fmla="*/ 369369 h 623431"/>
                <a:gd name="connsiteX48" fmla="*/ 348289 w 918895"/>
                <a:gd name="connsiteY48" fmla="*/ 315165 h 623431"/>
                <a:gd name="connsiteX49" fmla="*/ 380423 w 918895"/>
                <a:gd name="connsiteY49" fmla="*/ 288874 h 623431"/>
                <a:gd name="connsiteX50" fmla="*/ 403142 w 918895"/>
                <a:gd name="connsiteY50" fmla="*/ 275891 h 623431"/>
                <a:gd name="connsiteX51" fmla="*/ 400222 w 918895"/>
                <a:gd name="connsiteY51" fmla="*/ 268426 h 623431"/>
                <a:gd name="connsiteX52" fmla="*/ 367764 w 918895"/>
                <a:gd name="connsiteY52" fmla="*/ 268426 h 623431"/>
                <a:gd name="connsiteX53" fmla="*/ 348614 w 918895"/>
                <a:gd name="connsiteY53" fmla="*/ 282383 h 623431"/>
                <a:gd name="connsiteX54" fmla="*/ 316156 w 918895"/>
                <a:gd name="connsiteY54" fmla="*/ 318410 h 623431"/>
                <a:gd name="connsiteX55" fmla="*/ 267145 w 918895"/>
                <a:gd name="connsiteY55" fmla="*/ 351193 h 623431"/>
                <a:gd name="connsiteX56" fmla="*/ 211967 w 918895"/>
                <a:gd name="connsiteY56" fmla="*/ 364825 h 623431"/>
                <a:gd name="connsiteX57" fmla="*/ 81162 w 918895"/>
                <a:gd name="connsiteY57" fmla="*/ 374238 h 623431"/>
                <a:gd name="connsiteX58" fmla="*/ 29555 w 918895"/>
                <a:gd name="connsiteY58" fmla="*/ 267777 h 623431"/>
                <a:gd name="connsiteX59" fmla="*/ 18 w 918895"/>
                <a:gd name="connsiteY59" fmla="*/ 29862 h 623431"/>
                <a:gd name="connsiteX60" fmla="*/ 3589 w 918895"/>
                <a:gd name="connsiteY60" fmla="*/ 12659 h 623431"/>
                <a:gd name="connsiteX61" fmla="*/ 58442 w 918895"/>
                <a:gd name="connsiteY61" fmla="*/ 0 h 62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18895" h="623431">
                  <a:moveTo>
                    <a:pt x="754660" y="550159"/>
                  </a:moveTo>
                  <a:cubicBezTo>
                    <a:pt x="764640" y="549915"/>
                    <a:pt x="774621" y="550645"/>
                    <a:pt x="784196" y="550808"/>
                  </a:cubicBezTo>
                  <a:cubicBezTo>
                    <a:pt x="820873" y="551457"/>
                    <a:pt x="858524" y="550808"/>
                    <a:pt x="893578" y="565089"/>
                  </a:cubicBezTo>
                  <a:cubicBezTo>
                    <a:pt x="903965" y="569308"/>
                    <a:pt x="918895" y="570606"/>
                    <a:pt x="918895" y="584888"/>
                  </a:cubicBezTo>
                  <a:cubicBezTo>
                    <a:pt x="918895" y="599818"/>
                    <a:pt x="904289" y="601441"/>
                    <a:pt x="893903" y="605986"/>
                  </a:cubicBezTo>
                  <a:cubicBezTo>
                    <a:pt x="879622" y="612153"/>
                    <a:pt x="864042" y="613775"/>
                    <a:pt x="848462" y="615723"/>
                  </a:cubicBezTo>
                  <a:cubicBezTo>
                    <a:pt x="836453" y="617345"/>
                    <a:pt x="824444" y="618644"/>
                    <a:pt x="812434" y="620267"/>
                  </a:cubicBezTo>
                  <a:cubicBezTo>
                    <a:pt x="796206" y="624486"/>
                    <a:pt x="780301" y="624486"/>
                    <a:pt x="764072" y="620267"/>
                  </a:cubicBezTo>
                  <a:cubicBezTo>
                    <a:pt x="734536" y="619293"/>
                    <a:pt x="705324" y="616372"/>
                    <a:pt x="677086" y="606310"/>
                  </a:cubicBezTo>
                  <a:cubicBezTo>
                    <a:pt x="671893" y="604362"/>
                    <a:pt x="667348" y="602091"/>
                    <a:pt x="663129" y="598520"/>
                  </a:cubicBezTo>
                  <a:cubicBezTo>
                    <a:pt x="649172" y="586835"/>
                    <a:pt x="650470" y="575475"/>
                    <a:pt x="667348" y="568659"/>
                  </a:cubicBezTo>
                  <a:cubicBezTo>
                    <a:pt x="685850" y="561519"/>
                    <a:pt x="704999" y="555352"/>
                    <a:pt x="725123" y="555352"/>
                  </a:cubicBezTo>
                  <a:cubicBezTo>
                    <a:pt x="734698" y="551619"/>
                    <a:pt x="744679" y="550402"/>
                    <a:pt x="754660" y="550159"/>
                  </a:cubicBezTo>
                  <a:close/>
                  <a:moveTo>
                    <a:pt x="58442" y="0"/>
                  </a:moveTo>
                  <a:cubicBezTo>
                    <a:pt x="70127" y="0"/>
                    <a:pt x="82136" y="1948"/>
                    <a:pt x="93821" y="2273"/>
                  </a:cubicBezTo>
                  <a:cubicBezTo>
                    <a:pt x="121086" y="2597"/>
                    <a:pt x="148675" y="4869"/>
                    <a:pt x="175615" y="8764"/>
                  </a:cubicBezTo>
                  <a:cubicBezTo>
                    <a:pt x="221380" y="15580"/>
                    <a:pt x="273961" y="24344"/>
                    <a:pt x="313235" y="48687"/>
                  </a:cubicBezTo>
                  <a:cubicBezTo>
                    <a:pt x="328166" y="57775"/>
                    <a:pt x="338877" y="70109"/>
                    <a:pt x="343096" y="88286"/>
                  </a:cubicBezTo>
                  <a:cubicBezTo>
                    <a:pt x="346342" y="101593"/>
                    <a:pt x="358026" y="108734"/>
                    <a:pt x="368088" y="116848"/>
                  </a:cubicBezTo>
                  <a:cubicBezTo>
                    <a:pt x="382694" y="119769"/>
                    <a:pt x="395028" y="130156"/>
                    <a:pt x="410283" y="130480"/>
                  </a:cubicBezTo>
                  <a:cubicBezTo>
                    <a:pt x="493700" y="151253"/>
                    <a:pt x="580362" y="150279"/>
                    <a:pt x="663778" y="171053"/>
                  </a:cubicBezTo>
                  <a:cubicBezTo>
                    <a:pt x="706946" y="181764"/>
                    <a:pt x="760827" y="191176"/>
                    <a:pt x="788416" y="229152"/>
                  </a:cubicBezTo>
                  <a:cubicBezTo>
                    <a:pt x="797828" y="241810"/>
                    <a:pt x="794258" y="254794"/>
                    <a:pt x="780301" y="265505"/>
                  </a:cubicBezTo>
                  <a:cubicBezTo>
                    <a:pt x="758230" y="282383"/>
                    <a:pt x="731290" y="287575"/>
                    <a:pt x="705648" y="294716"/>
                  </a:cubicBezTo>
                  <a:cubicBezTo>
                    <a:pt x="677086" y="302831"/>
                    <a:pt x="648198" y="308673"/>
                    <a:pt x="621259" y="321656"/>
                  </a:cubicBezTo>
                  <a:cubicBezTo>
                    <a:pt x="615416" y="337236"/>
                    <a:pt x="629697" y="338534"/>
                    <a:pt x="637487" y="344377"/>
                  </a:cubicBezTo>
                  <a:cubicBezTo>
                    <a:pt x="702403" y="359632"/>
                    <a:pt x="769265" y="364501"/>
                    <a:pt x="834181" y="380080"/>
                  </a:cubicBezTo>
                  <a:cubicBezTo>
                    <a:pt x="851383" y="384300"/>
                    <a:pt x="868586" y="389169"/>
                    <a:pt x="884490" y="397283"/>
                  </a:cubicBezTo>
                  <a:cubicBezTo>
                    <a:pt x="895201" y="402801"/>
                    <a:pt x="906237" y="408967"/>
                    <a:pt x="906237" y="422924"/>
                  </a:cubicBezTo>
                  <a:cubicBezTo>
                    <a:pt x="906237" y="437531"/>
                    <a:pt x="896824" y="446294"/>
                    <a:pt x="884166" y="451812"/>
                  </a:cubicBezTo>
                  <a:cubicBezTo>
                    <a:pt x="844243" y="481024"/>
                    <a:pt x="784845" y="486217"/>
                    <a:pt x="737132" y="493682"/>
                  </a:cubicBezTo>
                  <a:cubicBezTo>
                    <a:pt x="720254" y="496279"/>
                    <a:pt x="703376" y="498551"/>
                    <a:pt x="686174" y="500174"/>
                  </a:cubicBezTo>
                  <a:cubicBezTo>
                    <a:pt x="650795" y="504069"/>
                    <a:pt x="615092" y="505691"/>
                    <a:pt x="580362" y="505691"/>
                  </a:cubicBezTo>
                  <a:cubicBezTo>
                    <a:pt x="566730" y="505691"/>
                    <a:pt x="554395" y="503420"/>
                    <a:pt x="546930" y="521596"/>
                  </a:cubicBezTo>
                  <a:cubicBezTo>
                    <a:pt x="540763" y="535553"/>
                    <a:pt x="522263" y="539772"/>
                    <a:pt x="507332" y="543667"/>
                  </a:cubicBezTo>
                  <a:cubicBezTo>
                    <a:pt x="483638" y="550158"/>
                    <a:pt x="458970" y="553404"/>
                    <a:pt x="434952" y="558273"/>
                  </a:cubicBezTo>
                  <a:cubicBezTo>
                    <a:pt x="424890" y="560220"/>
                    <a:pt x="414828" y="562168"/>
                    <a:pt x="404766" y="562817"/>
                  </a:cubicBezTo>
                  <a:cubicBezTo>
                    <a:pt x="370036" y="565089"/>
                    <a:pt x="336280" y="552106"/>
                    <a:pt x="302848" y="545615"/>
                  </a:cubicBezTo>
                  <a:cubicBezTo>
                    <a:pt x="287918" y="542693"/>
                    <a:pt x="273961" y="538474"/>
                    <a:pt x="261627" y="529061"/>
                  </a:cubicBezTo>
                  <a:cubicBezTo>
                    <a:pt x="244100" y="515429"/>
                    <a:pt x="244750" y="498226"/>
                    <a:pt x="263899" y="487191"/>
                  </a:cubicBezTo>
                  <a:cubicBezTo>
                    <a:pt x="287593" y="473558"/>
                    <a:pt x="314209" y="470313"/>
                    <a:pt x="340175" y="464471"/>
                  </a:cubicBezTo>
                  <a:cubicBezTo>
                    <a:pt x="368088" y="458304"/>
                    <a:pt x="395353" y="458953"/>
                    <a:pt x="423915" y="460575"/>
                  </a:cubicBezTo>
                  <a:cubicBezTo>
                    <a:pt x="431381" y="460900"/>
                    <a:pt x="443715" y="464145"/>
                    <a:pt x="450855" y="462198"/>
                  </a:cubicBezTo>
                  <a:cubicBezTo>
                    <a:pt x="456373" y="460575"/>
                    <a:pt x="459619" y="456031"/>
                    <a:pt x="464163" y="452136"/>
                  </a:cubicBezTo>
                  <a:cubicBezTo>
                    <a:pt x="475199" y="443373"/>
                    <a:pt x="488182" y="437531"/>
                    <a:pt x="499542" y="429416"/>
                  </a:cubicBezTo>
                  <a:cubicBezTo>
                    <a:pt x="514797" y="418705"/>
                    <a:pt x="515122" y="412213"/>
                    <a:pt x="498893" y="403125"/>
                  </a:cubicBezTo>
                  <a:cubicBezTo>
                    <a:pt x="478769" y="392090"/>
                    <a:pt x="456049" y="390791"/>
                    <a:pt x="434302" y="386247"/>
                  </a:cubicBezTo>
                  <a:cubicBezTo>
                    <a:pt x="412555" y="381703"/>
                    <a:pt x="390809" y="376834"/>
                    <a:pt x="369712" y="369369"/>
                  </a:cubicBezTo>
                  <a:cubicBezTo>
                    <a:pt x="345368" y="360605"/>
                    <a:pt x="336280" y="337561"/>
                    <a:pt x="348289" y="315165"/>
                  </a:cubicBezTo>
                  <a:cubicBezTo>
                    <a:pt x="355755" y="302507"/>
                    <a:pt x="367764" y="295041"/>
                    <a:pt x="380423" y="288874"/>
                  </a:cubicBezTo>
                  <a:cubicBezTo>
                    <a:pt x="386914" y="282383"/>
                    <a:pt x="395677" y="280110"/>
                    <a:pt x="403142" y="275891"/>
                  </a:cubicBezTo>
                  <a:cubicBezTo>
                    <a:pt x="405090" y="272321"/>
                    <a:pt x="405415" y="269399"/>
                    <a:pt x="400222" y="268426"/>
                  </a:cubicBezTo>
                  <a:cubicBezTo>
                    <a:pt x="389510" y="268750"/>
                    <a:pt x="378475" y="262583"/>
                    <a:pt x="367764" y="268426"/>
                  </a:cubicBezTo>
                  <a:cubicBezTo>
                    <a:pt x="361597" y="272970"/>
                    <a:pt x="355105" y="277839"/>
                    <a:pt x="348614" y="282383"/>
                  </a:cubicBezTo>
                  <a:cubicBezTo>
                    <a:pt x="338877" y="295366"/>
                    <a:pt x="329139" y="308348"/>
                    <a:pt x="316156" y="318410"/>
                  </a:cubicBezTo>
                  <a:cubicBezTo>
                    <a:pt x="299927" y="331069"/>
                    <a:pt x="286944" y="343403"/>
                    <a:pt x="267145" y="351193"/>
                  </a:cubicBezTo>
                  <a:cubicBezTo>
                    <a:pt x="249293" y="358334"/>
                    <a:pt x="230793" y="362229"/>
                    <a:pt x="211967" y="364825"/>
                  </a:cubicBezTo>
                  <a:cubicBezTo>
                    <a:pt x="169448" y="370992"/>
                    <a:pt x="124007" y="384624"/>
                    <a:pt x="81162" y="374238"/>
                  </a:cubicBezTo>
                  <a:cubicBezTo>
                    <a:pt x="50327" y="366448"/>
                    <a:pt x="34424" y="292769"/>
                    <a:pt x="29555" y="267777"/>
                  </a:cubicBezTo>
                  <a:cubicBezTo>
                    <a:pt x="16247" y="198642"/>
                    <a:pt x="-631" y="78224"/>
                    <a:pt x="18" y="29862"/>
                  </a:cubicBezTo>
                  <a:cubicBezTo>
                    <a:pt x="18" y="24019"/>
                    <a:pt x="18" y="17852"/>
                    <a:pt x="3589" y="12659"/>
                  </a:cubicBezTo>
                  <a:cubicBezTo>
                    <a:pt x="10729" y="2597"/>
                    <a:pt x="46757" y="325"/>
                    <a:pt x="58442" y="0"/>
                  </a:cubicBezTo>
                  <a:close/>
                </a:path>
              </a:pathLst>
            </a:custGeom>
            <a:gradFill>
              <a:gsLst>
                <a:gs pos="41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50000"/>
                  </a:schemeClr>
                </a:gs>
                <a:gs pos="11000">
                  <a:schemeClr val="accent2">
                    <a:lumMod val="75000"/>
                  </a:schemeClr>
                </a:gs>
                <a:gs pos="23000">
                  <a:schemeClr val="accent2"/>
                </a:gs>
                <a:gs pos="62000">
                  <a:schemeClr val="accent2"/>
                </a:gs>
                <a:gs pos="84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10800000" scaled="0"/>
            </a:gradFill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B7BBAFF-5DBA-47EE-9AC8-919C51A2D875}"/>
                </a:ext>
              </a:extLst>
            </p:cNvPr>
            <p:cNvSpPr/>
            <p:nvPr/>
          </p:nvSpPr>
          <p:spPr>
            <a:xfrm>
              <a:off x="1343867" y="5162569"/>
              <a:ext cx="519177" cy="744045"/>
            </a:xfrm>
            <a:custGeom>
              <a:avLst/>
              <a:gdLst>
                <a:gd name="connsiteX0" fmla="*/ 104926 w 734344"/>
                <a:gd name="connsiteY0" fmla="*/ 122636 h 1052406"/>
                <a:gd name="connsiteX1" fmla="*/ 274332 w 734344"/>
                <a:gd name="connsiteY1" fmla="*/ 59281 h 1052406"/>
                <a:gd name="connsiteX2" fmla="*/ 447870 w 734344"/>
                <a:gd name="connsiteY2" fmla="*/ 114831 h 1052406"/>
                <a:gd name="connsiteX3" fmla="*/ 690730 w 734344"/>
                <a:gd name="connsiteY3" fmla="*/ 273218 h 1052406"/>
                <a:gd name="connsiteX4" fmla="*/ 734344 w 734344"/>
                <a:gd name="connsiteY4" fmla="*/ 234195 h 1052406"/>
                <a:gd name="connsiteX5" fmla="*/ 417110 w 734344"/>
                <a:gd name="connsiteY5" fmla="*/ 39999 h 1052406"/>
                <a:gd name="connsiteX6" fmla="*/ 254591 w 734344"/>
                <a:gd name="connsiteY6" fmla="*/ 58 h 1052406"/>
                <a:gd name="connsiteX7" fmla="*/ 118240 w 734344"/>
                <a:gd name="connsiteY7" fmla="*/ 28521 h 1052406"/>
                <a:gd name="connsiteX8" fmla="*/ 39276 w 734344"/>
                <a:gd name="connsiteY8" fmla="*/ 114372 h 1052406"/>
                <a:gd name="connsiteX9" fmla="*/ 129258 w 734344"/>
                <a:gd name="connsiteY9" fmla="*/ 601471 h 1052406"/>
                <a:gd name="connsiteX10" fmla="*/ 335392 w 734344"/>
                <a:gd name="connsiteY10" fmla="*/ 946250 h 1052406"/>
                <a:gd name="connsiteX11" fmla="*/ 356969 w 734344"/>
                <a:gd name="connsiteY11" fmla="*/ 980223 h 1052406"/>
                <a:gd name="connsiteX12" fmla="*/ 398746 w 734344"/>
                <a:gd name="connsiteY12" fmla="*/ 1035774 h 1052406"/>
                <a:gd name="connsiteX13" fmla="*/ 452460 w 734344"/>
                <a:gd name="connsiteY13" fmla="*/ 1041283 h 1052406"/>
                <a:gd name="connsiteX14" fmla="*/ 442360 w 734344"/>
                <a:gd name="connsiteY14" fmla="*/ 977928 h 1052406"/>
                <a:gd name="connsiteX15" fmla="*/ 437769 w 734344"/>
                <a:gd name="connsiteY15" fmla="*/ 967369 h 1052406"/>
                <a:gd name="connsiteX16" fmla="*/ 297287 w 734344"/>
                <a:gd name="connsiteY16" fmla="*/ 757104 h 1052406"/>
                <a:gd name="connsiteX17" fmla="*/ 140736 w 734344"/>
                <a:gd name="connsiteY17" fmla="*/ 472006 h 1052406"/>
                <a:gd name="connsiteX18" fmla="*/ 65903 w 734344"/>
                <a:gd name="connsiteY18" fmla="*/ 230064 h 1052406"/>
                <a:gd name="connsiteX19" fmla="*/ 104926 w 734344"/>
                <a:gd name="connsiteY19" fmla="*/ 122636 h 105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4344" h="1052406">
                  <a:moveTo>
                    <a:pt x="104926" y="122636"/>
                  </a:moveTo>
                  <a:cubicBezTo>
                    <a:pt x="136604" y="71676"/>
                    <a:pt x="206845" y="47803"/>
                    <a:pt x="274332" y="59281"/>
                  </a:cubicBezTo>
                  <a:cubicBezTo>
                    <a:pt x="334932" y="69381"/>
                    <a:pt x="392319" y="90040"/>
                    <a:pt x="447870" y="114831"/>
                  </a:cubicBezTo>
                  <a:cubicBezTo>
                    <a:pt x="523161" y="148345"/>
                    <a:pt x="652166" y="242918"/>
                    <a:pt x="690730" y="273218"/>
                  </a:cubicBezTo>
                  <a:lnTo>
                    <a:pt x="734344" y="234195"/>
                  </a:lnTo>
                  <a:cubicBezTo>
                    <a:pt x="637016" y="158904"/>
                    <a:pt x="536015" y="89581"/>
                    <a:pt x="417110" y="39999"/>
                  </a:cubicBezTo>
                  <a:cubicBezTo>
                    <a:pt x="365692" y="18421"/>
                    <a:pt x="312437" y="976"/>
                    <a:pt x="254591" y="58"/>
                  </a:cubicBezTo>
                  <a:cubicBezTo>
                    <a:pt x="214191" y="-861"/>
                    <a:pt x="154968" y="9239"/>
                    <a:pt x="118240" y="28521"/>
                  </a:cubicBezTo>
                  <a:cubicBezTo>
                    <a:pt x="81972" y="48262"/>
                    <a:pt x="59935" y="84990"/>
                    <a:pt x="39276" y="114372"/>
                  </a:cubicBezTo>
                  <a:cubicBezTo>
                    <a:pt x="-71825" y="272759"/>
                    <a:pt x="83349" y="514243"/>
                    <a:pt x="129258" y="601471"/>
                  </a:cubicBezTo>
                  <a:cubicBezTo>
                    <a:pt x="192154" y="720835"/>
                    <a:pt x="260559" y="835609"/>
                    <a:pt x="335392" y="946250"/>
                  </a:cubicBezTo>
                  <a:cubicBezTo>
                    <a:pt x="342737" y="957269"/>
                    <a:pt x="353755" y="965991"/>
                    <a:pt x="356969" y="980223"/>
                  </a:cubicBezTo>
                  <a:cubicBezTo>
                    <a:pt x="371660" y="997669"/>
                    <a:pt x="382678" y="1019246"/>
                    <a:pt x="398746" y="1035774"/>
                  </a:cubicBezTo>
                  <a:cubicBezTo>
                    <a:pt x="418488" y="1056433"/>
                    <a:pt x="428588" y="1057351"/>
                    <a:pt x="452460" y="1041283"/>
                  </a:cubicBezTo>
                  <a:cubicBezTo>
                    <a:pt x="467611" y="1016492"/>
                    <a:pt x="455674" y="997210"/>
                    <a:pt x="442360" y="977928"/>
                  </a:cubicBezTo>
                  <a:cubicBezTo>
                    <a:pt x="440983" y="974255"/>
                    <a:pt x="440065" y="970582"/>
                    <a:pt x="437769" y="967369"/>
                  </a:cubicBezTo>
                  <a:cubicBezTo>
                    <a:pt x="386810" y="900341"/>
                    <a:pt x="341819" y="829181"/>
                    <a:pt x="297287" y="757104"/>
                  </a:cubicBezTo>
                  <a:cubicBezTo>
                    <a:pt x="240359" y="665285"/>
                    <a:pt x="188940" y="569793"/>
                    <a:pt x="140736" y="472006"/>
                  </a:cubicBezTo>
                  <a:cubicBezTo>
                    <a:pt x="114567" y="418751"/>
                    <a:pt x="57640" y="307191"/>
                    <a:pt x="65903" y="230064"/>
                  </a:cubicBezTo>
                  <a:cubicBezTo>
                    <a:pt x="70953" y="189663"/>
                    <a:pt x="84267" y="156149"/>
                    <a:pt x="104926" y="122636"/>
                  </a:cubicBezTo>
                  <a:close/>
                </a:path>
              </a:pathLst>
            </a:custGeom>
            <a:gradFill>
              <a:gsLst>
                <a:gs pos="41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50000"/>
                  </a:schemeClr>
                </a:gs>
                <a:gs pos="11000">
                  <a:schemeClr val="accent5">
                    <a:lumMod val="75000"/>
                  </a:schemeClr>
                </a:gs>
                <a:gs pos="23000">
                  <a:schemeClr val="accent5"/>
                </a:gs>
                <a:gs pos="62000">
                  <a:schemeClr val="accent5"/>
                </a:gs>
                <a:gs pos="84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5000000" scaled="0"/>
            </a:gradFill>
            <a:ln w="458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8A680A64-706B-46A3-8F4C-8627066605A0}"/>
                </a:ext>
              </a:extLst>
            </p:cNvPr>
            <p:cNvSpPr/>
            <p:nvPr/>
          </p:nvSpPr>
          <p:spPr>
            <a:xfrm>
              <a:off x="1331712" y="6295708"/>
              <a:ext cx="12334" cy="974"/>
            </a:xfrm>
            <a:custGeom>
              <a:avLst/>
              <a:gdLst>
                <a:gd name="connsiteX0" fmla="*/ 0 w 17445"/>
                <a:gd name="connsiteY0" fmla="*/ 1377 h 1377"/>
                <a:gd name="connsiteX1" fmla="*/ 17446 w 17445"/>
                <a:gd name="connsiteY1" fmla="*/ 0 h 1377"/>
                <a:gd name="connsiteX2" fmla="*/ 0 w 17445"/>
                <a:gd name="connsiteY2" fmla="*/ 1377 h 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" h="1377">
                  <a:moveTo>
                    <a:pt x="0" y="1377"/>
                  </a:moveTo>
                  <a:cubicBezTo>
                    <a:pt x="5968" y="918"/>
                    <a:pt x="11477" y="459"/>
                    <a:pt x="17446" y="0"/>
                  </a:cubicBezTo>
                  <a:cubicBezTo>
                    <a:pt x="11477" y="459"/>
                    <a:pt x="5968" y="918"/>
                    <a:pt x="0" y="1377"/>
                  </a:cubicBezTo>
                  <a:close/>
                </a:path>
              </a:pathLst>
            </a:custGeom>
            <a:noFill/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54A998B-739E-4BE6-8C32-3AC679ACD832}"/>
                </a:ext>
              </a:extLst>
            </p:cNvPr>
            <p:cNvSpPr/>
            <p:nvPr/>
          </p:nvSpPr>
          <p:spPr>
            <a:xfrm>
              <a:off x="800379" y="5906864"/>
              <a:ext cx="325" cy="649"/>
            </a:xfrm>
            <a:custGeom>
              <a:avLst/>
              <a:gdLst>
                <a:gd name="connsiteX0" fmla="*/ 0 w 459"/>
                <a:gd name="connsiteY0" fmla="*/ 918 h 918"/>
                <a:gd name="connsiteX1" fmla="*/ 459 w 459"/>
                <a:gd name="connsiteY1" fmla="*/ 0 h 918"/>
                <a:gd name="connsiteX2" fmla="*/ 0 w 459"/>
                <a:gd name="connsiteY2" fmla="*/ 0 h 918"/>
                <a:gd name="connsiteX3" fmla="*/ 0 w 459"/>
                <a:gd name="connsiteY3" fmla="*/ 918 h 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" h="918">
                  <a:moveTo>
                    <a:pt x="0" y="918"/>
                  </a:moveTo>
                  <a:cubicBezTo>
                    <a:pt x="0" y="459"/>
                    <a:pt x="0" y="459"/>
                    <a:pt x="459" y="0"/>
                  </a:cubicBezTo>
                  <a:cubicBezTo>
                    <a:pt x="459" y="0"/>
                    <a:pt x="0" y="0"/>
                    <a:pt x="0" y="0"/>
                  </a:cubicBezTo>
                  <a:cubicBezTo>
                    <a:pt x="0" y="459"/>
                    <a:pt x="0" y="459"/>
                    <a:pt x="0" y="918"/>
                  </a:cubicBezTo>
                  <a:close/>
                </a:path>
              </a:pathLst>
            </a:custGeom>
            <a:noFill/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36251DA-786E-4F8A-BB7E-AF39E9A84A4E}"/>
                </a:ext>
              </a:extLst>
            </p:cNvPr>
            <p:cNvSpPr/>
            <p:nvPr/>
          </p:nvSpPr>
          <p:spPr>
            <a:xfrm>
              <a:off x="855233" y="5855581"/>
              <a:ext cx="3245" cy="325"/>
            </a:xfrm>
            <a:custGeom>
              <a:avLst/>
              <a:gdLst>
                <a:gd name="connsiteX0" fmla="*/ 0 w 4590"/>
                <a:gd name="connsiteY0" fmla="*/ 459 h 459"/>
                <a:gd name="connsiteX1" fmla="*/ 0 w 4590"/>
                <a:gd name="connsiteY1" fmla="*/ 459 h 459"/>
                <a:gd name="connsiteX2" fmla="*/ 0 w 4590"/>
                <a:gd name="connsiteY2" fmla="*/ 0 h 459"/>
                <a:gd name="connsiteX3" fmla="*/ 0 w 4590"/>
                <a:gd name="connsiteY3" fmla="*/ 459 h 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0" h="459">
                  <a:moveTo>
                    <a:pt x="0" y="459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59"/>
                    <a:pt x="0" y="459"/>
                  </a:cubicBezTo>
                  <a:close/>
                </a:path>
              </a:pathLst>
            </a:custGeom>
            <a:noFill/>
            <a:ln w="4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D5450F63-6617-4146-AA41-C88C980B542E}"/>
              </a:ext>
            </a:extLst>
          </p:cNvPr>
          <p:cNvGrpSpPr/>
          <p:nvPr/>
        </p:nvGrpSpPr>
        <p:grpSpPr>
          <a:xfrm>
            <a:off x="10555055" y="1359925"/>
            <a:ext cx="1800279" cy="2983137"/>
            <a:chOff x="8891787" y="871776"/>
            <a:chExt cx="3577198" cy="5927564"/>
          </a:xfrm>
        </p:grpSpPr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D676C7C9-18B3-49E9-B18D-B7B35F630292}"/>
                </a:ext>
              </a:extLst>
            </p:cNvPr>
            <p:cNvSpPr/>
            <p:nvPr/>
          </p:nvSpPr>
          <p:spPr>
            <a:xfrm rot="2401220" flipH="1">
              <a:off x="8891787" y="871776"/>
              <a:ext cx="3577198" cy="3180356"/>
            </a:xfrm>
            <a:custGeom>
              <a:avLst/>
              <a:gdLst>
                <a:gd name="connsiteX0" fmla="*/ 2044727 w 3577198"/>
                <a:gd name="connsiteY0" fmla="*/ 2831403 h 3180356"/>
                <a:gd name="connsiteX1" fmla="*/ 2042425 w 3577198"/>
                <a:gd name="connsiteY1" fmla="*/ 2833481 h 3180356"/>
                <a:gd name="connsiteX2" fmla="*/ 1945744 w 3577198"/>
                <a:gd name="connsiteY2" fmla="*/ 2930843 h 3180356"/>
                <a:gd name="connsiteX3" fmla="*/ 1952925 w 3577198"/>
                <a:gd name="connsiteY3" fmla="*/ 2921440 h 3180356"/>
                <a:gd name="connsiteX4" fmla="*/ 1958997 w 3577198"/>
                <a:gd name="connsiteY4" fmla="*/ 2903742 h 3180356"/>
                <a:gd name="connsiteX5" fmla="*/ 1954369 w 3577198"/>
                <a:gd name="connsiteY5" fmla="*/ 2908583 h 3180356"/>
                <a:gd name="connsiteX6" fmla="*/ 1948422 w 3577198"/>
                <a:gd name="connsiteY6" fmla="*/ 2911694 h 3180356"/>
                <a:gd name="connsiteX7" fmla="*/ 1970181 w 3577198"/>
                <a:gd name="connsiteY7" fmla="*/ 2887564 h 3180356"/>
                <a:gd name="connsiteX8" fmla="*/ 1999764 w 3577198"/>
                <a:gd name="connsiteY8" fmla="*/ 2841721 h 3180356"/>
                <a:gd name="connsiteX9" fmla="*/ 1999886 w 3577198"/>
                <a:gd name="connsiteY9" fmla="*/ 2839386 h 3180356"/>
                <a:gd name="connsiteX10" fmla="*/ 2037159 w 3577198"/>
                <a:gd name="connsiteY10" fmla="*/ 2825526 h 3180356"/>
                <a:gd name="connsiteX11" fmla="*/ 772876 w 3577198"/>
                <a:gd name="connsiteY11" fmla="*/ 1099540 h 3180356"/>
                <a:gd name="connsiteX12" fmla="*/ 755880 w 3577198"/>
                <a:gd name="connsiteY12" fmla="*/ 1113214 h 3180356"/>
                <a:gd name="connsiteX13" fmla="*/ 716114 w 3577198"/>
                <a:gd name="connsiteY13" fmla="*/ 1153247 h 3180356"/>
                <a:gd name="connsiteX14" fmla="*/ 646786 w 3577198"/>
                <a:gd name="connsiteY14" fmla="*/ 1227544 h 3180356"/>
                <a:gd name="connsiteX15" fmla="*/ 643687 w 3577198"/>
                <a:gd name="connsiteY15" fmla="*/ 1229138 h 3180356"/>
                <a:gd name="connsiteX16" fmla="*/ 697756 w 3577198"/>
                <a:gd name="connsiteY16" fmla="*/ 1155963 h 3180356"/>
                <a:gd name="connsiteX17" fmla="*/ 758157 w 3577198"/>
                <a:gd name="connsiteY17" fmla="*/ 1087597 h 3180356"/>
                <a:gd name="connsiteX18" fmla="*/ 2646967 w 3577198"/>
                <a:gd name="connsiteY18" fmla="*/ 2184565 h 3180356"/>
                <a:gd name="connsiteX19" fmla="*/ 2593180 w 3577198"/>
                <a:gd name="connsiteY19" fmla="*/ 2257360 h 3180356"/>
                <a:gd name="connsiteX20" fmla="*/ 2533638 w 3577198"/>
                <a:gd name="connsiteY20" fmla="*/ 2324754 h 3180356"/>
                <a:gd name="connsiteX21" fmla="*/ 2519105 w 3577198"/>
                <a:gd name="connsiteY21" fmla="*/ 2312963 h 3180356"/>
                <a:gd name="connsiteX22" fmla="*/ 2535358 w 3577198"/>
                <a:gd name="connsiteY22" fmla="*/ 2299887 h 3180356"/>
                <a:gd name="connsiteX23" fmla="*/ 2574918 w 3577198"/>
                <a:gd name="connsiteY23" fmla="*/ 2260062 h 3180356"/>
                <a:gd name="connsiteX24" fmla="*/ 2643885 w 3577198"/>
                <a:gd name="connsiteY24" fmla="*/ 2186151 h 3180356"/>
                <a:gd name="connsiteX25" fmla="*/ 1351679 w 3577198"/>
                <a:gd name="connsiteY25" fmla="*/ 491706 h 3180356"/>
                <a:gd name="connsiteX26" fmla="*/ 1344536 w 3577198"/>
                <a:gd name="connsiteY26" fmla="*/ 501060 h 3180356"/>
                <a:gd name="connsiteX27" fmla="*/ 1338496 w 3577198"/>
                <a:gd name="connsiteY27" fmla="*/ 518666 h 3180356"/>
                <a:gd name="connsiteX28" fmla="*/ 1343099 w 3577198"/>
                <a:gd name="connsiteY28" fmla="*/ 513851 h 3180356"/>
                <a:gd name="connsiteX29" fmla="*/ 1349016 w 3577198"/>
                <a:gd name="connsiteY29" fmla="*/ 510755 h 3180356"/>
                <a:gd name="connsiteX30" fmla="*/ 1327370 w 3577198"/>
                <a:gd name="connsiteY30" fmla="*/ 534760 h 3180356"/>
                <a:gd name="connsiteX31" fmla="*/ 1297941 w 3577198"/>
                <a:gd name="connsiteY31" fmla="*/ 580365 h 3180356"/>
                <a:gd name="connsiteX32" fmla="*/ 1297819 w 3577198"/>
                <a:gd name="connsiteY32" fmla="*/ 582688 h 3180356"/>
                <a:gd name="connsiteX33" fmla="*/ 1260740 w 3577198"/>
                <a:gd name="connsiteY33" fmla="*/ 596476 h 3180356"/>
                <a:gd name="connsiteX34" fmla="*/ 1253211 w 3577198"/>
                <a:gd name="connsiteY34" fmla="*/ 590629 h 3180356"/>
                <a:gd name="connsiteX35" fmla="*/ 1255501 w 3577198"/>
                <a:gd name="connsiteY35" fmla="*/ 588562 h 3180356"/>
                <a:gd name="connsiteX36" fmla="*/ 1351679 w 3577198"/>
                <a:gd name="connsiteY36" fmla="*/ 491706 h 3180356"/>
                <a:gd name="connsiteX37" fmla="*/ 3538351 w 3577198"/>
                <a:gd name="connsiteY37" fmla="*/ 315208 h 3180356"/>
                <a:gd name="connsiteX38" fmla="*/ 3514113 w 3577198"/>
                <a:gd name="connsiteY38" fmla="*/ 320280 h 3180356"/>
                <a:gd name="connsiteX39" fmla="*/ 3479641 w 3577198"/>
                <a:gd name="connsiteY39" fmla="*/ 347140 h 3180356"/>
                <a:gd name="connsiteX40" fmla="*/ 3448299 w 3577198"/>
                <a:gd name="connsiteY40" fmla="*/ 398420 h 3180356"/>
                <a:gd name="connsiteX41" fmla="*/ 3434649 w 3577198"/>
                <a:gd name="connsiteY41" fmla="*/ 406526 h 3180356"/>
                <a:gd name="connsiteX42" fmla="*/ 3400523 w 3577198"/>
                <a:gd name="connsiteY42" fmla="*/ 426790 h 3180356"/>
                <a:gd name="connsiteX43" fmla="*/ 3381554 w 3577198"/>
                <a:gd name="connsiteY43" fmla="*/ 452257 h 3180356"/>
                <a:gd name="connsiteX44" fmla="*/ 3285193 w 3577198"/>
                <a:gd name="connsiteY44" fmla="*/ 524392 h 3180356"/>
                <a:gd name="connsiteX45" fmla="*/ 3153670 w 3577198"/>
                <a:gd name="connsiteY45" fmla="*/ 636580 h 3180356"/>
                <a:gd name="connsiteX46" fmla="*/ 3087039 w 3577198"/>
                <a:gd name="connsiteY46" fmla="*/ 688218 h 3180356"/>
                <a:gd name="connsiteX47" fmla="*/ 3071651 w 3577198"/>
                <a:gd name="connsiteY47" fmla="*/ 687413 h 3180356"/>
                <a:gd name="connsiteX48" fmla="*/ 3021203 w 3577198"/>
                <a:gd name="connsiteY48" fmla="*/ 682568 h 3180356"/>
                <a:gd name="connsiteX49" fmla="*/ 2980941 w 3577198"/>
                <a:gd name="connsiteY49" fmla="*/ 693690 h 3180356"/>
                <a:gd name="connsiteX50" fmla="*/ 2956528 w 3577198"/>
                <a:gd name="connsiteY50" fmla="*/ 696823 h 3180356"/>
                <a:gd name="connsiteX51" fmla="*/ 2862481 w 3577198"/>
                <a:gd name="connsiteY51" fmla="*/ 766872 h 3180356"/>
                <a:gd name="connsiteX52" fmla="*/ 2847796 w 3577198"/>
                <a:gd name="connsiteY52" fmla="*/ 794769 h 3180356"/>
                <a:gd name="connsiteX53" fmla="*/ 2835997 w 3577198"/>
                <a:gd name="connsiteY53" fmla="*/ 809588 h 3180356"/>
                <a:gd name="connsiteX54" fmla="*/ 2809845 w 3577198"/>
                <a:gd name="connsiteY54" fmla="*/ 803808 h 3180356"/>
                <a:gd name="connsiteX55" fmla="*/ 2806025 w 3577198"/>
                <a:gd name="connsiteY55" fmla="*/ 792582 h 3180356"/>
                <a:gd name="connsiteX56" fmla="*/ 2835053 w 3577198"/>
                <a:gd name="connsiteY56" fmla="*/ 743386 h 3180356"/>
                <a:gd name="connsiteX57" fmla="*/ 2913239 w 3577198"/>
                <a:gd name="connsiteY57" fmla="*/ 639433 h 3180356"/>
                <a:gd name="connsiteX58" fmla="*/ 2946790 w 3577198"/>
                <a:gd name="connsiteY58" fmla="*/ 630163 h 3180356"/>
                <a:gd name="connsiteX59" fmla="*/ 2964263 w 3577198"/>
                <a:gd name="connsiteY59" fmla="*/ 633283 h 3180356"/>
                <a:gd name="connsiteX60" fmla="*/ 2962869 w 3577198"/>
                <a:gd name="connsiteY60" fmla="*/ 617774 h 3180356"/>
                <a:gd name="connsiteX61" fmla="*/ 2966563 w 3577198"/>
                <a:gd name="connsiteY61" fmla="*/ 589302 h 3180356"/>
                <a:gd name="connsiteX62" fmla="*/ 3014226 w 3577198"/>
                <a:gd name="connsiteY62" fmla="*/ 563130 h 3180356"/>
                <a:gd name="connsiteX63" fmla="*/ 3032389 w 3577198"/>
                <a:gd name="connsiteY63" fmla="*/ 553057 h 3180356"/>
                <a:gd name="connsiteX64" fmla="*/ 3068011 w 3577198"/>
                <a:gd name="connsiteY64" fmla="*/ 504206 h 3180356"/>
                <a:gd name="connsiteX65" fmla="*/ 3062786 w 3577198"/>
                <a:gd name="connsiteY65" fmla="*/ 435576 h 3180356"/>
                <a:gd name="connsiteX66" fmla="*/ 3044497 w 3577198"/>
                <a:gd name="connsiteY66" fmla="*/ 405953 h 3180356"/>
                <a:gd name="connsiteX67" fmla="*/ 3019508 w 3577198"/>
                <a:gd name="connsiteY67" fmla="*/ 420081 h 3180356"/>
                <a:gd name="connsiteX68" fmla="*/ 2881736 w 3577198"/>
                <a:gd name="connsiteY68" fmla="*/ 525327 h 3180356"/>
                <a:gd name="connsiteX69" fmla="*/ 2783291 w 3577198"/>
                <a:gd name="connsiteY69" fmla="*/ 595146 h 3180356"/>
                <a:gd name="connsiteX70" fmla="*/ 2773807 w 3577198"/>
                <a:gd name="connsiteY70" fmla="*/ 607880 h 3180356"/>
                <a:gd name="connsiteX71" fmla="*/ 2755184 w 3577198"/>
                <a:gd name="connsiteY71" fmla="*/ 626751 h 3180356"/>
                <a:gd name="connsiteX72" fmla="*/ 2735169 w 3577198"/>
                <a:gd name="connsiteY72" fmla="*/ 630115 h 3180356"/>
                <a:gd name="connsiteX73" fmla="*/ 2640891 w 3577198"/>
                <a:gd name="connsiteY73" fmla="*/ 704561 h 3180356"/>
                <a:gd name="connsiteX74" fmla="*/ 2584623 w 3577198"/>
                <a:gd name="connsiteY74" fmla="*/ 749058 h 3180356"/>
                <a:gd name="connsiteX75" fmla="*/ 2569518 w 3577198"/>
                <a:gd name="connsiteY75" fmla="*/ 768714 h 3180356"/>
                <a:gd name="connsiteX76" fmla="*/ 2555667 w 3577198"/>
                <a:gd name="connsiteY76" fmla="*/ 760353 h 3180356"/>
                <a:gd name="connsiteX77" fmla="*/ 2559571 w 3577198"/>
                <a:gd name="connsiteY77" fmla="*/ 730269 h 3180356"/>
                <a:gd name="connsiteX78" fmla="*/ 2598684 w 3577198"/>
                <a:gd name="connsiteY78" fmla="*/ 695037 h 3180356"/>
                <a:gd name="connsiteX79" fmla="*/ 2595134 w 3577198"/>
                <a:gd name="connsiteY79" fmla="*/ 673882 h 3180356"/>
                <a:gd name="connsiteX80" fmla="*/ 2598549 w 3577198"/>
                <a:gd name="connsiteY80" fmla="*/ 653090 h 3180356"/>
                <a:gd name="connsiteX81" fmla="*/ 2597079 w 3577198"/>
                <a:gd name="connsiteY81" fmla="*/ 636704 h 3180356"/>
                <a:gd name="connsiteX82" fmla="*/ 2615663 w 3577198"/>
                <a:gd name="connsiteY82" fmla="*/ 637675 h 3180356"/>
                <a:gd name="connsiteX83" fmla="*/ 2656004 w 3577198"/>
                <a:gd name="connsiteY83" fmla="*/ 623478 h 3180356"/>
                <a:gd name="connsiteX84" fmla="*/ 2671037 w 3577198"/>
                <a:gd name="connsiteY84" fmla="*/ 603294 h 3180356"/>
                <a:gd name="connsiteX85" fmla="*/ 2776408 w 3577198"/>
                <a:gd name="connsiteY85" fmla="*/ 548230 h 3180356"/>
                <a:gd name="connsiteX86" fmla="*/ 2775165 w 3577198"/>
                <a:gd name="connsiteY86" fmla="*/ 482926 h 3180356"/>
                <a:gd name="connsiteX87" fmla="*/ 2766604 w 3577198"/>
                <a:gd name="connsiteY87" fmla="*/ 468499 h 3180356"/>
                <a:gd name="connsiteX88" fmla="*/ 2739215 w 3577198"/>
                <a:gd name="connsiteY88" fmla="*/ 457746 h 3180356"/>
                <a:gd name="connsiteX89" fmla="*/ 2625780 w 3577198"/>
                <a:gd name="connsiteY89" fmla="*/ 533357 h 3180356"/>
                <a:gd name="connsiteX90" fmla="*/ 2576391 w 3577198"/>
                <a:gd name="connsiteY90" fmla="*/ 542422 h 3180356"/>
                <a:gd name="connsiteX91" fmla="*/ 2583347 w 3577198"/>
                <a:gd name="connsiteY91" fmla="*/ 498518 h 3180356"/>
                <a:gd name="connsiteX92" fmla="*/ 2581618 w 3577198"/>
                <a:gd name="connsiteY92" fmla="*/ 442509 h 3180356"/>
                <a:gd name="connsiteX93" fmla="*/ 2562780 w 3577198"/>
                <a:gd name="connsiteY93" fmla="*/ 401912 h 3180356"/>
                <a:gd name="connsiteX94" fmla="*/ 2541848 w 3577198"/>
                <a:gd name="connsiteY94" fmla="*/ 312280 h 3180356"/>
                <a:gd name="connsiteX95" fmla="*/ 2507491 w 3577198"/>
                <a:gd name="connsiteY95" fmla="*/ 301162 h 3180356"/>
                <a:gd name="connsiteX96" fmla="*/ 2405793 w 3577198"/>
                <a:gd name="connsiteY96" fmla="*/ 375058 h 3180356"/>
                <a:gd name="connsiteX97" fmla="*/ 2377078 w 3577198"/>
                <a:gd name="connsiteY97" fmla="*/ 434134 h 3180356"/>
                <a:gd name="connsiteX98" fmla="*/ 2371702 w 3577198"/>
                <a:gd name="connsiteY98" fmla="*/ 447832 h 3180356"/>
                <a:gd name="connsiteX99" fmla="*/ 2308631 w 3577198"/>
                <a:gd name="connsiteY99" fmla="*/ 495790 h 3180356"/>
                <a:gd name="connsiteX100" fmla="*/ 2322544 w 3577198"/>
                <a:gd name="connsiteY100" fmla="*/ 407980 h 3180356"/>
                <a:gd name="connsiteX101" fmla="*/ 2313860 w 3577198"/>
                <a:gd name="connsiteY101" fmla="*/ 395876 h 3180356"/>
                <a:gd name="connsiteX102" fmla="*/ 2301516 w 3577198"/>
                <a:gd name="connsiteY102" fmla="*/ 409209 h 3180356"/>
                <a:gd name="connsiteX103" fmla="*/ 2297854 w 3577198"/>
                <a:gd name="connsiteY103" fmla="*/ 434648 h 3180356"/>
                <a:gd name="connsiteX104" fmla="*/ 2293331 w 3577198"/>
                <a:gd name="connsiteY104" fmla="*/ 432081 h 3180356"/>
                <a:gd name="connsiteX105" fmla="*/ 2270696 w 3577198"/>
                <a:gd name="connsiteY105" fmla="*/ 374978 h 3180356"/>
                <a:gd name="connsiteX106" fmla="*/ 2282919 w 3577198"/>
                <a:gd name="connsiteY106" fmla="*/ 363967 h 3180356"/>
                <a:gd name="connsiteX107" fmla="*/ 2301989 w 3577198"/>
                <a:gd name="connsiteY107" fmla="*/ 355645 h 3180356"/>
                <a:gd name="connsiteX108" fmla="*/ 2302462 w 3577198"/>
                <a:gd name="connsiteY108" fmla="*/ 302081 h 3180356"/>
                <a:gd name="connsiteX109" fmla="*/ 2312849 w 3577198"/>
                <a:gd name="connsiteY109" fmla="*/ 281656 h 3180356"/>
                <a:gd name="connsiteX110" fmla="*/ 2325071 w 3577198"/>
                <a:gd name="connsiteY110" fmla="*/ 270644 h 3180356"/>
                <a:gd name="connsiteX111" fmla="*/ 2307339 w 3577198"/>
                <a:gd name="connsiteY111" fmla="*/ 253408 h 3180356"/>
                <a:gd name="connsiteX112" fmla="*/ 2290592 w 3577198"/>
                <a:gd name="connsiteY112" fmla="*/ 261851 h 3180356"/>
                <a:gd name="connsiteX113" fmla="*/ 2255882 w 3577198"/>
                <a:gd name="connsiteY113" fmla="*/ 301973 h 3180356"/>
                <a:gd name="connsiteX114" fmla="*/ 2324925 w 3577198"/>
                <a:gd name="connsiteY114" fmla="*/ 184428 h 3180356"/>
                <a:gd name="connsiteX115" fmla="*/ 2318577 w 3577198"/>
                <a:gd name="connsiteY115" fmla="*/ 216716 h 3180356"/>
                <a:gd name="connsiteX116" fmla="*/ 2323965 w 3577198"/>
                <a:gd name="connsiteY116" fmla="*/ 247289 h 3180356"/>
                <a:gd name="connsiteX117" fmla="*/ 2352813 w 3577198"/>
                <a:gd name="connsiteY117" fmla="*/ 230158 h 3180356"/>
                <a:gd name="connsiteX118" fmla="*/ 2403382 w 3577198"/>
                <a:gd name="connsiteY118" fmla="*/ 65048 h 3180356"/>
                <a:gd name="connsiteX119" fmla="*/ 2374241 w 3577198"/>
                <a:gd name="connsiteY119" fmla="*/ 8477 h 3180356"/>
                <a:gd name="connsiteX120" fmla="*/ 2362529 w 3577198"/>
                <a:gd name="connsiteY120" fmla="*/ 0 h 3180356"/>
                <a:gd name="connsiteX121" fmla="*/ 2316933 w 3577198"/>
                <a:gd name="connsiteY121" fmla="*/ 25574 h 3180356"/>
                <a:gd name="connsiteX122" fmla="*/ 2300065 w 3577198"/>
                <a:gd name="connsiteY122" fmla="*/ 36341 h 3180356"/>
                <a:gd name="connsiteX123" fmla="*/ 2243718 w 3577198"/>
                <a:gd name="connsiteY123" fmla="*/ 89312 h 3180356"/>
                <a:gd name="connsiteX124" fmla="*/ 2225768 w 3577198"/>
                <a:gd name="connsiteY124" fmla="*/ 165261 h 3180356"/>
                <a:gd name="connsiteX125" fmla="*/ 2210979 w 3577198"/>
                <a:gd name="connsiteY125" fmla="*/ 180796 h 3180356"/>
                <a:gd name="connsiteX126" fmla="*/ 2212195 w 3577198"/>
                <a:gd name="connsiteY126" fmla="*/ 157560 h 3180356"/>
                <a:gd name="connsiteX127" fmla="*/ 2210601 w 3577198"/>
                <a:gd name="connsiteY127" fmla="*/ 143497 h 3180356"/>
                <a:gd name="connsiteX128" fmla="*/ 2198500 w 3577198"/>
                <a:gd name="connsiteY128" fmla="*/ 152183 h 3180356"/>
                <a:gd name="connsiteX129" fmla="*/ 2215881 w 3577198"/>
                <a:gd name="connsiteY129" fmla="*/ 220662 h 3180356"/>
                <a:gd name="connsiteX130" fmla="*/ 2169556 w 3577198"/>
                <a:gd name="connsiteY130" fmla="*/ 260176 h 3180356"/>
                <a:gd name="connsiteX131" fmla="*/ 2105998 w 3577198"/>
                <a:gd name="connsiteY131" fmla="*/ 317429 h 3180356"/>
                <a:gd name="connsiteX132" fmla="*/ 2101229 w 3577198"/>
                <a:gd name="connsiteY132" fmla="*/ 319510 h 3180356"/>
                <a:gd name="connsiteX133" fmla="*/ 2071384 w 3577198"/>
                <a:gd name="connsiteY133" fmla="*/ 266689 h 3180356"/>
                <a:gd name="connsiteX134" fmla="*/ 2079081 w 3577198"/>
                <a:gd name="connsiteY134" fmla="*/ 253112 h 3180356"/>
                <a:gd name="connsiteX135" fmla="*/ 2069157 w 3577198"/>
                <a:gd name="connsiteY135" fmla="*/ 175703 h 3180356"/>
                <a:gd name="connsiteX136" fmla="*/ 2064876 w 3577198"/>
                <a:gd name="connsiteY136" fmla="*/ 168490 h 3180356"/>
                <a:gd name="connsiteX137" fmla="*/ 2017189 w 3577198"/>
                <a:gd name="connsiteY137" fmla="*/ 145025 h 3180356"/>
                <a:gd name="connsiteX138" fmla="*/ 2000928 w 3577198"/>
                <a:gd name="connsiteY138" fmla="*/ 144173 h 3180356"/>
                <a:gd name="connsiteX139" fmla="*/ 1975375 w 3577198"/>
                <a:gd name="connsiteY139" fmla="*/ 142835 h 3180356"/>
                <a:gd name="connsiteX140" fmla="*/ 1936627 w 3577198"/>
                <a:gd name="connsiteY140" fmla="*/ 171098 h 3180356"/>
                <a:gd name="connsiteX141" fmla="*/ 1746086 w 3577198"/>
                <a:gd name="connsiteY141" fmla="*/ 384803 h 3180356"/>
                <a:gd name="connsiteX142" fmla="*/ 1696467 w 3577198"/>
                <a:gd name="connsiteY142" fmla="*/ 442785 h 3180356"/>
                <a:gd name="connsiteX143" fmla="*/ 1670670 w 3577198"/>
                <a:gd name="connsiteY143" fmla="*/ 446093 h 3180356"/>
                <a:gd name="connsiteX144" fmla="*/ 1674086 w 3577198"/>
                <a:gd name="connsiteY144" fmla="*/ 425302 h 3180356"/>
                <a:gd name="connsiteX145" fmla="*/ 1706449 w 3577198"/>
                <a:gd name="connsiteY145" fmla="*/ 296519 h 3180356"/>
                <a:gd name="connsiteX146" fmla="*/ 1680641 w 3577198"/>
                <a:gd name="connsiteY146" fmla="*/ 255560 h 3180356"/>
                <a:gd name="connsiteX147" fmla="*/ 1584063 w 3577198"/>
                <a:gd name="connsiteY147" fmla="*/ 276135 h 3180356"/>
                <a:gd name="connsiteX148" fmla="*/ 1528702 w 3577198"/>
                <a:gd name="connsiteY148" fmla="*/ 354786 h 3180356"/>
                <a:gd name="connsiteX149" fmla="*/ 1513793 w 3577198"/>
                <a:gd name="connsiteY149" fmla="*/ 372645 h 3180356"/>
                <a:gd name="connsiteX150" fmla="*/ 1443628 w 3577198"/>
                <a:gd name="connsiteY150" fmla="*/ 422562 h 3180356"/>
                <a:gd name="connsiteX151" fmla="*/ 1385451 w 3577198"/>
                <a:gd name="connsiteY151" fmla="*/ 474969 h 3180356"/>
                <a:gd name="connsiteX152" fmla="*/ 1389264 w 3577198"/>
                <a:gd name="connsiteY152" fmla="*/ 466731 h 3180356"/>
                <a:gd name="connsiteX153" fmla="*/ 1389604 w 3577198"/>
                <a:gd name="connsiteY153" fmla="*/ 461436 h 3180356"/>
                <a:gd name="connsiteX154" fmla="*/ 1365965 w 3577198"/>
                <a:gd name="connsiteY154" fmla="*/ 472998 h 3180356"/>
                <a:gd name="connsiteX155" fmla="*/ 1346159 w 3577198"/>
                <a:gd name="connsiteY155" fmla="*/ 450451 h 3180356"/>
                <a:gd name="connsiteX156" fmla="*/ 1175234 w 3577198"/>
                <a:gd name="connsiteY156" fmla="*/ 616098 h 3180356"/>
                <a:gd name="connsiteX157" fmla="*/ 1172103 w 3577198"/>
                <a:gd name="connsiteY157" fmla="*/ 619213 h 3180356"/>
                <a:gd name="connsiteX158" fmla="*/ 1168190 w 3577198"/>
                <a:gd name="connsiteY158" fmla="*/ 617260 h 3180356"/>
                <a:gd name="connsiteX159" fmla="*/ 1165664 w 3577198"/>
                <a:gd name="connsiteY159" fmla="*/ 613612 h 3180356"/>
                <a:gd name="connsiteX160" fmla="*/ 1026507 w 3577198"/>
                <a:gd name="connsiteY160" fmla="*/ 767497 h 3180356"/>
                <a:gd name="connsiteX161" fmla="*/ 1024796 w 3577198"/>
                <a:gd name="connsiteY161" fmla="*/ 764304 h 3180356"/>
                <a:gd name="connsiteX162" fmla="*/ 1024633 w 3577198"/>
                <a:gd name="connsiteY162" fmla="*/ 745430 h 3180356"/>
                <a:gd name="connsiteX163" fmla="*/ 926247 w 3577198"/>
                <a:gd name="connsiteY163" fmla="*/ 825782 h 3180356"/>
                <a:gd name="connsiteX164" fmla="*/ 831171 w 3577198"/>
                <a:gd name="connsiteY164" fmla="*/ 930888 h 3180356"/>
                <a:gd name="connsiteX165" fmla="*/ 775125 w 3577198"/>
                <a:gd name="connsiteY165" fmla="*/ 1013974 h 3180356"/>
                <a:gd name="connsiteX166" fmla="*/ 757526 w 3577198"/>
                <a:gd name="connsiteY166" fmla="*/ 1007930 h 3180356"/>
                <a:gd name="connsiteX167" fmla="*/ 739545 w 3577198"/>
                <a:gd name="connsiteY167" fmla="*/ 1033104 h 3180356"/>
                <a:gd name="connsiteX168" fmla="*/ 720415 w 3577198"/>
                <a:gd name="connsiteY168" fmla="*/ 1056975 h 3180356"/>
                <a:gd name="connsiteX169" fmla="*/ 727056 w 3577198"/>
                <a:gd name="connsiteY169" fmla="*/ 1062363 h 3180356"/>
                <a:gd name="connsiteX170" fmla="*/ 697362 w 3577198"/>
                <a:gd name="connsiteY170" fmla="*/ 1101474 h 3180356"/>
                <a:gd name="connsiteX171" fmla="*/ 589906 w 3577198"/>
                <a:gd name="connsiteY171" fmla="*/ 1261122 h 3180356"/>
                <a:gd name="connsiteX172" fmla="*/ 564287 w 3577198"/>
                <a:gd name="connsiteY172" fmla="*/ 1282718 h 3180356"/>
                <a:gd name="connsiteX173" fmla="*/ 560995 w 3577198"/>
                <a:gd name="connsiteY173" fmla="*/ 1280339 h 3180356"/>
                <a:gd name="connsiteX174" fmla="*/ 514111 w 3577198"/>
                <a:gd name="connsiteY174" fmla="*/ 1244637 h 3180356"/>
                <a:gd name="connsiteX175" fmla="*/ 496433 w 3577198"/>
                <a:gd name="connsiteY175" fmla="*/ 1243712 h 3180356"/>
                <a:gd name="connsiteX176" fmla="*/ 459107 w 3577198"/>
                <a:gd name="connsiteY176" fmla="*/ 1279439 h 3180356"/>
                <a:gd name="connsiteX177" fmla="*/ 451552 w 3577198"/>
                <a:gd name="connsiteY177" fmla="*/ 1296776 h 3180356"/>
                <a:gd name="connsiteX178" fmla="*/ 449470 w 3577198"/>
                <a:gd name="connsiteY178" fmla="*/ 1336565 h 3180356"/>
                <a:gd name="connsiteX179" fmla="*/ 419470 w 3577198"/>
                <a:gd name="connsiteY179" fmla="*/ 1359377 h 3180356"/>
                <a:gd name="connsiteX180" fmla="*/ 397961 w 3577198"/>
                <a:gd name="connsiteY180" fmla="*/ 1389283 h 3180356"/>
                <a:gd name="connsiteX181" fmla="*/ 390406 w 3577198"/>
                <a:gd name="connsiteY181" fmla="*/ 1406621 h 3180356"/>
                <a:gd name="connsiteX182" fmla="*/ 341800 w 3577198"/>
                <a:gd name="connsiteY182" fmla="*/ 1446192 h 3180356"/>
                <a:gd name="connsiteX183" fmla="*/ 313071 w 3577198"/>
                <a:gd name="connsiteY183" fmla="*/ 1444689 h 3180356"/>
                <a:gd name="connsiteX184" fmla="*/ 294813 w 3577198"/>
                <a:gd name="connsiteY184" fmla="*/ 1454815 h 3180356"/>
                <a:gd name="connsiteX185" fmla="*/ 292026 w 3577198"/>
                <a:gd name="connsiteY185" fmla="*/ 1465753 h 3180356"/>
                <a:gd name="connsiteX186" fmla="*/ 236212 w 3577198"/>
                <a:gd name="connsiteY186" fmla="*/ 1516029 h 3180356"/>
                <a:gd name="connsiteX187" fmla="*/ 189239 w 3577198"/>
                <a:gd name="connsiteY187" fmla="*/ 1566766 h 3180356"/>
                <a:gd name="connsiteX188" fmla="*/ 179820 w 3577198"/>
                <a:gd name="connsiteY188" fmla="*/ 1577357 h 3180356"/>
                <a:gd name="connsiteX189" fmla="*/ 104708 w 3577198"/>
                <a:gd name="connsiteY189" fmla="*/ 1657656 h 3180356"/>
                <a:gd name="connsiteX190" fmla="*/ 59481 w 3577198"/>
                <a:gd name="connsiteY190" fmla="*/ 1717351 h 3180356"/>
                <a:gd name="connsiteX191" fmla="*/ 18570 w 3577198"/>
                <a:gd name="connsiteY191" fmla="*/ 1821604 h 3180356"/>
                <a:gd name="connsiteX192" fmla="*/ 5681 w 3577198"/>
                <a:gd name="connsiteY192" fmla="*/ 1898509 h 3180356"/>
                <a:gd name="connsiteX193" fmla="*/ 38009 w 3577198"/>
                <a:gd name="connsiteY193" fmla="*/ 1873602 h 3180356"/>
                <a:gd name="connsiteX194" fmla="*/ 120432 w 3577198"/>
                <a:gd name="connsiteY194" fmla="*/ 1738273 h 3180356"/>
                <a:gd name="connsiteX195" fmla="*/ 148454 w 3577198"/>
                <a:gd name="connsiteY195" fmla="*/ 1710926 h 3180356"/>
                <a:gd name="connsiteX196" fmla="*/ 206479 w 3577198"/>
                <a:gd name="connsiteY196" fmla="*/ 1660765 h 3180356"/>
                <a:gd name="connsiteX197" fmla="*/ 262279 w 3577198"/>
                <a:gd name="connsiteY197" fmla="*/ 1568373 h 3180356"/>
                <a:gd name="connsiteX198" fmla="*/ 282516 w 3577198"/>
                <a:gd name="connsiteY198" fmla="*/ 1562782 h 3180356"/>
                <a:gd name="connsiteX199" fmla="*/ 330670 w 3577198"/>
                <a:gd name="connsiteY199" fmla="*/ 1574169 h 3180356"/>
                <a:gd name="connsiteX200" fmla="*/ 262779 w 3577198"/>
                <a:gd name="connsiteY200" fmla="*/ 1685876 h 3180356"/>
                <a:gd name="connsiteX201" fmla="*/ 243943 w 3577198"/>
                <a:gd name="connsiteY201" fmla="*/ 1707057 h 3180356"/>
                <a:gd name="connsiteX202" fmla="*/ 188938 w 3577198"/>
                <a:gd name="connsiteY202" fmla="*/ 1741859 h 3180356"/>
                <a:gd name="connsiteX203" fmla="*/ 132662 w 3577198"/>
                <a:gd name="connsiteY203" fmla="*/ 1800977 h 3180356"/>
                <a:gd name="connsiteX204" fmla="*/ 56157 w 3577198"/>
                <a:gd name="connsiteY204" fmla="*/ 1892007 h 3180356"/>
                <a:gd name="connsiteX205" fmla="*/ 12025 w 3577198"/>
                <a:gd name="connsiteY205" fmla="*/ 1954158 h 3180356"/>
                <a:gd name="connsiteX206" fmla="*/ 1447765 w 3577198"/>
                <a:gd name="connsiteY206" fmla="*/ 3159756 h 3180356"/>
                <a:gd name="connsiteX207" fmla="*/ 1457703 w 3577198"/>
                <a:gd name="connsiteY207" fmla="*/ 3149448 h 3180356"/>
                <a:gd name="connsiteX208" fmla="*/ 1549277 w 3577198"/>
                <a:gd name="connsiteY208" fmla="*/ 3038305 h 3180356"/>
                <a:gd name="connsiteX209" fmla="*/ 1599155 w 3577198"/>
                <a:gd name="connsiteY209" fmla="*/ 2980020 h 3180356"/>
                <a:gd name="connsiteX210" fmla="*/ 1625087 w 3577198"/>
                <a:gd name="connsiteY210" fmla="*/ 2976694 h 3180356"/>
                <a:gd name="connsiteX211" fmla="*/ 1621652 w 3577198"/>
                <a:gd name="connsiteY211" fmla="*/ 2997594 h 3180356"/>
                <a:gd name="connsiteX212" fmla="*/ 1589120 w 3577198"/>
                <a:gd name="connsiteY212" fmla="*/ 3127050 h 3180356"/>
                <a:gd name="connsiteX213" fmla="*/ 1615064 w 3577198"/>
                <a:gd name="connsiteY213" fmla="*/ 3168223 h 3180356"/>
                <a:gd name="connsiteX214" fmla="*/ 1712146 w 3577198"/>
                <a:gd name="connsiteY214" fmla="*/ 3147541 h 3180356"/>
                <a:gd name="connsiteX215" fmla="*/ 1767797 w 3577198"/>
                <a:gd name="connsiteY215" fmla="*/ 3068478 h 3180356"/>
                <a:gd name="connsiteX216" fmla="*/ 1782784 w 3577198"/>
                <a:gd name="connsiteY216" fmla="*/ 3050526 h 3180356"/>
                <a:gd name="connsiteX217" fmla="*/ 1853315 w 3577198"/>
                <a:gd name="connsiteY217" fmla="*/ 3000348 h 3180356"/>
                <a:gd name="connsiteX218" fmla="*/ 1911796 w 3577198"/>
                <a:gd name="connsiteY218" fmla="*/ 2947667 h 3180356"/>
                <a:gd name="connsiteX219" fmla="*/ 1907963 w 3577198"/>
                <a:gd name="connsiteY219" fmla="*/ 2955948 h 3180356"/>
                <a:gd name="connsiteX220" fmla="*/ 1907621 w 3577198"/>
                <a:gd name="connsiteY220" fmla="*/ 2961271 h 3180356"/>
                <a:gd name="connsiteX221" fmla="*/ 1931384 w 3577198"/>
                <a:gd name="connsiteY221" fmla="*/ 2949649 h 3180356"/>
                <a:gd name="connsiteX222" fmla="*/ 1951294 w 3577198"/>
                <a:gd name="connsiteY222" fmla="*/ 2972313 h 3180356"/>
                <a:gd name="connsiteX223" fmla="*/ 2123112 w 3577198"/>
                <a:gd name="connsiteY223" fmla="*/ 2805801 h 3180356"/>
                <a:gd name="connsiteX224" fmla="*/ 2126259 w 3577198"/>
                <a:gd name="connsiteY224" fmla="*/ 2802670 h 3180356"/>
                <a:gd name="connsiteX225" fmla="*/ 2130193 w 3577198"/>
                <a:gd name="connsiteY225" fmla="*/ 2804633 h 3180356"/>
                <a:gd name="connsiteX226" fmla="*/ 2132732 w 3577198"/>
                <a:gd name="connsiteY226" fmla="*/ 2808300 h 3180356"/>
                <a:gd name="connsiteX227" fmla="*/ 2272616 w 3577198"/>
                <a:gd name="connsiteY227" fmla="*/ 2653611 h 3180356"/>
                <a:gd name="connsiteX228" fmla="*/ 2274336 w 3577198"/>
                <a:gd name="connsiteY228" fmla="*/ 2656821 h 3180356"/>
                <a:gd name="connsiteX229" fmla="*/ 2274500 w 3577198"/>
                <a:gd name="connsiteY229" fmla="*/ 2675793 h 3180356"/>
                <a:gd name="connsiteX230" fmla="*/ 2373400 w 3577198"/>
                <a:gd name="connsiteY230" fmla="*/ 2595021 h 3180356"/>
                <a:gd name="connsiteX231" fmla="*/ 2468973 w 3577198"/>
                <a:gd name="connsiteY231" fmla="*/ 2489366 h 3180356"/>
                <a:gd name="connsiteX232" fmla="*/ 2525311 w 3577198"/>
                <a:gd name="connsiteY232" fmla="*/ 2405846 h 3180356"/>
                <a:gd name="connsiteX233" fmla="*/ 2543002 w 3577198"/>
                <a:gd name="connsiteY233" fmla="*/ 2411921 h 3180356"/>
                <a:gd name="connsiteX234" fmla="*/ 2561077 w 3577198"/>
                <a:gd name="connsiteY234" fmla="*/ 2386616 h 3180356"/>
                <a:gd name="connsiteX235" fmla="*/ 2580307 w 3577198"/>
                <a:gd name="connsiteY235" fmla="*/ 2362620 h 3180356"/>
                <a:gd name="connsiteX236" fmla="*/ 2564530 w 3577198"/>
                <a:gd name="connsiteY236" fmla="*/ 2349819 h 3180356"/>
                <a:gd name="connsiteX237" fmla="*/ 2593572 w 3577198"/>
                <a:gd name="connsiteY237" fmla="*/ 2311566 h 3180356"/>
                <a:gd name="connsiteX238" fmla="*/ 2700470 w 3577198"/>
                <a:gd name="connsiteY238" fmla="*/ 2152748 h 3180356"/>
                <a:gd name="connsiteX239" fmla="*/ 2725955 w 3577198"/>
                <a:gd name="connsiteY239" fmla="*/ 2131264 h 3180356"/>
                <a:gd name="connsiteX240" fmla="*/ 2729230 w 3577198"/>
                <a:gd name="connsiteY240" fmla="*/ 2133630 h 3180356"/>
                <a:gd name="connsiteX241" fmla="*/ 2775870 w 3577198"/>
                <a:gd name="connsiteY241" fmla="*/ 2169147 h 3180356"/>
                <a:gd name="connsiteX242" fmla="*/ 2793457 w 3577198"/>
                <a:gd name="connsiteY242" fmla="*/ 2170067 h 3180356"/>
                <a:gd name="connsiteX243" fmla="*/ 2830587 w 3577198"/>
                <a:gd name="connsiteY243" fmla="*/ 2134526 h 3180356"/>
                <a:gd name="connsiteX244" fmla="*/ 2838104 w 3577198"/>
                <a:gd name="connsiteY244" fmla="*/ 2117279 h 3180356"/>
                <a:gd name="connsiteX245" fmla="*/ 2840175 w 3577198"/>
                <a:gd name="connsiteY245" fmla="*/ 2077696 h 3180356"/>
                <a:gd name="connsiteX246" fmla="*/ 2870019 w 3577198"/>
                <a:gd name="connsiteY246" fmla="*/ 2055003 h 3180356"/>
                <a:gd name="connsiteX247" fmla="*/ 2891416 w 3577198"/>
                <a:gd name="connsiteY247" fmla="*/ 2025253 h 3180356"/>
                <a:gd name="connsiteX248" fmla="*/ 2898932 w 3577198"/>
                <a:gd name="connsiteY248" fmla="*/ 2008005 h 3180356"/>
                <a:gd name="connsiteX249" fmla="*/ 2947285 w 3577198"/>
                <a:gd name="connsiteY249" fmla="*/ 1968640 h 3180356"/>
                <a:gd name="connsiteX250" fmla="*/ 2975865 w 3577198"/>
                <a:gd name="connsiteY250" fmla="*/ 1970135 h 3180356"/>
                <a:gd name="connsiteX251" fmla="*/ 2994028 w 3577198"/>
                <a:gd name="connsiteY251" fmla="*/ 1960062 h 3180356"/>
                <a:gd name="connsiteX252" fmla="*/ 2996800 w 3577198"/>
                <a:gd name="connsiteY252" fmla="*/ 1949181 h 3180356"/>
                <a:gd name="connsiteX253" fmla="*/ 3052325 w 3577198"/>
                <a:gd name="connsiteY253" fmla="*/ 1899166 h 3180356"/>
                <a:gd name="connsiteX254" fmla="*/ 3099054 w 3577198"/>
                <a:gd name="connsiteY254" fmla="*/ 1848692 h 3180356"/>
                <a:gd name="connsiteX255" fmla="*/ 3108423 w 3577198"/>
                <a:gd name="connsiteY255" fmla="*/ 1838156 h 3180356"/>
                <a:gd name="connsiteX256" fmla="*/ 3183145 w 3577198"/>
                <a:gd name="connsiteY256" fmla="*/ 1758275 h 3180356"/>
                <a:gd name="connsiteX257" fmla="*/ 3228137 w 3577198"/>
                <a:gd name="connsiteY257" fmla="*/ 1698890 h 3180356"/>
                <a:gd name="connsiteX258" fmla="*/ 3268835 w 3577198"/>
                <a:gd name="connsiteY258" fmla="*/ 1595179 h 3180356"/>
                <a:gd name="connsiteX259" fmla="*/ 3281656 w 3577198"/>
                <a:gd name="connsiteY259" fmla="*/ 1518674 h 3180356"/>
                <a:gd name="connsiteX260" fmla="*/ 3249497 w 3577198"/>
                <a:gd name="connsiteY260" fmla="*/ 1543451 h 3180356"/>
                <a:gd name="connsiteX261" fmla="*/ 3167502 w 3577198"/>
                <a:gd name="connsiteY261" fmla="*/ 1678076 h 3180356"/>
                <a:gd name="connsiteX262" fmla="*/ 3139626 w 3577198"/>
                <a:gd name="connsiteY262" fmla="*/ 1705282 h 3180356"/>
                <a:gd name="connsiteX263" fmla="*/ 3081903 w 3577198"/>
                <a:gd name="connsiteY263" fmla="*/ 1755182 h 3180356"/>
                <a:gd name="connsiteX264" fmla="*/ 3026392 w 3577198"/>
                <a:gd name="connsiteY264" fmla="*/ 1847094 h 3180356"/>
                <a:gd name="connsiteX265" fmla="*/ 3006261 w 3577198"/>
                <a:gd name="connsiteY265" fmla="*/ 1852655 h 3180356"/>
                <a:gd name="connsiteX266" fmla="*/ 2958357 w 3577198"/>
                <a:gd name="connsiteY266" fmla="*/ 1841328 h 3180356"/>
                <a:gd name="connsiteX267" fmla="*/ 3025896 w 3577198"/>
                <a:gd name="connsiteY267" fmla="*/ 1730201 h 3180356"/>
                <a:gd name="connsiteX268" fmla="*/ 3044634 w 3577198"/>
                <a:gd name="connsiteY268" fmla="*/ 1709131 h 3180356"/>
                <a:gd name="connsiteX269" fmla="*/ 3099352 w 3577198"/>
                <a:gd name="connsiteY269" fmla="*/ 1674510 h 3180356"/>
                <a:gd name="connsiteX270" fmla="*/ 3155336 w 3577198"/>
                <a:gd name="connsiteY270" fmla="*/ 1615699 h 3180356"/>
                <a:gd name="connsiteX271" fmla="*/ 3299565 w 3577198"/>
                <a:gd name="connsiteY271" fmla="*/ 1429205 h 3180356"/>
                <a:gd name="connsiteX272" fmla="*/ 3294339 w 3577198"/>
                <a:gd name="connsiteY272" fmla="*/ 1360575 h 3180356"/>
                <a:gd name="connsiteX273" fmla="*/ 3270490 w 3577198"/>
                <a:gd name="connsiteY273" fmla="*/ 1310817 h 3180356"/>
                <a:gd name="connsiteX274" fmla="*/ 3290148 w 3577198"/>
                <a:gd name="connsiteY274" fmla="*/ 1272156 h 3180356"/>
                <a:gd name="connsiteX275" fmla="*/ 3299863 w 3577198"/>
                <a:gd name="connsiteY275" fmla="*/ 1255023 h 3180356"/>
                <a:gd name="connsiteX276" fmla="*/ 3347169 w 3577198"/>
                <a:gd name="connsiteY276" fmla="*/ 1193552 h 3180356"/>
                <a:gd name="connsiteX277" fmla="*/ 3363708 w 3577198"/>
                <a:gd name="connsiteY277" fmla="*/ 1172368 h 3180356"/>
                <a:gd name="connsiteX278" fmla="*/ 3419680 w 3577198"/>
                <a:gd name="connsiteY278" fmla="*/ 1071661 h 3180356"/>
                <a:gd name="connsiteX279" fmla="*/ 3422338 w 3577198"/>
                <a:gd name="connsiteY279" fmla="*/ 1062980 h 3180356"/>
                <a:gd name="connsiteX280" fmla="*/ 3436093 w 3577198"/>
                <a:gd name="connsiteY280" fmla="*/ 1010780 h 3180356"/>
                <a:gd name="connsiteX281" fmla="*/ 3437128 w 3577198"/>
                <a:gd name="connsiteY281" fmla="*/ 990987 h 3180356"/>
                <a:gd name="connsiteX282" fmla="*/ 3391422 w 3577198"/>
                <a:gd name="connsiteY282" fmla="*/ 979776 h 3180356"/>
                <a:gd name="connsiteX283" fmla="*/ 3390846 w 3577198"/>
                <a:gd name="connsiteY283" fmla="*/ 990772 h 3180356"/>
                <a:gd name="connsiteX284" fmla="*/ 3387037 w 3577198"/>
                <a:gd name="connsiteY284" fmla="*/ 1021442 h 3180356"/>
                <a:gd name="connsiteX285" fmla="*/ 3381260 w 3577198"/>
                <a:gd name="connsiteY285" fmla="*/ 1047600 h 3180356"/>
                <a:gd name="connsiteX286" fmla="*/ 3346212 w 3577198"/>
                <a:gd name="connsiteY286" fmla="*/ 1085456 h 3180356"/>
                <a:gd name="connsiteX287" fmla="*/ 3336371 w 3577198"/>
                <a:gd name="connsiteY287" fmla="*/ 1062891 h 3180356"/>
                <a:gd name="connsiteX288" fmla="*/ 3340066 w 3577198"/>
                <a:gd name="connsiteY288" fmla="*/ 1034420 h 3180356"/>
                <a:gd name="connsiteX289" fmla="*/ 3357398 w 3577198"/>
                <a:gd name="connsiteY289" fmla="*/ 955946 h 3180356"/>
                <a:gd name="connsiteX290" fmla="*/ 3391180 w 3577198"/>
                <a:gd name="connsiteY290" fmla="*/ 942278 h 3180356"/>
                <a:gd name="connsiteX291" fmla="*/ 3398799 w 3577198"/>
                <a:gd name="connsiteY291" fmla="*/ 880935 h 3180356"/>
                <a:gd name="connsiteX292" fmla="*/ 3394632 w 3577198"/>
                <a:gd name="connsiteY292" fmla="*/ 876308 h 3180356"/>
                <a:gd name="connsiteX293" fmla="*/ 3414302 w 3577198"/>
                <a:gd name="connsiteY293" fmla="*/ 879542 h 3180356"/>
                <a:gd name="connsiteX294" fmla="*/ 3434434 w 3577198"/>
                <a:gd name="connsiteY294" fmla="*/ 873981 h 3180356"/>
                <a:gd name="connsiteX295" fmla="*/ 3431533 w 3577198"/>
                <a:gd name="connsiteY295" fmla="*/ 845163 h 3180356"/>
                <a:gd name="connsiteX296" fmla="*/ 3413590 w 3577198"/>
                <a:gd name="connsiteY296" fmla="*/ 808943 h 3180356"/>
                <a:gd name="connsiteX297" fmla="*/ 3417974 w 3577198"/>
                <a:gd name="connsiteY297" fmla="*/ 767277 h 3180356"/>
                <a:gd name="connsiteX298" fmla="*/ 3500902 w 3577198"/>
                <a:gd name="connsiteY298" fmla="*/ 656956 h 3180356"/>
                <a:gd name="connsiteX299" fmla="*/ 3534327 w 3577198"/>
                <a:gd name="connsiteY299" fmla="*/ 607990 h 3180356"/>
                <a:gd name="connsiteX300" fmla="*/ 3534200 w 3577198"/>
                <a:gd name="connsiteY300" fmla="*/ 568293 h 3180356"/>
                <a:gd name="connsiteX301" fmla="*/ 3498219 w 3577198"/>
                <a:gd name="connsiteY301" fmla="*/ 581844 h 3180356"/>
                <a:gd name="connsiteX302" fmla="*/ 3493478 w 3577198"/>
                <a:gd name="connsiteY302" fmla="*/ 588212 h 3180356"/>
                <a:gd name="connsiteX303" fmla="*/ 3392387 w 3577198"/>
                <a:gd name="connsiteY303" fmla="*/ 708608 h 3180356"/>
                <a:gd name="connsiteX304" fmla="*/ 3309562 w 3577198"/>
                <a:gd name="connsiteY304" fmla="*/ 774835 h 3180356"/>
                <a:gd name="connsiteX305" fmla="*/ 3298570 w 3577198"/>
                <a:gd name="connsiteY305" fmla="*/ 774259 h 3180356"/>
                <a:gd name="connsiteX306" fmla="*/ 3301344 w 3577198"/>
                <a:gd name="connsiteY306" fmla="*/ 763380 h 3180356"/>
                <a:gd name="connsiteX307" fmla="*/ 3316145 w 3577198"/>
                <a:gd name="connsiteY307" fmla="*/ 733285 h 3180356"/>
                <a:gd name="connsiteX308" fmla="*/ 3346439 w 3577198"/>
                <a:gd name="connsiteY308" fmla="*/ 659898 h 3180356"/>
                <a:gd name="connsiteX309" fmla="*/ 3447875 w 3577198"/>
                <a:gd name="connsiteY309" fmla="*/ 532905 h 3180356"/>
                <a:gd name="connsiteX310" fmla="*/ 3475521 w 3577198"/>
                <a:gd name="connsiteY310" fmla="*/ 510097 h 3180356"/>
                <a:gd name="connsiteX311" fmla="*/ 3568981 w 3577198"/>
                <a:gd name="connsiteY311" fmla="*/ 409145 h 3180356"/>
                <a:gd name="connsiteX312" fmla="*/ 3552073 w 3577198"/>
                <a:gd name="connsiteY312" fmla="*/ 353135 h 3180356"/>
                <a:gd name="connsiteX313" fmla="*/ 3546283 w 3577198"/>
                <a:gd name="connsiteY313" fmla="*/ 337398 h 3180356"/>
                <a:gd name="connsiteX314" fmla="*/ 3538351 w 3577198"/>
                <a:gd name="connsiteY314" fmla="*/ 315208 h 318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</a:cxnLst>
              <a:rect l="l" t="t" r="r" b="b"/>
              <a:pathLst>
                <a:path w="3577198" h="3180356">
                  <a:moveTo>
                    <a:pt x="2044727" y="2831403"/>
                  </a:moveTo>
                  <a:lnTo>
                    <a:pt x="2042425" y="2833481"/>
                  </a:lnTo>
                  <a:cubicBezTo>
                    <a:pt x="2044645" y="2850071"/>
                    <a:pt x="1984979" y="2908708"/>
                    <a:pt x="1945744" y="2930843"/>
                  </a:cubicBezTo>
                  <a:cubicBezTo>
                    <a:pt x="1952925" y="2921440"/>
                    <a:pt x="1952925" y="2921440"/>
                    <a:pt x="1952925" y="2921440"/>
                  </a:cubicBezTo>
                  <a:cubicBezTo>
                    <a:pt x="1960106" y="2912036"/>
                    <a:pt x="1968396" y="2910927"/>
                    <a:pt x="1958997" y="2903742"/>
                  </a:cubicBezTo>
                  <a:cubicBezTo>
                    <a:pt x="1958997" y="2903742"/>
                    <a:pt x="1957201" y="2906093"/>
                    <a:pt x="1954369" y="2908583"/>
                  </a:cubicBezTo>
                  <a:lnTo>
                    <a:pt x="1948422" y="2911694"/>
                  </a:lnTo>
                  <a:lnTo>
                    <a:pt x="1970181" y="2887564"/>
                  </a:lnTo>
                  <a:cubicBezTo>
                    <a:pt x="1981276" y="2873396"/>
                    <a:pt x="1991288" y="2858257"/>
                    <a:pt x="1999764" y="2841721"/>
                  </a:cubicBezTo>
                  <a:cubicBezTo>
                    <a:pt x="1999764" y="2841721"/>
                    <a:pt x="1999886" y="2839386"/>
                    <a:pt x="1999886" y="2839386"/>
                  </a:cubicBezTo>
                  <a:cubicBezTo>
                    <a:pt x="2011217" y="2824169"/>
                    <a:pt x="2024627" y="2819600"/>
                    <a:pt x="2037159" y="2825526"/>
                  </a:cubicBezTo>
                  <a:close/>
                  <a:moveTo>
                    <a:pt x="772876" y="1099540"/>
                  </a:moveTo>
                  <a:lnTo>
                    <a:pt x="755880" y="1113214"/>
                  </a:lnTo>
                  <a:cubicBezTo>
                    <a:pt x="739832" y="1123457"/>
                    <a:pt x="725880" y="1136025"/>
                    <a:pt x="716114" y="1153247"/>
                  </a:cubicBezTo>
                  <a:cubicBezTo>
                    <a:pt x="699548" y="1183966"/>
                    <a:pt x="675786" y="1209321"/>
                    <a:pt x="646786" y="1227544"/>
                  </a:cubicBezTo>
                  <a:lnTo>
                    <a:pt x="643687" y="1229138"/>
                  </a:lnTo>
                  <a:lnTo>
                    <a:pt x="697756" y="1155963"/>
                  </a:lnTo>
                  <a:lnTo>
                    <a:pt x="758157" y="1087597"/>
                  </a:lnTo>
                  <a:close/>
                  <a:moveTo>
                    <a:pt x="2646967" y="2184565"/>
                  </a:moveTo>
                  <a:lnTo>
                    <a:pt x="2593180" y="2257360"/>
                  </a:lnTo>
                  <a:lnTo>
                    <a:pt x="2533638" y="2324754"/>
                  </a:lnTo>
                  <a:lnTo>
                    <a:pt x="2519105" y="2312963"/>
                  </a:lnTo>
                  <a:lnTo>
                    <a:pt x="2535358" y="2299887"/>
                  </a:lnTo>
                  <a:cubicBezTo>
                    <a:pt x="2551323" y="2289698"/>
                    <a:pt x="2565202" y="2277194"/>
                    <a:pt x="2574918" y="2260062"/>
                  </a:cubicBezTo>
                  <a:cubicBezTo>
                    <a:pt x="2591397" y="2229502"/>
                    <a:pt x="2615036" y="2204279"/>
                    <a:pt x="2643885" y="2186151"/>
                  </a:cubicBezTo>
                  <a:close/>
                  <a:moveTo>
                    <a:pt x="1351679" y="491706"/>
                  </a:moveTo>
                  <a:cubicBezTo>
                    <a:pt x="1344536" y="501060"/>
                    <a:pt x="1344536" y="501060"/>
                    <a:pt x="1344536" y="501060"/>
                  </a:cubicBezTo>
                  <a:cubicBezTo>
                    <a:pt x="1337392" y="510415"/>
                    <a:pt x="1329145" y="511519"/>
                    <a:pt x="1338496" y="518666"/>
                  </a:cubicBezTo>
                  <a:cubicBezTo>
                    <a:pt x="1338496" y="518666"/>
                    <a:pt x="1340282" y="516327"/>
                    <a:pt x="1343099" y="513851"/>
                  </a:cubicBezTo>
                  <a:lnTo>
                    <a:pt x="1349016" y="510755"/>
                  </a:lnTo>
                  <a:lnTo>
                    <a:pt x="1327370" y="534760"/>
                  </a:lnTo>
                  <a:cubicBezTo>
                    <a:pt x="1316333" y="548855"/>
                    <a:pt x="1306373" y="563914"/>
                    <a:pt x="1297941" y="580365"/>
                  </a:cubicBezTo>
                  <a:cubicBezTo>
                    <a:pt x="1297941" y="580365"/>
                    <a:pt x="1297819" y="582688"/>
                    <a:pt x="1297819" y="582688"/>
                  </a:cubicBezTo>
                  <a:cubicBezTo>
                    <a:pt x="1286547" y="597826"/>
                    <a:pt x="1273206" y="602371"/>
                    <a:pt x="1260740" y="596476"/>
                  </a:cubicBezTo>
                  <a:lnTo>
                    <a:pt x="1253211" y="590629"/>
                  </a:lnTo>
                  <a:lnTo>
                    <a:pt x="1255501" y="588562"/>
                  </a:lnTo>
                  <a:cubicBezTo>
                    <a:pt x="1253293" y="572058"/>
                    <a:pt x="1312649" y="513726"/>
                    <a:pt x="1351679" y="491706"/>
                  </a:cubicBezTo>
                  <a:close/>
                  <a:moveTo>
                    <a:pt x="3538351" y="315208"/>
                  </a:moveTo>
                  <a:cubicBezTo>
                    <a:pt x="3533259" y="312460"/>
                    <a:pt x="3525451" y="314257"/>
                    <a:pt x="3514113" y="320280"/>
                  </a:cubicBezTo>
                  <a:cubicBezTo>
                    <a:pt x="3502661" y="328500"/>
                    <a:pt x="3491208" y="336721"/>
                    <a:pt x="3479641" y="347140"/>
                  </a:cubicBezTo>
                  <a:cubicBezTo>
                    <a:pt x="3465644" y="361842"/>
                    <a:pt x="3438918" y="367059"/>
                    <a:pt x="3448299" y="398420"/>
                  </a:cubicBezTo>
                  <a:cubicBezTo>
                    <a:pt x="3450153" y="405132"/>
                    <a:pt x="3441015" y="411268"/>
                    <a:pt x="3434649" y="406526"/>
                  </a:cubicBezTo>
                  <a:cubicBezTo>
                    <a:pt x="3406991" y="387437"/>
                    <a:pt x="3405610" y="413826"/>
                    <a:pt x="3400523" y="426790"/>
                  </a:cubicBezTo>
                  <a:cubicBezTo>
                    <a:pt x="3397633" y="439869"/>
                    <a:pt x="3393006" y="444037"/>
                    <a:pt x="3381554" y="452257"/>
                  </a:cubicBezTo>
                  <a:cubicBezTo>
                    <a:pt x="3347312" y="474721"/>
                    <a:pt x="3308904" y="492557"/>
                    <a:pt x="3285193" y="524392"/>
                  </a:cubicBezTo>
                  <a:cubicBezTo>
                    <a:pt x="3247602" y="568729"/>
                    <a:pt x="3197512" y="599183"/>
                    <a:pt x="3153670" y="636580"/>
                  </a:cubicBezTo>
                  <a:cubicBezTo>
                    <a:pt x="3132849" y="655335"/>
                    <a:pt x="3109944" y="671777"/>
                    <a:pt x="3087039" y="688218"/>
                  </a:cubicBezTo>
                  <a:cubicBezTo>
                    <a:pt x="3082527" y="690187"/>
                    <a:pt x="3079869" y="698868"/>
                    <a:pt x="3071651" y="687413"/>
                  </a:cubicBezTo>
                  <a:cubicBezTo>
                    <a:pt x="3055445" y="660105"/>
                    <a:pt x="3040055" y="659300"/>
                    <a:pt x="3021203" y="682568"/>
                  </a:cubicBezTo>
                  <a:cubicBezTo>
                    <a:pt x="3009405" y="697385"/>
                    <a:pt x="2998067" y="703407"/>
                    <a:pt x="2980941" y="693690"/>
                  </a:cubicBezTo>
                  <a:cubicBezTo>
                    <a:pt x="2972262" y="691032"/>
                    <a:pt x="2963698" y="686173"/>
                    <a:pt x="2956528" y="696823"/>
                  </a:cubicBezTo>
                  <a:cubicBezTo>
                    <a:pt x="2932702" y="730857"/>
                    <a:pt x="2894525" y="744295"/>
                    <a:pt x="2862481" y="766872"/>
                  </a:cubicBezTo>
                  <a:cubicBezTo>
                    <a:pt x="2853227" y="775209"/>
                    <a:pt x="2842005" y="779031"/>
                    <a:pt x="2847796" y="794769"/>
                  </a:cubicBezTo>
                  <a:cubicBezTo>
                    <a:pt x="2853929" y="803909"/>
                    <a:pt x="2842707" y="807734"/>
                    <a:pt x="2835997" y="809588"/>
                  </a:cubicBezTo>
                  <a:cubicBezTo>
                    <a:pt x="2826973" y="813524"/>
                    <a:pt x="2818180" y="813065"/>
                    <a:pt x="2809845" y="803808"/>
                  </a:cubicBezTo>
                  <a:cubicBezTo>
                    <a:pt x="2807763" y="801493"/>
                    <a:pt x="2803828" y="792468"/>
                    <a:pt x="2806025" y="792582"/>
                  </a:cubicBezTo>
                  <a:cubicBezTo>
                    <a:pt x="2832867" y="785168"/>
                    <a:pt x="2821056" y="758090"/>
                    <a:pt x="2835053" y="743386"/>
                  </a:cubicBezTo>
                  <a:cubicBezTo>
                    <a:pt x="2867441" y="714211"/>
                    <a:pt x="2891383" y="677979"/>
                    <a:pt x="2913239" y="639433"/>
                  </a:cubicBezTo>
                  <a:cubicBezTo>
                    <a:pt x="2920639" y="624384"/>
                    <a:pt x="2929894" y="616049"/>
                    <a:pt x="2946790" y="630163"/>
                  </a:cubicBezTo>
                  <a:cubicBezTo>
                    <a:pt x="2950957" y="634791"/>
                    <a:pt x="2957207" y="641735"/>
                    <a:pt x="2964263" y="633283"/>
                  </a:cubicBezTo>
                  <a:cubicBezTo>
                    <a:pt x="2968890" y="629115"/>
                    <a:pt x="2967036" y="622402"/>
                    <a:pt x="2962869" y="617774"/>
                  </a:cubicBezTo>
                  <a:cubicBezTo>
                    <a:pt x="2950253" y="606089"/>
                    <a:pt x="2954997" y="599723"/>
                    <a:pt x="2966563" y="589302"/>
                  </a:cubicBezTo>
                  <a:cubicBezTo>
                    <a:pt x="2980446" y="576797"/>
                    <a:pt x="2994326" y="564295"/>
                    <a:pt x="3014226" y="563130"/>
                  </a:cubicBezTo>
                  <a:cubicBezTo>
                    <a:pt x="3020937" y="561278"/>
                    <a:pt x="3031928" y="561853"/>
                    <a:pt x="3032389" y="553057"/>
                  </a:cubicBezTo>
                  <a:cubicBezTo>
                    <a:pt x="3033654" y="528868"/>
                    <a:pt x="3054016" y="518908"/>
                    <a:pt x="3068011" y="504206"/>
                  </a:cubicBezTo>
                  <a:cubicBezTo>
                    <a:pt x="3084552" y="483019"/>
                    <a:pt x="3081882" y="449805"/>
                    <a:pt x="3062786" y="435576"/>
                  </a:cubicBezTo>
                  <a:cubicBezTo>
                    <a:pt x="3052255" y="426204"/>
                    <a:pt x="3052831" y="415209"/>
                    <a:pt x="3044497" y="405953"/>
                  </a:cubicBezTo>
                  <a:cubicBezTo>
                    <a:pt x="3035358" y="412090"/>
                    <a:pt x="3028417" y="418342"/>
                    <a:pt x="3019508" y="420081"/>
                  </a:cubicBezTo>
                  <a:cubicBezTo>
                    <a:pt x="2961200" y="439080"/>
                    <a:pt x="2929628" y="494758"/>
                    <a:pt x="2881736" y="525327"/>
                  </a:cubicBezTo>
                  <a:cubicBezTo>
                    <a:pt x="2847609" y="545591"/>
                    <a:pt x="2827835" y="586452"/>
                    <a:pt x="2783291" y="595146"/>
                  </a:cubicBezTo>
                  <a:cubicBezTo>
                    <a:pt x="2778780" y="597115"/>
                    <a:pt x="2771955" y="601167"/>
                    <a:pt x="2773807" y="607880"/>
                  </a:cubicBezTo>
                  <a:cubicBezTo>
                    <a:pt x="2781565" y="628131"/>
                    <a:pt x="2766291" y="625126"/>
                    <a:pt x="2755184" y="626751"/>
                  </a:cubicBezTo>
                  <a:cubicBezTo>
                    <a:pt x="2748589" y="626405"/>
                    <a:pt x="2739795" y="625945"/>
                    <a:pt x="2735169" y="630115"/>
                  </a:cubicBezTo>
                  <a:cubicBezTo>
                    <a:pt x="2709260" y="661833"/>
                    <a:pt x="2666800" y="672841"/>
                    <a:pt x="2640891" y="704561"/>
                  </a:cubicBezTo>
                  <a:cubicBezTo>
                    <a:pt x="2625016" y="723575"/>
                    <a:pt x="2602239" y="732305"/>
                    <a:pt x="2584623" y="749058"/>
                  </a:cubicBezTo>
                  <a:lnTo>
                    <a:pt x="2569518" y="768714"/>
                  </a:lnTo>
                  <a:lnTo>
                    <a:pt x="2555667" y="760353"/>
                  </a:lnTo>
                  <a:cubicBezTo>
                    <a:pt x="2542218" y="750331"/>
                    <a:pt x="2556762" y="739441"/>
                    <a:pt x="2559571" y="730269"/>
                  </a:cubicBezTo>
                  <a:cubicBezTo>
                    <a:pt x="2567513" y="712044"/>
                    <a:pt x="2584139" y="705924"/>
                    <a:pt x="2598684" y="695037"/>
                  </a:cubicBezTo>
                  <a:cubicBezTo>
                    <a:pt x="2594404" y="687823"/>
                    <a:pt x="2568851" y="686486"/>
                    <a:pt x="2595134" y="673882"/>
                  </a:cubicBezTo>
                  <a:cubicBezTo>
                    <a:pt x="2606992" y="669841"/>
                    <a:pt x="2609678" y="662992"/>
                    <a:pt x="2598549" y="653090"/>
                  </a:cubicBezTo>
                  <a:cubicBezTo>
                    <a:pt x="2594149" y="648200"/>
                    <a:pt x="2589745" y="643309"/>
                    <a:pt x="2597079" y="636704"/>
                  </a:cubicBezTo>
                  <a:cubicBezTo>
                    <a:pt x="2602088" y="629976"/>
                    <a:pt x="2608814" y="634987"/>
                    <a:pt x="2615663" y="637675"/>
                  </a:cubicBezTo>
                  <a:cubicBezTo>
                    <a:pt x="2633637" y="650266"/>
                    <a:pt x="2652587" y="644268"/>
                    <a:pt x="2656004" y="623478"/>
                  </a:cubicBezTo>
                  <a:cubicBezTo>
                    <a:pt x="2656611" y="611859"/>
                    <a:pt x="2661623" y="605132"/>
                    <a:pt x="2671037" y="603294"/>
                  </a:cubicBezTo>
                  <a:cubicBezTo>
                    <a:pt x="2711134" y="593742"/>
                    <a:pt x="2740591" y="564995"/>
                    <a:pt x="2776408" y="548230"/>
                  </a:cubicBezTo>
                  <a:cubicBezTo>
                    <a:pt x="2807456" y="533545"/>
                    <a:pt x="2806958" y="498569"/>
                    <a:pt x="2775165" y="482926"/>
                  </a:cubicBezTo>
                  <a:cubicBezTo>
                    <a:pt x="2768319" y="480238"/>
                    <a:pt x="2766238" y="475468"/>
                    <a:pt x="2766604" y="468499"/>
                  </a:cubicBezTo>
                  <a:cubicBezTo>
                    <a:pt x="2762809" y="451991"/>
                    <a:pt x="2753518" y="451505"/>
                    <a:pt x="2739215" y="457746"/>
                  </a:cubicBezTo>
                  <a:cubicBezTo>
                    <a:pt x="2698629" y="476591"/>
                    <a:pt x="2662205" y="504973"/>
                    <a:pt x="2625780" y="533357"/>
                  </a:cubicBezTo>
                  <a:cubicBezTo>
                    <a:pt x="2611113" y="546570"/>
                    <a:pt x="2594244" y="557337"/>
                    <a:pt x="2576391" y="542422"/>
                  </a:cubicBezTo>
                  <a:cubicBezTo>
                    <a:pt x="2563061" y="530076"/>
                    <a:pt x="2575648" y="512095"/>
                    <a:pt x="2583347" y="498518"/>
                  </a:cubicBezTo>
                  <a:cubicBezTo>
                    <a:pt x="2598379" y="478334"/>
                    <a:pt x="2596907" y="461948"/>
                    <a:pt x="2581618" y="442509"/>
                  </a:cubicBezTo>
                  <a:cubicBezTo>
                    <a:pt x="2572935" y="430404"/>
                    <a:pt x="2559729" y="415733"/>
                    <a:pt x="2562780" y="401912"/>
                  </a:cubicBezTo>
                  <a:cubicBezTo>
                    <a:pt x="2576340" y="365343"/>
                    <a:pt x="2554327" y="340890"/>
                    <a:pt x="2541848" y="312280"/>
                  </a:cubicBezTo>
                  <a:cubicBezTo>
                    <a:pt x="2533529" y="293204"/>
                    <a:pt x="2517512" y="287705"/>
                    <a:pt x="2507491" y="301162"/>
                  </a:cubicBezTo>
                  <a:cubicBezTo>
                    <a:pt x="2477791" y="334556"/>
                    <a:pt x="2428888" y="334327"/>
                    <a:pt x="2405793" y="375058"/>
                  </a:cubicBezTo>
                  <a:cubicBezTo>
                    <a:pt x="2393204" y="393038"/>
                    <a:pt x="2371568" y="405885"/>
                    <a:pt x="2377078" y="434134"/>
                  </a:cubicBezTo>
                  <a:cubicBezTo>
                    <a:pt x="2379157" y="438902"/>
                    <a:pt x="2376470" y="445751"/>
                    <a:pt x="2371702" y="447832"/>
                  </a:cubicBezTo>
                  <a:cubicBezTo>
                    <a:pt x="2348108" y="453586"/>
                    <a:pt x="2330874" y="471325"/>
                    <a:pt x="2308631" y="495790"/>
                  </a:cubicBezTo>
                  <a:cubicBezTo>
                    <a:pt x="2312777" y="461058"/>
                    <a:pt x="2325729" y="436106"/>
                    <a:pt x="2322544" y="407980"/>
                  </a:cubicBezTo>
                  <a:cubicBezTo>
                    <a:pt x="2322908" y="401008"/>
                    <a:pt x="2320828" y="396241"/>
                    <a:pt x="2313860" y="395876"/>
                  </a:cubicBezTo>
                  <a:cubicBezTo>
                    <a:pt x="2306891" y="395511"/>
                    <a:pt x="2302003" y="399914"/>
                    <a:pt x="2301516" y="409209"/>
                  </a:cubicBezTo>
                  <a:cubicBezTo>
                    <a:pt x="2298705" y="418382"/>
                    <a:pt x="2312157" y="428406"/>
                    <a:pt x="2297854" y="434648"/>
                  </a:cubicBezTo>
                  <a:cubicBezTo>
                    <a:pt x="2295531" y="434526"/>
                    <a:pt x="2295531" y="434526"/>
                    <a:pt x="2293331" y="432081"/>
                  </a:cubicBezTo>
                  <a:cubicBezTo>
                    <a:pt x="2284889" y="415329"/>
                    <a:pt x="2297964" y="388053"/>
                    <a:pt x="2270696" y="374978"/>
                  </a:cubicBezTo>
                  <a:cubicBezTo>
                    <a:pt x="2270696" y="374978"/>
                    <a:pt x="2271547" y="358713"/>
                    <a:pt x="2282919" y="363967"/>
                  </a:cubicBezTo>
                  <a:cubicBezTo>
                    <a:pt x="2294289" y="369223"/>
                    <a:pt x="2299058" y="367142"/>
                    <a:pt x="2301989" y="355645"/>
                  </a:cubicBezTo>
                  <a:cubicBezTo>
                    <a:pt x="2307608" y="337299"/>
                    <a:pt x="2315429" y="321399"/>
                    <a:pt x="2302462" y="302081"/>
                  </a:cubicBezTo>
                  <a:cubicBezTo>
                    <a:pt x="2298303" y="292543"/>
                    <a:pt x="2298668" y="285573"/>
                    <a:pt x="2312849" y="281656"/>
                  </a:cubicBezTo>
                  <a:cubicBezTo>
                    <a:pt x="2319818" y="282020"/>
                    <a:pt x="2326787" y="282385"/>
                    <a:pt x="2325071" y="270644"/>
                  </a:cubicBezTo>
                  <a:cubicBezTo>
                    <a:pt x="2323236" y="261228"/>
                    <a:pt x="2316509" y="256218"/>
                    <a:pt x="2307339" y="253408"/>
                  </a:cubicBezTo>
                  <a:cubicBezTo>
                    <a:pt x="2298169" y="250598"/>
                    <a:pt x="2293280" y="255001"/>
                    <a:pt x="2290592" y="261851"/>
                  </a:cubicBezTo>
                  <a:cubicBezTo>
                    <a:pt x="2282772" y="277752"/>
                    <a:pt x="2279598" y="293895"/>
                    <a:pt x="2255882" y="301973"/>
                  </a:cubicBezTo>
                  <a:cubicBezTo>
                    <a:pt x="2269929" y="256109"/>
                    <a:pt x="2285935" y="217338"/>
                    <a:pt x="2324925" y="184428"/>
                  </a:cubicBezTo>
                  <a:cubicBezTo>
                    <a:pt x="2326519" y="198491"/>
                    <a:pt x="2319063" y="207421"/>
                    <a:pt x="2318577" y="216716"/>
                  </a:cubicBezTo>
                  <a:cubicBezTo>
                    <a:pt x="2315645" y="228212"/>
                    <a:pt x="2307947" y="241790"/>
                    <a:pt x="2323965" y="247289"/>
                  </a:cubicBezTo>
                  <a:cubicBezTo>
                    <a:pt x="2337661" y="252664"/>
                    <a:pt x="2347439" y="243856"/>
                    <a:pt x="2352813" y="230158"/>
                  </a:cubicBezTo>
                  <a:cubicBezTo>
                    <a:pt x="2369669" y="175121"/>
                    <a:pt x="2386525" y="120085"/>
                    <a:pt x="2403382" y="65048"/>
                  </a:cubicBezTo>
                  <a:cubicBezTo>
                    <a:pt x="2405671" y="54683"/>
                    <a:pt x="2388080" y="23619"/>
                    <a:pt x="2374241" y="8477"/>
                  </a:cubicBezTo>
                  <a:cubicBezTo>
                    <a:pt x="2369628" y="3430"/>
                    <a:pt x="2365432" y="153"/>
                    <a:pt x="2362529" y="0"/>
                  </a:cubicBezTo>
                  <a:cubicBezTo>
                    <a:pt x="2343823" y="1352"/>
                    <a:pt x="2324997" y="5026"/>
                    <a:pt x="2316933" y="25574"/>
                  </a:cubicBezTo>
                  <a:cubicBezTo>
                    <a:pt x="2314125" y="34747"/>
                    <a:pt x="2307156" y="34383"/>
                    <a:pt x="2300065" y="36341"/>
                  </a:cubicBezTo>
                  <a:cubicBezTo>
                    <a:pt x="2267301" y="39286"/>
                    <a:pt x="2252267" y="59470"/>
                    <a:pt x="2243718" y="89312"/>
                  </a:cubicBezTo>
                  <a:cubicBezTo>
                    <a:pt x="2237734" y="114627"/>
                    <a:pt x="2227106" y="139700"/>
                    <a:pt x="2225768" y="165261"/>
                  </a:cubicBezTo>
                  <a:cubicBezTo>
                    <a:pt x="2225403" y="172232"/>
                    <a:pt x="2222595" y="181404"/>
                    <a:pt x="2210979" y="180796"/>
                  </a:cubicBezTo>
                  <a:cubicBezTo>
                    <a:pt x="2206819" y="171259"/>
                    <a:pt x="2209507" y="164410"/>
                    <a:pt x="2212195" y="157560"/>
                  </a:cubicBezTo>
                  <a:cubicBezTo>
                    <a:pt x="2214761" y="153034"/>
                    <a:pt x="2217449" y="146186"/>
                    <a:pt x="2210601" y="143497"/>
                  </a:cubicBezTo>
                  <a:cubicBezTo>
                    <a:pt x="2203753" y="140808"/>
                    <a:pt x="2201066" y="147657"/>
                    <a:pt x="2198500" y="152183"/>
                  </a:cubicBezTo>
                  <a:cubicBezTo>
                    <a:pt x="2185184" y="184106"/>
                    <a:pt x="2188857" y="202938"/>
                    <a:pt x="2215881" y="220662"/>
                  </a:cubicBezTo>
                  <a:cubicBezTo>
                    <a:pt x="2190084" y="223972"/>
                    <a:pt x="2175419" y="237184"/>
                    <a:pt x="2169556" y="260176"/>
                  </a:cubicBezTo>
                  <a:cubicBezTo>
                    <a:pt x="2160763" y="294665"/>
                    <a:pt x="2116870" y="287709"/>
                    <a:pt x="2105998" y="317429"/>
                  </a:cubicBezTo>
                  <a:cubicBezTo>
                    <a:pt x="2105876" y="319753"/>
                    <a:pt x="2103552" y="319631"/>
                    <a:pt x="2101229" y="319510"/>
                  </a:cubicBezTo>
                  <a:cubicBezTo>
                    <a:pt x="2064062" y="317564"/>
                    <a:pt x="2055500" y="303137"/>
                    <a:pt x="2071384" y="266689"/>
                  </a:cubicBezTo>
                  <a:cubicBezTo>
                    <a:pt x="2073950" y="262162"/>
                    <a:pt x="2076515" y="257637"/>
                    <a:pt x="2079081" y="253112"/>
                  </a:cubicBezTo>
                  <a:cubicBezTo>
                    <a:pt x="2085187" y="225472"/>
                    <a:pt x="2109997" y="196480"/>
                    <a:pt x="2069157" y="175703"/>
                  </a:cubicBezTo>
                  <a:cubicBezTo>
                    <a:pt x="2066835" y="175581"/>
                    <a:pt x="2064754" y="170813"/>
                    <a:pt x="2064876" y="168490"/>
                  </a:cubicBezTo>
                  <a:cubicBezTo>
                    <a:pt x="2059489" y="137920"/>
                    <a:pt x="2045914" y="130218"/>
                    <a:pt x="2017189" y="145025"/>
                  </a:cubicBezTo>
                  <a:cubicBezTo>
                    <a:pt x="2012422" y="147105"/>
                    <a:pt x="2005209" y="151387"/>
                    <a:pt x="2000928" y="144173"/>
                  </a:cubicBezTo>
                  <a:cubicBezTo>
                    <a:pt x="1994690" y="129868"/>
                    <a:pt x="1985032" y="136352"/>
                    <a:pt x="1975375" y="142835"/>
                  </a:cubicBezTo>
                  <a:cubicBezTo>
                    <a:pt x="1963273" y="151524"/>
                    <a:pt x="1946527" y="159965"/>
                    <a:pt x="1936627" y="171098"/>
                  </a:cubicBezTo>
                  <a:cubicBezTo>
                    <a:pt x="1874662" y="242415"/>
                    <a:pt x="1796923" y="303584"/>
                    <a:pt x="1746086" y="384803"/>
                  </a:cubicBezTo>
                  <a:cubicBezTo>
                    <a:pt x="1730933" y="407309"/>
                    <a:pt x="1713700" y="425046"/>
                    <a:pt x="1696467" y="442785"/>
                  </a:cubicBezTo>
                  <a:cubicBezTo>
                    <a:pt x="1689132" y="449390"/>
                    <a:pt x="1679596" y="453550"/>
                    <a:pt x="1670670" y="446093"/>
                  </a:cubicBezTo>
                  <a:cubicBezTo>
                    <a:pt x="1661744" y="438637"/>
                    <a:pt x="1671400" y="432153"/>
                    <a:pt x="1674086" y="425302"/>
                  </a:cubicBezTo>
                  <a:cubicBezTo>
                    <a:pt x="1690214" y="384208"/>
                    <a:pt x="1704139" y="340668"/>
                    <a:pt x="1706449" y="296519"/>
                  </a:cubicBezTo>
                  <a:cubicBezTo>
                    <a:pt x="1707544" y="275606"/>
                    <a:pt x="1696294" y="268028"/>
                    <a:pt x="1680641" y="255560"/>
                  </a:cubicBezTo>
                  <a:cubicBezTo>
                    <a:pt x="1640287" y="225488"/>
                    <a:pt x="1612912" y="259005"/>
                    <a:pt x="1584063" y="276135"/>
                  </a:cubicBezTo>
                  <a:cubicBezTo>
                    <a:pt x="1557539" y="293386"/>
                    <a:pt x="1537495" y="320297"/>
                    <a:pt x="1528702" y="354786"/>
                  </a:cubicBezTo>
                  <a:cubicBezTo>
                    <a:pt x="1526013" y="361635"/>
                    <a:pt x="1520760" y="373011"/>
                    <a:pt x="1513793" y="372645"/>
                  </a:cubicBezTo>
                  <a:cubicBezTo>
                    <a:pt x="1476623" y="370701"/>
                    <a:pt x="1465629" y="402745"/>
                    <a:pt x="1443628" y="422562"/>
                  </a:cubicBezTo>
                  <a:lnTo>
                    <a:pt x="1385451" y="474969"/>
                  </a:lnTo>
                  <a:lnTo>
                    <a:pt x="1389264" y="466731"/>
                  </a:lnTo>
                  <a:cubicBezTo>
                    <a:pt x="1389881" y="463498"/>
                    <a:pt x="1389604" y="461436"/>
                    <a:pt x="1389604" y="461436"/>
                  </a:cubicBezTo>
                  <a:cubicBezTo>
                    <a:pt x="1381357" y="462539"/>
                    <a:pt x="1374214" y="471894"/>
                    <a:pt x="1365965" y="472998"/>
                  </a:cubicBezTo>
                  <a:cubicBezTo>
                    <a:pt x="1341223" y="476308"/>
                    <a:pt x="1309337" y="488973"/>
                    <a:pt x="1346159" y="450451"/>
                  </a:cubicBezTo>
                  <a:cubicBezTo>
                    <a:pt x="1270306" y="510992"/>
                    <a:pt x="1218094" y="559971"/>
                    <a:pt x="1175234" y="616098"/>
                  </a:cubicBezTo>
                  <a:lnTo>
                    <a:pt x="1172103" y="619213"/>
                  </a:lnTo>
                  <a:lnTo>
                    <a:pt x="1168190" y="617260"/>
                  </a:lnTo>
                  <a:lnTo>
                    <a:pt x="1165664" y="613612"/>
                  </a:lnTo>
                  <a:lnTo>
                    <a:pt x="1026507" y="767497"/>
                  </a:lnTo>
                  <a:lnTo>
                    <a:pt x="1024796" y="764304"/>
                  </a:lnTo>
                  <a:cubicBezTo>
                    <a:pt x="1024742" y="758013"/>
                    <a:pt x="1031646" y="750790"/>
                    <a:pt x="1024633" y="745430"/>
                  </a:cubicBezTo>
                  <a:cubicBezTo>
                    <a:pt x="978458" y="776804"/>
                    <a:pt x="955924" y="796616"/>
                    <a:pt x="926247" y="825782"/>
                  </a:cubicBezTo>
                  <a:cubicBezTo>
                    <a:pt x="904816" y="853845"/>
                    <a:pt x="875136" y="883013"/>
                    <a:pt x="831171" y="930888"/>
                  </a:cubicBezTo>
                  <a:cubicBezTo>
                    <a:pt x="833378" y="947390"/>
                    <a:pt x="795453" y="977659"/>
                    <a:pt x="775125" y="1013974"/>
                  </a:cubicBezTo>
                  <a:cubicBezTo>
                    <a:pt x="781165" y="996369"/>
                    <a:pt x="780061" y="988117"/>
                    <a:pt x="757526" y="1007930"/>
                  </a:cubicBezTo>
                  <a:cubicBezTo>
                    <a:pt x="752307" y="1015977"/>
                    <a:pt x="746219" y="1024403"/>
                    <a:pt x="739545" y="1033104"/>
                  </a:cubicBezTo>
                  <a:lnTo>
                    <a:pt x="720415" y="1056975"/>
                  </a:lnTo>
                  <a:lnTo>
                    <a:pt x="727056" y="1062363"/>
                  </a:lnTo>
                  <a:lnTo>
                    <a:pt x="697362" y="1101474"/>
                  </a:lnTo>
                  <a:cubicBezTo>
                    <a:pt x="652339" y="1155921"/>
                    <a:pt x="596428" y="1216512"/>
                    <a:pt x="589906" y="1261122"/>
                  </a:cubicBezTo>
                  <a:lnTo>
                    <a:pt x="564287" y="1282718"/>
                  </a:lnTo>
                  <a:lnTo>
                    <a:pt x="560995" y="1280339"/>
                  </a:lnTo>
                  <a:cubicBezTo>
                    <a:pt x="546103" y="1268477"/>
                    <a:pt x="529002" y="1256499"/>
                    <a:pt x="514111" y="1244637"/>
                  </a:cubicBezTo>
                  <a:cubicBezTo>
                    <a:pt x="507715" y="1239868"/>
                    <a:pt x="499106" y="1234986"/>
                    <a:pt x="496433" y="1243712"/>
                  </a:cubicBezTo>
                  <a:cubicBezTo>
                    <a:pt x="490857" y="1265586"/>
                    <a:pt x="472947" y="1269082"/>
                    <a:pt x="459107" y="1279439"/>
                  </a:cubicBezTo>
                  <a:cubicBezTo>
                    <a:pt x="454457" y="1283630"/>
                    <a:pt x="445155" y="1292009"/>
                    <a:pt x="451552" y="1296776"/>
                  </a:cubicBezTo>
                  <a:cubicBezTo>
                    <a:pt x="470633" y="1313290"/>
                    <a:pt x="447840" y="1325398"/>
                    <a:pt x="449470" y="1336565"/>
                  </a:cubicBezTo>
                  <a:cubicBezTo>
                    <a:pt x="452386" y="1365534"/>
                    <a:pt x="428656" y="1353208"/>
                    <a:pt x="419470" y="1359377"/>
                  </a:cubicBezTo>
                  <a:cubicBezTo>
                    <a:pt x="403653" y="1365200"/>
                    <a:pt x="392257" y="1371253"/>
                    <a:pt x="397961" y="1389283"/>
                  </a:cubicBezTo>
                  <a:cubicBezTo>
                    <a:pt x="399824" y="1396031"/>
                    <a:pt x="397151" y="1404758"/>
                    <a:pt x="390406" y="1406621"/>
                  </a:cubicBezTo>
                  <a:cubicBezTo>
                    <a:pt x="367960" y="1412095"/>
                    <a:pt x="357964" y="1433737"/>
                    <a:pt x="341800" y="1446192"/>
                  </a:cubicBezTo>
                  <a:cubicBezTo>
                    <a:pt x="332614" y="1452360"/>
                    <a:pt x="323080" y="1465161"/>
                    <a:pt x="313071" y="1444689"/>
                  </a:cubicBezTo>
                  <a:cubicBezTo>
                    <a:pt x="311209" y="1437941"/>
                    <a:pt x="295623" y="1439342"/>
                    <a:pt x="294813" y="1454815"/>
                  </a:cubicBezTo>
                  <a:cubicBezTo>
                    <a:pt x="296793" y="1459352"/>
                    <a:pt x="296563" y="1463773"/>
                    <a:pt x="292026" y="1465753"/>
                  </a:cubicBezTo>
                  <a:cubicBezTo>
                    <a:pt x="271327" y="1480184"/>
                    <a:pt x="250629" y="1494617"/>
                    <a:pt x="236212" y="1516029"/>
                  </a:cubicBezTo>
                  <a:cubicBezTo>
                    <a:pt x="224122" y="1535344"/>
                    <a:pt x="222503" y="1566291"/>
                    <a:pt x="189239" y="1566766"/>
                  </a:cubicBezTo>
                  <a:cubicBezTo>
                    <a:pt x="184820" y="1566536"/>
                    <a:pt x="182261" y="1573052"/>
                    <a:pt x="179820" y="1577357"/>
                  </a:cubicBezTo>
                  <a:cubicBezTo>
                    <a:pt x="149820" y="1600169"/>
                    <a:pt x="136687" y="1639380"/>
                    <a:pt x="104708" y="1657656"/>
                  </a:cubicBezTo>
                  <a:cubicBezTo>
                    <a:pt x="79589" y="1671857"/>
                    <a:pt x="67499" y="1691172"/>
                    <a:pt x="59481" y="1717351"/>
                  </a:cubicBezTo>
                  <a:cubicBezTo>
                    <a:pt x="46581" y="1752141"/>
                    <a:pt x="40078" y="1791698"/>
                    <a:pt x="18570" y="1821604"/>
                  </a:cubicBezTo>
                  <a:cubicBezTo>
                    <a:pt x="1712" y="1847321"/>
                    <a:pt x="-6188" y="1871289"/>
                    <a:pt x="5681" y="1898509"/>
                  </a:cubicBezTo>
                  <a:cubicBezTo>
                    <a:pt x="23361" y="1899435"/>
                    <a:pt x="32664" y="1891055"/>
                    <a:pt x="38009" y="1873602"/>
                  </a:cubicBezTo>
                  <a:cubicBezTo>
                    <a:pt x="49740" y="1818803"/>
                    <a:pt x="74383" y="1771328"/>
                    <a:pt x="120432" y="1738273"/>
                  </a:cubicBezTo>
                  <a:cubicBezTo>
                    <a:pt x="131944" y="1730009"/>
                    <a:pt x="135312" y="1708021"/>
                    <a:pt x="148454" y="1710926"/>
                  </a:cubicBezTo>
                  <a:cubicBezTo>
                    <a:pt x="194516" y="1719985"/>
                    <a:pt x="183802" y="1670661"/>
                    <a:pt x="206479" y="1660765"/>
                  </a:cubicBezTo>
                  <a:cubicBezTo>
                    <a:pt x="202162" y="1616207"/>
                    <a:pt x="251589" y="1603278"/>
                    <a:pt x="262279" y="1568373"/>
                  </a:cubicBezTo>
                  <a:cubicBezTo>
                    <a:pt x="264837" y="1561857"/>
                    <a:pt x="273792" y="1560109"/>
                    <a:pt x="282516" y="1562782"/>
                  </a:cubicBezTo>
                  <a:cubicBezTo>
                    <a:pt x="297870" y="1565803"/>
                    <a:pt x="313107" y="1571033"/>
                    <a:pt x="330670" y="1574169"/>
                  </a:cubicBezTo>
                  <a:cubicBezTo>
                    <a:pt x="302070" y="1612569"/>
                    <a:pt x="280330" y="1646897"/>
                    <a:pt x="262779" y="1685876"/>
                  </a:cubicBezTo>
                  <a:cubicBezTo>
                    <a:pt x="259990" y="1696814"/>
                    <a:pt x="253014" y="1703097"/>
                    <a:pt x="243943" y="1707057"/>
                  </a:cubicBezTo>
                  <a:cubicBezTo>
                    <a:pt x="225685" y="1717183"/>
                    <a:pt x="200914" y="1724753"/>
                    <a:pt x="188938" y="1741859"/>
                  </a:cubicBezTo>
                  <a:cubicBezTo>
                    <a:pt x="172312" y="1763154"/>
                    <a:pt x="151382" y="1782008"/>
                    <a:pt x="132662" y="1800977"/>
                  </a:cubicBezTo>
                  <a:cubicBezTo>
                    <a:pt x="104582" y="1829431"/>
                    <a:pt x="79701" y="1860269"/>
                    <a:pt x="56157" y="1892007"/>
                  </a:cubicBezTo>
                  <a:lnTo>
                    <a:pt x="12025" y="1954158"/>
                  </a:lnTo>
                  <a:lnTo>
                    <a:pt x="1447765" y="3159756"/>
                  </a:lnTo>
                  <a:lnTo>
                    <a:pt x="1457703" y="3149448"/>
                  </a:lnTo>
                  <a:cubicBezTo>
                    <a:pt x="1491413" y="3114909"/>
                    <a:pt x="1523725" y="3079126"/>
                    <a:pt x="1549277" y="3038305"/>
                  </a:cubicBezTo>
                  <a:cubicBezTo>
                    <a:pt x="1564509" y="3015681"/>
                    <a:pt x="1581832" y="2997851"/>
                    <a:pt x="1599155" y="2980020"/>
                  </a:cubicBezTo>
                  <a:cubicBezTo>
                    <a:pt x="1606528" y="2973380"/>
                    <a:pt x="1616113" y="2969198"/>
                    <a:pt x="1625087" y="2976694"/>
                  </a:cubicBezTo>
                  <a:cubicBezTo>
                    <a:pt x="1634060" y="2984189"/>
                    <a:pt x="1624353" y="2990707"/>
                    <a:pt x="1621652" y="2997594"/>
                  </a:cubicBezTo>
                  <a:cubicBezTo>
                    <a:pt x="1605440" y="3038903"/>
                    <a:pt x="1591442" y="3082670"/>
                    <a:pt x="1589120" y="3127050"/>
                  </a:cubicBezTo>
                  <a:cubicBezTo>
                    <a:pt x="1588020" y="3148072"/>
                    <a:pt x="1599329" y="3155690"/>
                    <a:pt x="1615064" y="3168223"/>
                  </a:cubicBezTo>
                  <a:cubicBezTo>
                    <a:pt x="1655629" y="3198453"/>
                    <a:pt x="1683146" y="3164760"/>
                    <a:pt x="1712146" y="3147541"/>
                  </a:cubicBezTo>
                  <a:cubicBezTo>
                    <a:pt x="1738809" y="3130200"/>
                    <a:pt x="1758958" y="3103148"/>
                    <a:pt x="1767797" y="3068478"/>
                  </a:cubicBezTo>
                  <a:cubicBezTo>
                    <a:pt x="1770499" y="3061593"/>
                    <a:pt x="1775780" y="3050158"/>
                    <a:pt x="1782784" y="3050526"/>
                  </a:cubicBezTo>
                  <a:cubicBezTo>
                    <a:pt x="1820148" y="3052481"/>
                    <a:pt x="1831199" y="3020269"/>
                    <a:pt x="1853315" y="3000348"/>
                  </a:cubicBezTo>
                  <a:lnTo>
                    <a:pt x="1911796" y="2947667"/>
                  </a:lnTo>
                  <a:lnTo>
                    <a:pt x="1907963" y="2955948"/>
                  </a:lnTo>
                  <a:cubicBezTo>
                    <a:pt x="1907343" y="2959198"/>
                    <a:pt x="1907621" y="2961271"/>
                    <a:pt x="1907621" y="2961271"/>
                  </a:cubicBezTo>
                  <a:cubicBezTo>
                    <a:pt x="1915911" y="2960162"/>
                    <a:pt x="1923092" y="2950759"/>
                    <a:pt x="1931384" y="2949649"/>
                  </a:cubicBezTo>
                  <a:cubicBezTo>
                    <a:pt x="1956255" y="2946321"/>
                    <a:pt x="1988307" y="2933591"/>
                    <a:pt x="1951294" y="2972313"/>
                  </a:cubicBezTo>
                  <a:cubicBezTo>
                    <a:pt x="2027542" y="2911456"/>
                    <a:pt x="2080028" y="2862221"/>
                    <a:pt x="2123112" y="2805801"/>
                  </a:cubicBezTo>
                  <a:lnTo>
                    <a:pt x="2126259" y="2802670"/>
                  </a:lnTo>
                  <a:lnTo>
                    <a:pt x="2130193" y="2804633"/>
                  </a:lnTo>
                  <a:lnTo>
                    <a:pt x="2132732" y="2808300"/>
                  </a:lnTo>
                  <a:lnTo>
                    <a:pt x="2272616" y="2653611"/>
                  </a:lnTo>
                  <a:lnTo>
                    <a:pt x="2274336" y="2656821"/>
                  </a:lnTo>
                  <a:cubicBezTo>
                    <a:pt x="2274390" y="2663144"/>
                    <a:pt x="2267450" y="2670406"/>
                    <a:pt x="2274500" y="2675793"/>
                  </a:cubicBezTo>
                  <a:cubicBezTo>
                    <a:pt x="2320916" y="2644256"/>
                    <a:pt x="2343568" y="2624340"/>
                    <a:pt x="2373400" y="2595021"/>
                  </a:cubicBezTo>
                  <a:cubicBezTo>
                    <a:pt x="2394943" y="2566812"/>
                    <a:pt x="2424778" y="2537491"/>
                    <a:pt x="2468973" y="2489366"/>
                  </a:cubicBezTo>
                  <a:cubicBezTo>
                    <a:pt x="2466754" y="2472778"/>
                    <a:pt x="2504877" y="2442351"/>
                    <a:pt x="2525311" y="2405846"/>
                  </a:cubicBezTo>
                  <a:cubicBezTo>
                    <a:pt x="2519240" y="2423543"/>
                    <a:pt x="2520349" y="2431838"/>
                    <a:pt x="2543002" y="2411921"/>
                  </a:cubicBezTo>
                  <a:cubicBezTo>
                    <a:pt x="2548249" y="2403832"/>
                    <a:pt x="2554369" y="2395363"/>
                    <a:pt x="2561077" y="2386616"/>
                  </a:cubicBezTo>
                  <a:lnTo>
                    <a:pt x="2580307" y="2362620"/>
                  </a:lnTo>
                  <a:lnTo>
                    <a:pt x="2564530" y="2349819"/>
                  </a:lnTo>
                  <a:lnTo>
                    <a:pt x="2593572" y="2311566"/>
                  </a:lnTo>
                  <a:cubicBezTo>
                    <a:pt x="2638360" y="2257401"/>
                    <a:pt x="2693981" y="2197126"/>
                    <a:pt x="2700470" y="2152748"/>
                  </a:cubicBezTo>
                  <a:lnTo>
                    <a:pt x="2725955" y="2131264"/>
                  </a:lnTo>
                  <a:lnTo>
                    <a:pt x="2729230" y="2133630"/>
                  </a:lnTo>
                  <a:cubicBezTo>
                    <a:pt x="2744044" y="2145431"/>
                    <a:pt x="2761056" y="2157347"/>
                    <a:pt x="2775870" y="2169147"/>
                  </a:cubicBezTo>
                  <a:cubicBezTo>
                    <a:pt x="2782233" y="2173891"/>
                    <a:pt x="2790797" y="2178748"/>
                    <a:pt x="2793457" y="2170067"/>
                  </a:cubicBezTo>
                  <a:cubicBezTo>
                    <a:pt x="2799003" y="2148307"/>
                    <a:pt x="2816820" y="2144829"/>
                    <a:pt x="2830587" y="2134526"/>
                  </a:cubicBezTo>
                  <a:cubicBezTo>
                    <a:pt x="2835214" y="2130357"/>
                    <a:pt x="2844467" y="2122021"/>
                    <a:pt x="2838104" y="2117279"/>
                  </a:cubicBezTo>
                  <a:cubicBezTo>
                    <a:pt x="2819122" y="2100851"/>
                    <a:pt x="2841796" y="2088806"/>
                    <a:pt x="2840175" y="2077696"/>
                  </a:cubicBezTo>
                  <a:cubicBezTo>
                    <a:pt x="2837274" y="2048878"/>
                    <a:pt x="2860880" y="2061140"/>
                    <a:pt x="2870019" y="2055003"/>
                  </a:cubicBezTo>
                  <a:cubicBezTo>
                    <a:pt x="2885753" y="2049211"/>
                    <a:pt x="2897091" y="2043189"/>
                    <a:pt x="2891416" y="2025253"/>
                  </a:cubicBezTo>
                  <a:cubicBezTo>
                    <a:pt x="2889563" y="2018540"/>
                    <a:pt x="2892221" y="2009859"/>
                    <a:pt x="2898932" y="2008005"/>
                  </a:cubicBezTo>
                  <a:cubicBezTo>
                    <a:pt x="2921261" y="2002559"/>
                    <a:pt x="2931205" y="1981030"/>
                    <a:pt x="2947285" y="1968640"/>
                  </a:cubicBezTo>
                  <a:cubicBezTo>
                    <a:pt x="2956424" y="1962504"/>
                    <a:pt x="2965908" y="1949770"/>
                    <a:pt x="2975865" y="1970135"/>
                  </a:cubicBezTo>
                  <a:cubicBezTo>
                    <a:pt x="2977717" y="1976848"/>
                    <a:pt x="2993222" y="1975454"/>
                    <a:pt x="2994028" y="1960062"/>
                  </a:cubicBezTo>
                  <a:cubicBezTo>
                    <a:pt x="2992058" y="1955548"/>
                    <a:pt x="2992287" y="1951151"/>
                    <a:pt x="2996800" y="1949181"/>
                  </a:cubicBezTo>
                  <a:cubicBezTo>
                    <a:pt x="3017392" y="1934824"/>
                    <a:pt x="3037982" y="1920466"/>
                    <a:pt x="3052325" y="1899166"/>
                  </a:cubicBezTo>
                  <a:cubicBezTo>
                    <a:pt x="3064351" y="1879951"/>
                    <a:pt x="3065962" y="1849165"/>
                    <a:pt x="3099054" y="1848692"/>
                  </a:cubicBezTo>
                  <a:cubicBezTo>
                    <a:pt x="3103450" y="1848922"/>
                    <a:pt x="3105995" y="1842440"/>
                    <a:pt x="3108423" y="1838156"/>
                  </a:cubicBezTo>
                  <a:cubicBezTo>
                    <a:pt x="3138267" y="1815463"/>
                    <a:pt x="3151332" y="1776456"/>
                    <a:pt x="3183145" y="1758275"/>
                  </a:cubicBezTo>
                  <a:cubicBezTo>
                    <a:pt x="3208133" y="1744148"/>
                    <a:pt x="3220160" y="1724933"/>
                    <a:pt x="3228137" y="1698890"/>
                  </a:cubicBezTo>
                  <a:cubicBezTo>
                    <a:pt x="3240969" y="1664281"/>
                    <a:pt x="3247438" y="1624930"/>
                    <a:pt x="3268835" y="1595179"/>
                  </a:cubicBezTo>
                  <a:cubicBezTo>
                    <a:pt x="3285605" y="1569596"/>
                    <a:pt x="3293464" y="1545753"/>
                    <a:pt x="3281656" y="1518674"/>
                  </a:cubicBezTo>
                  <a:cubicBezTo>
                    <a:pt x="3264069" y="1517753"/>
                    <a:pt x="3254815" y="1526089"/>
                    <a:pt x="3249497" y="1543451"/>
                  </a:cubicBezTo>
                  <a:cubicBezTo>
                    <a:pt x="3237827" y="1597966"/>
                    <a:pt x="3213312" y="1645194"/>
                    <a:pt x="3167502" y="1678076"/>
                  </a:cubicBezTo>
                  <a:cubicBezTo>
                    <a:pt x="3156051" y="1686297"/>
                    <a:pt x="3152700" y="1708172"/>
                    <a:pt x="3139626" y="1705282"/>
                  </a:cubicBezTo>
                  <a:cubicBezTo>
                    <a:pt x="3093804" y="1696270"/>
                    <a:pt x="3104462" y="1745338"/>
                    <a:pt x="3081903" y="1755182"/>
                  </a:cubicBezTo>
                  <a:cubicBezTo>
                    <a:pt x="3086197" y="1799508"/>
                    <a:pt x="3037028" y="1812370"/>
                    <a:pt x="3026392" y="1847094"/>
                  </a:cubicBezTo>
                  <a:cubicBezTo>
                    <a:pt x="3023848" y="1853576"/>
                    <a:pt x="3014940" y="1855315"/>
                    <a:pt x="3006261" y="1852655"/>
                  </a:cubicBezTo>
                  <a:cubicBezTo>
                    <a:pt x="2990987" y="1849651"/>
                    <a:pt x="2975829" y="1844447"/>
                    <a:pt x="2958357" y="1841328"/>
                  </a:cubicBezTo>
                  <a:cubicBezTo>
                    <a:pt x="2986809" y="1803128"/>
                    <a:pt x="3008435" y="1768978"/>
                    <a:pt x="3025896" y="1730201"/>
                  </a:cubicBezTo>
                  <a:cubicBezTo>
                    <a:pt x="3028670" y="1719321"/>
                    <a:pt x="3035610" y="1713070"/>
                    <a:pt x="3044634" y="1709131"/>
                  </a:cubicBezTo>
                  <a:cubicBezTo>
                    <a:pt x="3062796" y="1699058"/>
                    <a:pt x="3087439" y="1691527"/>
                    <a:pt x="3099352" y="1674510"/>
                  </a:cubicBezTo>
                  <a:cubicBezTo>
                    <a:pt x="3115892" y="1653325"/>
                    <a:pt x="3136713" y="1634569"/>
                    <a:pt x="3155336" y="1615699"/>
                  </a:cubicBezTo>
                  <a:cubicBezTo>
                    <a:pt x="3211205" y="1559086"/>
                    <a:pt x="3254343" y="1492989"/>
                    <a:pt x="3299565" y="1429205"/>
                  </a:cubicBezTo>
                  <a:cubicBezTo>
                    <a:pt x="3316220" y="1405822"/>
                    <a:pt x="3313204" y="1379203"/>
                    <a:pt x="3294339" y="1360575"/>
                  </a:cubicBezTo>
                  <a:cubicBezTo>
                    <a:pt x="3277557" y="1344262"/>
                    <a:pt x="3280792" y="1324586"/>
                    <a:pt x="3270490" y="1310817"/>
                  </a:cubicBezTo>
                  <a:cubicBezTo>
                    <a:pt x="3243522" y="1278536"/>
                    <a:pt x="3289343" y="1287548"/>
                    <a:pt x="3290148" y="1272156"/>
                  </a:cubicBezTo>
                  <a:cubicBezTo>
                    <a:pt x="3292692" y="1265672"/>
                    <a:pt x="3297319" y="1261505"/>
                    <a:pt x="3299863" y="1255023"/>
                  </a:cubicBezTo>
                  <a:cubicBezTo>
                    <a:pt x="3312121" y="1231410"/>
                    <a:pt x="3324263" y="1209994"/>
                    <a:pt x="3347169" y="1193552"/>
                  </a:cubicBezTo>
                  <a:cubicBezTo>
                    <a:pt x="3354108" y="1187301"/>
                    <a:pt x="3356768" y="1178619"/>
                    <a:pt x="3363708" y="1172368"/>
                  </a:cubicBezTo>
                  <a:cubicBezTo>
                    <a:pt x="3391585" y="1145163"/>
                    <a:pt x="3381042" y="1093894"/>
                    <a:pt x="3419680" y="1071661"/>
                  </a:cubicBezTo>
                  <a:cubicBezTo>
                    <a:pt x="3421993" y="1069577"/>
                    <a:pt x="3424422" y="1065293"/>
                    <a:pt x="3422338" y="1062980"/>
                  </a:cubicBezTo>
                  <a:cubicBezTo>
                    <a:pt x="3412383" y="1042613"/>
                    <a:pt x="3430776" y="1028141"/>
                    <a:pt x="3436093" y="1010780"/>
                  </a:cubicBezTo>
                  <a:cubicBezTo>
                    <a:pt x="3438751" y="1002099"/>
                    <a:pt x="3445922" y="991448"/>
                    <a:pt x="3437128" y="990987"/>
                  </a:cubicBezTo>
                  <a:cubicBezTo>
                    <a:pt x="3419426" y="992267"/>
                    <a:pt x="3409584" y="969702"/>
                    <a:pt x="3391422" y="979776"/>
                  </a:cubicBezTo>
                  <a:cubicBezTo>
                    <a:pt x="3388994" y="984059"/>
                    <a:pt x="3386566" y="988341"/>
                    <a:pt x="3390846" y="990772"/>
                  </a:cubicBezTo>
                  <a:cubicBezTo>
                    <a:pt x="3416652" y="1003148"/>
                    <a:pt x="3396291" y="1013106"/>
                    <a:pt x="3387037" y="1021442"/>
                  </a:cubicBezTo>
                  <a:cubicBezTo>
                    <a:pt x="3377783" y="1029777"/>
                    <a:pt x="3377438" y="1036375"/>
                    <a:pt x="3381260" y="1047600"/>
                  </a:cubicBezTo>
                  <a:cubicBezTo>
                    <a:pt x="3384851" y="1063223"/>
                    <a:pt x="3361371" y="1090660"/>
                    <a:pt x="3346212" y="1085456"/>
                  </a:cubicBezTo>
                  <a:cubicBezTo>
                    <a:pt x="3337534" y="1082798"/>
                    <a:pt x="3322374" y="1077594"/>
                    <a:pt x="3336371" y="1062891"/>
                  </a:cubicBezTo>
                  <a:cubicBezTo>
                    <a:pt x="3345626" y="1054555"/>
                    <a:pt x="3341689" y="1045528"/>
                    <a:pt x="3340066" y="1034420"/>
                  </a:cubicBezTo>
                  <a:cubicBezTo>
                    <a:pt x="3337049" y="1007801"/>
                    <a:pt x="3351621" y="982103"/>
                    <a:pt x="3357398" y="955946"/>
                  </a:cubicBezTo>
                  <a:cubicBezTo>
                    <a:pt x="3360288" y="942867"/>
                    <a:pt x="3379843" y="948300"/>
                    <a:pt x="3391180" y="942278"/>
                  </a:cubicBezTo>
                  <a:cubicBezTo>
                    <a:pt x="3427275" y="926526"/>
                    <a:pt x="3430394" y="909049"/>
                    <a:pt x="3398799" y="880935"/>
                  </a:cubicBezTo>
                  <a:cubicBezTo>
                    <a:pt x="3398799" y="880935"/>
                    <a:pt x="3396831" y="876423"/>
                    <a:pt x="3394632" y="876308"/>
                  </a:cubicBezTo>
                  <a:cubicBezTo>
                    <a:pt x="3403886" y="867972"/>
                    <a:pt x="3410137" y="874914"/>
                    <a:pt x="3414302" y="879542"/>
                  </a:cubicBezTo>
                  <a:cubicBezTo>
                    <a:pt x="3422751" y="886600"/>
                    <a:pt x="3429577" y="882546"/>
                    <a:pt x="3434434" y="873981"/>
                  </a:cubicBezTo>
                  <a:cubicBezTo>
                    <a:pt x="3439406" y="863216"/>
                    <a:pt x="3444609" y="848053"/>
                    <a:pt x="3431533" y="845163"/>
                  </a:cubicBezTo>
                  <a:cubicBezTo>
                    <a:pt x="3407581" y="839500"/>
                    <a:pt x="3408387" y="824107"/>
                    <a:pt x="3413590" y="808943"/>
                  </a:cubicBezTo>
                  <a:cubicBezTo>
                    <a:pt x="3420990" y="793896"/>
                    <a:pt x="3408605" y="777813"/>
                    <a:pt x="3417974" y="767277"/>
                  </a:cubicBezTo>
                  <a:cubicBezTo>
                    <a:pt x="3448394" y="733590"/>
                    <a:pt x="3468282" y="690530"/>
                    <a:pt x="3500902" y="656956"/>
                  </a:cubicBezTo>
                  <a:cubicBezTo>
                    <a:pt x="3516982" y="644568"/>
                    <a:pt x="3528894" y="627552"/>
                    <a:pt x="3534327" y="607990"/>
                  </a:cubicBezTo>
                  <a:cubicBezTo>
                    <a:pt x="3539414" y="595026"/>
                    <a:pt x="3551211" y="580208"/>
                    <a:pt x="3534200" y="568293"/>
                  </a:cubicBezTo>
                  <a:cubicBezTo>
                    <a:pt x="3517188" y="556377"/>
                    <a:pt x="3509558" y="575824"/>
                    <a:pt x="3498219" y="581844"/>
                  </a:cubicBezTo>
                  <a:cubicBezTo>
                    <a:pt x="3495906" y="583929"/>
                    <a:pt x="3495791" y="586129"/>
                    <a:pt x="3493478" y="588212"/>
                  </a:cubicBezTo>
                  <a:cubicBezTo>
                    <a:pt x="3464681" y="633011"/>
                    <a:pt x="3408454" y="654324"/>
                    <a:pt x="3392387" y="708608"/>
                  </a:cubicBezTo>
                  <a:cubicBezTo>
                    <a:pt x="3358491" y="724474"/>
                    <a:pt x="3335124" y="749712"/>
                    <a:pt x="3309562" y="774835"/>
                  </a:cubicBezTo>
                  <a:cubicBezTo>
                    <a:pt x="3307247" y="776918"/>
                    <a:pt x="3302851" y="776688"/>
                    <a:pt x="3298570" y="774259"/>
                  </a:cubicBezTo>
                  <a:cubicBezTo>
                    <a:pt x="3294404" y="769631"/>
                    <a:pt x="3296832" y="765348"/>
                    <a:pt x="3301344" y="763380"/>
                  </a:cubicBezTo>
                  <a:cubicBezTo>
                    <a:pt x="3310598" y="755044"/>
                    <a:pt x="3317768" y="744393"/>
                    <a:pt x="3316145" y="733285"/>
                  </a:cubicBezTo>
                  <a:cubicBezTo>
                    <a:pt x="3306879" y="699724"/>
                    <a:pt x="3325617" y="678653"/>
                    <a:pt x="3346439" y="659898"/>
                  </a:cubicBezTo>
                  <a:cubicBezTo>
                    <a:pt x="3383685" y="622157"/>
                    <a:pt x="3423245" y="582333"/>
                    <a:pt x="3447875" y="532905"/>
                  </a:cubicBezTo>
                  <a:cubicBezTo>
                    <a:pt x="3452848" y="522139"/>
                    <a:pt x="3464184" y="516119"/>
                    <a:pt x="3475521" y="510097"/>
                  </a:cubicBezTo>
                  <a:cubicBezTo>
                    <a:pt x="3516473" y="485779"/>
                    <a:pt x="3542728" y="447463"/>
                    <a:pt x="3568981" y="409145"/>
                  </a:cubicBezTo>
                  <a:cubicBezTo>
                    <a:pt x="3585521" y="387961"/>
                    <a:pt x="3575680" y="365396"/>
                    <a:pt x="3552073" y="353135"/>
                  </a:cubicBezTo>
                  <a:cubicBezTo>
                    <a:pt x="3545708" y="348393"/>
                    <a:pt x="3548137" y="344109"/>
                    <a:pt x="3546283" y="337398"/>
                  </a:cubicBezTo>
                  <a:cubicBezTo>
                    <a:pt x="3545817" y="325246"/>
                    <a:pt x="3543443" y="317955"/>
                    <a:pt x="3538351" y="315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7910D8FE-48E8-4631-92D5-279553595515}"/>
                </a:ext>
              </a:extLst>
            </p:cNvPr>
            <p:cNvGrpSpPr/>
            <p:nvPr/>
          </p:nvGrpSpPr>
          <p:grpSpPr>
            <a:xfrm>
              <a:off x="9734390" y="3413114"/>
              <a:ext cx="2117627" cy="3386226"/>
              <a:chOff x="8696322" y="2321169"/>
              <a:chExt cx="2438400" cy="3899163"/>
            </a:xfrm>
            <a:solidFill>
              <a:schemeClr val="bg1"/>
            </a:solidFill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5459FDE6-74D8-43CA-B194-10334534CCB6}"/>
                  </a:ext>
                </a:extLst>
              </p:cNvPr>
              <p:cNvSpPr/>
              <p:nvPr/>
            </p:nvSpPr>
            <p:spPr>
              <a:xfrm>
                <a:off x="8696322" y="3713599"/>
                <a:ext cx="2438400" cy="180975"/>
              </a:xfrm>
              <a:prstGeom prst="rect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D5DA9548-4F57-4796-9A52-14597220DF13}"/>
                  </a:ext>
                </a:extLst>
              </p:cNvPr>
              <p:cNvSpPr/>
              <p:nvPr/>
            </p:nvSpPr>
            <p:spPr>
              <a:xfrm>
                <a:off x="8696322" y="3954368"/>
                <a:ext cx="2438400" cy="2265964"/>
              </a:xfrm>
              <a:custGeom>
                <a:avLst/>
                <a:gdLst>
                  <a:gd name="connsiteX0" fmla="*/ 1205531 w 2438400"/>
                  <a:gd name="connsiteY0" fmla="*/ 1417321 h 2265964"/>
                  <a:gd name="connsiteX1" fmla="*/ 1074298 w 2438400"/>
                  <a:gd name="connsiteY1" fmla="*/ 1640419 h 2265964"/>
                  <a:gd name="connsiteX2" fmla="*/ 1218654 w 2438400"/>
                  <a:gd name="connsiteY2" fmla="*/ 1898510 h 2265964"/>
                  <a:gd name="connsiteX3" fmla="*/ 1358636 w 2438400"/>
                  <a:gd name="connsiteY3" fmla="*/ 1640419 h 2265964"/>
                  <a:gd name="connsiteX4" fmla="*/ 1205531 w 2438400"/>
                  <a:gd name="connsiteY4" fmla="*/ 1417321 h 2265964"/>
                  <a:gd name="connsiteX5" fmla="*/ 43 w 2438400"/>
                  <a:gd name="connsiteY5" fmla="*/ 0 h 2265964"/>
                  <a:gd name="connsiteX6" fmla="*/ 319561 w 2438400"/>
                  <a:gd name="connsiteY6" fmla="*/ 0 h 2265964"/>
                  <a:gd name="connsiteX7" fmla="*/ 693981 w 2438400"/>
                  <a:gd name="connsiteY7" fmla="*/ 0 h 2265964"/>
                  <a:gd name="connsiteX8" fmla="*/ 693981 w 2438400"/>
                  <a:gd name="connsiteY8" fmla="*/ 1 h 2265964"/>
                  <a:gd name="connsiteX9" fmla="*/ 1218654 w 2438400"/>
                  <a:gd name="connsiteY9" fmla="*/ 1 h 2265964"/>
                  <a:gd name="connsiteX10" fmla="*/ 1741540 w 2438400"/>
                  <a:gd name="connsiteY10" fmla="*/ 1 h 2265964"/>
                  <a:gd name="connsiteX11" fmla="*/ 1741540 w 2438400"/>
                  <a:gd name="connsiteY11" fmla="*/ 0 h 2265964"/>
                  <a:gd name="connsiteX12" fmla="*/ 2074618 w 2438400"/>
                  <a:gd name="connsiteY12" fmla="*/ 0 h 2265964"/>
                  <a:gd name="connsiteX13" fmla="*/ 2105322 w 2438400"/>
                  <a:gd name="connsiteY13" fmla="*/ 0 h 2265964"/>
                  <a:gd name="connsiteX14" fmla="*/ 2438400 w 2438400"/>
                  <a:gd name="connsiteY14" fmla="*/ 0 h 2265964"/>
                  <a:gd name="connsiteX15" fmla="*/ 2364034 w 2438400"/>
                  <a:gd name="connsiteY15" fmla="*/ 282925 h 2265964"/>
                  <a:gd name="connsiteX16" fmla="*/ 2107583 w 2438400"/>
                  <a:gd name="connsiteY16" fmla="*/ 352565 h 2265964"/>
                  <a:gd name="connsiteX17" fmla="*/ 2105322 w 2438400"/>
                  <a:gd name="connsiteY17" fmla="*/ 352662 h 2265964"/>
                  <a:gd name="connsiteX18" fmla="*/ 2105322 w 2438400"/>
                  <a:gd name="connsiteY18" fmla="*/ 353609 h 2265964"/>
                  <a:gd name="connsiteX19" fmla="*/ 2083070 w 2438400"/>
                  <a:gd name="connsiteY19" fmla="*/ 353609 h 2265964"/>
                  <a:gd name="connsiteX20" fmla="*/ 2074618 w 2438400"/>
                  <a:gd name="connsiteY20" fmla="*/ 353969 h 2265964"/>
                  <a:gd name="connsiteX21" fmla="*/ 2074618 w 2438400"/>
                  <a:gd name="connsiteY21" fmla="*/ 353609 h 2265964"/>
                  <a:gd name="connsiteX22" fmla="*/ 1741540 w 2438400"/>
                  <a:gd name="connsiteY22" fmla="*/ 353609 h 2265964"/>
                  <a:gd name="connsiteX23" fmla="*/ 1741540 w 2438400"/>
                  <a:gd name="connsiteY23" fmla="*/ 352891 h 2265964"/>
                  <a:gd name="connsiteX24" fmla="*/ 1718980 w 2438400"/>
                  <a:gd name="connsiteY24" fmla="*/ 354332 h 2265964"/>
                  <a:gd name="connsiteX25" fmla="*/ 1485494 w 2438400"/>
                  <a:gd name="connsiteY25" fmla="*/ 398077 h 2265964"/>
                  <a:gd name="connsiteX26" fmla="*/ 1577358 w 2438400"/>
                  <a:gd name="connsiteY26" fmla="*/ 1338582 h 2265964"/>
                  <a:gd name="connsiteX27" fmla="*/ 1218654 w 2438400"/>
                  <a:gd name="connsiteY27" fmla="*/ 2265964 h 2265964"/>
                  <a:gd name="connsiteX28" fmla="*/ 859949 w 2438400"/>
                  <a:gd name="connsiteY28" fmla="*/ 1338582 h 2265964"/>
                  <a:gd name="connsiteX29" fmla="*/ 951814 w 2438400"/>
                  <a:gd name="connsiteY29" fmla="*/ 398077 h 2265964"/>
                  <a:gd name="connsiteX30" fmla="*/ 718328 w 2438400"/>
                  <a:gd name="connsiteY30" fmla="*/ 354332 h 2265964"/>
                  <a:gd name="connsiteX31" fmla="*/ 693981 w 2438400"/>
                  <a:gd name="connsiteY31" fmla="*/ 352777 h 2265964"/>
                  <a:gd name="connsiteX32" fmla="*/ 693981 w 2438400"/>
                  <a:gd name="connsiteY32" fmla="*/ 353609 h 2265964"/>
                  <a:gd name="connsiteX33" fmla="*/ 319561 w 2438400"/>
                  <a:gd name="connsiteY33" fmla="*/ 353609 h 2265964"/>
                  <a:gd name="connsiteX34" fmla="*/ 255959 w 2438400"/>
                  <a:gd name="connsiteY34" fmla="*/ 349546 h 2265964"/>
                  <a:gd name="connsiteX35" fmla="*/ 74411 w 2438400"/>
                  <a:gd name="connsiteY35" fmla="*/ 284341 h 2265964"/>
                  <a:gd name="connsiteX36" fmla="*/ 43 w 2438400"/>
                  <a:gd name="connsiteY36" fmla="*/ 0 h 226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438400" h="2265964">
                    <a:moveTo>
                      <a:pt x="1205531" y="1417321"/>
                    </a:moveTo>
                    <a:cubicBezTo>
                      <a:pt x="1126792" y="1417321"/>
                      <a:pt x="1074298" y="1447943"/>
                      <a:pt x="1074298" y="1640419"/>
                    </a:cubicBezTo>
                    <a:cubicBezTo>
                      <a:pt x="1074298" y="1828519"/>
                      <a:pt x="1139914" y="1898510"/>
                      <a:pt x="1218654" y="1898510"/>
                    </a:cubicBezTo>
                    <a:cubicBezTo>
                      <a:pt x="1297393" y="1898510"/>
                      <a:pt x="1358636" y="1828519"/>
                      <a:pt x="1358636" y="1640419"/>
                    </a:cubicBezTo>
                    <a:cubicBezTo>
                      <a:pt x="1358636" y="1452316"/>
                      <a:pt x="1284270" y="1417321"/>
                      <a:pt x="1205531" y="1417321"/>
                    </a:cubicBezTo>
                    <a:close/>
                    <a:moveTo>
                      <a:pt x="43" y="0"/>
                    </a:moveTo>
                    <a:lnTo>
                      <a:pt x="319561" y="0"/>
                    </a:lnTo>
                    <a:lnTo>
                      <a:pt x="693981" y="0"/>
                    </a:lnTo>
                    <a:lnTo>
                      <a:pt x="693981" y="1"/>
                    </a:lnTo>
                    <a:lnTo>
                      <a:pt x="1218654" y="1"/>
                    </a:lnTo>
                    <a:lnTo>
                      <a:pt x="1741540" y="1"/>
                    </a:lnTo>
                    <a:lnTo>
                      <a:pt x="1741540" y="0"/>
                    </a:lnTo>
                    <a:lnTo>
                      <a:pt x="2074618" y="0"/>
                    </a:lnTo>
                    <a:lnTo>
                      <a:pt x="2105322" y="0"/>
                    </a:lnTo>
                    <a:lnTo>
                      <a:pt x="2438400" y="0"/>
                    </a:lnTo>
                    <a:cubicBezTo>
                      <a:pt x="2438400" y="0"/>
                      <a:pt x="2438400" y="200224"/>
                      <a:pt x="2364034" y="282925"/>
                    </a:cubicBezTo>
                    <a:cubicBezTo>
                      <a:pt x="2311542" y="339509"/>
                      <a:pt x="2207649" y="348213"/>
                      <a:pt x="2107583" y="352565"/>
                    </a:cubicBezTo>
                    <a:lnTo>
                      <a:pt x="2105322" y="352662"/>
                    </a:lnTo>
                    <a:lnTo>
                      <a:pt x="2105322" y="353609"/>
                    </a:lnTo>
                    <a:lnTo>
                      <a:pt x="2083070" y="353609"/>
                    </a:lnTo>
                    <a:lnTo>
                      <a:pt x="2074618" y="353969"/>
                    </a:lnTo>
                    <a:lnTo>
                      <a:pt x="2074618" y="353609"/>
                    </a:lnTo>
                    <a:lnTo>
                      <a:pt x="1741540" y="353609"/>
                    </a:lnTo>
                    <a:lnTo>
                      <a:pt x="1741540" y="352891"/>
                    </a:lnTo>
                    <a:lnTo>
                      <a:pt x="1718980" y="354332"/>
                    </a:lnTo>
                    <a:cubicBezTo>
                      <a:pt x="1618915" y="358706"/>
                      <a:pt x="1522677" y="358706"/>
                      <a:pt x="1485494" y="398077"/>
                    </a:cubicBezTo>
                    <a:cubicBezTo>
                      <a:pt x="1411130" y="476816"/>
                      <a:pt x="1577358" y="949255"/>
                      <a:pt x="1577358" y="1338582"/>
                    </a:cubicBezTo>
                    <a:cubicBezTo>
                      <a:pt x="1577358" y="1727908"/>
                      <a:pt x="1568609" y="2265964"/>
                      <a:pt x="1218654" y="2265964"/>
                    </a:cubicBezTo>
                    <a:cubicBezTo>
                      <a:pt x="868699" y="2265964"/>
                      <a:pt x="859949" y="1727908"/>
                      <a:pt x="859949" y="1338582"/>
                    </a:cubicBezTo>
                    <a:cubicBezTo>
                      <a:pt x="859949" y="949255"/>
                      <a:pt x="1026178" y="476816"/>
                      <a:pt x="951814" y="398077"/>
                    </a:cubicBezTo>
                    <a:cubicBezTo>
                      <a:pt x="914631" y="358706"/>
                      <a:pt x="818393" y="358706"/>
                      <a:pt x="718328" y="354332"/>
                    </a:cubicBezTo>
                    <a:lnTo>
                      <a:pt x="693981" y="352777"/>
                    </a:lnTo>
                    <a:lnTo>
                      <a:pt x="693981" y="353609"/>
                    </a:lnTo>
                    <a:lnTo>
                      <a:pt x="319561" y="353609"/>
                    </a:lnTo>
                    <a:lnTo>
                      <a:pt x="255959" y="349546"/>
                    </a:lnTo>
                    <a:cubicBezTo>
                      <a:pt x="182063" y="342575"/>
                      <a:pt x="113781" y="326991"/>
                      <a:pt x="74411" y="284341"/>
                    </a:cubicBezTo>
                    <a:cubicBezTo>
                      <a:pt x="-4328" y="201226"/>
                      <a:pt x="43" y="0"/>
                      <a:pt x="43" y="0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C3FD8780-FDB5-4F2E-9FA5-A039D89EC0DE}"/>
                  </a:ext>
                </a:extLst>
              </p:cNvPr>
              <p:cNvSpPr/>
              <p:nvPr/>
            </p:nvSpPr>
            <p:spPr>
              <a:xfrm>
                <a:off x="8696322" y="2321169"/>
                <a:ext cx="2438399" cy="1332636"/>
              </a:xfrm>
              <a:custGeom>
                <a:avLst/>
                <a:gdLst>
                  <a:gd name="connsiteX0" fmla="*/ 222110 w 2438399"/>
                  <a:gd name="connsiteY0" fmla="*/ 0 h 1332636"/>
                  <a:gd name="connsiteX1" fmla="*/ 498082 w 2438399"/>
                  <a:gd name="connsiteY1" fmla="*/ 0 h 1332636"/>
                  <a:gd name="connsiteX2" fmla="*/ 528349 w 2438399"/>
                  <a:gd name="connsiteY2" fmla="*/ 511288 h 1332636"/>
                  <a:gd name="connsiteX3" fmla="*/ 558616 w 2438399"/>
                  <a:gd name="connsiteY3" fmla="*/ 0 h 1332636"/>
                  <a:gd name="connsiteX4" fmla="*/ 777624 w 2438399"/>
                  <a:gd name="connsiteY4" fmla="*/ 0 h 1332636"/>
                  <a:gd name="connsiteX5" fmla="*/ 797729 w 2438399"/>
                  <a:gd name="connsiteY5" fmla="*/ 339628 h 1332636"/>
                  <a:gd name="connsiteX6" fmla="*/ 817834 w 2438399"/>
                  <a:gd name="connsiteY6" fmla="*/ 0 h 1332636"/>
                  <a:gd name="connsiteX7" fmla="*/ 1430091 w 2438399"/>
                  <a:gd name="connsiteY7" fmla="*/ 0 h 1332636"/>
                  <a:gd name="connsiteX8" fmla="*/ 1482451 w 2438399"/>
                  <a:gd name="connsiteY8" fmla="*/ 884503 h 1332636"/>
                  <a:gd name="connsiteX9" fmla="*/ 1534812 w 2438399"/>
                  <a:gd name="connsiteY9" fmla="*/ 0 h 1332636"/>
                  <a:gd name="connsiteX10" fmla="*/ 1906078 w 2438399"/>
                  <a:gd name="connsiteY10" fmla="*/ 0 h 1332636"/>
                  <a:gd name="connsiteX11" fmla="*/ 1936345 w 2438399"/>
                  <a:gd name="connsiteY11" fmla="*/ 511288 h 1332636"/>
                  <a:gd name="connsiteX12" fmla="*/ 1966612 w 2438399"/>
                  <a:gd name="connsiteY12" fmla="*/ 0 h 1332636"/>
                  <a:gd name="connsiteX13" fmla="*/ 2034510 w 2438399"/>
                  <a:gd name="connsiteY13" fmla="*/ 0 h 1332636"/>
                  <a:gd name="connsiteX14" fmla="*/ 2059806 w 2438399"/>
                  <a:gd name="connsiteY14" fmla="*/ 427303 h 1332636"/>
                  <a:gd name="connsiteX15" fmla="*/ 2085102 w 2438399"/>
                  <a:gd name="connsiteY15" fmla="*/ 0 h 1332636"/>
                  <a:gd name="connsiteX16" fmla="*/ 2216289 w 2438399"/>
                  <a:gd name="connsiteY16" fmla="*/ 0 h 1332636"/>
                  <a:gd name="connsiteX17" fmla="*/ 2438399 w 2438399"/>
                  <a:gd name="connsiteY17" fmla="*/ 222110 h 1332636"/>
                  <a:gd name="connsiteX18" fmla="*/ 2438399 w 2438399"/>
                  <a:gd name="connsiteY18" fmla="*/ 1332636 h 1332636"/>
                  <a:gd name="connsiteX19" fmla="*/ 0 w 2438399"/>
                  <a:gd name="connsiteY19" fmla="*/ 1332636 h 1332636"/>
                  <a:gd name="connsiteX20" fmla="*/ 0 w 2438399"/>
                  <a:gd name="connsiteY20" fmla="*/ 222110 h 1332636"/>
                  <a:gd name="connsiteX21" fmla="*/ 222110 w 2438399"/>
                  <a:gd name="connsiteY21" fmla="*/ 0 h 133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38399" h="1332636">
                    <a:moveTo>
                      <a:pt x="222110" y="0"/>
                    </a:moveTo>
                    <a:lnTo>
                      <a:pt x="498082" y="0"/>
                    </a:lnTo>
                    <a:lnTo>
                      <a:pt x="528349" y="511288"/>
                    </a:lnTo>
                    <a:lnTo>
                      <a:pt x="558616" y="0"/>
                    </a:lnTo>
                    <a:lnTo>
                      <a:pt x="777624" y="0"/>
                    </a:lnTo>
                    <a:lnTo>
                      <a:pt x="797729" y="339628"/>
                    </a:lnTo>
                    <a:lnTo>
                      <a:pt x="817834" y="0"/>
                    </a:lnTo>
                    <a:lnTo>
                      <a:pt x="1430091" y="0"/>
                    </a:lnTo>
                    <a:lnTo>
                      <a:pt x="1482451" y="884503"/>
                    </a:lnTo>
                    <a:lnTo>
                      <a:pt x="1534812" y="0"/>
                    </a:lnTo>
                    <a:lnTo>
                      <a:pt x="1906078" y="0"/>
                    </a:lnTo>
                    <a:lnTo>
                      <a:pt x="1936345" y="511288"/>
                    </a:lnTo>
                    <a:lnTo>
                      <a:pt x="1966612" y="0"/>
                    </a:lnTo>
                    <a:lnTo>
                      <a:pt x="2034510" y="0"/>
                    </a:lnTo>
                    <a:lnTo>
                      <a:pt x="2059806" y="427303"/>
                    </a:lnTo>
                    <a:lnTo>
                      <a:pt x="2085102" y="0"/>
                    </a:lnTo>
                    <a:lnTo>
                      <a:pt x="2216289" y="0"/>
                    </a:lnTo>
                    <a:cubicBezTo>
                      <a:pt x="2338957" y="0"/>
                      <a:pt x="2438399" y="99442"/>
                      <a:pt x="2438399" y="222110"/>
                    </a:cubicBezTo>
                    <a:lnTo>
                      <a:pt x="2438399" y="1332636"/>
                    </a:lnTo>
                    <a:lnTo>
                      <a:pt x="0" y="1332636"/>
                    </a:lnTo>
                    <a:lnTo>
                      <a:pt x="0" y="222110"/>
                    </a:lnTo>
                    <a:cubicBezTo>
                      <a:pt x="0" y="99442"/>
                      <a:pt x="99442" y="0"/>
                      <a:pt x="222110" y="0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7D6ED2-526C-431E-BA36-1CA131E782BA}"/>
              </a:ext>
            </a:extLst>
          </p:cNvPr>
          <p:cNvGrpSpPr/>
          <p:nvPr/>
        </p:nvGrpSpPr>
        <p:grpSpPr>
          <a:xfrm>
            <a:off x="523916" y="694605"/>
            <a:ext cx="2394923" cy="6002855"/>
            <a:chOff x="5244717" y="887494"/>
            <a:chExt cx="2394923" cy="600285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32AFC4-3DEF-4638-8093-6B200A7FEE5A}"/>
                </a:ext>
              </a:extLst>
            </p:cNvPr>
            <p:cNvSpPr/>
            <p:nvPr/>
          </p:nvSpPr>
          <p:spPr>
            <a:xfrm>
              <a:off x="5416329" y="1852762"/>
              <a:ext cx="2142030" cy="1720928"/>
            </a:xfrm>
            <a:custGeom>
              <a:avLst/>
              <a:gdLst>
                <a:gd name="connsiteX0" fmla="*/ 1197169 w 1197552"/>
                <a:gd name="connsiteY0" fmla="*/ 601671 h 962125"/>
                <a:gd name="connsiteX1" fmla="*/ 1188679 w 1197552"/>
                <a:gd name="connsiteY1" fmla="*/ 575141 h 962125"/>
                <a:gd name="connsiteX2" fmla="*/ 1053199 w 1197552"/>
                <a:gd name="connsiteY2" fmla="*/ 166224 h 962125"/>
                <a:gd name="connsiteX3" fmla="*/ 1026669 w 1197552"/>
                <a:gd name="connsiteY3" fmla="*/ 115994 h 962125"/>
                <a:gd name="connsiteX4" fmla="*/ 950970 w 1197552"/>
                <a:gd name="connsiteY4" fmla="*/ 69655 h 962125"/>
                <a:gd name="connsiteX5" fmla="*/ 790021 w 1197552"/>
                <a:gd name="connsiteY5" fmla="*/ 8459 h 962125"/>
                <a:gd name="connsiteX6" fmla="*/ 732363 w 1197552"/>
                <a:gd name="connsiteY6" fmla="*/ 2092 h 962125"/>
                <a:gd name="connsiteX7" fmla="*/ 734131 w 1197552"/>
                <a:gd name="connsiteY7" fmla="*/ 9166 h 962125"/>
                <a:gd name="connsiteX8" fmla="*/ 738376 w 1197552"/>
                <a:gd name="connsiteY8" fmla="*/ 29683 h 962125"/>
                <a:gd name="connsiteX9" fmla="*/ 707955 w 1197552"/>
                <a:gd name="connsiteY9" fmla="*/ 74253 h 962125"/>
                <a:gd name="connsiteX10" fmla="*/ 611032 w 1197552"/>
                <a:gd name="connsiteY10" fmla="*/ 105028 h 962125"/>
                <a:gd name="connsiteX11" fmla="*/ 560094 w 1197552"/>
                <a:gd name="connsiteY11" fmla="*/ 90879 h 962125"/>
                <a:gd name="connsiteX12" fmla="*/ 499252 w 1197552"/>
                <a:gd name="connsiteY12" fmla="*/ 41710 h 962125"/>
                <a:gd name="connsiteX13" fmla="*/ 495007 w 1197552"/>
                <a:gd name="connsiteY13" fmla="*/ 19425 h 962125"/>
                <a:gd name="connsiteX14" fmla="*/ 495007 w 1197552"/>
                <a:gd name="connsiteY14" fmla="*/ 16595 h 962125"/>
                <a:gd name="connsiteX15" fmla="*/ 474844 w 1197552"/>
                <a:gd name="connsiteY15" fmla="*/ 14472 h 962125"/>
                <a:gd name="connsiteX16" fmla="*/ 466354 w 1197552"/>
                <a:gd name="connsiteY16" fmla="*/ 20839 h 962125"/>
                <a:gd name="connsiteX17" fmla="*/ 297270 w 1197552"/>
                <a:gd name="connsiteY17" fmla="*/ 104321 h 962125"/>
                <a:gd name="connsiteX18" fmla="*/ 245271 w 1197552"/>
                <a:gd name="connsiteY18" fmla="*/ 136510 h 962125"/>
                <a:gd name="connsiteX19" fmla="*/ 179476 w 1197552"/>
                <a:gd name="connsiteY19" fmla="*/ 219992 h 962125"/>
                <a:gd name="connsiteX20" fmla="*/ 6854 w 1197552"/>
                <a:gd name="connsiteY20" fmla="*/ 533754 h 962125"/>
                <a:gd name="connsiteX21" fmla="*/ 10038 w 1197552"/>
                <a:gd name="connsiteY21" fmla="*/ 561345 h 962125"/>
                <a:gd name="connsiteX22" fmla="*/ 159313 w 1197552"/>
                <a:gd name="connsiteY22" fmla="*/ 642704 h 962125"/>
                <a:gd name="connsiteX23" fmla="*/ 167096 w 1197552"/>
                <a:gd name="connsiteY23" fmla="*/ 639166 h 962125"/>
                <a:gd name="connsiteX24" fmla="*/ 270740 w 1197552"/>
                <a:gd name="connsiteY24" fmla="*/ 568066 h 962125"/>
                <a:gd name="connsiteX25" fmla="*/ 287011 w 1197552"/>
                <a:gd name="connsiteY25" fmla="*/ 561699 h 962125"/>
                <a:gd name="connsiteX26" fmla="*/ 290549 w 1197552"/>
                <a:gd name="connsiteY26" fmla="*/ 592474 h 962125"/>
                <a:gd name="connsiteX27" fmla="*/ 294440 w 1197552"/>
                <a:gd name="connsiteY27" fmla="*/ 623248 h 962125"/>
                <a:gd name="connsiteX28" fmla="*/ 298331 w 1197552"/>
                <a:gd name="connsiteY28" fmla="*/ 662159 h 962125"/>
                <a:gd name="connsiteX29" fmla="*/ 301514 w 1197552"/>
                <a:gd name="connsiteY29" fmla="*/ 694703 h 962125"/>
                <a:gd name="connsiteX30" fmla="*/ 290902 w 1197552"/>
                <a:gd name="connsiteY30" fmla="*/ 952221 h 962125"/>
                <a:gd name="connsiteX31" fmla="*/ 962997 w 1197552"/>
                <a:gd name="connsiteY31" fmla="*/ 962125 h 962125"/>
                <a:gd name="connsiteX32" fmla="*/ 939651 w 1197552"/>
                <a:gd name="connsiteY32" fmla="*/ 728307 h 962125"/>
                <a:gd name="connsiteX33" fmla="*/ 946018 w 1197552"/>
                <a:gd name="connsiteY33" fmla="*/ 704607 h 962125"/>
                <a:gd name="connsiteX34" fmla="*/ 945310 w 1197552"/>
                <a:gd name="connsiteY34" fmla="*/ 686567 h 962125"/>
                <a:gd name="connsiteX35" fmla="*/ 949909 w 1197552"/>
                <a:gd name="connsiteY35" fmla="*/ 667819 h 962125"/>
                <a:gd name="connsiteX36" fmla="*/ 950263 w 1197552"/>
                <a:gd name="connsiteY36" fmla="*/ 649071 h 962125"/>
                <a:gd name="connsiteX37" fmla="*/ 962997 w 1197552"/>
                <a:gd name="connsiteY37" fmla="*/ 667111 h 962125"/>
                <a:gd name="connsiteX38" fmla="*/ 975731 w 1197552"/>
                <a:gd name="connsiteY38" fmla="*/ 673479 h 962125"/>
                <a:gd name="connsiteX39" fmla="*/ 1107674 w 1197552"/>
                <a:gd name="connsiteY39" fmla="*/ 646949 h 962125"/>
                <a:gd name="connsiteX40" fmla="*/ 1187618 w 1197552"/>
                <a:gd name="connsiteY40" fmla="*/ 610868 h 962125"/>
                <a:gd name="connsiteX41" fmla="*/ 1197169 w 1197552"/>
                <a:gd name="connsiteY41" fmla="*/ 601671 h 9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97552" h="962125">
                  <a:moveTo>
                    <a:pt x="1197169" y="601671"/>
                  </a:moveTo>
                  <a:cubicBezTo>
                    <a:pt x="1194339" y="592827"/>
                    <a:pt x="1191509" y="583984"/>
                    <a:pt x="1188679" y="575141"/>
                  </a:cubicBezTo>
                  <a:cubicBezTo>
                    <a:pt x="1184081" y="561345"/>
                    <a:pt x="1060981" y="183203"/>
                    <a:pt x="1053199" y="166224"/>
                  </a:cubicBezTo>
                  <a:cubicBezTo>
                    <a:pt x="1045417" y="148891"/>
                    <a:pt x="1038342" y="130851"/>
                    <a:pt x="1026669" y="115994"/>
                  </a:cubicBezTo>
                  <a:cubicBezTo>
                    <a:pt x="1007568" y="91586"/>
                    <a:pt x="980330" y="78498"/>
                    <a:pt x="950970" y="69655"/>
                  </a:cubicBezTo>
                  <a:cubicBezTo>
                    <a:pt x="943542" y="67532"/>
                    <a:pt x="809123" y="18717"/>
                    <a:pt x="790021" y="8459"/>
                  </a:cubicBezTo>
                  <a:cubicBezTo>
                    <a:pt x="771273" y="-1800"/>
                    <a:pt x="752172" y="-1092"/>
                    <a:pt x="732363" y="2092"/>
                  </a:cubicBezTo>
                  <a:cubicBezTo>
                    <a:pt x="731655" y="4921"/>
                    <a:pt x="732009" y="7398"/>
                    <a:pt x="734131" y="9166"/>
                  </a:cubicBezTo>
                  <a:cubicBezTo>
                    <a:pt x="740852" y="14826"/>
                    <a:pt x="740145" y="21901"/>
                    <a:pt x="738376" y="29683"/>
                  </a:cubicBezTo>
                  <a:cubicBezTo>
                    <a:pt x="734131" y="48784"/>
                    <a:pt x="723873" y="63288"/>
                    <a:pt x="707955" y="74253"/>
                  </a:cubicBezTo>
                  <a:cubicBezTo>
                    <a:pt x="681778" y="92647"/>
                    <a:pt x="614215" y="105736"/>
                    <a:pt x="611032" y="105028"/>
                  </a:cubicBezTo>
                  <a:cubicBezTo>
                    <a:pt x="593699" y="101491"/>
                    <a:pt x="576012" y="99368"/>
                    <a:pt x="560094" y="90879"/>
                  </a:cubicBezTo>
                  <a:cubicBezTo>
                    <a:pt x="536394" y="78498"/>
                    <a:pt x="518000" y="60104"/>
                    <a:pt x="499252" y="41710"/>
                  </a:cubicBezTo>
                  <a:cubicBezTo>
                    <a:pt x="492885" y="35343"/>
                    <a:pt x="486517" y="28975"/>
                    <a:pt x="495007" y="19425"/>
                  </a:cubicBezTo>
                  <a:cubicBezTo>
                    <a:pt x="495714" y="18717"/>
                    <a:pt x="495361" y="17656"/>
                    <a:pt x="495007" y="16595"/>
                  </a:cubicBezTo>
                  <a:cubicBezTo>
                    <a:pt x="489347" y="10227"/>
                    <a:pt x="481211" y="9166"/>
                    <a:pt x="474844" y="14472"/>
                  </a:cubicBezTo>
                  <a:cubicBezTo>
                    <a:pt x="472014" y="16948"/>
                    <a:pt x="468831" y="18363"/>
                    <a:pt x="466354" y="20839"/>
                  </a:cubicBezTo>
                  <a:cubicBezTo>
                    <a:pt x="444423" y="40649"/>
                    <a:pt x="327337" y="86634"/>
                    <a:pt x="297270" y="104321"/>
                  </a:cubicBezTo>
                  <a:cubicBezTo>
                    <a:pt x="278875" y="115286"/>
                    <a:pt x="260481" y="122361"/>
                    <a:pt x="245271" y="136510"/>
                  </a:cubicBezTo>
                  <a:cubicBezTo>
                    <a:pt x="219094" y="160918"/>
                    <a:pt x="197517" y="189217"/>
                    <a:pt x="179476" y="219992"/>
                  </a:cubicBezTo>
                  <a:cubicBezTo>
                    <a:pt x="165681" y="244046"/>
                    <a:pt x="13575" y="523495"/>
                    <a:pt x="6854" y="533754"/>
                  </a:cubicBezTo>
                  <a:cubicBezTo>
                    <a:pt x="-3404" y="548964"/>
                    <a:pt x="-1989" y="552502"/>
                    <a:pt x="10038" y="561345"/>
                  </a:cubicBezTo>
                  <a:cubicBezTo>
                    <a:pt x="13221" y="565236"/>
                    <a:pt x="139150" y="634922"/>
                    <a:pt x="159313" y="642704"/>
                  </a:cubicBezTo>
                  <a:cubicBezTo>
                    <a:pt x="162497" y="643057"/>
                    <a:pt x="164973" y="641643"/>
                    <a:pt x="167096" y="639166"/>
                  </a:cubicBezTo>
                  <a:cubicBezTo>
                    <a:pt x="176293" y="628201"/>
                    <a:pt x="248101" y="584691"/>
                    <a:pt x="270740" y="568066"/>
                  </a:cubicBezTo>
                  <a:cubicBezTo>
                    <a:pt x="275338" y="564529"/>
                    <a:pt x="281705" y="558869"/>
                    <a:pt x="287011" y="561699"/>
                  </a:cubicBezTo>
                  <a:cubicBezTo>
                    <a:pt x="292671" y="564529"/>
                    <a:pt x="289487" y="587875"/>
                    <a:pt x="290549" y="592474"/>
                  </a:cubicBezTo>
                  <a:cubicBezTo>
                    <a:pt x="291256" y="594950"/>
                    <a:pt x="293025" y="616174"/>
                    <a:pt x="294440" y="623248"/>
                  </a:cubicBezTo>
                  <a:cubicBezTo>
                    <a:pt x="294793" y="625724"/>
                    <a:pt x="297623" y="650840"/>
                    <a:pt x="298331" y="662159"/>
                  </a:cubicBezTo>
                  <a:cubicBezTo>
                    <a:pt x="298331" y="664635"/>
                    <a:pt x="301514" y="684798"/>
                    <a:pt x="301514" y="694703"/>
                  </a:cubicBezTo>
                  <a:cubicBezTo>
                    <a:pt x="302576" y="794102"/>
                    <a:pt x="290902" y="952221"/>
                    <a:pt x="290902" y="952221"/>
                  </a:cubicBezTo>
                  <a:lnTo>
                    <a:pt x="962997" y="962125"/>
                  </a:lnTo>
                  <a:cubicBezTo>
                    <a:pt x="962997" y="962125"/>
                    <a:pt x="944249" y="776061"/>
                    <a:pt x="939651" y="728307"/>
                  </a:cubicBezTo>
                  <a:cubicBezTo>
                    <a:pt x="939297" y="726185"/>
                    <a:pt x="946018" y="709206"/>
                    <a:pt x="946018" y="704607"/>
                  </a:cubicBezTo>
                  <a:cubicBezTo>
                    <a:pt x="946018" y="698594"/>
                    <a:pt x="948140" y="691165"/>
                    <a:pt x="945310" y="686567"/>
                  </a:cubicBezTo>
                  <a:cubicBezTo>
                    <a:pt x="941066" y="679138"/>
                    <a:pt x="949909" y="669587"/>
                    <a:pt x="949909" y="667819"/>
                  </a:cubicBezTo>
                  <a:cubicBezTo>
                    <a:pt x="949909" y="661805"/>
                    <a:pt x="949909" y="655438"/>
                    <a:pt x="950263" y="649071"/>
                  </a:cubicBezTo>
                  <a:cubicBezTo>
                    <a:pt x="952385" y="656499"/>
                    <a:pt x="959460" y="660744"/>
                    <a:pt x="962997" y="667111"/>
                  </a:cubicBezTo>
                  <a:cubicBezTo>
                    <a:pt x="965827" y="672417"/>
                    <a:pt x="969718" y="674540"/>
                    <a:pt x="975731" y="673479"/>
                  </a:cubicBezTo>
                  <a:cubicBezTo>
                    <a:pt x="979269" y="674186"/>
                    <a:pt x="1067702" y="657561"/>
                    <a:pt x="1107674" y="646949"/>
                  </a:cubicBezTo>
                  <a:cubicBezTo>
                    <a:pt x="1114395" y="645180"/>
                    <a:pt x="1181251" y="611221"/>
                    <a:pt x="1187618" y="610868"/>
                  </a:cubicBezTo>
                  <a:cubicBezTo>
                    <a:pt x="1189387" y="611221"/>
                    <a:pt x="1199645" y="608745"/>
                    <a:pt x="1197169" y="60167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59AFC2D-D094-4F35-9B36-07AC54311721}"/>
                </a:ext>
              </a:extLst>
            </p:cNvPr>
            <p:cNvSpPr/>
            <p:nvPr/>
          </p:nvSpPr>
          <p:spPr>
            <a:xfrm>
              <a:off x="5708874" y="887494"/>
              <a:ext cx="719599" cy="398166"/>
            </a:xfrm>
            <a:custGeom>
              <a:avLst/>
              <a:gdLst>
                <a:gd name="connsiteX0" fmla="*/ 328977 w 402309"/>
                <a:gd name="connsiteY0" fmla="*/ 81540 h 222604"/>
                <a:gd name="connsiteX1" fmla="*/ 401846 w 402309"/>
                <a:gd name="connsiteY1" fmla="*/ 130355 h 222604"/>
                <a:gd name="connsiteX2" fmla="*/ 335698 w 402309"/>
                <a:gd name="connsiteY2" fmla="*/ 220557 h 222604"/>
                <a:gd name="connsiteX3" fmla="*/ 237360 w 402309"/>
                <a:gd name="connsiteY3" fmla="*/ 193673 h 222604"/>
                <a:gd name="connsiteX4" fmla="*/ 36793 w 402309"/>
                <a:gd name="connsiteY4" fmla="*/ 119743 h 222604"/>
                <a:gd name="connsiteX5" fmla="*/ 5 w 402309"/>
                <a:gd name="connsiteY5" fmla="*/ 57132 h 222604"/>
                <a:gd name="connsiteX6" fmla="*/ 31133 w 402309"/>
                <a:gd name="connsiteY6" fmla="*/ 5487 h 222604"/>
                <a:gd name="connsiteX7" fmla="*/ 86669 w 402309"/>
                <a:gd name="connsiteY7" fmla="*/ 3011 h 222604"/>
                <a:gd name="connsiteX8" fmla="*/ 231700 w 402309"/>
                <a:gd name="connsiteY8" fmla="*/ 46520 h 222604"/>
                <a:gd name="connsiteX9" fmla="*/ 328977 w 402309"/>
                <a:gd name="connsiteY9" fmla="*/ 81540 h 22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309" h="222604">
                  <a:moveTo>
                    <a:pt x="328977" y="81540"/>
                  </a:moveTo>
                  <a:cubicBezTo>
                    <a:pt x="389112" y="102410"/>
                    <a:pt x="401846" y="105594"/>
                    <a:pt x="401846" y="130355"/>
                  </a:cubicBezTo>
                  <a:cubicBezTo>
                    <a:pt x="405738" y="165729"/>
                    <a:pt x="385221" y="235414"/>
                    <a:pt x="335698" y="220557"/>
                  </a:cubicBezTo>
                  <a:cubicBezTo>
                    <a:pt x="331453" y="219142"/>
                    <a:pt x="242666" y="195442"/>
                    <a:pt x="237360" y="193673"/>
                  </a:cubicBezTo>
                  <a:cubicBezTo>
                    <a:pt x="209061" y="184476"/>
                    <a:pt x="53772" y="128940"/>
                    <a:pt x="36793" y="119743"/>
                  </a:cubicBezTo>
                  <a:cubicBezTo>
                    <a:pt x="19814" y="109131"/>
                    <a:pt x="-349" y="102764"/>
                    <a:pt x="5" y="57132"/>
                  </a:cubicBezTo>
                  <a:cubicBezTo>
                    <a:pt x="3542" y="36262"/>
                    <a:pt x="8848" y="15038"/>
                    <a:pt x="31133" y="5487"/>
                  </a:cubicBezTo>
                  <a:cubicBezTo>
                    <a:pt x="49174" y="-2295"/>
                    <a:pt x="68275" y="-526"/>
                    <a:pt x="86669" y="3011"/>
                  </a:cubicBezTo>
                  <a:cubicBezTo>
                    <a:pt x="145743" y="13977"/>
                    <a:pt x="175810" y="26004"/>
                    <a:pt x="231700" y="46520"/>
                  </a:cubicBezTo>
                  <a:cubicBezTo>
                    <a:pt x="251863" y="53595"/>
                    <a:pt x="309168" y="74111"/>
                    <a:pt x="328977" y="81540"/>
                  </a:cubicBezTo>
                  <a:close/>
                </a:path>
              </a:pathLst>
            </a:custGeom>
            <a:solidFill>
              <a:schemeClr val="accent2"/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4EFB53D-0F4E-4A45-8FC6-49F5CA545A12}"/>
                </a:ext>
              </a:extLst>
            </p:cNvPr>
            <p:cNvSpPr/>
            <p:nvPr/>
          </p:nvSpPr>
          <p:spPr>
            <a:xfrm>
              <a:off x="5423853" y="1913447"/>
              <a:ext cx="2007106" cy="4600163"/>
            </a:xfrm>
            <a:custGeom>
              <a:avLst/>
              <a:gdLst>
                <a:gd name="connsiteX0" fmla="*/ 32715 w 1122120"/>
                <a:gd name="connsiteY0" fmla="*/ 2510804 h 2571829"/>
                <a:gd name="connsiteX1" fmla="*/ 1233 w 1122120"/>
                <a:gd name="connsiteY1" fmla="*/ 2481090 h 2571829"/>
                <a:gd name="connsiteX2" fmla="*/ 39436 w 1122120"/>
                <a:gd name="connsiteY2" fmla="*/ 2237013 h 2571829"/>
                <a:gd name="connsiteX3" fmla="*/ 63490 w 1122120"/>
                <a:gd name="connsiteY3" fmla="*/ 2056609 h 2571829"/>
                <a:gd name="connsiteX4" fmla="*/ 111244 w 1122120"/>
                <a:gd name="connsiteY4" fmla="*/ 1752044 h 2571829"/>
                <a:gd name="connsiteX5" fmla="*/ 273962 w 1122120"/>
                <a:gd name="connsiteY5" fmla="*/ 869124 h 2571829"/>
                <a:gd name="connsiteX6" fmla="*/ 301553 w 1122120"/>
                <a:gd name="connsiteY6" fmla="*/ 735413 h 2571829"/>
                <a:gd name="connsiteX7" fmla="*/ 352845 w 1122120"/>
                <a:gd name="connsiteY7" fmla="*/ 492398 h 2571829"/>
                <a:gd name="connsiteX8" fmla="*/ 308274 w 1122120"/>
                <a:gd name="connsiteY8" fmla="*/ 64733 h 2571829"/>
                <a:gd name="connsiteX9" fmla="*/ 384681 w 1122120"/>
                <a:gd name="connsiteY9" fmla="*/ 26530 h 2571829"/>
                <a:gd name="connsiteX10" fmla="*/ 486556 w 1122120"/>
                <a:gd name="connsiteY10" fmla="*/ 311286 h 2571829"/>
                <a:gd name="connsiteX11" fmla="*/ 512025 w 1122120"/>
                <a:gd name="connsiteY11" fmla="*/ 327204 h 2571829"/>
                <a:gd name="connsiteX12" fmla="*/ 700919 w 1122120"/>
                <a:gd name="connsiteY12" fmla="*/ 323667 h 2571829"/>
                <a:gd name="connsiteX13" fmla="*/ 737354 w 1122120"/>
                <a:gd name="connsiteY13" fmla="*/ 297844 h 2571829"/>
                <a:gd name="connsiteX14" fmla="*/ 849487 w 1122120"/>
                <a:gd name="connsiteY14" fmla="*/ 0 h 2571829"/>
                <a:gd name="connsiteX15" fmla="*/ 924833 w 1122120"/>
                <a:gd name="connsiteY15" fmla="*/ 26530 h 2571829"/>
                <a:gd name="connsiteX16" fmla="*/ 864698 w 1122120"/>
                <a:gd name="connsiteY16" fmla="*/ 282280 h 2571829"/>
                <a:gd name="connsiteX17" fmla="*/ 877432 w 1122120"/>
                <a:gd name="connsiteY17" fmla="*/ 522111 h 2571829"/>
                <a:gd name="connsiteX18" fmla="*/ 936152 w 1122120"/>
                <a:gd name="connsiteY18" fmla="*/ 697563 h 2571829"/>
                <a:gd name="connsiteX19" fmla="*/ 956669 w 1122120"/>
                <a:gd name="connsiteY19" fmla="*/ 789888 h 2571829"/>
                <a:gd name="connsiteX20" fmla="*/ 975417 w 1122120"/>
                <a:gd name="connsiteY20" fmla="*/ 955082 h 2571829"/>
                <a:gd name="connsiteX21" fmla="*/ 990274 w 1122120"/>
                <a:gd name="connsiteY21" fmla="*/ 1098344 h 2571829"/>
                <a:gd name="connsiteX22" fmla="*/ 1001239 w 1122120"/>
                <a:gd name="connsiteY22" fmla="*/ 1222151 h 2571829"/>
                <a:gd name="connsiteX23" fmla="*/ 1082244 w 1122120"/>
                <a:gd name="connsiteY23" fmla="*/ 1957917 h 2571829"/>
                <a:gd name="connsiteX24" fmla="*/ 1117264 w 1122120"/>
                <a:gd name="connsiteY24" fmla="*/ 2206592 h 2571829"/>
                <a:gd name="connsiteX25" fmla="*/ 1118325 w 1122120"/>
                <a:gd name="connsiteY25" fmla="*/ 2561034 h 2571829"/>
                <a:gd name="connsiteX26" fmla="*/ 891935 w 1122120"/>
                <a:gd name="connsiteY26" fmla="*/ 2571646 h 2571829"/>
                <a:gd name="connsiteX27" fmla="*/ 825433 w 1122120"/>
                <a:gd name="connsiteY27" fmla="*/ 2322971 h 2571829"/>
                <a:gd name="connsiteX28" fmla="*/ 790767 w 1122120"/>
                <a:gd name="connsiteY28" fmla="*/ 2078187 h 2571829"/>
                <a:gd name="connsiteX29" fmla="*/ 696321 w 1122120"/>
                <a:gd name="connsiteY29" fmla="*/ 1624346 h 2571829"/>
                <a:gd name="connsiteX30" fmla="*/ 599751 w 1122120"/>
                <a:gd name="connsiteY30" fmla="*/ 1327564 h 2571829"/>
                <a:gd name="connsiteX31" fmla="*/ 553058 w 1122120"/>
                <a:gd name="connsiteY31" fmla="*/ 1433684 h 2571829"/>
                <a:gd name="connsiteX32" fmla="*/ 371593 w 1122120"/>
                <a:gd name="connsiteY32" fmla="*/ 1999304 h 2571829"/>
                <a:gd name="connsiteX33" fmla="*/ 229392 w 1122120"/>
                <a:gd name="connsiteY33" fmla="*/ 2518232 h 2571829"/>
                <a:gd name="connsiteX34" fmla="*/ 207814 w 1122120"/>
                <a:gd name="connsiteY34" fmla="*/ 2534504 h 2571829"/>
                <a:gd name="connsiteX35" fmla="*/ 32715 w 1122120"/>
                <a:gd name="connsiteY35" fmla="*/ 2510804 h 257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22120" h="2571829">
                  <a:moveTo>
                    <a:pt x="32715" y="2510804"/>
                  </a:moveTo>
                  <a:cubicBezTo>
                    <a:pt x="4417" y="2505144"/>
                    <a:pt x="-3365" y="2499484"/>
                    <a:pt x="1233" y="2481090"/>
                  </a:cubicBezTo>
                  <a:cubicBezTo>
                    <a:pt x="5478" y="2448900"/>
                    <a:pt x="30239" y="2296087"/>
                    <a:pt x="39436" y="2237013"/>
                  </a:cubicBezTo>
                  <a:cubicBezTo>
                    <a:pt x="48634" y="2177232"/>
                    <a:pt x="56062" y="2116744"/>
                    <a:pt x="63490" y="2056609"/>
                  </a:cubicBezTo>
                  <a:cubicBezTo>
                    <a:pt x="75871" y="1954380"/>
                    <a:pt x="92143" y="1853212"/>
                    <a:pt x="111244" y="1752044"/>
                  </a:cubicBezTo>
                  <a:cubicBezTo>
                    <a:pt x="134945" y="1624700"/>
                    <a:pt x="245310" y="1039270"/>
                    <a:pt x="273962" y="869124"/>
                  </a:cubicBezTo>
                  <a:cubicBezTo>
                    <a:pt x="279976" y="819248"/>
                    <a:pt x="291295" y="804391"/>
                    <a:pt x="301553" y="735413"/>
                  </a:cubicBezTo>
                  <a:cubicBezTo>
                    <a:pt x="309336" y="684121"/>
                    <a:pt x="347185" y="561729"/>
                    <a:pt x="352845" y="492398"/>
                  </a:cubicBezTo>
                  <a:cubicBezTo>
                    <a:pt x="369824" y="290416"/>
                    <a:pt x="372654" y="188894"/>
                    <a:pt x="308274" y="64733"/>
                  </a:cubicBezTo>
                  <a:cubicBezTo>
                    <a:pt x="322070" y="51291"/>
                    <a:pt x="353199" y="34312"/>
                    <a:pt x="384681" y="26530"/>
                  </a:cubicBezTo>
                  <a:cubicBezTo>
                    <a:pt x="388218" y="34666"/>
                    <a:pt x="464625" y="247968"/>
                    <a:pt x="486556" y="311286"/>
                  </a:cubicBezTo>
                  <a:cubicBezTo>
                    <a:pt x="491862" y="326143"/>
                    <a:pt x="496461" y="329326"/>
                    <a:pt x="512025" y="327204"/>
                  </a:cubicBezTo>
                  <a:cubicBezTo>
                    <a:pt x="521930" y="325789"/>
                    <a:pt x="647859" y="322959"/>
                    <a:pt x="700919" y="323667"/>
                  </a:cubicBezTo>
                  <a:cubicBezTo>
                    <a:pt x="727095" y="324020"/>
                    <a:pt x="728510" y="322605"/>
                    <a:pt x="737354" y="297844"/>
                  </a:cubicBezTo>
                  <a:cubicBezTo>
                    <a:pt x="764237" y="224975"/>
                    <a:pt x="836753" y="29006"/>
                    <a:pt x="849487" y="0"/>
                  </a:cubicBezTo>
                  <a:cubicBezTo>
                    <a:pt x="871419" y="7782"/>
                    <a:pt x="902901" y="18748"/>
                    <a:pt x="924833" y="26530"/>
                  </a:cubicBezTo>
                  <a:cubicBezTo>
                    <a:pt x="926248" y="33605"/>
                    <a:pt x="877786" y="202336"/>
                    <a:pt x="864698" y="282280"/>
                  </a:cubicBezTo>
                  <a:cubicBezTo>
                    <a:pt x="851610" y="363285"/>
                    <a:pt x="856562" y="443229"/>
                    <a:pt x="877432" y="522111"/>
                  </a:cubicBezTo>
                  <a:cubicBezTo>
                    <a:pt x="890874" y="573756"/>
                    <a:pt x="928724" y="691196"/>
                    <a:pt x="936152" y="697563"/>
                  </a:cubicBezTo>
                  <a:cubicBezTo>
                    <a:pt x="936860" y="700393"/>
                    <a:pt x="953485" y="761235"/>
                    <a:pt x="956669" y="789888"/>
                  </a:cubicBezTo>
                  <a:cubicBezTo>
                    <a:pt x="963036" y="845070"/>
                    <a:pt x="969403" y="899899"/>
                    <a:pt x="975417" y="955082"/>
                  </a:cubicBezTo>
                  <a:cubicBezTo>
                    <a:pt x="980369" y="1002836"/>
                    <a:pt x="985675" y="1050590"/>
                    <a:pt x="990274" y="1098344"/>
                  </a:cubicBezTo>
                  <a:cubicBezTo>
                    <a:pt x="994165" y="1139731"/>
                    <a:pt x="997348" y="1181118"/>
                    <a:pt x="1001239" y="1222151"/>
                  </a:cubicBezTo>
                  <a:cubicBezTo>
                    <a:pt x="1001947" y="1229933"/>
                    <a:pt x="1078000" y="1934925"/>
                    <a:pt x="1082244" y="1957917"/>
                  </a:cubicBezTo>
                  <a:cubicBezTo>
                    <a:pt x="1096747" y="2040337"/>
                    <a:pt x="1108774" y="2123111"/>
                    <a:pt x="1117264" y="2206592"/>
                  </a:cubicBezTo>
                  <a:cubicBezTo>
                    <a:pt x="1126461" y="2296441"/>
                    <a:pt x="1120094" y="2536980"/>
                    <a:pt x="1118325" y="2561034"/>
                  </a:cubicBezTo>
                  <a:cubicBezTo>
                    <a:pt x="1096747" y="2565986"/>
                    <a:pt x="920234" y="2573061"/>
                    <a:pt x="891935" y="2571646"/>
                  </a:cubicBezTo>
                  <a:cubicBezTo>
                    <a:pt x="867174" y="2493117"/>
                    <a:pt x="841352" y="2403976"/>
                    <a:pt x="825433" y="2322971"/>
                  </a:cubicBezTo>
                  <a:cubicBezTo>
                    <a:pt x="809515" y="2241966"/>
                    <a:pt x="799611" y="2160253"/>
                    <a:pt x="790767" y="2078187"/>
                  </a:cubicBezTo>
                  <a:cubicBezTo>
                    <a:pt x="773435" y="1923959"/>
                    <a:pt x="740891" y="1772914"/>
                    <a:pt x="696321" y="1624346"/>
                  </a:cubicBezTo>
                  <a:cubicBezTo>
                    <a:pt x="667314" y="1528484"/>
                    <a:pt x="603996" y="1331101"/>
                    <a:pt x="599751" y="1327564"/>
                  </a:cubicBezTo>
                  <a:cubicBezTo>
                    <a:pt x="583833" y="1363291"/>
                    <a:pt x="568623" y="1398664"/>
                    <a:pt x="553058" y="1433684"/>
                  </a:cubicBezTo>
                  <a:cubicBezTo>
                    <a:pt x="472761" y="1615857"/>
                    <a:pt x="417224" y="1805812"/>
                    <a:pt x="371593" y="1999304"/>
                  </a:cubicBezTo>
                  <a:cubicBezTo>
                    <a:pt x="340818" y="2130186"/>
                    <a:pt x="241419" y="2487103"/>
                    <a:pt x="229392" y="2518232"/>
                  </a:cubicBezTo>
                  <a:cubicBezTo>
                    <a:pt x="225147" y="2528844"/>
                    <a:pt x="220902" y="2536980"/>
                    <a:pt x="207814" y="2534504"/>
                  </a:cubicBezTo>
                  <a:cubicBezTo>
                    <a:pt x="189773" y="2530966"/>
                    <a:pt x="58538" y="2513987"/>
                    <a:pt x="32715" y="2510804"/>
                  </a:cubicBezTo>
                  <a:close/>
                </a:path>
              </a:pathLst>
            </a:custGeom>
            <a:solidFill>
              <a:schemeClr val="accent5"/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B859CD-4C75-452C-A677-57A641F61141}"/>
                </a:ext>
              </a:extLst>
            </p:cNvPr>
            <p:cNvSpPr/>
            <p:nvPr/>
          </p:nvSpPr>
          <p:spPr>
            <a:xfrm>
              <a:off x="5747848" y="951280"/>
              <a:ext cx="462143" cy="3616051"/>
            </a:xfrm>
            <a:custGeom>
              <a:avLst/>
              <a:gdLst>
                <a:gd name="connsiteX0" fmla="*/ 214509 w 258372"/>
                <a:gd name="connsiteY0" fmla="*/ 229466 h 2021638"/>
                <a:gd name="connsiteX1" fmla="*/ 193285 w 258372"/>
                <a:gd name="connsiteY1" fmla="*/ 194093 h 2021638"/>
                <a:gd name="connsiteX2" fmla="*/ 181258 w 258372"/>
                <a:gd name="connsiteY2" fmla="*/ 177113 h 2021638"/>
                <a:gd name="connsiteX3" fmla="*/ 179843 w 258372"/>
                <a:gd name="connsiteY3" fmla="*/ 164733 h 2021638"/>
                <a:gd name="connsiteX4" fmla="*/ 163572 w 258372"/>
                <a:gd name="connsiteY4" fmla="*/ 143862 h 2021638"/>
                <a:gd name="connsiteX5" fmla="*/ 39411 w 258372"/>
                <a:gd name="connsiteY5" fmla="*/ 104244 h 2021638"/>
                <a:gd name="connsiteX6" fmla="*/ 21724 w 258372"/>
                <a:gd name="connsiteY6" fmla="*/ 77714 h 2021638"/>
                <a:gd name="connsiteX7" fmla="*/ 23493 w 258372"/>
                <a:gd name="connsiteY7" fmla="*/ 43756 h 2021638"/>
                <a:gd name="connsiteX8" fmla="*/ 39765 w 258372"/>
                <a:gd name="connsiteY8" fmla="*/ 25361 h 2021638"/>
                <a:gd name="connsiteX9" fmla="*/ 51792 w 258372"/>
                <a:gd name="connsiteY9" fmla="*/ 13688 h 2021638"/>
                <a:gd name="connsiteX10" fmla="*/ 39411 w 258372"/>
                <a:gd name="connsiteY10" fmla="*/ 1308 h 2021638"/>
                <a:gd name="connsiteX11" fmla="*/ 18894 w 258372"/>
                <a:gd name="connsiteY11" fmla="*/ 246 h 2021638"/>
                <a:gd name="connsiteX12" fmla="*/ 147 w 258372"/>
                <a:gd name="connsiteY12" fmla="*/ 16164 h 2021638"/>
                <a:gd name="connsiteX13" fmla="*/ 854 w 258372"/>
                <a:gd name="connsiteY13" fmla="*/ 104598 h 2021638"/>
                <a:gd name="connsiteX14" fmla="*/ 8282 w 258372"/>
                <a:gd name="connsiteY14" fmla="*/ 116271 h 2021638"/>
                <a:gd name="connsiteX15" fmla="*/ 138457 w 258372"/>
                <a:gd name="connsiteY15" fmla="*/ 156243 h 2021638"/>
                <a:gd name="connsiteX16" fmla="*/ 161449 w 258372"/>
                <a:gd name="connsiteY16" fmla="*/ 184542 h 2021638"/>
                <a:gd name="connsiteX17" fmla="*/ 153667 w 258372"/>
                <a:gd name="connsiteY17" fmla="*/ 199752 h 2021638"/>
                <a:gd name="connsiteX18" fmla="*/ 137395 w 258372"/>
                <a:gd name="connsiteY18" fmla="*/ 228405 h 2021638"/>
                <a:gd name="connsiteX19" fmla="*/ 195054 w 258372"/>
                <a:gd name="connsiteY19" fmla="*/ 2008748 h 2021638"/>
                <a:gd name="connsiteX20" fmla="*/ 202836 w 258372"/>
                <a:gd name="connsiteY20" fmla="*/ 2021482 h 2021638"/>
                <a:gd name="connsiteX21" fmla="*/ 247760 w 258372"/>
                <a:gd name="connsiteY21" fmla="*/ 2014054 h 2021638"/>
                <a:gd name="connsiteX22" fmla="*/ 258372 w 258372"/>
                <a:gd name="connsiteY22" fmla="*/ 2002027 h 2021638"/>
                <a:gd name="connsiteX23" fmla="*/ 214509 w 258372"/>
                <a:gd name="connsiteY23" fmla="*/ 229466 h 20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8372" h="2021638">
                  <a:moveTo>
                    <a:pt x="214509" y="229466"/>
                  </a:moveTo>
                  <a:cubicBezTo>
                    <a:pt x="214863" y="219915"/>
                    <a:pt x="214509" y="200106"/>
                    <a:pt x="193285" y="194093"/>
                  </a:cubicBezTo>
                  <a:cubicBezTo>
                    <a:pt x="185149" y="191616"/>
                    <a:pt x="181258" y="185603"/>
                    <a:pt x="181258" y="177113"/>
                  </a:cubicBezTo>
                  <a:cubicBezTo>
                    <a:pt x="181258" y="172868"/>
                    <a:pt x="179490" y="168624"/>
                    <a:pt x="179843" y="164733"/>
                  </a:cubicBezTo>
                  <a:cubicBezTo>
                    <a:pt x="180551" y="153059"/>
                    <a:pt x="174184" y="147400"/>
                    <a:pt x="163572" y="143862"/>
                  </a:cubicBezTo>
                  <a:cubicBezTo>
                    <a:pt x="122185" y="130420"/>
                    <a:pt x="80798" y="116979"/>
                    <a:pt x="39411" y="104244"/>
                  </a:cubicBezTo>
                  <a:cubicBezTo>
                    <a:pt x="22785" y="99292"/>
                    <a:pt x="19602" y="95047"/>
                    <a:pt x="21724" y="77714"/>
                  </a:cubicBezTo>
                  <a:cubicBezTo>
                    <a:pt x="21017" y="66395"/>
                    <a:pt x="23139" y="55075"/>
                    <a:pt x="23493" y="43756"/>
                  </a:cubicBezTo>
                  <a:cubicBezTo>
                    <a:pt x="23847" y="28899"/>
                    <a:pt x="24908" y="27838"/>
                    <a:pt x="39765" y="25361"/>
                  </a:cubicBezTo>
                  <a:cubicBezTo>
                    <a:pt x="46486" y="24300"/>
                    <a:pt x="51438" y="21470"/>
                    <a:pt x="51792" y="13688"/>
                  </a:cubicBezTo>
                  <a:cubicBezTo>
                    <a:pt x="52145" y="6967"/>
                    <a:pt x="47547" y="2369"/>
                    <a:pt x="39411" y="1308"/>
                  </a:cubicBezTo>
                  <a:cubicBezTo>
                    <a:pt x="32690" y="600"/>
                    <a:pt x="25969" y="954"/>
                    <a:pt x="18894" y="246"/>
                  </a:cubicBezTo>
                  <a:cubicBezTo>
                    <a:pt x="6160" y="-1169"/>
                    <a:pt x="854" y="3430"/>
                    <a:pt x="147" y="16164"/>
                  </a:cubicBezTo>
                  <a:cubicBezTo>
                    <a:pt x="-561" y="25715"/>
                    <a:pt x="1561" y="92217"/>
                    <a:pt x="854" y="104598"/>
                  </a:cubicBezTo>
                  <a:cubicBezTo>
                    <a:pt x="500" y="110258"/>
                    <a:pt x="1915" y="114502"/>
                    <a:pt x="8282" y="116271"/>
                  </a:cubicBezTo>
                  <a:cubicBezTo>
                    <a:pt x="52499" y="127237"/>
                    <a:pt x="95301" y="142447"/>
                    <a:pt x="138457" y="156243"/>
                  </a:cubicBezTo>
                  <a:cubicBezTo>
                    <a:pt x="159327" y="162964"/>
                    <a:pt x="158973" y="162964"/>
                    <a:pt x="161449" y="184542"/>
                  </a:cubicBezTo>
                  <a:cubicBezTo>
                    <a:pt x="162157" y="192324"/>
                    <a:pt x="160388" y="196215"/>
                    <a:pt x="153667" y="199752"/>
                  </a:cubicBezTo>
                  <a:cubicBezTo>
                    <a:pt x="142348" y="205412"/>
                    <a:pt x="136334" y="213548"/>
                    <a:pt x="137395" y="228405"/>
                  </a:cubicBezTo>
                  <a:cubicBezTo>
                    <a:pt x="139871" y="270499"/>
                    <a:pt x="193639" y="1967007"/>
                    <a:pt x="195054" y="2008748"/>
                  </a:cubicBezTo>
                  <a:cubicBezTo>
                    <a:pt x="195054" y="2014407"/>
                    <a:pt x="196469" y="2022897"/>
                    <a:pt x="202836" y="2021482"/>
                  </a:cubicBezTo>
                  <a:cubicBezTo>
                    <a:pt x="217693" y="2018652"/>
                    <a:pt x="232903" y="2016176"/>
                    <a:pt x="247760" y="2014054"/>
                  </a:cubicBezTo>
                  <a:cubicBezTo>
                    <a:pt x="254835" y="2012992"/>
                    <a:pt x="258372" y="2011224"/>
                    <a:pt x="258372" y="2002027"/>
                  </a:cubicBezTo>
                  <a:cubicBezTo>
                    <a:pt x="256250" y="1923144"/>
                    <a:pt x="213448" y="267669"/>
                    <a:pt x="214509" y="229466"/>
                  </a:cubicBezTo>
                  <a:close/>
                </a:path>
              </a:pathLst>
            </a:custGeom>
            <a:solidFill>
              <a:schemeClr val="tx1"/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A7F5665-9B54-48CE-A959-50E3E707A7CF}"/>
                </a:ext>
              </a:extLst>
            </p:cNvPr>
            <p:cNvSpPr/>
            <p:nvPr/>
          </p:nvSpPr>
          <p:spPr>
            <a:xfrm>
              <a:off x="7154861" y="2985267"/>
              <a:ext cx="354440" cy="1498020"/>
            </a:xfrm>
            <a:custGeom>
              <a:avLst/>
              <a:gdLst>
                <a:gd name="connsiteX0" fmla="*/ 1996 w 198158"/>
                <a:gd name="connsiteY0" fmla="*/ 37496 h 837503"/>
                <a:gd name="connsiteX1" fmla="*/ 161530 w 198158"/>
                <a:gd name="connsiteY1" fmla="*/ 0 h 837503"/>
                <a:gd name="connsiteX2" fmla="*/ 188060 w 198158"/>
                <a:gd name="connsiteY2" fmla="*/ 216839 h 837503"/>
                <a:gd name="connsiteX3" fmla="*/ 194073 w 198158"/>
                <a:gd name="connsiteY3" fmla="*/ 353734 h 837503"/>
                <a:gd name="connsiteX4" fmla="*/ 172849 w 198158"/>
                <a:gd name="connsiteY4" fmla="*/ 587906 h 837503"/>
                <a:gd name="connsiteX5" fmla="*/ 180985 w 198158"/>
                <a:gd name="connsiteY5" fmla="*/ 618327 h 837503"/>
                <a:gd name="connsiteX6" fmla="*/ 197257 w 198158"/>
                <a:gd name="connsiteY6" fmla="*/ 704638 h 837503"/>
                <a:gd name="connsiteX7" fmla="*/ 171434 w 198158"/>
                <a:gd name="connsiteY7" fmla="*/ 822431 h 837503"/>
                <a:gd name="connsiteX8" fmla="*/ 146319 w 198158"/>
                <a:gd name="connsiteY8" fmla="*/ 833043 h 837503"/>
                <a:gd name="connsiteX9" fmla="*/ 108470 w 198158"/>
                <a:gd name="connsiteY9" fmla="*/ 831628 h 837503"/>
                <a:gd name="connsiteX10" fmla="*/ 80878 w 198158"/>
                <a:gd name="connsiteY10" fmla="*/ 830921 h 837503"/>
                <a:gd name="connsiteX11" fmla="*/ 50104 w 198158"/>
                <a:gd name="connsiteY11" fmla="*/ 835520 h 837503"/>
                <a:gd name="connsiteX12" fmla="*/ 31709 w 198158"/>
                <a:gd name="connsiteY12" fmla="*/ 837288 h 837503"/>
                <a:gd name="connsiteX13" fmla="*/ 25342 w 198158"/>
                <a:gd name="connsiteY13" fmla="*/ 834458 h 837503"/>
                <a:gd name="connsiteX14" fmla="*/ 10839 w 198158"/>
                <a:gd name="connsiteY14" fmla="*/ 792010 h 837503"/>
                <a:gd name="connsiteX15" fmla="*/ 8009 w 198158"/>
                <a:gd name="connsiteY15" fmla="*/ 743902 h 837503"/>
                <a:gd name="connsiteX16" fmla="*/ 24635 w 198158"/>
                <a:gd name="connsiteY16" fmla="*/ 655823 h 837503"/>
                <a:gd name="connsiteX17" fmla="*/ 44797 w 198158"/>
                <a:gd name="connsiteY17" fmla="*/ 622572 h 837503"/>
                <a:gd name="connsiteX18" fmla="*/ 55763 w 198158"/>
                <a:gd name="connsiteY18" fmla="*/ 591089 h 837503"/>
                <a:gd name="connsiteX19" fmla="*/ 51872 w 198158"/>
                <a:gd name="connsiteY19" fmla="*/ 522111 h 837503"/>
                <a:gd name="connsiteX20" fmla="*/ 28172 w 198158"/>
                <a:gd name="connsiteY20" fmla="*/ 274498 h 837503"/>
                <a:gd name="connsiteX21" fmla="*/ 27111 w 198158"/>
                <a:gd name="connsiteY21" fmla="*/ 203397 h 837503"/>
                <a:gd name="connsiteX22" fmla="*/ 18621 w 198158"/>
                <a:gd name="connsiteY22" fmla="*/ 134065 h 837503"/>
                <a:gd name="connsiteX23" fmla="*/ 1996 w 198158"/>
                <a:gd name="connsiteY23" fmla="*/ 37496 h 83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8158" h="837503">
                  <a:moveTo>
                    <a:pt x="1996" y="37496"/>
                  </a:moveTo>
                  <a:cubicBezTo>
                    <a:pt x="55763" y="27591"/>
                    <a:pt x="109531" y="17687"/>
                    <a:pt x="161530" y="0"/>
                  </a:cubicBezTo>
                  <a:cubicBezTo>
                    <a:pt x="167543" y="9551"/>
                    <a:pt x="182046" y="154935"/>
                    <a:pt x="188060" y="216839"/>
                  </a:cubicBezTo>
                  <a:cubicBezTo>
                    <a:pt x="192658" y="262471"/>
                    <a:pt x="195488" y="308102"/>
                    <a:pt x="194073" y="353734"/>
                  </a:cubicBezTo>
                  <a:cubicBezTo>
                    <a:pt x="193012" y="401842"/>
                    <a:pt x="172496" y="557131"/>
                    <a:pt x="172849" y="587906"/>
                  </a:cubicBezTo>
                  <a:cubicBezTo>
                    <a:pt x="172849" y="598872"/>
                    <a:pt x="174972" y="609130"/>
                    <a:pt x="180985" y="618327"/>
                  </a:cubicBezTo>
                  <a:cubicBezTo>
                    <a:pt x="197964" y="644857"/>
                    <a:pt x="199733" y="674571"/>
                    <a:pt x="197257" y="704638"/>
                  </a:cubicBezTo>
                  <a:cubicBezTo>
                    <a:pt x="196549" y="711713"/>
                    <a:pt x="185584" y="807575"/>
                    <a:pt x="171434" y="822431"/>
                  </a:cubicBezTo>
                  <a:cubicBezTo>
                    <a:pt x="164360" y="829506"/>
                    <a:pt x="155870" y="832690"/>
                    <a:pt x="146319" y="833043"/>
                  </a:cubicBezTo>
                  <a:cubicBezTo>
                    <a:pt x="131462" y="833751"/>
                    <a:pt x="122973" y="833397"/>
                    <a:pt x="108470" y="831628"/>
                  </a:cubicBezTo>
                  <a:cubicBezTo>
                    <a:pt x="100334" y="830567"/>
                    <a:pt x="88660" y="829506"/>
                    <a:pt x="80878" y="830921"/>
                  </a:cubicBezTo>
                  <a:cubicBezTo>
                    <a:pt x="71681" y="832690"/>
                    <a:pt x="59301" y="835520"/>
                    <a:pt x="50104" y="835520"/>
                  </a:cubicBezTo>
                  <a:cubicBezTo>
                    <a:pt x="45505" y="835520"/>
                    <a:pt x="35247" y="835166"/>
                    <a:pt x="31709" y="837288"/>
                  </a:cubicBezTo>
                  <a:cubicBezTo>
                    <a:pt x="28879" y="837996"/>
                    <a:pt x="26403" y="836934"/>
                    <a:pt x="25342" y="834458"/>
                  </a:cubicBezTo>
                  <a:cubicBezTo>
                    <a:pt x="19329" y="818540"/>
                    <a:pt x="15084" y="808636"/>
                    <a:pt x="10839" y="792010"/>
                  </a:cubicBezTo>
                  <a:cubicBezTo>
                    <a:pt x="9424" y="786351"/>
                    <a:pt x="8717" y="746379"/>
                    <a:pt x="8009" y="743902"/>
                  </a:cubicBezTo>
                  <a:cubicBezTo>
                    <a:pt x="2703" y="712420"/>
                    <a:pt x="8363" y="683060"/>
                    <a:pt x="24635" y="655823"/>
                  </a:cubicBezTo>
                  <a:cubicBezTo>
                    <a:pt x="26403" y="652639"/>
                    <a:pt x="37369" y="628939"/>
                    <a:pt x="44797" y="622572"/>
                  </a:cubicBezTo>
                  <a:cubicBezTo>
                    <a:pt x="54702" y="614082"/>
                    <a:pt x="56824" y="603470"/>
                    <a:pt x="55763" y="591089"/>
                  </a:cubicBezTo>
                  <a:cubicBezTo>
                    <a:pt x="53641" y="568097"/>
                    <a:pt x="53287" y="545104"/>
                    <a:pt x="51872" y="522111"/>
                  </a:cubicBezTo>
                  <a:cubicBezTo>
                    <a:pt x="49750" y="482139"/>
                    <a:pt x="29587" y="317653"/>
                    <a:pt x="28172" y="274498"/>
                  </a:cubicBezTo>
                  <a:cubicBezTo>
                    <a:pt x="27465" y="250797"/>
                    <a:pt x="26403" y="227097"/>
                    <a:pt x="27111" y="203397"/>
                  </a:cubicBezTo>
                  <a:cubicBezTo>
                    <a:pt x="27818" y="179697"/>
                    <a:pt x="24635" y="157058"/>
                    <a:pt x="18621" y="134065"/>
                  </a:cubicBezTo>
                  <a:cubicBezTo>
                    <a:pt x="11193" y="107535"/>
                    <a:pt x="-5786" y="41387"/>
                    <a:pt x="1996" y="37496"/>
                  </a:cubicBezTo>
                  <a:close/>
                </a:path>
              </a:pathLst>
            </a:custGeom>
            <a:solidFill>
              <a:srgbClr val="FDDAAC"/>
            </a:solidFill>
            <a:ln w="4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C737C10-B375-4584-BA5F-8FFCFAAD9D35}"/>
                </a:ext>
              </a:extLst>
            </p:cNvPr>
            <p:cNvSpPr/>
            <p:nvPr/>
          </p:nvSpPr>
          <p:spPr>
            <a:xfrm>
              <a:off x="6146564" y="1254761"/>
              <a:ext cx="661462" cy="791000"/>
            </a:xfrm>
            <a:custGeom>
              <a:avLst/>
              <a:gdLst>
                <a:gd name="connsiteX0" fmla="*/ 324107 w 369806"/>
                <a:gd name="connsiteY0" fmla="*/ 336418 h 442227"/>
                <a:gd name="connsiteX1" fmla="*/ 334719 w 369806"/>
                <a:gd name="connsiteY1" fmla="*/ 367901 h 442227"/>
                <a:gd name="connsiteX2" fmla="*/ 304298 w 369806"/>
                <a:gd name="connsiteY2" fmla="*/ 411764 h 442227"/>
                <a:gd name="connsiteX3" fmla="*/ 213388 w 369806"/>
                <a:gd name="connsiteY3" fmla="*/ 442185 h 442227"/>
                <a:gd name="connsiteX4" fmla="*/ 74017 w 369806"/>
                <a:gd name="connsiteY4" fmla="*/ 364363 h 442227"/>
                <a:gd name="connsiteX5" fmla="*/ 96303 w 369806"/>
                <a:gd name="connsiteY5" fmla="*/ 328990 h 442227"/>
                <a:gd name="connsiteX6" fmla="*/ 44657 w 369806"/>
                <a:gd name="connsiteY6" fmla="*/ 213319 h 442227"/>
                <a:gd name="connsiteX7" fmla="*/ 34753 w 369806"/>
                <a:gd name="connsiteY7" fmla="*/ 190326 h 442227"/>
                <a:gd name="connsiteX8" fmla="*/ 23080 w 369806"/>
                <a:gd name="connsiteY8" fmla="*/ 164857 h 442227"/>
                <a:gd name="connsiteX9" fmla="*/ 2563 w 369806"/>
                <a:gd name="connsiteY9" fmla="*/ 100832 h 442227"/>
                <a:gd name="connsiteX10" fmla="*/ 87 w 369806"/>
                <a:gd name="connsiteY10" fmla="*/ 75716 h 442227"/>
                <a:gd name="connsiteX11" fmla="*/ 18835 w 369806"/>
                <a:gd name="connsiteY11" fmla="*/ 61213 h 442227"/>
                <a:gd name="connsiteX12" fmla="*/ 38290 w 369806"/>
                <a:gd name="connsiteY12" fmla="*/ 87036 h 442227"/>
                <a:gd name="connsiteX13" fmla="*/ 43596 w 369806"/>
                <a:gd name="connsiteY13" fmla="*/ 113920 h 442227"/>
                <a:gd name="connsiteX14" fmla="*/ 45011 w 369806"/>
                <a:gd name="connsiteY14" fmla="*/ 106138 h 442227"/>
                <a:gd name="connsiteX15" fmla="*/ 45719 w 369806"/>
                <a:gd name="connsiteY15" fmla="*/ 76778 h 442227"/>
                <a:gd name="connsiteX16" fmla="*/ 105500 w 369806"/>
                <a:gd name="connsiteY16" fmla="*/ 9214 h 442227"/>
                <a:gd name="connsiteX17" fmla="*/ 204545 w 369806"/>
                <a:gd name="connsiteY17" fmla="*/ 1786 h 442227"/>
                <a:gd name="connsiteX18" fmla="*/ 268925 w 369806"/>
                <a:gd name="connsiteY18" fmla="*/ 16643 h 442227"/>
                <a:gd name="connsiteX19" fmla="*/ 303237 w 369806"/>
                <a:gd name="connsiteY19" fmla="*/ 36806 h 442227"/>
                <a:gd name="connsiteX20" fmla="*/ 327998 w 369806"/>
                <a:gd name="connsiteY20" fmla="*/ 135851 h 442227"/>
                <a:gd name="connsiteX21" fmla="*/ 338964 w 369806"/>
                <a:gd name="connsiteY21" fmla="*/ 75363 h 442227"/>
                <a:gd name="connsiteX22" fmla="*/ 348515 w 369806"/>
                <a:gd name="connsiteY22" fmla="*/ 62982 h 442227"/>
                <a:gd name="connsiteX23" fmla="*/ 369739 w 369806"/>
                <a:gd name="connsiteY23" fmla="*/ 83499 h 442227"/>
                <a:gd name="connsiteX24" fmla="*/ 359481 w 369806"/>
                <a:gd name="connsiteY24" fmla="*/ 141865 h 442227"/>
                <a:gd name="connsiteX25" fmla="*/ 348161 w 369806"/>
                <a:gd name="connsiteY25" fmla="*/ 180068 h 442227"/>
                <a:gd name="connsiteX26" fmla="*/ 326937 w 369806"/>
                <a:gd name="connsiteY26" fmla="*/ 195986 h 442227"/>
                <a:gd name="connsiteX27" fmla="*/ 319509 w 369806"/>
                <a:gd name="connsiteY27" fmla="*/ 201646 h 442227"/>
                <a:gd name="connsiteX28" fmla="*/ 306774 w 369806"/>
                <a:gd name="connsiteY28" fmla="*/ 302106 h 442227"/>
                <a:gd name="connsiteX29" fmla="*/ 324107 w 369806"/>
                <a:gd name="connsiteY29" fmla="*/ 336418 h 44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9806" h="442227">
                  <a:moveTo>
                    <a:pt x="324107" y="336418"/>
                  </a:moveTo>
                  <a:cubicBezTo>
                    <a:pt x="338257" y="343493"/>
                    <a:pt x="338964" y="354105"/>
                    <a:pt x="334719" y="367901"/>
                  </a:cubicBezTo>
                  <a:cubicBezTo>
                    <a:pt x="329060" y="385941"/>
                    <a:pt x="319862" y="400798"/>
                    <a:pt x="304298" y="411764"/>
                  </a:cubicBezTo>
                  <a:cubicBezTo>
                    <a:pt x="277061" y="430865"/>
                    <a:pt x="246286" y="440062"/>
                    <a:pt x="213388" y="442185"/>
                  </a:cubicBezTo>
                  <a:cubicBezTo>
                    <a:pt x="181199" y="442539"/>
                    <a:pt x="125662" y="442539"/>
                    <a:pt x="74017" y="364363"/>
                  </a:cubicBezTo>
                  <a:cubicBezTo>
                    <a:pt x="66589" y="349507"/>
                    <a:pt x="109744" y="357996"/>
                    <a:pt x="96303" y="328990"/>
                  </a:cubicBezTo>
                  <a:cubicBezTo>
                    <a:pt x="72249" y="291494"/>
                    <a:pt x="53501" y="255413"/>
                    <a:pt x="44657" y="213319"/>
                  </a:cubicBezTo>
                  <a:cubicBezTo>
                    <a:pt x="42889" y="204829"/>
                    <a:pt x="39705" y="197401"/>
                    <a:pt x="34753" y="190326"/>
                  </a:cubicBezTo>
                  <a:cubicBezTo>
                    <a:pt x="29093" y="182544"/>
                    <a:pt x="26263" y="173701"/>
                    <a:pt x="23080" y="164857"/>
                  </a:cubicBezTo>
                  <a:cubicBezTo>
                    <a:pt x="14944" y="143987"/>
                    <a:pt x="7869" y="122763"/>
                    <a:pt x="2563" y="100832"/>
                  </a:cubicBezTo>
                  <a:cubicBezTo>
                    <a:pt x="441" y="92696"/>
                    <a:pt x="-267" y="84206"/>
                    <a:pt x="87" y="75716"/>
                  </a:cubicBezTo>
                  <a:cubicBezTo>
                    <a:pt x="794" y="62275"/>
                    <a:pt x="5393" y="58737"/>
                    <a:pt x="18835" y="61213"/>
                  </a:cubicBezTo>
                  <a:cubicBezTo>
                    <a:pt x="31923" y="64751"/>
                    <a:pt x="35107" y="76070"/>
                    <a:pt x="38290" y="87036"/>
                  </a:cubicBezTo>
                  <a:cubicBezTo>
                    <a:pt x="40766" y="95879"/>
                    <a:pt x="41120" y="105076"/>
                    <a:pt x="43596" y="113920"/>
                  </a:cubicBezTo>
                  <a:cubicBezTo>
                    <a:pt x="46426" y="111444"/>
                    <a:pt x="44657" y="108614"/>
                    <a:pt x="45011" y="106138"/>
                  </a:cubicBezTo>
                  <a:cubicBezTo>
                    <a:pt x="45365" y="96587"/>
                    <a:pt x="44657" y="86682"/>
                    <a:pt x="45719" y="76778"/>
                  </a:cubicBezTo>
                  <a:cubicBezTo>
                    <a:pt x="49256" y="39636"/>
                    <a:pt x="72956" y="20180"/>
                    <a:pt x="105500" y="9214"/>
                  </a:cubicBezTo>
                  <a:cubicBezTo>
                    <a:pt x="137689" y="-1751"/>
                    <a:pt x="171294" y="-1044"/>
                    <a:pt x="204545" y="1786"/>
                  </a:cubicBezTo>
                  <a:cubicBezTo>
                    <a:pt x="226477" y="3555"/>
                    <a:pt x="248054" y="8507"/>
                    <a:pt x="268925" y="16643"/>
                  </a:cubicBezTo>
                  <a:cubicBezTo>
                    <a:pt x="281305" y="21595"/>
                    <a:pt x="292979" y="27962"/>
                    <a:pt x="303237" y="36806"/>
                  </a:cubicBezTo>
                  <a:cubicBezTo>
                    <a:pt x="336842" y="65812"/>
                    <a:pt x="324815" y="146109"/>
                    <a:pt x="327998" y="135851"/>
                  </a:cubicBezTo>
                  <a:cubicBezTo>
                    <a:pt x="329767" y="129130"/>
                    <a:pt x="335073" y="81022"/>
                    <a:pt x="338964" y="75363"/>
                  </a:cubicBezTo>
                  <a:cubicBezTo>
                    <a:pt x="341086" y="72179"/>
                    <a:pt x="342855" y="67227"/>
                    <a:pt x="348515" y="62982"/>
                  </a:cubicBezTo>
                  <a:cubicBezTo>
                    <a:pt x="363018" y="56261"/>
                    <a:pt x="369385" y="67227"/>
                    <a:pt x="369739" y="83499"/>
                  </a:cubicBezTo>
                  <a:cubicBezTo>
                    <a:pt x="370446" y="103661"/>
                    <a:pt x="365494" y="122763"/>
                    <a:pt x="359481" y="141865"/>
                  </a:cubicBezTo>
                  <a:cubicBezTo>
                    <a:pt x="355590" y="154599"/>
                    <a:pt x="351698" y="167334"/>
                    <a:pt x="348161" y="180068"/>
                  </a:cubicBezTo>
                  <a:cubicBezTo>
                    <a:pt x="344978" y="190680"/>
                    <a:pt x="338610" y="197047"/>
                    <a:pt x="326937" y="195986"/>
                  </a:cubicBezTo>
                  <a:cubicBezTo>
                    <a:pt x="322339" y="195632"/>
                    <a:pt x="320216" y="197401"/>
                    <a:pt x="319509" y="201646"/>
                  </a:cubicBezTo>
                  <a:cubicBezTo>
                    <a:pt x="316325" y="235250"/>
                    <a:pt x="308189" y="268148"/>
                    <a:pt x="306774" y="302106"/>
                  </a:cubicBezTo>
                  <a:cubicBezTo>
                    <a:pt x="305359" y="316609"/>
                    <a:pt x="311373" y="328282"/>
                    <a:pt x="324107" y="336418"/>
                  </a:cubicBezTo>
                  <a:close/>
                </a:path>
              </a:pathLst>
            </a:custGeom>
            <a:solidFill>
              <a:srgbClr val="FDDAAC"/>
            </a:solidFill>
            <a:ln w="4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AFFB7AF-2F8B-405B-AC8B-61FA4D4699FE}"/>
                </a:ext>
              </a:extLst>
            </p:cNvPr>
            <p:cNvSpPr/>
            <p:nvPr/>
          </p:nvSpPr>
          <p:spPr>
            <a:xfrm>
              <a:off x="5344672" y="2854717"/>
              <a:ext cx="895927" cy="578094"/>
            </a:xfrm>
            <a:custGeom>
              <a:avLst/>
              <a:gdLst>
                <a:gd name="connsiteX0" fmla="*/ 347590 w 500889"/>
                <a:gd name="connsiteY0" fmla="*/ 141611 h 323197"/>
                <a:gd name="connsiteX1" fmla="*/ 395698 w 500889"/>
                <a:gd name="connsiteY1" fmla="*/ 121802 h 323197"/>
                <a:gd name="connsiteX2" fmla="*/ 461847 w 500889"/>
                <a:gd name="connsiteY2" fmla="*/ 135244 h 323197"/>
                <a:gd name="connsiteX3" fmla="*/ 473874 w 500889"/>
                <a:gd name="connsiteY3" fmla="*/ 143380 h 323197"/>
                <a:gd name="connsiteX4" fmla="*/ 500404 w 500889"/>
                <a:gd name="connsiteY4" fmla="*/ 209528 h 323197"/>
                <a:gd name="connsiteX5" fmla="*/ 466091 w 500889"/>
                <a:gd name="connsiteY5" fmla="*/ 293717 h 323197"/>
                <a:gd name="connsiteX6" fmla="*/ 448758 w 500889"/>
                <a:gd name="connsiteY6" fmla="*/ 307159 h 323197"/>
                <a:gd name="connsiteX7" fmla="*/ 400651 w 500889"/>
                <a:gd name="connsiteY7" fmla="*/ 305037 h 323197"/>
                <a:gd name="connsiteX8" fmla="*/ 380488 w 500889"/>
                <a:gd name="connsiteY8" fmla="*/ 301853 h 323197"/>
                <a:gd name="connsiteX9" fmla="*/ 349359 w 500889"/>
                <a:gd name="connsiteY9" fmla="*/ 307866 h 323197"/>
                <a:gd name="connsiteX10" fmla="*/ 312217 w 500889"/>
                <a:gd name="connsiteY10" fmla="*/ 322370 h 323197"/>
                <a:gd name="connsiteX11" fmla="*/ 61066 w 500889"/>
                <a:gd name="connsiteY11" fmla="*/ 252330 h 323197"/>
                <a:gd name="connsiteX12" fmla="*/ 3054 w 500889"/>
                <a:gd name="connsiteY12" fmla="*/ 109422 h 323197"/>
                <a:gd name="connsiteX13" fmla="*/ 49039 w 500889"/>
                <a:gd name="connsiteY13" fmla="*/ 825 h 323197"/>
                <a:gd name="connsiteX14" fmla="*/ 57175 w 500889"/>
                <a:gd name="connsiteY14" fmla="*/ 1887 h 323197"/>
                <a:gd name="connsiteX15" fmla="*/ 196900 w 500889"/>
                <a:gd name="connsiteY15" fmla="*/ 78647 h 323197"/>
                <a:gd name="connsiteX16" fmla="*/ 194424 w 500889"/>
                <a:gd name="connsiteY16" fmla="*/ 89259 h 323197"/>
                <a:gd name="connsiteX17" fmla="*/ 197254 w 500889"/>
                <a:gd name="connsiteY17" fmla="*/ 108360 h 323197"/>
                <a:gd name="connsiteX18" fmla="*/ 261279 w 500889"/>
                <a:gd name="connsiteY18" fmla="*/ 162128 h 323197"/>
                <a:gd name="connsiteX19" fmla="*/ 290639 w 500889"/>
                <a:gd name="connsiteY19" fmla="*/ 182645 h 323197"/>
                <a:gd name="connsiteX20" fmla="*/ 316108 w 500889"/>
                <a:gd name="connsiteY20" fmla="*/ 173801 h 323197"/>
                <a:gd name="connsiteX21" fmla="*/ 332026 w 500889"/>
                <a:gd name="connsiteY21" fmla="*/ 149394 h 323197"/>
                <a:gd name="connsiteX22" fmla="*/ 347590 w 500889"/>
                <a:gd name="connsiteY22" fmla="*/ 141611 h 32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0889" h="323197">
                  <a:moveTo>
                    <a:pt x="347590" y="141611"/>
                  </a:moveTo>
                  <a:cubicBezTo>
                    <a:pt x="353958" y="137720"/>
                    <a:pt x="384733" y="120387"/>
                    <a:pt x="395698" y="121802"/>
                  </a:cubicBezTo>
                  <a:cubicBezTo>
                    <a:pt x="414092" y="121449"/>
                    <a:pt x="457956" y="133122"/>
                    <a:pt x="461847" y="135244"/>
                  </a:cubicBezTo>
                  <a:cubicBezTo>
                    <a:pt x="465738" y="138074"/>
                    <a:pt x="469982" y="140550"/>
                    <a:pt x="473874" y="143380"/>
                  </a:cubicBezTo>
                  <a:cubicBezTo>
                    <a:pt x="496159" y="160006"/>
                    <a:pt x="502880" y="183352"/>
                    <a:pt x="500404" y="209528"/>
                  </a:cubicBezTo>
                  <a:cubicBezTo>
                    <a:pt x="497574" y="241011"/>
                    <a:pt x="485547" y="268956"/>
                    <a:pt x="466091" y="293717"/>
                  </a:cubicBezTo>
                  <a:cubicBezTo>
                    <a:pt x="462908" y="301499"/>
                    <a:pt x="456541" y="305390"/>
                    <a:pt x="448758" y="307159"/>
                  </a:cubicBezTo>
                  <a:cubicBezTo>
                    <a:pt x="436732" y="309989"/>
                    <a:pt x="403127" y="310343"/>
                    <a:pt x="400651" y="305037"/>
                  </a:cubicBezTo>
                  <a:cubicBezTo>
                    <a:pt x="393576" y="305390"/>
                    <a:pt x="386855" y="304329"/>
                    <a:pt x="380488" y="301853"/>
                  </a:cubicBezTo>
                  <a:cubicBezTo>
                    <a:pt x="368815" y="297254"/>
                    <a:pt x="359264" y="299377"/>
                    <a:pt x="349359" y="307866"/>
                  </a:cubicBezTo>
                  <a:cubicBezTo>
                    <a:pt x="339101" y="317064"/>
                    <a:pt x="326366" y="322723"/>
                    <a:pt x="312217" y="322370"/>
                  </a:cubicBezTo>
                  <a:cubicBezTo>
                    <a:pt x="220600" y="328029"/>
                    <a:pt x="136765" y="304683"/>
                    <a:pt x="61066" y="252330"/>
                  </a:cubicBezTo>
                  <a:cubicBezTo>
                    <a:pt x="10482" y="217310"/>
                    <a:pt x="-7912" y="169556"/>
                    <a:pt x="3054" y="109422"/>
                  </a:cubicBezTo>
                  <a:cubicBezTo>
                    <a:pt x="9421" y="74402"/>
                    <a:pt x="46563" y="4716"/>
                    <a:pt x="49039" y="825"/>
                  </a:cubicBezTo>
                  <a:cubicBezTo>
                    <a:pt x="52223" y="-943"/>
                    <a:pt x="54699" y="472"/>
                    <a:pt x="57175" y="1887"/>
                  </a:cubicBezTo>
                  <a:cubicBezTo>
                    <a:pt x="102807" y="26648"/>
                    <a:pt x="195839" y="77939"/>
                    <a:pt x="196900" y="78647"/>
                  </a:cubicBezTo>
                  <a:cubicBezTo>
                    <a:pt x="199022" y="82892"/>
                    <a:pt x="196546" y="86075"/>
                    <a:pt x="194424" y="89259"/>
                  </a:cubicBezTo>
                  <a:cubicBezTo>
                    <a:pt x="188764" y="98456"/>
                    <a:pt x="188764" y="100932"/>
                    <a:pt x="197254" y="108360"/>
                  </a:cubicBezTo>
                  <a:cubicBezTo>
                    <a:pt x="218124" y="126755"/>
                    <a:pt x="239348" y="145149"/>
                    <a:pt x="261279" y="162128"/>
                  </a:cubicBezTo>
                  <a:cubicBezTo>
                    <a:pt x="270830" y="169556"/>
                    <a:pt x="280027" y="177339"/>
                    <a:pt x="290639" y="182645"/>
                  </a:cubicBezTo>
                  <a:cubicBezTo>
                    <a:pt x="304081" y="189012"/>
                    <a:pt x="309387" y="187243"/>
                    <a:pt x="316108" y="173801"/>
                  </a:cubicBezTo>
                  <a:cubicBezTo>
                    <a:pt x="320707" y="164958"/>
                    <a:pt x="326013" y="157176"/>
                    <a:pt x="332026" y="149394"/>
                  </a:cubicBezTo>
                  <a:cubicBezTo>
                    <a:pt x="336978" y="144795"/>
                    <a:pt x="341577" y="141965"/>
                    <a:pt x="347590" y="141611"/>
                  </a:cubicBezTo>
                  <a:close/>
                </a:path>
              </a:pathLst>
            </a:custGeom>
            <a:solidFill>
              <a:srgbClr val="FDDAAC"/>
            </a:solidFill>
            <a:ln w="4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62118B-ABE7-4E5D-9EE1-38EB382580B4}"/>
                </a:ext>
              </a:extLst>
            </p:cNvPr>
            <p:cNvSpPr/>
            <p:nvPr/>
          </p:nvSpPr>
          <p:spPr>
            <a:xfrm>
              <a:off x="7043277" y="4636019"/>
              <a:ext cx="596363" cy="659945"/>
            </a:xfrm>
            <a:custGeom>
              <a:avLst/>
              <a:gdLst>
                <a:gd name="connsiteX0" fmla="*/ 163425 w 333411"/>
                <a:gd name="connsiteY0" fmla="*/ 367529 h 368958"/>
                <a:gd name="connsiteX1" fmla="*/ 53768 w 333411"/>
                <a:gd name="connsiteY1" fmla="*/ 365761 h 368958"/>
                <a:gd name="connsiteX2" fmla="*/ 45278 w 333411"/>
                <a:gd name="connsiteY2" fmla="*/ 355503 h 368958"/>
                <a:gd name="connsiteX3" fmla="*/ 0 w 333411"/>
                <a:gd name="connsiteY3" fmla="*/ 51645 h 368958"/>
                <a:gd name="connsiteX4" fmla="*/ 79590 w 333411"/>
                <a:gd name="connsiteY4" fmla="*/ 66856 h 368958"/>
                <a:gd name="connsiteX5" fmla="*/ 207996 w 333411"/>
                <a:gd name="connsiteY5" fmla="*/ 59427 h 368958"/>
                <a:gd name="connsiteX6" fmla="*/ 269545 w 333411"/>
                <a:gd name="connsiteY6" fmla="*/ 34666 h 368958"/>
                <a:gd name="connsiteX7" fmla="*/ 297844 w 333411"/>
                <a:gd name="connsiteY7" fmla="*/ 0 h 368958"/>
                <a:gd name="connsiteX8" fmla="*/ 303504 w 333411"/>
                <a:gd name="connsiteY8" fmla="*/ 35020 h 368958"/>
                <a:gd name="connsiteX9" fmla="*/ 333218 w 333411"/>
                <a:gd name="connsiteY9" fmla="*/ 321898 h 368958"/>
                <a:gd name="connsiteX10" fmla="*/ 327204 w 333411"/>
                <a:gd name="connsiteY10" fmla="*/ 332156 h 368958"/>
                <a:gd name="connsiteX11" fmla="*/ 163425 w 333411"/>
                <a:gd name="connsiteY11" fmla="*/ 367529 h 36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3411" h="368958">
                  <a:moveTo>
                    <a:pt x="163425" y="367529"/>
                  </a:moveTo>
                  <a:cubicBezTo>
                    <a:pt x="126637" y="370713"/>
                    <a:pt x="90202" y="367883"/>
                    <a:pt x="53768" y="365761"/>
                  </a:cubicBezTo>
                  <a:cubicBezTo>
                    <a:pt x="45632" y="365407"/>
                    <a:pt x="45985" y="360455"/>
                    <a:pt x="45278" y="355503"/>
                  </a:cubicBezTo>
                  <a:cubicBezTo>
                    <a:pt x="38557" y="311993"/>
                    <a:pt x="4245" y="93032"/>
                    <a:pt x="0" y="51645"/>
                  </a:cubicBezTo>
                  <a:cubicBezTo>
                    <a:pt x="13088" y="57659"/>
                    <a:pt x="59074" y="65794"/>
                    <a:pt x="79590" y="66856"/>
                  </a:cubicBezTo>
                  <a:cubicBezTo>
                    <a:pt x="122038" y="68978"/>
                    <a:pt x="166255" y="67209"/>
                    <a:pt x="207996" y="59427"/>
                  </a:cubicBezTo>
                  <a:cubicBezTo>
                    <a:pt x="228866" y="55536"/>
                    <a:pt x="250797" y="44570"/>
                    <a:pt x="269545" y="34666"/>
                  </a:cubicBezTo>
                  <a:cubicBezTo>
                    <a:pt x="273083" y="32543"/>
                    <a:pt x="291123" y="10966"/>
                    <a:pt x="297844" y="0"/>
                  </a:cubicBezTo>
                  <a:cubicBezTo>
                    <a:pt x="302089" y="15918"/>
                    <a:pt x="302443" y="24761"/>
                    <a:pt x="303504" y="35020"/>
                  </a:cubicBezTo>
                  <a:cubicBezTo>
                    <a:pt x="307749" y="70039"/>
                    <a:pt x="331095" y="302796"/>
                    <a:pt x="333218" y="321898"/>
                  </a:cubicBezTo>
                  <a:cubicBezTo>
                    <a:pt x="333925" y="327204"/>
                    <a:pt x="332864" y="330741"/>
                    <a:pt x="327204" y="332156"/>
                  </a:cubicBezTo>
                  <a:cubicBezTo>
                    <a:pt x="273790" y="348074"/>
                    <a:pt x="219669" y="363638"/>
                    <a:pt x="163425" y="367529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68F4B42-06E8-41BF-876B-F0D3888E556B}"/>
                </a:ext>
              </a:extLst>
            </p:cNvPr>
            <p:cNvSpPr/>
            <p:nvPr/>
          </p:nvSpPr>
          <p:spPr>
            <a:xfrm>
              <a:off x="6156211" y="977767"/>
              <a:ext cx="626832" cy="530791"/>
            </a:xfrm>
            <a:custGeom>
              <a:avLst/>
              <a:gdLst>
                <a:gd name="connsiteX0" fmla="*/ 342061 w 350445"/>
                <a:gd name="connsiteY0" fmla="*/ 224563 h 296751"/>
                <a:gd name="connsiteX1" fmla="*/ 327204 w 350445"/>
                <a:gd name="connsiteY1" fmla="*/ 284697 h 296751"/>
                <a:gd name="connsiteX2" fmla="*/ 326850 w 350445"/>
                <a:gd name="connsiteY2" fmla="*/ 292480 h 296751"/>
                <a:gd name="connsiteX3" fmla="*/ 320129 w 350445"/>
                <a:gd name="connsiteY3" fmla="*/ 296724 h 296751"/>
                <a:gd name="connsiteX4" fmla="*/ 316592 w 350445"/>
                <a:gd name="connsiteY4" fmla="*/ 291418 h 296751"/>
                <a:gd name="connsiteX5" fmla="*/ 316946 w 350445"/>
                <a:gd name="connsiteY5" fmla="*/ 240834 h 296751"/>
                <a:gd name="connsiteX6" fmla="*/ 280511 w 350445"/>
                <a:gd name="connsiteY6" fmla="*/ 185298 h 296751"/>
                <a:gd name="connsiteX7" fmla="*/ 191016 w 350445"/>
                <a:gd name="connsiteY7" fmla="*/ 160537 h 296751"/>
                <a:gd name="connsiteX8" fmla="*/ 93032 w 350445"/>
                <a:gd name="connsiteY8" fmla="*/ 171149 h 296751"/>
                <a:gd name="connsiteX9" fmla="*/ 43509 w 350445"/>
                <a:gd name="connsiteY9" fmla="*/ 242603 h 296751"/>
                <a:gd name="connsiteX10" fmla="*/ 45278 w 350445"/>
                <a:gd name="connsiteY10" fmla="*/ 273732 h 296751"/>
                <a:gd name="connsiteX11" fmla="*/ 39265 w 350445"/>
                <a:gd name="connsiteY11" fmla="*/ 282575 h 296751"/>
                <a:gd name="connsiteX12" fmla="*/ 32544 w 350445"/>
                <a:gd name="connsiteY12" fmla="*/ 275500 h 296751"/>
                <a:gd name="connsiteX13" fmla="*/ 27591 w 350445"/>
                <a:gd name="connsiteY13" fmla="*/ 242957 h 296751"/>
                <a:gd name="connsiteX14" fmla="*/ 12734 w 350445"/>
                <a:gd name="connsiteY14" fmla="*/ 218549 h 296751"/>
                <a:gd name="connsiteX15" fmla="*/ 7782 w 350445"/>
                <a:gd name="connsiteY15" fmla="*/ 209352 h 296751"/>
                <a:gd name="connsiteX16" fmla="*/ 0 w 350445"/>
                <a:gd name="connsiteY16" fmla="*/ 145680 h 296751"/>
                <a:gd name="connsiteX17" fmla="*/ 2122 w 350445"/>
                <a:gd name="connsiteY17" fmla="*/ 121626 h 296751"/>
                <a:gd name="connsiteX18" fmla="*/ 55183 w 350445"/>
                <a:gd name="connsiteY18" fmla="*/ 32131 h 296751"/>
                <a:gd name="connsiteX19" fmla="*/ 247614 w 350445"/>
                <a:gd name="connsiteY19" fmla="*/ 16921 h 296751"/>
                <a:gd name="connsiteX20" fmla="*/ 331095 w 350445"/>
                <a:gd name="connsiteY20" fmla="*/ 84484 h 296751"/>
                <a:gd name="connsiteX21" fmla="*/ 348782 w 350445"/>
                <a:gd name="connsiteY21" fmla="*/ 173625 h 296751"/>
                <a:gd name="connsiteX22" fmla="*/ 342061 w 350445"/>
                <a:gd name="connsiteY22" fmla="*/ 224563 h 296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0445" h="296751">
                  <a:moveTo>
                    <a:pt x="342061" y="224563"/>
                  </a:moveTo>
                  <a:cubicBezTo>
                    <a:pt x="327558" y="242249"/>
                    <a:pt x="328619" y="263827"/>
                    <a:pt x="327204" y="284697"/>
                  </a:cubicBezTo>
                  <a:cubicBezTo>
                    <a:pt x="327204" y="287174"/>
                    <a:pt x="327558" y="290003"/>
                    <a:pt x="326850" y="292480"/>
                  </a:cubicBezTo>
                  <a:cubicBezTo>
                    <a:pt x="326143" y="296371"/>
                    <a:pt x="322959" y="296371"/>
                    <a:pt x="320129" y="296724"/>
                  </a:cubicBezTo>
                  <a:cubicBezTo>
                    <a:pt x="315884" y="297078"/>
                    <a:pt x="316592" y="293895"/>
                    <a:pt x="316592" y="291418"/>
                  </a:cubicBezTo>
                  <a:cubicBezTo>
                    <a:pt x="316592" y="274439"/>
                    <a:pt x="319422" y="257814"/>
                    <a:pt x="316946" y="240834"/>
                  </a:cubicBezTo>
                  <a:cubicBezTo>
                    <a:pt x="313408" y="216427"/>
                    <a:pt x="302089" y="197679"/>
                    <a:pt x="280511" y="185298"/>
                  </a:cubicBezTo>
                  <a:cubicBezTo>
                    <a:pt x="252920" y="169380"/>
                    <a:pt x="222499" y="163367"/>
                    <a:pt x="191016" y="160537"/>
                  </a:cubicBezTo>
                  <a:cubicBezTo>
                    <a:pt x="166609" y="158414"/>
                    <a:pt x="101168" y="167965"/>
                    <a:pt x="93032" y="171149"/>
                  </a:cubicBezTo>
                  <a:cubicBezTo>
                    <a:pt x="59074" y="184591"/>
                    <a:pt x="44217" y="206169"/>
                    <a:pt x="43509" y="242603"/>
                  </a:cubicBezTo>
                  <a:cubicBezTo>
                    <a:pt x="43156" y="252861"/>
                    <a:pt x="43509" y="263473"/>
                    <a:pt x="45278" y="273732"/>
                  </a:cubicBezTo>
                  <a:cubicBezTo>
                    <a:pt x="45985" y="278684"/>
                    <a:pt x="45278" y="281868"/>
                    <a:pt x="39265" y="282575"/>
                  </a:cubicBezTo>
                  <a:cubicBezTo>
                    <a:pt x="33251" y="283283"/>
                    <a:pt x="32897" y="279391"/>
                    <a:pt x="32544" y="275500"/>
                  </a:cubicBezTo>
                  <a:cubicBezTo>
                    <a:pt x="30775" y="264535"/>
                    <a:pt x="29360" y="253569"/>
                    <a:pt x="27591" y="242957"/>
                  </a:cubicBezTo>
                  <a:cubicBezTo>
                    <a:pt x="25823" y="233052"/>
                    <a:pt x="21578" y="224563"/>
                    <a:pt x="12734" y="218549"/>
                  </a:cubicBezTo>
                  <a:cubicBezTo>
                    <a:pt x="10258" y="215719"/>
                    <a:pt x="8490" y="213243"/>
                    <a:pt x="7782" y="209352"/>
                  </a:cubicBezTo>
                  <a:cubicBezTo>
                    <a:pt x="2830" y="188482"/>
                    <a:pt x="1061" y="167258"/>
                    <a:pt x="0" y="145680"/>
                  </a:cubicBezTo>
                  <a:cubicBezTo>
                    <a:pt x="1061" y="137544"/>
                    <a:pt x="1061" y="129762"/>
                    <a:pt x="2122" y="121626"/>
                  </a:cubicBezTo>
                  <a:cubicBezTo>
                    <a:pt x="7075" y="84484"/>
                    <a:pt x="27238" y="56185"/>
                    <a:pt x="55183" y="32131"/>
                  </a:cubicBezTo>
                  <a:cubicBezTo>
                    <a:pt x="108596" y="-5718"/>
                    <a:pt x="188894" y="-9255"/>
                    <a:pt x="247614" y="16921"/>
                  </a:cubicBezTo>
                  <a:cubicBezTo>
                    <a:pt x="281219" y="31778"/>
                    <a:pt x="309871" y="53709"/>
                    <a:pt x="331095" y="84484"/>
                  </a:cubicBezTo>
                  <a:cubicBezTo>
                    <a:pt x="349843" y="111722"/>
                    <a:pt x="353027" y="141789"/>
                    <a:pt x="348782" y="173625"/>
                  </a:cubicBezTo>
                  <a:cubicBezTo>
                    <a:pt x="346659" y="190604"/>
                    <a:pt x="342415" y="207230"/>
                    <a:pt x="342061" y="224563"/>
                  </a:cubicBezTo>
                  <a:close/>
                </a:path>
              </a:pathLst>
            </a:custGeom>
            <a:solidFill>
              <a:srgbClr val="3C3C3C"/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B0CC07-15FD-450F-8ADE-7497044199A8}"/>
                </a:ext>
              </a:extLst>
            </p:cNvPr>
            <p:cNvSpPr/>
            <p:nvPr/>
          </p:nvSpPr>
          <p:spPr>
            <a:xfrm>
              <a:off x="7027302" y="6494260"/>
              <a:ext cx="558136" cy="396089"/>
            </a:xfrm>
            <a:custGeom>
              <a:avLst/>
              <a:gdLst>
                <a:gd name="connsiteX0" fmla="*/ 4687 w 312039"/>
                <a:gd name="connsiteY0" fmla="*/ 8866 h 221443"/>
                <a:gd name="connsiteX1" fmla="*/ 194288 w 312039"/>
                <a:gd name="connsiteY1" fmla="*/ 377 h 221443"/>
                <a:gd name="connsiteX2" fmla="*/ 220818 w 312039"/>
                <a:gd name="connsiteY2" fmla="*/ 15941 h 221443"/>
                <a:gd name="connsiteX3" fmla="*/ 276001 w 312039"/>
                <a:gd name="connsiteY3" fmla="*/ 76429 h 221443"/>
                <a:gd name="connsiteX4" fmla="*/ 311374 w 312039"/>
                <a:gd name="connsiteY4" fmla="*/ 163802 h 221443"/>
                <a:gd name="connsiteX5" fmla="*/ 269634 w 312039"/>
                <a:gd name="connsiteY5" fmla="*/ 218630 h 221443"/>
                <a:gd name="connsiteX6" fmla="*/ 107977 w 312039"/>
                <a:gd name="connsiteY6" fmla="*/ 210494 h 221443"/>
                <a:gd name="connsiteX7" fmla="*/ 87814 w 312039"/>
                <a:gd name="connsiteY7" fmla="*/ 203420 h 221443"/>
                <a:gd name="connsiteX8" fmla="*/ 70482 w 312039"/>
                <a:gd name="connsiteY8" fmla="*/ 171938 h 221443"/>
                <a:gd name="connsiteX9" fmla="*/ 50319 w 312039"/>
                <a:gd name="connsiteY9" fmla="*/ 146469 h 221443"/>
                <a:gd name="connsiteX10" fmla="*/ 30156 w 312039"/>
                <a:gd name="connsiteY10" fmla="*/ 142578 h 221443"/>
                <a:gd name="connsiteX11" fmla="*/ 2565 w 312039"/>
                <a:gd name="connsiteY11" fmla="*/ 117462 h 221443"/>
                <a:gd name="connsiteX12" fmla="*/ 1150 w 312039"/>
                <a:gd name="connsiteY12" fmla="*/ 55205 h 221443"/>
                <a:gd name="connsiteX13" fmla="*/ 4687 w 312039"/>
                <a:gd name="connsiteY13" fmla="*/ 8866 h 2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039" h="221443">
                  <a:moveTo>
                    <a:pt x="4687" y="8866"/>
                  </a:moveTo>
                  <a:cubicBezTo>
                    <a:pt x="65529" y="6036"/>
                    <a:pt x="133446" y="3206"/>
                    <a:pt x="194288" y="377"/>
                  </a:cubicBezTo>
                  <a:cubicBezTo>
                    <a:pt x="207377" y="-1746"/>
                    <a:pt x="214451" y="5329"/>
                    <a:pt x="220818" y="15941"/>
                  </a:cubicBezTo>
                  <a:cubicBezTo>
                    <a:pt x="232845" y="36104"/>
                    <a:pt x="261498" y="58035"/>
                    <a:pt x="276001" y="76429"/>
                  </a:cubicBezTo>
                  <a:cubicBezTo>
                    <a:pt x="296518" y="101898"/>
                    <a:pt x="307483" y="131612"/>
                    <a:pt x="311374" y="163802"/>
                  </a:cubicBezTo>
                  <a:cubicBezTo>
                    <a:pt x="315265" y="196345"/>
                    <a:pt x="302177" y="214032"/>
                    <a:pt x="269634" y="218630"/>
                  </a:cubicBezTo>
                  <a:cubicBezTo>
                    <a:pt x="222587" y="225351"/>
                    <a:pt x="154316" y="218984"/>
                    <a:pt x="107977" y="210494"/>
                  </a:cubicBezTo>
                  <a:cubicBezTo>
                    <a:pt x="100903" y="209433"/>
                    <a:pt x="94182" y="206603"/>
                    <a:pt x="87814" y="203420"/>
                  </a:cubicBezTo>
                  <a:cubicBezTo>
                    <a:pt x="74726" y="197406"/>
                    <a:pt x="70835" y="185733"/>
                    <a:pt x="70482" y="171938"/>
                  </a:cubicBezTo>
                  <a:cubicBezTo>
                    <a:pt x="70128" y="151775"/>
                    <a:pt x="70128" y="151421"/>
                    <a:pt x="50319" y="146469"/>
                  </a:cubicBezTo>
                  <a:cubicBezTo>
                    <a:pt x="43598" y="144700"/>
                    <a:pt x="36877" y="143639"/>
                    <a:pt x="30156" y="142578"/>
                  </a:cubicBezTo>
                  <a:cubicBezTo>
                    <a:pt x="13530" y="140455"/>
                    <a:pt x="5748" y="134088"/>
                    <a:pt x="2565" y="117462"/>
                  </a:cubicBezTo>
                  <a:cubicBezTo>
                    <a:pt x="-1327" y="96946"/>
                    <a:pt x="88" y="76076"/>
                    <a:pt x="1150" y="55205"/>
                  </a:cubicBezTo>
                  <a:cubicBezTo>
                    <a:pt x="2565" y="39995"/>
                    <a:pt x="3979" y="24430"/>
                    <a:pt x="4687" y="88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93222F-5ECC-403C-8369-D343A62DADED}"/>
                </a:ext>
              </a:extLst>
            </p:cNvPr>
            <p:cNvSpPr/>
            <p:nvPr/>
          </p:nvSpPr>
          <p:spPr>
            <a:xfrm>
              <a:off x="5244717" y="6392434"/>
              <a:ext cx="566371" cy="423338"/>
            </a:xfrm>
            <a:custGeom>
              <a:avLst/>
              <a:gdLst>
                <a:gd name="connsiteX0" fmla="*/ 132511 w 316643"/>
                <a:gd name="connsiteY0" fmla="*/ 0 h 236677"/>
                <a:gd name="connsiteX1" fmla="*/ 248182 w 316643"/>
                <a:gd name="connsiteY1" fmla="*/ 21578 h 236677"/>
                <a:gd name="connsiteX2" fmla="*/ 300181 w 316643"/>
                <a:gd name="connsiteY2" fmla="*/ 28299 h 236677"/>
                <a:gd name="connsiteX3" fmla="*/ 307256 w 316643"/>
                <a:gd name="connsiteY3" fmla="*/ 30775 h 236677"/>
                <a:gd name="connsiteX4" fmla="*/ 315746 w 316643"/>
                <a:gd name="connsiteY4" fmla="*/ 115671 h 236677"/>
                <a:gd name="connsiteX5" fmla="*/ 292045 w 316643"/>
                <a:gd name="connsiteY5" fmla="*/ 160241 h 236677"/>
                <a:gd name="connsiteX6" fmla="*/ 269406 w 316643"/>
                <a:gd name="connsiteY6" fmla="*/ 169085 h 236677"/>
                <a:gd name="connsiteX7" fmla="*/ 262332 w 316643"/>
                <a:gd name="connsiteY7" fmla="*/ 178989 h 236677"/>
                <a:gd name="connsiteX8" fmla="*/ 217761 w 316643"/>
                <a:gd name="connsiteY8" fmla="*/ 228866 h 236677"/>
                <a:gd name="connsiteX9" fmla="*/ 61765 w 316643"/>
                <a:gd name="connsiteY9" fmla="*/ 236648 h 236677"/>
                <a:gd name="connsiteX10" fmla="*/ 30636 w 316643"/>
                <a:gd name="connsiteY10" fmla="*/ 230281 h 236677"/>
                <a:gd name="connsiteX11" fmla="*/ 215 w 316643"/>
                <a:gd name="connsiteY11" fmla="*/ 174391 h 236677"/>
                <a:gd name="connsiteX12" fmla="*/ 33112 w 316643"/>
                <a:gd name="connsiteY12" fmla="*/ 70393 h 236677"/>
                <a:gd name="connsiteX13" fmla="*/ 121192 w 316643"/>
                <a:gd name="connsiteY13" fmla="*/ 10966 h 236677"/>
                <a:gd name="connsiteX14" fmla="*/ 132511 w 316643"/>
                <a:gd name="connsiteY14" fmla="*/ 0 h 2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6643" h="236677">
                  <a:moveTo>
                    <a:pt x="132511" y="0"/>
                  </a:moveTo>
                  <a:cubicBezTo>
                    <a:pt x="171068" y="4952"/>
                    <a:pt x="209625" y="16626"/>
                    <a:pt x="248182" y="21578"/>
                  </a:cubicBezTo>
                  <a:cubicBezTo>
                    <a:pt x="265515" y="23700"/>
                    <a:pt x="282848" y="26176"/>
                    <a:pt x="300181" y="28299"/>
                  </a:cubicBezTo>
                  <a:cubicBezTo>
                    <a:pt x="302657" y="28652"/>
                    <a:pt x="305134" y="29006"/>
                    <a:pt x="307256" y="30775"/>
                  </a:cubicBezTo>
                  <a:cubicBezTo>
                    <a:pt x="306902" y="59427"/>
                    <a:pt x="311501" y="87726"/>
                    <a:pt x="315746" y="115671"/>
                  </a:cubicBezTo>
                  <a:cubicBezTo>
                    <a:pt x="319283" y="137956"/>
                    <a:pt x="312562" y="150691"/>
                    <a:pt x="292045" y="160241"/>
                  </a:cubicBezTo>
                  <a:cubicBezTo>
                    <a:pt x="284617" y="163779"/>
                    <a:pt x="277189" y="166609"/>
                    <a:pt x="269406" y="169085"/>
                  </a:cubicBezTo>
                  <a:cubicBezTo>
                    <a:pt x="264454" y="170853"/>
                    <a:pt x="261978" y="173330"/>
                    <a:pt x="262332" y="178989"/>
                  </a:cubicBezTo>
                  <a:cubicBezTo>
                    <a:pt x="264808" y="216839"/>
                    <a:pt x="250305" y="224267"/>
                    <a:pt x="217761" y="228866"/>
                  </a:cubicBezTo>
                  <a:cubicBezTo>
                    <a:pt x="180265" y="234172"/>
                    <a:pt x="99968" y="237002"/>
                    <a:pt x="61765" y="236648"/>
                  </a:cubicBezTo>
                  <a:cubicBezTo>
                    <a:pt x="50799" y="236648"/>
                    <a:pt x="40187" y="234879"/>
                    <a:pt x="30636" y="230281"/>
                  </a:cubicBezTo>
                  <a:cubicBezTo>
                    <a:pt x="6936" y="219315"/>
                    <a:pt x="1630" y="197737"/>
                    <a:pt x="215" y="174391"/>
                  </a:cubicBezTo>
                  <a:cubicBezTo>
                    <a:pt x="-1908" y="135834"/>
                    <a:pt x="11888" y="101875"/>
                    <a:pt x="33112" y="70393"/>
                  </a:cubicBezTo>
                  <a:cubicBezTo>
                    <a:pt x="46908" y="49523"/>
                    <a:pt x="105628" y="30421"/>
                    <a:pt x="121192" y="10966"/>
                  </a:cubicBezTo>
                  <a:cubicBezTo>
                    <a:pt x="124729" y="7782"/>
                    <a:pt x="128267" y="0"/>
                    <a:pt x="13251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12346C-1F8B-45DD-B556-1F6909F0AF08}"/>
                </a:ext>
              </a:extLst>
            </p:cNvPr>
            <p:cNvSpPr/>
            <p:nvPr/>
          </p:nvSpPr>
          <p:spPr>
            <a:xfrm>
              <a:off x="7038478" y="4283597"/>
              <a:ext cx="537545" cy="479597"/>
            </a:xfrm>
            <a:custGeom>
              <a:avLst/>
              <a:gdLst>
                <a:gd name="connsiteX0" fmla="*/ 300528 w 300527"/>
                <a:gd name="connsiteY0" fmla="*/ 201982 h 268130"/>
                <a:gd name="connsiteX1" fmla="*/ 270460 w 300527"/>
                <a:gd name="connsiteY1" fmla="*/ 235941 h 268130"/>
                <a:gd name="connsiteX2" fmla="*/ 181673 w 300527"/>
                <a:gd name="connsiteY2" fmla="*/ 264593 h 268130"/>
                <a:gd name="connsiteX3" fmla="*/ 92178 w 300527"/>
                <a:gd name="connsiteY3" fmla="*/ 267423 h 268130"/>
                <a:gd name="connsiteX4" fmla="*/ 24261 w 300527"/>
                <a:gd name="connsiteY4" fmla="*/ 257518 h 268130"/>
                <a:gd name="connsiteX5" fmla="*/ 2330 w 300527"/>
                <a:gd name="connsiteY5" fmla="*/ 249029 h 268130"/>
                <a:gd name="connsiteX6" fmla="*/ 9405 w 300527"/>
                <a:gd name="connsiteY6" fmla="*/ 118501 h 268130"/>
                <a:gd name="connsiteX7" fmla="*/ 72369 w 300527"/>
                <a:gd name="connsiteY7" fmla="*/ 18394 h 268130"/>
                <a:gd name="connsiteX8" fmla="*/ 88287 w 300527"/>
                <a:gd name="connsiteY8" fmla="*/ 39972 h 268130"/>
                <a:gd name="connsiteX9" fmla="*/ 66002 w 300527"/>
                <a:gd name="connsiteY9" fmla="*/ 61903 h 268130"/>
                <a:gd name="connsiteX10" fmla="*/ 40887 w 300527"/>
                <a:gd name="connsiteY10" fmla="*/ 122746 h 268130"/>
                <a:gd name="connsiteX11" fmla="*/ 33458 w 300527"/>
                <a:gd name="connsiteY11" fmla="*/ 208703 h 268130"/>
                <a:gd name="connsiteX12" fmla="*/ 45839 w 300527"/>
                <a:gd name="connsiteY12" fmla="*/ 217900 h 268130"/>
                <a:gd name="connsiteX13" fmla="*/ 105620 w 300527"/>
                <a:gd name="connsiteY13" fmla="*/ 202336 h 268130"/>
                <a:gd name="connsiteX14" fmla="*/ 190516 w 300527"/>
                <a:gd name="connsiteY14" fmla="*/ 190662 h 268130"/>
                <a:gd name="connsiteX15" fmla="*/ 257372 w 300527"/>
                <a:gd name="connsiteY15" fmla="*/ 193493 h 268130"/>
                <a:gd name="connsiteX16" fmla="*/ 268692 w 300527"/>
                <a:gd name="connsiteY16" fmla="*/ 168731 h 268130"/>
                <a:gd name="connsiteX17" fmla="*/ 258787 w 300527"/>
                <a:gd name="connsiteY17" fmla="*/ 35373 h 268130"/>
                <a:gd name="connsiteX18" fmla="*/ 259848 w 300527"/>
                <a:gd name="connsiteY18" fmla="*/ 0 h 268130"/>
                <a:gd name="connsiteX19" fmla="*/ 287086 w 300527"/>
                <a:gd name="connsiteY19" fmla="*/ 31482 h 268130"/>
                <a:gd name="connsiteX20" fmla="*/ 300528 w 300527"/>
                <a:gd name="connsiteY20" fmla="*/ 201982 h 26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0527" h="268130">
                  <a:moveTo>
                    <a:pt x="300528" y="201982"/>
                  </a:moveTo>
                  <a:cubicBezTo>
                    <a:pt x="300528" y="220023"/>
                    <a:pt x="274351" y="233818"/>
                    <a:pt x="270460" y="235941"/>
                  </a:cubicBezTo>
                  <a:cubicBezTo>
                    <a:pt x="240393" y="252566"/>
                    <a:pt x="215278" y="261409"/>
                    <a:pt x="181673" y="264593"/>
                  </a:cubicBezTo>
                  <a:cubicBezTo>
                    <a:pt x="151606" y="267423"/>
                    <a:pt x="122246" y="269191"/>
                    <a:pt x="92178" y="267423"/>
                  </a:cubicBezTo>
                  <a:cubicBezTo>
                    <a:pt x="70954" y="266008"/>
                    <a:pt x="44778" y="264947"/>
                    <a:pt x="24261" y="257518"/>
                  </a:cubicBezTo>
                  <a:cubicBezTo>
                    <a:pt x="18248" y="255396"/>
                    <a:pt x="7636" y="253273"/>
                    <a:pt x="2330" y="249029"/>
                  </a:cubicBezTo>
                  <a:cubicBezTo>
                    <a:pt x="-4037" y="242308"/>
                    <a:pt x="4099" y="158473"/>
                    <a:pt x="9405" y="118501"/>
                  </a:cubicBezTo>
                  <a:cubicBezTo>
                    <a:pt x="15418" y="75345"/>
                    <a:pt x="32397" y="39972"/>
                    <a:pt x="72369" y="18394"/>
                  </a:cubicBezTo>
                  <a:cubicBezTo>
                    <a:pt x="79444" y="15564"/>
                    <a:pt x="94301" y="35020"/>
                    <a:pt x="88287" y="39972"/>
                  </a:cubicBezTo>
                  <a:cubicBezTo>
                    <a:pt x="84396" y="42802"/>
                    <a:pt x="70247" y="57659"/>
                    <a:pt x="66002" y="61903"/>
                  </a:cubicBezTo>
                  <a:cubicBezTo>
                    <a:pt x="49023" y="78529"/>
                    <a:pt x="44070" y="100460"/>
                    <a:pt x="40887" y="122746"/>
                  </a:cubicBezTo>
                  <a:cubicBezTo>
                    <a:pt x="36288" y="151044"/>
                    <a:pt x="35581" y="180050"/>
                    <a:pt x="33458" y="208703"/>
                  </a:cubicBezTo>
                  <a:cubicBezTo>
                    <a:pt x="32751" y="217193"/>
                    <a:pt x="36288" y="220023"/>
                    <a:pt x="45839" y="217900"/>
                  </a:cubicBezTo>
                  <a:cubicBezTo>
                    <a:pt x="64587" y="213655"/>
                    <a:pt x="86872" y="205873"/>
                    <a:pt x="105620" y="202336"/>
                  </a:cubicBezTo>
                  <a:cubicBezTo>
                    <a:pt x="124014" y="197383"/>
                    <a:pt x="159742" y="192077"/>
                    <a:pt x="190516" y="190662"/>
                  </a:cubicBezTo>
                  <a:cubicBezTo>
                    <a:pt x="214924" y="190309"/>
                    <a:pt x="235441" y="193139"/>
                    <a:pt x="257372" y="193493"/>
                  </a:cubicBezTo>
                  <a:cubicBezTo>
                    <a:pt x="270814" y="193493"/>
                    <a:pt x="269399" y="182173"/>
                    <a:pt x="268692" y="168731"/>
                  </a:cubicBezTo>
                  <a:cubicBezTo>
                    <a:pt x="266215" y="130882"/>
                    <a:pt x="260556" y="43156"/>
                    <a:pt x="258787" y="35373"/>
                  </a:cubicBezTo>
                  <a:cubicBezTo>
                    <a:pt x="245699" y="27238"/>
                    <a:pt x="254896" y="10612"/>
                    <a:pt x="259848" y="0"/>
                  </a:cubicBezTo>
                  <a:cubicBezTo>
                    <a:pt x="275412" y="4952"/>
                    <a:pt x="282841" y="16979"/>
                    <a:pt x="287086" y="31482"/>
                  </a:cubicBezTo>
                  <a:cubicBezTo>
                    <a:pt x="293807" y="54829"/>
                    <a:pt x="299466" y="169085"/>
                    <a:pt x="300528" y="2019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4CE99D-F3F7-43DB-8E7D-BB9EA1311EA1}"/>
                </a:ext>
              </a:extLst>
            </p:cNvPr>
            <p:cNvSpPr/>
            <p:nvPr/>
          </p:nvSpPr>
          <p:spPr>
            <a:xfrm>
              <a:off x="5844282" y="2358245"/>
              <a:ext cx="91110" cy="442266"/>
            </a:xfrm>
            <a:custGeom>
              <a:avLst/>
              <a:gdLst>
                <a:gd name="connsiteX0" fmla="*/ 50938 w 50937"/>
                <a:gd name="connsiteY0" fmla="*/ 247260 h 247259"/>
                <a:gd name="connsiteX1" fmla="*/ 0 w 50937"/>
                <a:gd name="connsiteY1" fmla="*/ 0 h 247259"/>
                <a:gd name="connsiteX2" fmla="*/ 50938 w 50937"/>
                <a:gd name="connsiteY2" fmla="*/ 247260 h 24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37" h="247259">
                  <a:moveTo>
                    <a:pt x="50938" y="247260"/>
                  </a:moveTo>
                  <a:cubicBezTo>
                    <a:pt x="14503" y="168731"/>
                    <a:pt x="6013" y="84542"/>
                    <a:pt x="0" y="0"/>
                  </a:cubicBezTo>
                  <a:cubicBezTo>
                    <a:pt x="16979" y="82420"/>
                    <a:pt x="33958" y="164840"/>
                    <a:pt x="50938" y="247260"/>
                  </a:cubicBezTo>
                  <a:close/>
                </a:path>
              </a:pathLst>
            </a:custGeom>
            <a:solidFill>
              <a:srgbClr val="5B5B5B"/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A347EB-70DE-471F-B78F-238A15042387}"/>
                </a:ext>
              </a:extLst>
            </p:cNvPr>
            <p:cNvSpPr/>
            <p:nvPr/>
          </p:nvSpPr>
          <p:spPr>
            <a:xfrm>
              <a:off x="6275463" y="1818540"/>
              <a:ext cx="409064" cy="226510"/>
            </a:xfrm>
            <a:custGeom>
              <a:avLst/>
              <a:gdLst>
                <a:gd name="connsiteX0" fmla="*/ 23885 w 228697"/>
                <a:gd name="connsiteY0" fmla="*/ 13442 h 126636"/>
                <a:gd name="connsiteX1" fmla="*/ 32375 w 228697"/>
                <a:gd name="connsiteY1" fmla="*/ 23346 h 126636"/>
                <a:gd name="connsiteX2" fmla="*/ 75884 w 228697"/>
                <a:gd name="connsiteY2" fmla="*/ 51645 h 126636"/>
                <a:gd name="connsiteX3" fmla="*/ 122931 w 228697"/>
                <a:gd name="connsiteY3" fmla="*/ 61903 h 126636"/>
                <a:gd name="connsiteX4" fmla="*/ 162903 w 228697"/>
                <a:gd name="connsiteY4" fmla="*/ 47754 h 126636"/>
                <a:gd name="connsiteX5" fmla="*/ 228697 w 228697"/>
                <a:gd name="connsiteY5" fmla="*/ 0 h 126636"/>
                <a:gd name="connsiteX6" fmla="*/ 128237 w 228697"/>
                <a:gd name="connsiteY6" fmla="*/ 126637 h 126636"/>
                <a:gd name="connsiteX7" fmla="*/ 80129 w 228697"/>
                <a:gd name="connsiteY7" fmla="*/ 117793 h 126636"/>
                <a:gd name="connsiteX8" fmla="*/ 1600 w 228697"/>
                <a:gd name="connsiteY8" fmla="*/ 48815 h 126636"/>
                <a:gd name="connsiteX9" fmla="*/ 2661 w 228697"/>
                <a:gd name="connsiteY9" fmla="*/ 40679 h 126636"/>
                <a:gd name="connsiteX10" fmla="*/ 23885 w 228697"/>
                <a:gd name="connsiteY10" fmla="*/ 13442 h 12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97" h="126636">
                  <a:moveTo>
                    <a:pt x="23885" y="13442"/>
                  </a:moveTo>
                  <a:cubicBezTo>
                    <a:pt x="26715" y="17333"/>
                    <a:pt x="30960" y="21931"/>
                    <a:pt x="32375" y="23346"/>
                  </a:cubicBezTo>
                  <a:cubicBezTo>
                    <a:pt x="45463" y="38557"/>
                    <a:pt x="57844" y="43156"/>
                    <a:pt x="75884" y="51645"/>
                  </a:cubicBezTo>
                  <a:cubicBezTo>
                    <a:pt x="92510" y="59074"/>
                    <a:pt x="105598" y="62611"/>
                    <a:pt x="122931" y="61903"/>
                  </a:cubicBezTo>
                  <a:cubicBezTo>
                    <a:pt x="137434" y="61196"/>
                    <a:pt x="150522" y="54829"/>
                    <a:pt x="162903" y="47754"/>
                  </a:cubicBezTo>
                  <a:cubicBezTo>
                    <a:pt x="184127" y="35727"/>
                    <a:pt x="218793" y="7428"/>
                    <a:pt x="228697" y="0"/>
                  </a:cubicBezTo>
                  <a:cubicBezTo>
                    <a:pt x="198276" y="48815"/>
                    <a:pt x="173869" y="91263"/>
                    <a:pt x="128237" y="126637"/>
                  </a:cubicBezTo>
                  <a:cubicBezTo>
                    <a:pt x="132835" y="126637"/>
                    <a:pt x="98877" y="126637"/>
                    <a:pt x="80129" y="117793"/>
                  </a:cubicBezTo>
                  <a:cubicBezTo>
                    <a:pt x="47939" y="102229"/>
                    <a:pt x="23885" y="87372"/>
                    <a:pt x="1600" y="48815"/>
                  </a:cubicBezTo>
                  <a:cubicBezTo>
                    <a:pt x="-522" y="44217"/>
                    <a:pt x="-876" y="42094"/>
                    <a:pt x="2661" y="40679"/>
                  </a:cubicBezTo>
                  <a:cubicBezTo>
                    <a:pt x="5845" y="39264"/>
                    <a:pt x="26715" y="35020"/>
                    <a:pt x="23885" y="13442"/>
                  </a:cubicBezTo>
                  <a:close/>
                </a:path>
              </a:pathLst>
            </a:custGeom>
            <a:solidFill>
              <a:srgbClr val="FCBA8B"/>
            </a:solidFill>
            <a:ln w="4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FE44CB-BFBA-4D0B-94EA-FE2C4F6DA818}"/>
              </a:ext>
            </a:extLst>
          </p:cNvPr>
          <p:cNvGrpSpPr/>
          <p:nvPr/>
        </p:nvGrpSpPr>
        <p:grpSpPr>
          <a:xfrm>
            <a:off x="3417322" y="1269251"/>
            <a:ext cx="2761612" cy="5091060"/>
            <a:chOff x="433001" y="1399349"/>
            <a:chExt cx="2505075" cy="461813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68A58D-DD5A-4C42-B67B-CD06F093A601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D068D2-BE18-4DBA-AC50-2D4875BEF6AA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671CDD-D5AF-4AED-B3C6-25CFA0726EA3}"/>
              </a:ext>
            </a:extLst>
          </p:cNvPr>
          <p:cNvGrpSpPr/>
          <p:nvPr/>
        </p:nvGrpSpPr>
        <p:grpSpPr>
          <a:xfrm>
            <a:off x="7636355" y="1450178"/>
            <a:ext cx="3798650" cy="2992952"/>
            <a:chOff x="2862987" y="1731312"/>
            <a:chExt cx="3418025" cy="269305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429581-E1F1-47E8-866F-469088927C43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61" name="Rounded Rectangle 21">
                <a:extLst>
                  <a:ext uri="{FF2B5EF4-FFF2-40B4-BE49-F238E27FC236}">
                    <a16:creationId xmlns:a16="http://schemas.microsoft.com/office/drawing/2014/main" id="{7E04FD86-2FE6-411B-8629-C6E965F66A82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B5C7998-43CE-4628-AC45-50101773B46D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5507DA-4864-45D7-B3E9-09E79FCDD9FD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12F1407-24EE-4CFE-8F61-C76F1A68E643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Rounded Rectangle 35">
                  <a:extLst>
                    <a:ext uri="{FF2B5EF4-FFF2-40B4-BE49-F238E27FC236}">
                      <a16:creationId xmlns:a16="http://schemas.microsoft.com/office/drawing/2014/main" id="{9FD95903-11DA-47E2-AE6E-65C72681F091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7ECC62-30BC-4BFE-82E1-36F629894C76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25CAF26-C938-4F57-ACD4-82BF4BB777E2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55" name="Rounded Rectangle 24">
                <a:extLst>
                  <a:ext uri="{FF2B5EF4-FFF2-40B4-BE49-F238E27FC236}">
                    <a16:creationId xmlns:a16="http://schemas.microsoft.com/office/drawing/2014/main" id="{1266FEEE-14DC-42A4-9F52-91B440F2206A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EF2E93F-867F-4421-8E80-BCF49D2A80BE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ABA1B18-A550-474D-B85E-917D0022DE28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E1FE76A-EC47-4F8C-8043-DAD0D515DF5A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Rounded Rectangle 33">
                  <a:extLst>
                    <a:ext uri="{FF2B5EF4-FFF2-40B4-BE49-F238E27FC236}">
                      <a16:creationId xmlns:a16="http://schemas.microsoft.com/office/drawing/2014/main" id="{23CE9300-4A6D-4B25-B8C4-FF9045D97E0F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BB1DDC3-DF97-42D8-871C-F8DE737710CA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0C7F83-B8EC-44FB-994A-7881FE7D90A5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49" name="Rounded Rectangle 27">
                <a:extLst>
                  <a:ext uri="{FF2B5EF4-FFF2-40B4-BE49-F238E27FC236}">
                    <a16:creationId xmlns:a16="http://schemas.microsoft.com/office/drawing/2014/main" id="{B0519679-9750-4A33-9C03-BC22A67D6103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A6D500C-8AFB-42AD-86D5-22B024A2F378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3DEE3B9-84A4-4B6A-B459-908B071CD8C0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1EC60E1-B027-48D0-8AD4-CDB9A41B626D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4" name="Rounded Rectangle 31">
                  <a:extLst>
                    <a:ext uri="{FF2B5EF4-FFF2-40B4-BE49-F238E27FC236}">
                      <a16:creationId xmlns:a16="http://schemas.microsoft.com/office/drawing/2014/main" id="{8CDBA573-C5CC-4A98-AC19-130001550FF9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7288155-D76C-411B-BCA3-13C232C88EDA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A2094B3-3850-4CE4-A95B-7EC2FE9E458A}"/>
              </a:ext>
            </a:extLst>
          </p:cNvPr>
          <p:cNvSpPr/>
          <p:nvPr/>
        </p:nvSpPr>
        <p:spPr>
          <a:xfrm rot="17100000">
            <a:off x="7214020" y="5487934"/>
            <a:ext cx="711197" cy="1372956"/>
          </a:xfrm>
          <a:custGeom>
            <a:avLst/>
            <a:gdLst>
              <a:gd name="connsiteX0" fmla="*/ 644477 w 1251604"/>
              <a:gd name="connsiteY0" fmla="*/ 48886 h 2416206"/>
              <a:gd name="connsiteX1" fmla="*/ 725534 w 1251604"/>
              <a:gd name="connsiteY1" fmla="*/ 60806 h 2416206"/>
              <a:gd name="connsiteX2" fmla="*/ 795464 w 1251604"/>
              <a:gd name="connsiteY2" fmla="*/ 68752 h 2416206"/>
              <a:gd name="connsiteX3" fmla="*/ 823278 w 1251604"/>
              <a:gd name="connsiteY3" fmla="*/ 66368 h 2416206"/>
              <a:gd name="connsiteX4" fmla="*/ 970292 w 1251604"/>
              <a:gd name="connsiteY4" fmla="*/ 93387 h 2416206"/>
              <a:gd name="connsiteX5" fmla="*/ 1001284 w 1251604"/>
              <a:gd name="connsiteY5" fmla="*/ 133121 h 2416206"/>
              <a:gd name="connsiteX6" fmla="*/ 1033865 w 1251604"/>
              <a:gd name="connsiteY6" fmla="*/ 319868 h 2416206"/>
              <a:gd name="connsiteX7" fmla="*/ 1063268 w 1251604"/>
              <a:gd name="connsiteY7" fmla="*/ 408871 h 2416206"/>
              <a:gd name="connsiteX8" fmla="*/ 1076778 w 1251604"/>
              <a:gd name="connsiteY8" fmla="*/ 456551 h 2416206"/>
              <a:gd name="connsiteX9" fmla="*/ 1094260 w 1251604"/>
              <a:gd name="connsiteY9" fmla="*/ 582109 h 2416206"/>
              <a:gd name="connsiteX10" fmla="*/ 1099823 w 1251604"/>
              <a:gd name="connsiteY10" fmla="*/ 597208 h 2416206"/>
              <a:gd name="connsiteX11" fmla="*/ 1116511 w 1251604"/>
              <a:gd name="connsiteY11" fmla="*/ 676675 h 2416206"/>
              <a:gd name="connsiteX12" fmla="*/ 1117306 w 1251604"/>
              <a:gd name="connsiteY12" fmla="*/ 697336 h 2416206"/>
              <a:gd name="connsiteX13" fmla="*/ 1132404 w 1251604"/>
              <a:gd name="connsiteY13" fmla="*/ 807001 h 2416206"/>
              <a:gd name="connsiteX14" fmla="*/ 1132404 w 1251604"/>
              <a:gd name="connsiteY14" fmla="*/ 810974 h 2416206"/>
              <a:gd name="connsiteX15" fmla="*/ 1154655 w 1251604"/>
              <a:gd name="connsiteY15" fmla="*/ 933353 h 2416206"/>
              <a:gd name="connsiteX16" fmla="*/ 1173727 w 1251604"/>
              <a:gd name="connsiteY16" fmla="*/ 982623 h 2416206"/>
              <a:gd name="connsiteX17" fmla="*/ 1181674 w 1251604"/>
              <a:gd name="connsiteY17" fmla="*/ 980239 h 2416206"/>
              <a:gd name="connsiteX18" fmla="*/ 1176906 w 1251604"/>
              <a:gd name="connsiteY18" fmla="*/ 925406 h 2416206"/>
              <a:gd name="connsiteX19" fmla="*/ 1181674 w 1251604"/>
              <a:gd name="connsiteY19" fmla="*/ 924612 h 2416206"/>
              <a:gd name="connsiteX20" fmla="*/ 1215050 w 1251604"/>
              <a:gd name="connsiteY20" fmla="*/ 1060500 h 2416206"/>
              <a:gd name="connsiteX21" fmla="*/ 1242069 w 1251604"/>
              <a:gd name="connsiteY21" fmla="*/ 1209898 h 2416206"/>
              <a:gd name="connsiteX22" fmla="*/ 1242864 w 1251604"/>
              <a:gd name="connsiteY22" fmla="*/ 1213872 h 2416206"/>
              <a:gd name="connsiteX23" fmla="*/ 1251605 w 1251604"/>
              <a:gd name="connsiteY23" fmla="*/ 1321152 h 2416206"/>
              <a:gd name="connsiteX24" fmla="*/ 1220613 w 1251604"/>
              <a:gd name="connsiteY24" fmla="*/ 1305259 h 2416206"/>
              <a:gd name="connsiteX25" fmla="*/ 1219818 w 1251604"/>
              <a:gd name="connsiteY25" fmla="*/ 1349760 h 2416206"/>
              <a:gd name="connsiteX26" fmla="*/ 1209487 w 1251604"/>
              <a:gd name="connsiteY26" fmla="*/ 1543659 h 2416206"/>
              <a:gd name="connsiteX27" fmla="*/ 1194389 w 1251604"/>
              <a:gd name="connsiteY27" fmla="*/ 1570678 h 2416206"/>
              <a:gd name="connsiteX28" fmla="*/ 1110948 w 1251604"/>
              <a:gd name="connsiteY28" fmla="*/ 1706567 h 2416206"/>
              <a:gd name="connsiteX29" fmla="*/ 1091876 w 1251604"/>
              <a:gd name="connsiteY29" fmla="*/ 1759810 h 2416206"/>
              <a:gd name="connsiteX30" fmla="*/ 1092671 w 1251604"/>
              <a:gd name="connsiteY30" fmla="*/ 1853581 h 2416206"/>
              <a:gd name="connsiteX31" fmla="*/ 1065652 w 1251604"/>
              <a:gd name="connsiteY31" fmla="*/ 1867090 h 2416206"/>
              <a:gd name="connsiteX32" fmla="*/ 1069626 w 1251604"/>
              <a:gd name="connsiteY32" fmla="*/ 1879010 h 2416206"/>
              <a:gd name="connsiteX33" fmla="*/ 1083135 w 1251604"/>
              <a:gd name="connsiteY33" fmla="*/ 1892520 h 2416206"/>
              <a:gd name="connsiteX34" fmla="*/ 1080751 w 1251604"/>
              <a:gd name="connsiteY34" fmla="*/ 1911592 h 2416206"/>
              <a:gd name="connsiteX35" fmla="*/ 1049759 w 1251604"/>
              <a:gd name="connsiteY35" fmla="*/ 1930664 h 2416206"/>
              <a:gd name="connsiteX36" fmla="*/ 1025124 w 1251604"/>
              <a:gd name="connsiteY36" fmla="*/ 1960067 h 2416206"/>
              <a:gd name="connsiteX37" fmla="*/ 1008436 w 1251604"/>
              <a:gd name="connsiteY37" fmla="*/ 1974370 h 2416206"/>
              <a:gd name="connsiteX38" fmla="*/ 1025124 w 1251604"/>
              <a:gd name="connsiteY38" fmla="*/ 1987880 h 2416206"/>
              <a:gd name="connsiteX39" fmla="*/ 1002079 w 1251604"/>
              <a:gd name="connsiteY39" fmla="*/ 2023640 h 2416206"/>
              <a:gd name="connsiteX40" fmla="*/ 961550 w 1251604"/>
              <a:gd name="connsiteY40" fmla="*/ 2072909 h 2416206"/>
              <a:gd name="connsiteX41" fmla="*/ 917049 w 1251604"/>
              <a:gd name="connsiteY41" fmla="*/ 2139662 h 2416206"/>
              <a:gd name="connsiteX42" fmla="*/ 884467 w 1251604"/>
              <a:gd name="connsiteY42" fmla="*/ 2242174 h 2416206"/>
              <a:gd name="connsiteX43" fmla="*/ 835993 w 1251604"/>
              <a:gd name="connsiteY43" fmla="*/ 2327204 h 2416206"/>
              <a:gd name="connsiteX44" fmla="*/ 786723 w 1251604"/>
              <a:gd name="connsiteY44" fmla="*/ 2322436 h 2416206"/>
              <a:gd name="connsiteX45" fmla="*/ 754936 w 1251604"/>
              <a:gd name="connsiteY45" fmla="*/ 2339919 h 2416206"/>
              <a:gd name="connsiteX46" fmla="*/ 718382 w 1251604"/>
              <a:gd name="connsiteY46" fmla="*/ 2353428 h 2416206"/>
              <a:gd name="connsiteX47" fmla="*/ 715997 w 1251604"/>
              <a:gd name="connsiteY47" fmla="*/ 2329588 h 2416206"/>
              <a:gd name="connsiteX48" fmla="*/ 641299 w 1251604"/>
              <a:gd name="connsiteY48" fmla="*/ 2365348 h 2416206"/>
              <a:gd name="connsiteX49" fmla="*/ 634941 w 1251604"/>
              <a:gd name="connsiteY49" fmla="*/ 2327204 h 2416206"/>
              <a:gd name="connsiteX50" fmla="*/ 571368 w 1251604"/>
              <a:gd name="connsiteY50" fmla="*/ 2382036 h 2416206"/>
              <a:gd name="connsiteX51" fmla="*/ 558653 w 1251604"/>
              <a:gd name="connsiteY51" fmla="*/ 2370116 h 2416206"/>
              <a:gd name="connsiteX52" fmla="*/ 539581 w 1251604"/>
              <a:gd name="connsiteY52" fmla="*/ 2400314 h 2416206"/>
              <a:gd name="connsiteX53" fmla="*/ 512562 w 1251604"/>
              <a:gd name="connsiteY53" fmla="*/ 2353428 h 2416206"/>
              <a:gd name="connsiteX54" fmla="*/ 502231 w 1251604"/>
              <a:gd name="connsiteY54" fmla="*/ 2373295 h 2416206"/>
              <a:gd name="connsiteX55" fmla="*/ 466471 w 1251604"/>
              <a:gd name="connsiteY55" fmla="*/ 2375679 h 2416206"/>
              <a:gd name="connsiteX56" fmla="*/ 418791 w 1251604"/>
              <a:gd name="connsiteY56" fmla="*/ 2416207 h 2416206"/>
              <a:gd name="connsiteX57" fmla="*/ 364753 w 1251604"/>
              <a:gd name="connsiteY57" fmla="*/ 2371705 h 2416206"/>
              <a:gd name="connsiteX58" fmla="*/ 329788 w 1251604"/>
              <a:gd name="connsiteY58" fmla="*/ 2329588 h 2416206"/>
              <a:gd name="connsiteX59" fmla="*/ 327404 w 1251604"/>
              <a:gd name="connsiteY59" fmla="*/ 2372500 h 2416206"/>
              <a:gd name="connsiteX60" fmla="*/ 309127 w 1251604"/>
              <a:gd name="connsiteY60" fmla="*/ 2366143 h 2416206"/>
              <a:gd name="connsiteX61" fmla="*/ 277340 w 1251604"/>
              <a:gd name="connsiteY61" fmla="*/ 2324025 h 2416206"/>
              <a:gd name="connsiteX62" fmla="*/ 269393 w 1251604"/>
              <a:gd name="connsiteY62" fmla="*/ 2305748 h 2416206"/>
              <a:gd name="connsiteX63" fmla="*/ 267804 w 1251604"/>
              <a:gd name="connsiteY63" fmla="*/ 2267604 h 2416206"/>
              <a:gd name="connsiteX64" fmla="*/ 202641 w 1251604"/>
              <a:gd name="connsiteY64" fmla="*/ 2165091 h 2416206"/>
              <a:gd name="connsiteX65" fmla="*/ 166881 w 1251604"/>
              <a:gd name="connsiteY65" fmla="*/ 2140456 h 2416206"/>
              <a:gd name="connsiteX66" fmla="*/ 185953 w 1251604"/>
              <a:gd name="connsiteY66" fmla="*/ 2048275 h 2416206"/>
              <a:gd name="connsiteX67" fmla="*/ 142246 w 1251604"/>
              <a:gd name="connsiteY67" fmla="*/ 1989469 h 2416206"/>
              <a:gd name="connsiteX68" fmla="*/ 127942 w 1251604"/>
              <a:gd name="connsiteY68" fmla="*/ 1979933 h 2416206"/>
              <a:gd name="connsiteX69" fmla="*/ 166086 w 1251604"/>
              <a:gd name="connsiteY69" fmla="*/ 1944173 h 2416206"/>
              <a:gd name="connsiteX70" fmla="*/ 174033 w 1251604"/>
              <a:gd name="connsiteY70" fmla="*/ 1900466 h 2416206"/>
              <a:gd name="connsiteX71" fmla="*/ 116816 w 1251604"/>
              <a:gd name="connsiteY71" fmla="*/ 1854375 h 2416206"/>
              <a:gd name="connsiteX72" fmla="*/ 107280 w 1251604"/>
              <a:gd name="connsiteY72" fmla="*/ 1847223 h 2416206"/>
              <a:gd name="connsiteX73" fmla="*/ 42912 w 1251604"/>
              <a:gd name="connsiteY73" fmla="*/ 1766167 h 2416206"/>
              <a:gd name="connsiteX74" fmla="*/ 26224 w 1251604"/>
              <a:gd name="connsiteY74" fmla="*/ 1811463 h 2416206"/>
              <a:gd name="connsiteX75" fmla="*/ 11920 w 1251604"/>
              <a:gd name="connsiteY75" fmla="*/ 1747890 h 2416206"/>
              <a:gd name="connsiteX76" fmla="*/ 32581 w 1251604"/>
              <a:gd name="connsiteY76" fmla="*/ 1749479 h 2416206"/>
              <a:gd name="connsiteX77" fmla="*/ 62779 w 1251604"/>
              <a:gd name="connsiteY77" fmla="*/ 1742327 h 2416206"/>
              <a:gd name="connsiteX78" fmla="*/ 46886 w 1251604"/>
              <a:gd name="connsiteY78" fmla="*/ 1704183 h 2416206"/>
              <a:gd name="connsiteX79" fmla="*/ 7152 w 1251604"/>
              <a:gd name="connsiteY79" fmla="*/ 1666833 h 2416206"/>
              <a:gd name="connsiteX80" fmla="*/ 9536 w 1251604"/>
              <a:gd name="connsiteY80" fmla="*/ 1650940 h 2416206"/>
              <a:gd name="connsiteX81" fmla="*/ 74699 w 1251604"/>
              <a:gd name="connsiteY81" fmla="*/ 1654913 h 2416206"/>
              <a:gd name="connsiteX82" fmla="*/ 73904 w 1251604"/>
              <a:gd name="connsiteY82" fmla="*/ 1584188 h 2416206"/>
              <a:gd name="connsiteX83" fmla="*/ 57216 w 1251604"/>
              <a:gd name="connsiteY83" fmla="*/ 1604054 h 2416206"/>
              <a:gd name="connsiteX84" fmla="*/ 27019 w 1251604"/>
              <a:gd name="connsiteY84" fmla="*/ 1562732 h 2416206"/>
              <a:gd name="connsiteX85" fmla="*/ 20661 w 1251604"/>
              <a:gd name="connsiteY85" fmla="*/ 1603260 h 2416206"/>
              <a:gd name="connsiteX86" fmla="*/ 11125 w 1251604"/>
              <a:gd name="connsiteY86" fmla="*/ 1600876 h 2416206"/>
              <a:gd name="connsiteX87" fmla="*/ 4768 w 1251604"/>
              <a:gd name="connsiteY87" fmla="*/ 1521409 h 2416206"/>
              <a:gd name="connsiteX88" fmla="*/ 795 w 1251604"/>
              <a:gd name="connsiteY88" fmla="*/ 1457041 h 2416206"/>
              <a:gd name="connsiteX89" fmla="*/ 0 w 1251604"/>
              <a:gd name="connsiteY89" fmla="*/ 1428432 h 2416206"/>
              <a:gd name="connsiteX90" fmla="*/ 65163 w 1251604"/>
              <a:gd name="connsiteY90" fmla="*/ 1450683 h 2416206"/>
              <a:gd name="connsiteX91" fmla="*/ 7947 w 1251604"/>
              <a:gd name="connsiteY91" fmla="*/ 1387110 h 2416206"/>
              <a:gd name="connsiteX92" fmla="*/ 7152 w 1251604"/>
              <a:gd name="connsiteY92" fmla="*/ 1348965 h 2416206"/>
              <a:gd name="connsiteX93" fmla="*/ 49270 w 1251604"/>
              <a:gd name="connsiteY93" fmla="*/ 1348171 h 2416206"/>
              <a:gd name="connsiteX94" fmla="*/ 37349 w 1251604"/>
              <a:gd name="connsiteY94" fmla="*/ 1298107 h 2416206"/>
              <a:gd name="connsiteX95" fmla="*/ 12715 w 1251604"/>
              <a:gd name="connsiteY95" fmla="*/ 1313205 h 2416206"/>
              <a:gd name="connsiteX96" fmla="*/ 7947 w 1251604"/>
              <a:gd name="connsiteY96" fmla="*/ 1306053 h 2416206"/>
              <a:gd name="connsiteX97" fmla="*/ 45296 w 1251604"/>
              <a:gd name="connsiteY97" fmla="*/ 1064474 h 2416206"/>
              <a:gd name="connsiteX98" fmla="*/ 89003 w 1251604"/>
              <a:gd name="connsiteY98" fmla="*/ 923022 h 2416206"/>
              <a:gd name="connsiteX99" fmla="*/ 89003 w 1251604"/>
              <a:gd name="connsiteY99" fmla="*/ 846734 h 2416206"/>
              <a:gd name="connsiteX100" fmla="*/ 122379 w 1251604"/>
              <a:gd name="connsiteY100" fmla="*/ 827662 h 2416206"/>
              <a:gd name="connsiteX101" fmla="*/ 81056 w 1251604"/>
              <a:gd name="connsiteY101" fmla="*/ 795875 h 2416206"/>
              <a:gd name="connsiteX102" fmla="*/ 79467 w 1251604"/>
              <a:gd name="connsiteY102" fmla="*/ 745811 h 2416206"/>
              <a:gd name="connsiteX103" fmla="*/ 132710 w 1251604"/>
              <a:gd name="connsiteY103" fmla="*/ 751374 h 2416206"/>
              <a:gd name="connsiteX104" fmla="*/ 131915 w 1251604"/>
              <a:gd name="connsiteY104" fmla="*/ 711640 h 2416206"/>
              <a:gd name="connsiteX105" fmla="*/ 82646 w 1251604"/>
              <a:gd name="connsiteY105" fmla="*/ 711640 h 2416206"/>
              <a:gd name="connsiteX106" fmla="*/ 96155 w 1251604"/>
              <a:gd name="connsiteY106" fmla="*/ 669523 h 2416206"/>
              <a:gd name="connsiteX107" fmla="*/ 104896 w 1251604"/>
              <a:gd name="connsiteY107" fmla="*/ 598002 h 2416206"/>
              <a:gd name="connsiteX108" fmla="*/ 151782 w 1251604"/>
              <a:gd name="connsiteY108" fmla="*/ 581314 h 2416206"/>
              <a:gd name="connsiteX109" fmla="*/ 158934 w 1251604"/>
              <a:gd name="connsiteY109" fmla="*/ 541581 h 2416206"/>
              <a:gd name="connsiteX110" fmla="*/ 113638 w 1251604"/>
              <a:gd name="connsiteY110" fmla="*/ 561448 h 2416206"/>
              <a:gd name="connsiteX111" fmla="*/ 108075 w 1251604"/>
              <a:gd name="connsiteY111" fmla="*/ 555090 h 2416206"/>
              <a:gd name="connsiteX112" fmla="*/ 117611 w 1251604"/>
              <a:gd name="connsiteY112" fmla="*/ 530456 h 2416206"/>
              <a:gd name="connsiteX113" fmla="*/ 116022 w 1251604"/>
              <a:gd name="connsiteY113" fmla="*/ 507410 h 2416206"/>
              <a:gd name="connsiteX114" fmla="*/ 172443 w 1251604"/>
              <a:gd name="connsiteY114" fmla="*/ 425559 h 2416206"/>
              <a:gd name="connsiteX115" fmla="*/ 139067 w 1251604"/>
              <a:gd name="connsiteY115" fmla="*/ 423970 h 2416206"/>
              <a:gd name="connsiteX116" fmla="*/ 201051 w 1251604"/>
              <a:gd name="connsiteY116" fmla="*/ 369138 h 2416206"/>
              <a:gd name="connsiteX117" fmla="*/ 164497 w 1251604"/>
              <a:gd name="connsiteY117" fmla="*/ 342119 h 2416206"/>
              <a:gd name="connsiteX118" fmla="*/ 224097 w 1251604"/>
              <a:gd name="connsiteY118" fmla="*/ 315100 h 2416206"/>
              <a:gd name="connsiteX119" fmla="*/ 228070 w 1251604"/>
              <a:gd name="connsiteY119" fmla="*/ 230865 h 2416206"/>
              <a:gd name="connsiteX120" fmla="*/ 289260 w 1251604"/>
              <a:gd name="connsiteY120" fmla="*/ 156166 h 2416206"/>
              <a:gd name="connsiteX121" fmla="*/ 425148 w 1251604"/>
              <a:gd name="connsiteY121" fmla="*/ 15510 h 2416206"/>
              <a:gd name="connsiteX122" fmla="*/ 501437 w 1251604"/>
              <a:gd name="connsiteY122" fmla="*/ 1205 h 2416206"/>
              <a:gd name="connsiteX123" fmla="*/ 575341 w 1251604"/>
              <a:gd name="connsiteY123" fmla="*/ 18688 h 2416206"/>
              <a:gd name="connsiteX124" fmla="*/ 644477 w 1251604"/>
              <a:gd name="connsiteY124" fmla="*/ 48886 h 2416206"/>
              <a:gd name="connsiteX125" fmla="*/ 21456 w 1251604"/>
              <a:gd name="connsiteY125" fmla="*/ 1456246 h 2416206"/>
              <a:gd name="connsiteX126" fmla="*/ 24635 w 1251604"/>
              <a:gd name="connsiteY126" fmla="*/ 1537302 h 2416206"/>
              <a:gd name="connsiteX127" fmla="*/ 48475 w 1251604"/>
              <a:gd name="connsiteY127" fmla="*/ 1520614 h 2416206"/>
              <a:gd name="connsiteX128" fmla="*/ 21456 w 1251604"/>
              <a:gd name="connsiteY128" fmla="*/ 1456246 h 2416206"/>
              <a:gd name="connsiteX129" fmla="*/ 241580 w 1251604"/>
              <a:gd name="connsiteY129" fmla="*/ 604360 h 2416206"/>
              <a:gd name="connsiteX130" fmla="*/ 205025 w 1251604"/>
              <a:gd name="connsiteY130" fmla="*/ 575752 h 2416206"/>
              <a:gd name="connsiteX131" fmla="*/ 241580 w 1251604"/>
              <a:gd name="connsiteY131" fmla="*/ 604360 h 2416206"/>
              <a:gd name="connsiteX132" fmla="*/ 166086 w 1251604"/>
              <a:gd name="connsiteY132" fmla="*/ 687800 h 2416206"/>
              <a:gd name="connsiteX133" fmla="*/ 166881 w 1251604"/>
              <a:gd name="connsiteY133" fmla="*/ 732302 h 2416206"/>
              <a:gd name="connsiteX134" fmla="*/ 166086 w 1251604"/>
              <a:gd name="connsiteY134" fmla="*/ 687800 h 2416206"/>
              <a:gd name="connsiteX135" fmla="*/ 51654 w 1251604"/>
              <a:gd name="connsiteY135" fmla="*/ 1237712 h 2416206"/>
              <a:gd name="connsiteX136" fmla="*/ 57216 w 1251604"/>
              <a:gd name="connsiteY136" fmla="*/ 1230560 h 2416206"/>
              <a:gd name="connsiteX137" fmla="*/ 39733 w 1251604"/>
              <a:gd name="connsiteY137" fmla="*/ 1200362 h 2416206"/>
              <a:gd name="connsiteX138" fmla="*/ 28608 w 1251604"/>
              <a:gd name="connsiteY138" fmla="*/ 1221818 h 2416206"/>
              <a:gd name="connsiteX139" fmla="*/ 51654 w 1251604"/>
              <a:gd name="connsiteY139" fmla="*/ 1237712 h 2416206"/>
              <a:gd name="connsiteX140" fmla="*/ 171649 w 1251604"/>
              <a:gd name="connsiteY140" fmla="*/ 613101 h 2416206"/>
              <a:gd name="connsiteX141" fmla="*/ 176417 w 1251604"/>
              <a:gd name="connsiteY141" fmla="*/ 572573 h 2416206"/>
              <a:gd name="connsiteX142" fmla="*/ 171649 w 1251604"/>
              <a:gd name="connsiteY142" fmla="*/ 613101 h 2416206"/>
              <a:gd name="connsiteX143" fmla="*/ 250321 w 1251604"/>
              <a:gd name="connsiteY143" fmla="*/ 456551 h 2416206"/>
              <a:gd name="connsiteX144" fmla="*/ 255884 w 1251604"/>
              <a:gd name="connsiteY144" fmla="*/ 449399 h 2416206"/>
              <a:gd name="connsiteX145" fmla="*/ 232044 w 1251604"/>
              <a:gd name="connsiteY145" fmla="*/ 435890 h 2416206"/>
              <a:gd name="connsiteX146" fmla="*/ 227276 w 1251604"/>
              <a:gd name="connsiteY146" fmla="*/ 441453 h 2416206"/>
              <a:gd name="connsiteX147" fmla="*/ 250321 w 1251604"/>
              <a:gd name="connsiteY147" fmla="*/ 456551 h 2416206"/>
              <a:gd name="connsiteX148" fmla="*/ 80262 w 1251604"/>
              <a:gd name="connsiteY148" fmla="*/ 1786828 h 2416206"/>
              <a:gd name="connsiteX149" fmla="*/ 80262 w 1251604"/>
              <a:gd name="connsiteY149" fmla="*/ 1751863 h 2416206"/>
              <a:gd name="connsiteX150" fmla="*/ 80262 w 1251604"/>
              <a:gd name="connsiteY150" fmla="*/ 1786828 h 2416206"/>
              <a:gd name="connsiteX151" fmla="*/ 268598 w 1251604"/>
              <a:gd name="connsiteY151" fmla="*/ 582904 h 2416206"/>
              <a:gd name="connsiteX152" fmla="*/ 262241 w 1251604"/>
              <a:gd name="connsiteY152" fmla="*/ 592440 h 2416206"/>
              <a:gd name="connsiteX153" fmla="*/ 270188 w 1251604"/>
              <a:gd name="connsiteY153" fmla="*/ 600386 h 2416206"/>
              <a:gd name="connsiteX154" fmla="*/ 277340 w 1251604"/>
              <a:gd name="connsiteY154" fmla="*/ 593234 h 2416206"/>
              <a:gd name="connsiteX155" fmla="*/ 268598 w 1251604"/>
              <a:gd name="connsiteY155" fmla="*/ 582904 h 24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251604" h="2416206">
                <a:moveTo>
                  <a:pt x="644477" y="48886"/>
                </a:moveTo>
                <a:cubicBezTo>
                  <a:pt x="669112" y="40144"/>
                  <a:pt x="696925" y="41734"/>
                  <a:pt x="725534" y="60806"/>
                </a:cubicBezTo>
                <a:cubicBezTo>
                  <a:pt x="744606" y="72726"/>
                  <a:pt x="769240" y="86235"/>
                  <a:pt x="795464" y="68752"/>
                </a:cubicBezTo>
                <a:cubicBezTo>
                  <a:pt x="802617" y="63984"/>
                  <a:pt x="814537" y="64779"/>
                  <a:pt x="823278" y="66368"/>
                </a:cubicBezTo>
                <a:cubicBezTo>
                  <a:pt x="872547" y="74315"/>
                  <a:pt x="922612" y="80672"/>
                  <a:pt x="970292" y="93387"/>
                </a:cubicBezTo>
                <a:cubicBezTo>
                  <a:pt x="983801" y="96566"/>
                  <a:pt x="998105" y="118022"/>
                  <a:pt x="1001284" y="133121"/>
                </a:cubicBezTo>
                <a:cubicBezTo>
                  <a:pt x="1013999" y="195105"/>
                  <a:pt x="1021151" y="257884"/>
                  <a:pt x="1033865" y="319868"/>
                </a:cubicBezTo>
                <a:cubicBezTo>
                  <a:pt x="1040223" y="350065"/>
                  <a:pt x="1053732" y="379468"/>
                  <a:pt x="1063268" y="408871"/>
                </a:cubicBezTo>
                <a:cubicBezTo>
                  <a:pt x="1068036" y="424764"/>
                  <a:pt x="1075983" y="440658"/>
                  <a:pt x="1076778" y="456551"/>
                </a:cubicBezTo>
                <a:cubicBezTo>
                  <a:pt x="1078367" y="499463"/>
                  <a:pt x="1103796" y="538402"/>
                  <a:pt x="1094260" y="582109"/>
                </a:cubicBezTo>
                <a:cubicBezTo>
                  <a:pt x="1093466" y="586877"/>
                  <a:pt x="1096644" y="593234"/>
                  <a:pt x="1099823" y="597208"/>
                </a:cubicBezTo>
                <a:cubicBezTo>
                  <a:pt x="1118895" y="621048"/>
                  <a:pt x="1118895" y="648067"/>
                  <a:pt x="1116511" y="676675"/>
                </a:cubicBezTo>
                <a:cubicBezTo>
                  <a:pt x="1115716" y="683827"/>
                  <a:pt x="1114127" y="691774"/>
                  <a:pt x="1117306" y="697336"/>
                </a:cubicBezTo>
                <a:cubicBezTo>
                  <a:pt x="1137172" y="732302"/>
                  <a:pt x="1130021" y="769651"/>
                  <a:pt x="1132404" y="807001"/>
                </a:cubicBezTo>
                <a:cubicBezTo>
                  <a:pt x="1132404" y="808590"/>
                  <a:pt x="1131610" y="810179"/>
                  <a:pt x="1132404" y="810974"/>
                </a:cubicBezTo>
                <a:cubicBezTo>
                  <a:pt x="1159423" y="848323"/>
                  <a:pt x="1137172" y="894414"/>
                  <a:pt x="1154655" y="933353"/>
                </a:cubicBezTo>
                <a:cubicBezTo>
                  <a:pt x="1161807" y="949246"/>
                  <a:pt x="1167370" y="965935"/>
                  <a:pt x="1173727" y="982623"/>
                </a:cubicBezTo>
                <a:cubicBezTo>
                  <a:pt x="1176111" y="981828"/>
                  <a:pt x="1179290" y="981033"/>
                  <a:pt x="1181674" y="980239"/>
                </a:cubicBezTo>
                <a:cubicBezTo>
                  <a:pt x="1180085" y="961961"/>
                  <a:pt x="1178495" y="943684"/>
                  <a:pt x="1176906" y="925406"/>
                </a:cubicBezTo>
                <a:cubicBezTo>
                  <a:pt x="1178495" y="925406"/>
                  <a:pt x="1180085" y="924612"/>
                  <a:pt x="1181674" y="924612"/>
                </a:cubicBezTo>
                <a:cubicBezTo>
                  <a:pt x="1192799" y="969908"/>
                  <a:pt x="1205514" y="1015204"/>
                  <a:pt x="1215050" y="1060500"/>
                </a:cubicBezTo>
                <a:cubicBezTo>
                  <a:pt x="1225381" y="1109770"/>
                  <a:pt x="1233328" y="1159834"/>
                  <a:pt x="1242069" y="1209898"/>
                </a:cubicBezTo>
                <a:cubicBezTo>
                  <a:pt x="1242069" y="1211488"/>
                  <a:pt x="1242864" y="1212282"/>
                  <a:pt x="1242864" y="1213872"/>
                </a:cubicBezTo>
                <a:cubicBezTo>
                  <a:pt x="1242864" y="1248837"/>
                  <a:pt x="1238890" y="1284597"/>
                  <a:pt x="1251605" y="1321152"/>
                </a:cubicBezTo>
                <a:cubicBezTo>
                  <a:pt x="1243658" y="1317179"/>
                  <a:pt x="1235711" y="1312411"/>
                  <a:pt x="1220613" y="1305259"/>
                </a:cubicBezTo>
                <a:cubicBezTo>
                  <a:pt x="1219818" y="1323536"/>
                  <a:pt x="1217434" y="1337045"/>
                  <a:pt x="1219818" y="1349760"/>
                </a:cubicBezTo>
                <a:cubicBezTo>
                  <a:pt x="1230944" y="1414923"/>
                  <a:pt x="1210282" y="1479291"/>
                  <a:pt x="1209487" y="1543659"/>
                </a:cubicBezTo>
                <a:cubicBezTo>
                  <a:pt x="1209487" y="1552401"/>
                  <a:pt x="1199157" y="1561142"/>
                  <a:pt x="1194389" y="1570678"/>
                </a:cubicBezTo>
                <a:cubicBezTo>
                  <a:pt x="1170549" y="1618359"/>
                  <a:pt x="1146709" y="1666039"/>
                  <a:pt x="1110948" y="1706567"/>
                </a:cubicBezTo>
                <a:cubicBezTo>
                  <a:pt x="1096644" y="1722460"/>
                  <a:pt x="1091082" y="1739148"/>
                  <a:pt x="1091876" y="1759810"/>
                </a:cubicBezTo>
                <a:cubicBezTo>
                  <a:pt x="1092671" y="1791596"/>
                  <a:pt x="1092671" y="1823383"/>
                  <a:pt x="1092671" y="1853581"/>
                </a:cubicBezTo>
                <a:cubicBezTo>
                  <a:pt x="1080751" y="1859143"/>
                  <a:pt x="1073599" y="1863117"/>
                  <a:pt x="1065652" y="1867090"/>
                </a:cubicBezTo>
                <a:cubicBezTo>
                  <a:pt x="1067242" y="1871858"/>
                  <a:pt x="1067242" y="1876626"/>
                  <a:pt x="1069626" y="1879010"/>
                </a:cubicBezTo>
                <a:cubicBezTo>
                  <a:pt x="1073599" y="1883778"/>
                  <a:pt x="1080751" y="1886957"/>
                  <a:pt x="1083135" y="1892520"/>
                </a:cubicBezTo>
                <a:cubicBezTo>
                  <a:pt x="1084724" y="1896493"/>
                  <a:pt x="1082340" y="1902850"/>
                  <a:pt x="1080751" y="1911592"/>
                </a:cubicBezTo>
                <a:cubicBezTo>
                  <a:pt x="1058500" y="1900466"/>
                  <a:pt x="1047375" y="1908413"/>
                  <a:pt x="1049759" y="1930664"/>
                </a:cubicBezTo>
                <a:cubicBezTo>
                  <a:pt x="1051348" y="1949736"/>
                  <a:pt x="1052143" y="1964835"/>
                  <a:pt x="1025124" y="1960067"/>
                </a:cubicBezTo>
                <a:cubicBezTo>
                  <a:pt x="1020356" y="1959272"/>
                  <a:pt x="1013999" y="1968808"/>
                  <a:pt x="1008436" y="1974370"/>
                </a:cubicBezTo>
                <a:cubicBezTo>
                  <a:pt x="1014793" y="1979933"/>
                  <a:pt x="1021151" y="1984701"/>
                  <a:pt x="1025124" y="1987880"/>
                </a:cubicBezTo>
                <a:cubicBezTo>
                  <a:pt x="1017177" y="1999800"/>
                  <a:pt x="1006847" y="2010925"/>
                  <a:pt x="1002079" y="2023640"/>
                </a:cubicBezTo>
                <a:cubicBezTo>
                  <a:pt x="994132" y="2045096"/>
                  <a:pt x="983007" y="2053043"/>
                  <a:pt x="961550" y="2072909"/>
                </a:cubicBezTo>
                <a:cubicBezTo>
                  <a:pt x="942478" y="2090392"/>
                  <a:pt x="927380" y="2115027"/>
                  <a:pt x="917049" y="2139662"/>
                </a:cubicBezTo>
                <a:cubicBezTo>
                  <a:pt x="902745" y="2172243"/>
                  <a:pt x="897977" y="2209593"/>
                  <a:pt x="884467" y="2242174"/>
                </a:cubicBezTo>
                <a:cubicBezTo>
                  <a:pt x="871753" y="2271577"/>
                  <a:pt x="852681" y="2298596"/>
                  <a:pt x="835993" y="2327204"/>
                </a:cubicBezTo>
                <a:cubicBezTo>
                  <a:pt x="808974" y="2301775"/>
                  <a:pt x="808974" y="2302569"/>
                  <a:pt x="786723" y="2322436"/>
                </a:cubicBezTo>
                <a:cubicBezTo>
                  <a:pt x="777982" y="2330383"/>
                  <a:pt x="766062" y="2335151"/>
                  <a:pt x="754936" y="2339919"/>
                </a:cubicBezTo>
                <a:cubicBezTo>
                  <a:pt x="743811" y="2344687"/>
                  <a:pt x="732686" y="2347865"/>
                  <a:pt x="718382" y="2353428"/>
                </a:cubicBezTo>
                <a:cubicBezTo>
                  <a:pt x="717587" y="2345481"/>
                  <a:pt x="716792" y="2337535"/>
                  <a:pt x="715997" y="2329588"/>
                </a:cubicBezTo>
                <a:cubicBezTo>
                  <a:pt x="663549" y="2335945"/>
                  <a:pt x="663549" y="2335945"/>
                  <a:pt x="641299" y="2365348"/>
                </a:cubicBezTo>
                <a:cubicBezTo>
                  <a:pt x="638915" y="2351839"/>
                  <a:pt x="637325" y="2340713"/>
                  <a:pt x="634941" y="2327204"/>
                </a:cubicBezTo>
                <a:cubicBezTo>
                  <a:pt x="604744" y="2336740"/>
                  <a:pt x="591234" y="2361375"/>
                  <a:pt x="571368" y="2382036"/>
                </a:cubicBezTo>
                <a:cubicBezTo>
                  <a:pt x="568189" y="2378857"/>
                  <a:pt x="564216" y="2375679"/>
                  <a:pt x="558653" y="2370116"/>
                </a:cubicBezTo>
                <a:cubicBezTo>
                  <a:pt x="552296" y="2380447"/>
                  <a:pt x="545938" y="2389983"/>
                  <a:pt x="539581" y="2400314"/>
                </a:cubicBezTo>
                <a:cubicBezTo>
                  <a:pt x="530839" y="2385215"/>
                  <a:pt x="522893" y="2371705"/>
                  <a:pt x="512562" y="2353428"/>
                </a:cubicBezTo>
                <a:cubicBezTo>
                  <a:pt x="506999" y="2364553"/>
                  <a:pt x="504615" y="2368527"/>
                  <a:pt x="502231" y="2373295"/>
                </a:cubicBezTo>
                <a:cubicBezTo>
                  <a:pt x="490311" y="2359785"/>
                  <a:pt x="479981" y="2360580"/>
                  <a:pt x="466471" y="2375679"/>
                </a:cubicBezTo>
                <a:cubicBezTo>
                  <a:pt x="453756" y="2390777"/>
                  <a:pt x="436274" y="2401903"/>
                  <a:pt x="418791" y="2416207"/>
                </a:cubicBezTo>
                <a:cubicBezTo>
                  <a:pt x="405282" y="2390777"/>
                  <a:pt x="394951" y="2370911"/>
                  <a:pt x="364753" y="2371705"/>
                </a:cubicBezTo>
                <a:cubicBezTo>
                  <a:pt x="355217" y="2371705"/>
                  <a:pt x="344887" y="2348660"/>
                  <a:pt x="329788" y="2329588"/>
                </a:cubicBezTo>
                <a:cubicBezTo>
                  <a:pt x="328993" y="2347071"/>
                  <a:pt x="328199" y="2358991"/>
                  <a:pt x="327404" y="2372500"/>
                </a:cubicBezTo>
                <a:cubicBezTo>
                  <a:pt x="321047" y="2370116"/>
                  <a:pt x="309921" y="2369322"/>
                  <a:pt x="309127" y="2366143"/>
                </a:cubicBezTo>
                <a:cubicBezTo>
                  <a:pt x="305948" y="2346276"/>
                  <a:pt x="289260" y="2337535"/>
                  <a:pt x="277340" y="2324025"/>
                </a:cubicBezTo>
                <a:cubicBezTo>
                  <a:pt x="272572" y="2319257"/>
                  <a:pt x="268598" y="2311310"/>
                  <a:pt x="269393" y="2305748"/>
                </a:cubicBezTo>
                <a:cubicBezTo>
                  <a:pt x="270982" y="2293033"/>
                  <a:pt x="276545" y="2281113"/>
                  <a:pt x="267804" y="2267604"/>
                </a:cubicBezTo>
                <a:cubicBezTo>
                  <a:pt x="246348" y="2233433"/>
                  <a:pt x="233633" y="2192905"/>
                  <a:pt x="202641" y="2165091"/>
                </a:cubicBezTo>
                <a:cubicBezTo>
                  <a:pt x="191515" y="2155555"/>
                  <a:pt x="178801" y="2148403"/>
                  <a:pt x="166881" y="2140456"/>
                </a:cubicBezTo>
                <a:cubicBezTo>
                  <a:pt x="170854" y="2109464"/>
                  <a:pt x="193105" y="2083240"/>
                  <a:pt x="185953" y="2048275"/>
                </a:cubicBezTo>
                <a:cubicBezTo>
                  <a:pt x="180390" y="2018872"/>
                  <a:pt x="171649" y="1999005"/>
                  <a:pt x="142246" y="1989469"/>
                </a:cubicBezTo>
                <a:cubicBezTo>
                  <a:pt x="137478" y="1987880"/>
                  <a:pt x="133505" y="1983907"/>
                  <a:pt x="127942" y="1979933"/>
                </a:cubicBezTo>
                <a:cubicBezTo>
                  <a:pt x="131121" y="1956093"/>
                  <a:pt x="139862" y="1940994"/>
                  <a:pt x="166086" y="1944173"/>
                </a:cubicBezTo>
                <a:cubicBezTo>
                  <a:pt x="168470" y="1931458"/>
                  <a:pt x="170854" y="1918744"/>
                  <a:pt x="174033" y="1900466"/>
                </a:cubicBezTo>
                <a:cubicBezTo>
                  <a:pt x="156550" y="1886162"/>
                  <a:pt x="137478" y="1870269"/>
                  <a:pt x="116816" y="1854375"/>
                </a:cubicBezTo>
                <a:cubicBezTo>
                  <a:pt x="113638" y="1851991"/>
                  <a:pt x="107280" y="1849607"/>
                  <a:pt x="107280" y="1847223"/>
                </a:cubicBezTo>
                <a:cubicBezTo>
                  <a:pt x="100923" y="1806695"/>
                  <a:pt x="50064" y="1804311"/>
                  <a:pt x="42912" y="1766167"/>
                </a:cubicBezTo>
                <a:cubicBezTo>
                  <a:pt x="12715" y="1775703"/>
                  <a:pt x="50064" y="1801133"/>
                  <a:pt x="26224" y="1811463"/>
                </a:cubicBezTo>
                <a:cubicBezTo>
                  <a:pt x="21456" y="1790802"/>
                  <a:pt x="17483" y="1770935"/>
                  <a:pt x="11920" y="1747890"/>
                </a:cubicBezTo>
                <a:cubicBezTo>
                  <a:pt x="22251" y="1748684"/>
                  <a:pt x="27813" y="1747890"/>
                  <a:pt x="32581" y="1749479"/>
                </a:cubicBezTo>
                <a:cubicBezTo>
                  <a:pt x="45296" y="1755042"/>
                  <a:pt x="58011" y="1759015"/>
                  <a:pt x="62779" y="1742327"/>
                </a:cubicBezTo>
                <a:cubicBezTo>
                  <a:pt x="66752" y="1727228"/>
                  <a:pt x="65958" y="1708951"/>
                  <a:pt x="46886" y="1704183"/>
                </a:cubicBezTo>
                <a:cubicBezTo>
                  <a:pt x="25429" y="1698620"/>
                  <a:pt x="12715" y="1686700"/>
                  <a:pt x="7152" y="1666833"/>
                </a:cubicBezTo>
                <a:cubicBezTo>
                  <a:pt x="5563" y="1662065"/>
                  <a:pt x="8741" y="1656503"/>
                  <a:pt x="9536" y="1650940"/>
                </a:cubicBezTo>
                <a:cubicBezTo>
                  <a:pt x="31787" y="1652529"/>
                  <a:pt x="53243" y="1653324"/>
                  <a:pt x="74699" y="1654913"/>
                </a:cubicBezTo>
                <a:cubicBezTo>
                  <a:pt x="74699" y="1635047"/>
                  <a:pt x="73904" y="1614385"/>
                  <a:pt x="73904" y="1584188"/>
                </a:cubicBezTo>
                <a:cubicBezTo>
                  <a:pt x="64368" y="1596108"/>
                  <a:pt x="60395" y="1600081"/>
                  <a:pt x="57216" y="1604054"/>
                </a:cubicBezTo>
                <a:cubicBezTo>
                  <a:pt x="50064" y="1593724"/>
                  <a:pt x="41323" y="1582598"/>
                  <a:pt x="27019" y="1562732"/>
                </a:cubicBezTo>
                <a:cubicBezTo>
                  <a:pt x="23840" y="1583393"/>
                  <a:pt x="22251" y="1592929"/>
                  <a:pt x="20661" y="1603260"/>
                </a:cubicBezTo>
                <a:cubicBezTo>
                  <a:pt x="15893" y="1602465"/>
                  <a:pt x="11920" y="1602465"/>
                  <a:pt x="11125" y="1600876"/>
                </a:cubicBezTo>
                <a:cubicBezTo>
                  <a:pt x="4768" y="1574652"/>
                  <a:pt x="-4768" y="1550812"/>
                  <a:pt x="4768" y="1521409"/>
                </a:cubicBezTo>
                <a:cubicBezTo>
                  <a:pt x="11125" y="1502337"/>
                  <a:pt x="2384" y="1478497"/>
                  <a:pt x="795" y="1457041"/>
                </a:cubicBezTo>
                <a:cubicBezTo>
                  <a:pt x="0" y="1447505"/>
                  <a:pt x="795" y="1437968"/>
                  <a:pt x="0" y="1428432"/>
                </a:cubicBezTo>
                <a:cubicBezTo>
                  <a:pt x="26224" y="1414923"/>
                  <a:pt x="44502" y="1429227"/>
                  <a:pt x="65163" y="1450683"/>
                </a:cubicBezTo>
                <a:cubicBezTo>
                  <a:pt x="50064" y="1383931"/>
                  <a:pt x="50064" y="1383931"/>
                  <a:pt x="7947" y="1387110"/>
                </a:cubicBezTo>
                <a:cubicBezTo>
                  <a:pt x="7947" y="1375190"/>
                  <a:pt x="7947" y="1363269"/>
                  <a:pt x="7152" y="1348965"/>
                </a:cubicBezTo>
                <a:cubicBezTo>
                  <a:pt x="20661" y="1348965"/>
                  <a:pt x="32581" y="1348965"/>
                  <a:pt x="49270" y="1348171"/>
                </a:cubicBezTo>
                <a:cubicBezTo>
                  <a:pt x="45296" y="1330688"/>
                  <a:pt x="41323" y="1316384"/>
                  <a:pt x="37349" y="1298107"/>
                </a:cubicBezTo>
                <a:cubicBezTo>
                  <a:pt x="26224" y="1305259"/>
                  <a:pt x="19072" y="1309232"/>
                  <a:pt x="12715" y="1313205"/>
                </a:cubicBezTo>
                <a:cubicBezTo>
                  <a:pt x="11125" y="1310027"/>
                  <a:pt x="7947" y="1308437"/>
                  <a:pt x="7947" y="1306053"/>
                </a:cubicBezTo>
                <a:cubicBezTo>
                  <a:pt x="12715" y="1224202"/>
                  <a:pt x="27019" y="1143941"/>
                  <a:pt x="45296" y="1064474"/>
                </a:cubicBezTo>
                <a:cubicBezTo>
                  <a:pt x="56422" y="1016793"/>
                  <a:pt x="77878" y="970703"/>
                  <a:pt x="89003" y="923022"/>
                </a:cubicBezTo>
                <a:cubicBezTo>
                  <a:pt x="94566" y="899182"/>
                  <a:pt x="89798" y="872164"/>
                  <a:pt x="89003" y="846734"/>
                </a:cubicBezTo>
                <a:cubicBezTo>
                  <a:pt x="98539" y="841171"/>
                  <a:pt x="109664" y="834814"/>
                  <a:pt x="122379" y="827662"/>
                </a:cubicBezTo>
                <a:cubicBezTo>
                  <a:pt x="105691" y="815742"/>
                  <a:pt x="88208" y="808590"/>
                  <a:pt x="81056" y="795875"/>
                </a:cubicBezTo>
                <a:cubicBezTo>
                  <a:pt x="74699" y="783161"/>
                  <a:pt x="79467" y="764883"/>
                  <a:pt x="79467" y="745811"/>
                </a:cubicBezTo>
                <a:cubicBezTo>
                  <a:pt x="100128" y="748195"/>
                  <a:pt x="116022" y="748990"/>
                  <a:pt x="132710" y="751374"/>
                </a:cubicBezTo>
                <a:cubicBezTo>
                  <a:pt x="132710" y="738659"/>
                  <a:pt x="132710" y="726739"/>
                  <a:pt x="131915" y="711640"/>
                </a:cubicBezTo>
                <a:cubicBezTo>
                  <a:pt x="114432" y="718792"/>
                  <a:pt x="98539" y="737070"/>
                  <a:pt x="82646" y="711640"/>
                </a:cubicBezTo>
                <a:cubicBezTo>
                  <a:pt x="101718" y="702104"/>
                  <a:pt x="102512" y="690979"/>
                  <a:pt x="96155" y="669523"/>
                </a:cubicBezTo>
                <a:cubicBezTo>
                  <a:pt x="89798" y="648067"/>
                  <a:pt x="96155" y="620253"/>
                  <a:pt x="104896" y="598002"/>
                </a:cubicBezTo>
                <a:cubicBezTo>
                  <a:pt x="108075" y="589261"/>
                  <a:pt x="131121" y="588466"/>
                  <a:pt x="151782" y="581314"/>
                </a:cubicBezTo>
                <a:cubicBezTo>
                  <a:pt x="153371" y="573368"/>
                  <a:pt x="155755" y="559064"/>
                  <a:pt x="158934" y="541581"/>
                </a:cubicBezTo>
                <a:cubicBezTo>
                  <a:pt x="140657" y="549528"/>
                  <a:pt x="127147" y="555885"/>
                  <a:pt x="113638" y="561448"/>
                </a:cubicBezTo>
                <a:cubicBezTo>
                  <a:pt x="112048" y="559064"/>
                  <a:pt x="109664" y="556680"/>
                  <a:pt x="108075" y="555090"/>
                </a:cubicBezTo>
                <a:cubicBezTo>
                  <a:pt x="111254" y="547144"/>
                  <a:pt x="116022" y="539197"/>
                  <a:pt x="117611" y="530456"/>
                </a:cubicBezTo>
                <a:cubicBezTo>
                  <a:pt x="119200" y="523304"/>
                  <a:pt x="116816" y="514562"/>
                  <a:pt x="116022" y="507410"/>
                </a:cubicBezTo>
                <a:cubicBezTo>
                  <a:pt x="180390" y="496285"/>
                  <a:pt x="189131" y="483570"/>
                  <a:pt x="172443" y="425559"/>
                </a:cubicBezTo>
                <a:cubicBezTo>
                  <a:pt x="162113" y="425559"/>
                  <a:pt x="151782" y="424764"/>
                  <a:pt x="139067" y="423970"/>
                </a:cubicBezTo>
                <a:cubicBezTo>
                  <a:pt x="141451" y="382647"/>
                  <a:pt x="185953" y="397746"/>
                  <a:pt x="201051" y="369138"/>
                </a:cubicBezTo>
                <a:cubicBezTo>
                  <a:pt x="189131" y="360396"/>
                  <a:pt x="177211" y="351655"/>
                  <a:pt x="164497" y="342119"/>
                </a:cubicBezTo>
                <a:cubicBezTo>
                  <a:pt x="169265" y="308743"/>
                  <a:pt x="200257" y="323047"/>
                  <a:pt x="224097" y="315100"/>
                </a:cubicBezTo>
                <a:cubicBezTo>
                  <a:pt x="200257" y="284903"/>
                  <a:pt x="201846" y="252321"/>
                  <a:pt x="228070" y="230865"/>
                </a:cubicBezTo>
                <a:cubicBezTo>
                  <a:pt x="254294" y="209409"/>
                  <a:pt x="270982" y="182390"/>
                  <a:pt x="289260" y="156166"/>
                </a:cubicBezTo>
                <a:cubicBezTo>
                  <a:pt x="326609" y="101334"/>
                  <a:pt x="379057" y="61600"/>
                  <a:pt x="425148" y="15510"/>
                </a:cubicBezTo>
                <a:cubicBezTo>
                  <a:pt x="433890" y="6768"/>
                  <a:pt x="489517" y="-3563"/>
                  <a:pt x="501437" y="1205"/>
                </a:cubicBezTo>
                <a:cubicBezTo>
                  <a:pt x="525277" y="10741"/>
                  <a:pt x="547528" y="19483"/>
                  <a:pt x="575341" y="18688"/>
                </a:cubicBezTo>
                <a:cubicBezTo>
                  <a:pt x="598386" y="15510"/>
                  <a:pt x="619842" y="35376"/>
                  <a:pt x="644477" y="48886"/>
                </a:cubicBezTo>
                <a:close/>
                <a:moveTo>
                  <a:pt x="21456" y="1456246"/>
                </a:moveTo>
                <a:cubicBezTo>
                  <a:pt x="40528" y="1482470"/>
                  <a:pt x="22251" y="1511078"/>
                  <a:pt x="24635" y="1537302"/>
                </a:cubicBezTo>
                <a:cubicBezTo>
                  <a:pt x="39733" y="1538097"/>
                  <a:pt x="49270" y="1536508"/>
                  <a:pt x="48475" y="1520614"/>
                </a:cubicBezTo>
                <a:cubicBezTo>
                  <a:pt x="47680" y="1495185"/>
                  <a:pt x="52448" y="1468961"/>
                  <a:pt x="21456" y="1456246"/>
                </a:cubicBezTo>
                <a:close/>
                <a:moveTo>
                  <a:pt x="241580" y="604360"/>
                </a:moveTo>
                <a:cubicBezTo>
                  <a:pt x="229660" y="594824"/>
                  <a:pt x="217740" y="586082"/>
                  <a:pt x="205025" y="575752"/>
                </a:cubicBezTo>
                <a:cubicBezTo>
                  <a:pt x="200257" y="605154"/>
                  <a:pt x="200257" y="605154"/>
                  <a:pt x="241580" y="604360"/>
                </a:cubicBezTo>
                <a:close/>
                <a:moveTo>
                  <a:pt x="166086" y="687800"/>
                </a:moveTo>
                <a:cubicBezTo>
                  <a:pt x="142246" y="702899"/>
                  <a:pt x="153371" y="717998"/>
                  <a:pt x="166881" y="732302"/>
                </a:cubicBezTo>
                <a:cubicBezTo>
                  <a:pt x="166086" y="717998"/>
                  <a:pt x="166086" y="702899"/>
                  <a:pt x="166086" y="687800"/>
                </a:cubicBezTo>
                <a:close/>
                <a:moveTo>
                  <a:pt x="51654" y="1237712"/>
                </a:moveTo>
                <a:cubicBezTo>
                  <a:pt x="53243" y="1235328"/>
                  <a:pt x="55627" y="1232944"/>
                  <a:pt x="57216" y="1230560"/>
                </a:cubicBezTo>
                <a:cubicBezTo>
                  <a:pt x="52448" y="1221818"/>
                  <a:pt x="46886" y="1213077"/>
                  <a:pt x="39733" y="1200362"/>
                </a:cubicBezTo>
                <a:cubicBezTo>
                  <a:pt x="34171" y="1209898"/>
                  <a:pt x="27019" y="1220229"/>
                  <a:pt x="28608" y="1221818"/>
                </a:cubicBezTo>
                <a:cubicBezTo>
                  <a:pt x="34965" y="1228970"/>
                  <a:pt x="43707" y="1232944"/>
                  <a:pt x="51654" y="1237712"/>
                </a:cubicBezTo>
                <a:close/>
                <a:moveTo>
                  <a:pt x="171649" y="613101"/>
                </a:moveTo>
                <a:cubicBezTo>
                  <a:pt x="185158" y="599592"/>
                  <a:pt x="186747" y="588466"/>
                  <a:pt x="176417" y="572573"/>
                </a:cubicBezTo>
                <a:cubicBezTo>
                  <a:pt x="162113" y="586082"/>
                  <a:pt x="159729" y="597208"/>
                  <a:pt x="171649" y="613101"/>
                </a:cubicBezTo>
                <a:close/>
                <a:moveTo>
                  <a:pt x="250321" y="456551"/>
                </a:moveTo>
                <a:cubicBezTo>
                  <a:pt x="251910" y="454167"/>
                  <a:pt x="254294" y="451783"/>
                  <a:pt x="255884" y="449399"/>
                </a:cubicBezTo>
                <a:cubicBezTo>
                  <a:pt x="247937" y="444631"/>
                  <a:pt x="239990" y="439863"/>
                  <a:pt x="232044" y="435890"/>
                </a:cubicBezTo>
                <a:cubicBezTo>
                  <a:pt x="231249" y="435890"/>
                  <a:pt x="228865" y="439863"/>
                  <a:pt x="227276" y="441453"/>
                </a:cubicBezTo>
                <a:cubicBezTo>
                  <a:pt x="235222" y="446221"/>
                  <a:pt x="242374" y="451783"/>
                  <a:pt x="250321" y="456551"/>
                </a:cubicBezTo>
                <a:close/>
                <a:moveTo>
                  <a:pt x="80262" y="1786828"/>
                </a:moveTo>
                <a:cubicBezTo>
                  <a:pt x="93771" y="1769346"/>
                  <a:pt x="100128" y="1760604"/>
                  <a:pt x="80262" y="1751863"/>
                </a:cubicBezTo>
                <a:cubicBezTo>
                  <a:pt x="80262" y="1761399"/>
                  <a:pt x="80262" y="1769346"/>
                  <a:pt x="80262" y="1786828"/>
                </a:cubicBezTo>
                <a:close/>
                <a:moveTo>
                  <a:pt x="268598" y="582904"/>
                </a:moveTo>
                <a:cubicBezTo>
                  <a:pt x="265420" y="586877"/>
                  <a:pt x="261446" y="590056"/>
                  <a:pt x="262241" y="592440"/>
                </a:cubicBezTo>
                <a:cubicBezTo>
                  <a:pt x="263036" y="595618"/>
                  <a:pt x="267009" y="599592"/>
                  <a:pt x="270188" y="600386"/>
                </a:cubicBezTo>
                <a:cubicBezTo>
                  <a:pt x="272572" y="600386"/>
                  <a:pt x="277340" y="595618"/>
                  <a:pt x="277340" y="593234"/>
                </a:cubicBezTo>
                <a:cubicBezTo>
                  <a:pt x="277340" y="590056"/>
                  <a:pt x="272572" y="587672"/>
                  <a:pt x="268598" y="582904"/>
                </a:cubicBezTo>
                <a:close/>
              </a:path>
            </a:pathLst>
          </a:custGeom>
          <a:solidFill>
            <a:schemeClr val="accent5"/>
          </a:solidFill>
          <a:ln w="7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84E5926-3098-404F-A6DD-E3BB7E23D85D}"/>
              </a:ext>
            </a:extLst>
          </p:cNvPr>
          <p:cNvSpPr/>
          <p:nvPr/>
        </p:nvSpPr>
        <p:spPr>
          <a:xfrm rot="17771021" flipH="1">
            <a:off x="6766273" y="3701987"/>
            <a:ext cx="1498782" cy="3195527"/>
          </a:xfrm>
          <a:custGeom>
            <a:avLst/>
            <a:gdLst>
              <a:gd name="connsiteX0" fmla="*/ 2084740 w 2206604"/>
              <a:gd name="connsiteY0" fmla="*/ 581124 h 4704665"/>
              <a:gd name="connsiteX1" fmla="*/ 2019577 w 2206604"/>
              <a:gd name="connsiteY1" fmla="*/ 652644 h 4704665"/>
              <a:gd name="connsiteX2" fmla="*/ 1892430 w 2206604"/>
              <a:gd name="connsiteY2" fmla="*/ 738468 h 4704665"/>
              <a:gd name="connsiteX3" fmla="*/ 1818525 w 2206604"/>
              <a:gd name="connsiteY3" fmla="*/ 833034 h 4704665"/>
              <a:gd name="connsiteX4" fmla="*/ 1699325 w 2206604"/>
              <a:gd name="connsiteY4" fmla="*/ 1026933 h 4704665"/>
              <a:gd name="connsiteX5" fmla="*/ 1688994 w 2206604"/>
              <a:gd name="connsiteY5" fmla="*/ 1045211 h 4704665"/>
              <a:gd name="connsiteX6" fmla="*/ 1594428 w 2206604"/>
              <a:gd name="connsiteY6" fmla="*/ 1217654 h 4704665"/>
              <a:gd name="connsiteX7" fmla="*/ 1565821 w 2206604"/>
              <a:gd name="connsiteY7" fmla="*/ 1262950 h 4704665"/>
              <a:gd name="connsiteX8" fmla="*/ 1518935 w 2206604"/>
              <a:gd name="connsiteY8" fmla="*/ 1318577 h 4704665"/>
              <a:gd name="connsiteX9" fmla="*/ 1483175 w 2206604"/>
              <a:gd name="connsiteY9" fmla="*/ 1368641 h 4704665"/>
              <a:gd name="connsiteX10" fmla="*/ 1404503 w 2206604"/>
              <a:gd name="connsiteY10" fmla="*/ 1500557 h 4704665"/>
              <a:gd name="connsiteX11" fmla="*/ 1327420 w 2206604"/>
              <a:gd name="connsiteY11" fmla="*/ 1625320 h 4704665"/>
              <a:gd name="connsiteX12" fmla="*/ 1259078 w 2206604"/>
              <a:gd name="connsiteY12" fmla="*/ 1753262 h 4704665"/>
              <a:gd name="connsiteX13" fmla="*/ 1112064 w 2206604"/>
              <a:gd name="connsiteY13" fmla="*/ 2063183 h 4704665"/>
              <a:gd name="connsiteX14" fmla="*/ 1006373 w 2206604"/>
              <a:gd name="connsiteY14" fmla="*/ 2284101 h 4704665"/>
              <a:gd name="connsiteX15" fmla="*/ 916575 w 2206604"/>
              <a:gd name="connsiteY15" fmla="*/ 2499457 h 4704665"/>
              <a:gd name="connsiteX16" fmla="*/ 845850 w 2206604"/>
              <a:gd name="connsiteY16" fmla="*/ 2733884 h 4704665"/>
              <a:gd name="connsiteX17" fmla="*/ 783865 w 2206604"/>
              <a:gd name="connsiteY17" fmla="*/ 2954008 h 4704665"/>
              <a:gd name="connsiteX18" fmla="*/ 729828 w 2206604"/>
              <a:gd name="connsiteY18" fmla="*/ 3171747 h 4704665"/>
              <a:gd name="connsiteX19" fmla="*/ 719497 w 2206604"/>
              <a:gd name="connsiteY19" fmla="*/ 3279028 h 4704665"/>
              <a:gd name="connsiteX20" fmla="*/ 705988 w 2206604"/>
              <a:gd name="connsiteY20" fmla="*/ 3312404 h 4704665"/>
              <a:gd name="connsiteX21" fmla="*/ 701220 w 2206604"/>
              <a:gd name="connsiteY21" fmla="*/ 3206713 h 4704665"/>
              <a:gd name="connsiteX22" fmla="*/ 658308 w 2206604"/>
              <a:gd name="connsiteY22" fmla="*/ 3646960 h 4704665"/>
              <a:gd name="connsiteX23" fmla="*/ 663870 w 2206604"/>
              <a:gd name="connsiteY23" fmla="*/ 3642192 h 4704665"/>
              <a:gd name="connsiteX24" fmla="*/ 675790 w 2206604"/>
              <a:gd name="connsiteY24" fmla="*/ 3486436 h 4704665"/>
              <a:gd name="connsiteX25" fmla="*/ 690889 w 2206604"/>
              <a:gd name="connsiteY25" fmla="*/ 3398228 h 4704665"/>
              <a:gd name="connsiteX26" fmla="*/ 701220 w 2206604"/>
              <a:gd name="connsiteY26" fmla="*/ 3399817 h 4704665"/>
              <a:gd name="connsiteX27" fmla="*/ 676585 w 2206604"/>
              <a:gd name="connsiteY27" fmla="*/ 3820197 h 4704665"/>
              <a:gd name="connsiteX28" fmla="*/ 663870 w 2206604"/>
              <a:gd name="connsiteY28" fmla="*/ 4241373 h 4704665"/>
              <a:gd name="connsiteX29" fmla="*/ 644004 w 2206604"/>
              <a:gd name="connsiteY29" fmla="*/ 4188924 h 4704665"/>
              <a:gd name="connsiteX30" fmla="*/ 639236 w 2206604"/>
              <a:gd name="connsiteY30" fmla="*/ 4337528 h 4704665"/>
              <a:gd name="connsiteX31" fmla="*/ 628110 w 2206604"/>
              <a:gd name="connsiteY31" fmla="*/ 4375672 h 4704665"/>
              <a:gd name="connsiteX32" fmla="*/ 621753 w 2206604"/>
              <a:gd name="connsiteY32" fmla="*/ 4402691 h 4704665"/>
              <a:gd name="connsiteX33" fmla="*/ 623342 w 2206604"/>
              <a:gd name="connsiteY33" fmla="*/ 4577518 h 4704665"/>
              <a:gd name="connsiteX34" fmla="*/ 591556 w 2206604"/>
              <a:gd name="connsiteY34" fmla="*/ 4529043 h 4704665"/>
              <a:gd name="connsiteX35" fmla="*/ 562947 w 2206604"/>
              <a:gd name="connsiteY35" fmla="*/ 4551294 h 4704665"/>
              <a:gd name="connsiteX36" fmla="*/ 526393 w 2206604"/>
              <a:gd name="connsiteY36" fmla="*/ 4578313 h 4704665"/>
              <a:gd name="connsiteX37" fmla="*/ 495400 w 2206604"/>
              <a:gd name="connsiteY37" fmla="*/ 4641092 h 4704665"/>
              <a:gd name="connsiteX38" fmla="*/ 470766 w 2206604"/>
              <a:gd name="connsiteY38" fmla="*/ 4606126 h 4704665"/>
              <a:gd name="connsiteX39" fmla="*/ 456462 w 2206604"/>
              <a:gd name="connsiteY39" fmla="*/ 4698308 h 4704665"/>
              <a:gd name="connsiteX40" fmla="*/ 411960 w 2206604"/>
              <a:gd name="connsiteY40" fmla="*/ 4537785 h 4704665"/>
              <a:gd name="connsiteX41" fmla="*/ 412755 w 2206604"/>
              <a:gd name="connsiteY41" fmla="*/ 4602153 h 4704665"/>
              <a:gd name="connsiteX42" fmla="*/ 413549 w 2206604"/>
              <a:gd name="connsiteY42" fmla="*/ 4667316 h 4704665"/>
              <a:gd name="connsiteX43" fmla="*/ 404808 w 2206604"/>
              <a:gd name="connsiteY43" fmla="*/ 4669700 h 4704665"/>
              <a:gd name="connsiteX44" fmla="*/ 380968 w 2206604"/>
              <a:gd name="connsiteY44" fmla="*/ 4639502 h 4704665"/>
              <a:gd name="connsiteX45" fmla="*/ 334877 w 2206604"/>
              <a:gd name="connsiteY45" fmla="*/ 4678441 h 4704665"/>
              <a:gd name="connsiteX46" fmla="*/ 327725 w 2206604"/>
              <a:gd name="connsiteY46" fmla="*/ 4704665 h 4704665"/>
              <a:gd name="connsiteX47" fmla="*/ 311037 w 2206604"/>
              <a:gd name="connsiteY47" fmla="*/ 4635529 h 4704665"/>
              <a:gd name="connsiteX48" fmla="*/ 279250 w 2206604"/>
              <a:gd name="connsiteY48" fmla="*/ 4618841 h 4704665"/>
              <a:gd name="connsiteX49" fmla="*/ 280045 w 2206604"/>
              <a:gd name="connsiteY49" fmla="*/ 4678441 h 4704665"/>
              <a:gd name="connsiteX50" fmla="*/ 223623 w 2206604"/>
              <a:gd name="connsiteY50" fmla="*/ 4629172 h 4704665"/>
              <a:gd name="connsiteX51" fmla="*/ 129058 w 2206604"/>
              <a:gd name="connsiteY51" fmla="*/ 4480568 h 4704665"/>
              <a:gd name="connsiteX52" fmla="*/ 106807 w 2206604"/>
              <a:gd name="connsiteY52" fmla="*/ 4447987 h 4704665"/>
              <a:gd name="connsiteX53" fmla="*/ 93298 w 2206604"/>
              <a:gd name="connsiteY53" fmla="*/ 4401102 h 4704665"/>
              <a:gd name="connsiteX54" fmla="*/ 71047 w 2206604"/>
              <a:gd name="connsiteY54" fmla="*/ 4361368 h 4704665"/>
              <a:gd name="connsiteX55" fmla="*/ 82967 w 2206604"/>
              <a:gd name="connsiteY55" fmla="*/ 4334349 h 4704665"/>
              <a:gd name="connsiteX56" fmla="*/ 71047 w 2206604"/>
              <a:gd name="connsiteY56" fmla="*/ 4210381 h 4704665"/>
              <a:gd name="connsiteX57" fmla="*/ 45617 w 2206604"/>
              <a:gd name="connsiteY57" fmla="*/ 4182567 h 4704665"/>
              <a:gd name="connsiteX58" fmla="*/ 27340 w 2206604"/>
              <a:gd name="connsiteY58" fmla="*/ 4099127 h 4704665"/>
              <a:gd name="connsiteX59" fmla="*/ 26545 w 2206604"/>
              <a:gd name="connsiteY59" fmla="*/ 4057804 h 4704665"/>
              <a:gd name="connsiteX60" fmla="*/ 9062 w 2206604"/>
              <a:gd name="connsiteY60" fmla="*/ 3962444 h 4704665"/>
              <a:gd name="connsiteX61" fmla="*/ 8268 w 2206604"/>
              <a:gd name="connsiteY61" fmla="*/ 3916353 h 4704665"/>
              <a:gd name="connsiteX62" fmla="*/ 17009 w 2206604"/>
              <a:gd name="connsiteY62" fmla="*/ 3841654 h 4704665"/>
              <a:gd name="connsiteX63" fmla="*/ 4294 w 2206604"/>
              <a:gd name="connsiteY63" fmla="*/ 3784437 h 4704665"/>
              <a:gd name="connsiteX64" fmla="*/ 17804 w 2206604"/>
              <a:gd name="connsiteY64" fmla="*/ 3713712 h 4704665"/>
              <a:gd name="connsiteX65" fmla="*/ 28929 w 2206604"/>
              <a:gd name="connsiteY65" fmla="*/ 3630272 h 4704665"/>
              <a:gd name="connsiteX66" fmla="*/ 28134 w 2206604"/>
              <a:gd name="connsiteY66" fmla="*/ 3523786 h 4704665"/>
              <a:gd name="connsiteX67" fmla="*/ 28929 w 2206604"/>
              <a:gd name="connsiteY67" fmla="*/ 3479284 h 4704665"/>
              <a:gd name="connsiteX68" fmla="*/ 36081 w 2206604"/>
              <a:gd name="connsiteY68" fmla="*/ 3410943 h 4704665"/>
              <a:gd name="connsiteX69" fmla="*/ 40849 w 2206604"/>
              <a:gd name="connsiteY69" fmla="*/ 3317172 h 4704665"/>
              <a:gd name="connsiteX70" fmla="*/ 54358 w 2206604"/>
              <a:gd name="connsiteY70" fmla="*/ 3271081 h 4704665"/>
              <a:gd name="connsiteX71" fmla="*/ 69457 w 2206604"/>
              <a:gd name="connsiteY71" fmla="*/ 3239294 h 4704665"/>
              <a:gd name="connsiteX72" fmla="*/ 98065 w 2206604"/>
              <a:gd name="connsiteY72" fmla="*/ 3082744 h 4704665"/>
              <a:gd name="connsiteX73" fmla="*/ 94887 w 2206604"/>
              <a:gd name="connsiteY73" fmla="*/ 3048573 h 4704665"/>
              <a:gd name="connsiteX74" fmla="*/ 96476 w 2206604"/>
              <a:gd name="connsiteY74" fmla="*/ 3008045 h 4704665"/>
              <a:gd name="connsiteX75" fmla="*/ 133031 w 2206604"/>
              <a:gd name="connsiteY75" fmla="*/ 2947650 h 4704665"/>
              <a:gd name="connsiteX76" fmla="*/ 135415 w 2206604"/>
              <a:gd name="connsiteY76" fmla="*/ 2884077 h 4704665"/>
              <a:gd name="connsiteX77" fmla="*/ 152103 w 2206604"/>
              <a:gd name="connsiteY77" fmla="*/ 2811762 h 4704665"/>
              <a:gd name="connsiteX78" fmla="*/ 187863 w 2206604"/>
              <a:gd name="connsiteY78" fmla="*/ 2751367 h 4704665"/>
              <a:gd name="connsiteX79" fmla="*/ 192631 w 2206604"/>
              <a:gd name="connsiteY79" fmla="*/ 2615478 h 4704665"/>
              <a:gd name="connsiteX80" fmla="*/ 212498 w 2206604"/>
              <a:gd name="connsiteY80" fmla="*/ 2563030 h 4704665"/>
              <a:gd name="connsiteX81" fmla="*/ 253821 w 2206604"/>
              <a:gd name="connsiteY81" fmla="*/ 2442240 h 4704665"/>
              <a:gd name="connsiteX82" fmla="*/ 275277 w 2206604"/>
              <a:gd name="connsiteY82" fmla="*/ 2354827 h 4704665"/>
              <a:gd name="connsiteX83" fmla="*/ 315805 w 2206604"/>
              <a:gd name="connsiteY83" fmla="*/ 2228474 h 4704665"/>
              <a:gd name="connsiteX84" fmla="*/ 344413 w 2206604"/>
              <a:gd name="connsiteY84" fmla="*/ 2150597 h 4704665"/>
              <a:gd name="connsiteX85" fmla="*/ 376995 w 2206604"/>
              <a:gd name="connsiteY85" fmla="*/ 2065567 h 4704665"/>
              <a:gd name="connsiteX86" fmla="*/ 490632 w 2206604"/>
              <a:gd name="connsiteY86" fmla="*/ 1761208 h 4704665"/>
              <a:gd name="connsiteX87" fmla="*/ 585993 w 2206604"/>
              <a:gd name="connsiteY87" fmla="*/ 1539495 h 4704665"/>
              <a:gd name="connsiteX88" fmla="*/ 752873 w 2206604"/>
              <a:gd name="connsiteY88" fmla="*/ 1195403 h 4704665"/>
              <a:gd name="connsiteX89" fmla="*/ 863332 w 2206604"/>
              <a:gd name="connsiteY89" fmla="*/ 943493 h 4704665"/>
              <a:gd name="connsiteX90" fmla="*/ 918959 w 2206604"/>
              <a:gd name="connsiteY90" fmla="*/ 836213 h 4704665"/>
              <a:gd name="connsiteX91" fmla="*/ 1089019 w 2206604"/>
              <a:gd name="connsiteY91" fmla="*/ 569204 h 4704665"/>
              <a:gd name="connsiteX92" fmla="*/ 1353644 w 2206604"/>
              <a:gd name="connsiteY92" fmla="*/ 226701 h 4704665"/>
              <a:gd name="connsiteX93" fmla="*/ 1599197 w 2206604"/>
              <a:gd name="connsiteY93" fmla="*/ 30417 h 4704665"/>
              <a:gd name="connsiteX94" fmla="*/ 1752568 w 2206604"/>
              <a:gd name="connsiteY94" fmla="*/ 4988 h 4704665"/>
              <a:gd name="connsiteX95" fmla="*/ 1856669 w 2206604"/>
              <a:gd name="connsiteY95" fmla="*/ 13729 h 4704665"/>
              <a:gd name="connsiteX96" fmla="*/ 2034676 w 2206604"/>
              <a:gd name="connsiteY96" fmla="*/ 87634 h 4704665"/>
              <a:gd name="connsiteX97" fmla="*/ 2165002 w 2206604"/>
              <a:gd name="connsiteY97" fmla="*/ 210013 h 4704665"/>
              <a:gd name="connsiteX98" fmla="*/ 2206324 w 2206604"/>
              <a:gd name="connsiteY98" fmla="*/ 323651 h 4704665"/>
              <a:gd name="connsiteX99" fmla="*/ 2172154 w 2206604"/>
              <a:gd name="connsiteY99" fmla="*/ 444440 h 4704665"/>
              <a:gd name="connsiteX100" fmla="*/ 2172948 w 2206604"/>
              <a:gd name="connsiteY100" fmla="*/ 445235 h 4704665"/>
              <a:gd name="connsiteX101" fmla="*/ 2174537 w 2206604"/>
              <a:gd name="connsiteY101" fmla="*/ 405502 h 4704665"/>
              <a:gd name="connsiteX102" fmla="*/ 2181690 w 2206604"/>
              <a:gd name="connsiteY102" fmla="*/ 372125 h 4704665"/>
              <a:gd name="connsiteX103" fmla="*/ 2173743 w 2206604"/>
              <a:gd name="connsiteY103" fmla="*/ 370536 h 4704665"/>
              <a:gd name="connsiteX104" fmla="*/ 2146724 w 2206604"/>
              <a:gd name="connsiteY104" fmla="*/ 470665 h 4704665"/>
              <a:gd name="connsiteX105" fmla="*/ 2147519 w 2206604"/>
              <a:gd name="connsiteY105" fmla="*/ 469075 h 4704665"/>
              <a:gd name="connsiteX106" fmla="*/ 2067257 w 2206604"/>
              <a:gd name="connsiteY106" fmla="*/ 580329 h 4704665"/>
              <a:gd name="connsiteX107" fmla="*/ 2074409 w 2206604"/>
              <a:gd name="connsiteY107" fmla="*/ 586686 h 4704665"/>
              <a:gd name="connsiteX108" fmla="*/ 2084740 w 2206604"/>
              <a:gd name="connsiteY108" fmla="*/ 581124 h 4704665"/>
              <a:gd name="connsiteX109" fmla="*/ 1072331 w 2206604"/>
              <a:gd name="connsiteY109" fmla="*/ 802042 h 4704665"/>
              <a:gd name="connsiteX110" fmla="*/ 1092198 w 2206604"/>
              <a:gd name="connsiteY110" fmla="*/ 775818 h 4704665"/>
              <a:gd name="connsiteX111" fmla="*/ 1084251 w 2206604"/>
              <a:gd name="connsiteY111" fmla="*/ 771844 h 4704665"/>
              <a:gd name="connsiteX112" fmla="*/ 1073125 w 2206604"/>
              <a:gd name="connsiteY112" fmla="*/ 802836 h 4704665"/>
              <a:gd name="connsiteX113" fmla="*/ 1049285 w 2206604"/>
              <a:gd name="connsiteY113" fmla="*/ 835418 h 4704665"/>
              <a:gd name="connsiteX114" fmla="*/ 1057232 w 2206604"/>
              <a:gd name="connsiteY114" fmla="*/ 839391 h 4704665"/>
              <a:gd name="connsiteX115" fmla="*/ 1072331 w 2206604"/>
              <a:gd name="connsiteY115" fmla="*/ 802042 h 4704665"/>
              <a:gd name="connsiteX116" fmla="*/ 591556 w 2206604"/>
              <a:gd name="connsiteY116" fmla="*/ 1694456 h 4704665"/>
              <a:gd name="connsiteX117" fmla="*/ 612217 w 2206604"/>
              <a:gd name="connsiteY117" fmla="*/ 1653928 h 4704665"/>
              <a:gd name="connsiteX118" fmla="*/ 604270 w 2206604"/>
              <a:gd name="connsiteY118" fmla="*/ 1650749 h 4704665"/>
              <a:gd name="connsiteX119" fmla="*/ 593145 w 2206604"/>
              <a:gd name="connsiteY119" fmla="*/ 1696045 h 4704665"/>
              <a:gd name="connsiteX120" fmla="*/ 568510 w 2206604"/>
              <a:gd name="connsiteY120" fmla="*/ 1746110 h 4704665"/>
              <a:gd name="connsiteX121" fmla="*/ 541491 w 2206604"/>
              <a:gd name="connsiteY121" fmla="*/ 1758824 h 4704665"/>
              <a:gd name="connsiteX122" fmla="*/ 556590 w 2206604"/>
              <a:gd name="connsiteY122" fmla="*/ 1714323 h 4704665"/>
              <a:gd name="connsiteX123" fmla="*/ 547054 w 2206604"/>
              <a:gd name="connsiteY123" fmla="*/ 1711144 h 4704665"/>
              <a:gd name="connsiteX124" fmla="*/ 389709 w 2206604"/>
              <a:gd name="connsiteY124" fmla="*/ 2143445 h 4704665"/>
              <a:gd name="connsiteX125" fmla="*/ 438184 w 2206604"/>
              <a:gd name="connsiteY125" fmla="*/ 2042521 h 4704665"/>
              <a:gd name="connsiteX126" fmla="*/ 523214 w 2206604"/>
              <a:gd name="connsiteY126" fmla="*/ 1843854 h 4704665"/>
              <a:gd name="connsiteX127" fmla="*/ 567715 w 2206604"/>
              <a:gd name="connsiteY127" fmla="*/ 1745315 h 4704665"/>
              <a:gd name="connsiteX128" fmla="*/ 591556 w 2206604"/>
              <a:gd name="connsiteY128" fmla="*/ 1694456 h 4704665"/>
              <a:gd name="connsiteX129" fmla="*/ 377789 w 2206604"/>
              <a:gd name="connsiteY129" fmla="*/ 4215149 h 4704665"/>
              <a:gd name="connsiteX130" fmla="*/ 384146 w 2206604"/>
              <a:gd name="connsiteY130" fmla="*/ 4268392 h 4704665"/>
              <a:gd name="connsiteX131" fmla="*/ 377789 w 2206604"/>
              <a:gd name="connsiteY131" fmla="*/ 4215149 h 4704665"/>
              <a:gd name="connsiteX132" fmla="*/ 376995 w 2206604"/>
              <a:gd name="connsiteY132" fmla="*/ 4153959 h 4704665"/>
              <a:gd name="connsiteX133" fmla="*/ 373021 w 2206604"/>
              <a:gd name="connsiteY133" fmla="*/ 4153959 h 4704665"/>
              <a:gd name="connsiteX134" fmla="*/ 377789 w 2206604"/>
              <a:gd name="connsiteY134" fmla="*/ 4215149 h 4704665"/>
              <a:gd name="connsiteX135" fmla="*/ 1229675 w 2206604"/>
              <a:gd name="connsiteY135" fmla="*/ 542185 h 4704665"/>
              <a:gd name="connsiteX136" fmla="*/ 1249542 w 2206604"/>
              <a:gd name="connsiteY136" fmla="*/ 513577 h 4704665"/>
              <a:gd name="connsiteX137" fmla="*/ 1231265 w 2206604"/>
              <a:gd name="connsiteY137" fmla="*/ 542979 h 4704665"/>
              <a:gd name="connsiteX138" fmla="*/ 1196299 w 2206604"/>
              <a:gd name="connsiteY138" fmla="*/ 605758 h 4704665"/>
              <a:gd name="connsiteX139" fmla="*/ 1229675 w 2206604"/>
              <a:gd name="connsiteY139" fmla="*/ 542185 h 4704665"/>
              <a:gd name="connsiteX140" fmla="*/ 1220139 w 2206604"/>
              <a:gd name="connsiteY140" fmla="*/ 491326 h 4704665"/>
              <a:gd name="connsiteX141" fmla="*/ 1196299 w 2206604"/>
              <a:gd name="connsiteY141" fmla="*/ 540595 h 4704665"/>
              <a:gd name="connsiteX142" fmla="*/ 1219345 w 2206604"/>
              <a:gd name="connsiteY142" fmla="*/ 490531 h 4704665"/>
              <a:gd name="connsiteX143" fmla="*/ 1286892 w 2206604"/>
              <a:gd name="connsiteY143" fmla="*/ 405502 h 4704665"/>
              <a:gd name="connsiteX144" fmla="*/ 1309142 w 2206604"/>
              <a:gd name="connsiteY144" fmla="*/ 370536 h 4704665"/>
              <a:gd name="connsiteX145" fmla="*/ 1250337 w 2206604"/>
              <a:gd name="connsiteY145" fmla="*/ 438878 h 4704665"/>
              <a:gd name="connsiteX146" fmla="*/ 1220139 w 2206604"/>
              <a:gd name="connsiteY146" fmla="*/ 491326 h 4704665"/>
              <a:gd name="connsiteX147" fmla="*/ 1442647 w 2206604"/>
              <a:gd name="connsiteY147" fmla="*/ 213192 h 4704665"/>
              <a:gd name="connsiteX148" fmla="*/ 1400529 w 2206604"/>
              <a:gd name="connsiteY148" fmla="*/ 261666 h 4704665"/>
              <a:gd name="connsiteX149" fmla="*/ 1441852 w 2206604"/>
              <a:gd name="connsiteY149" fmla="*/ 212397 h 4704665"/>
              <a:gd name="connsiteX150" fmla="*/ 1504631 w 2206604"/>
              <a:gd name="connsiteY150" fmla="*/ 173458 h 4704665"/>
              <a:gd name="connsiteX151" fmla="*/ 1531650 w 2206604"/>
              <a:gd name="connsiteY151" fmla="*/ 160743 h 4704665"/>
              <a:gd name="connsiteX152" fmla="*/ 1552311 w 2206604"/>
              <a:gd name="connsiteY152" fmla="*/ 159949 h 4704665"/>
              <a:gd name="connsiteX153" fmla="*/ 1593634 w 2206604"/>
              <a:gd name="connsiteY153" fmla="*/ 113858 h 4704665"/>
              <a:gd name="connsiteX154" fmla="*/ 1602375 w 2206604"/>
              <a:gd name="connsiteY154" fmla="*/ 82866 h 4704665"/>
              <a:gd name="connsiteX155" fmla="*/ 1578535 w 2206604"/>
              <a:gd name="connsiteY155" fmla="*/ 93196 h 4704665"/>
              <a:gd name="connsiteX156" fmla="*/ 1502247 w 2206604"/>
              <a:gd name="connsiteY156" fmla="*/ 150413 h 4704665"/>
              <a:gd name="connsiteX157" fmla="*/ 1442647 w 2206604"/>
              <a:gd name="connsiteY157" fmla="*/ 213192 h 4704665"/>
              <a:gd name="connsiteX158" fmla="*/ 288786 w 2206604"/>
              <a:gd name="connsiteY158" fmla="*/ 4597385 h 4704665"/>
              <a:gd name="connsiteX159" fmla="*/ 299912 w 2206604"/>
              <a:gd name="connsiteY159" fmla="*/ 4573545 h 4704665"/>
              <a:gd name="connsiteX160" fmla="*/ 295143 w 2206604"/>
              <a:gd name="connsiteY160" fmla="*/ 4511560 h 4704665"/>
              <a:gd name="connsiteX161" fmla="*/ 275277 w 2206604"/>
              <a:gd name="connsiteY161" fmla="*/ 4376466 h 4704665"/>
              <a:gd name="connsiteX162" fmla="*/ 256999 w 2206604"/>
              <a:gd name="connsiteY162" fmla="*/ 4174621 h 4704665"/>
              <a:gd name="connsiteX163" fmla="*/ 247463 w 2206604"/>
              <a:gd name="connsiteY163" fmla="*/ 4037937 h 4704665"/>
              <a:gd name="connsiteX164" fmla="*/ 235543 w 2206604"/>
              <a:gd name="connsiteY164" fmla="*/ 3919531 h 4704665"/>
              <a:gd name="connsiteX165" fmla="*/ 225212 w 2206604"/>
              <a:gd name="connsiteY165" fmla="*/ 3920326 h 4704665"/>
              <a:gd name="connsiteX166" fmla="*/ 234749 w 2206604"/>
              <a:gd name="connsiteY166" fmla="*/ 4097537 h 4704665"/>
              <a:gd name="connsiteX167" fmla="*/ 237133 w 2206604"/>
              <a:gd name="connsiteY167" fmla="*/ 4155548 h 4704665"/>
              <a:gd name="connsiteX168" fmla="*/ 248258 w 2206604"/>
              <a:gd name="connsiteY168" fmla="*/ 4272365 h 4704665"/>
              <a:gd name="connsiteX169" fmla="*/ 261768 w 2206604"/>
              <a:gd name="connsiteY169" fmla="*/ 4399512 h 4704665"/>
              <a:gd name="connsiteX170" fmla="*/ 288786 w 2206604"/>
              <a:gd name="connsiteY170" fmla="*/ 4597385 h 4704665"/>
              <a:gd name="connsiteX171" fmla="*/ 227596 w 2206604"/>
              <a:gd name="connsiteY171" fmla="*/ 3880593 h 4704665"/>
              <a:gd name="connsiteX172" fmla="*/ 238722 w 2206604"/>
              <a:gd name="connsiteY172" fmla="*/ 3880593 h 4704665"/>
              <a:gd name="connsiteX173" fmla="*/ 248258 w 2206604"/>
              <a:gd name="connsiteY173" fmla="*/ 3729605 h 4704665"/>
              <a:gd name="connsiteX174" fmla="*/ 237928 w 2206604"/>
              <a:gd name="connsiteY174" fmla="*/ 3728810 h 4704665"/>
              <a:gd name="connsiteX175" fmla="*/ 227596 w 2206604"/>
              <a:gd name="connsiteY175" fmla="*/ 3880593 h 4704665"/>
              <a:gd name="connsiteX176" fmla="*/ 370637 w 2206604"/>
              <a:gd name="connsiteY176" fmla="*/ 3716096 h 4704665"/>
              <a:gd name="connsiteX177" fmla="*/ 376200 w 2206604"/>
              <a:gd name="connsiteY177" fmla="*/ 3716096 h 4704665"/>
              <a:gd name="connsiteX178" fmla="*/ 384941 w 2206604"/>
              <a:gd name="connsiteY178" fmla="*/ 3575439 h 4704665"/>
              <a:gd name="connsiteX179" fmla="*/ 378584 w 2206604"/>
              <a:gd name="connsiteY179" fmla="*/ 3575439 h 4704665"/>
              <a:gd name="connsiteX180" fmla="*/ 370637 w 2206604"/>
              <a:gd name="connsiteY180" fmla="*/ 3716096 h 4704665"/>
              <a:gd name="connsiteX181" fmla="*/ 365869 w 2206604"/>
              <a:gd name="connsiteY181" fmla="*/ 4089591 h 4704665"/>
              <a:gd name="connsiteX182" fmla="*/ 369048 w 2206604"/>
              <a:gd name="connsiteY182" fmla="*/ 4091180 h 4704665"/>
              <a:gd name="connsiteX183" fmla="*/ 367459 w 2206604"/>
              <a:gd name="connsiteY183" fmla="*/ 3944166 h 4704665"/>
              <a:gd name="connsiteX184" fmla="*/ 364280 w 2206604"/>
              <a:gd name="connsiteY184" fmla="*/ 3944166 h 4704665"/>
              <a:gd name="connsiteX185" fmla="*/ 365869 w 2206604"/>
              <a:gd name="connsiteY185" fmla="*/ 4089591 h 4704665"/>
              <a:gd name="connsiteX186" fmla="*/ 1378279 w 2206604"/>
              <a:gd name="connsiteY186" fmla="*/ 274381 h 4704665"/>
              <a:gd name="connsiteX187" fmla="*/ 1319473 w 2206604"/>
              <a:gd name="connsiteY187" fmla="*/ 344312 h 4704665"/>
              <a:gd name="connsiteX188" fmla="*/ 1378279 w 2206604"/>
              <a:gd name="connsiteY188" fmla="*/ 274381 h 4704665"/>
              <a:gd name="connsiteX189" fmla="*/ 1435495 w 2206604"/>
              <a:gd name="connsiteY189" fmla="*/ 278354 h 4704665"/>
              <a:gd name="connsiteX190" fmla="*/ 1427548 w 2206604"/>
              <a:gd name="connsiteY190" fmla="*/ 271997 h 4704665"/>
              <a:gd name="connsiteX191" fmla="*/ 1369537 w 2206604"/>
              <a:gd name="connsiteY191" fmla="*/ 337955 h 4704665"/>
              <a:gd name="connsiteX192" fmla="*/ 1376689 w 2206604"/>
              <a:gd name="connsiteY192" fmla="*/ 343517 h 4704665"/>
              <a:gd name="connsiteX193" fmla="*/ 1435495 w 2206604"/>
              <a:gd name="connsiteY193" fmla="*/ 278354 h 4704665"/>
              <a:gd name="connsiteX194" fmla="*/ 1261462 w 2206604"/>
              <a:gd name="connsiteY194" fmla="*/ 477817 h 4704665"/>
              <a:gd name="connsiteX195" fmla="*/ 1270998 w 2206604"/>
              <a:gd name="connsiteY195" fmla="*/ 484174 h 4704665"/>
              <a:gd name="connsiteX196" fmla="*/ 1315500 w 2206604"/>
              <a:gd name="connsiteY196" fmla="*/ 415832 h 4704665"/>
              <a:gd name="connsiteX197" fmla="*/ 1307553 w 2206604"/>
              <a:gd name="connsiteY197" fmla="*/ 410270 h 4704665"/>
              <a:gd name="connsiteX198" fmla="*/ 1261462 w 2206604"/>
              <a:gd name="connsiteY198" fmla="*/ 477817 h 4704665"/>
              <a:gd name="connsiteX199" fmla="*/ 253821 w 2206604"/>
              <a:gd name="connsiteY199" fmla="*/ 3603253 h 4704665"/>
              <a:gd name="connsiteX200" fmla="*/ 245874 w 2206604"/>
              <a:gd name="connsiteY200" fmla="*/ 3604842 h 4704665"/>
              <a:gd name="connsiteX201" fmla="*/ 246669 w 2206604"/>
              <a:gd name="connsiteY201" fmla="*/ 3666032 h 4704665"/>
              <a:gd name="connsiteX202" fmla="*/ 250642 w 2206604"/>
              <a:gd name="connsiteY202" fmla="*/ 3666032 h 4704665"/>
              <a:gd name="connsiteX203" fmla="*/ 253821 w 2206604"/>
              <a:gd name="connsiteY203" fmla="*/ 3603253 h 4704665"/>
              <a:gd name="connsiteX204" fmla="*/ 399245 w 2206604"/>
              <a:gd name="connsiteY204" fmla="*/ 3312404 h 4704665"/>
              <a:gd name="connsiteX205" fmla="*/ 402424 w 2206604"/>
              <a:gd name="connsiteY205" fmla="*/ 3312404 h 4704665"/>
              <a:gd name="connsiteX206" fmla="*/ 412755 w 2206604"/>
              <a:gd name="connsiteY206" fmla="*/ 3240089 h 4704665"/>
              <a:gd name="connsiteX207" fmla="*/ 406397 w 2206604"/>
              <a:gd name="connsiteY207" fmla="*/ 3239294 h 4704665"/>
              <a:gd name="connsiteX208" fmla="*/ 399245 w 2206604"/>
              <a:gd name="connsiteY208" fmla="*/ 3312404 h 4704665"/>
              <a:gd name="connsiteX209" fmla="*/ 660691 w 2206604"/>
              <a:gd name="connsiteY209" fmla="*/ 1469564 h 4704665"/>
              <a:gd name="connsiteX210" fmla="*/ 668638 w 2206604"/>
              <a:gd name="connsiteY210" fmla="*/ 1473538 h 4704665"/>
              <a:gd name="connsiteX211" fmla="*/ 702014 w 2206604"/>
              <a:gd name="connsiteY211" fmla="*/ 1405991 h 4704665"/>
              <a:gd name="connsiteX212" fmla="*/ 694068 w 2206604"/>
              <a:gd name="connsiteY212" fmla="*/ 1402017 h 4704665"/>
              <a:gd name="connsiteX213" fmla="*/ 660691 w 2206604"/>
              <a:gd name="connsiteY213" fmla="*/ 1469564 h 4704665"/>
              <a:gd name="connsiteX214" fmla="*/ 1039749 w 2206604"/>
              <a:gd name="connsiteY214" fmla="*/ 796479 h 4704665"/>
              <a:gd name="connsiteX215" fmla="*/ 1010346 w 2206604"/>
              <a:gd name="connsiteY215" fmla="*/ 856874 h 4704665"/>
              <a:gd name="connsiteX216" fmla="*/ 1039749 w 2206604"/>
              <a:gd name="connsiteY216" fmla="*/ 796479 h 4704665"/>
              <a:gd name="connsiteX217" fmla="*/ 640825 w 2206604"/>
              <a:gd name="connsiteY217" fmla="*/ 3969596 h 4704665"/>
              <a:gd name="connsiteX218" fmla="*/ 644004 w 2206604"/>
              <a:gd name="connsiteY218" fmla="*/ 3969596 h 4704665"/>
              <a:gd name="connsiteX219" fmla="*/ 643209 w 2206604"/>
              <a:gd name="connsiteY219" fmla="*/ 3905227 h 4704665"/>
              <a:gd name="connsiteX220" fmla="*/ 640030 w 2206604"/>
              <a:gd name="connsiteY220" fmla="*/ 3905227 h 4704665"/>
              <a:gd name="connsiteX221" fmla="*/ 640825 w 2206604"/>
              <a:gd name="connsiteY221" fmla="*/ 3969596 h 4704665"/>
              <a:gd name="connsiteX222" fmla="*/ 646387 w 2206604"/>
              <a:gd name="connsiteY222" fmla="*/ 3811456 h 4704665"/>
              <a:gd name="connsiteX223" fmla="*/ 651950 w 2206604"/>
              <a:gd name="connsiteY223" fmla="*/ 3813046 h 4704665"/>
              <a:gd name="connsiteX224" fmla="*/ 651156 w 2206604"/>
              <a:gd name="connsiteY224" fmla="*/ 3755829 h 4704665"/>
              <a:gd name="connsiteX225" fmla="*/ 645593 w 2206604"/>
              <a:gd name="connsiteY225" fmla="*/ 3755829 h 4704665"/>
              <a:gd name="connsiteX226" fmla="*/ 646387 w 2206604"/>
              <a:gd name="connsiteY226" fmla="*/ 3811456 h 4704665"/>
              <a:gd name="connsiteX227" fmla="*/ 602681 w 2206604"/>
              <a:gd name="connsiteY227" fmla="*/ 3378361 h 4704665"/>
              <a:gd name="connsiteX228" fmla="*/ 606654 w 2206604"/>
              <a:gd name="connsiteY228" fmla="*/ 3326708 h 4704665"/>
              <a:gd name="connsiteX229" fmla="*/ 602681 w 2206604"/>
              <a:gd name="connsiteY229" fmla="*/ 3378361 h 4704665"/>
              <a:gd name="connsiteX230" fmla="*/ 1131136 w 2206604"/>
              <a:gd name="connsiteY230" fmla="*/ 643108 h 4704665"/>
              <a:gd name="connsiteX231" fmla="*/ 1121600 w 2206604"/>
              <a:gd name="connsiteY231" fmla="*/ 635956 h 4704665"/>
              <a:gd name="connsiteX232" fmla="*/ 1093787 w 2206604"/>
              <a:gd name="connsiteY232" fmla="*/ 682047 h 4704665"/>
              <a:gd name="connsiteX233" fmla="*/ 1101733 w 2206604"/>
              <a:gd name="connsiteY233" fmla="*/ 686815 h 4704665"/>
              <a:gd name="connsiteX234" fmla="*/ 1131136 w 2206604"/>
              <a:gd name="connsiteY234" fmla="*/ 643108 h 4704665"/>
              <a:gd name="connsiteX235" fmla="*/ 661486 w 2206604"/>
              <a:gd name="connsiteY235" fmla="*/ 3679541 h 4704665"/>
              <a:gd name="connsiteX236" fmla="*/ 651156 w 2206604"/>
              <a:gd name="connsiteY236" fmla="*/ 3677157 h 4704665"/>
              <a:gd name="connsiteX237" fmla="*/ 646387 w 2206604"/>
              <a:gd name="connsiteY237" fmla="*/ 3718480 h 4704665"/>
              <a:gd name="connsiteX238" fmla="*/ 655129 w 2206604"/>
              <a:gd name="connsiteY238" fmla="*/ 3720069 h 4704665"/>
              <a:gd name="connsiteX239" fmla="*/ 661486 w 2206604"/>
              <a:gd name="connsiteY239" fmla="*/ 3679541 h 4704665"/>
              <a:gd name="connsiteX240" fmla="*/ 710756 w 2206604"/>
              <a:gd name="connsiteY240" fmla="*/ 1372615 h 4704665"/>
              <a:gd name="connsiteX241" fmla="*/ 728238 w 2206604"/>
              <a:gd name="connsiteY241" fmla="*/ 1332087 h 4704665"/>
              <a:gd name="connsiteX242" fmla="*/ 710756 w 2206604"/>
              <a:gd name="connsiteY242" fmla="*/ 1372615 h 4704665"/>
              <a:gd name="connsiteX243" fmla="*/ 706783 w 2206604"/>
              <a:gd name="connsiteY243" fmla="*/ 3142344 h 4704665"/>
              <a:gd name="connsiteX244" fmla="*/ 714729 w 2206604"/>
              <a:gd name="connsiteY244" fmla="*/ 3143139 h 4704665"/>
              <a:gd name="connsiteX245" fmla="*/ 718703 w 2206604"/>
              <a:gd name="connsiteY245" fmla="*/ 3116120 h 4704665"/>
              <a:gd name="connsiteX246" fmla="*/ 710756 w 2206604"/>
              <a:gd name="connsiteY246" fmla="*/ 3115326 h 4704665"/>
              <a:gd name="connsiteX247" fmla="*/ 706783 w 2206604"/>
              <a:gd name="connsiteY247" fmla="*/ 3142344 h 4704665"/>
              <a:gd name="connsiteX248" fmla="*/ 1137493 w 2206604"/>
              <a:gd name="connsiteY248" fmla="*/ 608937 h 4704665"/>
              <a:gd name="connsiteX249" fmla="*/ 1146235 w 2206604"/>
              <a:gd name="connsiteY249" fmla="*/ 616089 h 4704665"/>
              <a:gd name="connsiteX250" fmla="*/ 1170075 w 2206604"/>
              <a:gd name="connsiteY250" fmla="*/ 573177 h 4704665"/>
              <a:gd name="connsiteX251" fmla="*/ 1162923 w 2206604"/>
              <a:gd name="connsiteY251" fmla="*/ 569204 h 4704665"/>
              <a:gd name="connsiteX252" fmla="*/ 1137493 w 2206604"/>
              <a:gd name="connsiteY252" fmla="*/ 608937 h 4704665"/>
              <a:gd name="connsiteX253" fmla="*/ 404013 w 2206604"/>
              <a:gd name="connsiteY253" fmla="*/ 4477390 h 4704665"/>
              <a:gd name="connsiteX254" fmla="*/ 406397 w 2206604"/>
              <a:gd name="connsiteY254" fmla="*/ 4477390 h 4704665"/>
              <a:gd name="connsiteX255" fmla="*/ 405603 w 2206604"/>
              <a:gd name="connsiteY255" fmla="*/ 4437656 h 4704665"/>
              <a:gd name="connsiteX256" fmla="*/ 403219 w 2206604"/>
              <a:gd name="connsiteY256" fmla="*/ 4437656 h 4704665"/>
              <a:gd name="connsiteX257" fmla="*/ 404013 w 2206604"/>
              <a:gd name="connsiteY257" fmla="*/ 4477390 h 4704665"/>
              <a:gd name="connsiteX258" fmla="*/ 335672 w 2206604"/>
              <a:gd name="connsiteY258" fmla="*/ 2882487 h 4704665"/>
              <a:gd name="connsiteX259" fmla="*/ 342824 w 2206604"/>
              <a:gd name="connsiteY259" fmla="*/ 2884871 h 4704665"/>
              <a:gd name="connsiteX260" fmla="*/ 347592 w 2206604"/>
              <a:gd name="connsiteY260" fmla="*/ 2870567 h 4704665"/>
              <a:gd name="connsiteX261" fmla="*/ 343618 w 2206604"/>
              <a:gd name="connsiteY261" fmla="*/ 2854674 h 4704665"/>
              <a:gd name="connsiteX262" fmla="*/ 338056 w 2206604"/>
              <a:gd name="connsiteY262" fmla="*/ 2855469 h 4704665"/>
              <a:gd name="connsiteX263" fmla="*/ 335672 w 2206604"/>
              <a:gd name="connsiteY263" fmla="*/ 2882487 h 4704665"/>
              <a:gd name="connsiteX264" fmla="*/ 405603 w 2206604"/>
              <a:gd name="connsiteY264" fmla="*/ 2625809 h 4704665"/>
              <a:gd name="connsiteX265" fmla="*/ 400040 w 2206604"/>
              <a:gd name="connsiteY265" fmla="*/ 2624220 h 4704665"/>
              <a:gd name="connsiteX266" fmla="*/ 393683 w 2206604"/>
              <a:gd name="connsiteY266" fmla="*/ 2648060 h 4704665"/>
              <a:gd name="connsiteX267" fmla="*/ 399245 w 2206604"/>
              <a:gd name="connsiteY267" fmla="*/ 2649649 h 4704665"/>
              <a:gd name="connsiteX268" fmla="*/ 405603 w 2206604"/>
              <a:gd name="connsiteY268" fmla="*/ 2625809 h 4704665"/>
              <a:gd name="connsiteX269" fmla="*/ 262562 w 2206604"/>
              <a:gd name="connsiteY269" fmla="*/ 3494383 h 4704665"/>
              <a:gd name="connsiteX270" fmla="*/ 254615 w 2206604"/>
              <a:gd name="connsiteY270" fmla="*/ 3492794 h 4704665"/>
              <a:gd name="connsiteX271" fmla="*/ 254615 w 2206604"/>
              <a:gd name="connsiteY271" fmla="*/ 3508687 h 4704665"/>
              <a:gd name="connsiteX272" fmla="*/ 260178 w 2206604"/>
              <a:gd name="connsiteY272" fmla="*/ 3509482 h 4704665"/>
              <a:gd name="connsiteX273" fmla="*/ 262562 w 2206604"/>
              <a:gd name="connsiteY273" fmla="*/ 3494383 h 4704665"/>
              <a:gd name="connsiteX274" fmla="*/ 388120 w 2206604"/>
              <a:gd name="connsiteY274" fmla="*/ 3495972 h 4704665"/>
              <a:gd name="connsiteX275" fmla="*/ 386530 w 2206604"/>
              <a:gd name="connsiteY275" fmla="*/ 3496767 h 4704665"/>
              <a:gd name="connsiteX276" fmla="*/ 385736 w 2206604"/>
              <a:gd name="connsiteY276" fmla="*/ 3523786 h 4704665"/>
              <a:gd name="connsiteX277" fmla="*/ 388915 w 2206604"/>
              <a:gd name="connsiteY277" fmla="*/ 3523786 h 4704665"/>
              <a:gd name="connsiteX278" fmla="*/ 388120 w 2206604"/>
              <a:gd name="connsiteY278" fmla="*/ 3495972 h 4704665"/>
              <a:gd name="connsiteX279" fmla="*/ 150514 w 2206604"/>
              <a:gd name="connsiteY279" fmla="*/ 4451960 h 4704665"/>
              <a:gd name="connsiteX280" fmla="*/ 144156 w 2206604"/>
              <a:gd name="connsiteY280" fmla="*/ 4450371 h 4704665"/>
              <a:gd name="connsiteX281" fmla="*/ 137004 w 2206604"/>
              <a:gd name="connsiteY281" fmla="*/ 4469443 h 4704665"/>
              <a:gd name="connsiteX282" fmla="*/ 147335 w 2206604"/>
              <a:gd name="connsiteY282" fmla="*/ 4471827 h 4704665"/>
              <a:gd name="connsiteX283" fmla="*/ 150514 w 2206604"/>
              <a:gd name="connsiteY283" fmla="*/ 4451960 h 4704665"/>
              <a:gd name="connsiteX284" fmla="*/ 184685 w 2206604"/>
              <a:gd name="connsiteY284" fmla="*/ 4210381 h 4704665"/>
              <a:gd name="connsiteX285" fmla="*/ 186274 w 2206604"/>
              <a:gd name="connsiteY285" fmla="*/ 4210381 h 4704665"/>
              <a:gd name="connsiteX286" fmla="*/ 186274 w 2206604"/>
              <a:gd name="connsiteY286" fmla="*/ 4186541 h 4704665"/>
              <a:gd name="connsiteX287" fmla="*/ 184685 w 2206604"/>
              <a:gd name="connsiteY287" fmla="*/ 4186541 h 4704665"/>
              <a:gd name="connsiteX288" fmla="*/ 184685 w 2206604"/>
              <a:gd name="connsiteY288" fmla="*/ 4210381 h 4704665"/>
              <a:gd name="connsiteX289" fmla="*/ 194221 w 2206604"/>
              <a:gd name="connsiteY289" fmla="*/ 4294616 h 4704665"/>
              <a:gd name="connsiteX290" fmla="*/ 195810 w 2206604"/>
              <a:gd name="connsiteY290" fmla="*/ 4294616 h 4704665"/>
              <a:gd name="connsiteX291" fmla="*/ 195810 w 2206604"/>
              <a:gd name="connsiteY291" fmla="*/ 4270775 h 4704665"/>
              <a:gd name="connsiteX292" fmla="*/ 194221 w 2206604"/>
              <a:gd name="connsiteY292" fmla="*/ 4270775 h 4704665"/>
              <a:gd name="connsiteX293" fmla="*/ 194221 w 2206604"/>
              <a:gd name="connsiteY293" fmla="*/ 4294616 h 4704665"/>
              <a:gd name="connsiteX294" fmla="*/ 1048491 w 2206604"/>
              <a:gd name="connsiteY294" fmla="*/ 759130 h 4704665"/>
              <a:gd name="connsiteX295" fmla="*/ 1056437 w 2206604"/>
              <a:gd name="connsiteY295" fmla="*/ 763898 h 4704665"/>
              <a:gd name="connsiteX296" fmla="*/ 1069946 w 2206604"/>
              <a:gd name="connsiteY296" fmla="*/ 736879 h 4704665"/>
              <a:gd name="connsiteX297" fmla="*/ 1063589 w 2206604"/>
              <a:gd name="connsiteY297" fmla="*/ 733700 h 4704665"/>
              <a:gd name="connsiteX298" fmla="*/ 1048491 w 2206604"/>
              <a:gd name="connsiteY298" fmla="*/ 759130 h 4704665"/>
              <a:gd name="connsiteX299" fmla="*/ 214087 w 2206604"/>
              <a:gd name="connsiteY299" fmla="*/ 4453550 h 4704665"/>
              <a:gd name="connsiteX300" fmla="*/ 210909 w 2206604"/>
              <a:gd name="connsiteY300" fmla="*/ 4453550 h 4704665"/>
              <a:gd name="connsiteX301" fmla="*/ 212498 w 2206604"/>
              <a:gd name="connsiteY301" fmla="*/ 4477390 h 4704665"/>
              <a:gd name="connsiteX302" fmla="*/ 214087 w 2206604"/>
              <a:gd name="connsiteY302" fmla="*/ 4477390 h 4704665"/>
              <a:gd name="connsiteX303" fmla="*/ 214087 w 2206604"/>
              <a:gd name="connsiteY303" fmla="*/ 4453550 h 4704665"/>
              <a:gd name="connsiteX304" fmla="*/ 324546 w 2206604"/>
              <a:gd name="connsiteY304" fmla="*/ 4000588 h 4704665"/>
              <a:gd name="connsiteX305" fmla="*/ 326136 w 2206604"/>
              <a:gd name="connsiteY305" fmla="*/ 4000588 h 4704665"/>
              <a:gd name="connsiteX306" fmla="*/ 326136 w 2206604"/>
              <a:gd name="connsiteY306" fmla="*/ 3976748 h 4704665"/>
              <a:gd name="connsiteX307" fmla="*/ 324546 w 2206604"/>
              <a:gd name="connsiteY307" fmla="*/ 3976748 h 4704665"/>
              <a:gd name="connsiteX308" fmla="*/ 324546 w 2206604"/>
              <a:gd name="connsiteY308" fmla="*/ 4000588 h 4704665"/>
              <a:gd name="connsiteX309" fmla="*/ 365075 w 2206604"/>
              <a:gd name="connsiteY309" fmla="*/ 3890129 h 4704665"/>
              <a:gd name="connsiteX310" fmla="*/ 366664 w 2206604"/>
              <a:gd name="connsiteY310" fmla="*/ 3890129 h 4704665"/>
              <a:gd name="connsiteX311" fmla="*/ 366664 w 2206604"/>
              <a:gd name="connsiteY311" fmla="*/ 3863904 h 4704665"/>
              <a:gd name="connsiteX312" fmla="*/ 365075 w 2206604"/>
              <a:gd name="connsiteY312" fmla="*/ 3863904 h 4704665"/>
              <a:gd name="connsiteX313" fmla="*/ 365075 w 2206604"/>
              <a:gd name="connsiteY313" fmla="*/ 3890129 h 4704665"/>
              <a:gd name="connsiteX314" fmla="*/ 395272 w 2206604"/>
              <a:gd name="connsiteY314" fmla="*/ 4363752 h 4704665"/>
              <a:gd name="connsiteX315" fmla="*/ 397656 w 2206604"/>
              <a:gd name="connsiteY315" fmla="*/ 4362957 h 4704665"/>
              <a:gd name="connsiteX316" fmla="*/ 396067 w 2206604"/>
              <a:gd name="connsiteY316" fmla="*/ 4344680 h 4704665"/>
              <a:gd name="connsiteX317" fmla="*/ 395272 w 2206604"/>
              <a:gd name="connsiteY317" fmla="*/ 4344680 h 4704665"/>
              <a:gd name="connsiteX318" fmla="*/ 395272 w 2206604"/>
              <a:gd name="connsiteY318" fmla="*/ 4363752 h 4704665"/>
              <a:gd name="connsiteX319" fmla="*/ 393683 w 2206604"/>
              <a:gd name="connsiteY319" fmla="*/ 3422863 h 4704665"/>
              <a:gd name="connsiteX320" fmla="*/ 395272 w 2206604"/>
              <a:gd name="connsiteY320" fmla="*/ 3421274 h 4704665"/>
              <a:gd name="connsiteX321" fmla="*/ 396067 w 2206604"/>
              <a:gd name="connsiteY321" fmla="*/ 3400612 h 4704665"/>
              <a:gd name="connsiteX322" fmla="*/ 394477 w 2206604"/>
              <a:gd name="connsiteY322" fmla="*/ 3398228 h 4704665"/>
              <a:gd name="connsiteX323" fmla="*/ 393683 w 2206604"/>
              <a:gd name="connsiteY323" fmla="*/ 3414121 h 4704665"/>
              <a:gd name="connsiteX324" fmla="*/ 393683 w 2206604"/>
              <a:gd name="connsiteY324" fmla="*/ 3422863 h 4704665"/>
              <a:gd name="connsiteX325" fmla="*/ 203756 w 2206604"/>
              <a:gd name="connsiteY325" fmla="*/ 4412227 h 4704665"/>
              <a:gd name="connsiteX326" fmla="*/ 208525 w 2206604"/>
              <a:gd name="connsiteY326" fmla="*/ 4412227 h 4704665"/>
              <a:gd name="connsiteX327" fmla="*/ 206141 w 2206604"/>
              <a:gd name="connsiteY327" fmla="*/ 4386003 h 4704665"/>
              <a:gd name="connsiteX328" fmla="*/ 202962 w 2206604"/>
              <a:gd name="connsiteY328" fmla="*/ 4386003 h 4704665"/>
              <a:gd name="connsiteX329" fmla="*/ 203756 w 2206604"/>
              <a:gd name="connsiteY329" fmla="*/ 4412227 h 4704665"/>
              <a:gd name="connsiteX330" fmla="*/ 1136699 w 2206604"/>
              <a:gd name="connsiteY330" fmla="*/ 699529 h 4704665"/>
              <a:gd name="connsiteX331" fmla="*/ 1129547 w 2206604"/>
              <a:gd name="connsiteY331" fmla="*/ 696351 h 4704665"/>
              <a:gd name="connsiteX332" fmla="*/ 1113653 w 2206604"/>
              <a:gd name="connsiteY332" fmla="*/ 728932 h 4704665"/>
              <a:gd name="connsiteX333" fmla="*/ 1122395 w 2206604"/>
              <a:gd name="connsiteY333" fmla="*/ 732906 h 4704665"/>
              <a:gd name="connsiteX334" fmla="*/ 1136699 w 2206604"/>
              <a:gd name="connsiteY334" fmla="*/ 699529 h 4704665"/>
              <a:gd name="connsiteX335" fmla="*/ 485864 w 2206604"/>
              <a:gd name="connsiteY335" fmla="*/ 2782359 h 4704665"/>
              <a:gd name="connsiteX336" fmla="*/ 493016 w 2206604"/>
              <a:gd name="connsiteY336" fmla="*/ 2783948 h 4704665"/>
              <a:gd name="connsiteX337" fmla="*/ 496990 w 2206604"/>
              <a:gd name="connsiteY337" fmla="*/ 2766466 h 4704665"/>
              <a:gd name="connsiteX338" fmla="*/ 493016 w 2206604"/>
              <a:gd name="connsiteY338" fmla="*/ 2765671 h 4704665"/>
              <a:gd name="connsiteX339" fmla="*/ 485864 w 2206604"/>
              <a:gd name="connsiteY339" fmla="*/ 2782359 h 470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</a:cxnLst>
            <a:rect l="l" t="t" r="r" b="b"/>
            <a:pathLst>
              <a:path w="2206604" h="4704665">
                <a:moveTo>
                  <a:pt x="2084740" y="581124"/>
                </a:moveTo>
                <a:cubicBezTo>
                  <a:pt x="2075204" y="616089"/>
                  <a:pt x="2045801" y="633572"/>
                  <a:pt x="2019577" y="652644"/>
                </a:cubicBezTo>
                <a:cubicBezTo>
                  <a:pt x="1978254" y="682047"/>
                  <a:pt x="1931369" y="705092"/>
                  <a:pt x="1892430" y="738468"/>
                </a:cubicBezTo>
                <a:cubicBezTo>
                  <a:pt x="1863027" y="763898"/>
                  <a:pt x="1840776" y="799658"/>
                  <a:pt x="1818525" y="833034"/>
                </a:cubicBezTo>
                <a:cubicBezTo>
                  <a:pt x="1777203" y="896608"/>
                  <a:pt x="1739058" y="961770"/>
                  <a:pt x="1699325" y="1026933"/>
                </a:cubicBezTo>
                <a:cubicBezTo>
                  <a:pt x="1695352" y="1032496"/>
                  <a:pt x="1690584" y="1038853"/>
                  <a:pt x="1688994" y="1045211"/>
                </a:cubicBezTo>
                <a:cubicBezTo>
                  <a:pt x="1675485" y="1112758"/>
                  <a:pt x="1627010" y="1160438"/>
                  <a:pt x="1594428" y="1217654"/>
                </a:cubicBezTo>
                <a:cubicBezTo>
                  <a:pt x="1585687" y="1233548"/>
                  <a:pt x="1576946" y="1249441"/>
                  <a:pt x="1565821" y="1262950"/>
                </a:cubicBezTo>
                <a:cubicBezTo>
                  <a:pt x="1550722" y="1281228"/>
                  <a:pt x="1544364" y="1305863"/>
                  <a:pt x="1518935" y="1318577"/>
                </a:cubicBezTo>
                <a:cubicBezTo>
                  <a:pt x="1503041" y="1327319"/>
                  <a:pt x="1494300" y="1351159"/>
                  <a:pt x="1483175" y="1368641"/>
                </a:cubicBezTo>
                <a:cubicBezTo>
                  <a:pt x="1456156" y="1412348"/>
                  <a:pt x="1426753" y="1454466"/>
                  <a:pt x="1404503" y="1500557"/>
                </a:cubicBezTo>
                <a:cubicBezTo>
                  <a:pt x="1383046" y="1545058"/>
                  <a:pt x="1350465" y="1582408"/>
                  <a:pt x="1327420" y="1625320"/>
                </a:cubicBezTo>
                <a:cubicBezTo>
                  <a:pt x="1305169" y="1668232"/>
                  <a:pt x="1280534" y="1710349"/>
                  <a:pt x="1259078" y="1753262"/>
                </a:cubicBezTo>
                <a:cubicBezTo>
                  <a:pt x="1209014" y="1856569"/>
                  <a:pt x="1161333" y="1959876"/>
                  <a:pt x="1112064" y="2063183"/>
                </a:cubicBezTo>
                <a:cubicBezTo>
                  <a:pt x="1077099" y="2137087"/>
                  <a:pt x="1040544" y="2209402"/>
                  <a:pt x="1006373" y="2284101"/>
                </a:cubicBezTo>
                <a:cubicBezTo>
                  <a:pt x="974586" y="2354827"/>
                  <a:pt x="942799" y="2426347"/>
                  <a:pt x="916575" y="2499457"/>
                </a:cubicBezTo>
                <a:cubicBezTo>
                  <a:pt x="889557" y="2576540"/>
                  <a:pt x="868101" y="2656007"/>
                  <a:pt x="845850" y="2733884"/>
                </a:cubicBezTo>
                <a:cubicBezTo>
                  <a:pt x="824394" y="2806994"/>
                  <a:pt x="803732" y="2880103"/>
                  <a:pt x="783865" y="2954008"/>
                </a:cubicBezTo>
                <a:cubicBezTo>
                  <a:pt x="764793" y="3026323"/>
                  <a:pt x="745721" y="3098637"/>
                  <a:pt x="729828" y="3171747"/>
                </a:cubicBezTo>
                <a:cubicBezTo>
                  <a:pt x="722676" y="3206713"/>
                  <a:pt x="723471" y="3243267"/>
                  <a:pt x="719497" y="3279028"/>
                </a:cubicBezTo>
                <a:cubicBezTo>
                  <a:pt x="717908" y="3290153"/>
                  <a:pt x="713934" y="3301278"/>
                  <a:pt x="705988" y="3312404"/>
                </a:cubicBezTo>
                <a:cubicBezTo>
                  <a:pt x="688505" y="3276644"/>
                  <a:pt x="717908" y="3240089"/>
                  <a:pt x="701220" y="3206713"/>
                </a:cubicBezTo>
                <a:cubicBezTo>
                  <a:pt x="676585" y="3257571"/>
                  <a:pt x="643209" y="3599279"/>
                  <a:pt x="658308" y="3646960"/>
                </a:cubicBezTo>
                <a:cubicBezTo>
                  <a:pt x="659897" y="3645370"/>
                  <a:pt x="663870" y="3643781"/>
                  <a:pt x="663870" y="3642192"/>
                </a:cubicBezTo>
                <a:cubicBezTo>
                  <a:pt x="662281" y="3589743"/>
                  <a:pt x="678969" y="3538885"/>
                  <a:pt x="675790" y="3486436"/>
                </a:cubicBezTo>
                <a:cubicBezTo>
                  <a:pt x="674201" y="3457828"/>
                  <a:pt x="685327" y="3427631"/>
                  <a:pt x="690889" y="3398228"/>
                </a:cubicBezTo>
                <a:cubicBezTo>
                  <a:pt x="694068" y="3399023"/>
                  <a:pt x="698041" y="3399023"/>
                  <a:pt x="701220" y="3399817"/>
                </a:cubicBezTo>
                <a:cubicBezTo>
                  <a:pt x="692478" y="3539679"/>
                  <a:pt x="682148" y="3679541"/>
                  <a:pt x="676585" y="3820197"/>
                </a:cubicBezTo>
                <a:cubicBezTo>
                  <a:pt x="671023" y="3960060"/>
                  <a:pt x="671023" y="4099921"/>
                  <a:pt x="663870" y="4241373"/>
                </a:cubicBezTo>
                <a:cubicBezTo>
                  <a:pt x="658308" y="4227069"/>
                  <a:pt x="652745" y="4212765"/>
                  <a:pt x="644004" y="4188924"/>
                </a:cubicBezTo>
                <a:cubicBezTo>
                  <a:pt x="642414" y="4244551"/>
                  <a:pt x="640825" y="4290642"/>
                  <a:pt x="639236" y="4337528"/>
                </a:cubicBezTo>
                <a:cubicBezTo>
                  <a:pt x="638441" y="4351037"/>
                  <a:pt x="641620" y="4364546"/>
                  <a:pt x="628110" y="4375672"/>
                </a:cubicBezTo>
                <a:cubicBezTo>
                  <a:pt x="622547" y="4380440"/>
                  <a:pt x="621753" y="4393155"/>
                  <a:pt x="621753" y="4402691"/>
                </a:cubicBezTo>
                <a:cubicBezTo>
                  <a:pt x="621753" y="4462291"/>
                  <a:pt x="622547" y="4521891"/>
                  <a:pt x="623342" y="4577518"/>
                </a:cubicBezTo>
                <a:cubicBezTo>
                  <a:pt x="614601" y="4564009"/>
                  <a:pt x="603476" y="4547320"/>
                  <a:pt x="591556" y="4529043"/>
                </a:cubicBezTo>
                <a:cubicBezTo>
                  <a:pt x="579636" y="4537785"/>
                  <a:pt x="566921" y="4542553"/>
                  <a:pt x="562947" y="4551294"/>
                </a:cubicBezTo>
                <a:cubicBezTo>
                  <a:pt x="555000" y="4567187"/>
                  <a:pt x="545464" y="4575134"/>
                  <a:pt x="526393" y="4578313"/>
                </a:cubicBezTo>
                <a:cubicBezTo>
                  <a:pt x="497784" y="4583876"/>
                  <a:pt x="500963" y="4612483"/>
                  <a:pt x="495400" y="4641092"/>
                </a:cubicBezTo>
                <a:cubicBezTo>
                  <a:pt x="486659" y="4628377"/>
                  <a:pt x="480302" y="4619636"/>
                  <a:pt x="470766" y="4606126"/>
                </a:cubicBezTo>
                <a:cubicBezTo>
                  <a:pt x="465203" y="4639502"/>
                  <a:pt x="461230" y="4668905"/>
                  <a:pt x="456462" y="4698308"/>
                </a:cubicBezTo>
                <a:cubicBezTo>
                  <a:pt x="427853" y="4679236"/>
                  <a:pt x="427853" y="4679236"/>
                  <a:pt x="411960" y="4537785"/>
                </a:cubicBezTo>
                <a:cubicBezTo>
                  <a:pt x="411960" y="4559240"/>
                  <a:pt x="412755" y="4580697"/>
                  <a:pt x="412755" y="4602153"/>
                </a:cubicBezTo>
                <a:cubicBezTo>
                  <a:pt x="412755" y="4623609"/>
                  <a:pt x="413549" y="4645860"/>
                  <a:pt x="413549" y="4667316"/>
                </a:cubicBezTo>
                <a:cubicBezTo>
                  <a:pt x="410370" y="4668110"/>
                  <a:pt x="407987" y="4668905"/>
                  <a:pt x="404808" y="4669700"/>
                </a:cubicBezTo>
                <a:cubicBezTo>
                  <a:pt x="396861" y="4659369"/>
                  <a:pt x="388915" y="4649833"/>
                  <a:pt x="380968" y="4639502"/>
                </a:cubicBezTo>
                <a:cubicBezTo>
                  <a:pt x="365075" y="4652217"/>
                  <a:pt x="348386" y="4664137"/>
                  <a:pt x="334877" y="4678441"/>
                </a:cubicBezTo>
                <a:cubicBezTo>
                  <a:pt x="330109" y="4683209"/>
                  <a:pt x="333288" y="4694334"/>
                  <a:pt x="327725" y="4704665"/>
                </a:cubicBezTo>
                <a:cubicBezTo>
                  <a:pt x="322162" y="4681620"/>
                  <a:pt x="315010" y="4658574"/>
                  <a:pt x="311037" y="4635529"/>
                </a:cubicBezTo>
                <a:cubicBezTo>
                  <a:pt x="307858" y="4617252"/>
                  <a:pt x="299912" y="4611689"/>
                  <a:pt x="279250" y="4618841"/>
                </a:cubicBezTo>
                <a:cubicBezTo>
                  <a:pt x="279250" y="4637119"/>
                  <a:pt x="279250" y="4655396"/>
                  <a:pt x="280045" y="4678441"/>
                </a:cubicBezTo>
                <a:cubicBezTo>
                  <a:pt x="260178" y="4660959"/>
                  <a:pt x="245079" y="4648244"/>
                  <a:pt x="223623" y="4629172"/>
                </a:cubicBezTo>
                <a:cubicBezTo>
                  <a:pt x="210909" y="4576723"/>
                  <a:pt x="195810" y="4514739"/>
                  <a:pt x="129058" y="4480568"/>
                </a:cubicBezTo>
                <a:cubicBezTo>
                  <a:pt x="123495" y="4471827"/>
                  <a:pt x="134620" y="4446398"/>
                  <a:pt x="106807" y="4447987"/>
                </a:cubicBezTo>
                <a:cubicBezTo>
                  <a:pt x="102039" y="4432093"/>
                  <a:pt x="96476" y="4416995"/>
                  <a:pt x="93298" y="4401102"/>
                </a:cubicBezTo>
                <a:cubicBezTo>
                  <a:pt x="90119" y="4384413"/>
                  <a:pt x="90914" y="4366931"/>
                  <a:pt x="71047" y="4361368"/>
                </a:cubicBezTo>
                <a:cubicBezTo>
                  <a:pt x="75815" y="4351037"/>
                  <a:pt x="83761" y="4342296"/>
                  <a:pt x="82967" y="4334349"/>
                </a:cubicBezTo>
                <a:cubicBezTo>
                  <a:pt x="80582" y="4293026"/>
                  <a:pt x="75815" y="4251704"/>
                  <a:pt x="71047" y="4210381"/>
                </a:cubicBezTo>
                <a:cubicBezTo>
                  <a:pt x="69457" y="4194487"/>
                  <a:pt x="65484" y="4178594"/>
                  <a:pt x="45617" y="4182567"/>
                </a:cubicBezTo>
                <a:cubicBezTo>
                  <a:pt x="39260" y="4153164"/>
                  <a:pt x="32108" y="4126145"/>
                  <a:pt x="27340" y="4099127"/>
                </a:cubicBezTo>
                <a:cubicBezTo>
                  <a:pt x="24956" y="4085617"/>
                  <a:pt x="24161" y="4071313"/>
                  <a:pt x="26545" y="4057804"/>
                </a:cubicBezTo>
                <a:cubicBezTo>
                  <a:pt x="31313" y="4023633"/>
                  <a:pt x="32108" y="3991846"/>
                  <a:pt x="9062" y="3962444"/>
                </a:cubicBezTo>
                <a:cubicBezTo>
                  <a:pt x="-2063" y="3948140"/>
                  <a:pt x="-3652" y="3929862"/>
                  <a:pt x="8268" y="3916353"/>
                </a:cubicBezTo>
                <a:cubicBezTo>
                  <a:pt x="29724" y="3892513"/>
                  <a:pt x="21777" y="3867083"/>
                  <a:pt x="17009" y="3841654"/>
                </a:cubicBezTo>
                <a:cubicBezTo>
                  <a:pt x="13831" y="3822582"/>
                  <a:pt x="7473" y="3803510"/>
                  <a:pt x="4294" y="3784437"/>
                </a:cubicBezTo>
                <a:cubicBezTo>
                  <a:pt x="321" y="3759803"/>
                  <a:pt x="321" y="3736757"/>
                  <a:pt x="17804" y="3713712"/>
                </a:cubicBezTo>
                <a:cubicBezTo>
                  <a:pt x="35287" y="3689872"/>
                  <a:pt x="38465" y="3661264"/>
                  <a:pt x="28929" y="3630272"/>
                </a:cubicBezTo>
                <a:cubicBezTo>
                  <a:pt x="18598" y="3595306"/>
                  <a:pt x="17009" y="3559546"/>
                  <a:pt x="28134" y="3523786"/>
                </a:cubicBezTo>
                <a:cubicBezTo>
                  <a:pt x="32108" y="3509482"/>
                  <a:pt x="32902" y="3492794"/>
                  <a:pt x="28929" y="3479284"/>
                </a:cubicBezTo>
                <a:cubicBezTo>
                  <a:pt x="20982" y="3454649"/>
                  <a:pt x="24956" y="3432399"/>
                  <a:pt x="36081" y="3410943"/>
                </a:cubicBezTo>
                <a:cubicBezTo>
                  <a:pt x="51975" y="3380745"/>
                  <a:pt x="63100" y="3351342"/>
                  <a:pt x="40849" y="3317172"/>
                </a:cubicBezTo>
                <a:cubicBezTo>
                  <a:pt x="31313" y="3302073"/>
                  <a:pt x="33697" y="3283795"/>
                  <a:pt x="54358" y="3271081"/>
                </a:cubicBezTo>
                <a:cubicBezTo>
                  <a:pt x="63100" y="3266313"/>
                  <a:pt x="70252" y="3249625"/>
                  <a:pt x="69457" y="3239294"/>
                </a:cubicBezTo>
                <a:cubicBezTo>
                  <a:pt x="67073" y="3184462"/>
                  <a:pt x="80582" y="3133603"/>
                  <a:pt x="98065" y="3082744"/>
                </a:cubicBezTo>
                <a:cubicBezTo>
                  <a:pt x="102834" y="3069235"/>
                  <a:pt x="105218" y="3058904"/>
                  <a:pt x="94887" y="3048573"/>
                </a:cubicBezTo>
                <a:cubicBezTo>
                  <a:pt x="80582" y="3034269"/>
                  <a:pt x="86145" y="3022349"/>
                  <a:pt x="96476" y="3008045"/>
                </a:cubicBezTo>
                <a:cubicBezTo>
                  <a:pt x="109985" y="2988973"/>
                  <a:pt x="121905" y="2968312"/>
                  <a:pt x="133031" y="2947650"/>
                </a:cubicBezTo>
                <a:cubicBezTo>
                  <a:pt x="144156" y="2926989"/>
                  <a:pt x="147335" y="2906328"/>
                  <a:pt x="135415" y="2884077"/>
                </a:cubicBezTo>
                <a:cubicBezTo>
                  <a:pt x="115548" y="2848316"/>
                  <a:pt x="117932" y="2831629"/>
                  <a:pt x="152103" y="2811762"/>
                </a:cubicBezTo>
                <a:cubicBezTo>
                  <a:pt x="177532" y="2796663"/>
                  <a:pt x="182301" y="2777591"/>
                  <a:pt x="187863" y="2751367"/>
                </a:cubicBezTo>
                <a:cubicBezTo>
                  <a:pt x="197399" y="2706071"/>
                  <a:pt x="202962" y="2661569"/>
                  <a:pt x="192631" y="2615478"/>
                </a:cubicBezTo>
                <a:cubicBezTo>
                  <a:pt x="187863" y="2594022"/>
                  <a:pt x="198988" y="2576540"/>
                  <a:pt x="212498" y="2563030"/>
                </a:cubicBezTo>
                <a:cubicBezTo>
                  <a:pt x="246669" y="2528859"/>
                  <a:pt x="260178" y="2490715"/>
                  <a:pt x="253821" y="2442240"/>
                </a:cubicBezTo>
                <a:cubicBezTo>
                  <a:pt x="249848" y="2411248"/>
                  <a:pt x="261768" y="2384229"/>
                  <a:pt x="275277" y="2354827"/>
                </a:cubicBezTo>
                <a:cubicBezTo>
                  <a:pt x="294349" y="2315093"/>
                  <a:pt x="301501" y="2270592"/>
                  <a:pt x="315805" y="2228474"/>
                </a:cubicBezTo>
                <a:cubicBezTo>
                  <a:pt x="324546" y="2202250"/>
                  <a:pt x="334082" y="2176821"/>
                  <a:pt x="344413" y="2150597"/>
                </a:cubicBezTo>
                <a:cubicBezTo>
                  <a:pt x="355539" y="2121988"/>
                  <a:pt x="368253" y="2094175"/>
                  <a:pt x="376995" y="2065567"/>
                </a:cubicBezTo>
                <a:cubicBezTo>
                  <a:pt x="407192" y="1961465"/>
                  <a:pt x="448515" y="1861337"/>
                  <a:pt x="490632" y="1761208"/>
                </a:cubicBezTo>
                <a:cubicBezTo>
                  <a:pt x="521624" y="1687304"/>
                  <a:pt x="551822" y="1612605"/>
                  <a:pt x="585993" y="1539495"/>
                </a:cubicBezTo>
                <a:cubicBezTo>
                  <a:pt x="640030" y="1424268"/>
                  <a:pt x="698836" y="1310630"/>
                  <a:pt x="752873" y="1195403"/>
                </a:cubicBezTo>
                <a:cubicBezTo>
                  <a:pt x="791812" y="1112758"/>
                  <a:pt x="825188" y="1026933"/>
                  <a:pt x="863332" y="943493"/>
                </a:cubicBezTo>
                <a:cubicBezTo>
                  <a:pt x="880021" y="906938"/>
                  <a:pt x="897503" y="870383"/>
                  <a:pt x="918959" y="836213"/>
                </a:cubicBezTo>
                <a:cubicBezTo>
                  <a:pt x="974586" y="746415"/>
                  <a:pt x="1029418" y="656617"/>
                  <a:pt x="1089019" y="569204"/>
                </a:cubicBezTo>
                <a:cubicBezTo>
                  <a:pt x="1170075" y="449208"/>
                  <a:pt x="1263846" y="339544"/>
                  <a:pt x="1353644" y="226701"/>
                </a:cubicBezTo>
                <a:cubicBezTo>
                  <a:pt x="1421986" y="141671"/>
                  <a:pt x="1507015" y="82071"/>
                  <a:pt x="1599197" y="30417"/>
                </a:cubicBezTo>
                <a:cubicBezTo>
                  <a:pt x="1645288" y="4988"/>
                  <a:pt x="1696941" y="-7727"/>
                  <a:pt x="1752568" y="4988"/>
                </a:cubicBezTo>
                <a:cubicBezTo>
                  <a:pt x="1785944" y="12935"/>
                  <a:pt x="1821704" y="11345"/>
                  <a:pt x="1856669" y="13729"/>
                </a:cubicBezTo>
                <a:cubicBezTo>
                  <a:pt x="1924216" y="18497"/>
                  <a:pt x="1983817" y="43927"/>
                  <a:pt x="2034676" y="87634"/>
                </a:cubicBezTo>
                <a:cubicBezTo>
                  <a:pt x="2079972" y="126573"/>
                  <a:pt x="2122884" y="167895"/>
                  <a:pt x="2165002" y="210013"/>
                </a:cubicBezTo>
                <a:cubicBezTo>
                  <a:pt x="2195994" y="241005"/>
                  <a:pt x="2208709" y="280738"/>
                  <a:pt x="2206324" y="323651"/>
                </a:cubicBezTo>
                <a:cubicBezTo>
                  <a:pt x="2204735" y="366563"/>
                  <a:pt x="2202351" y="409475"/>
                  <a:pt x="2172154" y="444440"/>
                </a:cubicBezTo>
                <a:cubicBezTo>
                  <a:pt x="2172154" y="444440"/>
                  <a:pt x="2172948" y="445235"/>
                  <a:pt x="2172948" y="445235"/>
                </a:cubicBezTo>
                <a:cubicBezTo>
                  <a:pt x="2173743" y="431726"/>
                  <a:pt x="2172948" y="419011"/>
                  <a:pt x="2174537" y="405502"/>
                </a:cubicBezTo>
                <a:cubicBezTo>
                  <a:pt x="2176127" y="394376"/>
                  <a:pt x="2179306" y="383251"/>
                  <a:pt x="2181690" y="372125"/>
                </a:cubicBezTo>
                <a:cubicBezTo>
                  <a:pt x="2179306" y="371331"/>
                  <a:pt x="2176127" y="370536"/>
                  <a:pt x="2173743" y="370536"/>
                </a:cubicBezTo>
                <a:cubicBezTo>
                  <a:pt x="2165002" y="403912"/>
                  <a:pt x="2133215" y="430931"/>
                  <a:pt x="2146724" y="470665"/>
                </a:cubicBezTo>
                <a:lnTo>
                  <a:pt x="2147519" y="469075"/>
                </a:lnTo>
                <a:cubicBezTo>
                  <a:pt x="2120500" y="506425"/>
                  <a:pt x="2094276" y="542979"/>
                  <a:pt x="2067257" y="580329"/>
                </a:cubicBezTo>
                <a:cubicBezTo>
                  <a:pt x="2069641" y="582713"/>
                  <a:pt x="2072025" y="584302"/>
                  <a:pt x="2074409" y="586686"/>
                </a:cubicBezTo>
                <a:cubicBezTo>
                  <a:pt x="2077588" y="586686"/>
                  <a:pt x="2081561" y="583508"/>
                  <a:pt x="2084740" y="581124"/>
                </a:cubicBezTo>
                <a:close/>
                <a:moveTo>
                  <a:pt x="1072331" y="802042"/>
                </a:moveTo>
                <a:cubicBezTo>
                  <a:pt x="1081866" y="794890"/>
                  <a:pt x="1090608" y="787738"/>
                  <a:pt x="1092198" y="775818"/>
                </a:cubicBezTo>
                <a:cubicBezTo>
                  <a:pt x="1089813" y="774228"/>
                  <a:pt x="1087429" y="773434"/>
                  <a:pt x="1084251" y="771844"/>
                </a:cubicBezTo>
                <a:cubicBezTo>
                  <a:pt x="1080278" y="782175"/>
                  <a:pt x="1076304" y="792506"/>
                  <a:pt x="1073125" y="802836"/>
                </a:cubicBezTo>
                <a:cubicBezTo>
                  <a:pt x="1061205" y="811578"/>
                  <a:pt x="1052464" y="821909"/>
                  <a:pt x="1049285" y="835418"/>
                </a:cubicBezTo>
                <a:cubicBezTo>
                  <a:pt x="1051669" y="837007"/>
                  <a:pt x="1054053" y="837802"/>
                  <a:pt x="1057232" y="839391"/>
                </a:cubicBezTo>
                <a:cubicBezTo>
                  <a:pt x="1062795" y="826677"/>
                  <a:pt x="1067562" y="814757"/>
                  <a:pt x="1072331" y="802042"/>
                </a:cubicBezTo>
                <a:close/>
                <a:moveTo>
                  <a:pt x="591556" y="1694456"/>
                </a:moveTo>
                <a:cubicBezTo>
                  <a:pt x="598707" y="1680947"/>
                  <a:pt x="605065" y="1667437"/>
                  <a:pt x="612217" y="1653928"/>
                </a:cubicBezTo>
                <a:cubicBezTo>
                  <a:pt x="609833" y="1653133"/>
                  <a:pt x="606654" y="1651544"/>
                  <a:pt x="604270" y="1650749"/>
                </a:cubicBezTo>
                <a:cubicBezTo>
                  <a:pt x="599502" y="1665053"/>
                  <a:pt x="584403" y="1676179"/>
                  <a:pt x="593145" y="1696045"/>
                </a:cubicBezTo>
                <a:cubicBezTo>
                  <a:pt x="572483" y="1706376"/>
                  <a:pt x="560563" y="1721475"/>
                  <a:pt x="568510" y="1746110"/>
                </a:cubicBezTo>
                <a:cubicBezTo>
                  <a:pt x="560563" y="1750083"/>
                  <a:pt x="551822" y="1754056"/>
                  <a:pt x="541491" y="1758824"/>
                </a:cubicBezTo>
                <a:cubicBezTo>
                  <a:pt x="547054" y="1742931"/>
                  <a:pt x="551822" y="1728627"/>
                  <a:pt x="556590" y="1714323"/>
                </a:cubicBezTo>
                <a:cubicBezTo>
                  <a:pt x="553411" y="1713528"/>
                  <a:pt x="550233" y="1711939"/>
                  <a:pt x="547054" y="1711144"/>
                </a:cubicBezTo>
                <a:cubicBezTo>
                  <a:pt x="487454" y="1852595"/>
                  <a:pt x="426264" y="1993252"/>
                  <a:pt x="389709" y="2143445"/>
                </a:cubicBezTo>
                <a:cubicBezTo>
                  <a:pt x="408782" y="2110863"/>
                  <a:pt x="423880" y="2076692"/>
                  <a:pt x="438184" y="2042521"/>
                </a:cubicBezTo>
                <a:cubicBezTo>
                  <a:pt x="466792" y="1976564"/>
                  <a:pt x="494606" y="1909812"/>
                  <a:pt x="523214" y="1843854"/>
                </a:cubicBezTo>
                <a:cubicBezTo>
                  <a:pt x="537518" y="1810478"/>
                  <a:pt x="552617" y="1778691"/>
                  <a:pt x="567715" y="1745315"/>
                </a:cubicBezTo>
                <a:cubicBezTo>
                  <a:pt x="574867" y="1727832"/>
                  <a:pt x="583609" y="1711144"/>
                  <a:pt x="591556" y="1694456"/>
                </a:cubicBezTo>
                <a:close/>
                <a:moveTo>
                  <a:pt x="377789" y="4215149"/>
                </a:moveTo>
                <a:cubicBezTo>
                  <a:pt x="380173" y="4232631"/>
                  <a:pt x="382557" y="4250909"/>
                  <a:pt x="384146" y="4268392"/>
                </a:cubicBezTo>
                <a:cubicBezTo>
                  <a:pt x="388915" y="4249319"/>
                  <a:pt x="399245" y="4229453"/>
                  <a:pt x="377789" y="4215149"/>
                </a:cubicBezTo>
                <a:cubicBezTo>
                  <a:pt x="377789" y="4195282"/>
                  <a:pt x="377789" y="4174621"/>
                  <a:pt x="376995" y="4153959"/>
                </a:cubicBezTo>
                <a:cubicBezTo>
                  <a:pt x="375405" y="4153959"/>
                  <a:pt x="374610" y="4153959"/>
                  <a:pt x="373021" y="4153959"/>
                </a:cubicBezTo>
                <a:cubicBezTo>
                  <a:pt x="375405" y="4174621"/>
                  <a:pt x="376995" y="4194487"/>
                  <a:pt x="377789" y="4215149"/>
                </a:cubicBezTo>
                <a:close/>
                <a:moveTo>
                  <a:pt x="1229675" y="542185"/>
                </a:moveTo>
                <a:cubicBezTo>
                  <a:pt x="1236033" y="532649"/>
                  <a:pt x="1243185" y="523113"/>
                  <a:pt x="1249542" y="513577"/>
                </a:cubicBezTo>
                <a:cubicBezTo>
                  <a:pt x="1231265" y="518345"/>
                  <a:pt x="1221729" y="527086"/>
                  <a:pt x="1231265" y="542979"/>
                </a:cubicBezTo>
                <a:cubicBezTo>
                  <a:pt x="1203451" y="554105"/>
                  <a:pt x="1197889" y="578740"/>
                  <a:pt x="1196299" y="605758"/>
                </a:cubicBezTo>
                <a:cubicBezTo>
                  <a:pt x="1207425" y="585097"/>
                  <a:pt x="1218550" y="563641"/>
                  <a:pt x="1229675" y="542185"/>
                </a:cubicBezTo>
                <a:close/>
                <a:moveTo>
                  <a:pt x="1220139" y="491326"/>
                </a:moveTo>
                <a:cubicBezTo>
                  <a:pt x="1203451" y="502451"/>
                  <a:pt x="1191531" y="516755"/>
                  <a:pt x="1196299" y="540595"/>
                </a:cubicBezTo>
                <a:cubicBezTo>
                  <a:pt x="1204246" y="523907"/>
                  <a:pt x="1211398" y="507219"/>
                  <a:pt x="1219345" y="490531"/>
                </a:cubicBezTo>
                <a:cubicBezTo>
                  <a:pt x="1254310" y="472254"/>
                  <a:pt x="1263052" y="432520"/>
                  <a:pt x="1286892" y="405502"/>
                </a:cubicBezTo>
                <a:cubicBezTo>
                  <a:pt x="1295633" y="395171"/>
                  <a:pt x="1301990" y="382456"/>
                  <a:pt x="1309142" y="370536"/>
                </a:cubicBezTo>
                <a:cubicBezTo>
                  <a:pt x="1285302" y="390403"/>
                  <a:pt x="1267025" y="414243"/>
                  <a:pt x="1250337" y="438878"/>
                </a:cubicBezTo>
                <a:cubicBezTo>
                  <a:pt x="1238416" y="454771"/>
                  <a:pt x="1229675" y="473049"/>
                  <a:pt x="1220139" y="491326"/>
                </a:cubicBezTo>
                <a:close/>
                <a:moveTo>
                  <a:pt x="1442647" y="213192"/>
                </a:moveTo>
                <a:cubicBezTo>
                  <a:pt x="1425959" y="224317"/>
                  <a:pt x="1406092" y="233058"/>
                  <a:pt x="1400529" y="261666"/>
                </a:cubicBezTo>
                <a:cubicBezTo>
                  <a:pt x="1425959" y="249746"/>
                  <a:pt x="1440263" y="236237"/>
                  <a:pt x="1441852" y="212397"/>
                </a:cubicBezTo>
                <a:cubicBezTo>
                  <a:pt x="1462513" y="199682"/>
                  <a:pt x="1483175" y="186173"/>
                  <a:pt x="1504631" y="173458"/>
                </a:cubicBezTo>
                <a:cubicBezTo>
                  <a:pt x="1513373" y="167895"/>
                  <a:pt x="1528471" y="158359"/>
                  <a:pt x="1531650" y="160743"/>
                </a:cubicBezTo>
                <a:cubicBezTo>
                  <a:pt x="1540391" y="168690"/>
                  <a:pt x="1545954" y="166306"/>
                  <a:pt x="1552311" y="159949"/>
                </a:cubicBezTo>
                <a:cubicBezTo>
                  <a:pt x="1566615" y="144850"/>
                  <a:pt x="1580919" y="129751"/>
                  <a:pt x="1593634" y="113858"/>
                </a:cubicBezTo>
                <a:cubicBezTo>
                  <a:pt x="1598402" y="107500"/>
                  <a:pt x="1598402" y="97170"/>
                  <a:pt x="1602375" y="82866"/>
                </a:cubicBezTo>
                <a:cubicBezTo>
                  <a:pt x="1590455" y="88428"/>
                  <a:pt x="1583303" y="90018"/>
                  <a:pt x="1578535" y="93196"/>
                </a:cubicBezTo>
                <a:cubicBezTo>
                  <a:pt x="1553106" y="111474"/>
                  <a:pt x="1526087" y="129751"/>
                  <a:pt x="1502247" y="150413"/>
                </a:cubicBezTo>
                <a:cubicBezTo>
                  <a:pt x="1479996" y="169485"/>
                  <a:pt x="1461719" y="192530"/>
                  <a:pt x="1442647" y="213192"/>
                </a:cubicBezTo>
                <a:close/>
                <a:moveTo>
                  <a:pt x="288786" y="4597385"/>
                </a:moveTo>
                <a:cubicBezTo>
                  <a:pt x="294349" y="4587054"/>
                  <a:pt x="300706" y="4579902"/>
                  <a:pt x="299912" y="4573545"/>
                </a:cubicBezTo>
                <a:cubicBezTo>
                  <a:pt x="299912" y="4552883"/>
                  <a:pt x="298322" y="4532222"/>
                  <a:pt x="295143" y="4511560"/>
                </a:cubicBezTo>
                <a:cubicBezTo>
                  <a:pt x="288786" y="4466265"/>
                  <a:pt x="280045" y="4421763"/>
                  <a:pt x="275277" y="4376466"/>
                </a:cubicBezTo>
                <a:cubicBezTo>
                  <a:pt x="268125" y="4308920"/>
                  <a:pt x="262562" y="4242168"/>
                  <a:pt x="256999" y="4174621"/>
                </a:cubicBezTo>
                <a:cubicBezTo>
                  <a:pt x="253026" y="4129324"/>
                  <a:pt x="251436" y="4083233"/>
                  <a:pt x="247463" y="4037937"/>
                </a:cubicBezTo>
                <a:cubicBezTo>
                  <a:pt x="244285" y="3998204"/>
                  <a:pt x="239516" y="3959265"/>
                  <a:pt x="235543" y="3919531"/>
                </a:cubicBezTo>
                <a:cubicBezTo>
                  <a:pt x="232365" y="3919531"/>
                  <a:pt x="228391" y="3920326"/>
                  <a:pt x="225212" y="3920326"/>
                </a:cubicBezTo>
                <a:cubicBezTo>
                  <a:pt x="228391" y="3979131"/>
                  <a:pt x="231570" y="4038732"/>
                  <a:pt x="234749" y="4097537"/>
                </a:cubicBezTo>
                <a:cubicBezTo>
                  <a:pt x="235543" y="4116610"/>
                  <a:pt x="240311" y="4137271"/>
                  <a:pt x="237133" y="4155548"/>
                </a:cubicBezTo>
                <a:cubicBezTo>
                  <a:pt x="229981" y="4196077"/>
                  <a:pt x="242695" y="4233426"/>
                  <a:pt x="248258" y="4272365"/>
                </a:cubicBezTo>
                <a:cubicBezTo>
                  <a:pt x="253821" y="4314482"/>
                  <a:pt x="264946" y="4357395"/>
                  <a:pt x="261768" y="4399512"/>
                </a:cubicBezTo>
                <a:cubicBezTo>
                  <a:pt x="258589" y="4466265"/>
                  <a:pt x="274482" y="4528249"/>
                  <a:pt x="288786" y="4597385"/>
                </a:cubicBezTo>
                <a:close/>
                <a:moveTo>
                  <a:pt x="227596" y="3880593"/>
                </a:moveTo>
                <a:cubicBezTo>
                  <a:pt x="231570" y="3880593"/>
                  <a:pt x="235543" y="3880593"/>
                  <a:pt x="238722" y="3880593"/>
                </a:cubicBezTo>
                <a:cubicBezTo>
                  <a:pt x="241901" y="3830529"/>
                  <a:pt x="245079" y="3779670"/>
                  <a:pt x="248258" y="3729605"/>
                </a:cubicBezTo>
                <a:cubicBezTo>
                  <a:pt x="245079" y="3729605"/>
                  <a:pt x="241901" y="3728810"/>
                  <a:pt x="237928" y="3728810"/>
                </a:cubicBezTo>
                <a:cubicBezTo>
                  <a:pt x="235543" y="3779670"/>
                  <a:pt x="231570" y="3830529"/>
                  <a:pt x="227596" y="3880593"/>
                </a:cubicBezTo>
                <a:close/>
                <a:moveTo>
                  <a:pt x="370637" y="3716096"/>
                </a:moveTo>
                <a:cubicBezTo>
                  <a:pt x="372226" y="3716096"/>
                  <a:pt x="374610" y="3716096"/>
                  <a:pt x="376200" y="3716096"/>
                </a:cubicBezTo>
                <a:cubicBezTo>
                  <a:pt x="379379" y="3669210"/>
                  <a:pt x="381763" y="3622325"/>
                  <a:pt x="384941" y="3575439"/>
                </a:cubicBezTo>
                <a:cubicBezTo>
                  <a:pt x="382557" y="3575439"/>
                  <a:pt x="380173" y="3575439"/>
                  <a:pt x="378584" y="3575439"/>
                </a:cubicBezTo>
                <a:cubicBezTo>
                  <a:pt x="375405" y="3622325"/>
                  <a:pt x="373021" y="3669210"/>
                  <a:pt x="370637" y="3716096"/>
                </a:cubicBezTo>
                <a:close/>
                <a:moveTo>
                  <a:pt x="365869" y="4089591"/>
                </a:moveTo>
                <a:cubicBezTo>
                  <a:pt x="366664" y="4090385"/>
                  <a:pt x="367459" y="4090385"/>
                  <a:pt x="369048" y="4091180"/>
                </a:cubicBezTo>
                <a:cubicBezTo>
                  <a:pt x="368253" y="4041911"/>
                  <a:pt x="368253" y="3993436"/>
                  <a:pt x="367459" y="3944166"/>
                </a:cubicBezTo>
                <a:cubicBezTo>
                  <a:pt x="366664" y="3944166"/>
                  <a:pt x="365869" y="3944166"/>
                  <a:pt x="364280" y="3944166"/>
                </a:cubicBezTo>
                <a:cubicBezTo>
                  <a:pt x="365075" y="3992641"/>
                  <a:pt x="365869" y="4041116"/>
                  <a:pt x="365869" y="4089591"/>
                </a:cubicBezTo>
                <a:close/>
                <a:moveTo>
                  <a:pt x="1378279" y="274381"/>
                </a:moveTo>
                <a:cubicBezTo>
                  <a:pt x="1358412" y="297427"/>
                  <a:pt x="1339340" y="320472"/>
                  <a:pt x="1319473" y="344312"/>
                </a:cubicBezTo>
                <a:cubicBezTo>
                  <a:pt x="1349670" y="330008"/>
                  <a:pt x="1374305" y="310936"/>
                  <a:pt x="1378279" y="274381"/>
                </a:cubicBezTo>
                <a:close/>
                <a:moveTo>
                  <a:pt x="1435495" y="278354"/>
                </a:moveTo>
                <a:cubicBezTo>
                  <a:pt x="1433111" y="275971"/>
                  <a:pt x="1430727" y="273586"/>
                  <a:pt x="1427548" y="271997"/>
                </a:cubicBezTo>
                <a:cubicBezTo>
                  <a:pt x="1408476" y="294248"/>
                  <a:pt x="1388609" y="316499"/>
                  <a:pt x="1369537" y="337955"/>
                </a:cubicBezTo>
                <a:cubicBezTo>
                  <a:pt x="1371921" y="339544"/>
                  <a:pt x="1374305" y="341928"/>
                  <a:pt x="1376689" y="343517"/>
                </a:cubicBezTo>
                <a:cubicBezTo>
                  <a:pt x="1395761" y="322061"/>
                  <a:pt x="1415628" y="300605"/>
                  <a:pt x="1435495" y="278354"/>
                </a:cubicBezTo>
                <a:close/>
                <a:moveTo>
                  <a:pt x="1261462" y="477817"/>
                </a:moveTo>
                <a:cubicBezTo>
                  <a:pt x="1264641" y="480201"/>
                  <a:pt x="1267819" y="481790"/>
                  <a:pt x="1270998" y="484174"/>
                </a:cubicBezTo>
                <a:cubicBezTo>
                  <a:pt x="1286097" y="461128"/>
                  <a:pt x="1300401" y="438878"/>
                  <a:pt x="1315500" y="415832"/>
                </a:cubicBezTo>
                <a:cubicBezTo>
                  <a:pt x="1313116" y="414243"/>
                  <a:pt x="1309937" y="411859"/>
                  <a:pt x="1307553" y="410270"/>
                </a:cubicBezTo>
                <a:cubicBezTo>
                  <a:pt x="1292454" y="433315"/>
                  <a:pt x="1276561" y="455566"/>
                  <a:pt x="1261462" y="477817"/>
                </a:cubicBezTo>
                <a:close/>
                <a:moveTo>
                  <a:pt x="253821" y="3603253"/>
                </a:moveTo>
                <a:cubicBezTo>
                  <a:pt x="251436" y="3604048"/>
                  <a:pt x="248258" y="3604048"/>
                  <a:pt x="245874" y="3604842"/>
                </a:cubicBezTo>
                <a:cubicBezTo>
                  <a:pt x="245874" y="3625503"/>
                  <a:pt x="246669" y="3645370"/>
                  <a:pt x="246669" y="3666032"/>
                </a:cubicBezTo>
                <a:cubicBezTo>
                  <a:pt x="248258" y="3666032"/>
                  <a:pt x="249053" y="3666032"/>
                  <a:pt x="250642" y="3666032"/>
                </a:cubicBezTo>
                <a:cubicBezTo>
                  <a:pt x="251436" y="3645370"/>
                  <a:pt x="252231" y="3623914"/>
                  <a:pt x="253821" y="3603253"/>
                </a:cubicBezTo>
                <a:close/>
                <a:moveTo>
                  <a:pt x="399245" y="3312404"/>
                </a:moveTo>
                <a:cubicBezTo>
                  <a:pt x="400040" y="3312404"/>
                  <a:pt x="401629" y="3312404"/>
                  <a:pt x="402424" y="3312404"/>
                </a:cubicBezTo>
                <a:cubicBezTo>
                  <a:pt x="405603" y="3288564"/>
                  <a:pt x="409576" y="3263929"/>
                  <a:pt x="412755" y="3240089"/>
                </a:cubicBezTo>
                <a:cubicBezTo>
                  <a:pt x="410370" y="3240089"/>
                  <a:pt x="408782" y="3239294"/>
                  <a:pt x="406397" y="3239294"/>
                </a:cubicBezTo>
                <a:cubicBezTo>
                  <a:pt x="404013" y="3263929"/>
                  <a:pt x="401629" y="3287769"/>
                  <a:pt x="399245" y="3312404"/>
                </a:cubicBezTo>
                <a:close/>
                <a:moveTo>
                  <a:pt x="660691" y="1469564"/>
                </a:moveTo>
                <a:cubicBezTo>
                  <a:pt x="663076" y="1471154"/>
                  <a:pt x="666254" y="1471949"/>
                  <a:pt x="668638" y="1473538"/>
                </a:cubicBezTo>
                <a:cubicBezTo>
                  <a:pt x="679764" y="1451287"/>
                  <a:pt x="690889" y="1429036"/>
                  <a:pt x="702014" y="1405991"/>
                </a:cubicBezTo>
                <a:cubicBezTo>
                  <a:pt x="699630" y="1404402"/>
                  <a:pt x="696452" y="1403607"/>
                  <a:pt x="694068" y="1402017"/>
                </a:cubicBezTo>
                <a:cubicBezTo>
                  <a:pt x="682943" y="1425063"/>
                  <a:pt x="671817" y="1447314"/>
                  <a:pt x="660691" y="1469564"/>
                </a:cubicBezTo>
                <a:close/>
                <a:moveTo>
                  <a:pt x="1039749" y="796479"/>
                </a:moveTo>
                <a:cubicBezTo>
                  <a:pt x="1010346" y="820319"/>
                  <a:pt x="1007962" y="826677"/>
                  <a:pt x="1010346" y="856874"/>
                </a:cubicBezTo>
                <a:cubicBezTo>
                  <a:pt x="1021472" y="834623"/>
                  <a:pt x="1030213" y="815551"/>
                  <a:pt x="1039749" y="796479"/>
                </a:cubicBezTo>
                <a:close/>
                <a:moveTo>
                  <a:pt x="640825" y="3969596"/>
                </a:moveTo>
                <a:cubicBezTo>
                  <a:pt x="641620" y="3969596"/>
                  <a:pt x="643209" y="3969596"/>
                  <a:pt x="644004" y="3969596"/>
                </a:cubicBezTo>
                <a:cubicBezTo>
                  <a:pt x="644004" y="3948140"/>
                  <a:pt x="643209" y="3926683"/>
                  <a:pt x="643209" y="3905227"/>
                </a:cubicBezTo>
                <a:cubicBezTo>
                  <a:pt x="642414" y="3905227"/>
                  <a:pt x="640825" y="3905227"/>
                  <a:pt x="640030" y="3905227"/>
                </a:cubicBezTo>
                <a:cubicBezTo>
                  <a:pt x="640030" y="3926683"/>
                  <a:pt x="640030" y="3948140"/>
                  <a:pt x="640825" y="3969596"/>
                </a:cubicBezTo>
                <a:close/>
                <a:moveTo>
                  <a:pt x="646387" y="3811456"/>
                </a:moveTo>
                <a:cubicBezTo>
                  <a:pt x="647977" y="3812251"/>
                  <a:pt x="649566" y="3812251"/>
                  <a:pt x="651950" y="3813046"/>
                </a:cubicBezTo>
                <a:cubicBezTo>
                  <a:pt x="651950" y="3793973"/>
                  <a:pt x="651156" y="3774902"/>
                  <a:pt x="651156" y="3755829"/>
                </a:cubicBezTo>
                <a:cubicBezTo>
                  <a:pt x="649566" y="3755829"/>
                  <a:pt x="647977" y="3755829"/>
                  <a:pt x="645593" y="3755829"/>
                </a:cubicBezTo>
                <a:cubicBezTo>
                  <a:pt x="645593" y="3774107"/>
                  <a:pt x="645593" y="3792384"/>
                  <a:pt x="646387" y="3811456"/>
                </a:cubicBezTo>
                <a:close/>
                <a:moveTo>
                  <a:pt x="602681" y="3378361"/>
                </a:moveTo>
                <a:cubicBezTo>
                  <a:pt x="621753" y="3353727"/>
                  <a:pt x="621753" y="3353727"/>
                  <a:pt x="606654" y="3326708"/>
                </a:cubicBezTo>
                <a:cubicBezTo>
                  <a:pt x="604270" y="3347369"/>
                  <a:pt x="603476" y="3362468"/>
                  <a:pt x="602681" y="3378361"/>
                </a:cubicBezTo>
                <a:close/>
                <a:moveTo>
                  <a:pt x="1131136" y="643108"/>
                </a:moveTo>
                <a:cubicBezTo>
                  <a:pt x="1127958" y="640724"/>
                  <a:pt x="1124779" y="638340"/>
                  <a:pt x="1121600" y="635956"/>
                </a:cubicBezTo>
                <a:cubicBezTo>
                  <a:pt x="1112064" y="651055"/>
                  <a:pt x="1103323" y="666948"/>
                  <a:pt x="1093787" y="682047"/>
                </a:cubicBezTo>
                <a:cubicBezTo>
                  <a:pt x="1096171" y="683636"/>
                  <a:pt x="1098555" y="685225"/>
                  <a:pt x="1101733" y="686815"/>
                </a:cubicBezTo>
                <a:cubicBezTo>
                  <a:pt x="1112064" y="671716"/>
                  <a:pt x="1121600" y="657412"/>
                  <a:pt x="1131136" y="643108"/>
                </a:cubicBezTo>
                <a:close/>
                <a:moveTo>
                  <a:pt x="661486" y="3679541"/>
                </a:moveTo>
                <a:cubicBezTo>
                  <a:pt x="658308" y="3678746"/>
                  <a:pt x="654334" y="3677952"/>
                  <a:pt x="651156" y="3677157"/>
                </a:cubicBezTo>
                <a:cubicBezTo>
                  <a:pt x="649566" y="3690666"/>
                  <a:pt x="647977" y="3704176"/>
                  <a:pt x="646387" y="3718480"/>
                </a:cubicBezTo>
                <a:cubicBezTo>
                  <a:pt x="649566" y="3719275"/>
                  <a:pt x="651950" y="3719275"/>
                  <a:pt x="655129" y="3720069"/>
                </a:cubicBezTo>
                <a:cubicBezTo>
                  <a:pt x="657513" y="3706560"/>
                  <a:pt x="659102" y="3693050"/>
                  <a:pt x="661486" y="3679541"/>
                </a:cubicBezTo>
                <a:close/>
                <a:moveTo>
                  <a:pt x="710756" y="1372615"/>
                </a:moveTo>
                <a:cubicBezTo>
                  <a:pt x="729828" y="1355132"/>
                  <a:pt x="729828" y="1355132"/>
                  <a:pt x="728238" y="1332087"/>
                </a:cubicBezTo>
                <a:cubicBezTo>
                  <a:pt x="721087" y="1349569"/>
                  <a:pt x="715524" y="1361490"/>
                  <a:pt x="710756" y="1372615"/>
                </a:cubicBezTo>
                <a:close/>
                <a:moveTo>
                  <a:pt x="706783" y="3142344"/>
                </a:moveTo>
                <a:cubicBezTo>
                  <a:pt x="709167" y="3142344"/>
                  <a:pt x="712345" y="3143139"/>
                  <a:pt x="714729" y="3143139"/>
                </a:cubicBezTo>
                <a:cubicBezTo>
                  <a:pt x="716318" y="3134398"/>
                  <a:pt x="717113" y="3125656"/>
                  <a:pt x="718703" y="3116120"/>
                </a:cubicBezTo>
                <a:cubicBezTo>
                  <a:pt x="716318" y="3116120"/>
                  <a:pt x="713140" y="3115326"/>
                  <a:pt x="710756" y="3115326"/>
                </a:cubicBezTo>
                <a:cubicBezTo>
                  <a:pt x="709167" y="3124861"/>
                  <a:pt x="708372" y="3133603"/>
                  <a:pt x="706783" y="3142344"/>
                </a:cubicBezTo>
                <a:close/>
                <a:moveTo>
                  <a:pt x="1137493" y="608937"/>
                </a:moveTo>
                <a:cubicBezTo>
                  <a:pt x="1140672" y="611321"/>
                  <a:pt x="1143851" y="613705"/>
                  <a:pt x="1146235" y="616089"/>
                </a:cubicBezTo>
                <a:cubicBezTo>
                  <a:pt x="1154182" y="601785"/>
                  <a:pt x="1162128" y="587481"/>
                  <a:pt x="1170075" y="573177"/>
                </a:cubicBezTo>
                <a:cubicBezTo>
                  <a:pt x="1167691" y="571588"/>
                  <a:pt x="1165307" y="570793"/>
                  <a:pt x="1162923" y="569204"/>
                </a:cubicBezTo>
                <a:cubicBezTo>
                  <a:pt x="1154976" y="582713"/>
                  <a:pt x="1146235" y="596222"/>
                  <a:pt x="1137493" y="608937"/>
                </a:cubicBezTo>
                <a:close/>
                <a:moveTo>
                  <a:pt x="404013" y="4477390"/>
                </a:moveTo>
                <a:cubicBezTo>
                  <a:pt x="404808" y="4477390"/>
                  <a:pt x="405603" y="4477390"/>
                  <a:pt x="406397" y="4477390"/>
                </a:cubicBezTo>
                <a:cubicBezTo>
                  <a:pt x="406397" y="4463880"/>
                  <a:pt x="406397" y="4451166"/>
                  <a:pt x="405603" y="4437656"/>
                </a:cubicBezTo>
                <a:cubicBezTo>
                  <a:pt x="404808" y="4437656"/>
                  <a:pt x="404013" y="4437656"/>
                  <a:pt x="403219" y="4437656"/>
                </a:cubicBezTo>
                <a:cubicBezTo>
                  <a:pt x="404013" y="4451166"/>
                  <a:pt x="404013" y="4463880"/>
                  <a:pt x="404013" y="4477390"/>
                </a:cubicBezTo>
                <a:close/>
                <a:moveTo>
                  <a:pt x="335672" y="2882487"/>
                </a:moveTo>
                <a:cubicBezTo>
                  <a:pt x="338056" y="2883282"/>
                  <a:pt x="340440" y="2884077"/>
                  <a:pt x="342824" y="2884871"/>
                </a:cubicBezTo>
                <a:cubicBezTo>
                  <a:pt x="344413" y="2880103"/>
                  <a:pt x="347592" y="2875335"/>
                  <a:pt x="347592" y="2870567"/>
                </a:cubicBezTo>
                <a:cubicBezTo>
                  <a:pt x="347592" y="2865005"/>
                  <a:pt x="345208" y="2860237"/>
                  <a:pt x="343618" y="2854674"/>
                </a:cubicBezTo>
                <a:cubicBezTo>
                  <a:pt x="342029" y="2854674"/>
                  <a:pt x="339645" y="2855469"/>
                  <a:pt x="338056" y="2855469"/>
                </a:cubicBezTo>
                <a:cubicBezTo>
                  <a:pt x="337261" y="2864210"/>
                  <a:pt x="336466" y="2873746"/>
                  <a:pt x="335672" y="2882487"/>
                </a:cubicBezTo>
                <a:close/>
                <a:moveTo>
                  <a:pt x="405603" y="2625809"/>
                </a:moveTo>
                <a:cubicBezTo>
                  <a:pt x="404013" y="2625014"/>
                  <a:pt x="401629" y="2625014"/>
                  <a:pt x="400040" y="2624220"/>
                </a:cubicBezTo>
                <a:cubicBezTo>
                  <a:pt x="397656" y="2632166"/>
                  <a:pt x="396067" y="2640113"/>
                  <a:pt x="393683" y="2648060"/>
                </a:cubicBezTo>
                <a:cubicBezTo>
                  <a:pt x="395272" y="2648855"/>
                  <a:pt x="397656" y="2648855"/>
                  <a:pt x="399245" y="2649649"/>
                </a:cubicBezTo>
                <a:cubicBezTo>
                  <a:pt x="400835" y="2641702"/>
                  <a:pt x="403219" y="2633756"/>
                  <a:pt x="405603" y="2625809"/>
                </a:cubicBezTo>
                <a:close/>
                <a:moveTo>
                  <a:pt x="262562" y="3494383"/>
                </a:moveTo>
                <a:cubicBezTo>
                  <a:pt x="260178" y="3493588"/>
                  <a:pt x="256999" y="3493588"/>
                  <a:pt x="254615" y="3492794"/>
                </a:cubicBezTo>
                <a:cubicBezTo>
                  <a:pt x="254615" y="3498356"/>
                  <a:pt x="254615" y="3503919"/>
                  <a:pt x="254615" y="3508687"/>
                </a:cubicBezTo>
                <a:cubicBezTo>
                  <a:pt x="256205" y="3508687"/>
                  <a:pt x="257794" y="3509482"/>
                  <a:pt x="260178" y="3509482"/>
                </a:cubicBezTo>
                <a:cubicBezTo>
                  <a:pt x="260178" y="3504714"/>
                  <a:pt x="260973" y="3499946"/>
                  <a:pt x="262562" y="3494383"/>
                </a:cubicBezTo>
                <a:close/>
                <a:moveTo>
                  <a:pt x="388120" y="3495972"/>
                </a:moveTo>
                <a:cubicBezTo>
                  <a:pt x="387325" y="3495972"/>
                  <a:pt x="387325" y="3496767"/>
                  <a:pt x="386530" y="3496767"/>
                </a:cubicBezTo>
                <a:cubicBezTo>
                  <a:pt x="386530" y="3505508"/>
                  <a:pt x="385736" y="3514250"/>
                  <a:pt x="385736" y="3523786"/>
                </a:cubicBezTo>
                <a:cubicBezTo>
                  <a:pt x="386530" y="3523786"/>
                  <a:pt x="388120" y="3523786"/>
                  <a:pt x="388915" y="3523786"/>
                </a:cubicBezTo>
                <a:cubicBezTo>
                  <a:pt x="388120" y="3515045"/>
                  <a:pt x="388120" y="3505508"/>
                  <a:pt x="388120" y="3495972"/>
                </a:cubicBezTo>
                <a:close/>
                <a:moveTo>
                  <a:pt x="150514" y="4451960"/>
                </a:moveTo>
                <a:cubicBezTo>
                  <a:pt x="148129" y="4451166"/>
                  <a:pt x="146540" y="4451166"/>
                  <a:pt x="144156" y="4450371"/>
                </a:cubicBezTo>
                <a:cubicBezTo>
                  <a:pt x="141772" y="4456728"/>
                  <a:pt x="139388" y="4463086"/>
                  <a:pt x="137004" y="4469443"/>
                </a:cubicBezTo>
                <a:cubicBezTo>
                  <a:pt x="140183" y="4470238"/>
                  <a:pt x="144156" y="4471032"/>
                  <a:pt x="147335" y="4471827"/>
                </a:cubicBezTo>
                <a:cubicBezTo>
                  <a:pt x="148129" y="4465470"/>
                  <a:pt x="149719" y="4459112"/>
                  <a:pt x="150514" y="4451960"/>
                </a:cubicBezTo>
                <a:close/>
                <a:moveTo>
                  <a:pt x="184685" y="4210381"/>
                </a:moveTo>
                <a:cubicBezTo>
                  <a:pt x="185479" y="4210381"/>
                  <a:pt x="186274" y="4210381"/>
                  <a:pt x="186274" y="4210381"/>
                </a:cubicBezTo>
                <a:cubicBezTo>
                  <a:pt x="186274" y="4202434"/>
                  <a:pt x="186274" y="4194487"/>
                  <a:pt x="186274" y="4186541"/>
                </a:cubicBezTo>
                <a:cubicBezTo>
                  <a:pt x="185479" y="4186541"/>
                  <a:pt x="184685" y="4186541"/>
                  <a:pt x="184685" y="4186541"/>
                </a:cubicBezTo>
                <a:cubicBezTo>
                  <a:pt x="184685" y="4194487"/>
                  <a:pt x="184685" y="4202434"/>
                  <a:pt x="184685" y="4210381"/>
                </a:cubicBezTo>
                <a:close/>
                <a:moveTo>
                  <a:pt x="194221" y="4294616"/>
                </a:moveTo>
                <a:cubicBezTo>
                  <a:pt x="195015" y="4294616"/>
                  <a:pt x="195015" y="4294616"/>
                  <a:pt x="195810" y="4294616"/>
                </a:cubicBezTo>
                <a:cubicBezTo>
                  <a:pt x="195810" y="4286669"/>
                  <a:pt x="195810" y="4278722"/>
                  <a:pt x="195810" y="4270775"/>
                </a:cubicBezTo>
                <a:cubicBezTo>
                  <a:pt x="195015" y="4270775"/>
                  <a:pt x="195015" y="4270775"/>
                  <a:pt x="194221" y="4270775"/>
                </a:cubicBezTo>
                <a:cubicBezTo>
                  <a:pt x="193426" y="4278722"/>
                  <a:pt x="194221" y="4286669"/>
                  <a:pt x="194221" y="4294616"/>
                </a:cubicBezTo>
                <a:close/>
                <a:moveTo>
                  <a:pt x="1048491" y="759130"/>
                </a:moveTo>
                <a:cubicBezTo>
                  <a:pt x="1050875" y="760719"/>
                  <a:pt x="1054053" y="762308"/>
                  <a:pt x="1056437" y="763898"/>
                </a:cubicBezTo>
                <a:cubicBezTo>
                  <a:pt x="1061205" y="755156"/>
                  <a:pt x="1065179" y="745620"/>
                  <a:pt x="1069946" y="736879"/>
                </a:cubicBezTo>
                <a:cubicBezTo>
                  <a:pt x="1067562" y="736084"/>
                  <a:pt x="1065973" y="734495"/>
                  <a:pt x="1063589" y="733700"/>
                </a:cubicBezTo>
                <a:cubicBezTo>
                  <a:pt x="1058026" y="742442"/>
                  <a:pt x="1053259" y="751183"/>
                  <a:pt x="1048491" y="759130"/>
                </a:cubicBezTo>
                <a:close/>
                <a:moveTo>
                  <a:pt x="214087" y="4453550"/>
                </a:moveTo>
                <a:cubicBezTo>
                  <a:pt x="213292" y="4453550"/>
                  <a:pt x="211703" y="4453550"/>
                  <a:pt x="210909" y="4453550"/>
                </a:cubicBezTo>
                <a:cubicBezTo>
                  <a:pt x="211703" y="4461496"/>
                  <a:pt x="212498" y="4469443"/>
                  <a:pt x="212498" y="4477390"/>
                </a:cubicBezTo>
                <a:cubicBezTo>
                  <a:pt x="213292" y="4477390"/>
                  <a:pt x="214087" y="4477390"/>
                  <a:pt x="214087" y="4477390"/>
                </a:cubicBezTo>
                <a:cubicBezTo>
                  <a:pt x="214087" y="4469443"/>
                  <a:pt x="214087" y="4461496"/>
                  <a:pt x="214087" y="4453550"/>
                </a:cubicBezTo>
                <a:close/>
                <a:moveTo>
                  <a:pt x="324546" y="4000588"/>
                </a:moveTo>
                <a:cubicBezTo>
                  <a:pt x="325341" y="4000588"/>
                  <a:pt x="325341" y="4000588"/>
                  <a:pt x="326136" y="4000588"/>
                </a:cubicBezTo>
                <a:cubicBezTo>
                  <a:pt x="326136" y="3992641"/>
                  <a:pt x="326136" y="3984694"/>
                  <a:pt x="326136" y="3976748"/>
                </a:cubicBezTo>
                <a:cubicBezTo>
                  <a:pt x="325341" y="3976748"/>
                  <a:pt x="325341" y="3976748"/>
                  <a:pt x="324546" y="3976748"/>
                </a:cubicBezTo>
                <a:cubicBezTo>
                  <a:pt x="324546" y="3984694"/>
                  <a:pt x="324546" y="3992641"/>
                  <a:pt x="324546" y="4000588"/>
                </a:cubicBezTo>
                <a:close/>
                <a:moveTo>
                  <a:pt x="365075" y="3890129"/>
                </a:moveTo>
                <a:cubicBezTo>
                  <a:pt x="365869" y="3890129"/>
                  <a:pt x="365869" y="3890129"/>
                  <a:pt x="366664" y="3890129"/>
                </a:cubicBezTo>
                <a:cubicBezTo>
                  <a:pt x="366664" y="3881387"/>
                  <a:pt x="366664" y="3872646"/>
                  <a:pt x="366664" y="3863904"/>
                </a:cubicBezTo>
                <a:cubicBezTo>
                  <a:pt x="365869" y="3863904"/>
                  <a:pt x="365869" y="3863904"/>
                  <a:pt x="365075" y="3863904"/>
                </a:cubicBezTo>
                <a:cubicBezTo>
                  <a:pt x="365075" y="3872646"/>
                  <a:pt x="365075" y="3881387"/>
                  <a:pt x="365075" y="3890129"/>
                </a:cubicBezTo>
                <a:close/>
                <a:moveTo>
                  <a:pt x="395272" y="4363752"/>
                </a:moveTo>
                <a:cubicBezTo>
                  <a:pt x="396067" y="4363752"/>
                  <a:pt x="396861" y="4362957"/>
                  <a:pt x="397656" y="4362957"/>
                </a:cubicBezTo>
                <a:cubicBezTo>
                  <a:pt x="396861" y="4356600"/>
                  <a:pt x="396861" y="4351037"/>
                  <a:pt x="396067" y="4344680"/>
                </a:cubicBezTo>
                <a:cubicBezTo>
                  <a:pt x="396067" y="4344680"/>
                  <a:pt x="395272" y="4344680"/>
                  <a:pt x="395272" y="4344680"/>
                </a:cubicBezTo>
                <a:cubicBezTo>
                  <a:pt x="395272" y="4351037"/>
                  <a:pt x="395272" y="4357395"/>
                  <a:pt x="395272" y="4363752"/>
                </a:cubicBezTo>
                <a:close/>
                <a:moveTo>
                  <a:pt x="393683" y="3422863"/>
                </a:moveTo>
                <a:cubicBezTo>
                  <a:pt x="394477" y="3422068"/>
                  <a:pt x="395272" y="3422068"/>
                  <a:pt x="395272" y="3421274"/>
                </a:cubicBezTo>
                <a:cubicBezTo>
                  <a:pt x="396067" y="3414121"/>
                  <a:pt x="396067" y="3407764"/>
                  <a:pt x="396067" y="3400612"/>
                </a:cubicBezTo>
                <a:cubicBezTo>
                  <a:pt x="396067" y="3399817"/>
                  <a:pt x="395272" y="3399023"/>
                  <a:pt x="394477" y="3398228"/>
                </a:cubicBezTo>
                <a:cubicBezTo>
                  <a:pt x="394477" y="3403791"/>
                  <a:pt x="393683" y="3408559"/>
                  <a:pt x="393683" y="3414121"/>
                </a:cubicBezTo>
                <a:cubicBezTo>
                  <a:pt x="392888" y="3417300"/>
                  <a:pt x="393683" y="3420479"/>
                  <a:pt x="393683" y="3422863"/>
                </a:cubicBezTo>
                <a:close/>
                <a:moveTo>
                  <a:pt x="203756" y="4412227"/>
                </a:moveTo>
                <a:cubicBezTo>
                  <a:pt x="205346" y="4412227"/>
                  <a:pt x="206935" y="4412227"/>
                  <a:pt x="208525" y="4412227"/>
                </a:cubicBezTo>
                <a:cubicBezTo>
                  <a:pt x="207730" y="4403485"/>
                  <a:pt x="206935" y="4394744"/>
                  <a:pt x="206141" y="4386003"/>
                </a:cubicBezTo>
                <a:cubicBezTo>
                  <a:pt x="205346" y="4386003"/>
                  <a:pt x="203756" y="4386003"/>
                  <a:pt x="202962" y="4386003"/>
                </a:cubicBezTo>
                <a:cubicBezTo>
                  <a:pt x="202962" y="4394744"/>
                  <a:pt x="202962" y="4403485"/>
                  <a:pt x="203756" y="4412227"/>
                </a:cubicBezTo>
                <a:close/>
                <a:moveTo>
                  <a:pt x="1136699" y="699529"/>
                </a:moveTo>
                <a:cubicBezTo>
                  <a:pt x="1134315" y="698735"/>
                  <a:pt x="1131931" y="697146"/>
                  <a:pt x="1129547" y="696351"/>
                </a:cubicBezTo>
                <a:cubicBezTo>
                  <a:pt x="1123984" y="707476"/>
                  <a:pt x="1119216" y="718602"/>
                  <a:pt x="1113653" y="728932"/>
                </a:cubicBezTo>
                <a:cubicBezTo>
                  <a:pt x="1116832" y="730522"/>
                  <a:pt x="1119216" y="731316"/>
                  <a:pt x="1122395" y="732906"/>
                </a:cubicBezTo>
                <a:cubicBezTo>
                  <a:pt x="1127163" y="721780"/>
                  <a:pt x="1131931" y="710655"/>
                  <a:pt x="1136699" y="699529"/>
                </a:cubicBezTo>
                <a:close/>
                <a:moveTo>
                  <a:pt x="485864" y="2782359"/>
                </a:moveTo>
                <a:cubicBezTo>
                  <a:pt x="488248" y="2783154"/>
                  <a:pt x="490632" y="2783154"/>
                  <a:pt x="493016" y="2783948"/>
                </a:cubicBezTo>
                <a:cubicBezTo>
                  <a:pt x="494606" y="2778386"/>
                  <a:pt x="495400" y="2772028"/>
                  <a:pt x="496990" y="2766466"/>
                </a:cubicBezTo>
                <a:cubicBezTo>
                  <a:pt x="495400" y="2766466"/>
                  <a:pt x="494606" y="2765671"/>
                  <a:pt x="493016" y="2765671"/>
                </a:cubicBezTo>
                <a:cubicBezTo>
                  <a:pt x="490632" y="2771234"/>
                  <a:pt x="488248" y="2776796"/>
                  <a:pt x="485864" y="2782359"/>
                </a:cubicBezTo>
                <a:close/>
              </a:path>
            </a:pathLst>
          </a:custGeom>
          <a:solidFill>
            <a:schemeClr val="accent2"/>
          </a:solidFill>
          <a:ln w="7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36C5FEB-1A6D-45FB-90A0-654EF42FDBAD}"/>
              </a:ext>
            </a:extLst>
          </p:cNvPr>
          <p:cNvSpPr/>
          <p:nvPr/>
        </p:nvSpPr>
        <p:spPr>
          <a:xfrm rot="10411499" flipH="1" flipV="1">
            <a:off x="5352661" y="5925637"/>
            <a:ext cx="1579963" cy="563018"/>
          </a:xfrm>
          <a:custGeom>
            <a:avLst/>
            <a:gdLst>
              <a:gd name="connsiteX0" fmla="*/ 1341167 w 2220071"/>
              <a:gd name="connsiteY0" fmla="*/ 493432 h 633294"/>
              <a:gd name="connsiteX1" fmla="*/ 1299844 w 2220071"/>
              <a:gd name="connsiteY1" fmla="*/ 520451 h 633294"/>
              <a:gd name="connsiteX2" fmla="*/ 1341167 w 2220071"/>
              <a:gd name="connsiteY2" fmla="*/ 493432 h 633294"/>
              <a:gd name="connsiteX3" fmla="*/ 1180644 w 2220071"/>
              <a:gd name="connsiteY3" fmla="*/ 481512 h 633294"/>
              <a:gd name="connsiteX4" fmla="*/ 1130580 w 2220071"/>
              <a:gd name="connsiteY4" fmla="*/ 503762 h 633294"/>
              <a:gd name="connsiteX5" fmla="*/ 1183823 w 2220071"/>
              <a:gd name="connsiteY5" fmla="*/ 490253 h 633294"/>
              <a:gd name="connsiteX6" fmla="*/ 1180644 w 2220071"/>
              <a:gd name="connsiteY6" fmla="*/ 481512 h 633294"/>
              <a:gd name="connsiteX7" fmla="*/ 1223953 w 2220071"/>
              <a:gd name="connsiteY7" fmla="*/ 466115 h 633294"/>
              <a:gd name="connsiteX8" fmla="*/ 1283156 w 2220071"/>
              <a:gd name="connsiteY8" fmla="*/ 479128 h 633294"/>
              <a:gd name="connsiteX9" fmla="*/ 1266468 w 2220071"/>
              <a:gd name="connsiteY9" fmla="*/ 518861 h 633294"/>
              <a:gd name="connsiteX10" fmla="*/ 1246601 w 2220071"/>
              <a:gd name="connsiteY10" fmla="*/ 538728 h 633294"/>
              <a:gd name="connsiteX11" fmla="*/ 1220377 w 2220071"/>
              <a:gd name="connsiteY11" fmla="*/ 542701 h 633294"/>
              <a:gd name="connsiteX12" fmla="*/ 1217198 w 2220071"/>
              <a:gd name="connsiteY12" fmla="*/ 514093 h 633294"/>
              <a:gd name="connsiteX13" fmla="*/ 1180644 w 2220071"/>
              <a:gd name="connsiteY13" fmla="*/ 529986 h 633294"/>
              <a:gd name="connsiteX14" fmla="*/ 1105150 w 2220071"/>
              <a:gd name="connsiteY14" fmla="*/ 513298 h 633294"/>
              <a:gd name="connsiteX15" fmla="*/ 1152830 w 2220071"/>
              <a:gd name="connsiteY15" fmla="*/ 475154 h 633294"/>
              <a:gd name="connsiteX16" fmla="*/ 1223953 w 2220071"/>
              <a:gd name="connsiteY16" fmla="*/ 466115 h 633294"/>
              <a:gd name="connsiteX17" fmla="*/ 1431759 w 2220071"/>
              <a:gd name="connsiteY17" fmla="*/ 447341 h 633294"/>
              <a:gd name="connsiteX18" fmla="*/ 1424607 w 2220071"/>
              <a:gd name="connsiteY18" fmla="*/ 461645 h 633294"/>
              <a:gd name="connsiteX19" fmla="*/ 1413481 w 2220071"/>
              <a:gd name="connsiteY19" fmla="*/ 460851 h 633294"/>
              <a:gd name="connsiteX20" fmla="*/ 1410303 w 2220071"/>
              <a:gd name="connsiteY20" fmla="*/ 451315 h 633294"/>
              <a:gd name="connsiteX21" fmla="*/ 1431759 w 2220071"/>
              <a:gd name="connsiteY21" fmla="*/ 447341 h 633294"/>
              <a:gd name="connsiteX22" fmla="*/ 1563440 w 2220071"/>
              <a:gd name="connsiteY22" fmla="*/ 353132 h 633294"/>
              <a:gd name="connsiteX23" fmla="*/ 1559986 w 2220071"/>
              <a:gd name="connsiteY23" fmla="*/ 362336 h 633294"/>
              <a:gd name="connsiteX24" fmla="*/ 1535066 w 2220071"/>
              <a:gd name="connsiteY24" fmla="*/ 371052 h 633294"/>
              <a:gd name="connsiteX25" fmla="*/ 1562085 w 2220071"/>
              <a:gd name="connsiteY25" fmla="*/ 351186 h 633294"/>
              <a:gd name="connsiteX26" fmla="*/ 1562642 w 2220071"/>
              <a:gd name="connsiteY26" fmla="*/ 351252 h 633294"/>
              <a:gd name="connsiteX27" fmla="*/ 1562880 w 2220071"/>
              <a:gd name="connsiteY27" fmla="*/ 351981 h 633294"/>
              <a:gd name="connsiteX28" fmla="*/ 1678802 w 2220071"/>
              <a:gd name="connsiteY28" fmla="*/ 325657 h 633294"/>
              <a:gd name="connsiteX29" fmla="*/ 1701947 w 2220071"/>
              <a:gd name="connsiteY29" fmla="*/ 327346 h 633294"/>
              <a:gd name="connsiteX30" fmla="*/ 1703536 w 2220071"/>
              <a:gd name="connsiteY30" fmla="*/ 336882 h 633294"/>
              <a:gd name="connsiteX31" fmla="*/ 1652677 w 2220071"/>
              <a:gd name="connsiteY31" fmla="*/ 342444 h 633294"/>
              <a:gd name="connsiteX32" fmla="*/ 1678802 w 2220071"/>
              <a:gd name="connsiteY32" fmla="*/ 325657 h 633294"/>
              <a:gd name="connsiteX33" fmla="*/ 1717840 w 2220071"/>
              <a:gd name="connsiteY33" fmla="*/ 228012 h 633294"/>
              <a:gd name="connsiteX34" fmla="*/ 1681285 w 2220071"/>
              <a:gd name="connsiteY34" fmla="*/ 244700 h 633294"/>
              <a:gd name="connsiteX35" fmla="*/ 1681286 w 2220071"/>
              <a:gd name="connsiteY35" fmla="*/ 244701 h 633294"/>
              <a:gd name="connsiteX36" fmla="*/ 1681285 w 2220071"/>
              <a:gd name="connsiteY36" fmla="*/ 244701 h 633294"/>
              <a:gd name="connsiteX37" fmla="*/ 1682368 w 2220071"/>
              <a:gd name="connsiteY37" fmla="*/ 247516 h 633294"/>
              <a:gd name="connsiteX38" fmla="*/ 1685258 w 2220071"/>
              <a:gd name="connsiteY38" fmla="*/ 255031 h 633294"/>
              <a:gd name="connsiteX39" fmla="*/ 1685259 w 2220071"/>
              <a:gd name="connsiteY39" fmla="*/ 255031 h 633294"/>
              <a:gd name="connsiteX40" fmla="*/ 1685335 w 2220071"/>
              <a:gd name="connsiteY40" fmla="*/ 255020 h 633294"/>
              <a:gd name="connsiteX41" fmla="*/ 1707212 w 2220071"/>
              <a:gd name="connsiteY41" fmla="*/ 251951 h 633294"/>
              <a:gd name="connsiteX42" fmla="*/ 1717789 w 2220071"/>
              <a:gd name="connsiteY42" fmla="*/ 228128 h 633294"/>
              <a:gd name="connsiteX43" fmla="*/ 1717841 w 2220071"/>
              <a:gd name="connsiteY43" fmla="*/ 228013 h 633294"/>
              <a:gd name="connsiteX44" fmla="*/ 1717839 w 2220071"/>
              <a:gd name="connsiteY44" fmla="*/ 228014 h 633294"/>
              <a:gd name="connsiteX45" fmla="*/ 1944322 w 2220071"/>
              <a:gd name="connsiteY45" fmla="*/ 211213 h 633294"/>
              <a:gd name="connsiteX46" fmla="*/ 1901409 w 2220071"/>
              <a:gd name="connsiteY46" fmla="*/ 225629 h 633294"/>
              <a:gd name="connsiteX47" fmla="*/ 1903793 w 2220071"/>
              <a:gd name="connsiteY47" fmla="*/ 234370 h 633294"/>
              <a:gd name="connsiteX48" fmla="*/ 1961804 w 2220071"/>
              <a:gd name="connsiteY48" fmla="*/ 217682 h 633294"/>
              <a:gd name="connsiteX49" fmla="*/ 1944322 w 2220071"/>
              <a:gd name="connsiteY49" fmla="*/ 211213 h 633294"/>
              <a:gd name="connsiteX50" fmla="*/ 2220071 w 2220071"/>
              <a:gd name="connsiteY50" fmla="*/ 169207 h 633294"/>
              <a:gd name="connsiteX51" fmla="*/ 2104844 w 2220071"/>
              <a:gd name="connsiteY51" fmla="*/ 200199 h 633294"/>
              <a:gd name="connsiteX52" fmla="*/ 2220071 w 2220071"/>
              <a:gd name="connsiteY52" fmla="*/ 169207 h 633294"/>
              <a:gd name="connsiteX53" fmla="*/ 2042066 w 2220071"/>
              <a:gd name="connsiteY53" fmla="*/ 168412 h 633294"/>
              <a:gd name="connsiteX54" fmla="*/ 1993591 w 2220071"/>
              <a:gd name="connsiteY54" fmla="*/ 204172 h 633294"/>
              <a:gd name="connsiteX55" fmla="*/ 1995975 w 2220071"/>
              <a:gd name="connsiteY55" fmla="*/ 214503 h 633294"/>
              <a:gd name="connsiteX56" fmla="*/ 2054780 w 2220071"/>
              <a:gd name="connsiteY56" fmla="*/ 204172 h 633294"/>
              <a:gd name="connsiteX57" fmla="*/ 2042066 w 2220071"/>
              <a:gd name="connsiteY57" fmla="*/ 168412 h 633294"/>
              <a:gd name="connsiteX58" fmla="*/ 241344 w 2220071"/>
              <a:gd name="connsiteY58" fmla="*/ 127089 h 633294"/>
              <a:gd name="connsiteX59" fmla="*/ 229424 w 2220071"/>
              <a:gd name="connsiteY59" fmla="*/ 131062 h 633294"/>
              <a:gd name="connsiteX60" fmla="*/ 231013 w 2220071"/>
              <a:gd name="connsiteY60" fmla="*/ 137420 h 633294"/>
              <a:gd name="connsiteX61" fmla="*/ 231808 w 2220071"/>
              <a:gd name="connsiteY61" fmla="*/ 137420 h 633294"/>
              <a:gd name="connsiteX62" fmla="*/ 252469 w 2220071"/>
              <a:gd name="connsiteY62" fmla="*/ 137420 h 633294"/>
              <a:gd name="connsiteX63" fmla="*/ 254059 w 2220071"/>
              <a:gd name="connsiteY63" fmla="*/ 131858 h 633294"/>
              <a:gd name="connsiteX64" fmla="*/ 242139 w 2220071"/>
              <a:gd name="connsiteY64" fmla="*/ 127089 h 633294"/>
              <a:gd name="connsiteX65" fmla="*/ 241706 w 2220071"/>
              <a:gd name="connsiteY65" fmla="*/ 127234 h 633294"/>
              <a:gd name="connsiteX66" fmla="*/ 1691616 w 2220071"/>
              <a:gd name="connsiteY66" fmla="*/ 88945 h 633294"/>
              <a:gd name="connsiteX67" fmla="*/ 1717046 w 2220071"/>
              <a:gd name="connsiteY67" fmla="*/ 120732 h 633294"/>
              <a:gd name="connsiteX68" fmla="*/ 1691616 w 2220071"/>
              <a:gd name="connsiteY68" fmla="*/ 88945 h 633294"/>
              <a:gd name="connsiteX69" fmla="*/ 254059 w 2220071"/>
              <a:gd name="connsiteY69" fmla="*/ 81793 h 633294"/>
              <a:gd name="connsiteX70" fmla="*/ 254129 w 2220071"/>
              <a:gd name="connsiteY70" fmla="*/ 81797 h 633294"/>
              <a:gd name="connsiteX71" fmla="*/ 254122 w 2220071"/>
              <a:gd name="connsiteY71" fmla="*/ 81801 h 633294"/>
              <a:gd name="connsiteX72" fmla="*/ 1939653 w 2220071"/>
              <a:gd name="connsiteY72" fmla="*/ 54166 h 633294"/>
              <a:gd name="connsiteX73" fmla="*/ 1957036 w 2220071"/>
              <a:gd name="connsiteY73" fmla="*/ 57953 h 633294"/>
              <a:gd name="connsiteX74" fmla="*/ 1910150 w 2220071"/>
              <a:gd name="connsiteY74" fmla="*/ 73051 h 633294"/>
              <a:gd name="connsiteX75" fmla="*/ 1939653 w 2220071"/>
              <a:gd name="connsiteY75" fmla="*/ 54166 h 633294"/>
              <a:gd name="connsiteX76" fmla="*/ 1355608 w 2220071"/>
              <a:gd name="connsiteY76" fmla="*/ 389 h 633294"/>
              <a:gd name="connsiteX77" fmla="*/ 1457189 w 2220071"/>
              <a:gd name="connsiteY77" fmla="*/ 14246 h 633294"/>
              <a:gd name="connsiteX78" fmla="*/ 1467520 w 2220071"/>
              <a:gd name="connsiteY78" fmla="*/ 48417 h 633294"/>
              <a:gd name="connsiteX79" fmla="*/ 1528709 w 2220071"/>
              <a:gd name="connsiteY79" fmla="*/ 5505 h 633294"/>
              <a:gd name="connsiteX80" fmla="*/ 1526325 w 2220071"/>
              <a:gd name="connsiteY80" fmla="*/ 32524 h 633294"/>
              <a:gd name="connsiteX81" fmla="*/ 1570032 w 2220071"/>
              <a:gd name="connsiteY81" fmla="*/ 22193 h 633294"/>
              <a:gd name="connsiteX82" fmla="*/ 1620096 w 2220071"/>
              <a:gd name="connsiteY82" fmla="*/ 7094 h 633294"/>
              <a:gd name="connsiteX83" fmla="*/ 1696384 w 2220071"/>
              <a:gd name="connsiteY83" fmla="*/ 46828 h 633294"/>
              <a:gd name="connsiteX84" fmla="*/ 1727376 w 2220071"/>
              <a:gd name="connsiteY84" fmla="*/ 61132 h 633294"/>
              <a:gd name="connsiteX85" fmla="*/ 1790155 w 2220071"/>
              <a:gd name="connsiteY85" fmla="*/ 36497 h 633294"/>
              <a:gd name="connsiteX86" fmla="*/ 1852934 w 2220071"/>
              <a:gd name="connsiteY86" fmla="*/ 22193 h 633294"/>
              <a:gd name="connsiteX87" fmla="*/ 1764726 w 2220071"/>
              <a:gd name="connsiteY87" fmla="*/ 100071 h 633294"/>
              <a:gd name="connsiteX88" fmla="*/ 1806049 w 2220071"/>
              <a:gd name="connsiteY88" fmla="*/ 95303 h 633294"/>
              <a:gd name="connsiteX89" fmla="*/ 1777441 w 2220071"/>
              <a:gd name="connsiteY89" fmla="*/ 129473 h 633294"/>
              <a:gd name="connsiteX90" fmla="*/ 1849756 w 2220071"/>
              <a:gd name="connsiteY90" fmla="*/ 103249 h 633294"/>
              <a:gd name="connsiteX91" fmla="*/ 1894257 w 2220071"/>
              <a:gd name="connsiteY91" fmla="*/ 88151 h 633294"/>
              <a:gd name="connsiteX92" fmla="*/ 1863265 w 2220071"/>
              <a:gd name="connsiteY92" fmla="*/ 107223 h 633294"/>
              <a:gd name="connsiteX93" fmla="*/ 1864854 w 2220071"/>
              <a:gd name="connsiteY93" fmla="*/ 114375 h 633294"/>
              <a:gd name="connsiteX94" fmla="*/ 1939553 w 2220071"/>
              <a:gd name="connsiteY94" fmla="*/ 107223 h 633294"/>
              <a:gd name="connsiteX95" fmla="*/ 1957830 w 2220071"/>
              <a:gd name="connsiteY95" fmla="*/ 142983 h 633294"/>
              <a:gd name="connsiteX96" fmla="*/ 2044450 w 2220071"/>
              <a:gd name="connsiteY96" fmla="*/ 149340 h 633294"/>
              <a:gd name="connsiteX97" fmla="*/ 2081799 w 2220071"/>
              <a:gd name="connsiteY97" fmla="*/ 133447 h 633294"/>
              <a:gd name="connsiteX98" fmla="*/ 2088157 w 2220071"/>
              <a:gd name="connsiteY98" fmla="*/ 203378 h 633294"/>
              <a:gd name="connsiteX99" fmla="*/ 2019020 w 2220071"/>
              <a:gd name="connsiteY99" fmla="*/ 230397 h 633294"/>
              <a:gd name="connsiteX100" fmla="*/ 1985644 w 2220071"/>
              <a:gd name="connsiteY100" fmla="*/ 245495 h 633294"/>
              <a:gd name="connsiteX101" fmla="*/ 1951473 w 2220071"/>
              <a:gd name="connsiteY101" fmla="*/ 250263 h 633294"/>
              <a:gd name="connsiteX102" fmla="*/ 1914124 w 2220071"/>
              <a:gd name="connsiteY102" fmla="*/ 259005 h 633294"/>
              <a:gd name="connsiteX103" fmla="*/ 1859292 w 2220071"/>
              <a:gd name="connsiteY103" fmla="*/ 288407 h 633294"/>
              <a:gd name="connsiteX104" fmla="*/ 1768699 w 2220071"/>
              <a:gd name="connsiteY104" fmla="*/ 317810 h 633294"/>
              <a:gd name="connsiteX105" fmla="*/ 1736912 w 2220071"/>
              <a:gd name="connsiteY105" fmla="*/ 324962 h 633294"/>
              <a:gd name="connsiteX106" fmla="*/ 1716251 w 2220071"/>
              <a:gd name="connsiteY106" fmla="*/ 277282 h 633294"/>
              <a:gd name="connsiteX107" fmla="*/ 1651883 w 2220071"/>
              <a:gd name="connsiteY107" fmla="*/ 314632 h 633294"/>
              <a:gd name="connsiteX108" fmla="*/ 1611355 w 2220071"/>
              <a:gd name="connsiteY108" fmla="*/ 326552 h 633294"/>
              <a:gd name="connsiteX109" fmla="*/ 1643936 w 2220071"/>
              <a:gd name="connsiteY109" fmla="*/ 363901 h 633294"/>
              <a:gd name="connsiteX110" fmla="*/ 1604997 w 2220071"/>
              <a:gd name="connsiteY110" fmla="*/ 376616 h 633294"/>
              <a:gd name="connsiteX111" fmla="*/ 1588905 w 2220071"/>
              <a:gd name="connsiteY111" fmla="*/ 354365 h 633294"/>
              <a:gd name="connsiteX112" fmla="*/ 1565041 w 2220071"/>
              <a:gd name="connsiteY112" fmla="*/ 351536 h 633294"/>
              <a:gd name="connsiteX113" fmla="*/ 1565263 w 2220071"/>
              <a:gd name="connsiteY113" fmla="*/ 351980 h 633294"/>
              <a:gd name="connsiteX114" fmla="*/ 1563440 w 2220071"/>
              <a:gd name="connsiteY114" fmla="*/ 353132 h 633294"/>
              <a:gd name="connsiteX115" fmla="*/ 1564081 w 2220071"/>
              <a:gd name="connsiteY115" fmla="*/ 351423 h 633294"/>
              <a:gd name="connsiteX116" fmla="*/ 1562642 w 2220071"/>
              <a:gd name="connsiteY116" fmla="*/ 351252 h 633294"/>
              <a:gd name="connsiteX117" fmla="*/ 1556622 w 2220071"/>
              <a:gd name="connsiteY117" fmla="*/ 332810 h 633294"/>
              <a:gd name="connsiteX118" fmla="*/ 1548576 w 2220071"/>
              <a:gd name="connsiteY118" fmla="*/ 308274 h 633294"/>
              <a:gd name="connsiteX119" fmla="*/ 1484207 w 2220071"/>
              <a:gd name="connsiteY119" fmla="*/ 375026 h 633294"/>
              <a:gd name="connsiteX120" fmla="*/ 1425402 w 2220071"/>
              <a:gd name="connsiteY120" fmla="*/ 398867 h 633294"/>
              <a:gd name="connsiteX121" fmla="*/ 1291897 w 2220071"/>
              <a:gd name="connsiteY121" fmla="*/ 437805 h 633294"/>
              <a:gd name="connsiteX122" fmla="*/ 1276799 w 2220071"/>
              <a:gd name="connsiteY122" fmla="*/ 444957 h 633294"/>
              <a:gd name="connsiteX123" fmla="*/ 1259316 w 2220071"/>
              <a:gd name="connsiteY123" fmla="*/ 446547 h 633294"/>
              <a:gd name="connsiteX124" fmla="*/ 1260835 w 2220071"/>
              <a:gd name="connsiteY124" fmla="*/ 430598 h 633294"/>
              <a:gd name="connsiteX125" fmla="*/ 1262495 w 2220071"/>
              <a:gd name="connsiteY125" fmla="*/ 430653 h 633294"/>
              <a:gd name="connsiteX126" fmla="*/ 1263396 w 2220071"/>
              <a:gd name="connsiteY126" fmla="*/ 428934 h 633294"/>
              <a:gd name="connsiteX127" fmla="*/ 1296467 w 2220071"/>
              <a:gd name="connsiteY127" fmla="*/ 416647 h 633294"/>
              <a:gd name="connsiteX128" fmla="*/ 1323684 w 2220071"/>
              <a:gd name="connsiteY128" fmla="*/ 386152 h 633294"/>
              <a:gd name="connsiteX129" fmla="*/ 1305407 w 2220071"/>
              <a:gd name="connsiteY129" fmla="*/ 384563 h 633294"/>
              <a:gd name="connsiteX130" fmla="*/ 1277693 w 2220071"/>
              <a:gd name="connsiteY130" fmla="*/ 401648 h 633294"/>
              <a:gd name="connsiteX131" fmla="*/ 1263396 w 2220071"/>
              <a:gd name="connsiteY131" fmla="*/ 428934 h 633294"/>
              <a:gd name="connsiteX132" fmla="*/ 1260905 w 2220071"/>
              <a:gd name="connsiteY132" fmla="*/ 429859 h 633294"/>
              <a:gd name="connsiteX133" fmla="*/ 1260835 w 2220071"/>
              <a:gd name="connsiteY133" fmla="*/ 430598 h 633294"/>
              <a:gd name="connsiteX134" fmla="*/ 1241536 w 2220071"/>
              <a:gd name="connsiteY134" fmla="*/ 429958 h 633294"/>
              <a:gd name="connsiteX135" fmla="*/ 1221172 w 2220071"/>
              <a:gd name="connsiteY135" fmla="*/ 432243 h 633294"/>
              <a:gd name="connsiteX136" fmla="*/ 1080515 w 2220071"/>
              <a:gd name="connsiteY136" fmla="*/ 474360 h 633294"/>
              <a:gd name="connsiteX137" fmla="*/ 1099587 w 2220071"/>
              <a:gd name="connsiteY137" fmla="*/ 490254 h 633294"/>
              <a:gd name="connsiteX138" fmla="*/ 1081310 w 2220071"/>
              <a:gd name="connsiteY138" fmla="*/ 511710 h 633294"/>
              <a:gd name="connsiteX139" fmla="*/ 1090051 w 2220071"/>
              <a:gd name="connsiteY139" fmla="*/ 537934 h 633294"/>
              <a:gd name="connsiteX140" fmla="*/ 1076542 w 2220071"/>
              <a:gd name="connsiteY140" fmla="*/ 546675 h 633294"/>
              <a:gd name="connsiteX141" fmla="*/ 939859 w 2220071"/>
              <a:gd name="connsiteY141" fmla="*/ 587998 h 633294"/>
              <a:gd name="connsiteX142" fmla="*/ 846882 w 2220071"/>
              <a:gd name="connsiteY142" fmla="*/ 599918 h 633294"/>
              <a:gd name="connsiteX143" fmla="*/ 764237 w 2220071"/>
              <a:gd name="connsiteY143" fmla="*/ 596739 h 633294"/>
              <a:gd name="connsiteX144" fmla="*/ 757879 w 2220071"/>
              <a:gd name="connsiteY144" fmla="*/ 626937 h 633294"/>
              <a:gd name="connsiteX145" fmla="*/ 749933 w 2220071"/>
              <a:gd name="connsiteY145" fmla="*/ 633294 h 633294"/>
              <a:gd name="connsiteX146" fmla="*/ 723708 w 2220071"/>
              <a:gd name="connsiteY146" fmla="*/ 607865 h 633294"/>
              <a:gd name="connsiteX147" fmla="*/ 689538 w 2220071"/>
              <a:gd name="connsiteY147" fmla="*/ 630115 h 633294"/>
              <a:gd name="connsiteX148" fmla="*/ 674439 w 2220071"/>
              <a:gd name="connsiteY148" fmla="*/ 618195 h 633294"/>
              <a:gd name="connsiteX149" fmla="*/ 649009 w 2220071"/>
              <a:gd name="connsiteY149" fmla="*/ 615017 h 633294"/>
              <a:gd name="connsiteX150" fmla="*/ 604508 w 2220071"/>
              <a:gd name="connsiteY150" fmla="*/ 626142 h 633294"/>
              <a:gd name="connsiteX151" fmla="*/ 436833 w 2220071"/>
              <a:gd name="connsiteY151" fmla="*/ 600713 h 633294"/>
              <a:gd name="connsiteX152" fmla="*/ 394715 w 2220071"/>
              <a:gd name="connsiteY152" fmla="*/ 570515 h 633294"/>
              <a:gd name="connsiteX153" fmla="*/ 324784 w 2220071"/>
              <a:gd name="connsiteY153" fmla="*/ 514094 h 633294"/>
              <a:gd name="connsiteX154" fmla="*/ 296971 w 2220071"/>
              <a:gd name="connsiteY154" fmla="*/ 480718 h 633294"/>
              <a:gd name="connsiteX155" fmla="*/ 229424 w 2220071"/>
              <a:gd name="connsiteY155" fmla="*/ 421912 h 633294"/>
              <a:gd name="connsiteX156" fmla="*/ 189690 w 2220071"/>
              <a:gd name="connsiteY156" fmla="*/ 416349 h 633294"/>
              <a:gd name="connsiteX157" fmla="*/ 94330 w 2220071"/>
              <a:gd name="connsiteY157" fmla="*/ 357544 h 633294"/>
              <a:gd name="connsiteX158" fmla="*/ 27578 w 2220071"/>
              <a:gd name="connsiteY158" fmla="*/ 303506 h 633294"/>
              <a:gd name="connsiteX159" fmla="*/ 23604 w 2220071"/>
              <a:gd name="connsiteY159" fmla="*/ 287613 h 633294"/>
              <a:gd name="connsiteX160" fmla="*/ 2148 w 2220071"/>
              <a:gd name="connsiteY160" fmla="*/ 247085 h 633294"/>
              <a:gd name="connsiteX161" fmla="*/ 29962 w 2220071"/>
              <a:gd name="connsiteY161" fmla="*/ 203378 h 633294"/>
              <a:gd name="connsiteX162" fmla="*/ 54597 w 2220071"/>
              <a:gd name="connsiteY162" fmla="*/ 204172 h 633294"/>
              <a:gd name="connsiteX163" fmla="*/ 57775 w 2220071"/>
              <a:gd name="connsiteY163" fmla="*/ 197020 h 633294"/>
              <a:gd name="connsiteX164" fmla="*/ 15658 w 2220071"/>
              <a:gd name="connsiteY164" fmla="*/ 170002 h 633294"/>
              <a:gd name="connsiteX165" fmla="*/ 31551 w 2220071"/>
              <a:gd name="connsiteY165" fmla="*/ 130268 h 633294"/>
              <a:gd name="connsiteX166" fmla="*/ 77642 w 2220071"/>
              <a:gd name="connsiteY166" fmla="*/ 158876 h 633294"/>
              <a:gd name="connsiteX167" fmla="*/ 149162 w 2220071"/>
              <a:gd name="connsiteY167" fmla="*/ 142983 h 633294"/>
              <a:gd name="connsiteX168" fmla="*/ 67311 w 2220071"/>
              <a:gd name="connsiteY168" fmla="*/ 119143 h 633294"/>
              <a:gd name="connsiteX169" fmla="*/ 50623 w 2220071"/>
              <a:gd name="connsiteY169" fmla="*/ 75436 h 633294"/>
              <a:gd name="connsiteX170" fmla="*/ 141216 w 2220071"/>
              <a:gd name="connsiteY170" fmla="*/ 65105 h 633294"/>
              <a:gd name="connsiteX171" fmla="*/ 147573 w 2220071"/>
              <a:gd name="connsiteY171" fmla="*/ 91329 h 633294"/>
              <a:gd name="connsiteX172" fmla="*/ 219093 w 2220071"/>
              <a:gd name="connsiteY172" fmla="*/ 80204 h 633294"/>
              <a:gd name="connsiteX173" fmla="*/ 251550 w 2220071"/>
              <a:gd name="connsiteY173" fmla="*/ 83155 h 633294"/>
              <a:gd name="connsiteX174" fmla="*/ 225451 w 2220071"/>
              <a:gd name="connsiteY174" fmla="*/ 96891 h 633294"/>
              <a:gd name="connsiteX175" fmla="*/ 225924 w 2220071"/>
              <a:gd name="connsiteY175" fmla="*/ 98191 h 633294"/>
              <a:gd name="connsiteX176" fmla="*/ 223861 w 2220071"/>
              <a:gd name="connsiteY176" fmla="*/ 99276 h 633294"/>
              <a:gd name="connsiteX177" fmla="*/ 227040 w 2220071"/>
              <a:gd name="connsiteY177" fmla="*/ 108017 h 633294"/>
              <a:gd name="connsiteX178" fmla="*/ 291408 w 2220071"/>
              <a:gd name="connsiteY178" fmla="*/ 86561 h 633294"/>
              <a:gd name="connsiteX179" fmla="*/ 289194 w 2220071"/>
              <a:gd name="connsiteY179" fmla="*/ 86278 h 633294"/>
              <a:gd name="connsiteX180" fmla="*/ 292998 w 2220071"/>
              <a:gd name="connsiteY180" fmla="*/ 84177 h 633294"/>
              <a:gd name="connsiteX181" fmla="*/ 254129 w 2220071"/>
              <a:gd name="connsiteY181" fmla="*/ 81797 h 633294"/>
              <a:gd name="connsiteX182" fmla="*/ 255648 w 2220071"/>
              <a:gd name="connsiteY182" fmla="*/ 80998 h 633294"/>
              <a:gd name="connsiteX183" fmla="*/ 254059 w 2220071"/>
              <a:gd name="connsiteY183" fmla="*/ 81793 h 633294"/>
              <a:gd name="connsiteX184" fmla="*/ 271541 w 2220071"/>
              <a:gd name="connsiteY184" fmla="*/ 50801 h 633294"/>
              <a:gd name="connsiteX185" fmla="*/ 715762 w 2220071"/>
              <a:gd name="connsiteY185" fmla="*/ 8684 h 633294"/>
              <a:gd name="connsiteX186" fmla="*/ 877080 w 2220071"/>
              <a:gd name="connsiteY186" fmla="*/ 11862 h 633294"/>
              <a:gd name="connsiteX187" fmla="*/ 934296 w 2220071"/>
              <a:gd name="connsiteY187" fmla="*/ 12657 h 633294"/>
              <a:gd name="connsiteX188" fmla="*/ 991512 w 2220071"/>
              <a:gd name="connsiteY188" fmla="*/ 24577 h 633294"/>
              <a:gd name="connsiteX189" fmla="*/ 1015352 w 2220071"/>
              <a:gd name="connsiteY189" fmla="*/ 11862 h 633294"/>
              <a:gd name="connsiteX190" fmla="*/ 1020915 w 2220071"/>
              <a:gd name="connsiteY190" fmla="*/ 11862 h 633294"/>
              <a:gd name="connsiteX191" fmla="*/ 1078926 w 2220071"/>
              <a:gd name="connsiteY191" fmla="*/ 11068 h 633294"/>
              <a:gd name="connsiteX192" fmla="*/ 1086873 w 2220071"/>
              <a:gd name="connsiteY192" fmla="*/ 9478 h 633294"/>
              <a:gd name="connsiteX193" fmla="*/ 1300639 w 2220071"/>
              <a:gd name="connsiteY193" fmla="*/ 8684 h 633294"/>
              <a:gd name="connsiteX194" fmla="*/ 1321300 w 2220071"/>
              <a:gd name="connsiteY194" fmla="*/ 7889 h 633294"/>
              <a:gd name="connsiteX195" fmla="*/ 1355608 w 2220071"/>
              <a:gd name="connsiteY195" fmla="*/ 389 h 63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2220071" h="633294">
                <a:moveTo>
                  <a:pt x="1341167" y="493432"/>
                </a:moveTo>
                <a:cubicBezTo>
                  <a:pt x="1333220" y="529192"/>
                  <a:pt x="1333220" y="529192"/>
                  <a:pt x="1299844" y="520451"/>
                </a:cubicBezTo>
                <a:cubicBezTo>
                  <a:pt x="1308585" y="502968"/>
                  <a:pt x="1324479" y="498995"/>
                  <a:pt x="1341167" y="493432"/>
                </a:cubicBezTo>
                <a:close/>
                <a:moveTo>
                  <a:pt x="1180644" y="481512"/>
                </a:moveTo>
                <a:cubicBezTo>
                  <a:pt x="1164750" y="488664"/>
                  <a:pt x="1148062" y="495816"/>
                  <a:pt x="1130580" y="503762"/>
                </a:cubicBezTo>
                <a:cubicBezTo>
                  <a:pt x="1153625" y="524424"/>
                  <a:pt x="1153625" y="524424"/>
                  <a:pt x="1183823" y="490253"/>
                </a:cubicBezTo>
                <a:cubicBezTo>
                  <a:pt x="1183028" y="487074"/>
                  <a:pt x="1181438" y="484690"/>
                  <a:pt x="1180644" y="481512"/>
                </a:cubicBezTo>
                <a:close/>
                <a:moveTo>
                  <a:pt x="1223953" y="466115"/>
                </a:moveTo>
                <a:cubicBezTo>
                  <a:pt x="1247793" y="467009"/>
                  <a:pt x="1269646" y="471579"/>
                  <a:pt x="1283156" y="479128"/>
                </a:cubicBezTo>
                <a:cubicBezTo>
                  <a:pt x="1276799" y="494226"/>
                  <a:pt x="1272825" y="507736"/>
                  <a:pt x="1266468" y="518861"/>
                </a:cubicBezTo>
                <a:cubicBezTo>
                  <a:pt x="1261700" y="526808"/>
                  <a:pt x="1254548" y="534754"/>
                  <a:pt x="1246601" y="538728"/>
                </a:cubicBezTo>
                <a:cubicBezTo>
                  <a:pt x="1239449" y="542701"/>
                  <a:pt x="1229119" y="541112"/>
                  <a:pt x="1220377" y="542701"/>
                </a:cubicBezTo>
                <a:cubicBezTo>
                  <a:pt x="1219583" y="533960"/>
                  <a:pt x="1218788" y="526013"/>
                  <a:pt x="1217198" y="514093"/>
                </a:cubicBezTo>
                <a:cubicBezTo>
                  <a:pt x="1205278" y="519656"/>
                  <a:pt x="1192564" y="524424"/>
                  <a:pt x="1180644" y="529986"/>
                </a:cubicBezTo>
                <a:cubicBezTo>
                  <a:pt x="1144089" y="547469"/>
                  <a:pt x="1132169" y="545085"/>
                  <a:pt x="1105150" y="513298"/>
                </a:cubicBezTo>
                <a:cubicBezTo>
                  <a:pt x="1108329" y="484690"/>
                  <a:pt x="1133758" y="482306"/>
                  <a:pt x="1152830" y="475154"/>
                </a:cubicBezTo>
                <a:cubicBezTo>
                  <a:pt x="1174286" y="468002"/>
                  <a:pt x="1200113" y="465221"/>
                  <a:pt x="1223953" y="466115"/>
                </a:cubicBezTo>
                <a:close/>
                <a:moveTo>
                  <a:pt x="1431759" y="447341"/>
                </a:moveTo>
                <a:cubicBezTo>
                  <a:pt x="1440500" y="449725"/>
                  <a:pt x="1436527" y="460056"/>
                  <a:pt x="1424607" y="461645"/>
                </a:cubicBezTo>
                <a:cubicBezTo>
                  <a:pt x="1420634" y="462440"/>
                  <a:pt x="1417455" y="460851"/>
                  <a:pt x="1413481" y="460851"/>
                </a:cubicBezTo>
                <a:cubicBezTo>
                  <a:pt x="1411892" y="457672"/>
                  <a:pt x="1411097" y="454493"/>
                  <a:pt x="1410303" y="451315"/>
                </a:cubicBezTo>
                <a:cubicBezTo>
                  <a:pt x="1417455" y="449725"/>
                  <a:pt x="1425401" y="445752"/>
                  <a:pt x="1431759" y="447341"/>
                </a:cubicBezTo>
                <a:close/>
                <a:moveTo>
                  <a:pt x="1563440" y="353132"/>
                </a:moveTo>
                <a:lnTo>
                  <a:pt x="1559986" y="362336"/>
                </a:lnTo>
                <a:cubicBezTo>
                  <a:pt x="1555927" y="371052"/>
                  <a:pt x="1551755" y="371052"/>
                  <a:pt x="1535066" y="371052"/>
                </a:cubicBezTo>
                <a:close/>
                <a:moveTo>
                  <a:pt x="1562085" y="351186"/>
                </a:moveTo>
                <a:lnTo>
                  <a:pt x="1562642" y="351252"/>
                </a:lnTo>
                <a:lnTo>
                  <a:pt x="1562880" y="351981"/>
                </a:lnTo>
                <a:close/>
                <a:moveTo>
                  <a:pt x="1678802" y="325657"/>
                </a:moveTo>
                <a:cubicBezTo>
                  <a:pt x="1686848" y="324167"/>
                  <a:pt x="1694398" y="325756"/>
                  <a:pt x="1701947" y="327346"/>
                </a:cubicBezTo>
                <a:cubicBezTo>
                  <a:pt x="1702741" y="331319"/>
                  <a:pt x="1702741" y="333703"/>
                  <a:pt x="1703536" y="336882"/>
                </a:cubicBezTo>
                <a:cubicBezTo>
                  <a:pt x="1689232" y="338471"/>
                  <a:pt x="1675722" y="340060"/>
                  <a:pt x="1652677" y="342444"/>
                </a:cubicBezTo>
                <a:cubicBezTo>
                  <a:pt x="1662213" y="331716"/>
                  <a:pt x="1670756" y="327147"/>
                  <a:pt x="1678802" y="325657"/>
                </a:cubicBezTo>
                <a:close/>
                <a:moveTo>
                  <a:pt x="1717840" y="228012"/>
                </a:moveTo>
                <a:cubicBezTo>
                  <a:pt x="1705125" y="233575"/>
                  <a:pt x="1693205" y="239137"/>
                  <a:pt x="1681285" y="244700"/>
                </a:cubicBezTo>
                <a:lnTo>
                  <a:pt x="1681286" y="244701"/>
                </a:lnTo>
                <a:lnTo>
                  <a:pt x="1681285" y="244701"/>
                </a:lnTo>
                <a:lnTo>
                  <a:pt x="1682368" y="247516"/>
                </a:lnTo>
                <a:lnTo>
                  <a:pt x="1685258" y="255031"/>
                </a:lnTo>
                <a:lnTo>
                  <a:pt x="1685259" y="255031"/>
                </a:lnTo>
                <a:lnTo>
                  <a:pt x="1685335" y="255020"/>
                </a:lnTo>
                <a:lnTo>
                  <a:pt x="1707212" y="251951"/>
                </a:lnTo>
                <a:lnTo>
                  <a:pt x="1717789" y="228128"/>
                </a:lnTo>
                <a:lnTo>
                  <a:pt x="1717841" y="228013"/>
                </a:lnTo>
                <a:lnTo>
                  <a:pt x="1717839" y="228014"/>
                </a:lnTo>
                <a:close/>
                <a:moveTo>
                  <a:pt x="1944322" y="211213"/>
                </a:moveTo>
                <a:cubicBezTo>
                  <a:pt x="1928230" y="209536"/>
                  <a:pt x="1915713" y="220265"/>
                  <a:pt x="1901409" y="225629"/>
                </a:cubicBezTo>
                <a:cubicBezTo>
                  <a:pt x="1902204" y="228807"/>
                  <a:pt x="1902999" y="231191"/>
                  <a:pt x="1903793" y="234370"/>
                </a:cubicBezTo>
                <a:cubicBezTo>
                  <a:pt x="1923660" y="228807"/>
                  <a:pt x="1942732" y="223245"/>
                  <a:pt x="1961804" y="217682"/>
                </a:cubicBezTo>
                <a:cubicBezTo>
                  <a:pt x="1955447" y="213709"/>
                  <a:pt x="1949686" y="211771"/>
                  <a:pt x="1944322" y="211213"/>
                </a:cubicBezTo>
                <a:close/>
                <a:moveTo>
                  <a:pt x="2220071" y="169207"/>
                </a:moveTo>
                <a:cubicBezTo>
                  <a:pt x="2185106" y="193047"/>
                  <a:pt x="2149346" y="212914"/>
                  <a:pt x="2104844" y="200199"/>
                </a:cubicBezTo>
                <a:cubicBezTo>
                  <a:pt x="2142989" y="189868"/>
                  <a:pt x="2181927" y="179538"/>
                  <a:pt x="2220071" y="169207"/>
                </a:cubicBezTo>
                <a:close/>
                <a:moveTo>
                  <a:pt x="2042066" y="168412"/>
                </a:moveTo>
                <a:cubicBezTo>
                  <a:pt x="2022993" y="182716"/>
                  <a:pt x="2008690" y="193842"/>
                  <a:pt x="1993591" y="204172"/>
                </a:cubicBezTo>
                <a:cubicBezTo>
                  <a:pt x="1994386" y="207351"/>
                  <a:pt x="1995180" y="211324"/>
                  <a:pt x="1995975" y="214503"/>
                </a:cubicBezTo>
                <a:cubicBezTo>
                  <a:pt x="2014252" y="211324"/>
                  <a:pt x="2032530" y="208146"/>
                  <a:pt x="2054780" y="204172"/>
                </a:cubicBezTo>
                <a:cubicBezTo>
                  <a:pt x="2049217" y="189074"/>
                  <a:pt x="2046039" y="178743"/>
                  <a:pt x="2042066" y="168412"/>
                </a:cubicBezTo>
                <a:close/>
                <a:moveTo>
                  <a:pt x="241344" y="127089"/>
                </a:moveTo>
                <a:cubicBezTo>
                  <a:pt x="237371" y="127089"/>
                  <a:pt x="233397" y="129473"/>
                  <a:pt x="229424" y="131062"/>
                </a:cubicBezTo>
                <a:cubicBezTo>
                  <a:pt x="230219" y="133446"/>
                  <a:pt x="230219" y="135036"/>
                  <a:pt x="231013" y="137420"/>
                </a:cubicBezTo>
                <a:lnTo>
                  <a:pt x="231808" y="137420"/>
                </a:lnTo>
                <a:cubicBezTo>
                  <a:pt x="238165" y="137420"/>
                  <a:pt x="245317" y="137420"/>
                  <a:pt x="252469" y="137420"/>
                </a:cubicBezTo>
                <a:cubicBezTo>
                  <a:pt x="253264" y="135831"/>
                  <a:pt x="253264" y="133447"/>
                  <a:pt x="254059" y="131858"/>
                </a:cubicBezTo>
                <a:cubicBezTo>
                  <a:pt x="250085" y="130268"/>
                  <a:pt x="246112" y="127884"/>
                  <a:pt x="242139" y="127089"/>
                </a:cubicBezTo>
                <a:lnTo>
                  <a:pt x="241706" y="127234"/>
                </a:lnTo>
                <a:close/>
                <a:moveTo>
                  <a:pt x="1691616" y="88945"/>
                </a:moveTo>
                <a:cubicBezTo>
                  <a:pt x="1687643" y="112785"/>
                  <a:pt x="1693206" y="124705"/>
                  <a:pt x="1717046" y="120732"/>
                </a:cubicBezTo>
                <a:cubicBezTo>
                  <a:pt x="1725787" y="97687"/>
                  <a:pt x="1720224" y="86561"/>
                  <a:pt x="1691616" y="88945"/>
                </a:cubicBezTo>
                <a:close/>
                <a:moveTo>
                  <a:pt x="254059" y="81793"/>
                </a:moveTo>
                <a:lnTo>
                  <a:pt x="254129" y="81797"/>
                </a:lnTo>
                <a:lnTo>
                  <a:pt x="254122" y="81801"/>
                </a:lnTo>
                <a:close/>
                <a:moveTo>
                  <a:pt x="1939653" y="54166"/>
                </a:moveTo>
                <a:cubicBezTo>
                  <a:pt x="1944570" y="54228"/>
                  <a:pt x="1950281" y="55370"/>
                  <a:pt x="1957036" y="57953"/>
                </a:cubicBezTo>
                <a:cubicBezTo>
                  <a:pt x="1935580" y="65105"/>
                  <a:pt x="1922865" y="69078"/>
                  <a:pt x="1910150" y="73051"/>
                </a:cubicBezTo>
                <a:cubicBezTo>
                  <a:pt x="1917302" y="63515"/>
                  <a:pt x="1924901" y="53979"/>
                  <a:pt x="1939653" y="54166"/>
                </a:cubicBezTo>
                <a:close/>
                <a:moveTo>
                  <a:pt x="1355608" y="389"/>
                </a:moveTo>
                <a:cubicBezTo>
                  <a:pt x="1389692" y="-2144"/>
                  <a:pt x="1423217" y="8287"/>
                  <a:pt x="1457189" y="14246"/>
                </a:cubicBezTo>
                <a:cubicBezTo>
                  <a:pt x="1459573" y="22193"/>
                  <a:pt x="1461957" y="30934"/>
                  <a:pt x="1467520" y="48417"/>
                </a:cubicBezTo>
                <a:cubicBezTo>
                  <a:pt x="1480234" y="17425"/>
                  <a:pt x="1500895" y="8684"/>
                  <a:pt x="1528709" y="5505"/>
                </a:cubicBezTo>
                <a:cubicBezTo>
                  <a:pt x="1527914" y="15041"/>
                  <a:pt x="1527120" y="22988"/>
                  <a:pt x="1526325" y="32524"/>
                </a:cubicBezTo>
                <a:cubicBezTo>
                  <a:pt x="1543808" y="46828"/>
                  <a:pt x="1563674" y="35702"/>
                  <a:pt x="1570032" y="22193"/>
                </a:cubicBezTo>
                <a:cubicBezTo>
                  <a:pt x="1582747" y="-7210"/>
                  <a:pt x="1604202" y="1532"/>
                  <a:pt x="1620096" y="7094"/>
                </a:cubicBezTo>
                <a:cubicBezTo>
                  <a:pt x="1647115" y="16630"/>
                  <a:pt x="1670955" y="33318"/>
                  <a:pt x="1696384" y="46828"/>
                </a:cubicBezTo>
                <a:cubicBezTo>
                  <a:pt x="1706715" y="52391"/>
                  <a:pt x="1718635" y="63516"/>
                  <a:pt x="1727376" y="61132"/>
                </a:cubicBezTo>
                <a:cubicBezTo>
                  <a:pt x="1749627" y="56364"/>
                  <a:pt x="1778235" y="51596"/>
                  <a:pt x="1790155" y="36497"/>
                </a:cubicBezTo>
                <a:cubicBezTo>
                  <a:pt x="1810022" y="9478"/>
                  <a:pt x="1828299" y="9478"/>
                  <a:pt x="1852934" y="22193"/>
                </a:cubicBezTo>
                <a:cubicBezTo>
                  <a:pt x="1845782" y="73847"/>
                  <a:pt x="1797308" y="76231"/>
                  <a:pt x="1764726" y="100071"/>
                </a:cubicBezTo>
                <a:cubicBezTo>
                  <a:pt x="1778235" y="98481"/>
                  <a:pt x="1791745" y="96892"/>
                  <a:pt x="1806049" y="95303"/>
                </a:cubicBezTo>
                <a:cubicBezTo>
                  <a:pt x="1813201" y="120732"/>
                  <a:pt x="1788566" y="119143"/>
                  <a:pt x="1777441" y="129473"/>
                </a:cubicBezTo>
                <a:cubicBezTo>
                  <a:pt x="1825121" y="145367"/>
                  <a:pt x="1825915" y="145367"/>
                  <a:pt x="1849756" y="103249"/>
                </a:cubicBezTo>
                <a:cubicBezTo>
                  <a:pt x="1858497" y="88151"/>
                  <a:pt x="1870417" y="84177"/>
                  <a:pt x="1894257" y="88151"/>
                </a:cubicBezTo>
                <a:cubicBezTo>
                  <a:pt x="1879953" y="96892"/>
                  <a:pt x="1871212" y="102455"/>
                  <a:pt x="1863265" y="107223"/>
                </a:cubicBezTo>
                <a:cubicBezTo>
                  <a:pt x="1864060" y="109607"/>
                  <a:pt x="1864060" y="111991"/>
                  <a:pt x="1864854" y="114375"/>
                </a:cubicBezTo>
                <a:cubicBezTo>
                  <a:pt x="1888695" y="111991"/>
                  <a:pt x="1913329" y="109607"/>
                  <a:pt x="1939553" y="107223"/>
                </a:cubicBezTo>
                <a:cubicBezTo>
                  <a:pt x="1945116" y="119143"/>
                  <a:pt x="1951473" y="131063"/>
                  <a:pt x="1957830" y="142983"/>
                </a:cubicBezTo>
                <a:cubicBezTo>
                  <a:pt x="1985644" y="151724"/>
                  <a:pt x="2017431" y="113580"/>
                  <a:pt x="2044450" y="149340"/>
                </a:cubicBezTo>
                <a:cubicBezTo>
                  <a:pt x="2054780" y="144572"/>
                  <a:pt x="2065906" y="139804"/>
                  <a:pt x="2081799" y="133447"/>
                </a:cubicBezTo>
                <a:cubicBezTo>
                  <a:pt x="2069879" y="166823"/>
                  <a:pt x="2069879" y="166823"/>
                  <a:pt x="2088157" y="203378"/>
                </a:cubicBezTo>
                <a:cubicBezTo>
                  <a:pt x="2071469" y="227218"/>
                  <a:pt x="2043655" y="228807"/>
                  <a:pt x="2019020" y="230397"/>
                </a:cubicBezTo>
                <a:cubicBezTo>
                  <a:pt x="2003922" y="231191"/>
                  <a:pt x="1993591" y="228807"/>
                  <a:pt x="1985644" y="245495"/>
                </a:cubicBezTo>
                <a:cubicBezTo>
                  <a:pt x="1977697" y="262183"/>
                  <a:pt x="1964983" y="258210"/>
                  <a:pt x="1951473" y="250263"/>
                </a:cubicBezTo>
                <a:cubicBezTo>
                  <a:pt x="1926839" y="235165"/>
                  <a:pt x="1926044" y="235959"/>
                  <a:pt x="1914124" y="259005"/>
                </a:cubicBezTo>
                <a:cubicBezTo>
                  <a:pt x="1902999" y="282050"/>
                  <a:pt x="1881542" y="289997"/>
                  <a:pt x="1859292" y="288407"/>
                </a:cubicBezTo>
                <a:cubicBezTo>
                  <a:pt x="1823532" y="285229"/>
                  <a:pt x="1794923" y="292381"/>
                  <a:pt x="1768699" y="317810"/>
                </a:cubicBezTo>
                <a:cubicBezTo>
                  <a:pt x="1761547" y="324962"/>
                  <a:pt x="1746449" y="323373"/>
                  <a:pt x="1736912" y="324962"/>
                </a:cubicBezTo>
                <a:cubicBezTo>
                  <a:pt x="1721814" y="309069"/>
                  <a:pt x="1748832" y="281255"/>
                  <a:pt x="1716251" y="277282"/>
                </a:cubicBezTo>
                <a:cubicBezTo>
                  <a:pt x="1701947" y="301122"/>
                  <a:pt x="1687643" y="324168"/>
                  <a:pt x="1651883" y="314632"/>
                </a:cubicBezTo>
                <a:cubicBezTo>
                  <a:pt x="1642347" y="312248"/>
                  <a:pt x="1629632" y="320989"/>
                  <a:pt x="1611355" y="326552"/>
                </a:cubicBezTo>
                <a:cubicBezTo>
                  <a:pt x="1628043" y="338472"/>
                  <a:pt x="1654267" y="335293"/>
                  <a:pt x="1643936" y="363901"/>
                </a:cubicBezTo>
                <a:cubicBezTo>
                  <a:pt x="1633605" y="367080"/>
                  <a:pt x="1620891" y="371053"/>
                  <a:pt x="1604997" y="376616"/>
                </a:cubicBezTo>
                <a:cubicBezTo>
                  <a:pt x="1603805" y="361120"/>
                  <a:pt x="1597249" y="356153"/>
                  <a:pt x="1588905" y="354365"/>
                </a:cubicBezTo>
                <a:lnTo>
                  <a:pt x="1565041" y="351536"/>
                </a:lnTo>
                <a:lnTo>
                  <a:pt x="1565263" y="351980"/>
                </a:lnTo>
                <a:lnTo>
                  <a:pt x="1563440" y="353132"/>
                </a:lnTo>
                <a:lnTo>
                  <a:pt x="1564081" y="351423"/>
                </a:lnTo>
                <a:lnTo>
                  <a:pt x="1562642" y="351252"/>
                </a:lnTo>
                <a:lnTo>
                  <a:pt x="1556622" y="332810"/>
                </a:lnTo>
                <a:cubicBezTo>
                  <a:pt x="1554338" y="325757"/>
                  <a:pt x="1551755" y="317810"/>
                  <a:pt x="1548576" y="308274"/>
                </a:cubicBezTo>
                <a:cubicBezTo>
                  <a:pt x="1523146" y="334498"/>
                  <a:pt x="1504074" y="355160"/>
                  <a:pt x="1484207" y="375026"/>
                </a:cubicBezTo>
                <a:cubicBezTo>
                  <a:pt x="1468314" y="390125"/>
                  <a:pt x="1451626" y="400456"/>
                  <a:pt x="1425402" y="398867"/>
                </a:cubicBezTo>
                <a:cubicBezTo>
                  <a:pt x="1377722" y="396483"/>
                  <a:pt x="1330042" y="403635"/>
                  <a:pt x="1291897" y="437805"/>
                </a:cubicBezTo>
                <a:cubicBezTo>
                  <a:pt x="1287924" y="440984"/>
                  <a:pt x="1282361" y="443368"/>
                  <a:pt x="1276799" y="444957"/>
                </a:cubicBezTo>
                <a:cubicBezTo>
                  <a:pt x="1271236" y="446547"/>
                  <a:pt x="1265673" y="445752"/>
                  <a:pt x="1259316" y="446547"/>
                </a:cubicBezTo>
                <a:lnTo>
                  <a:pt x="1260835" y="430598"/>
                </a:lnTo>
                <a:lnTo>
                  <a:pt x="1262495" y="430653"/>
                </a:lnTo>
                <a:lnTo>
                  <a:pt x="1263396" y="428934"/>
                </a:lnTo>
                <a:lnTo>
                  <a:pt x="1296467" y="416647"/>
                </a:lnTo>
                <a:cubicBezTo>
                  <a:pt x="1307394" y="410389"/>
                  <a:pt x="1316930" y="401251"/>
                  <a:pt x="1323684" y="386152"/>
                </a:cubicBezTo>
                <a:cubicBezTo>
                  <a:pt x="1315737" y="385357"/>
                  <a:pt x="1310175" y="383768"/>
                  <a:pt x="1305407" y="384563"/>
                </a:cubicBezTo>
                <a:cubicBezTo>
                  <a:pt x="1292295" y="386550"/>
                  <a:pt x="1283951" y="393106"/>
                  <a:pt x="1277693" y="401648"/>
                </a:cubicBezTo>
                <a:lnTo>
                  <a:pt x="1263396" y="428934"/>
                </a:lnTo>
                <a:lnTo>
                  <a:pt x="1260905" y="429859"/>
                </a:lnTo>
                <a:lnTo>
                  <a:pt x="1260835" y="430598"/>
                </a:lnTo>
                <a:lnTo>
                  <a:pt x="1241536" y="429958"/>
                </a:lnTo>
                <a:cubicBezTo>
                  <a:pt x="1234483" y="429859"/>
                  <a:pt x="1227530" y="430256"/>
                  <a:pt x="1221172" y="432243"/>
                </a:cubicBezTo>
                <a:cubicBezTo>
                  <a:pt x="1175081" y="444957"/>
                  <a:pt x="1128990" y="459261"/>
                  <a:pt x="1080515" y="474360"/>
                </a:cubicBezTo>
                <a:cubicBezTo>
                  <a:pt x="1086078" y="479128"/>
                  <a:pt x="1091641" y="483896"/>
                  <a:pt x="1099587" y="490254"/>
                </a:cubicBezTo>
                <a:cubicBezTo>
                  <a:pt x="1093230" y="496611"/>
                  <a:pt x="1083694" y="502968"/>
                  <a:pt x="1081310" y="511710"/>
                </a:cubicBezTo>
                <a:cubicBezTo>
                  <a:pt x="1079721" y="518862"/>
                  <a:pt x="1086873" y="528398"/>
                  <a:pt x="1090051" y="537934"/>
                </a:cubicBezTo>
                <a:cubicBezTo>
                  <a:pt x="1085283" y="541112"/>
                  <a:pt x="1081310" y="545880"/>
                  <a:pt x="1076542" y="546675"/>
                </a:cubicBezTo>
                <a:cubicBezTo>
                  <a:pt x="1028862" y="553827"/>
                  <a:pt x="988334" y="582435"/>
                  <a:pt x="939859" y="587998"/>
                </a:cubicBezTo>
                <a:cubicBezTo>
                  <a:pt x="908867" y="591177"/>
                  <a:pt x="879464" y="600713"/>
                  <a:pt x="846882" y="599918"/>
                </a:cubicBezTo>
                <a:cubicBezTo>
                  <a:pt x="825426" y="599123"/>
                  <a:pt x="780130" y="601507"/>
                  <a:pt x="764237" y="596739"/>
                </a:cubicBezTo>
                <a:cubicBezTo>
                  <a:pt x="761853" y="607070"/>
                  <a:pt x="760263" y="617401"/>
                  <a:pt x="757879" y="626937"/>
                </a:cubicBezTo>
                <a:cubicBezTo>
                  <a:pt x="757085" y="629321"/>
                  <a:pt x="753906" y="630115"/>
                  <a:pt x="749933" y="633294"/>
                </a:cubicBezTo>
                <a:cubicBezTo>
                  <a:pt x="741191" y="624553"/>
                  <a:pt x="733245" y="608659"/>
                  <a:pt x="723708" y="607865"/>
                </a:cubicBezTo>
                <a:cubicBezTo>
                  <a:pt x="714172" y="607070"/>
                  <a:pt x="703047" y="620579"/>
                  <a:pt x="689538" y="630115"/>
                </a:cubicBezTo>
                <a:cubicBezTo>
                  <a:pt x="686359" y="626937"/>
                  <a:pt x="681591" y="620579"/>
                  <a:pt x="674439" y="618195"/>
                </a:cubicBezTo>
                <a:cubicBezTo>
                  <a:pt x="666492" y="615017"/>
                  <a:pt x="651394" y="611838"/>
                  <a:pt x="649009" y="615017"/>
                </a:cubicBezTo>
                <a:cubicBezTo>
                  <a:pt x="637089" y="634884"/>
                  <a:pt x="619607" y="628526"/>
                  <a:pt x="604508" y="626142"/>
                </a:cubicBezTo>
                <a:cubicBezTo>
                  <a:pt x="548087" y="618195"/>
                  <a:pt x="492460" y="608659"/>
                  <a:pt x="436833" y="600713"/>
                </a:cubicBezTo>
                <a:cubicBezTo>
                  <a:pt x="416966" y="597534"/>
                  <a:pt x="404251" y="586409"/>
                  <a:pt x="394715" y="570515"/>
                </a:cubicBezTo>
                <a:cubicBezTo>
                  <a:pt x="378027" y="543496"/>
                  <a:pt x="358160" y="529192"/>
                  <a:pt x="324784" y="514094"/>
                </a:cubicBezTo>
                <a:cubicBezTo>
                  <a:pt x="314453" y="509326"/>
                  <a:pt x="308096" y="494227"/>
                  <a:pt x="296971" y="480718"/>
                </a:cubicBezTo>
                <a:cubicBezTo>
                  <a:pt x="262005" y="482307"/>
                  <a:pt x="237371" y="462440"/>
                  <a:pt x="229424" y="421912"/>
                </a:cubicBezTo>
                <a:cubicBezTo>
                  <a:pt x="216709" y="420323"/>
                  <a:pt x="203994" y="417939"/>
                  <a:pt x="189690" y="416349"/>
                </a:cubicBezTo>
                <a:cubicBezTo>
                  <a:pt x="181744" y="361517"/>
                  <a:pt x="135653" y="362312"/>
                  <a:pt x="94330" y="357544"/>
                </a:cubicBezTo>
                <a:cubicBezTo>
                  <a:pt x="56186" y="352776"/>
                  <a:pt x="37908" y="339266"/>
                  <a:pt x="27578" y="303506"/>
                </a:cubicBezTo>
                <a:cubicBezTo>
                  <a:pt x="25988" y="297944"/>
                  <a:pt x="24399" y="292381"/>
                  <a:pt x="23604" y="287613"/>
                </a:cubicBezTo>
                <a:cubicBezTo>
                  <a:pt x="22015" y="270925"/>
                  <a:pt x="-8182" y="268541"/>
                  <a:pt x="2148" y="247085"/>
                </a:cubicBezTo>
                <a:cubicBezTo>
                  <a:pt x="9300" y="231986"/>
                  <a:pt x="19631" y="219271"/>
                  <a:pt x="29962" y="203378"/>
                </a:cubicBezTo>
                <a:cubicBezTo>
                  <a:pt x="37114" y="203378"/>
                  <a:pt x="45855" y="204172"/>
                  <a:pt x="54597" y="204172"/>
                </a:cubicBezTo>
                <a:cubicBezTo>
                  <a:pt x="55391" y="201788"/>
                  <a:pt x="56980" y="199404"/>
                  <a:pt x="57775" y="197020"/>
                </a:cubicBezTo>
                <a:cubicBezTo>
                  <a:pt x="45060" y="189074"/>
                  <a:pt x="32346" y="180332"/>
                  <a:pt x="15658" y="170002"/>
                </a:cubicBezTo>
                <a:cubicBezTo>
                  <a:pt x="20426" y="158876"/>
                  <a:pt x="24399" y="146956"/>
                  <a:pt x="31551" y="130268"/>
                </a:cubicBezTo>
                <a:cubicBezTo>
                  <a:pt x="50623" y="142188"/>
                  <a:pt x="65722" y="151724"/>
                  <a:pt x="77642" y="158876"/>
                </a:cubicBezTo>
                <a:cubicBezTo>
                  <a:pt x="100687" y="154108"/>
                  <a:pt x="121349" y="149340"/>
                  <a:pt x="149162" y="142983"/>
                </a:cubicBezTo>
                <a:cubicBezTo>
                  <a:pt x="120554" y="126295"/>
                  <a:pt x="95919" y="118348"/>
                  <a:pt x="67311" y="119143"/>
                </a:cubicBezTo>
                <a:cubicBezTo>
                  <a:pt x="61749" y="105633"/>
                  <a:pt x="56980" y="92124"/>
                  <a:pt x="50623" y="75436"/>
                </a:cubicBezTo>
                <a:cubicBezTo>
                  <a:pt x="81615" y="72257"/>
                  <a:pt x="110223" y="69079"/>
                  <a:pt x="141216" y="65105"/>
                </a:cubicBezTo>
                <a:cubicBezTo>
                  <a:pt x="142805" y="72257"/>
                  <a:pt x="145189" y="79409"/>
                  <a:pt x="147573" y="91329"/>
                </a:cubicBezTo>
                <a:cubicBezTo>
                  <a:pt x="171413" y="87356"/>
                  <a:pt x="195253" y="82588"/>
                  <a:pt x="219093" y="80204"/>
                </a:cubicBezTo>
                <a:lnTo>
                  <a:pt x="251550" y="83155"/>
                </a:lnTo>
                <a:lnTo>
                  <a:pt x="225451" y="96891"/>
                </a:lnTo>
                <a:lnTo>
                  <a:pt x="225924" y="98191"/>
                </a:lnTo>
                <a:lnTo>
                  <a:pt x="223861" y="99276"/>
                </a:lnTo>
                <a:cubicBezTo>
                  <a:pt x="224656" y="102455"/>
                  <a:pt x="226245" y="104839"/>
                  <a:pt x="227040" y="108017"/>
                </a:cubicBezTo>
                <a:cubicBezTo>
                  <a:pt x="249291" y="108017"/>
                  <a:pt x="271541" y="104839"/>
                  <a:pt x="291408" y="86561"/>
                </a:cubicBezTo>
                <a:lnTo>
                  <a:pt x="289194" y="86278"/>
                </a:lnTo>
                <a:lnTo>
                  <a:pt x="292998" y="84177"/>
                </a:lnTo>
                <a:lnTo>
                  <a:pt x="254129" y="81797"/>
                </a:lnTo>
                <a:lnTo>
                  <a:pt x="255648" y="80998"/>
                </a:lnTo>
                <a:cubicBezTo>
                  <a:pt x="255648" y="80998"/>
                  <a:pt x="254059" y="81793"/>
                  <a:pt x="254059" y="81793"/>
                </a:cubicBezTo>
                <a:cubicBezTo>
                  <a:pt x="258827" y="73052"/>
                  <a:pt x="263595" y="65105"/>
                  <a:pt x="271541" y="50801"/>
                </a:cubicBezTo>
                <a:cubicBezTo>
                  <a:pt x="417761" y="36497"/>
                  <a:pt x="566364" y="20604"/>
                  <a:pt x="715762" y="8684"/>
                </a:cubicBezTo>
                <a:cubicBezTo>
                  <a:pt x="769005" y="4710"/>
                  <a:pt x="823042" y="10273"/>
                  <a:pt x="877080" y="11862"/>
                </a:cubicBezTo>
                <a:cubicBezTo>
                  <a:pt x="896152" y="12657"/>
                  <a:pt x="915224" y="10273"/>
                  <a:pt x="934296" y="12657"/>
                </a:cubicBezTo>
                <a:cubicBezTo>
                  <a:pt x="950984" y="14246"/>
                  <a:pt x="967672" y="19809"/>
                  <a:pt x="991512" y="24577"/>
                </a:cubicBezTo>
                <a:cubicBezTo>
                  <a:pt x="995486" y="22988"/>
                  <a:pt x="1005816" y="17425"/>
                  <a:pt x="1015352" y="11862"/>
                </a:cubicBezTo>
                <a:cubicBezTo>
                  <a:pt x="1018531" y="11862"/>
                  <a:pt x="1020915" y="11068"/>
                  <a:pt x="1020915" y="11862"/>
                </a:cubicBezTo>
                <a:cubicBezTo>
                  <a:pt x="1040782" y="44444"/>
                  <a:pt x="1059854" y="22193"/>
                  <a:pt x="1078926" y="11068"/>
                </a:cubicBezTo>
                <a:cubicBezTo>
                  <a:pt x="1081310" y="9478"/>
                  <a:pt x="1084489" y="8684"/>
                  <a:pt x="1086873" y="9478"/>
                </a:cubicBezTo>
                <a:cubicBezTo>
                  <a:pt x="1158393" y="26166"/>
                  <a:pt x="1229118" y="-4031"/>
                  <a:pt x="1300639" y="8684"/>
                </a:cubicBezTo>
                <a:cubicBezTo>
                  <a:pt x="1306996" y="9478"/>
                  <a:pt x="1314943" y="10273"/>
                  <a:pt x="1321300" y="7889"/>
                </a:cubicBezTo>
                <a:cubicBezTo>
                  <a:pt x="1332823" y="3518"/>
                  <a:pt x="1344246" y="1234"/>
                  <a:pt x="1355608" y="389"/>
                </a:cubicBezTo>
                <a:close/>
              </a:path>
            </a:pathLst>
          </a:custGeom>
          <a:solidFill>
            <a:schemeClr val="accent4"/>
          </a:solidFill>
          <a:ln w="7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33C3BEC-A131-4439-BE0A-ACCA14A001A1}"/>
              </a:ext>
            </a:extLst>
          </p:cNvPr>
          <p:cNvSpPr/>
          <p:nvPr/>
        </p:nvSpPr>
        <p:spPr>
          <a:xfrm rot="20640236" flipV="1">
            <a:off x="8252867" y="5793277"/>
            <a:ext cx="1426543" cy="791318"/>
          </a:xfrm>
          <a:custGeom>
            <a:avLst/>
            <a:gdLst>
              <a:gd name="connsiteX0" fmla="*/ 826583 w 2744831"/>
              <a:gd name="connsiteY0" fmla="*/ 1212567 h 1522587"/>
              <a:gd name="connsiteX1" fmla="*/ 798174 w 2744831"/>
              <a:gd name="connsiteY1" fmla="*/ 1217434 h 1522587"/>
              <a:gd name="connsiteX2" fmla="*/ 849033 w 2744831"/>
              <a:gd name="connsiteY2" fmla="*/ 1228560 h 1522587"/>
              <a:gd name="connsiteX3" fmla="*/ 849032 w 2744831"/>
              <a:gd name="connsiteY3" fmla="*/ 1228559 h 1522587"/>
              <a:gd name="connsiteX4" fmla="*/ 849033 w 2744831"/>
              <a:gd name="connsiteY4" fmla="*/ 1228559 h 1522587"/>
              <a:gd name="connsiteX5" fmla="*/ 896713 w 2744831"/>
              <a:gd name="connsiteY5" fmla="*/ 1230148 h 1522587"/>
              <a:gd name="connsiteX6" fmla="*/ 896713 w 2744831"/>
              <a:gd name="connsiteY6" fmla="*/ 1230123 h 1522587"/>
              <a:gd name="connsiteX7" fmla="*/ 897507 w 2744831"/>
              <a:gd name="connsiteY7" fmla="*/ 1230149 h 1522587"/>
              <a:gd name="connsiteX8" fmla="*/ 897507 w 2744831"/>
              <a:gd name="connsiteY8" fmla="*/ 1223792 h 1522587"/>
              <a:gd name="connsiteX9" fmla="*/ 896713 w 2744831"/>
              <a:gd name="connsiteY9" fmla="*/ 1223870 h 1522587"/>
              <a:gd name="connsiteX10" fmla="*/ 896713 w 2744831"/>
              <a:gd name="connsiteY10" fmla="*/ 1223791 h 1522587"/>
              <a:gd name="connsiteX11" fmla="*/ 849033 w 2744831"/>
              <a:gd name="connsiteY11" fmla="*/ 1228559 h 1522587"/>
              <a:gd name="connsiteX12" fmla="*/ 826583 w 2744831"/>
              <a:gd name="connsiteY12" fmla="*/ 1212567 h 1522587"/>
              <a:gd name="connsiteX13" fmla="*/ 896713 w 2744831"/>
              <a:gd name="connsiteY13" fmla="*/ 1189621 h 1522587"/>
              <a:gd name="connsiteX14" fmla="*/ 864926 w 2744831"/>
              <a:gd name="connsiteY14" fmla="*/ 1195978 h 1522587"/>
              <a:gd name="connsiteX15" fmla="*/ 865720 w 2744831"/>
              <a:gd name="connsiteY15" fmla="*/ 1204719 h 1522587"/>
              <a:gd name="connsiteX16" fmla="*/ 890355 w 2744831"/>
              <a:gd name="connsiteY16" fmla="*/ 1203924 h 1522587"/>
              <a:gd name="connsiteX17" fmla="*/ 896713 w 2744831"/>
              <a:gd name="connsiteY17" fmla="*/ 1190415 h 1522587"/>
              <a:gd name="connsiteX18" fmla="*/ 896383 w 2744831"/>
              <a:gd name="connsiteY18" fmla="*/ 1190473 h 1522587"/>
              <a:gd name="connsiteX19" fmla="*/ 965849 w 2744831"/>
              <a:gd name="connsiteY19" fmla="*/ 1182468 h 1522587"/>
              <a:gd name="connsiteX20" fmla="*/ 930884 w 2744831"/>
              <a:gd name="connsiteY20" fmla="*/ 1185647 h 1522587"/>
              <a:gd name="connsiteX21" fmla="*/ 931678 w 2744831"/>
              <a:gd name="connsiteY21" fmla="*/ 1192004 h 1522587"/>
              <a:gd name="connsiteX22" fmla="*/ 931679 w 2744831"/>
              <a:gd name="connsiteY22" fmla="*/ 1192004 h 1522587"/>
              <a:gd name="connsiteX23" fmla="*/ 931679 w 2744831"/>
              <a:gd name="connsiteY23" fmla="*/ 1192005 h 1522587"/>
              <a:gd name="connsiteX24" fmla="*/ 966644 w 2744831"/>
              <a:gd name="connsiteY24" fmla="*/ 1188031 h 1522587"/>
              <a:gd name="connsiteX25" fmla="*/ 965849 w 2744831"/>
              <a:gd name="connsiteY25" fmla="*/ 1182468 h 1522587"/>
              <a:gd name="connsiteX26" fmla="*/ 760824 w 2744831"/>
              <a:gd name="connsiteY26" fmla="*/ 1117306 h 1522587"/>
              <a:gd name="connsiteX27" fmla="*/ 760030 w 2744831"/>
              <a:gd name="connsiteY27" fmla="*/ 1122074 h 1522587"/>
              <a:gd name="connsiteX28" fmla="*/ 791021 w 2744831"/>
              <a:gd name="connsiteY28" fmla="*/ 1122074 h 1522587"/>
              <a:gd name="connsiteX29" fmla="*/ 791022 w 2744831"/>
              <a:gd name="connsiteY29" fmla="*/ 1122074 h 1522587"/>
              <a:gd name="connsiteX30" fmla="*/ 791022 w 2744831"/>
              <a:gd name="connsiteY30" fmla="*/ 1118895 h 1522587"/>
              <a:gd name="connsiteX31" fmla="*/ 760825 w 2744831"/>
              <a:gd name="connsiteY31" fmla="*/ 1117306 h 1522587"/>
              <a:gd name="connsiteX32" fmla="*/ 2513866 w 2744831"/>
              <a:gd name="connsiteY32" fmla="*/ 0 h 1522587"/>
              <a:gd name="connsiteX33" fmla="*/ 2523402 w 2744831"/>
              <a:gd name="connsiteY33" fmla="*/ 44502 h 1522587"/>
              <a:gd name="connsiteX34" fmla="*/ 2568698 w 2744831"/>
              <a:gd name="connsiteY34" fmla="*/ 55627 h 1522587"/>
              <a:gd name="connsiteX35" fmla="*/ 2609226 w 2744831"/>
              <a:gd name="connsiteY35" fmla="*/ 102512 h 1522587"/>
              <a:gd name="connsiteX36" fmla="*/ 2590154 w 2744831"/>
              <a:gd name="connsiteY36" fmla="*/ 154961 h 1522587"/>
              <a:gd name="connsiteX37" fmla="*/ 2587771 w 2744831"/>
              <a:gd name="connsiteY37" fmla="*/ 170854 h 1522587"/>
              <a:gd name="connsiteX38" fmla="*/ 2609226 w 2744831"/>
              <a:gd name="connsiteY38" fmla="*/ 255884 h 1522587"/>
              <a:gd name="connsiteX39" fmla="*/ 2628299 w 2744831"/>
              <a:gd name="connsiteY39" fmla="*/ 286081 h 1522587"/>
              <a:gd name="connsiteX40" fmla="*/ 2642602 w 2744831"/>
              <a:gd name="connsiteY40" fmla="*/ 336145 h 1522587"/>
              <a:gd name="connsiteX41" fmla="*/ 2668827 w 2744831"/>
              <a:gd name="connsiteY41" fmla="*/ 380647 h 1522587"/>
              <a:gd name="connsiteX42" fmla="*/ 2668827 w 2744831"/>
              <a:gd name="connsiteY42" fmla="*/ 399719 h 1522587"/>
              <a:gd name="connsiteX43" fmla="*/ 2720480 w 2744831"/>
              <a:gd name="connsiteY43" fmla="*/ 473623 h 1522587"/>
              <a:gd name="connsiteX44" fmla="*/ 2709355 w 2744831"/>
              <a:gd name="connsiteY44" fmla="*/ 486338 h 1522587"/>
              <a:gd name="connsiteX45" fmla="*/ 2711739 w 2744831"/>
              <a:gd name="connsiteY45" fmla="*/ 521303 h 1522587"/>
              <a:gd name="connsiteX46" fmla="*/ 2741936 w 2744831"/>
              <a:gd name="connsiteY46" fmla="*/ 617458 h 1522587"/>
              <a:gd name="connsiteX47" fmla="*/ 2737963 w 2744831"/>
              <a:gd name="connsiteY47" fmla="*/ 679443 h 1522587"/>
              <a:gd name="connsiteX48" fmla="*/ 2719686 w 2744831"/>
              <a:gd name="connsiteY48" fmla="*/ 723150 h 1522587"/>
              <a:gd name="connsiteX49" fmla="*/ 2691872 w 2744831"/>
              <a:gd name="connsiteY49" fmla="*/ 757320 h 1522587"/>
              <a:gd name="connsiteX50" fmla="*/ 2462213 w 2744831"/>
              <a:gd name="connsiteY50" fmla="*/ 944068 h 1522587"/>
              <a:gd name="connsiteX51" fmla="*/ 2198383 w 2744831"/>
              <a:gd name="connsiteY51" fmla="*/ 1057705 h 1522587"/>
              <a:gd name="connsiteX52" fmla="*/ 2014019 w 2744831"/>
              <a:gd name="connsiteY52" fmla="*/ 1133994 h 1522587"/>
              <a:gd name="connsiteX53" fmla="*/ 1914685 w 2744831"/>
              <a:gd name="connsiteY53" fmla="*/ 1176111 h 1522587"/>
              <a:gd name="connsiteX54" fmla="*/ 1770850 w 2744831"/>
              <a:gd name="connsiteY54" fmla="*/ 1229354 h 1522587"/>
              <a:gd name="connsiteX55" fmla="*/ 1654034 w 2744831"/>
              <a:gd name="connsiteY55" fmla="*/ 1271472 h 1522587"/>
              <a:gd name="connsiteX56" fmla="*/ 1512582 w 2744831"/>
              <a:gd name="connsiteY56" fmla="*/ 1319947 h 1522587"/>
              <a:gd name="connsiteX57" fmla="*/ 1282128 w 2744831"/>
              <a:gd name="connsiteY57" fmla="*/ 1413718 h 1522587"/>
              <a:gd name="connsiteX58" fmla="*/ 1161338 w 2744831"/>
              <a:gd name="connsiteY58" fmla="*/ 1458219 h 1522587"/>
              <a:gd name="connsiteX59" fmla="*/ 1125578 w 2744831"/>
              <a:gd name="connsiteY59" fmla="*/ 1455040 h 1522587"/>
              <a:gd name="connsiteX60" fmla="*/ 1076308 w 2744831"/>
              <a:gd name="connsiteY60" fmla="*/ 1479675 h 1522587"/>
              <a:gd name="connsiteX61" fmla="*/ 1033396 w 2744831"/>
              <a:gd name="connsiteY61" fmla="*/ 1498747 h 1522587"/>
              <a:gd name="connsiteX62" fmla="*/ 899097 w 2744831"/>
              <a:gd name="connsiteY62" fmla="*/ 1511462 h 1522587"/>
              <a:gd name="connsiteX63" fmla="*/ 835524 w 2744831"/>
              <a:gd name="connsiteY63" fmla="*/ 1477291 h 1522587"/>
              <a:gd name="connsiteX64" fmla="*/ 768771 w 2744831"/>
              <a:gd name="connsiteY64" fmla="*/ 1500337 h 1522587"/>
              <a:gd name="connsiteX65" fmla="*/ 794995 w 2744831"/>
              <a:gd name="connsiteY65" fmla="*/ 1522587 h 1522587"/>
              <a:gd name="connsiteX66" fmla="*/ 744137 w 2744831"/>
              <a:gd name="connsiteY66" fmla="*/ 1515435 h 1522587"/>
              <a:gd name="connsiteX67" fmla="*/ 738574 w 2744831"/>
              <a:gd name="connsiteY67" fmla="*/ 1471728 h 1522587"/>
              <a:gd name="connsiteX68" fmla="*/ 798968 w 2744831"/>
              <a:gd name="connsiteY68" fmla="*/ 1453451 h 1522587"/>
              <a:gd name="connsiteX69" fmla="*/ 748110 w 2744831"/>
              <a:gd name="connsiteY69" fmla="*/ 1385904 h 1522587"/>
              <a:gd name="connsiteX70" fmla="*/ 685331 w 2744831"/>
              <a:gd name="connsiteY70" fmla="*/ 1329483 h 1522587"/>
              <a:gd name="connsiteX71" fmla="*/ 677384 w 2744831"/>
              <a:gd name="connsiteY71" fmla="*/ 1320741 h 1522587"/>
              <a:gd name="connsiteX72" fmla="*/ 655928 w 2744831"/>
              <a:gd name="connsiteY72" fmla="*/ 1215845 h 1522587"/>
              <a:gd name="connsiteX73" fmla="*/ 651160 w 2744831"/>
              <a:gd name="connsiteY73" fmla="*/ 1135583 h 1522587"/>
              <a:gd name="connsiteX74" fmla="*/ 615400 w 2744831"/>
              <a:gd name="connsiteY74" fmla="*/ 1086314 h 1522587"/>
              <a:gd name="connsiteX75" fmla="*/ 598712 w 2744831"/>
              <a:gd name="connsiteY75" fmla="*/ 1064063 h 1522587"/>
              <a:gd name="connsiteX76" fmla="*/ 579640 w 2744831"/>
              <a:gd name="connsiteY76" fmla="*/ 1042607 h 1522587"/>
              <a:gd name="connsiteX77" fmla="*/ 506530 w 2744831"/>
              <a:gd name="connsiteY77" fmla="*/ 1013204 h 1522587"/>
              <a:gd name="connsiteX78" fmla="*/ 421500 w 2744831"/>
              <a:gd name="connsiteY78" fmla="*/ 1027508 h 1522587"/>
              <a:gd name="connsiteX79" fmla="*/ 302300 w 2744831"/>
              <a:gd name="connsiteY79" fmla="*/ 1033865 h 1522587"/>
              <a:gd name="connsiteX80" fmla="*/ 233958 w 2744831"/>
              <a:gd name="connsiteY80" fmla="*/ 1024329 h 1522587"/>
              <a:gd name="connsiteX81" fmla="*/ 194225 w 2744831"/>
              <a:gd name="connsiteY81" fmla="*/ 986980 h 1522587"/>
              <a:gd name="connsiteX82" fmla="*/ 126678 w 2744831"/>
              <a:gd name="connsiteY82" fmla="*/ 944862 h 1522587"/>
              <a:gd name="connsiteX83" fmla="*/ 129857 w 2744831"/>
              <a:gd name="connsiteY83" fmla="*/ 929764 h 1522587"/>
              <a:gd name="connsiteX84" fmla="*/ 104427 w 2744831"/>
              <a:gd name="connsiteY84" fmla="*/ 878110 h 1522587"/>
              <a:gd name="connsiteX85" fmla="*/ 78998 w 2744831"/>
              <a:gd name="connsiteY85" fmla="*/ 840761 h 1522587"/>
              <a:gd name="connsiteX86" fmla="*/ 95686 w 2744831"/>
              <a:gd name="connsiteY86" fmla="*/ 822483 h 1522587"/>
              <a:gd name="connsiteX87" fmla="*/ 81382 w 2744831"/>
              <a:gd name="connsiteY87" fmla="*/ 746990 h 1522587"/>
              <a:gd name="connsiteX88" fmla="*/ 74230 w 2744831"/>
              <a:gd name="connsiteY88" fmla="*/ 689773 h 1522587"/>
              <a:gd name="connsiteX89" fmla="*/ 28933 w 2744831"/>
              <a:gd name="connsiteY89" fmla="*/ 662755 h 1522587"/>
              <a:gd name="connsiteX90" fmla="*/ 31317 w 2744831"/>
              <a:gd name="connsiteY90" fmla="*/ 655603 h 1522587"/>
              <a:gd name="connsiteX91" fmla="*/ 61515 w 2744831"/>
              <a:gd name="connsiteY91" fmla="*/ 653219 h 1522587"/>
              <a:gd name="connsiteX92" fmla="*/ 14630 w 2744831"/>
              <a:gd name="connsiteY92" fmla="*/ 622226 h 1522587"/>
              <a:gd name="connsiteX93" fmla="*/ 50390 w 2744831"/>
              <a:gd name="connsiteY93" fmla="*/ 603154 h 1522587"/>
              <a:gd name="connsiteX94" fmla="*/ 48800 w 2744831"/>
              <a:gd name="connsiteY94" fmla="*/ 592029 h 1522587"/>
              <a:gd name="connsiteX95" fmla="*/ 43237 w 2744831"/>
              <a:gd name="connsiteY95" fmla="*/ 575341 h 1522587"/>
              <a:gd name="connsiteX96" fmla="*/ 43237 w 2744831"/>
              <a:gd name="connsiteY96" fmla="*/ 547528 h 1522587"/>
              <a:gd name="connsiteX97" fmla="*/ 33702 w 2744831"/>
              <a:gd name="connsiteY97" fmla="*/ 481570 h 1522587"/>
              <a:gd name="connsiteX98" fmla="*/ 33702 w 2744831"/>
              <a:gd name="connsiteY98" fmla="*/ 465676 h 1522587"/>
              <a:gd name="connsiteX99" fmla="*/ 12246 w 2744831"/>
              <a:gd name="connsiteY99" fmla="*/ 384620 h 1522587"/>
              <a:gd name="connsiteX100" fmla="*/ 10656 w 2744831"/>
              <a:gd name="connsiteY100" fmla="*/ 376673 h 1522587"/>
              <a:gd name="connsiteX101" fmla="*/ 1120 w 2744831"/>
              <a:gd name="connsiteY101" fmla="*/ 255884 h 1522587"/>
              <a:gd name="connsiteX102" fmla="*/ 4299 w 2744831"/>
              <a:gd name="connsiteY102" fmla="*/ 236812 h 1522587"/>
              <a:gd name="connsiteX103" fmla="*/ 4299 w 2744831"/>
              <a:gd name="connsiteY103" fmla="*/ 171649 h 1522587"/>
              <a:gd name="connsiteX104" fmla="*/ 186278 w 2744831"/>
              <a:gd name="connsiteY104" fmla="*/ 190721 h 1522587"/>
              <a:gd name="connsiteX105" fmla="*/ 213297 w 2744831"/>
              <a:gd name="connsiteY105" fmla="*/ 184363 h 1522587"/>
              <a:gd name="connsiteX106" fmla="*/ 269718 w 2744831"/>
              <a:gd name="connsiteY106" fmla="*/ 181185 h 1522587"/>
              <a:gd name="connsiteX107" fmla="*/ 315810 w 2744831"/>
              <a:gd name="connsiteY107" fmla="*/ 172443 h 1522587"/>
              <a:gd name="connsiteX108" fmla="*/ 375410 w 2744831"/>
              <a:gd name="connsiteY108" fmla="*/ 163702 h 1522587"/>
              <a:gd name="connsiteX109" fmla="*/ 456466 w 2744831"/>
              <a:gd name="connsiteY109" fmla="*/ 156550 h 1522587"/>
              <a:gd name="connsiteX110" fmla="*/ 575666 w 2744831"/>
              <a:gd name="connsiteY110" fmla="*/ 129531 h 1522587"/>
              <a:gd name="connsiteX111" fmla="*/ 601891 w 2744831"/>
              <a:gd name="connsiteY111" fmla="*/ 119995 h 1522587"/>
              <a:gd name="connsiteX112" fmla="*/ 635266 w 2744831"/>
              <a:gd name="connsiteY112" fmla="*/ 119995 h 1522587"/>
              <a:gd name="connsiteX113" fmla="*/ 669438 w 2744831"/>
              <a:gd name="connsiteY113" fmla="*/ 116022 h 1522587"/>
              <a:gd name="connsiteX114" fmla="*/ 737779 w 2744831"/>
              <a:gd name="connsiteY114" fmla="*/ 123969 h 1522587"/>
              <a:gd name="connsiteX115" fmla="*/ 793406 w 2744831"/>
              <a:gd name="connsiteY115" fmla="*/ 116022 h 1522587"/>
              <a:gd name="connsiteX116" fmla="*/ 869694 w 2744831"/>
              <a:gd name="connsiteY116" fmla="*/ 92976 h 1522587"/>
              <a:gd name="connsiteX117" fmla="*/ 918169 w 2744831"/>
              <a:gd name="connsiteY117" fmla="*/ 73904 h 1522587"/>
              <a:gd name="connsiteX118" fmla="*/ 1096175 w 2744831"/>
              <a:gd name="connsiteY118" fmla="*/ 60395 h 1522587"/>
              <a:gd name="connsiteX119" fmla="*/ 1260672 w 2744831"/>
              <a:gd name="connsiteY119" fmla="*/ 50064 h 1522587"/>
              <a:gd name="connsiteX120" fmla="*/ 1318682 w 2744831"/>
              <a:gd name="connsiteY120" fmla="*/ 54038 h 1522587"/>
              <a:gd name="connsiteX121" fmla="*/ 1356033 w 2744831"/>
              <a:gd name="connsiteY121" fmla="*/ 55627 h 1522587"/>
              <a:gd name="connsiteX122" fmla="*/ 1400534 w 2744831"/>
              <a:gd name="connsiteY122" fmla="*/ 56422 h 1522587"/>
              <a:gd name="connsiteX123" fmla="*/ 1503841 w 2744831"/>
              <a:gd name="connsiteY123" fmla="*/ 62779 h 1522587"/>
              <a:gd name="connsiteX124" fmla="*/ 1659596 w 2744831"/>
              <a:gd name="connsiteY124" fmla="*/ 73110 h 1522587"/>
              <a:gd name="connsiteX125" fmla="*/ 1772439 w 2744831"/>
              <a:gd name="connsiteY125" fmla="*/ 78672 h 1522587"/>
              <a:gd name="connsiteX126" fmla="*/ 1911506 w 2744831"/>
              <a:gd name="connsiteY126" fmla="*/ 83440 h 1522587"/>
              <a:gd name="connsiteX127" fmla="*/ 2199177 w 2744831"/>
              <a:gd name="connsiteY127" fmla="*/ 51654 h 1522587"/>
              <a:gd name="connsiteX128" fmla="*/ 2333476 w 2744831"/>
              <a:gd name="connsiteY128" fmla="*/ 10331 h 1522587"/>
              <a:gd name="connsiteX129" fmla="*/ 2513866 w 2744831"/>
              <a:gd name="connsiteY129" fmla="*/ 0 h 152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744831" h="1522587">
                <a:moveTo>
                  <a:pt x="826583" y="1212567"/>
                </a:moveTo>
                <a:cubicBezTo>
                  <a:pt x="817842" y="1211673"/>
                  <a:pt x="808107" y="1214256"/>
                  <a:pt x="798174" y="1217434"/>
                </a:cubicBezTo>
                <a:cubicBezTo>
                  <a:pt x="814862" y="1221408"/>
                  <a:pt x="832345" y="1224586"/>
                  <a:pt x="849033" y="1228560"/>
                </a:cubicBezTo>
                <a:lnTo>
                  <a:pt x="849032" y="1228559"/>
                </a:lnTo>
                <a:lnTo>
                  <a:pt x="849033" y="1228559"/>
                </a:lnTo>
                <a:cubicBezTo>
                  <a:pt x="865721" y="1229354"/>
                  <a:pt x="881614" y="1230148"/>
                  <a:pt x="896713" y="1230148"/>
                </a:cubicBezTo>
                <a:lnTo>
                  <a:pt x="896713" y="1230123"/>
                </a:lnTo>
                <a:lnTo>
                  <a:pt x="897507" y="1230149"/>
                </a:lnTo>
                <a:cubicBezTo>
                  <a:pt x="897507" y="1227765"/>
                  <a:pt x="897507" y="1226175"/>
                  <a:pt x="897507" y="1223792"/>
                </a:cubicBezTo>
                <a:lnTo>
                  <a:pt x="896713" y="1223870"/>
                </a:lnTo>
                <a:lnTo>
                  <a:pt x="896713" y="1223791"/>
                </a:lnTo>
                <a:cubicBezTo>
                  <a:pt x="880820" y="1225380"/>
                  <a:pt x="864926" y="1226970"/>
                  <a:pt x="849033" y="1228559"/>
                </a:cubicBezTo>
                <a:cubicBezTo>
                  <a:pt x="843073" y="1217831"/>
                  <a:pt x="835325" y="1213461"/>
                  <a:pt x="826583" y="1212567"/>
                </a:cubicBezTo>
                <a:close/>
                <a:moveTo>
                  <a:pt x="896713" y="1189621"/>
                </a:moveTo>
                <a:cubicBezTo>
                  <a:pt x="883204" y="1192799"/>
                  <a:pt x="873667" y="1194389"/>
                  <a:pt x="864926" y="1195978"/>
                </a:cubicBezTo>
                <a:cubicBezTo>
                  <a:pt x="864926" y="1199156"/>
                  <a:pt x="864926" y="1201540"/>
                  <a:pt x="865720" y="1204719"/>
                </a:cubicBezTo>
                <a:cubicBezTo>
                  <a:pt x="873667" y="1204719"/>
                  <a:pt x="882408" y="1204719"/>
                  <a:pt x="890355" y="1203924"/>
                </a:cubicBezTo>
                <a:cubicBezTo>
                  <a:pt x="891945" y="1203924"/>
                  <a:pt x="892739" y="1198362"/>
                  <a:pt x="896713" y="1190415"/>
                </a:cubicBezTo>
                <a:lnTo>
                  <a:pt x="896383" y="1190473"/>
                </a:lnTo>
                <a:close/>
                <a:moveTo>
                  <a:pt x="965849" y="1182468"/>
                </a:moveTo>
                <a:cubicBezTo>
                  <a:pt x="953929" y="1183263"/>
                  <a:pt x="942804" y="1184852"/>
                  <a:pt x="930884" y="1185647"/>
                </a:cubicBezTo>
                <a:cubicBezTo>
                  <a:pt x="931678" y="1187236"/>
                  <a:pt x="931678" y="1189620"/>
                  <a:pt x="931678" y="1192004"/>
                </a:cubicBezTo>
                <a:lnTo>
                  <a:pt x="931679" y="1192004"/>
                </a:lnTo>
                <a:lnTo>
                  <a:pt x="931679" y="1192005"/>
                </a:lnTo>
                <a:cubicBezTo>
                  <a:pt x="943599" y="1190415"/>
                  <a:pt x="954724" y="1188826"/>
                  <a:pt x="966644" y="1188031"/>
                </a:cubicBezTo>
                <a:cubicBezTo>
                  <a:pt x="966644" y="1186441"/>
                  <a:pt x="965849" y="1184057"/>
                  <a:pt x="965849" y="1182468"/>
                </a:cubicBezTo>
                <a:close/>
                <a:moveTo>
                  <a:pt x="760824" y="1117306"/>
                </a:moveTo>
                <a:cubicBezTo>
                  <a:pt x="760824" y="1118895"/>
                  <a:pt x="760030" y="1121279"/>
                  <a:pt x="760030" y="1122074"/>
                </a:cubicBezTo>
                <a:lnTo>
                  <a:pt x="791021" y="1122074"/>
                </a:lnTo>
                <a:lnTo>
                  <a:pt x="791022" y="1122074"/>
                </a:lnTo>
                <a:cubicBezTo>
                  <a:pt x="791022" y="1121279"/>
                  <a:pt x="791022" y="1119690"/>
                  <a:pt x="791022" y="1118895"/>
                </a:cubicBezTo>
                <a:cubicBezTo>
                  <a:pt x="780691" y="1118895"/>
                  <a:pt x="771155" y="1118100"/>
                  <a:pt x="760825" y="1117306"/>
                </a:cubicBezTo>
                <a:close/>
                <a:moveTo>
                  <a:pt x="2513866" y="0"/>
                </a:moveTo>
                <a:cubicBezTo>
                  <a:pt x="2503535" y="22251"/>
                  <a:pt x="2506714" y="37349"/>
                  <a:pt x="2523402" y="44502"/>
                </a:cubicBezTo>
                <a:cubicBezTo>
                  <a:pt x="2536912" y="50064"/>
                  <a:pt x="2552805" y="51654"/>
                  <a:pt x="2568698" y="55627"/>
                </a:cubicBezTo>
                <a:cubicBezTo>
                  <a:pt x="2579824" y="69136"/>
                  <a:pt x="2592539" y="83440"/>
                  <a:pt x="2609226" y="102512"/>
                </a:cubicBezTo>
                <a:cubicBezTo>
                  <a:pt x="2603664" y="116816"/>
                  <a:pt x="2597306" y="135889"/>
                  <a:pt x="2590154" y="154961"/>
                </a:cubicBezTo>
                <a:cubicBezTo>
                  <a:pt x="2588565" y="159729"/>
                  <a:pt x="2586975" y="166086"/>
                  <a:pt x="2587771" y="170854"/>
                </a:cubicBezTo>
                <a:cubicBezTo>
                  <a:pt x="2594127" y="199462"/>
                  <a:pt x="2600485" y="228070"/>
                  <a:pt x="2609226" y="255884"/>
                </a:cubicBezTo>
                <a:cubicBezTo>
                  <a:pt x="2612405" y="267009"/>
                  <a:pt x="2619558" y="278929"/>
                  <a:pt x="2628299" y="286081"/>
                </a:cubicBezTo>
                <a:cubicBezTo>
                  <a:pt x="2645781" y="300385"/>
                  <a:pt x="2632272" y="322636"/>
                  <a:pt x="2642602" y="336145"/>
                </a:cubicBezTo>
                <a:cubicBezTo>
                  <a:pt x="2652933" y="350449"/>
                  <a:pt x="2669621" y="359985"/>
                  <a:pt x="2668827" y="380647"/>
                </a:cubicBezTo>
                <a:cubicBezTo>
                  <a:pt x="2668827" y="386210"/>
                  <a:pt x="2668827" y="391772"/>
                  <a:pt x="2668827" y="399719"/>
                </a:cubicBezTo>
                <a:cubicBezTo>
                  <a:pt x="2708560" y="408460"/>
                  <a:pt x="2706176" y="445015"/>
                  <a:pt x="2720480" y="473623"/>
                </a:cubicBezTo>
                <a:cubicBezTo>
                  <a:pt x="2716507" y="478391"/>
                  <a:pt x="2713328" y="482365"/>
                  <a:pt x="2709355" y="486338"/>
                </a:cubicBezTo>
                <a:cubicBezTo>
                  <a:pt x="2696640" y="499053"/>
                  <a:pt x="2697435" y="509383"/>
                  <a:pt x="2711739" y="521303"/>
                </a:cubicBezTo>
                <a:cubicBezTo>
                  <a:pt x="2739552" y="544349"/>
                  <a:pt x="2749883" y="580904"/>
                  <a:pt x="2741936" y="617458"/>
                </a:cubicBezTo>
                <a:cubicBezTo>
                  <a:pt x="2737963" y="637325"/>
                  <a:pt x="2753061" y="659576"/>
                  <a:pt x="2737963" y="679443"/>
                </a:cubicBezTo>
                <a:cubicBezTo>
                  <a:pt x="2753061" y="702488"/>
                  <a:pt x="2727632" y="709640"/>
                  <a:pt x="2719686" y="723150"/>
                </a:cubicBezTo>
                <a:cubicBezTo>
                  <a:pt x="2712533" y="735864"/>
                  <a:pt x="2700613" y="745400"/>
                  <a:pt x="2691872" y="757320"/>
                </a:cubicBezTo>
                <a:cubicBezTo>
                  <a:pt x="2631478" y="839171"/>
                  <a:pt x="2556778" y="903540"/>
                  <a:pt x="2462213" y="944068"/>
                </a:cubicBezTo>
                <a:cubicBezTo>
                  <a:pt x="2374004" y="981417"/>
                  <a:pt x="2286591" y="1020356"/>
                  <a:pt x="2198383" y="1057705"/>
                </a:cubicBezTo>
                <a:cubicBezTo>
                  <a:pt x="2137192" y="1083930"/>
                  <a:pt x="2075209" y="1108564"/>
                  <a:pt x="2014019" y="1133994"/>
                </a:cubicBezTo>
                <a:cubicBezTo>
                  <a:pt x="1980643" y="1147503"/>
                  <a:pt x="1948061" y="1163397"/>
                  <a:pt x="1914685" y="1176111"/>
                </a:cubicBezTo>
                <a:cubicBezTo>
                  <a:pt x="1867005" y="1194389"/>
                  <a:pt x="1818530" y="1211872"/>
                  <a:pt x="1770850" y="1229354"/>
                </a:cubicBezTo>
                <a:cubicBezTo>
                  <a:pt x="1731911" y="1243658"/>
                  <a:pt x="1692972" y="1257962"/>
                  <a:pt x="1654034" y="1271472"/>
                </a:cubicBezTo>
                <a:cubicBezTo>
                  <a:pt x="1607148" y="1288160"/>
                  <a:pt x="1559468" y="1302464"/>
                  <a:pt x="1512582" y="1319947"/>
                </a:cubicBezTo>
                <a:cubicBezTo>
                  <a:pt x="1434704" y="1349349"/>
                  <a:pt x="1356033" y="1374779"/>
                  <a:pt x="1282128" y="1413718"/>
                </a:cubicBezTo>
                <a:cubicBezTo>
                  <a:pt x="1244779" y="1433584"/>
                  <a:pt x="1201866" y="1444710"/>
                  <a:pt x="1161338" y="1458219"/>
                </a:cubicBezTo>
                <a:cubicBezTo>
                  <a:pt x="1151802" y="1461398"/>
                  <a:pt x="1140676" y="1456630"/>
                  <a:pt x="1125578" y="1455040"/>
                </a:cubicBezTo>
                <a:cubicBezTo>
                  <a:pt x="1113658" y="1466166"/>
                  <a:pt x="1100148" y="1482059"/>
                  <a:pt x="1076308" y="1479675"/>
                </a:cubicBezTo>
                <a:cubicBezTo>
                  <a:pt x="1060415" y="1478086"/>
                  <a:pt x="1055647" y="1501926"/>
                  <a:pt x="1033396" y="1498747"/>
                </a:cubicBezTo>
                <a:cubicBezTo>
                  <a:pt x="988100" y="1490801"/>
                  <a:pt x="943599" y="1503515"/>
                  <a:pt x="899097" y="1511462"/>
                </a:cubicBezTo>
                <a:cubicBezTo>
                  <a:pt x="872873" y="1516230"/>
                  <a:pt x="849033" y="1512257"/>
                  <a:pt x="835524" y="1477291"/>
                </a:cubicBezTo>
                <a:cubicBezTo>
                  <a:pt x="825193" y="1514641"/>
                  <a:pt x="798174" y="1497953"/>
                  <a:pt x="768771" y="1500337"/>
                </a:cubicBezTo>
                <a:cubicBezTo>
                  <a:pt x="782280" y="1511462"/>
                  <a:pt x="788638" y="1517025"/>
                  <a:pt x="794995" y="1522587"/>
                </a:cubicBezTo>
                <a:cubicBezTo>
                  <a:pt x="779897" y="1520203"/>
                  <a:pt x="763208" y="1517819"/>
                  <a:pt x="744137" y="1515435"/>
                </a:cubicBezTo>
                <a:cubicBezTo>
                  <a:pt x="742547" y="1501926"/>
                  <a:pt x="740958" y="1488416"/>
                  <a:pt x="738574" y="1471728"/>
                </a:cubicBezTo>
                <a:cubicBezTo>
                  <a:pt x="758440" y="1465371"/>
                  <a:pt x="777513" y="1459808"/>
                  <a:pt x="798968" y="1453451"/>
                </a:cubicBezTo>
                <a:cubicBezTo>
                  <a:pt x="780691" y="1434379"/>
                  <a:pt x="791817" y="1389877"/>
                  <a:pt x="748110" y="1385904"/>
                </a:cubicBezTo>
                <a:cubicBezTo>
                  <a:pt x="722680" y="1372395"/>
                  <a:pt x="705992" y="1348555"/>
                  <a:pt x="685331" y="1329483"/>
                </a:cubicBezTo>
                <a:cubicBezTo>
                  <a:pt x="682152" y="1327099"/>
                  <a:pt x="677384" y="1323125"/>
                  <a:pt x="677384" y="1320741"/>
                </a:cubicBezTo>
                <a:cubicBezTo>
                  <a:pt x="689304" y="1281008"/>
                  <a:pt x="649571" y="1250810"/>
                  <a:pt x="655928" y="1215845"/>
                </a:cubicBezTo>
                <a:cubicBezTo>
                  <a:pt x="661491" y="1186442"/>
                  <a:pt x="625731" y="1164986"/>
                  <a:pt x="651160" y="1135583"/>
                </a:cubicBezTo>
                <a:cubicBezTo>
                  <a:pt x="627320" y="1125252"/>
                  <a:pt x="610632" y="1114127"/>
                  <a:pt x="615400" y="1086314"/>
                </a:cubicBezTo>
                <a:cubicBezTo>
                  <a:pt x="616194" y="1079956"/>
                  <a:pt x="605070" y="1071215"/>
                  <a:pt x="598712" y="1064063"/>
                </a:cubicBezTo>
                <a:cubicBezTo>
                  <a:pt x="592354" y="1056911"/>
                  <a:pt x="584407" y="1050554"/>
                  <a:pt x="579640" y="1042607"/>
                </a:cubicBezTo>
                <a:cubicBezTo>
                  <a:pt x="557389" y="1006847"/>
                  <a:pt x="545469" y="1002873"/>
                  <a:pt x="506530" y="1013204"/>
                </a:cubicBezTo>
                <a:cubicBezTo>
                  <a:pt x="478717" y="1020356"/>
                  <a:pt x="449314" y="1029097"/>
                  <a:pt x="421500" y="1027508"/>
                </a:cubicBezTo>
                <a:cubicBezTo>
                  <a:pt x="380972" y="1025919"/>
                  <a:pt x="342033" y="1029892"/>
                  <a:pt x="302300" y="1033865"/>
                </a:cubicBezTo>
                <a:cubicBezTo>
                  <a:pt x="279255" y="1036249"/>
                  <a:pt x="253825" y="1033865"/>
                  <a:pt x="233958" y="1024329"/>
                </a:cubicBezTo>
                <a:cubicBezTo>
                  <a:pt x="218859" y="1017177"/>
                  <a:pt x="206939" y="999695"/>
                  <a:pt x="194225" y="986980"/>
                </a:cubicBezTo>
                <a:cubicBezTo>
                  <a:pt x="164028" y="956782"/>
                  <a:pt x="166411" y="955193"/>
                  <a:pt x="126678" y="944862"/>
                </a:cubicBezTo>
                <a:cubicBezTo>
                  <a:pt x="127472" y="940094"/>
                  <a:pt x="129062" y="935326"/>
                  <a:pt x="129857" y="929764"/>
                </a:cubicBezTo>
                <a:cubicBezTo>
                  <a:pt x="134624" y="897182"/>
                  <a:pt x="133830" y="898772"/>
                  <a:pt x="104427" y="878110"/>
                </a:cubicBezTo>
                <a:cubicBezTo>
                  <a:pt x="93302" y="870163"/>
                  <a:pt x="87739" y="855065"/>
                  <a:pt x="78998" y="840761"/>
                </a:cubicBezTo>
                <a:cubicBezTo>
                  <a:pt x="83766" y="835993"/>
                  <a:pt x="90123" y="828841"/>
                  <a:pt x="95686" y="822483"/>
                </a:cubicBezTo>
                <a:cubicBezTo>
                  <a:pt x="50390" y="789107"/>
                  <a:pt x="49595" y="784339"/>
                  <a:pt x="81382" y="746990"/>
                </a:cubicBezTo>
                <a:cubicBezTo>
                  <a:pt x="51184" y="716792"/>
                  <a:pt x="50390" y="715203"/>
                  <a:pt x="74230" y="689773"/>
                </a:cubicBezTo>
                <a:cubicBezTo>
                  <a:pt x="59131" y="680237"/>
                  <a:pt x="44032" y="671496"/>
                  <a:pt x="28933" y="662755"/>
                </a:cubicBezTo>
                <a:cubicBezTo>
                  <a:pt x="29728" y="660371"/>
                  <a:pt x="30523" y="657987"/>
                  <a:pt x="31317" y="655603"/>
                </a:cubicBezTo>
                <a:cubicBezTo>
                  <a:pt x="40059" y="654808"/>
                  <a:pt x="48800" y="654808"/>
                  <a:pt x="61515" y="653219"/>
                </a:cubicBezTo>
                <a:cubicBezTo>
                  <a:pt x="45622" y="642888"/>
                  <a:pt x="32112" y="634147"/>
                  <a:pt x="14630" y="622226"/>
                </a:cubicBezTo>
                <a:cubicBezTo>
                  <a:pt x="28933" y="615074"/>
                  <a:pt x="39264" y="609512"/>
                  <a:pt x="50390" y="603154"/>
                </a:cubicBezTo>
                <a:cubicBezTo>
                  <a:pt x="49595" y="599976"/>
                  <a:pt x="49595" y="596002"/>
                  <a:pt x="48800" y="592029"/>
                </a:cubicBezTo>
                <a:cubicBezTo>
                  <a:pt x="47211" y="586466"/>
                  <a:pt x="42443" y="576136"/>
                  <a:pt x="43237" y="575341"/>
                </a:cubicBezTo>
                <a:cubicBezTo>
                  <a:pt x="59926" y="565805"/>
                  <a:pt x="48006" y="556269"/>
                  <a:pt x="43237" y="547528"/>
                </a:cubicBezTo>
                <a:cubicBezTo>
                  <a:pt x="31317" y="526866"/>
                  <a:pt x="18603" y="506999"/>
                  <a:pt x="33702" y="481570"/>
                </a:cubicBezTo>
                <a:cubicBezTo>
                  <a:pt x="36086" y="477597"/>
                  <a:pt x="36086" y="468061"/>
                  <a:pt x="33702" y="465676"/>
                </a:cubicBezTo>
                <a:cubicBezTo>
                  <a:pt x="6683" y="443426"/>
                  <a:pt x="25755" y="409255"/>
                  <a:pt x="12246" y="384620"/>
                </a:cubicBezTo>
                <a:cubicBezTo>
                  <a:pt x="10656" y="382236"/>
                  <a:pt x="9862" y="379058"/>
                  <a:pt x="10656" y="376673"/>
                </a:cubicBezTo>
                <a:cubicBezTo>
                  <a:pt x="24166" y="335351"/>
                  <a:pt x="17808" y="295617"/>
                  <a:pt x="1120" y="255884"/>
                </a:cubicBezTo>
                <a:cubicBezTo>
                  <a:pt x="-1264" y="250321"/>
                  <a:pt x="326" y="239196"/>
                  <a:pt x="4299" y="236812"/>
                </a:cubicBezTo>
                <a:cubicBezTo>
                  <a:pt x="36880" y="213766"/>
                  <a:pt x="13040" y="192310"/>
                  <a:pt x="4299" y="171649"/>
                </a:cubicBezTo>
                <a:cubicBezTo>
                  <a:pt x="64694" y="178006"/>
                  <a:pt x="125089" y="185158"/>
                  <a:pt x="186278" y="190721"/>
                </a:cubicBezTo>
                <a:cubicBezTo>
                  <a:pt x="195019" y="191515"/>
                  <a:pt x="203761" y="185158"/>
                  <a:pt x="213297" y="184363"/>
                </a:cubicBezTo>
                <a:cubicBezTo>
                  <a:pt x="232369" y="181979"/>
                  <a:pt x="251441" y="178006"/>
                  <a:pt x="269718" y="181185"/>
                </a:cubicBezTo>
                <a:cubicBezTo>
                  <a:pt x="287996" y="184363"/>
                  <a:pt x="300711" y="184363"/>
                  <a:pt x="315810" y="172443"/>
                </a:cubicBezTo>
                <a:cubicBezTo>
                  <a:pt x="333292" y="158934"/>
                  <a:pt x="354749" y="154961"/>
                  <a:pt x="375410" y="163702"/>
                </a:cubicBezTo>
                <a:cubicBezTo>
                  <a:pt x="404812" y="176417"/>
                  <a:pt x="427858" y="174827"/>
                  <a:pt x="456466" y="156550"/>
                </a:cubicBezTo>
                <a:cubicBezTo>
                  <a:pt x="491431" y="134299"/>
                  <a:pt x="532754" y="124763"/>
                  <a:pt x="575666" y="129531"/>
                </a:cubicBezTo>
                <a:cubicBezTo>
                  <a:pt x="585997" y="131121"/>
                  <a:pt x="597123" y="137478"/>
                  <a:pt x="601891" y="119995"/>
                </a:cubicBezTo>
                <a:cubicBezTo>
                  <a:pt x="602685" y="116816"/>
                  <a:pt x="624936" y="116022"/>
                  <a:pt x="635266" y="119995"/>
                </a:cubicBezTo>
                <a:cubicBezTo>
                  <a:pt x="648776" y="124763"/>
                  <a:pt x="656723" y="122379"/>
                  <a:pt x="669438" y="116022"/>
                </a:cubicBezTo>
                <a:cubicBezTo>
                  <a:pt x="691688" y="105691"/>
                  <a:pt x="717118" y="91387"/>
                  <a:pt x="737779" y="123969"/>
                </a:cubicBezTo>
                <a:cubicBezTo>
                  <a:pt x="746520" y="137478"/>
                  <a:pt x="776718" y="130326"/>
                  <a:pt x="793406" y="116022"/>
                </a:cubicBezTo>
                <a:cubicBezTo>
                  <a:pt x="817246" y="95360"/>
                  <a:pt x="840292" y="70726"/>
                  <a:pt x="869694" y="92976"/>
                </a:cubicBezTo>
                <a:cubicBezTo>
                  <a:pt x="888766" y="85030"/>
                  <a:pt x="903071" y="75494"/>
                  <a:pt x="918169" y="73904"/>
                </a:cubicBezTo>
                <a:cubicBezTo>
                  <a:pt x="977769" y="68342"/>
                  <a:pt x="1036575" y="64368"/>
                  <a:pt x="1096175" y="60395"/>
                </a:cubicBezTo>
                <a:cubicBezTo>
                  <a:pt x="1151007" y="56422"/>
                  <a:pt x="1205840" y="52448"/>
                  <a:pt x="1260672" y="50064"/>
                </a:cubicBezTo>
                <a:cubicBezTo>
                  <a:pt x="1279743" y="49270"/>
                  <a:pt x="1298816" y="52448"/>
                  <a:pt x="1318682" y="54038"/>
                </a:cubicBezTo>
                <a:cubicBezTo>
                  <a:pt x="1330603" y="54832"/>
                  <a:pt x="1343317" y="54832"/>
                  <a:pt x="1356033" y="55627"/>
                </a:cubicBezTo>
                <a:cubicBezTo>
                  <a:pt x="1371130" y="56422"/>
                  <a:pt x="1385435" y="55627"/>
                  <a:pt x="1400534" y="56422"/>
                </a:cubicBezTo>
                <a:cubicBezTo>
                  <a:pt x="1434704" y="58011"/>
                  <a:pt x="1469670" y="60395"/>
                  <a:pt x="1503841" y="62779"/>
                </a:cubicBezTo>
                <a:cubicBezTo>
                  <a:pt x="1556289" y="66752"/>
                  <a:pt x="1608737" y="80262"/>
                  <a:pt x="1659596" y="73110"/>
                </a:cubicBezTo>
                <a:cubicBezTo>
                  <a:pt x="1699329" y="67547"/>
                  <a:pt x="1734295" y="83440"/>
                  <a:pt x="1772439" y="78672"/>
                </a:cubicBezTo>
                <a:cubicBezTo>
                  <a:pt x="1817735" y="73110"/>
                  <a:pt x="1865416" y="83440"/>
                  <a:pt x="1911506" y="83440"/>
                </a:cubicBezTo>
                <a:cubicBezTo>
                  <a:pt x="2008456" y="82646"/>
                  <a:pt x="2105406" y="81056"/>
                  <a:pt x="2199177" y="51654"/>
                </a:cubicBezTo>
                <a:cubicBezTo>
                  <a:pt x="2244473" y="38144"/>
                  <a:pt x="2288180" y="17483"/>
                  <a:pt x="2333476" y="10331"/>
                </a:cubicBezTo>
                <a:cubicBezTo>
                  <a:pt x="2390692" y="1589"/>
                  <a:pt x="2449498" y="3179"/>
                  <a:pt x="2513866" y="0"/>
                </a:cubicBezTo>
                <a:close/>
              </a:path>
            </a:pathLst>
          </a:custGeom>
          <a:solidFill>
            <a:schemeClr val="accent2"/>
          </a:solidFill>
          <a:ln w="7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" name="Graphic 43">
            <a:extLst>
              <a:ext uri="{FF2B5EF4-FFF2-40B4-BE49-F238E27FC236}">
                <a16:creationId xmlns:a16="http://schemas.microsoft.com/office/drawing/2014/main" id="{D502B4F0-DF7B-4FE9-AA9C-4E99CDF1D986}"/>
              </a:ext>
            </a:extLst>
          </p:cNvPr>
          <p:cNvGrpSpPr/>
          <p:nvPr/>
        </p:nvGrpSpPr>
        <p:grpSpPr>
          <a:xfrm rot="17100000">
            <a:off x="9853271" y="4484486"/>
            <a:ext cx="1973944" cy="2099281"/>
            <a:chOff x="5870740" y="500467"/>
            <a:chExt cx="2270868" cy="2415058"/>
          </a:xfrm>
          <a:solidFill>
            <a:schemeClr val="accent2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2BD27-C216-4096-8FAF-0894B543346D}"/>
                </a:ext>
              </a:extLst>
            </p:cNvPr>
            <p:cNvSpPr/>
            <p:nvPr/>
          </p:nvSpPr>
          <p:spPr>
            <a:xfrm>
              <a:off x="5877852" y="500467"/>
              <a:ext cx="2263756" cy="2227159"/>
            </a:xfrm>
            <a:custGeom>
              <a:avLst/>
              <a:gdLst>
                <a:gd name="connsiteX0" fmla="*/ 173118 w 2263755"/>
                <a:gd name="connsiteY0" fmla="*/ 1305181 h 2227159"/>
                <a:gd name="connsiteX1" fmla="*/ 151160 w 2263755"/>
                <a:gd name="connsiteY1" fmla="*/ 1317728 h 2227159"/>
                <a:gd name="connsiteX2" fmla="*/ 146977 w 2263755"/>
                <a:gd name="connsiteY2" fmla="*/ 1331321 h 2227159"/>
                <a:gd name="connsiteX3" fmla="*/ 142272 w 2263755"/>
                <a:gd name="connsiteY3" fmla="*/ 1338640 h 2227159"/>
                <a:gd name="connsiteX4" fmla="*/ 152728 w 2263755"/>
                <a:gd name="connsiteY4" fmla="*/ 1343345 h 2227159"/>
                <a:gd name="connsiteX5" fmla="*/ 153774 w 2263755"/>
                <a:gd name="connsiteY5" fmla="*/ 1345959 h 2227159"/>
                <a:gd name="connsiteX6" fmla="*/ 102539 w 2263755"/>
                <a:gd name="connsiteY6" fmla="*/ 1397717 h 2227159"/>
                <a:gd name="connsiteX7" fmla="*/ 124497 w 2263755"/>
                <a:gd name="connsiteY7" fmla="*/ 1404514 h 2227159"/>
                <a:gd name="connsiteX8" fmla="*/ 111426 w 2263755"/>
                <a:gd name="connsiteY8" fmla="*/ 1410265 h 2227159"/>
                <a:gd name="connsiteX9" fmla="*/ 97311 w 2263755"/>
                <a:gd name="connsiteY9" fmla="*/ 1429609 h 2227159"/>
                <a:gd name="connsiteX10" fmla="*/ 92082 w 2263755"/>
                <a:gd name="connsiteY10" fmla="*/ 1441633 h 2227159"/>
                <a:gd name="connsiteX11" fmla="*/ 69602 w 2263755"/>
                <a:gd name="connsiteY11" fmla="*/ 1465682 h 2227159"/>
                <a:gd name="connsiteX12" fmla="*/ 41893 w 2263755"/>
                <a:gd name="connsiteY12" fmla="*/ 1476138 h 2227159"/>
                <a:gd name="connsiteX13" fmla="*/ 48689 w 2263755"/>
                <a:gd name="connsiteY13" fmla="*/ 1459932 h 2227159"/>
                <a:gd name="connsiteX14" fmla="*/ 46075 w 2263755"/>
                <a:gd name="connsiteY14" fmla="*/ 1430654 h 2227159"/>
                <a:gd name="connsiteX15" fmla="*/ 35619 w 2263755"/>
                <a:gd name="connsiteY15" fmla="*/ 1426995 h 2227159"/>
                <a:gd name="connsiteX16" fmla="*/ 33005 w 2263755"/>
                <a:gd name="connsiteY16" fmla="*/ 1436405 h 2227159"/>
                <a:gd name="connsiteX17" fmla="*/ 32482 w 2263755"/>
                <a:gd name="connsiteY17" fmla="*/ 1442679 h 2227159"/>
                <a:gd name="connsiteX18" fmla="*/ 15230 w 2263755"/>
                <a:gd name="connsiteY18" fmla="*/ 1423335 h 2227159"/>
                <a:gd name="connsiteX19" fmla="*/ 12616 w 2263755"/>
                <a:gd name="connsiteY19" fmla="*/ 1396672 h 2227159"/>
                <a:gd name="connsiteX20" fmla="*/ 7388 w 2263755"/>
                <a:gd name="connsiteY20" fmla="*/ 1302044 h 2227159"/>
                <a:gd name="connsiteX21" fmla="*/ 68 w 2263755"/>
                <a:gd name="connsiteY21" fmla="*/ 1139973 h 2227159"/>
                <a:gd name="connsiteX22" fmla="*/ 3205 w 2263755"/>
                <a:gd name="connsiteY22" fmla="*/ 1049005 h 2227159"/>
                <a:gd name="connsiteX23" fmla="*/ 12616 w 2263755"/>
                <a:gd name="connsiteY23" fmla="*/ 1029661 h 2227159"/>
                <a:gd name="connsiteX24" fmla="*/ 31960 w 2263755"/>
                <a:gd name="connsiteY24" fmla="*/ 1025479 h 2227159"/>
                <a:gd name="connsiteX25" fmla="*/ 37188 w 2263755"/>
                <a:gd name="connsiteY25" fmla="*/ 1024433 h 2227159"/>
                <a:gd name="connsiteX26" fmla="*/ 36665 w 2263755"/>
                <a:gd name="connsiteY26" fmla="*/ 1007703 h 2227159"/>
                <a:gd name="connsiteX27" fmla="*/ 53395 w 2263755"/>
                <a:gd name="connsiteY27" fmla="*/ 964833 h 2227159"/>
                <a:gd name="connsiteX28" fmla="*/ 86332 w 2263755"/>
                <a:gd name="connsiteY28" fmla="*/ 918303 h 2227159"/>
                <a:gd name="connsiteX29" fmla="*/ 90514 w 2263755"/>
                <a:gd name="connsiteY29" fmla="*/ 906801 h 2227159"/>
                <a:gd name="connsiteX30" fmla="*/ 95219 w 2263755"/>
                <a:gd name="connsiteY30" fmla="*/ 847201 h 2227159"/>
                <a:gd name="connsiteX31" fmla="*/ 101493 w 2263755"/>
                <a:gd name="connsiteY31" fmla="*/ 836745 h 2227159"/>
                <a:gd name="connsiteX32" fmla="*/ 107244 w 2263755"/>
                <a:gd name="connsiteY32" fmla="*/ 812696 h 2227159"/>
                <a:gd name="connsiteX33" fmla="*/ 110381 w 2263755"/>
                <a:gd name="connsiteY33" fmla="*/ 803285 h 2227159"/>
                <a:gd name="connsiteX34" fmla="*/ 133384 w 2263755"/>
                <a:gd name="connsiteY34" fmla="*/ 770871 h 2227159"/>
                <a:gd name="connsiteX35" fmla="*/ 135998 w 2263755"/>
                <a:gd name="connsiteY35" fmla="*/ 688268 h 2227159"/>
                <a:gd name="connsiteX36" fmla="*/ 191416 w 2263755"/>
                <a:gd name="connsiteY36" fmla="*/ 640692 h 2227159"/>
                <a:gd name="connsiteX37" fmla="*/ 216511 w 2263755"/>
                <a:gd name="connsiteY37" fmla="*/ 576387 h 2227159"/>
                <a:gd name="connsiteX38" fmla="*/ 228535 w 2263755"/>
                <a:gd name="connsiteY38" fmla="*/ 553383 h 2227159"/>
                <a:gd name="connsiteX39" fmla="*/ 225398 w 2263755"/>
                <a:gd name="connsiteY39" fmla="*/ 524629 h 2227159"/>
                <a:gd name="connsiteX40" fmla="*/ 248402 w 2263755"/>
                <a:gd name="connsiteY40" fmla="*/ 474440 h 2227159"/>
                <a:gd name="connsiteX41" fmla="*/ 281339 w 2263755"/>
                <a:gd name="connsiteY41" fmla="*/ 439411 h 2227159"/>
                <a:gd name="connsiteX42" fmla="*/ 287090 w 2263755"/>
                <a:gd name="connsiteY42" fmla="*/ 426864 h 2227159"/>
                <a:gd name="connsiteX43" fmla="*/ 290226 w 2263755"/>
                <a:gd name="connsiteY43" fmla="*/ 416931 h 2227159"/>
                <a:gd name="connsiteX44" fmla="*/ 439749 w 2263755"/>
                <a:gd name="connsiteY44" fmla="*/ 281001 h 2227159"/>
                <a:gd name="connsiteX45" fmla="*/ 585090 w 2263755"/>
                <a:gd name="connsiteY45" fmla="*/ 174871 h 2227159"/>
                <a:gd name="connsiteX46" fmla="*/ 611230 w 2263755"/>
                <a:gd name="connsiteY46" fmla="*/ 157095 h 2227159"/>
                <a:gd name="connsiteX47" fmla="*/ 625346 w 2263755"/>
                <a:gd name="connsiteY47" fmla="*/ 152913 h 2227159"/>
                <a:gd name="connsiteX48" fmla="*/ 632665 w 2263755"/>
                <a:gd name="connsiteY48" fmla="*/ 150822 h 2227159"/>
                <a:gd name="connsiteX49" fmla="*/ 807806 w 2263755"/>
                <a:gd name="connsiteY49" fmla="*/ 66127 h 2227159"/>
                <a:gd name="connsiteX50" fmla="*/ 840743 w 2263755"/>
                <a:gd name="connsiteY50" fmla="*/ 53580 h 2227159"/>
                <a:gd name="connsiteX51" fmla="*/ 905048 w 2263755"/>
                <a:gd name="connsiteY51" fmla="*/ 37895 h 2227159"/>
                <a:gd name="connsiteX52" fmla="*/ 939030 w 2263755"/>
                <a:gd name="connsiteY52" fmla="*/ 30053 h 2227159"/>
                <a:gd name="connsiteX53" fmla="*/ 1063981 w 2263755"/>
                <a:gd name="connsiteY53" fmla="*/ 4436 h 2227159"/>
                <a:gd name="connsiteX54" fmla="*/ 1238599 w 2263755"/>
                <a:gd name="connsiteY54" fmla="*/ 3913 h 2227159"/>
                <a:gd name="connsiteX55" fmla="*/ 1744154 w 2263755"/>
                <a:gd name="connsiteY55" fmla="*/ 166506 h 2227159"/>
                <a:gd name="connsiteX56" fmla="*/ 1895245 w 2263755"/>
                <a:gd name="connsiteY56" fmla="*/ 289889 h 2227159"/>
                <a:gd name="connsiteX57" fmla="*/ 1901519 w 2263755"/>
                <a:gd name="connsiteY57" fmla="*/ 306618 h 2227159"/>
                <a:gd name="connsiteX58" fmla="*/ 1905178 w 2263755"/>
                <a:gd name="connsiteY58" fmla="*/ 321780 h 2227159"/>
                <a:gd name="connsiteX59" fmla="*/ 1858126 w 2263755"/>
                <a:gd name="connsiteY59" fmla="*/ 316552 h 2227159"/>
                <a:gd name="connsiteX60" fmla="*/ 1883743 w 2263755"/>
                <a:gd name="connsiteY60" fmla="*/ 332236 h 2227159"/>
                <a:gd name="connsiteX61" fmla="*/ 1891586 w 2263755"/>
                <a:gd name="connsiteY61" fmla="*/ 349489 h 2227159"/>
                <a:gd name="connsiteX62" fmla="*/ 1931842 w 2263755"/>
                <a:gd name="connsiteY62" fmla="*/ 343215 h 2227159"/>
                <a:gd name="connsiteX63" fmla="*/ 1945435 w 2263755"/>
                <a:gd name="connsiteY63" fmla="*/ 347920 h 2227159"/>
                <a:gd name="connsiteX64" fmla="*/ 2151944 w 2263755"/>
                <a:gd name="connsiteY64" fmla="*/ 684608 h 2227159"/>
                <a:gd name="connsiteX65" fmla="*/ 2163968 w 2263755"/>
                <a:gd name="connsiteY65" fmla="*/ 700292 h 2227159"/>
                <a:gd name="connsiteX66" fmla="*/ 2179652 w 2263755"/>
                <a:gd name="connsiteY66" fmla="*/ 723819 h 2227159"/>
                <a:gd name="connsiteX67" fmla="*/ 2216772 w 2263755"/>
                <a:gd name="connsiteY67" fmla="*/ 843019 h 2227159"/>
                <a:gd name="connsiteX68" fmla="*/ 2263824 w 2263755"/>
                <a:gd name="connsiteY68" fmla="*/ 1086647 h 2227159"/>
                <a:gd name="connsiteX69" fmla="*/ 2236116 w 2263755"/>
                <a:gd name="connsiteY69" fmla="*/ 1208461 h 2227159"/>
                <a:gd name="connsiteX70" fmla="*/ 2235070 w 2263755"/>
                <a:gd name="connsiteY70" fmla="*/ 1218917 h 2227159"/>
                <a:gd name="connsiteX71" fmla="*/ 2235593 w 2263755"/>
                <a:gd name="connsiteY71" fmla="*/ 1286359 h 2227159"/>
                <a:gd name="connsiteX72" fmla="*/ 2211544 w 2263755"/>
                <a:gd name="connsiteY72" fmla="*/ 1347528 h 2227159"/>
                <a:gd name="connsiteX73" fmla="*/ 2208407 w 2263755"/>
                <a:gd name="connsiteY73" fmla="*/ 1420721 h 2227159"/>
                <a:gd name="connsiteX74" fmla="*/ 2208407 w 2263755"/>
                <a:gd name="connsiteY74" fmla="*/ 1462023 h 2227159"/>
                <a:gd name="connsiteX75" fmla="*/ 2203701 w 2263755"/>
                <a:gd name="connsiteY75" fmla="*/ 1501233 h 2227159"/>
                <a:gd name="connsiteX76" fmla="*/ 2195859 w 2263755"/>
                <a:gd name="connsiteY76" fmla="*/ 1666963 h 2227159"/>
                <a:gd name="connsiteX77" fmla="*/ 2177561 w 2263755"/>
                <a:gd name="connsiteY77" fmla="*/ 1785640 h 2227159"/>
                <a:gd name="connsiteX78" fmla="*/ 2138351 w 2263755"/>
                <a:gd name="connsiteY78" fmla="*/ 1844195 h 2227159"/>
                <a:gd name="connsiteX79" fmla="*/ 2133122 w 2263755"/>
                <a:gd name="connsiteY79" fmla="*/ 1824328 h 2227159"/>
                <a:gd name="connsiteX80" fmla="*/ 2125803 w 2263755"/>
                <a:gd name="connsiteY80" fmla="*/ 1733883 h 2227159"/>
                <a:gd name="connsiteX81" fmla="*/ 2123712 w 2263755"/>
                <a:gd name="connsiteY81" fmla="*/ 1687353 h 2227159"/>
                <a:gd name="connsiteX82" fmla="*/ 2120575 w 2263755"/>
                <a:gd name="connsiteY82" fmla="*/ 1651279 h 2227159"/>
                <a:gd name="connsiteX83" fmla="*/ 2096526 w 2263755"/>
                <a:gd name="connsiteY83" fmla="*/ 1631412 h 2227159"/>
                <a:gd name="connsiteX84" fmla="*/ 2075614 w 2263755"/>
                <a:gd name="connsiteY84" fmla="*/ 1651279 h 2227159"/>
                <a:gd name="connsiteX85" fmla="*/ 2070386 w 2263755"/>
                <a:gd name="connsiteY85" fmla="*/ 1684739 h 2227159"/>
                <a:gd name="connsiteX86" fmla="*/ 2066726 w 2263755"/>
                <a:gd name="connsiteY86" fmla="*/ 1697809 h 2227159"/>
                <a:gd name="connsiteX87" fmla="*/ 2042154 w 2263755"/>
                <a:gd name="connsiteY87" fmla="*/ 1703037 h 2227159"/>
                <a:gd name="connsiteX88" fmla="*/ 2034835 w 2263755"/>
                <a:gd name="connsiteY88" fmla="*/ 1697286 h 2227159"/>
                <a:gd name="connsiteX89" fmla="*/ 1967393 w 2263755"/>
                <a:gd name="connsiteY89" fmla="*/ 1776753 h 2227159"/>
                <a:gd name="connsiteX90" fmla="*/ 1960596 w 2263755"/>
                <a:gd name="connsiteY90" fmla="*/ 1787209 h 2227159"/>
                <a:gd name="connsiteX91" fmla="*/ 1801663 w 2263755"/>
                <a:gd name="connsiteY91" fmla="*/ 1969669 h 2227159"/>
                <a:gd name="connsiteX92" fmla="*/ 1691350 w 2263755"/>
                <a:gd name="connsiteY92" fmla="*/ 2082595 h 2227159"/>
                <a:gd name="connsiteX93" fmla="*/ 1667301 w 2263755"/>
                <a:gd name="connsiteY93" fmla="*/ 2099325 h 2227159"/>
                <a:gd name="connsiteX94" fmla="*/ 1591494 w 2263755"/>
                <a:gd name="connsiteY94" fmla="*/ 2146900 h 2227159"/>
                <a:gd name="connsiteX95" fmla="*/ 1489024 w 2263755"/>
                <a:gd name="connsiteY95" fmla="*/ 2186111 h 2227159"/>
                <a:gd name="connsiteX96" fmla="*/ 1482750 w 2263755"/>
                <a:gd name="connsiteY96" fmla="*/ 2188202 h 2227159"/>
                <a:gd name="connsiteX97" fmla="*/ 1428378 w 2263755"/>
                <a:gd name="connsiteY97" fmla="*/ 2203886 h 2227159"/>
                <a:gd name="connsiteX98" fmla="*/ 1407989 w 2263755"/>
                <a:gd name="connsiteY98" fmla="*/ 2203886 h 2227159"/>
                <a:gd name="connsiteX99" fmla="*/ 1407466 w 2263755"/>
                <a:gd name="connsiteY99" fmla="*/ 2199181 h 2227159"/>
                <a:gd name="connsiteX100" fmla="*/ 1406943 w 2263755"/>
                <a:gd name="connsiteY100" fmla="*/ 2171472 h 2227159"/>
                <a:gd name="connsiteX101" fmla="*/ 1379757 w 2263755"/>
                <a:gd name="connsiteY101" fmla="*/ 2175132 h 2227159"/>
                <a:gd name="connsiteX102" fmla="*/ 1367210 w 2263755"/>
                <a:gd name="connsiteY102" fmla="*/ 2182974 h 2227159"/>
                <a:gd name="connsiteX103" fmla="*/ 1344729 w 2263755"/>
                <a:gd name="connsiteY103" fmla="*/ 2171472 h 2227159"/>
                <a:gd name="connsiteX104" fmla="*/ 1330090 w 2263755"/>
                <a:gd name="connsiteY104" fmla="*/ 2162062 h 2227159"/>
                <a:gd name="connsiteX105" fmla="*/ 1231803 w 2263755"/>
                <a:gd name="connsiteY105" fmla="*/ 2174086 h 2227159"/>
                <a:gd name="connsiteX106" fmla="*/ 1216118 w 2263755"/>
                <a:gd name="connsiteY106" fmla="*/ 2146378 h 2227159"/>
                <a:gd name="connsiteX107" fmla="*/ 1207231 w 2263755"/>
                <a:gd name="connsiteY107" fmla="*/ 2144809 h 2227159"/>
                <a:gd name="connsiteX108" fmla="*/ 1148153 w 2263755"/>
                <a:gd name="connsiteY108" fmla="*/ 2161539 h 2227159"/>
                <a:gd name="connsiteX109" fmla="*/ 1126195 w 2263755"/>
                <a:gd name="connsiteY109" fmla="*/ 2195521 h 2227159"/>
                <a:gd name="connsiteX110" fmla="*/ 1101624 w 2263755"/>
                <a:gd name="connsiteY110" fmla="*/ 2185588 h 2227159"/>
                <a:gd name="connsiteX111" fmla="*/ 1097441 w 2263755"/>
                <a:gd name="connsiteY111" fmla="*/ 2155788 h 2227159"/>
                <a:gd name="connsiteX112" fmla="*/ 1053525 w 2263755"/>
                <a:gd name="connsiteY112" fmla="*/ 2181928 h 2227159"/>
                <a:gd name="connsiteX113" fmla="*/ 1042023 w 2263755"/>
                <a:gd name="connsiteY113" fmla="*/ 2187156 h 2227159"/>
                <a:gd name="connsiteX114" fmla="*/ 981901 w 2263755"/>
                <a:gd name="connsiteY114" fmla="*/ 2187156 h 2227159"/>
                <a:gd name="connsiteX115" fmla="*/ 901388 w 2263755"/>
                <a:gd name="connsiteY115" fmla="*/ 2190293 h 2227159"/>
                <a:gd name="connsiteX116" fmla="*/ 897206 w 2263755"/>
                <a:gd name="connsiteY116" fmla="*/ 2191339 h 2227159"/>
                <a:gd name="connsiteX117" fmla="*/ 854858 w 2263755"/>
                <a:gd name="connsiteY117" fmla="*/ 2213297 h 2227159"/>
                <a:gd name="connsiteX118" fmla="*/ 809374 w 2263755"/>
                <a:gd name="connsiteY118" fmla="*/ 2223230 h 2227159"/>
                <a:gd name="connsiteX119" fmla="*/ 792122 w 2263755"/>
                <a:gd name="connsiteY119" fmla="*/ 2228458 h 2227159"/>
                <a:gd name="connsiteX120" fmla="*/ 773300 w 2263755"/>
                <a:gd name="connsiteY120" fmla="*/ 2214865 h 2227159"/>
                <a:gd name="connsiteX121" fmla="*/ 762844 w 2263755"/>
                <a:gd name="connsiteY121" fmla="*/ 2205978 h 2227159"/>
                <a:gd name="connsiteX122" fmla="*/ 729385 w 2263755"/>
                <a:gd name="connsiteY122" fmla="*/ 2174086 h 2227159"/>
                <a:gd name="connsiteX123" fmla="*/ 711086 w 2263755"/>
                <a:gd name="connsiteY123" fmla="*/ 2130171 h 2227159"/>
                <a:gd name="connsiteX124" fmla="*/ 677627 w 2263755"/>
                <a:gd name="connsiteY124" fmla="*/ 2110304 h 2227159"/>
                <a:gd name="connsiteX125" fmla="*/ 632143 w 2263755"/>
                <a:gd name="connsiteY125" fmla="*/ 2089914 h 2227159"/>
                <a:gd name="connsiteX126" fmla="*/ 629528 w 2263755"/>
                <a:gd name="connsiteY126" fmla="*/ 2078935 h 2227159"/>
                <a:gd name="connsiteX127" fmla="*/ 644690 w 2263755"/>
                <a:gd name="connsiteY127" fmla="*/ 2044953 h 2227159"/>
                <a:gd name="connsiteX128" fmla="*/ 643121 w 2263755"/>
                <a:gd name="connsiteY128" fmla="*/ 2013062 h 2227159"/>
                <a:gd name="connsiteX129" fmla="*/ 622209 w 2263755"/>
                <a:gd name="connsiteY129" fmla="*/ 1976988 h 2227159"/>
                <a:gd name="connsiteX130" fmla="*/ 601297 w 2263755"/>
                <a:gd name="connsiteY130" fmla="*/ 1950848 h 2227159"/>
                <a:gd name="connsiteX131" fmla="*/ 596069 w 2263755"/>
                <a:gd name="connsiteY131" fmla="*/ 1952416 h 2227159"/>
                <a:gd name="connsiteX132" fmla="*/ 596069 w 2263755"/>
                <a:gd name="connsiteY132" fmla="*/ 1974374 h 2227159"/>
                <a:gd name="connsiteX133" fmla="*/ 592409 w 2263755"/>
                <a:gd name="connsiteY133" fmla="*/ 2041816 h 2227159"/>
                <a:gd name="connsiteX134" fmla="*/ 603911 w 2263755"/>
                <a:gd name="connsiteY134" fmla="*/ 2065342 h 2227159"/>
                <a:gd name="connsiteX135" fmla="*/ 588227 w 2263755"/>
                <a:gd name="connsiteY135" fmla="*/ 2090960 h 2227159"/>
                <a:gd name="connsiteX136" fmla="*/ 560518 w 2263755"/>
                <a:gd name="connsiteY136" fmla="*/ 2075799 h 2227159"/>
                <a:gd name="connsiteX137" fmla="*/ 535946 w 2263755"/>
                <a:gd name="connsiteY137" fmla="*/ 2057500 h 2227159"/>
                <a:gd name="connsiteX138" fmla="*/ 506669 w 2263755"/>
                <a:gd name="connsiteY138" fmla="*/ 2084163 h 2227159"/>
                <a:gd name="connsiteX139" fmla="*/ 478437 w 2263755"/>
                <a:gd name="connsiteY139" fmla="*/ 2039725 h 2227159"/>
                <a:gd name="connsiteX140" fmla="*/ 451774 w 2263755"/>
                <a:gd name="connsiteY140" fmla="*/ 2005742 h 2227159"/>
                <a:gd name="connsiteX141" fmla="*/ 430339 w 2263755"/>
                <a:gd name="connsiteY141" fmla="*/ 1983262 h 2227159"/>
                <a:gd name="connsiteX142" fmla="*/ 418314 w 2263755"/>
                <a:gd name="connsiteY142" fmla="*/ 1966009 h 2227159"/>
                <a:gd name="connsiteX143" fmla="*/ 418314 w 2263755"/>
                <a:gd name="connsiteY143" fmla="*/ 1964963 h 2227159"/>
                <a:gd name="connsiteX144" fmla="*/ 387991 w 2263755"/>
                <a:gd name="connsiteY144" fmla="*/ 1941960 h 2227159"/>
                <a:gd name="connsiteX145" fmla="*/ 374921 w 2263755"/>
                <a:gd name="connsiteY145" fmla="*/ 1948234 h 2227159"/>
                <a:gd name="connsiteX146" fmla="*/ 356100 w 2263755"/>
                <a:gd name="connsiteY146" fmla="*/ 1943528 h 2227159"/>
                <a:gd name="connsiteX147" fmla="*/ 347212 w 2263755"/>
                <a:gd name="connsiteY147" fmla="*/ 1909546 h 2227159"/>
                <a:gd name="connsiteX148" fmla="*/ 337802 w 2263755"/>
                <a:gd name="connsiteY148" fmla="*/ 1884974 h 2227159"/>
                <a:gd name="connsiteX149" fmla="*/ 328391 w 2263755"/>
                <a:gd name="connsiteY149" fmla="*/ 1897521 h 2227159"/>
                <a:gd name="connsiteX150" fmla="*/ 308525 w 2263755"/>
                <a:gd name="connsiteY150" fmla="*/ 1902226 h 2227159"/>
                <a:gd name="connsiteX151" fmla="*/ 304342 w 2263755"/>
                <a:gd name="connsiteY151" fmla="*/ 1890202 h 2227159"/>
                <a:gd name="connsiteX152" fmla="*/ 294409 w 2263755"/>
                <a:gd name="connsiteY152" fmla="*/ 1858833 h 2227159"/>
                <a:gd name="connsiteX153" fmla="*/ 283430 w 2263755"/>
                <a:gd name="connsiteY153" fmla="*/ 1831647 h 2227159"/>
                <a:gd name="connsiteX154" fmla="*/ 289704 w 2263755"/>
                <a:gd name="connsiteY154" fmla="*/ 1807598 h 2227159"/>
                <a:gd name="connsiteX155" fmla="*/ 298591 w 2263755"/>
                <a:gd name="connsiteY155" fmla="*/ 1780412 h 2227159"/>
                <a:gd name="connsiteX156" fmla="*/ 286567 w 2263755"/>
                <a:gd name="connsiteY156" fmla="*/ 1757932 h 2227159"/>
                <a:gd name="connsiteX157" fmla="*/ 275065 w 2263755"/>
                <a:gd name="connsiteY157" fmla="*/ 1724472 h 2227159"/>
                <a:gd name="connsiteX158" fmla="*/ 257812 w 2263755"/>
                <a:gd name="connsiteY158" fmla="*/ 1617296 h 2227159"/>
                <a:gd name="connsiteX159" fmla="*/ 258858 w 2263755"/>
                <a:gd name="connsiteY159" fmla="*/ 1603181 h 2227159"/>
                <a:gd name="connsiteX160" fmla="*/ 261995 w 2263755"/>
                <a:gd name="connsiteY160" fmla="*/ 1573381 h 2227159"/>
                <a:gd name="connsiteX161" fmla="*/ 257290 w 2263755"/>
                <a:gd name="connsiteY161" fmla="*/ 1551423 h 2227159"/>
                <a:gd name="connsiteX162" fmla="*/ 257290 w 2263755"/>
                <a:gd name="connsiteY162" fmla="*/ 1528942 h 2227159"/>
                <a:gd name="connsiteX163" fmla="*/ 260949 w 2263755"/>
                <a:gd name="connsiteY163" fmla="*/ 1527896 h 2227159"/>
                <a:gd name="connsiteX164" fmla="*/ 281862 w 2263755"/>
                <a:gd name="connsiteY164" fmla="*/ 1552468 h 2227159"/>
                <a:gd name="connsiteX165" fmla="*/ 343553 w 2263755"/>
                <a:gd name="connsiteY165" fmla="*/ 1643437 h 2227159"/>
                <a:gd name="connsiteX166" fmla="*/ 420928 w 2263755"/>
                <a:gd name="connsiteY166" fmla="*/ 1722381 h 2227159"/>
                <a:gd name="connsiteX167" fmla="*/ 425634 w 2263755"/>
                <a:gd name="connsiteY167" fmla="*/ 1727086 h 2227159"/>
                <a:gd name="connsiteX168" fmla="*/ 506146 w 2263755"/>
                <a:gd name="connsiteY168" fmla="*/ 1813872 h 2227159"/>
                <a:gd name="connsiteX169" fmla="*/ 574634 w 2263755"/>
                <a:gd name="connsiteY169" fmla="*/ 1889156 h 2227159"/>
                <a:gd name="connsiteX170" fmla="*/ 585090 w 2263755"/>
                <a:gd name="connsiteY170" fmla="*/ 1896998 h 2227159"/>
                <a:gd name="connsiteX171" fmla="*/ 698539 w 2263755"/>
                <a:gd name="connsiteY171" fmla="*/ 1961304 h 2227159"/>
                <a:gd name="connsiteX172" fmla="*/ 721543 w 2263755"/>
                <a:gd name="connsiteY172" fmla="*/ 1964441 h 2227159"/>
                <a:gd name="connsiteX173" fmla="*/ 730430 w 2263755"/>
                <a:gd name="connsiteY173" fmla="*/ 1967577 h 2227159"/>
                <a:gd name="connsiteX174" fmla="*/ 766504 w 2263755"/>
                <a:gd name="connsiteY174" fmla="*/ 1992149 h 2227159"/>
                <a:gd name="connsiteX175" fmla="*/ 865837 w 2263755"/>
                <a:gd name="connsiteY175" fmla="*/ 2025609 h 2227159"/>
                <a:gd name="connsiteX176" fmla="*/ 991834 w 2263755"/>
                <a:gd name="connsiteY176" fmla="*/ 2059069 h 2227159"/>
                <a:gd name="connsiteX177" fmla="*/ 1188410 w 2263755"/>
                <a:gd name="connsiteY177" fmla="*/ 2077890 h 2227159"/>
                <a:gd name="connsiteX178" fmla="*/ 1333750 w 2263755"/>
                <a:gd name="connsiteY178" fmla="*/ 2069002 h 2227159"/>
                <a:gd name="connsiteX179" fmla="*/ 1377666 w 2263755"/>
                <a:gd name="connsiteY179" fmla="*/ 2055409 h 2227159"/>
                <a:gd name="connsiteX180" fmla="*/ 1439357 w 2263755"/>
                <a:gd name="connsiteY180" fmla="*/ 2039725 h 2227159"/>
                <a:gd name="connsiteX181" fmla="*/ 1467589 w 2263755"/>
                <a:gd name="connsiteY181" fmla="*/ 2022995 h 2227159"/>
                <a:gd name="connsiteX182" fmla="*/ 1496343 w 2263755"/>
                <a:gd name="connsiteY182" fmla="*/ 2010970 h 2227159"/>
                <a:gd name="connsiteX183" fmla="*/ 1584175 w 2263755"/>
                <a:gd name="connsiteY183" fmla="*/ 1986398 h 2227159"/>
                <a:gd name="connsiteX184" fmla="*/ 1682985 w 2263755"/>
                <a:gd name="connsiteY184" fmla="*/ 1933072 h 2227159"/>
                <a:gd name="connsiteX185" fmla="*/ 1698669 w 2263755"/>
                <a:gd name="connsiteY185" fmla="*/ 1914251 h 2227159"/>
                <a:gd name="connsiteX186" fmla="*/ 1704943 w 2263755"/>
                <a:gd name="connsiteY186" fmla="*/ 1906409 h 2227159"/>
                <a:gd name="connsiteX187" fmla="*/ 1795389 w 2263755"/>
                <a:gd name="connsiteY187" fmla="*/ 1827988 h 2227159"/>
                <a:gd name="connsiteX188" fmla="*/ 1860740 w 2263755"/>
                <a:gd name="connsiteY188" fmla="*/ 1763682 h 2227159"/>
                <a:gd name="connsiteX189" fmla="*/ 1866491 w 2263755"/>
                <a:gd name="connsiteY189" fmla="*/ 1756886 h 2227159"/>
                <a:gd name="connsiteX190" fmla="*/ 1918249 w 2263755"/>
                <a:gd name="connsiteY190" fmla="*/ 1667486 h 2227159"/>
                <a:gd name="connsiteX191" fmla="*/ 1960073 w 2263755"/>
                <a:gd name="connsiteY191" fmla="*/ 1560310 h 2227159"/>
                <a:gd name="connsiteX192" fmla="*/ 1953800 w 2263755"/>
                <a:gd name="connsiteY192" fmla="*/ 1491823 h 2227159"/>
                <a:gd name="connsiteX193" fmla="*/ 1951708 w 2263755"/>
                <a:gd name="connsiteY193" fmla="*/ 1387784 h 2227159"/>
                <a:gd name="connsiteX194" fmla="*/ 1954845 w 2263755"/>
                <a:gd name="connsiteY194" fmla="*/ 1365303 h 2227159"/>
                <a:gd name="connsiteX195" fmla="*/ 1980463 w 2263755"/>
                <a:gd name="connsiteY195" fmla="*/ 1267538 h 2227159"/>
                <a:gd name="connsiteX196" fmla="*/ 1983599 w 2263755"/>
                <a:gd name="connsiteY196" fmla="*/ 1218394 h 2227159"/>
                <a:gd name="connsiteX197" fmla="*/ 1954845 w 2263755"/>
                <a:gd name="connsiteY197" fmla="*/ 1158272 h 2227159"/>
                <a:gd name="connsiteX198" fmla="*/ 1912498 w 2263755"/>
                <a:gd name="connsiteY198" fmla="*/ 1081942 h 2227159"/>
                <a:gd name="connsiteX199" fmla="*/ 1896291 w 2263755"/>
                <a:gd name="connsiteY199" fmla="*/ 1063121 h 2227159"/>
                <a:gd name="connsiteX200" fmla="*/ 1780750 w 2263755"/>
                <a:gd name="connsiteY200" fmla="*/ 919871 h 2227159"/>
                <a:gd name="connsiteX201" fmla="*/ 1697101 w 2263755"/>
                <a:gd name="connsiteY201" fmla="*/ 828380 h 2227159"/>
                <a:gd name="connsiteX202" fmla="*/ 1692396 w 2263755"/>
                <a:gd name="connsiteY202" fmla="*/ 816356 h 2227159"/>
                <a:gd name="connsiteX203" fmla="*/ 1687691 w 2263755"/>
                <a:gd name="connsiteY203" fmla="*/ 807468 h 2227159"/>
                <a:gd name="connsiteX204" fmla="*/ 1667824 w 2263755"/>
                <a:gd name="connsiteY204" fmla="*/ 799626 h 2227159"/>
                <a:gd name="connsiteX205" fmla="*/ 1641161 w 2263755"/>
                <a:gd name="connsiteY205" fmla="*/ 770871 h 2227159"/>
                <a:gd name="connsiteX206" fmla="*/ 1633319 w 2263755"/>
                <a:gd name="connsiteY206" fmla="*/ 761984 h 2227159"/>
                <a:gd name="connsiteX207" fmla="*/ 1571627 w 2263755"/>
                <a:gd name="connsiteY207" fmla="*/ 723296 h 2227159"/>
                <a:gd name="connsiteX208" fmla="*/ 1512550 w 2263755"/>
                <a:gd name="connsiteY208" fmla="*/ 668401 h 2227159"/>
                <a:gd name="connsiteX209" fmla="*/ 1561171 w 2263755"/>
                <a:gd name="connsiteY209" fmla="*/ 678334 h 2227159"/>
                <a:gd name="connsiteX210" fmla="*/ 1730038 w 2263755"/>
                <a:gd name="connsiteY210" fmla="*/ 775054 h 2227159"/>
                <a:gd name="connsiteX211" fmla="*/ 1747291 w 2263755"/>
                <a:gd name="connsiteY211" fmla="*/ 783941 h 2227159"/>
                <a:gd name="connsiteX212" fmla="*/ 1762452 w 2263755"/>
                <a:gd name="connsiteY212" fmla="*/ 791261 h 2227159"/>
                <a:gd name="connsiteX213" fmla="*/ 1841396 w 2263755"/>
                <a:gd name="connsiteY213" fmla="*/ 861840 h 2227159"/>
                <a:gd name="connsiteX214" fmla="*/ 1899428 w 2263755"/>
                <a:gd name="connsiteY214" fmla="*/ 931373 h 2227159"/>
                <a:gd name="connsiteX215" fmla="*/ 1953800 w 2263755"/>
                <a:gd name="connsiteY215" fmla="*/ 1005089 h 2227159"/>
                <a:gd name="connsiteX216" fmla="*/ 1974189 w 2263755"/>
                <a:gd name="connsiteY216" fmla="*/ 1023387 h 2227159"/>
                <a:gd name="connsiteX217" fmla="*/ 1979417 w 2263755"/>
                <a:gd name="connsiteY217" fmla="*/ 1003521 h 2227159"/>
                <a:gd name="connsiteX218" fmla="*/ 1956936 w 2263755"/>
                <a:gd name="connsiteY218" fmla="*/ 955422 h 2227159"/>
                <a:gd name="connsiteX219" fmla="*/ 1884789 w 2263755"/>
                <a:gd name="connsiteY219" fmla="*/ 880661 h 2227159"/>
                <a:gd name="connsiteX220" fmla="*/ 1840350 w 2263755"/>
                <a:gd name="connsiteY220" fmla="*/ 827857 h 2227159"/>
                <a:gd name="connsiteX221" fmla="*/ 1821007 w 2263755"/>
                <a:gd name="connsiteY221" fmla="*/ 802240 h 2227159"/>
                <a:gd name="connsiteX222" fmla="*/ 1782319 w 2263755"/>
                <a:gd name="connsiteY222" fmla="*/ 771917 h 2227159"/>
                <a:gd name="connsiteX223" fmla="*/ 1734743 w 2263755"/>
                <a:gd name="connsiteY223" fmla="*/ 729570 h 2227159"/>
                <a:gd name="connsiteX224" fmla="*/ 1664687 w 2263755"/>
                <a:gd name="connsiteY224" fmla="*/ 654808 h 2227159"/>
                <a:gd name="connsiteX225" fmla="*/ 1612406 w 2263755"/>
                <a:gd name="connsiteY225" fmla="*/ 612983 h 2227159"/>
                <a:gd name="connsiteX226" fmla="*/ 1597245 w 2263755"/>
                <a:gd name="connsiteY226" fmla="*/ 590503 h 2227159"/>
                <a:gd name="connsiteX227" fmla="*/ 1571105 w 2263755"/>
                <a:gd name="connsiteY227" fmla="*/ 555998 h 2227159"/>
                <a:gd name="connsiteX228" fmla="*/ 1547578 w 2263755"/>
                <a:gd name="connsiteY228" fmla="*/ 536131 h 2227159"/>
                <a:gd name="connsiteX229" fmla="*/ 1546010 w 2263755"/>
                <a:gd name="connsiteY229" fmla="*/ 515741 h 2227159"/>
                <a:gd name="connsiteX230" fmla="*/ 1548101 w 2263755"/>
                <a:gd name="connsiteY230" fmla="*/ 509990 h 2227159"/>
                <a:gd name="connsiteX231" fmla="*/ 1522483 w 2263755"/>
                <a:gd name="connsiteY231" fmla="*/ 495352 h 2227159"/>
                <a:gd name="connsiteX232" fmla="*/ 1524575 w 2263755"/>
                <a:gd name="connsiteY232" fmla="*/ 491169 h 2227159"/>
                <a:gd name="connsiteX233" fmla="*/ 1553329 w 2263755"/>
                <a:gd name="connsiteY233" fmla="*/ 506854 h 2227159"/>
                <a:gd name="connsiteX234" fmla="*/ 1647957 w 2263755"/>
                <a:gd name="connsiteY234" fmla="*/ 561226 h 2227159"/>
                <a:gd name="connsiteX235" fmla="*/ 1703898 w 2263755"/>
                <a:gd name="connsiteY235" fmla="*/ 598345 h 2227159"/>
                <a:gd name="connsiteX236" fmla="*/ 1712262 w 2263755"/>
                <a:gd name="connsiteY236" fmla="*/ 603573 h 2227159"/>
                <a:gd name="connsiteX237" fmla="*/ 1778659 w 2263755"/>
                <a:gd name="connsiteY237" fmla="*/ 649580 h 2227159"/>
                <a:gd name="connsiteX238" fmla="*/ 1795389 w 2263755"/>
                <a:gd name="connsiteY238" fmla="*/ 657945 h 2227159"/>
                <a:gd name="connsiteX239" fmla="*/ 1805322 w 2263755"/>
                <a:gd name="connsiteY239" fmla="*/ 665787 h 2227159"/>
                <a:gd name="connsiteX240" fmla="*/ 1839827 w 2263755"/>
                <a:gd name="connsiteY240" fmla="*/ 700815 h 2227159"/>
                <a:gd name="connsiteX241" fmla="*/ 1844533 w 2263755"/>
                <a:gd name="connsiteY241" fmla="*/ 697678 h 2227159"/>
                <a:gd name="connsiteX242" fmla="*/ 1835645 w 2263755"/>
                <a:gd name="connsiteY242" fmla="*/ 677289 h 2227159"/>
                <a:gd name="connsiteX243" fmla="*/ 1774477 w 2263755"/>
                <a:gd name="connsiteY243" fmla="*/ 548155 h 2227159"/>
                <a:gd name="connsiteX244" fmla="*/ 1751473 w 2263755"/>
                <a:gd name="connsiteY244" fmla="*/ 492738 h 2227159"/>
                <a:gd name="connsiteX245" fmla="*/ 1602996 w 2263755"/>
                <a:gd name="connsiteY245" fmla="*/ 337464 h 2227159"/>
                <a:gd name="connsiteX246" fmla="*/ 1512027 w 2263755"/>
                <a:gd name="connsiteY246" fmla="*/ 298776 h 2227159"/>
                <a:gd name="connsiteX247" fmla="*/ 1333750 w 2263755"/>
                <a:gd name="connsiteY247" fmla="*/ 222446 h 2227159"/>
                <a:gd name="connsiteX248" fmla="*/ 1214027 w 2263755"/>
                <a:gd name="connsiteY248" fmla="*/ 178008 h 2227159"/>
                <a:gd name="connsiteX249" fmla="*/ 1158087 w 2263755"/>
                <a:gd name="connsiteY249" fmla="*/ 151867 h 2227159"/>
                <a:gd name="connsiteX250" fmla="*/ 1147631 w 2263755"/>
                <a:gd name="connsiteY250" fmla="*/ 147685 h 2227159"/>
                <a:gd name="connsiteX251" fmla="*/ 1100055 w 2263755"/>
                <a:gd name="connsiteY251" fmla="*/ 136706 h 2227159"/>
                <a:gd name="connsiteX252" fmla="*/ 1090645 w 2263755"/>
                <a:gd name="connsiteY252" fmla="*/ 129909 h 2227159"/>
                <a:gd name="connsiteX253" fmla="*/ 1068687 w 2263755"/>
                <a:gd name="connsiteY253" fmla="*/ 118408 h 2227159"/>
                <a:gd name="connsiteX254" fmla="*/ 680241 w 2263755"/>
                <a:gd name="connsiteY254" fmla="*/ 181145 h 2227159"/>
                <a:gd name="connsiteX255" fmla="*/ 474255 w 2263755"/>
                <a:gd name="connsiteY255" fmla="*/ 292503 h 2227159"/>
                <a:gd name="connsiteX256" fmla="*/ 462753 w 2263755"/>
                <a:gd name="connsiteY256" fmla="*/ 304527 h 2227159"/>
                <a:gd name="connsiteX257" fmla="*/ 441318 w 2263755"/>
                <a:gd name="connsiteY257" fmla="*/ 320211 h 2227159"/>
                <a:gd name="connsiteX258" fmla="*/ 435567 w 2263755"/>
                <a:gd name="connsiteY258" fmla="*/ 324917 h 2227159"/>
                <a:gd name="connsiteX259" fmla="*/ 368648 w 2263755"/>
                <a:gd name="connsiteY259" fmla="*/ 407520 h 2227159"/>
                <a:gd name="connsiteX260" fmla="*/ 324209 w 2263755"/>
                <a:gd name="connsiteY260" fmla="*/ 461892 h 2227159"/>
                <a:gd name="connsiteX261" fmla="*/ 324732 w 2263755"/>
                <a:gd name="connsiteY261" fmla="*/ 488033 h 2227159"/>
                <a:gd name="connsiteX262" fmla="*/ 325255 w 2263755"/>
                <a:gd name="connsiteY262" fmla="*/ 489078 h 2227159"/>
                <a:gd name="connsiteX263" fmla="*/ 312184 w 2263755"/>
                <a:gd name="connsiteY263" fmla="*/ 527766 h 2227159"/>
                <a:gd name="connsiteX264" fmla="*/ 292318 w 2263755"/>
                <a:gd name="connsiteY264" fmla="*/ 531948 h 2227159"/>
                <a:gd name="connsiteX265" fmla="*/ 272974 w 2263755"/>
                <a:gd name="connsiteY265" fmla="*/ 531948 h 2227159"/>
                <a:gd name="connsiteX266" fmla="*/ 269314 w 2263755"/>
                <a:gd name="connsiteY266" fmla="*/ 555475 h 2227159"/>
                <a:gd name="connsiteX267" fmla="*/ 243697 w 2263755"/>
                <a:gd name="connsiteY267" fmla="*/ 604096 h 2227159"/>
                <a:gd name="connsiteX268" fmla="*/ 240037 w 2263755"/>
                <a:gd name="connsiteY268" fmla="*/ 613506 h 2227159"/>
                <a:gd name="connsiteX269" fmla="*/ 225398 w 2263755"/>
                <a:gd name="connsiteY269" fmla="*/ 675720 h 2227159"/>
                <a:gd name="connsiteX270" fmla="*/ 215988 w 2263755"/>
                <a:gd name="connsiteY270" fmla="*/ 694019 h 2227159"/>
                <a:gd name="connsiteX271" fmla="*/ 189847 w 2263755"/>
                <a:gd name="connsiteY271" fmla="*/ 787078 h 2227159"/>
                <a:gd name="connsiteX272" fmla="*/ 171026 w 2263755"/>
                <a:gd name="connsiteY272" fmla="*/ 895299 h 2227159"/>
                <a:gd name="connsiteX273" fmla="*/ 159525 w 2263755"/>
                <a:gd name="connsiteY273" fmla="*/ 912552 h 2227159"/>
                <a:gd name="connsiteX274" fmla="*/ 161093 w 2263755"/>
                <a:gd name="connsiteY274" fmla="*/ 931373 h 2227159"/>
                <a:gd name="connsiteX275" fmla="*/ 168935 w 2263755"/>
                <a:gd name="connsiteY275" fmla="*/ 948103 h 2227159"/>
                <a:gd name="connsiteX276" fmla="*/ 167890 w 2263755"/>
                <a:gd name="connsiteY276" fmla="*/ 1066780 h 2227159"/>
                <a:gd name="connsiteX277" fmla="*/ 173118 w 2263755"/>
                <a:gd name="connsiteY277" fmla="*/ 1132654 h 2227159"/>
                <a:gd name="connsiteX278" fmla="*/ 169981 w 2263755"/>
                <a:gd name="connsiteY278" fmla="*/ 1143633 h 2227159"/>
                <a:gd name="connsiteX279" fmla="*/ 156388 w 2263755"/>
                <a:gd name="connsiteY279" fmla="*/ 1189117 h 2227159"/>
                <a:gd name="connsiteX280" fmla="*/ 167367 w 2263755"/>
                <a:gd name="connsiteY280" fmla="*/ 1247149 h 2227159"/>
                <a:gd name="connsiteX281" fmla="*/ 168935 w 2263755"/>
                <a:gd name="connsiteY281" fmla="*/ 1282177 h 2227159"/>
                <a:gd name="connsiteX282" fmla="*/ 173118 w 2263755"/>
                <a:gd name="connsiteY282" fmla="*/ 1305181 h 2227159"/>
                <a:gd name="connsiteX283" fmla="*/ 604434 w 2263755"/>
                <a:gd name="connsiteY283" fmla="*/ 1950325 h 2227159"/>
                <a:gd name="connsiteX284" fmla="*/ 599728 w 2263755"/>
                <a:gd name="connsiteY284" fmla="*/ 1933072 h 2227159"/>
                <a:gd name="connsiteX285" fmla="*/ 592932 w 2263755"/>
                <a:gd name="connsiteY285" fmla="*/ 1923139 h 2227159"/>
                <a:gd name="connsiteX286" fmla="*/ 569406 w 2263755"/>
                <a:gd name="connsiteY286" fmla="*/ 1910591 h 2227159"/>
                <a:gd name="connsiteX287" fmla="*/ 586135 w 2263755"/>
                <a:gd name="connsiteY287" fmla="*/ 1943005 h 2227159"/>
                <a:gd name="connsiteX288" fmla="*/ 604434 w 2263755"/>
                <a:gd name="connsiteY288" fmla="*/ 1950325 h 2227159"/>
                <a:gd name="connsiteX289" fmla="*/ 302774 w 2263755"/>
                <a:gd name="connsiteY289" fmla="*/ 1825897 h 2227159"/>
                <a:gd name="connsiteX290" fmla="*/ 314798 w 2263755"/>
                <a:gd name="connsiteY290" fmla="*/ 1850469 h 2227159"/>
                <a:gd name="connsiteX291" fmla="*/ 328914 w 2263755"/>
                <a:gd name="connsiteY291" fmla="*/ 1840535 h 2227159"/>
                <a:gd name="connsiteX292" fmla="*/ 331528 w 2263755"/>
                <a:gd name="connsiteY292" fmla="*/ 1826419 h 2227159"/>
                <a:gd name="connsiteX293" fmla="*/ 302774 w 2263755"/>
                <a:gd name="connsiteY293" fmla="*/ 1825897 h 2227159"/>
                <a:gd name="connsiteX294" fmla="*/ 916550 w 2263755"/>
                <a:gd name="connsiteY294" fmla="*/ 2147423 h 2227159"/>
                <a:gd name="connsiteX295" fmla="*/ 933802 w 2263755"/>
                <a:gd name="connsiteY295" fmla="*/ 2131216 h 2227159"/>
                <a:gd name="connsiteX296" fmla="*/ 918118 w 2263755"/>
                <a:gd name="connsiteY296" fmla="*/ 2121806 h 2227159"/>
                <a:gd name="connsiteX297" fmla="*/ 916550 w 2263755"/>
                <a:gd name="connsiteY297" fmla="*/ 2147423 h 2227159"/>
                <a:gd name="connsiteX298" fmla="*/ 980332 w 2263755"/>
                <a:gd name="connsiteY298" fmla="*/ 2151083 h 2227159"/>
                <a:gd name="connsiteX299" fmla="*/ 991834 w 2263755"/>
                <a:gd name="connsiteY299" fmla="*/ 2138013 h 2227159"/>
                <a:gd name="connsiteX300" fmla="*/ 989743 w 2263755"/>
                <a:gd name="connsiteY300" fmla="*/ 2134876 h 2227159"/>
                <a:gd name="connsiteX301" fmla="*/ 975104 w 2263755"/>
                <a:gd name="connsiteY301" fmla="*/ 2133830 h 2227159"/>
                <a:gd name="connsiteX302" fmla="*/ 980332 w 2263755"/>
                <a:gd name="connsiteY302" fmla="*/ 2151083 h 222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</a:cxnLst>
              <a:rect l="l" t="t" r="r" b="b"/>
              <a:pathLst>
                <a:path w="2263755" h="2227159">
                  <a:moveTo>
                    <a:pt x="173118" y="1305181"/>
                  </a:moveTo>
                  <a:cubicBezTo>
                    <a:pt x="167367" y="1308317"/>
                    <a:pt x="158479" y="1312500"/>
                    <a:pt x="151160" y="1317728"/>
                  </a:cubicBezTo>
                  <a:cubicBezTo>
                    <a:pt x="147500" y="1320342"/>
                    <a:pt x="138612" y="1324002"/>
                    <a:pt x="146977" y="1331321"/>
                  </a:cubicBezTo>
                  <a:cubicBezTo>
                    <a:pt x="147500" y="1331844"/>
                    <a:pt x="143840" y="1336026"/>
                    <a:pt x="142272" y="1338640"/>
                  </a:cubicBezTo>
                  <a:cubicBezTo>
                    <a:pt x="145932" y="1340209"/>
                    <a:pt x="149068" y="1341777"/>
                    <a:pt x="152728" y="1343345"/>
                  </a:cubicBezTo>
                  <a:cubicBezTo>
                    <a:pt x="153251" y="1344391"/>
                    <a:pt x="153251" y="1344914"/>
                    <a:pt x="153774" y="1345959"/>
                  </a:cubicBezTo>
                  <a:cubicBezTo>
                    <a:pt x="120837" y="1347528"/>
                    <a:pt x="114563" y="1374191"/>
                    <a:pt x="102539" y="1397717"/>
                  </a:cubicBezTo>
                  <a:cubicBezTo>
                    <a:pt x="109858" y="1399809"/>
                    <a:pt x="116132" y="1401900"/>
                    <a:pt x="124497" y="1404514"/>
                  </a:cubicBezTo>
                  <a:cubicBezTo>
                    <a:pt x="119268" y="1407128"/>
                    <a:pt x="115609" y="1409219"/>
                    <a:pt x="111426" y="1410265"/>
                  </a:cubicBezTo>
                  <a:cubicBezTo>
                    <a:pt x="101493" y="1412879"/>
                    <a:pt x="97311" y="1419152"/>
                    <a:pt x="97311" y="1429609"/>
                  </a:cubicBezTo>
                  <a:cubicBezTo>
                    <a:pt x="97311" y="1433791"/>
                    <a:pt x="94697" y="1438496"/>
                    <a:pt x="92082" y="1441633"/>
                  </a:cubicBezTo>
                  <a:cubicBezTo>
                    <a:pt x="84763" y="1449998"/>
                    <a:pt x="76921" y="1457840"/>
                    <a:pt x="69602" y="1465682"/>
                  </a:cubicBezTo>
                  <a:cubicBezTo>
                    <a:pt x="62805" y="1473002"/>
                    <a:pt x="55486" y="1478230"/>
                    <a:pt x="41893" y="1476138"/>
                  </a:cubicBezTo>
                  <a:cubicBezTo>
                    <a:pt x="44507" y="1469865"/>
                    <a:pt x="45553" y="1464114"/>
                    <a:pt x="48689" y="1459932"/>
                  </a:cubicBezTo>
                  <a:cubicBezTo>
                    <a:pt x="55486" y="1450521"/>
                    <a:pt x="54963" y="1437451"/>
                    <a:pt x="46075" y="1430654"/>
                  </a:cubicBezTo>
                  <a:cubicBezTo>
                    <a:pt x="43461" y="1428563"/>
                    <a:pt x="39279" y="1428563"/>
                    <a:pt x="35619" y="1426995"/>
                  </a:cubicBezTo>
                  <a:cubicBezTo>
                    <a:pt x="34574" y="1430131"/>
                    <a:pt x="34051" y="1433268"/>
                    <a:pt x="33005" y="1436405"/>
                  </a:cubicBezTo>
                  <a:cubicBezTo>
                    <a:pt x="32482" y="1437974"/>
                    <a:pt x="32482" y="1440065"/>
                    <a:pt x="32482" y="1442679"/>
                  </a:cubicBezTo>
                  <a:cubicBezTo>
                    <a:pt x="22026" y="1439542"/>
                    <a:pt x="17321" y="1431700"/>
                    <a:pt x="15230" y="1423335"/>
                  </a:cubicBezTo>
                  <a:cubicBezTo>
                    <a:pt x="13139" y="1414447"/>
                    <a:pt x="11570" y="1405037"/>
                    <a:pt x="12616" y="1396672"/>
                  </a:cubicBezTo>
                  <a:cubicBezTo>
                    <a:pt x="17321" y="1364781"/>
                    <a:pt x="10002" y="1333412"/>
                    <a:pt x="7388" y="1302044"/>
                  </a:cubicBezTo>
                  <a:cubicBezTo>
                    <a:pt x="2682" y="1248194"/>
                    <a:pt x="1114" y="1193823"/>
                    <a:pt x="68" y="1139973"/>
                  </a:cubicBezTo>
                  <a:cubicBezTo>
                    <a:pt x="-454" y="1109651"/>
                    <a:pt x="2160" y="1079328"/>
                    <a:pt x="3205" y="1049005"/>
                  </a:cubicBezTo>
                  <a:cubicBezTo>
                    <a:pt x="3728" y="1041163"/>
                    <a:pt x="7388" y="1035935"/>
                    <a:pt x="12616" y="1029661"/>
                  </a:cubicBezTo>
                  <a:cubicBezTo>
                    <a:pt x="19412" y="1021296"/>
                    <a:pt x="24640" y="1023910"/>
                    <a:pt x="31960" y="1025479"/>
                  </a:cubicBezTo>
                  <a:cubicBezTo>
                    <a:pt x="33528" y="1026001"/>
                    <a:pt x="35096" y="1024956"/>
                    <a:pt x="37188" y="1024433"/>
                  </a:cubicBezTo>
                  <a:cubicBezTo>
                    <a:pt x="36665" y="1018682"/>
                    <a:pt x="36142" y="1012931"/>
                    <a:pt x="36665" y="1007703"/>
                  </a:cubicBezTo>
                  <a:cubicBezTo>
                    <a:pt x="37188" y="991496"/>
                    <a:pt x="43984" y="977903"/>
                    <a:pt x="53395" y="964833"/>
                  </a:cubicBezTo>
                  <a:cubicBezTo>
                    <a:pt x="64374" y="949671"/>
                    <a:pt x="75353" y="933987"/>
                    <a:pt x="86332" y="918303"/>
                  </a:cubicBezTo>
                  <a:cubicBezTo>
                    <a:pt x="88423" y="915166"/>
                    <a:pt x="89991" y="910984"/>
                    <a:pt x="90514" y="906801"/>
                  </a:cubicBezTo>
                  <a:cubicBezTo>
                    <a:pt x="92082" y="886935"/>
                    <a:pt x="93128" y="867068"/>
                    <a:pt x="95219" y="847201"/>
                  </a:cubicBezTo>
                  <a:cubicBezTo>
                    <a:pt x="95742" y="843542"/>
                    <a:pt x="98879" y="839882"/>
                    <a:pt x="101493" y="836745"/>
                  </a:cubicBezTo>
                  <a:cubicBezTo>
                    <a:pt x="106721" y="829426"/>
                    <a:pt x="110904" y="822106"/>
                    <a:pt x="107244" y="812696"/>
                  </a:cubicBezTo>
                  <a:cubicBezTo>
                    <a:pt x="106198" y="810082"/>
                    <a:pt x="108812" y="805899"/>
                    <a:pt x="110381" y="803285"/>
                  </a:cubicBezTo>
                  <a:cubicBezTo>
                    <a:pt x="117700" y="792306"/>
                    <a:pt x="126588" y="782373"/>
                    <a:pt x="133384" y="770871"/>
                  </a:cubicBezTo>
                  <a:cubicBezTo>
                    <a:pt x="149068" y="744208"/>
                    <a:pt x="156388" y="717022"/>
                    <a:pt x="135998" y="688268"/>
                  </a:cubicBezTo>
                  <a:cubicBezTo>
                    <a:pt x="165798" y="684085"/>
                    <a:pt x="180960" y="664741"/>
                    <a:pt x="191416" y="640692"/>
                  </a:cubicBezTo>
                  <a:cubicBezTo>
                    <a:pt x="200304" y="619257"/>
                    <a:pt x="208146" y="597822"/>
                    <a:pt x="216511" y="576387"/>
                  </a:cubicBezTo>
                  <a:cubicBezTo>
                    <a:pt x="219647" y="568545"/>
                    <a:pt x="223830" y="560703"/>
                    <a:pt x="228535" y="553383"/>
                  </a:cubicBezTo>
                  <a:cubicBezTo>
                    <a:pt x="237423" y="539268"/>
                    <a:pt x="237423" y="537176"/>
                    <a:pt x="225398" y="524629"/>
                  </a:cubicBezTo>
                  <a:cubicBezTo>
                    <a:pt x="233240" y="507899"/>
                    <a:pt x="240560" y="490647"/>
                    <a:pt x="248402" y="474440"/>
                  </a:cubicBezTo>
                  <a:cubicBezTo>
                    <a:pt x="255721" y="459278"/>
                    <a:pt x="266177" y="447254"/>
                    <a:pt x="281339" y="439411"/>
                  </a:cubicBezTo>
                  <a:cubicBezTo>
                    <a:pt x="286567" y="436797"/>
                    <a:pt x="289704" y="433661"/>
                    <a:pt x="287090" y="426864"/>
                  </a:cubicBezTo>
                  <a:cubicBezTo>
                    <a:pt x="286044" y="424250"/>
                    <a:pt x="288135" y="419022"/>
                    <a:pt x="290226" y="416931"/>
                  </a:cubicBezTo>
                  <a:cubicBezTo>
                    <a:pt x="339893" y="370924"/>
                    <a:pt x="387469" y="323348"/>
                    <a:pt x="439749" y="281001"/>
                  </a:cubicBezTo>
                  <a:cubicBezTo>
                    <a:pt x="486279" y="243359"/>
                    <a:pt x="531763" y="203625"/>
                    <a:pt x="585090" y="174871"/>
                  </a:cubicBezTo>
                  <a:cubicBezTo>
                    <a:pt x="594500" y="169643"/>
                    <a:pt x="602342" y="162324"/>
                    <a:pt x="611230" y="157095"/>
                  </a:cubicBezTo>
                  <a:cubicBezTo>
                    <a:pt x="615413" y="154481"/>
                    <a:pt x="620641" y="153959"/>
                    <a:pt x="625346" y="152913"/>
                  </a:cubicBezTo>
                  <a:cubicBezTo>
                    <a:pt x="627960" y="152390"/>
                    <a:pt x="630574" y="151867"/>
                    <a:pt x="632665" y="150822"/>
                  </a:cubicBezTo>
                  <a:cubicBezTo>
                    <a:pt x="685992" y="111611"/>
                    <a:pt x="747160" y="89653"/>
                    <a:pt x="807806" y="66127"/>
                  </a:cubicBezTo>
                  <a:cubicBezTo>
                    <a:pt x="818785" y="61945"/>
                    <a:pt x="829764" y="57762"/>
                    <a:pt x="840743" y="53580"/>
                  </a:cubicBezTo>
                  <a:cubicBezTo>
                    <a:pt x="861655" y="45215"/>
                    <a:pt x="881522" y="36850"/>
                    <a:pt x="905048" y="37895"/>
                  </a:cubicBezTo>
                  <a:cubicBezTo>
                    <a:pt x="916550" y="38418"/>
                    <a:pt x="928574" y="34759"/>
                    <a:pt x="939030" y="30053"/>
                  </a:cubicBezTo>
                  <a:cubicBezTo>
                    <a:pt x="979287" y="12801"/>
                    <a:pt x="1021634" y="8095"/>
                    <a:pt x="1063981" y="4436"/>
                  </a:cubicBezTo>
                  <a:cubicBezTo>
                    <a:pt x="1122013" y="-270"/>
                    <a:pt x="1180567" y="-2361"/>
                    <a:pt x="1238599" y="3913"/>
                  </a:cubicBezTo>
                  <a:cubicBezTo>
                    <a:pt x="1417922" y="24302"/>
                    <a:pt x="1590448" y="66650"/>
                    <a:pt x="1744154" y="166506"/>
                  </a:cubicBezTo>
                  <a:cubicBezTo>
                    <a:pt x="1799049" y="202057"/>
                    <a:pt x="1849761" y="242313"/>
                    <a:pt x="1895245" y="289889"/>
                  </a:cubicBezTo>
                  <a:cubicBezTo>
                    <a:pt x="1899950" y="294594"/>
                    <a:pt x="1902564" y="299299"/>
                    <a:pt x="1901519" y="306618"/>
                  </a:cubicBezTo>
                  <a:cubicBezTo>
                    <a:pt x="1900996" y="311324"/>
                    <a:pt x="1903610" y="316552"/>
                    <a:pt x="1905178" y="321780"/>
                  </a:cubicBezTo>
                  <a:cubicBezTo>
                    <a:pt x="1890017" y="320211"/>
                    <a:pt x="1873810" y="318120"/>
                    <a:pt x="1858126" y="316552"/>
                  </a:cubicBezTo>
                  <a:cubicBezTo>
                    <a:pt x="1857603" y="331713"/>
                    <a:pt x="1860217" y="333282"/>
                    <a:pt x="1883743" y="332236"/>
                  </a:cubicBezTo>
                  <a:cubicBezTo>
                    <a:pt x="1886357" y="338510"/>
                    <a:pt x="1888971" y="344261"/>
                    <a:pt x="1891586" y="349489"/>
                  </a:cubicBezTo>
                  <a:cubicBezTo>
                    <a:pt x="1906224" y="346875"/>
                    <a:pt x="1919294" y="344261"/>
                    <a:pt x="1931842" y="343215"/>
                  </a:cubicBezTo>
                  <a:cubicBezTo>
                    <a:pt x="1936547" y="342692"/>
                    <a:pt x="1942298" y="344783"/>
                    <a:pt x="1945435" y="347920"/>
                  </a:cubicBezTo>
                  <a:cubicBezTo>
                    <a:pt x="2043200" y="442548"/>
                    <a:pt x="2115870" y="552338"/>
                    <a:pt x="2151944" y="684608"/>
                  </a:cubicBezTo>
                  <a:cubicBezTo>
                    <a:pt x="2153512" y="690359"/>
                    <a:pt x="2158740" y="696633"/>
                    <a:pt x="2163968" y="700292"/>
                  </a:cubicBezTo>
                  <a:cubicBezTo>
                    <a:pt x="2172856" y="706043"/>
                    <a:pt x="2177038" y="713362"/>
                    <a:pt x="2179652" y="723819"/>
                  </a:cubicBezTo>
                  <a:cubicBezTo>
                    <a:pt x="2191154" y="763552"/>
                    <a:pt x="2205270" y="802763"/>
                    <a:pt x="2216772" y="843019"/>
                  </a:cubicBezTo>
                  <a:cubicBezTo>
                    <a:pt x="2239775" y="923008"/>
                    <a:pt x="2257028" y="1004043"/>
                    <a:pt x="2263824" y="1086647"/>
                  </a:cubicBezTo>
                  <a:cubicBezTo>
                    <a:pt x="2267484" y="1129517"/>
                    <a:pt x="2261210" y="1171342"/>
                    <a:pt x="2236116" y="1208461"/>
                  </a:cubicBezTo>
                  <a:cubicBezTo>
                    <a:pt x="2234547" y="1211075"/>
                    <a:pt x="2234024" y="1215780"/>
                    <a:pt x="2235070" y="1218917"/>
                  </a:cubicBezTo>
                  <a:cubicBezTo>
                    <a:pt x="2244481" y="1241398"/>
                    <a:pt x="2243958" y="1263879"/>
                    <a:pt x="2235593" y="1286359"/>
                  </a:cubicBezTo>
                  <a:cubicBezTo>
                    <a:pt x="2228273" y="1306749"/>
                    <a:pt x="2219386" y="1327138"/>
                    <a:pt x="2211544" y="1347528"/>
                  </a:cubicBezTo>
                  <a:cubicBezTo>
                    <a:pt x="2202133" y="1371577"/>
                    <a:pt x="2199519" y="1395626"/>
                    <a:pt x="2208407" y="1420721"/>
                  </a:cubicBezTo>
                  <a:cubicBezTo>
                    <a:pt x="2213112" y="1434314"/>
                    <a:pt x="2212589" y="1447384"/>
                    <a:pt x="2208407" y="1462023"/>
                  </a:cubicBezTo>
                  <a:cubicBezTo>
                    <a:pt x="2204747" y="1474570"/>
                    <a:pt x="2204224" y="1488163"/>
                    <a:pt x="2203701" y="1501233"/>
                  </a:cubicBezTo>
                  <a:cubicBezTo>
                    <a:pt x="2201087" y="1556651"/>
                    <a:pt x="2200565" y="1612068"/>
                    <a:pt x="2195859" y="1666963"/>
                  </a:cubicBezTo>
                  <a:cubicBezTo>
                    <a:pt x="2192722" y="1706696"/>
                    <a:pt x="2185403" y="1746430"/>
                    <a:pt x="2177561" y="1785640"/>
                  </a:cubicBezTo>
                  <a:cubicBezTo>
                    <a:pt x="2172856" y="1808644"/>
                    <a:pt x="2162923" y="1829556"/>
                    <a:pt x="2138351" y="1844195"/>
                  </a:cubicBezTo>
                  <a:cubicBezTo>
                    <a:pt x="2136259" y="1836875"/>
                    <a:pt x="2131554" y="1830079"/>
                    <a:pt x="2133122" y="1824328"/>
                  </a:cubicBezTo>
                  <a:cubicBezTo>
                    <a:pt x="2140442" y="1793483"/>
                    <a:pt x="2134691" y="1763682"/>
                    <a:pt x="2125803" y="1733883"/>
                  </a:cubicBezTo>
                  <a:cubicBezTo>
                    <a:pt x="2121621" y="1719244"/>
                    <a:pt x="2124758" y="1703037"/>
                    <a:pt x="2123712" y="1687353"/>
                  </a:cubicBezTo>
                  <a:cubicBezTo>
                    <a:pt x="2123189" y="1675328"/>
                    <a:pt x="2122666" y="1663304"/>
                    <a:pt x="2120575" y="1651279"/>
                  </a:cubicBezTo>
                  <a:cubicBezTo>
                    <a:pt x="2117961" y="1637686"/>
                    <a:pt x="2108551" y="1631412"/>
                    <a:pt x="2096526" y="1631412"/>
                  </a:cubicBezTo>
                  <a:cubicBezTo>
                    <a:pt x="2085547" y="1631412"/>
                    <a:pt x="2078750" y="1637163"/>
                    <a:pt x="2075614" y="1651279"/>
                  </a:cubicBezTo>
                  <a:cubicBezTo>
                    <a:pt x="2073000" y="1662258"/>
                    <a:pt x="2071954" y="1673760"/>
                    <a:pt x="2070386" y="1684739"/>
                  </a:cubicBezTo>
                  <a:cubicBezTo>
                    <a:pt x="2069863" y="1689444"/>
                    <a:pt x="2068817" y="1693626"/>
                    <a:pt x="2066726" y="1697809"/>
                  </a:cubicBezTo>
                  <a:cubicBezTo>
                    <a:pt x="2060975" y="1713493"/>
                    <a:pt x="2053656" y="1714539"/>
                    <a:pt x="2042154" y="1703037"/>
                  </a:cubicBezTo>
                  <a:cubicBezTo>
                    <a:pt x="2040586" y="1700946"/>
                    <a:pt x="2037972" y="1699900"/>
                    <a:pt x="2034835" y="1697286"/>
                  </a:cubicBezTo>
                  <a:cubicBezTo>
                    <a:pt x="2011308" y="1723426"/>
                    <a:pt x="1983599" y="1744862"/>
                    <a:pt x="1967393" y="1776753"/>
                  </a:cubicBezTo>
                  <a:cubicBezTo>
                    <a:pt x="1965301" y="1780412"/>
                    <a:pt x="1963733" y="1784072"/>
                    <a:pt x="1960596" y="1787209"/>
                  </a:cubicBezTo>
                  <a:cubicBezTo>
                    <a:pt x="1907792" y="1848377"/>
                    <a:pt x="1855512" y="1909546"/>
                    <a:pt x="1801663" y="1969669"/>
                  </a:cubicBezTo>
                  <a:cubicBezTo>
                    <a:pt x="1766634" y="2008879"/>
                    <a:pt x="1728470" y="2045476"/>
                    <a:pt x="1691350" y="2082595"/>
                  </a:cubicBezTo>
                  <a:cubicBezTo>
                    <a:pt x="1684554" y="2089392"/>
                    <a:pt x="1675666" y="2094097"/>
                    <a:pt x="1667301" y="2099325"/>
                  </a:cubicBezTo>
                  <a:cubicBezTo>
                    <a:pt x="1642206" y="2115009"/>
                    <a:pt x="1616066" y="2130171"/>
                    <a:pt x="1591494" y="2146900"/>
                  </a:cubicBezTo>
                  <a:cubicBezTo>
                    <a:pt x="1560126" y="2167813"/>
                    <a:pt x="1527712" y="2184542"/>
                    <a:pt x="1489024" y="2186111"/>
                  </a:cubicBezTo>
                  <a:cubicBezTo>
                    <a:pt x="1486932" y="2186111"/>
                    <a:pt x="1484318" y="2186634"/>
                    <a:pt x="1482750" y="2188202"/>
                  </a:cubicBezTo>
                  <a:cubicBezTo>
                    <a:pt x="1467066" y="2201272"/>
                    <a:pt x="1446676" y="2199181"/>
                    <a:pt x="1428378" y="2203886"/>
                  </a:cubicBezTo>
                  <a:cubicBezTo>
                    <a:pt x="1422104" y="2205455"/>
                    <a:pt x="1414785" y="2203886"/>
                    <a:pt x="1407989" y="2203886"/>
                  </a:cubicBezTo>
                  <a:cubicBezTo>
                    <a:pt x="1407466" y="2200227"/>
                    <a:pt x="1407466" y="2199704"/>
                    <a:pt x="1407466" y="2199181"/>
                  </a:cubicBezTo>
                  <a:cubicBezTo>
                    <a:pt x="1412171" y="2189771"/>
                    <a:pt x="1415308" y="2178792"/>
                    <a:pt x="1406943" y="2171472"/>
                  </a:cubicBezTo>
                  <a:cubicBezTo>
                    <a:pt x="1398578" y="2164153"/>
                    <a:pt x="1388122" y="2169904"/>
                    <a:pt x="1379757" y="2175132"/>
                  </a:cubicBezTo>
                  <a:cubicBezTo>
                    <a:pt x="1375575" y="2177746"/>
                    <a:pt x="1371392" y="2180883"/>
                    <a:pt x="1367210" y="2182974"/>
                  </a:cubicBezTo>
                  <a:cubicBezTo>
                    <a:pt x="1355708" y="2188202"/>
                    <a:pt x="1346297" y="2183497"/>
                    <a:pt x="1344729" y="2171472"/>
                  </a:cubicBezTo>
                  <a:cubicBezTo>
                    <a:pt x="1343683" y="2161016"/>
                    <a:pt x="1338978" y="2161016"/>
                    <a:pt x="1330090" y="2162062"/>
                  </a:cubicBezTo>
                  <a:cubicBezTo>
                    <a:pt x="1296108" y="2166767"/>
                    <a:pt x="1261603" y="2170427"/>
                    <a:pt x="1231803" y="2174086"/>
                  </a:cubicBezTo>
                  <a:cubicBezTo>
                    <a:pt x="1225529" y="2162585"/>
                    <a:pt x="1221346" y="2154220"/>
                    <a:pt x="1216118" y="2146378"/>
                  </a:cubicBezTo>
                  <a:cubicBezTo>
                    <a:pt x="1215073" y="2144809"/>
                    <a:pt x="1209845" y="2143764"/>
                    <a:pt x="1207231" y="2144809"/>
                  </a:cubicBezTo>
                  <a:cubicBezTo>
                    <a:pt x="1187364" y="2150037"/>
                    <a:pt x="1168020" y="2155788"/>
                    <a:pt x="1148153" y="2161539"/>
                  </a:cubicBezTo>
                  <a:cubicBezTo>
                    <a:pt x="1155473" y="2177223"/>
                    <a:pt x="1147631" y="2190293"/>
                    <a:pt x="1126195" y="2195521"/>
                  </a:cubicBezTo>
                  <a:cubicBezTo>
                    <a:pt x="1118876" y="2197090"/>
                    <a:pt x="1106329" y="2191862"/>
                    <a:pt x="1101624" y="2185588"/>
                  </a:cubicBezTo>
                  <a:cubicBezTo>
                    <a:pt x="1096918" y="2179314"/>
                    <a:pt x="1099010" y="2167813"/>
                    <a:pt x="1097441" y="2155788"/>
                  </a:cubicBezTo>
                  <a:cubicBezTo>
                    <a:pt x="1081757" y="2164676"/>
                    <a:pt x="1060322" y="2159971"/>
                    <a:pt x="1053525" y="2181928"/>
                  </a:cubicBezTo>
                  <a:cubicBezTo>
                    <a:pt x="1052480" y="2184542"/>
                    <a:pt x="1046206" y="2187156"/>
                    <a:pt x="1042023" y="2187156"/>
                  </a:cubicBezTo>
                  <a:cubicBezTo>
                    <a:pt x="1022157" y="2187679"/>
                    <a:pt x="1001767" y="2186634"/>
                    <a:pt x="981901" y="2187156"/>
                  </a:cubicBezTo>
                  <a:cubicBezTo>
                    <a:pt x="955237" y="2187679"/>
                    <a:pt x="928574" y="2189248"/>
                    <a:pt x="901388" y="2190293"/>
                  </a:cubicBezTo>
                  <a:cubicBezTo>
                    <a:pt x="899820" y="2190293"/>
                    <a:pt x="898251" y="2190816"/>
                    <a:pt x="897206" y="2191339"/>
                  </a:cubicBezTo>
                  <a:cubicBezTo>
                    <a:pt x="883090" y="2199181"/>
                    <a:pt x="869497" y="2211728"/>
                    <a:pt x="854858" y="2213297"/>
                  </a:cubicBezTo>
                  <a:cubicBezTo>
                    <a:pt x="838651" y="2214865"/>
                    <a:pt x="824013" y="2215911"/>
                    <a:pt x="809374" y="2223230"/>
                  </a:cubicBezTo>
                  <a:cubicBezTo>
                    <a:pt x="804146" y="2225844"/>
                    <a:pt x="797872" y="2227413"/>
                    <a:pt x="792122" y="2228458"/>
                  </a:cubicBezTo>
                  <a:cubicBezTo>
                    <a:pt x="777483" y="2231072"/>
                    <a:pt x="776437" y="2229504"/>
                    <a:pt x="773300" y="2214865"/>
                  </a:cubicBezTo>
                  <a:cubicBezTo>
                    <a:pt x="772255" y="2211206"/>
                    <a:pt x="766504" y="2205978"/>
                    <a:pt x="762844" y="2205978"/>
                  </a:cubicBezTo>
                  <a:cubicBezTo>
                    <a:pt x="739841" y="2207023"/>
                    <a:pt x="735136" y="2190816"/>
                    <a:pt x="729385" y="2174086"/>
                  </a:cubicBezTo>
                  <a:cubicBezTo>
                    <a:pt x="724679" y="2158925"/>
                    <a:pt x="718406" y="2144286"/>
                    <a:pt x="711086" y="2130171"/>
                  </a:cubicBezTo>
                  <a:cubicBezTo>
                    <a:pt x="704290" y="2117623"/>
                    <a:pt x="694879" y="2108735"/>
                    <a:pt x="677627" y="2110304"/>
                  </a:cubicBezTo>
                  <a:cubicBezTo>
                    <a:pt x="659851" y="2111872"/>
                    <a:pt x="645213" y="2101939"/>
                    <a:pt x="632143" y="2089914"/>
                  </a:cubicBezTo>
                  <a:cubicBezTo>
                    <a:pt x="630051" y="2087823"/>
                    <a:pt x="628483" y="2082072"/>
                    <a:pt x="629528" y="2078935"/>
                  </a:cubicBezTo>
                  <a:cubicBezTo>
                    <a:pt x="633711" y="2067434"/>
                    <a:pt x="638939" y="2055932"/>
                    <a:pt x="644690" y="2044953"/>
                  </a:cubicBezTo>
                  <a:cubicBezTo>
                    <a:pt x="650441" y="2033974"/>
                    <a:pt x="652532" y="2024563"/>
                    <a:pt x="643121" y="2013062"/>
                  </a:cubicBezTo>
                  <a:cubicBezTo>
                    <a:pt x="634234" y="2002605"/>
                    <a:pt x="629528" y="1988490"/>
                    <a:pt x="622209" y="1976988"/>
                  </a:cubicBezTo>
                  <a:cubicBezTo>
                    <a:pt x="616458" y="1967577"/>
                    <a:pt x="608616" y="1959735"/>
                    <a:pt x="601297" y="1950848"/>
                  </a:cubicBezTo>
                  <a:cubicBezTo>
                    <a:pt x="599728" y="1951370"/>
                    <a:pt x="598160" y="1951893"/>
                    <a:pt x="596069" y="1952416"/>
                  </a:cubicBezTo>
                  <a:cubicBezTo>
                    <a:pt x="596069" y="1959735"/>
                    <a:pt x="595546" y="1967055"/>
                    <a:pt x="596069" y="1974374"/>
                  </a:cubicBezTo>
                  <a:cubicBezTo>
                    <a:pt x="597637" y="1996855"/>
                    <a:pt x="599206" y="2019335"/>
                    <a:pt x="592409" y="2041816"/>
                  </a:cubicBezTo>
                  <a:cubicBezTo>
                    <a:pt x="590841" y="2047044"/>
                    <a:pt x="598683" y="2055409"/>
                    <a:pt x="603911" y="2065342"/>
                  </a:cubicBezTo>
                  <a:cubicBezTo>
                    <a:pt x="600251" y="2071616"/>
                    <a:pt x="593978" y="2081549"/>
                    <a:pt x="588227" y="2090960"/>
                  </a:cubicBezTo>
                  <a:cubicBezTo>
                    <a:pt x="578293" y="2085732"/>
                    <a:pt x="568883" y="2081549"/>
                    <a:pt x="560518" y="2075799"/>
                  </a:cubicBezTo>
                  <a:cubicBezTo>
                    <a:pt x="552153" y="2070570"/>
                    <a:pt x="544834" y="2064297"/>
                    <a:pt x="535946" y="2057500"/>
                  </a:cubicBezTo>
                  <a:cubicBezTo>
                    <a:pt x="524967" y="2062728"/>
                    <a:pt x="524967" y="2083118"/>
                    <a:pt x="506669" y="2084163"/>
                  </a:cubicBezTo>
                  <a:cubicBezTo>
                    <a:pt x="508760" y="2062205"/>
                    <a:pt x="494121" y="2050704"/>
                    <a:pt x="478437" y="2039725"/>
                  </a:cubicBezTo>
                  <a:cubicBezTo>
                    <a:pt x="465890" y="2030837"/>
                    <a:pt x="457002" y="2020904"/>
                    <a:pt x="451774" y="2005742"/>
                  </a:cubicBezTo>
                  <a:cubicBezTo>
                    <a:pt x="448637" y="1996855"/>
                    <a:pt x="438704" y="1989012"/>
                    <a:pt x="430339" y="1983262"/>
                  </a:cubicBezTo>
                  <a:cubicBezTo>
                    <a:pt x="423542" y="1978556"/>
                    <a:pt x="417269" y="1975419"/>
                    <a:pt x="418314" y="1966009"/>
                  </a:cubicBezTo>
                  <a:cubicBezTo>
                    <a:pt x="418314" y="1965486"/>
                    <a:pt x="418314" y="1964963"/>
                    <a:pt x="418314" y="1964963"/>
                  </a:cubicBezTo>
                  <a:cubicBezTo>
                    <a:pt x="408381" y="1957121"/>
                    <a:pt x="398970" y="1948756"/>
                    <a:pt x="387991" y="1941960"/>
                  </a:cubicBezTo>
                  <a:cubicBezTo>
                    <a:pt x="385900" y="1940391"/>
                    <a:pt x="378581" y="1945097"/>
                    <a:pt x="374921" y="1948234"/>
                  </a:cubicBezTo>
                  <a:cubicBezTo>
                    <a:pt x="364465" y="1957121"/>
                    <a:pt x="359760" y="1956076"/>
                    <a:pt x="356100" y="1943528"/>
                  </a:cubicBezTo>
                  <a:cubicBezTo>
                    <a:pt x="352963" y="1932026"/>
                    <a:pt x="350872" y="1920525"/>
                    <a:pt x="347212" y="1909546"/>
                  </a:cubicBezTo>
                  <a:cubicBezTo>
                    <a:pt x="345121" y="1901704"/>
                    <a:pt x="341462" y="1894384"/>
                    <a:pt x="337802" y="1884974"/>
                  </a:cubicBezTo>
                  <a:cubicBezTo>
                    <a:pt x="333619" y="1890725"/>
                    <a:pt x="332051" y="1895430"/>
                    <a:pt x="328391" y="1897521"/>
                  </a:cubicBezTo>
                  <a:cubicBezTo>
                    <a:pt x="322118" y="1900135"/>
                    <a:pt x="315321" y="1901704"/>
                    <a:pt x="308525" y="1902226"/>
                  </a:cubicBezTo>
                  <a:cubicBezTo>
                    <a:pt x="307479" y="1902226"/>
                    <a:pt x="305388" y="1894384"/>
                    <a:pt x="304342" y="1890202"/>
                  </a:cubicBezTo>
                  <a:cubicBezTo>
                    <a:pt x="301205" y="1879746"/>
                    <a:pt x="298069" y="1869290"/>
                    <a:pt x="294409" y="1858833"/>
                  </a:cubicBezTo>
                  <a:cubicBezTo>
                    <a:pt x="291272" y="1849423"/>
                    <a:pt x="287090" y="1840535"/>
                    <a:pt x="283430" y="1831647"/>
                  </a:cubicBezTo>
                  <a:cubicBezTo>
                    <a:pt x="279770" y="1822237"/>
                    <a:pt x="278725" y="1814395"/>
                    <a:pt x="289704" y="1807598"/>
                  </a:cubicBezTo>
                  <a:cubicBezTo>
                    <a:pt x="299114" y="1801847"/>
                    <a:pt x="301728" y="1790869"/>
                    <a:pt x="298591" y="1780412"/>
                  </a:cubicBezTo>
                  <a:cubicBezTo>
                    <a:pt x="296500" y="1772047"/>
                    <a:pt x="292841" y="1762114"/>
                    <a:pt x="286567" y="1757932"/>
                  </a:cubicBezTo>
                  <a:cubicBezTo>
                    <a:pt x="272974" y="1749044"/>
                    <a:pt x="274542" y="1737542"/>
                    <a:pt x="275065" y="1724472"/>
                  </a:cubicBezTo>
                  <a:cubicBezTo>
                    <a:pt x="276111" y="1687875"/>
                    <a:pt x="269314" y="1652325"/>
                    <a:pt x="257812" y="1617296"/>
                  </a:cubicBezTo>
                  <a:cubicBezTo>
                    <a:pt x="256244" y="1613114"/>
                    <a:pt x="258335" y="1607886"/>
                    <a:pt x="258858" y="1603181"/>
                  </a:cubicBezTo>
                  <a:cubicBezTo>
                    <a:pt x="259904" y="1593247"/>
                    <a:pt x="261995" y="1583314"/>
                    <a:pt x="261995" y="1573381"/>
                  </a:cubicBezTo>
                  <a:cubicBezTo>
                    <a:pt x="261995" y="1566061"/>
                    <a:pt x="258335" y="1558742"/>
                    <a:pt x="257290" y="1551423"/>
                  </a:cubicBezTo>
                  <a:cubicBezTo>
                    <a:pt x="256244" y="1544103"/>
                    <a:pt x="257290" y="1536261"/>
                    <a:pt x="257290" y="1528942"/>
                  </a:cubicBezTo>
                  <a:cubicBezTo>
                    <a:pt x="258335" y="1528419"/>
                    <a:pt x="259904" y="1527896"/>
                    <a:pt x="260949" y="1527896"/>
                  </a:cubicBezTo>
                  <a:cubicBezTo>
                    <a:pt x="267746" y="1536261"/>
                    <a:pt x="275588" y="1543581"/>
                    <a:pt x="281862" y="1552468"/>
                  </a:cubicBezTo>
                  <a:cubicBezTo>
                    <a:pt x="302774" y="1582791"/>
                    <a:pt x="323163" y="1613114"/>
                    <a:pt x="343553" y="1643437"/>
                  </a:cubicBezTo>
                  <a:cubicBezTo>
                    <a:pt x="364465" y="1674283"/>
                    <a:pt x="387991" y="1703037"/>
                    <a:pt x="420928" y="1722381"/>
                  </a:cubicBezTo>
                  <a:cubicBezTo>
                    <a:pt x="423020" y="1723426"/>
                    <a:pt x="424588" y="1724995"/>
                    <a:pt x="425634" y="1727086"/>
                  </a:cubicBezTo>
                  <a:cubicBezTo>
                    <a:pt x="444977" y="1763160"/>
                    <a:pt x="476346" y="1788254"/>
                    <a:pt x="506146" y="1813872"/>
                  </a:cubicBezTo>
                  <a:cubicBezTo>
                    <a:pt x="532286" y="1835830"/>
                    <a:pt x="557381" y="1858833"/>
                    <a:pt x="574634" y="1889156"/>
                  </a:cubicBezTo>
                  <a:cubicBezTo>
                    <a:pt x="576725" y="1892816"/>
                    <a:pt x="581430" y="1894907"/>
                    <a:pt x="585090" y="1896998"/>
                  </a:cubicBezTo>
                  <a:cubicBezTo>
                    <a:pt x="622732" y="1918433"/>
                    <a:pt x="660897" y="1939346"/>
                    <a:pt x="698539" y="1961304"/>
                  </a:cubicBezTo>
                  <a:cubicBezTo>
                    <a:pt x="706381" y="1965486"/>
                    <a:pt x="712655" y="1969669"/>
                    <a:pt x="721543" y="1964441"/>
                  </a:cubicBezTo>
                  <a:cubicBezTo>
                    <a:pt x="723111" y="1963395"/>
                    <a:pt x="728862" y="1965486"/>
                    <a:pt x="730430" y="1967577"/>
                  </a:cubicBezTo>
                  <a:cubicBezTo>
                    <a:pt x="738272" y="1982216"/>
                    <a:pt x="750820" y="1990058"/>
                    <a:pt x="766504" y="1992149"/>
                  </a:cubicBezTo>
                  <a:cubicBezTo>
                    <a:pt x="802055" y="1997377"/>
                    <a:pt x="833946" y="2010448"/>
                    <a:pt x="865837" y="2025609"/>
                  </a:cubicBezTo>
                  <a:cubicBezTo>
                    <a:pt x="905571" y="2044953"/>
                    <a:pt x="948964" y="2050704"/>
                    <a:pt x="991834" y="2059069"/>
                  </a:cubicBezTo>
                  <a:cubicBezTo>
                    <a:pt x="1056662" y="2071616"/>
                    <a:pt x="1122013" y="2079458"/>
                    <a:pt x="1188410" y="2077890"/>
                  </a:cubicBezTo>
                  <a:cubicBezTo>
                    <a:pt x="1237031" y="2076844"/>
                    <a:pt x="1285129" y="2073184"/>
                    <a:pt x="1333750" y="2069002"/>
                  </a:cubicBezTo>
                  <a:cubicBezTo>
                    <a:pt x="1348911" y="2067434"/>
                    <a:pt x="1363550" y="2061683"/>
                    <a:pt x="1377666" y="2055409"/>
                  </a:cubicBezTo>
                  <a:cubicBezTo>
                    <a:pt x="1397533" y="2045998"/>
                    <a:pt x="1416876" y="2039202"/>
                    <a:pt x="1439357" y="2039725"/>
                  </a:cubicBezTo>
                  <a:cubicBezTo>
                    <a:pt x="1448768" y="2039725"/>
                    <a:pt x="1460269" y="2030837"/>
                    <a:pt x="1467589" y="2022995"/>
                  </a:cubicBezTo>
                  <a:cubicBezTo>
                    <a:pt x="1475954" y="2014107"/>
                    <a:pt x="1484318" y="2010970"/>
                    <a:pt x="1496343" y="2010970"/>
                  </a:cubicBezTo>
                  <a:cubicBezTo>
                    <a:pt x="1527712" y="2010448"/>
                    <a:pt x="1556989" y="2001037"/>
                    <a:pt x="1584175" y="1986398"/>
                  </a:cubicBezTo>
                  <a:cubicBezTo>
                    <a:pt x="1617112" y="1968623"/>
                    <a:pt x="1650571" y="1951370"/>
                    <a:pt x="1682985" y="1933072"/>
                  </a:cubicBezTo>
                  <a:cubicBezTo>
                    <a:pt x="1689782" y="1929412"/>
                    <a:pt x="1693441" y="1920525"/>
                    <a:pt x="1698669" y="1914251"/>
                  </a:cubicBezTo>
                  <a:cubicBezTo>
                    <a:pt x="1700761" y="1911637"/>
                    <a:pt x="1702329" y="1907977"/>
                    <a:pt x="1704943" y="1906409"/>
                  </a:cubicBezTo>
                  <a:cubicBezTo>
                    <a:pt x="1741017" y="1887065"/>
                    <a:pt x="1767680" y="1856742"/>
                    <a:pt x="1795389" y="1827988"/>
                  </a:cubicBezTo>
                  <a:cubicBezTo>
                    <a:pt x="1816824" y="1806030"/>
                    <a:pt x="1839305" y="1785118"/>
                    <a:pt x="1860740" y="1763682"/>
                  </a:cubicBezTo>
                  <a:cubicBezTo>
                    <a:pt x="1862831" y="1761591"/>
                    <a:pt x="1864922" y="1759500"/>
                    <a:pt x="1866491" y="1756886"/>
                  </a:cubicBezTo>
                  <a:cubicBezTo>
                    <a:pt x="1883743" y="1727086"/>
                    <a:pt x="1900473" y="1697286"/>
                    <a:pt x="1918249" y="1667486"/>
                  </a:cubicBezTo>
                  <a:cubicBezTo>
                    <a:pt x="1938115" y="1634026"/>
                    <a:pt x="1954845" y="1599521"/>
                    <a:pt x="1960073" y="1560310"/>
                  </a:cubicBezTo>
                  <a:cubicBezTo>
                    <a:pt x="1963210" y="1536784"/>
                    <a:pt x="1960073" y="1514303"/>
                    <a:pt x="1953800" y="1491823"/>
                  </a:cubicBezTo>
                  <a:cubicBezTo>
                    <a:pt x="1943866" y="1457317"/>
                    <a:pt x="1941775" y="1422812"/>
                    <a:pt x="1951708" y="1387784"/>
                  </a:cubicBezTo>
                  <a:cubicBezTo>
                    <a:pt x="1953800" y="1380465"/>
                    <a:pt x="1954322" y="1372623"/>
                    <a:pt x="1954845" y="1365303"/>
                  </a:cubicBezTo>
                  <a:cubicBezTo>
                    <a:pt x="1956936" y="1330798"/>
                    <a:pt x="1963210" y="1297861"/>
                    <a:pt x="1980463" y="1267538"/>
                  </a:cubicBezTo>
                  <a:cubicBezTo>
                    <a:pt x="1989350" y="1251854"/>
                    <a:pt x="1990396" y="1234602"/>
                    <a:pt x="1983599" y="1218394"/>
                  </a:cubicBezTo>
                  <a:cubicBezTo>
                    <a:pt x="1975235" y="1198005"/>
                    <a:pt x="1965301" y="1177615"/>
                    <a:pt x="1954845" y="1158272"/>
                  </a:cubicBezTo>
                  <a:cubicBezTo>
                    <a:pt x="1941252" y="1132654"/>
                    <a:pt x="1927136" y="1107036"/>
                    <a:pt x="1912498" y="1081942"/>
                  </a:cubicBezTo>
                  <a:cubicBezTo>
                    <a:pt x="1908315" y="1075145"/>
                    <a:pt x="1901519" y="1069394"/>
                    <a:pt x="1896291" y="1063121"/>
                  </a:cubicBezTo>
                  <a:cubicBezTo>
                    <a:pt x="1857603" y="1015545"/>
                    <a:pt x="1820484" y="966924"/>
                    <a:pt x="1780750" y="919871"/>
                  </a:cubicBezTo>
                  <a:cubicBezTo>
                    <a:pt x="1754087" y="888503"/>
                    <a:pt x="1724810" y="859226"/>
                    <a:pt x="1697101" y="828380"/>
                  </a:cubicBezTo>
                  <a:cubicBezTo>
                    <a:pt x="1694487" y="825243"/>
                    <a:pt x="1693964" y="820538"/>
                    <a:pt x="1692396" y="816356"/>
                  </a:cubicBezTo>
                  <a:cubicBezTo>
                    <a:pt x="1690827" y="813219"/>
                    <a:pt x="1690305" y="808513"/>
                    <a:pt x="1687691" y="807468"/>
                  </a:cubicBezTo>
                  <a:cubicBezTo>
                    <a:pt x="1681417" y="803808"/>
                    <a:pt x="1674620" y="802240"/>
                    <a:pt x="1667824" y="799626"/>
                  </a:cubicBezTo>
                  <a:cubicBezTo>
                    <a:pt x="1654754" y="794398"/>
                    <a:pt x="1644298" y="786033"/>
                    <a:pt x="1641161" y="770871"/>
                  </a:cubicBezTo>
                  <a:cubicBezTo>
                    <a:pt x="1640638" y="767734"/>
                    <a:pt x="1636455" y="764075"/>
                    <a:pt x="1633319" y="761984"/>
                  </a:cubicBezTo>
                  <a:cubicBezTo>
                    <a:pt x="1612929" y="748913"/>
                    <a:pt x="1592017" y="736366"/>
                    <a:pt x="1571627" y="723296"/>
                  </a:cubicBezTo>
                  <a:cubicBezTo>
                    <a:pt x="1549147" y="709180"/>
                    <a:pt x="1528234" y="692973"/>
                    <a:pt x="1512550" y="668401"/>
                  </a:cubicBezTo>
                  <a:cubicBezTo>
                    <a:pt x="1528757" y="671538"/>
                    <a:pt x="1545487" y="674152"/>
                    <a:pt x="1561171" y="678334"/>
                  </a:cubicBezTo>
                  <a:cubicBezTo>
                    <a:pt x="1625999" y="695587"/>
                    <a:pt x="1680894" y="729570"/>
                    <a:pt x="1730038" y="775054"/>
                  </a:cubicBezTo>
                  <a:cubicBezTo>
                    <a:pt x="1734743" y="779236"/>
                    <a:pt x="1741540" y="781327"/>
                    <a:pt x="1747291" y="783941"/>
                  </a:cubicBezTo>
                  <a:cubicBezTo>
                    <a:pt x="1752519" y="786556"/>
                    <a:pt x="1758270" y="787601"/>
                    <a:pt x="1762452" y="791261"/>
                  </a:cubicBezTo>
                  <a:cubicBezTo>
                    <a:pt x="1789115" y="814264"/>
                    <a:pt x="1815256" y="838313"/>
                    <a:pt x="1841396" y="861840"/>
                  </a:cubicBezTo>
                  <a:cubicBezTo>
                    <a:pt x="1863877" y="882229"/>
                    <a:pt x="1882698" y="905756"/>
                    <a:pt x="1899428" y="931373"/>
                  </a:cubicBezTo>
                  <a:cubicBezTo>
                    <a:pt x="1915635" y="956991"/>
                    <a:pt x="1934978" y="981040"/>
                    <a:pt x="1953800" y="1005089"/>
                  </a:cubicBezTo>
                  <a:cubicBezTo>
                    <a:pt x="1958505" y="1011363"/>
                    <a:pt x="1965824" y="1016068"/>
                    <a:pt x="1974189" y="1023387"/>
                  </a:cubicBezTo>
                  <a:cubicBezTo>
                    <a:pt x="1976280" y="1015022"/>
                    <a:pt x="1979417" y="1009271"/>
                    <a:pt x="1979417" y="1003521"/>
                  </a:cubicBezTo>
                  <a:cubicBezTo>
                    <a:pt x="1979417" y="984177"/>
                    <a:pt x="1976280" y="966924"/>
                    <a:pt x="1956936" y="955422"/>
                  </a:cubicBezTo>
                  <a:cubicBezTo>
                    <a:pt x="1926614" y="937124"/>
                    <a:pt x="1905178" y="909415"/>
                    <a:pt x="1884789" y="880661"/>
                  </a:cubicBezTo>
                  <a:cubicBezTo>
                    <a:pt x="1871196" y="862363"/>
                    <a:pt x="1854989" y="845633"/>
                    <a:pt x="1840350" y="827857"/>
                  </a:cubicBezTo>
                  <a:cubicBezTo>
                    <a:pt x="1833554" y="819492"/>
                    <a:pt x="1827803" y="810605"/>
                    <a:pt x="1821007" y="802240"/>
                  </a:cubicBezTo>
                  <a:cubicBezTo>
                    <a:pt x="1810550" y="788647"/>
                    <a:pt x="1798003" y="778191"/>
                    <a:pt x="1782319" y="771917"/>
                  </a:cubicBezTo>
                  <a:cubicBezTo>
                    <a:pt x="1761406" y="763552"/>
                    <a:pt x="1745199" y="749436"/>
                    <a:pt x="1734743" y="729570"/>
                  </a:cubicBezTo>
                  <a:cubicBezTo>
                    <a:pt x="1718013" y="698201"/>
                    <a:pt x="1693441" y="675198"/>
                    <a:pt x="1664687" y="654808"/>
                  </a:cubicBezTo>
                  <a:cubicBezTo>
                    <a:pt x="1646389" y="642261"/>
                    <a:pt x="1629136" y="627622"/>
                    <a:pt x="1612406" y="612983"/>
                  </a:cubicBezTo>
                  <a:cubicBezTo>
                    <a:pt x="1605610" y="607233"/>
                    <a:pt x="1600382" y="598868"/>
                    <a:pt x="1597245" y="590503"/>
                  </a:cubicBezTo>
                  <a:cubicBezTo>
                    <a:pt x="1591494" y="575864"/>
                    <a:pt x="1583129" y="564885"/>
                    <a:pt x="1571105" y="555998"/>
                  </a:cubicBezTo>
                  <a:cubicBezTo>
                    <a:pt x="1562740" y="549724"/>
                    <a:pt x="1555420" y="542927"/>
                    <a:pt x="1547578" y="536131"/>
                  </a:cubicBezTo>
                  <a:cubicBezTo>
                    <a:pt x="1540782" y="530380"/>
                    <a:pt x="1537645" y="523583"/>
                    <a:pt x="1546010" y="515741"/>
                  </a:cubicBezTo>
                  <a:cubicBezTo>
                    <a:pt x="1547055" y="514696"/>
                    <a:pt x="1547055" y="512604"/>
                    <a:pt x="1548101" y="509990"/>
                  </a:cubicBezTo>
                  <a:cubicBezTo>
                    <a:pt x="1536599" y="509468"/>
                    <a:pt x="1524575" y="509468"/>
                    <a:pt x="1522483" y="495352"/>
                  </a:cubicBezTo>
                  <a:cubicBezTo>
                    <a:pt x="1523006" y="493783"/>
                    <a:pt x="1524052" y="492738"/>
                    <a:pt x="1524575" y="491169"/>
                  </a:cubicBezTo>
                  <a:cubicBezTo>
                    <a:pt x="1534508" y="496397"/>
                    <a:pt x="1546010" y="499534"/>
                    <a:pt x="1553329" y="506854"/>
                  </a:cubicBezTo>
                  <a:cubicBezTo>
                    <a:pt x="1580515" y="532994"/>
                    <a:pt x="1612406" y="549201"/>
                    <a:pt x="1647957" y="561226"/>
                  </a:cubicBezTo>
                  <a:cubicBezTo>
                    <a:pt x="1669392" y="568545"/>
                    <a:pt x="1689782" y="579524"/>
                    <a:pt x="1703898" y="598345"/>
                  </a:cubicBezTo>
                  <a:cubicBezTo>
                    <a:pt x="1705989" y="600959"/>
                    <a:pt x="1709126" y="602527"/>
                    <a:pt x="1712262" y="603573"/>
                  </a:cubicBezTo>
                  <a:cubicBezTo>
                    <a:pt x="1738403" y="612983"/>
                    <a:pt x="1760884" y="627099"/>
                    <a:pt x="1778659" y="649580"/>
                  </a:cubicBezTo>
                  <a:cubicBezTo>
                    <a:pt x="1782319" y="653762"/>
                    <a:pt x="1789638" y="654808"/>
                    <a:pt x="1795389" y="657945"/>
                  </a:cubicBezTo>
                  <a:cubicBezTo>
                    <a:pt x="1799049" y="660036"/>
                    <a:pt x="1802185" y="662650"/>
                    <a:pt x="1805322" y="665787"/>
                  </a:cubicBezTo>
                  <a:cubicBezTo>
                    <a:pt x="1816824" y="677289"/>
                    <a:pt x="1828326" y="689313"/>
                    <a:pt x="1839827" y="700815"/>
                  </a:cubicBezTo>
                  <a:cubicBezTo>
                    <a:pt x="1841396" y="699770"/>
                    <a:pt x="1842964" y="698724"/>
                    <a:pt x="1844533" y="697678"/>
                  </a:cubicBezTo>
                  <a:cubicBezTo>
                    <a:pt x="1841396" y="690882"/>
                    <a:pt x="1838782" y="684085"/>
                    <a:pt x="1835645" y="677289"/>
                  </a:cubicBezTo>
                  <a:cubicBezTo>
                    <a:pt x="1815256" y="634419"/>
                    <a:pt x="1794343" y="591548"/>
                    <a:pt x="1774477" y="548155"/>
                  </a:cubicBezTo>
                  <a:cubicBezTo>
                    <a:pt x="1766112" y="529857"/>
                    <a:pt x="1758792" y="511036"/>
                    <a:pt x="1751473" y="492738"/>
                  </a:cubicBezTo>
                  <a:cubicBezTo>
                    <a:pt x="1723241" y="421113"/>
                    <a:pt x="1674098" y="368832"/>
                    <a:pt x="1602996" y="337464"/>
                  </a:cubicBezTo>
                  <a:cubicBezTo>
                    <a:pt x="1572673" y="323871"/>
                    <a:pt x="1542350" y="311846"/>
                    <a:pt x="1512027" y="298776"/>
                  </a:cubicBezTo>
                  <a:cubicBezTo>
                    <a:pt x="1452427" y="273682"/>
                    <a:pt x="1392304" y="249110"/>
                    <a:pt x="1333750" y="222446"/>
                  </a:cubicBezTo>
                  <a:cubicBezTo>
                    <a:pt x="1294539" y="204671"/>
                    <a:pt x="1255852" y="187418"/>
                    <a:pt x="1214027" y="178008"/>
                  </a:cubicBezTo>
                  <a:cubicBezTo>
                    <a:pt x="1193638" y="173302"/>
                    <a:pt x="1174294" y="165983"/>
                    <a:pt x="1158087" y="151867"/>
                  </a:cubicBezTo>
                  <a:cubicBezTo>
                    <a:pt x="1155473" y="149776"/>
                    <a:pt x="1151290" y="148731"/>
                    <a:pt x="1147631" y="147685"/>
                  </a:cubicBezTo>
                  <a:cubicBezTo>
                    <a:pt x="1131946" y="144025"/>
                    <a:pt x="1115739" y="140888"/>
                    <a:pt x="1100055" y="136706"/>
                  </a:cubicBezTo>
                  <a:cubicBezTo>
                    <a:pt x="1096395" y="135660"/>
                    <a:pt x="1092736" y="133046"/>
                    <a:pt x="1090645" y="129909"/>
                  </a:cubicBezTo>
                  <a:cubicBezTo>
                    <a:pt x="1084894" y="122590"/>
                    <a:pt x="1078620" y="118931"/>
                    <a:pt x="1068687" y="118408"/>
                  </a:cubicBezTo>
                  <a:cubicBezTo>
                    <a:pt x="934848" y="111611"/>
                    <a:pt x="805192" y="133569"/>
                    <a:pt x="680241" y="181145"/>
                  </a:cubicBezTo>
                  <a:cubicBezTo>
                    <a:pt x="606525" y="209376"/>
                    <a:pt x="537514" y="245973"/>
                    <a:pt x="474255" y="292503"/>
                  </a:cubicBezTo>
                  <a:cubicBezTo>
                    <a:pt x="469549" y="295639"/>
                    <a:pt x="465367" y="299822"/>
                    <a:pt x="462753" y="304527"/>
                  </a:cubicBezTo>
                  <a:cubicBezTo>
                    <a:pt x="457525" y="312892"/>
                    <a:pt x="452820" y="320734"/>
                    <a:pt x="441318" y="320211"/>
                  </a:cubicBezTo>
                  <a:cubicBezTo>
                    <a:pt x="439227" y="320211"/>
                    <a:pt x="437135" y="322825"/>
                    <a:pt x="435567" y="324917"/>
                  </a:cubicBezTo>
                  <a:cubicBezTo>
                    <a:pt x="418837" y="357331"/>
                    <a:pt x="392174" y="381380"/>
                    <a:pt x="368648" y="407520"/>
                  </a:cubicBezTo>
                  <a:cubicBezTo>
                    <a:pt x="352963" y="424773"/>
                    <a:pt x="338848" y="444117"/>
                    <a:pt x="324209" y="461892"/>
                  </a:cubicBezTo>
                  <a:cubicBezTo>
                    <a:pt x="316890" y="470780"/>
                    <a:pt x="318458" y="479145"/>
                    <a:pt x="324732" y="488033"/>
                  </a:cubicBezTo>
                  <a:cubicBezTo>
                    <a:pt x="324732" y="488555"/>
                    <a:pt x="325255" y="488555"/>
                    <a:pt x="325255" y="489078"/>
                  </a:cubicBezTo>
                  <a:cubicBezTo>
                    <a:pt x="340939" y="507899"/>
                    <a:pt x="335711" y="516787"/>
                    <a:pt x="312184" y="527766"/>
                  </a:cubicBezTo>
                  <a:cubicBezTo>
                    <a:pt x="306433" y="530380"/>
                    <a:pt x="299114" y="531426"/>
                    <a:pt x="292318" y="531948"/>
                  </a:cubicBezTo>
                  <a:cubicBezTo>
                    <a:pt x="286044" y="532471"/>
                    <a:pt x="279770" y="531948"/>
                    <a:pt x="272974" y="531948"/>
                  </a:cubicBezTo>
                  <a:cubicBezTo>
                    <a:pt x="271928" y="539790"/>
                    <a:pt x="270883" y="547633"/>
                    <a:pt x="269314" y="555475"/>
                  </a:cubicBezTo>
                  <a:cubicBezTo>
                    <a:pt x="265132" y="573773"/>
                    <a:pt x="258335" y="590503"/>
                    <a:pt x="243697" y="604096"/>
                  </a:cubicBezTo>
                  <a:cubicBezTo>
                    <a:pt x="241605" y="606187"/>
                    <a:pt x="239514" y="610369"/>
                    <a:pt x="240037" y="613506"/>
                  </a:cubicBezTo>
                  <a:cubicBezTo>
                    <a:pt x="241605" y="635987"/>
                    <a:pt x="234809" y="655854"/>
                    <a:pt x="225398" y="675720"/>
                  </a:cubicBezTo>
                  <a:cubicBezTo>
                    <a:pt x="222262" y="681994"/>
                    <a:pt x="219647" y="688268"/>
                    <a:pt x="215988" y="694019"/>
                  </a:cubicBezTo>
                  <a:cubicBezTo>
                    <a:pt x="198735" y="722773"/>
                    <a:pt x="191939" y="754141"/>
                    <a:pt x="189847" y="787078"/>
                  </a:cubicBezTo>
                  <a:cubicBezTo>
                    <a:pt x="187233" y="823675"/>
                    <a:pt x="184097" y="860271"/>
                    <a:pt x="171026" y="895299"/>
                  </a:cubicBezTo>
                  <a:cubicBezTo>
                    <a:pt x="168935" y="901573"/>
                    <a:pt x="164230" y="907847"/>
                    <a:pt x="159525" y="912552"/>
                  </a:cubicBezTo>
                  <a:cubicBezTo>
                    <a:pt x="151683" y="920917"/>
                    <a:pt x="151160" y="926145"/>
                    <a:pt x="161093" y="931373"/>
                  </a:cubicBezTo>
                  <a:cubicBezTo>
                    <a:pt x="168412" y="935556"/>
                    <a:pt x="170504" y="940261"/>
                    <a:pt x="168935" y="948103"/>
                  </a:cubicBezTo>
                  <a:cubicBezTo>
                    <a:pt x="161616" y="987836"/>
                    <a:pt x="163707" y="1027047"/>
                    <a:pt x="167890" y="1066780"/>
                  </a:cubicBezTo>
                  <a:cubicBezTo>
                    <a:pt x="169981" y="1088738"/>
                    <a:pt x="171549" y="1110696"/>
                    <a:pt x="173118" y="1132654"/>
                  </a:cubicBezTo>
                  <a:cubicBezTo>
                    <a:pt x="173118" y="1136314"/>
                    <a:pt x="172595" y="1141542"/>
                    <a:pt x="169981" y="1143633"/>
                  </a:cubicBezTo>
                  <a:cubicBezTo>
                    <a:pt x="155342" y="1156180"/>
                    <a:pt x="153774" y="1172387"/>
                    <a:pt x="156388" y="1189117"/>
                  </a:cubicBezTo>
                  <a:cubicBezTo>
                    <a:pt x="159525" y="1208461"/>
                    <a:pt x="164230" y="1227805"/>
                    <a:pt x="167367" y="1247149"/>
                  </a:cubicBezTo>
                  <a:cubicBezTo>
                    <a:pt x="168935" y="1258651"/>
                    <a:pt x="168412" y="1270675"/>
                    <a:pt x="168935" y="1282177"/>
                  </a:cubicBezTo>
                  <a:cubicBezTo>
                    <a:pt x="172072" y="1290542"/>
                    <a:pt x="172595" y="1297338"/>
                    <a:pt x="173118" y="1305181"/>
                  </a:cubicBezTo>
                  <a:close/>
                  <a:moveTo>
                    <a:pt x="604434" y="1950325"/>
                  </a:moveTo>
                  <a:cubicBezTo>
                    <a:pt x="602342" y="1943005"/>
                    <a:pt x="601297" y="1937777"/>
                    <a:pt x="599728" y="1933072"/>
                  </a:cubicBezTo>
                  <a:cubicBezTo>
                    <a:pt x="598160" y="1929412"/>
                    <a:pt x="593978" y="1926798"/>
                    <a:pt x="592932" y="1923139"/>
                  </a:cubicBezTo>
                  <a:cubicBezTo>
                    <a:pt x="588749" y="1911637"/>
                    <a:pt x="583521" y="1908500"/>
                    <a:pt x="569406" y="1910591"/>
                  </a:cubicBezTo>
                  <a:cubicBezTo>
                    <a:pt x="574634" y="1921048"/>
                    <a:pt x="579862" y="1931504"/>
                    <a:pt x="586135" y="1943005"/>
                  </a:cubicBezTo>
                  <a:cubicBezTo>
                    <a:pt x="589272" y="1944574"/>
                    <a:pt x="595023" y="1946665"/>
                    <a:pt x="604434" y="1950325"/>
                  </a:cubicBezTo>
                  <a:close/>
                  <a:moveTo>
                    <a:pt x="302774" y="1825897"/>
                  </a:moveTo>
                  <a:cubicBezTo>
                    <a:pt x="304865" y="1843672"/>
                    <a:pt x="309048" y="1852037"/>
                    <a:pt x="314798" y="1850469"/>
                  </a:cubicBezTo>
                  <a:cubicBezTo>
                    <a:pt x="320026" y="1848900"/>
                    <a:pt x="325777" y="1844718"/>
                    <a:pt x="328914" y="1840535"/>
                  </a:cubicBezTo>
                  <a:cubicBezTo>
                    <a:pt x="331528" y="1836875"/>
                    <a:pt x="330483" y="1831125"/>
                    <a:pt x="331528" y="1826419"/>
                  </a:cubicBezTo>
                  <a:cubicBezTo>
                    <a:pt x="321072" y="1825897"/>
                    <a:pt x="312184" y="1825897"/>
                    <a:pt x="302774" y="1825897"/>
                  </a:cubicBezTo>
                  <a:close/>
                  <a:moveTo>
                    <a:pt x="916550" y="2147423"/>
                  </a:moveTo>
                  <a:cubicBezTo>
                    <a:pt x="931188" y="2144286"/>
                    <a:pt x="937985" y="2138535"/>
                    <a:pt x="933802" y="2131216"/>
                  </a:cubicBezTo>
                  <a:cubicBezTo>
                    <a:pt x="931188" y="2126511"/>
                    <a:pt x="923869" y="2121806"/>
                    <a:pt x="918118" y="2121806"/>
                  </a:cubicBezTo>
                  <a:cubicBezTo>
                    <a:pt x="911322" y="2121806"/>
                    <a:pt x="910799" y="2133307"/>
                    <a:pt x="916550" y="2147423"/>
                  </a:cubicBezTo>
                  <a:close/>
                  <a:moveTo>
                    <a:pt x="980332" y="2151083"/>
                  </a:moveTo>
                  <a:cubicBezTo>
                    <a:pt x="985560" y="2145332"/>
                    <a:pt x="988697" y="2141672"/>
                    <a:pt x="991834" y="2138013"/>
                  </a:cubicBezTo>
                  <a:cubicBezTo>
                    <a:pt x="991311" y="2136967"/>
                    <a:pt x="990266" y="2135921"/>
                    <a:pt x="989743" y="2134876"/>
                  </a:cubicBezTo>
                  <a:cubicBezTo>
                    <a:pt x="985037" y="2134353"/>
                    <a:pt x="980855" y="2134353"/>
                    <a:pt x="975104" y="2133830"/>
                  </a:cubicBezTo>
                  <a:cubicBezTo>
                    <a:pt x="977195" y="2139581"/>
                    <a:pt x="978241" y="2143241"/>
                    <a:pt x="980332" y="215108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9E3FFE9-C542-498F-8825-20E5733591E5}"/>
                </a:ext>
              </a:extLst>
            </p:cNvPr>
            <p:cNvSpPr/>
            <p:nvPr/>
          </p:nvSpPr>
          <p:spPr>
            <a:xfrm>
              <a:off x="6061426" y="546199"/>
              <a:ext cx="172526" cy="172526"/>
            </a:xfrm>
            <a:custGeom>
              <a:avLst/>
              <a:gdLst>
                <a:gd name="connsiteX0" fmla="*/ 0 w 172526"/>
                <a:gd name="connsiteY0" fmla="*/ 85223 h 172526"/>
                <a:gd name="connsiteX1" fmla="*/ 89923 w 172526"/>
                <a:gd name="connsiteY1" fmla="*/ 6 h 172526"/>
                <a:gd name="connsiteX2" fmla="*/ 176709 w 172526"/>
                <a:gd name="connsiteY2" fmla="*/ 82086 h 172526"/>
                <a:gd name="connsiteX3" fmla="*/ 174095 w 172526"/>
                <a:gd name="connsiteY3" fmla="*/ 97771 h 172526"/>
                <a:gd name="connsiteX4" fmla="*/ 93583 w 172526"/>
                <a:gd name="connsiteY4" fmla="*/ 170964 h 172526"/>
                <a:gd name="connsiteX5" fmla="*/ 0 w 172526"/>
                <a:gd name="connsiteY5" fmla="*/ 85223 h 17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26" h="172526">
                  <a:moveTo>
                    <a:pt x="0" y="85223"/>
                  </a:moveTo>
                  <a:cubicBezTo>
                    <a:pt x="0" y="39216"/>
                    <a:pt x="40256" y="528"/>
                    <a:pt x="89923" y="6"/>
                  </a:cubicBezTo>
                  <a:cubicBezTo>
                    <a:pt x="137498" y="-517"/>
                    <a:pt x="176186" y="35557"/>
                    <a:pt x="176709" y="82086"/>
                  </a:cubicBezTo>
                  <a:cubicBezTo>
                    <a:pt x="176709" y="87314"/>
                    <a:pt x="175663" y="92543"/>
                    <a:pt x="174095" y="97771"/>
                  </a:cubicBezTo>
                  <a:cubicBezTo>
                    <a:pt x="160502" y="136981"/>
                    <a:pt x="134362" y="163644"/>
                    <a:pt x="93583" y="170964"/>
                  </a:cubicBezTo>
                  <a:cubicBezTo>
                    <a:pt x="40256" y="181420"/>
                    <a:pt x="0" y="143778"/>
                    <a:pt x="0" y="8522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E11BD2C-1B0F-40FE-ADBD-320C5E6EA834}"/>
                </a:ext>
              </a:extLst>
            </p:cNvPr>
            <p:cNvSpPr/>
            <p:nvPr/>
          </p:nvSpPr>
          <p:spPr>
            <a:xfrm>
              <a:off x="6173306" y="2608063"/>
              <a:ext cx="381649" cy="271860"/>
            </a:xfrm>
            <a:custGeom>
              <a:avLst/>
              <a:gdLst>
                <a:gd name="connsiteX0" fmla="*/ 380081 w 381649"/>
                <a:gd name="connsiteY0" fmla="*/ 271953 h 271859"/>
                <a:gd name="connsiteX1" fmla="*/ 330414 w 381649"/>
                <a:gd name="connsiteY1" fmla="*/ 254178 h 271859"/>
                <a:gd name="connsiteX2" fmla="*/ 227944 w 381649"/>
                <a:gd name="connsiteY2" fmla="*/ 198237 h 271859"/>
                <a:gd name="connsiteX3" fmla="*/ 162070 w 381649"/>
                <a:gd name="connsiteY3" fmla="*/ 157981 h 271859"/>
                <a:gd name="connsiteX4" fmla="*/ 127042 w 381649"/>
                <a:gd name="connsiteY4" fmla="*/ 126090 h 271859"/>
                <a:gd name="connsiteX5" fmla="*/ 85218 w 381649"/>
                <a:gd name="connsiteY5" fmla="*/ 96813 h 271859"/>
                <a:gd name="connsiteX6" fmla="*/ 69533 w 381649"/>
                <a:gd name="connsiteY6" fmla="*/ 86357 h 271859"/>
                <a:gd name="connsiteX7" fmla="*/ 0 w 381649"/>
                <a:gd name="connsiteY7" fmla="*/ 93 h 271859"/>
                <a:gd name="connsiteX8" fmla="*/ 45484 w 381649"/>
                <a:gd name="connsiteY8" fmla="*/ 18392 h 271859"/>
                <a:gd name="connsiteX9" fmla="*/ 78944 w 381649"/>
                <a:gd name="connsiteY9" fmla="*/ 53942 h 271859"/>
                <a:gd name="connsiteX10" fmla="*/ 132270 w 381649"/>
                <a:gd name="connsiteY10" fmla="*/ 93153 h 271859"/>
                <a:gd name="connsiteX11" fmla="*/ 138021 w 381649"/>
                <a:gd name="connsiteY11" fmla="*/ 96813 h 271859"/>
                <a:gd name="connsiteX12" fmla="*/ 241537 w 381649"/>
                <a:gd name="connsiteY12" fmla="*/ 175757 h 271859"/>
                <a:gd name="connsiteX13" fmla="*/ 337211 w 381649"/>
                <a:gd name="connsiteY13" fmla="*/ 236925 h 271859"/>
                <a:gd name="connsiteX14" fmla="*/ 345053 w 381649"/>
                <a:gd name="connsiteY14" fmla="*/ 241108 h 271859"/>
                <a:gd name="connsiteX15" fmla="*/ 382172 w 381649"/>
                <a:gd name="connsiteY15" fmla="*/ 269339 h 271859"/>
                <a:gd name="connsiteX16" fmla="*/ 380081 w 381649"/>
                <a:gd name="connsiteY16" fmla="*/ 271953 h 27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649" h="271859">
                  <a:moveTo>
                    <a:pt x="380081" y="271953"/>
                  </a:moveTo>
                  <a:cubicBezTo>
                    <a:pt x="363351" y="266202"/>
                    <a:pt x="346098" y="262020"/>
                    <a:pt x="330414" y="254178"/>
                  </a:cubicBezTo>
                  <a:cubicBezTo>
                    <a:pt x="295909" y="236402"/>
                    <a:pt x="261926" y="217581"/>
                    <a:pt x="227944" y="198237"/>
                  </a:cubicBezTo>
                  <a:cubicBezTo>
                    <a:pt x="205463" y="185690"/>
                    <a:pt x="183505" y="172097"/>
                    <a:pt x="162070" y="157981"/>
                  </a:cubicBezTo>
                  <a:cubicBezTo>
                    <a:pt x="149000" y="149093"/>
                    <a:pt x="138021" y="137592"/>
                    <a:pt x="127042" y="126090"/>
                  </a:cubicBezTo>
                  <a:cubicBezTo>
                    <a:pt x="115018" y="113542"/>
                    <a:pt x="102993" y="100995"/>
                    <a:pt x="85218" y="96813"/>
                  </a:cubicBezTo>
                  <a:cubicBezTo>
                    <a:pt x="79467" y="95244"/>
                    <a:pt x="73193" y="91062"/>
                    <a:pt x="69533" y="86357"/>
                  </a:cubicBezTo>
                  <a:cubicBezTo>
                    <a:pt x="45484" y="58125"/>
                    <a:pt x="21958" y="29893"/>
                    <a:pt x="0" y="93"/>
                  </a:cubicBezTo>
                  <a:cubicBezTo>
                    <a:pt x="18821" y="-952"/>
                    <a:pt x="33460" y="6890"/>
                    <a:pt x="45484" y="18392"/>
                  </a:cubicBezTo>
                  <a:cubicBezTo>
                    <a:pt x="57509" y="29371"/>
                    <a:pt x="67965" y="41918"/>
                    <a:pt x="78944" y="53942"/>
                  </a:cubicBezTo>
                  <a:cubicBezTo>
                    <a:pt x="94105" y="70672"/>
                    <a:pt x="110312" y="85834"/>
                    <a:pt x="132270" y="93153"/>
                  </a:cubicBezTo>
                  <a:cubicBezTo>
                    <a:pt x="134361" y="93676"/>
                    <a:pt x="136453" y="95244"/>
                    <a:pt x="138021" y="96813"/>
                  </a:cubicBezTo>
                  <a:cubicBezTo>
                    <a:pt x="167298" y="129750"/>
                    <a:pt x="204418" y="152753"/>
                    <a:pt x="241537" y="175757"/>
                  </a:cubicBezTo>
                  <a:cubicBezTo>
                    <a:pt x="273951" y="195623"/>
                    <a:pt x="305320" y="216536"/>
                    <a:pt x="337211" y="236925"/>
                  </a:cubicBezTo>
                  <a:cubicBezTo>
                    <a:pt x="339825" y="238494"/>
                    <a:pt x="342439" y="241108"/>
                    <a:pt x="345053" y="241108"/>
                  </a:cubicBezTo>
                  <a:cubicBezTo>
                    <a:pt x="364397" y="241630"/>
                    <a:pt x="371716" y="257314"/>
                    <a:pt x="382172" y="269339"/>
                  </a:cubicBezTo>
                  <a:cubicBezTo>
                    <a:pt x="381127" y="269862"/>
                    <a:pt x="380604" y="270908"/>
                    <a:pt x="380081" y="2719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6CBA393-C2E3-421B-BC94-88306B3CB64F}"/>
                </a:ext>
              </a:extLst>
            </p:cNvPr>
            <p:cNvSpPr/>
            <p:nvPr/>
          </p:nvSpPr>
          <p:spPr>
            <a:xfrm>
              <a:off x="5950068" y="2212624"/>
              <a:ext cx="193439" cy="355509"/>
            </a:xfrm>
            <a:custGeom>
              <a:avLst/>
              <a:gdLst>
                <a:gd name="connsiteX0" fmla="*/ 0 w 193438"/>
                <a:gd name="connsiteY0" fmla="*/ 1859 h 355509"/>
                <a:gd name="connsiteX1" fmla="*/ 17253 w 193438"/>
                <a:gd name="connsiteY1" fmla="*/ 8655 h 355509"/>
                <a:gd name="connsiteX2" fmla="*/ 31368 w 193438"/>
                <a:gd name="connsiteY2" fmla="*/ 48911 h 355509"/>
                <a:gd name="connsiteX3" fmla="*/ 32937 w 193438"/>
                <a:gd name="connsiteY3" fmla="*/ 53094 h 355509"/>
                <a:gd name="connsiteX4" fmla="*/ 105084 w 193438"/>
                <a:gd name="connsiteY4" fmla="*/ 202094 h 355509"/>
                <a:gd name="connsiteX5" fmla="*/ 165730 w 193438"/>
                <a:gd name="connsiteY5" fmla="*/ 293585 h 355509"/>
                <a:gd name="connsiteX6" fmla="*/ 167821 w 193438"/>
                <a:gd name="connsiteY6" fmla="*/ 296199 h 355509"/>
                <a:gd name="connsiteX7" fmla="*/ 195007 w 193438"/>
                <a:gd name="connsiteY7" fmla="*/ 347434 h 355509"/>
                <a:gd name="connsiteX8" fmla="*/ 195530 w 193438"/>
                <a:gd name="connsiteY8" fmla="*/ 356322 h 355509"/>
                <a:gd name="connsiteX9" fmla="*/ 182460 w 193438"/>
                <a:gd name="connsiteY9" fmla="*/ 345343 h 355509"/>
                <a:gd name="connsiteX10" fmla="*/ 133839 w 193438"/>
                <a:gd name="connsiteY10" fmla="*/ 292540 h 355509"/>
                <a:gd name="connsiteX11" fmla="*/ 118154 w 193438"/>
                <a:gd name="connsiteY11" fmla="*/ 264831 h 355509"/>
                <a:gd name="connsiteX12" fmla="*/ 64828 w 193438"/>
                <a:gd name="connsiteY12" fmla="*/ 177522 h 355509"/>
                <a:gd name="connsiteX13" fmla="*/ 36074 w 193438"/>
                <a:gd name="connsiteY13" fmla="*/ 107466 h 355509"/>
                <a:gd name="connsiteX14" fmla="*/ 34505 w 193438"/>
                <a:gd name="connsiteY14" fmla="*/ 102238 h 355509"/>
                <a:gd name="connsiteX15" fmla="*/ 0 w 193438"/>
                <a:gd name="connsiteY15" fmla="*/ 1859 h 35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438" h="355509">
                  <a:moveTo>
                    <a:pt x="0" y="1859"/>
                  </a:moveTo>
                  <a:cubicBezTo>
                    <a:pt x="9933" y="-2324"/>
                    <a:pt x="14639" y="813"/>
                    <a:pt x="17253" y="8655"/>
                  </a:cubicBezTo>
                  <a:cubicBezTo>
                    <a:pt x="21958" y="22248"/>
                    <a:pt x="26663" y="35318"/>
                    <a:pt x="31368" y="48911"/>
                  </a:cubicBezTo>
                  <a:cubicBezTo>
                    <a:pt x="31891" y="50480"/>
                    <a:pt x="32414" y="51525"/>
                    <a:pt x="32937" y="53094"/>
                  </a:cubicBezTo>
                  <a:cubicBezTo>
                    <a:pt x="56986" y="102761"/>
                    <a:pt x="81035" y="152427"/>
                    <a:pt x="105084" y="202094"/>
                  </a:cubicBezTo>
                  <a:cubicBezTo>
                    <a:pt x="121291" y="235031"/>
                    <a:pt x="139590" y="266922"/>
                    <a:pt x="165730" y="293585"/>
                  </a:cubicBezTo>
                  <a:cubicBezTo>
                    <a:pt x="166776" y="294631"/>
                    <a:pt x="167821" y="295154"/>
                    <a:pt x="167821" y="296199"/>
                  </a:cubicBezTo>
                  <a:cubicBezTo>
                    <a:pt x="169912" y="317112"/>
                    <a:pt x="186119" y="330705"/>
                    <a:pt x="195007" y="347434"/>
                  </a:cubicBezTo>
                  <a:cubicBezTo>
                    <a:pt x="196053" y="349526"/>
                    <a:pt x="196576" y="352140"/>
                    <a:pt x="195530" y="356322"/>
                  </a:cubicBezTo>
                  <a:cubicBezTo>
                    <a:pt x="191347" y="352662"/>
                    <a:pt x="186642" y="349526"/>
                    <a:pt x="182460" y="345343"/>
                  </a:cubicBezTo>
                  <a:cubicBezTo>
                    <a:pt x="166253" y="328091"/>
                    <a:pt x="149523" y="310838"/>
                    <a:pt x="133839" y="292540"/>
                  </a:cubicBezTo>
                  <a:cubicBezTo>
                    <a:pt x="127042" y="284697"/>
                    <a:pt x="123383" y="274241"/>
                    <a:pt x="118154" y="264831"/>
                  </a:cubicBezTo>
                  <a:cubicBezTo>
                    <a:pt x="100379" y="235554"/>
                    <a:pt x="80512" y="207845"/>
                    <a:pt x="64828" y="177522"/>
                  </a:cubicBezTo>
                  <a:cubicBezTo>
                    <a:pt x="52804" y="155564"/>
                    <a:pt x="45484" y="130992"/>
                    <a:pt x="36074" y="107466"/>
                  </a:cubicBezTo>
                  <a:cubicBezTo>
                    <a:pt x="35551" y="105897"/>
                    <a:pt x="35551" y="103283"/>
                    <a:pt x="34505" y="102238"/>
                  </a:cubicBezTo>
                  <a:cubicBezTo>
                    <a:pt x="12025" y="72960"/>
                    <a:pt x="14116" y="34796"/>
                    <a:pt x="0" y="1859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9263B33-BEB8-4BB4-8DCA-E2725B1D1296}"/>
                </a:ext>
              </a:extLst>
            </p:cNvPr>
            <p:cNvSpPr/>
            <p:nvPr/>
          </p:nvSpPr>
          <p:spPr>
            <a:xfrm>
              <a:off x="5899619" y="1952874"/>
              <a:ext cx="57509" cy="256176"/>
            </a:xfrm>
            <a:custGeom>
              <a:avLst/>
              <a:gdLst>
                <a:gd name="connsiteX0" fmla="*/ 8624 w 57508"/>
                <a:gd name="connsiteY0" fmla="*/ 204 h 256175"/>
                <a:gd name="connsiteX1" fmla="*/ 22740 w 57508"/>
                <a:gd name="connsiteY1" fmla="*/ 37324 h 256175"/>
                <a:gd name="connsiteX2" fmla="*/ 51494 w 57508"/>
                <a:gd name="connsiteY2" fmla="*/ 62941 h 256175"/>
                <a:gd name="connsiteX3" fmla="*/ 30582 w 57508"/>
                <a:gd name="connsiteY3" fmla="*/ 53008 h 256175"/>
                <a:gd name="connsiteX4" fmla="*/ 32673 w 57508"/>
                <a:gd name="connsiteY4" fmla="*/ 58759 h 256175"/>
                <a:gd name="connsiteX5" fmla="*/ 47834 w 57508"/>
                <a:gd name="connsiteY5" fmla="*/ 127247 h 256175"/>
                <a:gd name="connsiteX6" fmla="*/ 46789 w 57508"/>
                <a:gd name="connsiteY6" fmla="*/ 131429 h 256175"/>
                <a:gd name="connsiteX7" fmla="*/ 42084 w 57508"/>
                <a:gd name="connsiteY7" fmla="*/ 153387 h 256175"/>
                <a:gd name="connsiteX8" fmla="*/ 59859 w 57508"/>
                <a:gd name="connsiteY8" fmla="*/ 214555 h 256175"/>
                <a:gd name="connsiteX9" fmla="*/ 60905 w 57508"/>
                <a:gd name="connsiteY9" fmla="*/ 237036 h 256175"/>
                <a:gd name="connsiteX10" fmla="*/ 49926 w 57508"/>
                <a:gd name="connsiteY10" fmla="*/ 256380 h 256175"/>
                <a:gd name="connsiteX11" fmla="*/ 45743 w 57508"/>
                <a:gd name="connsiteY11" fmla="*/ 254812 h 256175"/>
                <a:gd name="connsiteX12" fmla="*/ 33719 w 57508"/>
                <a:gd name="connsiteY12" fmla="*/ 218215 h 256175"/>
                <a:gd name="connsiteX13" fmla="*/ 782 w 57508"/>
                <a:gd name="connsiteY13" fmla="*/ 10660 h 256175"/>
                <a:gd name="connsiteX14" fmla="*/ 8624 w 57508"/>
                <a:gd name="connsiteY14" fmla="*/ 204 h 25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508" h="256175">
                  <a:moveTo>
                    <a:pt x="8624" y="204"/>
                  </a:moveTo>
                  <a:cubicBezTo>
                    <a:pt x="3396" y="16934"/>
                    <a:pt x="16989" y="25299"/>
                    <a:pt x="22740" y="37324"/>
                  </a:cubicBezTo>
                  <a:cubicBezTo>
                    <a:pt x="44175" y="36801"/>
                    <a:pt x="49926" y="41506"/>
                    <a:pt x="51494" y="62941"/>
                  </a:cubicBezTo>
                  <a:cubicBezTo>
                    <a:pt x="44698" y="59805"/>
                    <a:pt x="38424" y="56668"/>
                    <a:pt x="30582" y="53008"/>
                  </a:cubicBezTo>
                  <a:cubicBezTo>
                    <a:pt x="32150" y="56145"/>
                    <a:pt x="32150" y="57713"/>
                    <a:pt x="32673" y="58759"/>
                  </a:cubicBezTo>
                  <a:cubicBezTo>
                    <a:pt x="50971" y="78625"/>
                    <a:pt x="49403" y="103197"/>
                    <a:pt x="47834" y="127247"/>
                  </a:cubicBezTo>
                  <a:cubicBezTo>
                    <a:pt x="47834" y="128815"/>
                    <a:pt x="47312" y="130906"/>
                    <a:pt x="46789" y="131429"/>
                  </a:cubicBezTo>
                  <a:cubicBezTo>
                    <a:pt x="32150" y="136134"/>
                    <a:pt x="39992" y="146068"/>
                    <a:pt x="42084" y="153387"/>
                  </a:cubicBezTo>
                  <a:cubicBezTo>
                    <a:pt x="47312" y="173776"/>
                    <a:pt x="54108" y="193643"/>
                    <a:pt x="59859" y="214555"/>
                  </a:cubicBezTo>
                  <a:cubicBezTo>
                    <a:pt x="61950" y="221875"/>
                    <a:pt x="62473" y="229717"/>
                    <a:pt x="60905" y="237036"/>
                  </a:cubicBezTo>
                  <a:cubicBezTo>
                    <a:pt x="59336" y="243833"/>
                    <a:pt x="53585" y="250106"/>
                    <a:pt x="49926" y="256380"/>
                  </a:cubicBezTo>
                  <a:cubicBezTo>
                    <a:pt x="48357" y="255857"/>
                    <a:pt x="47312" y="255334"/>
                    <a:pt x="45743" y="254812"/>
                  </a:cubicBezTo>
                  <a:cubicBezTo>
                    <a:pt x="41561" y="242787"/>
                    <a:pt x="37378" y="230762"/>
                    <a:pt x="33719" y="218215"/>
                  </a:cubicBezTo>
                  <a:cubicBezTo>
                    <a:pt x="13329" y="150250"/>
                    <a:pt x="2350" y="81239"/>
                    <a:pt x="782" y="10660"/>
                  </a:cubicBezTo>
                  <a:cubicBezTo>
                    <a:pt x="259" y="6478"/>
                    <a:pt x="-2878" y="-1364"/>
                    <a:pt x="8624" y="204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1CB452C-DF98-476D-A33E-5652029EB55E}"/>
                </a:ext>
              </a:extLst>
            </p:cNvPr>
            <p:cNvSpPr/>
            <p:nvPr/>
          </p:nvSpPr>
          <p:spPr>
            <a:xfrm>
              <a:off x="6571686" y="2884157"/>
              <a:ext cx="94105" cy="31368"/>
            </a:xfrm>
            <a:custGeom>
              <a:avLst/>
              <a:gdLst>
                <a:gd name="connsiteX0" fmla="*/ 523 w 94105"/>
                <a:gd name="connsiteY0" fmla="*/ 565 h 31368"/>
                <a:gd name="connsiteX1" fmla="*/ 25618 w 94105"/>
                <a:gd name="connsiteY1" fmla="*/ 1087 h 31368"/>
                <a:gd name="connsiteX2" fmla="*/ 73193 w 94105"/>
                <a:gd name="connsiteY2" fmla="*/ 15203 h 31368"/>
                <a:gd name="connsiteX3" fmla="*/ 98811 w 94105"/>
                <a:gd name="connsiteY3" fmla="*/ 33501 h 31368"/>
                <a:gd name="connsiteX4" fmla="*/ 0 w 94105"/>
                <a:gd name="connsiteY4" fmla="*/ 3701 h 31368"/>
                <a:gd name="connsiteX5" fmla="*/ 523 w 94105"/>
                <a:gd name="connsiteY5" fmla="*/ 565 h 3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5" h="31368">
                  <a:moveTo>
                    <a:pt x="523" y="565"/>
                  </a:moveTo>
                  <a:cubicBezTo>
                    <a:pt x="8888" y="565"/>
                    <a:pt x="17775" y="-1004"/>
                    <a:pt x="25618" y="1087"/>
                  </a:cubicBezTo>
                  <a:cubicBezTo>
                    <a:pt x="41825" y="4747"/>
                    <a:pt x="57509" y="10498"/>
                    <a:pt x="73193" y="15203"/>
                  </a:cubicBezTo>
                  <a:cubicBezTo>
                    <a:pt x="83126" y="18340"/>
                    <a:pt x="93582" y="21477"/>
                    <a:pt x="98811" y="33501"/>
                  </a:cubicBezTo>
                  <a:cubicBezTo>
                    <a:pt x="61691" y="32979"/>
                    <a:pt x="34505" y="7361"/>
                    <a:pt x="0" y="3701"/>
                  </a:cubicBezTo>
                  <a:cubicBezTo>
                    <a:pt x="0" y="2656"/>
                    <a:pt x="0" y="1610"/>
                    <a:pt x="523" y="565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23ED83E-5BAF-40DC-BD3C-73A2BA0F9AAA}"/>
                </a:ext>
              </a:extLst>
            </p:cNvPr>
            <p:cNvSpPr/>
            <p:nvPr/>
          </p:nvSpPr>
          <p:spPr>
            <a:xfrm>
              <a:off x="5870740" y="1083732"/>
              <a:ext cx="36597" cy="26140"/>
            </a:xfrm>
            <a:custGeom>
              <a:avLst/>
              <a:gdLst>
                <a:gd name="connsiteX0" fmla="*/ 28093 w 36596"/>
                <a:gd name="connsiteY0" fmla="*/ 30242 h 26140"/>
                <a:gd name="connsiteX1" fmla="*/ 4044 w 36596"/>
                <a:gd name="connsiteY1" fmla="*/ 17694 h 26140"/>
                <a:gd name="connsiteX2" fmla="*/ 9272 w 36596"/>
                <a:gd name="connsiteY2" fmla="*/ 441 h 26140"/>
                <a:gd name="connsiteX3" fmla="*/ 39595 w 36596"/>
                <a:gd name="connsiteY3" fmla="*/ 17694 h 26140"/>
                <a:gd name="connsiteX4" fmla="*/ 28093 w 36596"/>
                <a:gd name="connsiteY4" fmla="*/ 30242 h 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96" h="26140">
                  <a:moveTo>
                    <a:pt x="28093" y="30242"/>
                  </a:moveTo>
                  <a:cubicBezTo>
                    <a:pt x="20251" y="26059"/>
                    <a:pt x="11363" y="22922"/>
                    <a:pt x="4044" y="17694"/>
                  </a:cubicBezTo>
                  <a:cubicBezTo>
                    <a:pt x="-3275" y="11943"/>
                    <a:pt x="-139" y="2533"/>
                    <a:pt x="9272" y="441"/>
                  </a:cubicBezTo>
                  <a:cubicBezTo>
                    <a:pt x="19728" y="-2173"/>
                    <a:pt x="35935" y="7238"/>
                    <a:pt x="39595" y="17694"/>
                  </a:cubicBezTo>
                  <a:cubicBezTo>
                    <a:pt x="41686" y="25013"/>
                    <a:pt x="38549" y="28150"/>
                    <a:pt x="28093" y="30242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5C59AE3-5EDE-4421-97B4-4F0CBD59BF7F}"/>
                </a:ext>
              </a:extLst>
            </p:cNvPr>
            <p:cNvSpPr/>
            <p:nvPr/>
          </p:nvSpPr>
          <p:spPr>
            <a:xfrm>
              <a:off x="7910073" y="2400786"/>
              <a:ext cx="57509" cy="15684"/>
            </a:xfrm>
            <a:custGeom>
              <a:avLst/>
              <a:gdLst>
                <a:gd name="connsiteX0" fmla="*/ 57509 w 57508"/>
                <a:gd name="connsiteY0" fmla="*/ 3476 h 15684"/>
                <a:gd name="connsiteX1" fmla="*/ 0 w 57508"/>
                <a:gd name="connsiteY1" fmla="*/ 19160 h 15684"/>
                <a:gd name="connsiteX2" fmla="*/ 57509 w 57508"/>
                <a:gd name="connsiteY2" fmla="*/ 3476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08" h="15684">
                  <a:moveTo>
                    <a:pt x="57509" y="3476"/>
                  </a:moveTo>
                  <a:cubicBezTo>
                    <a:pt x="40256" y="17591"/>
                    <a:pt x="21435" y="21251"/>
                    <a:pt x="0" y="19160"/>
                  </a:cubicBezTo>
                  <a:cubicBezTo>
                    <a:pt x="14116" y="2430"/>
                    <a:pt x="40256" y="-4889"/>
                    <a:pt x="57509" y="3476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A439A7F-EAB6-4460-9C90-1C91A7AB4567}"/>
                </a:ext>
              </a:extLst>
            </p:cNvPr>
            <p:cNvSpPr/>
            <p:nvPr/>
          </p:nvSpPr>
          <p:spPr>
            <a:xfrm>
              <a:off x="7425931" y="2211868"/>
              <a:ext cx="26140" cy="20912"/>
            </a:xfrm>
            <a:custGeom>
              <a:avLst/>
              <a:gdLst>
                <a:gd name="connsiteX0" fmla="*/ 19366 w 26140"/>
                <a:gd name="connsiteY0" fmla="*/ 0 h 20912"/>
                <a:gd name="connsiteX1" fmla="*/ 27208 w 26140"/>
                <a:gd name="connsiteY1" fmla="*/ 8888 h 20912"/>
                <a:gd name="connsiteX2" fmla="*/ 11524 w 26140"/>
                <a:gd name="connsiteY2" fmla="*/ 24572 h 20912"/>
                <a:gd name="connsiteX3" fmla="*/ 22 w 26140"/>
                <a:gd name="connsiteY3" fmla="*/ 14116 h 20912"/>
                <a:gd name="connsiteX4" fmla="*/ 19366 w 26140"/>
                <a:gd name="connsiteY4" fmla="*/ 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0" h="20912">
                  <a:moveTo>
                    <a:pt x="19366" y="0"/>
                  </a:moveTo>
                  <a:cubicBezTo>
                    <a:pt x="21457" y="2091"/>
                    <a:pt x="26685" y="5228"/>
                    <a:pt x="27208" y="8888"/>
                  </a:cubicBezTo>
                  <a:cubicBezTo>
                    <a:pt x="28776" y="16730"/>
                    <a:pt x="19366" y="26140"/>
                    <a:pt x="11524" y="24572"/>
                  </a:cubicBezTo>
                  <a:cubicBezTo>
                    <a:pt x="6818" y="23526"/>
                    <a:pt x="22" y="18298"/>
                    <a:pt x="22" y="14116"/>
                  </a:cubicBezTo>
                  <a:cubicBezTo>
                    <a:pt x="-501" y="4183"/>
                    <a:pt x="8387" y="2091"/>
                    <a:pt x="19366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83266F4-20D6-43C8-A9DC-D8511C9F827B}"/>
                </a:ext>
              </a:extLst>
            </p:cNvPr>
            <p:cNvSpPr/>
            <p:nvPr/>
          </p:nvSpPr>
          <p:spPr>
            <a:xfrm>
              <a:off x="6536658" y="938778"/>
              <a:ext cx="41825" cy="20912"/>
            </a:xfrm>
            <a:custGeom>
              <a:avLst/>
              <a:gdLst>
                <a:gd name="connsiteX0" fmla="*/ 0 w 41824"/>
                <a:gd name="connsiteY0" fmla="*/ 21490 h 20912"/>
                <a:gd name="connsiteX1" fmla="*/ 46007 w 41824"/>
                <a:gd name="connsiteY1" fmla="*/ 55 h 20912"/>
                <a:gd name="connsiteX2" fmla="*/ 0 w 41824"/>
                <a:gd name="connsiteY2" fmla="*/ 2149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24" h="20912">
                  <a:moveTo>
                    <a:pt x="0" y="21490"/>
                  </a:moveTo>
                  <a:cubicBezTo>
                    <a:pt x="17253" y="13125"/>
                    <a:pt x="27709" y="-991"/>
                    <a:pt x="46007" y="55"/>
                  </a:cubicBezTo>
                  <a:cubicBezTo>
                    <a:pt x="42347" y="14694"/>
                    <a:pt x="25095" y="23581"/>
                    <a:pt x="0" y="2149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C381469-FA9B-4DD7-91E6-F6F6DCEB7FFB}"/>
                </a:ext>
              </a:extLst>
            </p:cNvPr>
            <p:cNvSpPr/>
            <p:nvPr/>
          </p:nvSpPr>
          <p:spPr>
            <a:xfrm>
              <a:off x="6994091" y="2744459"/>
              <a:ext cx="20912" cy="20912"/>
            </a:xfrm>
            <a:custGeom>
              <a:avLst/>
              <a:gdLst>
                <a:gd name="connsiteX0" fmla="*/ 20936 w 20912"/>
                <a:gd name="connsiteY0" fmla="*/ 6947 h 20912"/>
                <a:gd name="connsiteX1" fmla="*/ 5774 w 20912"/>
                <a:gd name="connsiteY1" fmla="*/ 24723 h 20912"/>
                <a:gd name="connsiteX2" fmla="*/ 23 w 20912"/>
                <a:gd name="connsiteY2" fmla="*/ 18972 h 20912"/>
                <a:gd name="connsiteX3" fmla="*/ 14139 w 20912"/>
                <a:gd name="connsiteY3" fmla="*/ 151 h 20912"/>
                <a:gd name="connsiteX4" fmla="*/ 20936 w 20912"/>
                <a:gd name="connsiteY4" fmla="*/ 6947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" h="20912">
                  <a:moveTo>
                    <a:pt x="20936" y="6947"/>
                  </a:moveTo>
                  <a:cubicBezTo>
                    <a:pt x="20413" y="18449"/>
                    <a:pt x="13094" y="25768"/>
                    <a:pt x="5774" y="24723"/>
                  </a:cubicBezTo>
                  <a:cubicBezTo>
                    <a:pt x="3683" y="24200"/>
                    <a:pt x="23" y="21063"/>
                    <a:pt x="23" y="18972"/>
                  </a:cubicBezTo>
                  <a:cubicBezTo>
                    <a:pt x="-499" y="9561"/>
                    <a:pt x="7865" y="-1418"/>
                    <a:pt x="14139" y="151"/>
                  </a:cubicBezTo>
                  <a:cubicBezTo>
                    <a:pt x="17276" y="1196"/>
                    <a:pt x="19367" y="5901"/>
                    <a:pt x="20936" y="6947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F7E9CB9-596E-46D2-9194-41796B4F7713}"/>
                </a:ext>
              </a:extLst>
            </p:cNvPr>
            <p:cNvSpPr/>
            <p:nvPr/>
          </p:nvSpPr>
          <p:spPr>
            <a:xfrm>
              <a:off x="7677423" y="2035682"/>
              <a:ext cx="15684" cy="15684"/>
            </a:xfrm>
            <a:custGeom>
              <a:avLst/>
              <a:gdLst>
                <a:gd name="connsiteX0" fmla="*/ 19344 w 15684"/>
                <a:gd name="connsiteY0" fmla="*/ 0 h 15684"/>
                <a:gd name="connsiteX1" fmla="*/ 18821 w 15684"/>
                <a:gd name="connsiteY1" fmla="*/ 17775 h 15684"/>
                <a:gd name="connsiteX2" fmla="*/ 10456 w 15684"/>
                <a:gd name="connsiteY2" fmla="*/ 20389 h 15684"/>
                <a:gd name="connsiteX3" fmla="*/ 0 w 15684"/>
                <a:gd name="connsiteY3" fmla="*/ 9933 h 15684"/>
                <a:gd name="connsiteX4" fmla="*/ 19344 w 15684"/>
                <a:gd name="connsiteY4" fmla="*/ 0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5684">
                  <a:moveTo>
                    <a:pt x="19344" y="0"/>
                  </a:moveTo>
                  <a:cubicBezTo>
                    <a:pt x="19344" y="7842"/>
                    <a:pt x="19867" y="13070"/>
                    <a:pt x="18821" y="17775"/>
                  </a:cubicBezTo>
                  <a:cubicBezTo>
                    <a:pt x="18298" y="19344"/>
                    <a:pt x="12547" y="21435"/>
                    <a:pt x="10456" y="20389"/>
                  </a:cubicBezTo>
                  <a:cubicBezTo>
                    <a:pt x="6796" y="18298"/>
                    <a:pt x="4182" y="14639"/>
                    <a:pt x="0" y="9933"/>
                  </a:cubicBezTo>
                  <a:cubicBezTo>
                    <a:pt x="6796" y="6274"/>
                    <a:pt x="12025" y="3660"/>
                    <a:pt x="19344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66D8F83-9C11-43B3-92BD-76F5C70A8FF2}"/>
                </a:ext>
              </a:extLst>
            </p:cNvPr>
            <p:cNvSpPr/>
            <p:nvPr/>
          </p:nvSpPr>
          <p:spPr>
            <a:xfrm>
              <a:off x="7769387" y="2151223"/>
              <a:ext cx="10456" cy="15684"/>
            </a:xfrm>
            <a:custGeom>
              <a:avLst/>
              <a:gdLst>
                <a:gd name="connsiteX0" fmla="*/ 13643 w 10456"/>
                <a:gd name="connsiteY0" fmla="*/ 17253 h 15684"/>
                <a:gd name="connsiteX1" fmla="*/ 51 w 10456"/>
                <a:gd name="connsiteY1" fmla="*/ 7319 h 15684"/>
                <a:gd name="connsiteX2" fmla="*/ 5279 w 10456"/>
                <a:gd name="connsiteY2" fmla="*/ 0 h 15684"/>
                <a:gd name="connsiteX3" fmla="*/ 13643 w 10456"/>
                <a:gd name="connsiteY3" fmla="*/ 17253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6" h="15684">
                  <a:moveTo>
                    <a:pt x="13643" y="17253"/>
                  </a:moveTo>
                  <a:cubicBezTo>
                    <a:pt x="7893" y="13070"/>
                    <a:pt x="3187" y="10456"/>
                    <a:pt x="51" y="7319"/>
                  </a:cubicBezTo>
                  <a:cubicBezTo>
                    <a:pt x="-472" y="6796"/>
                    <a:pt x="3187" y="0"/>
                    <a:pt x="5279" y="0"/>
                  </a:cubicBezTo>
                  <a:cubicBezTo>
                    <a:pt x="13121" y="0"/>
                    <a:pt x="15735" y="4705"/>
                    <a:pt x="13643" y="172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8BD01DC-2E97-48A7-A165-45DA2073BF25}"/>
                </a:ext>
              </a:extLst>
            </p:cNvPr>
            <p:cNvSpPr/>
            <p:nvPr/>
          </p:nvSpPr>
          <p:spPr>
            <a:xfrm>
              <a:off x="6214608" y="1842244"/>
              <a:ext cx="15684" cy="10456"/>
            </a:xfrm>
            <a:custGeom>
              <a:avLst/>
              <a:gdLst>
                <a:gd name="connsiteX0" fmla="*/ 4705 w 15684"/>
                <a:gd name="connsiteY0" fmla="*/ 0 h 10456"/>
                <a:gd name="connsiteX1" fmla="*/ 16730 w 15684"/>
                <a:gd name="connsiteY1" fmla="*/ 9410 h 10456"/>
                <a:gd name="connsiteX2" fmla="*/ 12025 w 15684"/>
                <a:gd name="connsiteY2" fmla="*/ 14116 h 10456"/>
                <a:gd name="connsiteX3" fmla="*/ 0 w 15684"/>
                <a:gd name="connsiteY3" fmla="*/ 5228 h 10456"/>
                <a:gd name="connsiteX4" fmla="*/ 4705 w 15684"/>
                <a:gd name="connsiteY4" fmla="*/ 0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0456">
                  <a:moveTo>
                    <a:pt x="4705" y="0"/>
                  </a:moveTo>
                  <a:cubicBezTo>
                    <a:pt x="8888" y="3137"/>
                    <a:pt x="13070" y="6274"/>
                    <a:pt x="16730" y="9410"/>
                  </a:cubicBezTo>
                  <a:cubicBezTo>
                    <a:pt x="15161" y="10979"/>
                    <a:pt x="12547" y="14116"/>
                    <a:pt x="12025" y="14116"/>
                  </a:cubicBezTo>
                  <a:cubicBezTo>
                    <a:pt x="7842" y="11502"/>
                    <a:pt x="3660" y="8365"/>
                    <a:pt x="0" y="5228"/>
                  </a:cubicBezTo>
                  <a:cubicBezTo>
                    <a:pt x="1568" y="3660"/>
                    <a:pt x="3137" y="1568"/>
                    <a:pt x="4705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9EFDAE6-96C7-4CCC-BE1C-8B50C61D58E6}"/>
                </a:ext>
              </a:extLst>
            </p:cNvPr>
            <p:cNvSpPr/>
            <p:nvPr/>
          </p:nvSpPr>
          <p:spPr>
            <a:xfrm>
              <a:off x="6055675" y="1840675"/>
              <a:ext cx="5228" cy="15684"/>
            </a:xfrm>
            <a:custGeom>
              <a:avLst/>
              <a:gdLst>
                <a:gd name="connsiteX0" fmla="*/ 0 w 5228"/>
                <a:gd name="connsiteY0" fmla="*/ 17776 h 15684"/>
                <a:gd name="connsiteX1" fmla="*/ 0 w 5228"/>
                <a:gd name="connsiteY1" fmla="*/ 0 h 15684"/>
                <a:gd name="connsiteX2" fmla="*/ 0 w 5228"/>
                <a:gd name="connsiteY2" fmla="*/ 17776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8" h="15684">
                  <a:moveTo>
                    <a:pt x="0" y="17776"/>
                  </a:moveTo>
                  <a:cubicBezTo>
                    <a:pt x="0" y="10979"/>
                    <a:pt x="0" y="5751"/>
                    <a:pt x="0" y="0"/>
                  </a:cubicBezTo>
                  <a:cubicBezTo>
                    <a:pt x="9933" y="6274"/>
                    <a:pt x="9933" y="11502"/>
                    <a:pt x="0" y="17776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41AD19-4661-43E3-BE73-DF89E4D496D1}"/>
                </a:ext>
              </a:extLst>
            </p:cNvPr>
            <p:cNvSpPr/>
            <p:nvPr/>
          </p:nvSpPr>
          <p:spPr>
            <a:xfrm>
              <a:off x="6690886" y="904285"/>
              <a:ext cx="15684" cy="5228"/>
            </a:xfrm>
            <a:custGeom>
              <a:avLst/>
              <a:gdLst>
                <a:gd name="connsiteX0" fmla="*/ 18298 w 15684"/>
                <a:gd name="connsiteY0" fmla="*/ 4225 h 5228"/>
                <a:gd name="connsiteX1" fmla="*/ 0 w 15684"/>
                <a:gd name="connsiteY1" fmla="*/ 9976 h 5228"/>
                <a:gd name="connsiteX2" fmla="*/ 18298 w 15684"/>
                <a:gd name="connsiteY2" fmla="*/ 4225 h 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84" h="5228">
                  <a:moveTo>
                    <a:pt x="18298" y="4225"/>
                  </a:moveTo>
                  <a:cubicBezTo>
                    <a:pt x="10456" y="6316"/>
                    <a:pt x="5751" y="7885"/>
                    <a:pt x="0" y="9976"/>
                  </a:cubicBezTo>
                  <a:cubicBezTo>
                    <a:pt x="2091" y="-1526"/>
                    <a:pt x="4705" y="-2571"/>
                    <a:pt x="18298" y="4225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4C47C27-B900-4E78-BA1C-FE97C415CC89}"/>
                </a:ext>
              </a:extLst>
            </p:cNvPr>
            <p:cNvSpPr/>
            <p:nvPr/>
          </p:nvSpPr>
          <p:spPr>
            <a:xfrm>
              <a:off x="6447258" y="2410454"/>
              <a:ext cx="31368" cy="36597"/>
            </a:xfrm>
            <a:custGeom>
              <a:avLst/>
              <a:gdLst>
                <a:gd name="connsiteX0" fmla="*/ 35028 w 31368"/>
                <a:gd name="connsiteY0" fmla="*/ 40338 h 36596"/>
                <a:gd name="connsiteX1" fmla="*/ 16730 w 31368"/>
                <a:gd name="connsiteY1" fmla="*/ 33018 h 36596"/>
                <a:gd name="connsiteX2" fmla="*/ 0 w 31368"/>
                <a:gd name="connsiteY2" fmla="*/ 604 h 36596"/>
                <a:gd name="connsiteX3" fmla="*/ 23526 w 31368"/>
                <a:gd name="connsiteY3" fmla="*/ 13152 h 36596"/>
                <a:gd name="connsiteX4" fmla="*/ 30323 w 31368"/>
                <a:gd name="connsiteY4" fmla="*/ 23085 h 36596"/>
                <a:gd name="connsiteX5" fmla="*/ 35028 w 31368"/>
                <a:gd name="connsiteY5" fmla="*/ 40338 h 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68" h="36596">
                  <a:moveTo>
                    <a:pt x="35028" y="40338"/>
                  </a:moveTo>
                  <a:cubicBezTo>
                    <a:pt x="25618" y="36678"/>
                    <a:pt x="20389" y="34587"/>
                    <a:pt x="16730" y="33018"/>
                  </a:cubicBezTo>
                  <a:cubicBezTo>
                    <a:pt x="10979" y="21517"/>
                    <a:pt x="5751" y="11060"/>
                    <a:pt x="0" y="604"/>
                  </a:cubicBezTo>
                  <a:cubicBezTo>
                    <a:pt x="14116" y="-1487"/>
                    <a:pt x="19344" y="1650"/>
                    <a:pt x="23526" y="13152"/>
                  </a:cubicBezTo>
                  <a:cubicBezTo>
                    <a:pt x="25095" y="16811"/>
                    <a:pt x="28754" y="19425"/>
                    <a:pt x="30323" y="23085"/>
                  </a:cubicBezTo>
                  <a:cubicBezTo>
                    <a:pt x="31891" y="27790"/>
                    <a:pt x="32937" y="33018"/>
                    <a:pt x="35028" y="40338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A618785-353C-45B2-9A27-FAC0CBC976C4}"/>
                </a:ext>
              </a:extLst>
            </p:cNvPr>
            <p:cNvSpPr/>
            <p:nvPr/>
          </p:nvSpPr>
          <p:spPr>
            <a:xfrm>
              <a:off x="6180626" y="2326363"/>
              <a:ext cx="26140" cy="20912"/>
            </a:xfrm>
            <a:custGeom>
              <a:avLst/>
              <a:gdLst>
                <a:gd name="connsiteX0" fmla="*/ 0 w 26140"/>
                <a:gd name="connsiteY0" fmla="*/ 0 h 20912"/>
                <a:gd name="connsiteX1" fmla="*/ 28754 w 26140"/>
                <a:gd name="connsiteY1" fmla="*/ 0 h 20912"/>
                <a:gd name="connsiteX2" fmla="*/ 26140 w 26140"/>
                <a:gd name="connsiteY2" fmla="*/ 14116 h 20912"/>
                <a:gd name="connsiteX3" fmla="*/ 12025 w 26140"/>
                <a:gd name="connsiteY3" fmla="*/ 24049 h 20912"/>
                <a:gd name="connsiteX4" fmla="*/ 0 w 26140"/>
                <a:gd name="connsiteY4" fmla="*/ 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0" h="20912">
                  <a:moveTo>
                    <a:pt x="0" y="0"/>
                  </a:moveTo>
                  <a:cubicBezTo>
                    <a:pt x="9933" y="0"/>
                    <a:pt x="18821" y="0"/>
                    <a:pt x="28754" y="0"/>
                  </a:cubicBezTo>
                  <a:cubicBezTo>
                    <a:pt x="28232" y="4705"/>
                    <a:pt x="28754" y="10979"/>
                    <a:pt x="26140" y="14116"/>
                  </a:cubicBezTo>
                  <a:cubicBezTo>
                    <a:pt x="23004" y="18821"/>
                    <a:pt x="17253" y="22481"/>
                    <a:pt x="12025" y="24049"/>
                  </a:cubicBezTo>
                  <a:cubicBezTo>
                    <a:pt x="6274" y="26140"/>
                    <a:pt x="2091" y="17775"/>
                    <a:pt x="0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8E9D3DB-C975-4F77-93A5-D5E44D6D09EA}"/>
                </a:ext>
              </a:extLst>
            </p:cNvPr>
            <p:cNvSpPr/>
            <p:nvPr/>
          </p:nvSpPr>
          <p:spPr>
            <a:xfrm>
              <a:off x="6790497" y="2622778"/>
              <a:ext cx="20912" cy="20912"/>
            </a:xfrm>
            <a:custGeom>
              <a:avLst/>
              <a:gdLst>
                <a:gd name="connsiteX0" fmla="*/ 3905 w 20912"/>
                <a:gd name="connsiteY0" fmla="*/ 25112 h 20912"/>
                <a:gd name="connsiteX1" fmla="*/ 5996 w 20912"/>
                <a:gd name="connsiteY1" fmla="*/ 17 h 20912"/>
                <a:gd name="connsiteX2" fmla="*/ 21680 w 20912"/>
                <a:gd name="connsiteY2" fmla="*/ 9428 h 20912"/>
                <a:gd name="connsiteX3" fmla="*/ 3905 w 20912"/>
                <a:gd name="connsiteY3" fmla="*/ 25112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12" h="20912">
                  <a:moveTo>
                    <a:pt x="3905" y="25112"/>
                  </a:moveTo>
                  <a:cubicBezTo>
                    <a:pt x="-1846" y="10996"/>
                    <a:pt x="-1323" y="-506"/>
                    <a:pt x="5996" y="17"/>
                  </a:cubicBezTo>
                  <a:cubicBezTo>
                    <a:pt x="11224" y="17"/>
                    <a:pt x="18543" y="4722"/>
                    <a:pt x="21680" y="9428"/>
                  </a:cubicBezTo>
                  <a:cubicBezTo>
                    <a:pt x="25340" y="16224"/>
                    <a:pt x="18543" y="21975"/>
                    <a:pt x="3905" y="25112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606D03E-4498-4E42-8F5B-36B69BD046D1}"/>
                </a:ext>
              </a:extLst>
            </p:cNvPr>
            <p:cNvSpPr/>
            <p:nvPr/>
          </p:nvSpPr>
          <p:spPr>
            <a:xfrm>
              <a:off x="6853479" y="2634297"/>
              <a:ext cx="15684" cy="15684"/>
            </a:xfrm>
            <a:custGeom>
              <a:avLst/>
              <a:gdLst>
                <a:gd name="connsiteX0" fmla="*/ 4705 w 15684"/>
                <a:gd name="connsiteY0" fmla="*/ 17253 h 15684"/>
                <a:gd name="connsiteX1" fmla="*/ 0 w 15684"/>
                <a:gd name="connsiteY1" fmla="*/ 0 h 15684"/>
                <a:gd name="connsiteX2" fmla="*/ 14639 w 15684"/>
                <a:gd name="connsiteY2" fmla="*/ 1046 h 15684"/>
                <a:gd name="connsiteX3" fmla="*/ 16730 w 15684"/>
                <a:gd name="connsiteY3" fmla="*/ 4182 h 15684"/>
                <a:gd name="connsiteX4" fmla="*/ 4705 w 15684"/>
                <a:gd name="connsiteY4" fmla="*/ 17253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5684">
                  <a:moveTo>
                    <a:pt x="4705" y="17253"/>
                  </a:moveTo>
                  <a:cubicBezTo>
                    <a:pt x="2614" y="9410"/>
                    <a:pt x="1568" y="5751"/>
                    <a:pt x="0" y="0"/>
                  </a:cubicBezTo>
                  <a:cubicBezTo>
                    <a:pt x="5751" y="523"/>
                    <a:pt x="9933" y="523"/>
                    <a:pt x="14639" y="1046"/>
                  </a:cubicBezTo>
                  <a:cubicBezTo>
                    <a:pt x="15161" y="2091"/>
                    <a:pt x="16207" y="3137"/>
                    <a:pt x="16730" y="4182"/>
                  </a:cubicBezTo>
                  <a:cubicBezTo>
                    <a:pt x="13070" y="7842"/>
                    <a:pt x="9933" y="11502"/>
                    <a:pt x="4705" y="172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B03415A4-2E11-4309-BAF6-CB8FCC68A760}"/>
              </a:ext>
            </a:extLst>
          </p:cNvPr>
          <p:cNvSpPr/>
          <p:nvPr/>
        </p:nvSpPr>
        <p:spPr>
          <a:xfrm rot="17100000">
            <a:off x="1012169" y="-115497"/>
            <a:ext cx="1841374" cy="3554749"/>
          </a:xfrm>
          <a:custGeom>
            <a:avLst/>
            <a:gdLst>
              <a:gd name="connsiteX0" fmla="*/ 644477 w 1251604"/>
              <a:gd name="connsiteY0" fmla="*/ 48886 h 2416206"/>
              <a:gd name="connsiteX1" fmla="*/ 725534 w 1251604"/>
              <a:gd name="connsiteY1" fmla="*/ 60806 h 2416206"/>
              <a:gd name="connsiteX2" fmla="*/ 795464 w 1251604"/>
              <a:gd name="connsiteY2" fmla="*/ 68752 h 2416206"/>
              <a:gd name="connsiteX3" fmla="*/ 823278 w 1251604"/>
              <a:gd name="connsiteY3" fmla="*/ 66368 h 2416206"/>
              <a:gd name="connsiteX4" fmla="*/ 970292 w 1251604"/>
              <a:gd name="connsiteY4" fmla="*/ 93387 h 2416206"/>
              <a:gd name="connsiteX5" fmla="*/ 1001284 w 1251604"/>
              <a:gd name="connsiteY5" fmla="*/ 133121 h 2416206"/>
              <a:gd name="connsiteX6" fmla="*/ 1033865 w 1251604"/>
              <a:gd name="connsiteY6" fmla="*/ 319868 h 2416206"/>
              <a:gd name="connsiteX7" fmla="*/ 1063268 w 1251604"/>
              <a:gd name="connsiteY7" fmla="*/ 408871 h 2416206"/>
              <a:gd name="connsiteX8" fmla="*/ 1076778 w 1251604"/>
              <a:gd name="connsiteY8" fmla="*/ 456551 h 2416206"/>
              <a:gd name="connsiteX9" fmla="*/ 1094260 w 1251604"/>
              <a:gd name="connsiteY9" fmla="*/ 582109 h 2416206"/>
              <a:gd name="connsiteX10" fmla="*/ 1099823 w 1251604"/>
              <a:gd name="connsiteY10" fmla="*/ 597208 h 2416206"/>
              <a:gd name="connsiteX11" fmla="*/ 1116511 w 1251604"/>
              <a:gd name="connsiteY11" fmla="*/ 676675 h 2416206"/>
              <a:gd name="connsiteX12" fmla="*/ 1117306 w 1251604"/>
              <a:gd name="connsiteY12" fmla="*/ 697336 h 2416206"/>
              <a:gd name="connsiteX13" fmla="*/ 1132404 w 1251604"/>
              <a:gd name="connsiteY13" fmla="*/ 807001 h 2416206"/>
              <a:gd name="connsiteX14" fmla="*/ 1132404 w 1251604"/>
              <a:gd name="connsiteY14" fmla="*/ 810974 h 2416206"/>
              <a:gd name="connsiteX15" fmla="*/ 1154655 w 1251604"/>
              <a:gd name="connsiteY15" fmla="*/ 933353 h 2416206"/>
              <a:gd name="connsiteX16" fmla="*/ 1173727 w 1251604"/>
              <a:gd name="connsiteY16" fmla="*/ 982623 h 2416206"/>
              <a:gd name="connsiteX17" fmla="*/ 1181674 w 1251604"/>
              <a:gd name="connsiteY17" fmla="*/ 980239 h 2416206"/>
              <a:gd name="connsiteX18" fmla="*/ 1176906 w 1251604"/>
              <a:gd name="connsiteY18" fmla="*/ 925406 h 2416206"/>
              <a:gd name="connsiteX19" fmla="*/ 1181674 w 1251604"/>
              <a:gd name="connsiteY19" fmla="*/ 924612 h 2416206"/>
              <a:gd name="connsiteX20" fmla="*/ 1215050 w 1251604"/>
              <a:gd name="connsiteY20" fmla="*/ 1060500 h 2416206"/>
              <a:gd name="connsiteX21" fmla="*/ 1242069 w 1251604"/>
              <a:gd name="connsiteY21" fmla="*/ 1209898 h 2416206"/>
              <a:gd name="connsiteX22" fmla="*/ 1242864 w 1251604"/>
              <a:gd name="connsiteY22" fmla="*/ 1213872 h 2416206"/>
              <a:gd name="connsiteX23" fmla="*/ 1251605 w 1251604"/>
              <a:gd name="connsiteY23" fmla="*/ 1321152 h 2416206"/>
              <a:gd name="connsiteX24" fmla="*/ 1220613 w 1251604"/>
              <a:gd name="connsiteY24" fmla="*/ 1305259 h 2416206"/>
              <a:gd name="connsiteX25" fmla="*/ 1219818 w 1251604"/>
              <a:gd name="connsiteY25" fmla="*/ 1349760 h 2416206"/>
              <a:gd name="connsiteX26" fmla="*/ 1209487 w 1251604"/>
              <a:gd name="connsiteY26" fmla="*/ 1543659 h 2416206"/>
              <a:gd name="connsiteX27" fmla="*/ 1194389 w 1251604"/>
              <a:gd name="connsiteY27" fmla="*/ 1570678 h 2416206"/>
              <a:gd name="connsiteX28" fmla="*/ 1110948 w 1251604"/>
              <a:gd name="connsiteY28" fmla="*/ 1706567 h 2416206"/>
              <a:gd name="connsiteX29" fmla="*/ 1091876 w 1251604"/>
              <a:gd name="connsiteY29" fmla="*/ 1759810 h 2416206"/>
              <a:gd name="connsiteX30" fmla="*/ 1092671 w 1251604"/>
              <a:gd name="connsiteY30" fmla="*/ 1853581 h 2416206"/>
              <a:gd name="connsiteX31" fmla="*/ 1065652 w 1251604"/>
              <a:gd name="connsiteY31" fmla="*/ 1867090 h 2416206"/>
              <a:gd name="connsiteX32" fmla="*/ 1069626 w 1251604"/>
              <a:gd name="connsiteY32" fmla="*/ 1879010 h 2416206"/>
              <a:gd name="connsiteX33" fmla="*/ 1083135 w 1251604"/>
              <a:gd name="connsiteY33" fmla="*/ 1892520 h 2416206"/>
              <a:gd name="connsiteX34" fmla="*/ 1080751 w 1251604"/>
              <a:gd name="connsiteY34" fmla="*/ 1911592 h 2416206"/>
              <a:gd name="connsiteX35" fmla="*/ 1049759 w 1251604"/>
              <a:gd name="connsiteY35" fmla="*/ 1930664 h 2416206"/>
              <a:gd name="connsiteX36" fmla="*/ 1025124 w 1251604"/>
              <a:gd name="connsiteY36" fmla="*/ 1960067 h 2416206"/>
              <a:gd name="connsiteX37" fmla="*/ 1008436 w 1251604"/>
              <a:gd name="connsiteY37" fmla="*/ 1974370 h 2416206"/>
              <a:gd name="connsiteX38" fmla="*/ 1025124 w 1251604"/>
              <a:gd name="connsiteY38" fmla="*/ 1987880 h 2416206"/>
              <a:gd name="connsiteX39" fmla="*/ 1002079 w 1251604"/>
              <a:gd name="connsiteY39" fmla="*/ 2023640 h 2416206"/>
              <a:gd name="connsiteX40" fmla="*/ 961550 w 1251604"/>
              <a:gd name="connsiteY40" fmla="*/ 2072909 h 2416206"/>
              <a:gd name="connsiteX41" fmla="*/ 917049 w 1251604"/>
              <a:gd name="connsiteY41" fmla="*/ 2139662 h 2416206"/>
              <a:gd name="connsiteX42" fmla="*/ 884467 w 1251604"/>
              <a:gd name="connsiteY42" fmla="*/ 2242174 h 2416206"/>
              <a:gd name="connsiteX43" fmla="*/ 835993 w 1251604"/>
              <a:gd name="connsiteY43" fmla="*/ 2327204 h 2416206"/>
              <a:gd name="connsiteX44" fmla="*/ 786723 w 1251604"/>
              <a:gd name="connsiteY44" fmla="*/ 2322436 h 2416206"/>
              <a:gd name="connsiteX45" fmla="*/ 754936 w 1251604"/>
              <a:gd name="connsiteY45" fmla="*/ 2339919 h 2416206"/>
              <a:gd name="connsiteX46" fmla="*/ 718382 w 1251604"/>
              <a:gd name="connsiteY46" fmla="*/ 2353428 h 2416206"/>
              <a:gd name="connsiteX47" fmla="*/ 715997 w 1251604"/>
              <a:gd name="connsiteY47" fmla="*/ 2329588 h 2416206"/>
              <a:gd name="connsiteX48" fmla="*/ 641299 w 1251604"/>
              <a:gd name="connsiteY48" fmla="*/ 2365348 h 2416206"/>
              <a:gd name="connsiteX49" fmla="*/ 634941 w 1251604"/>
              <a:gd name="connsiteY49" fmla="*/ 2327204 h 2416206"/>
              <a:gd name="connsiteX50" fmla="*/ 571368 w 1251604"/>
              <a:gd name="connsiteY50" fmla="*/ 2382036 h 2416206"/>
              <a:gd name="connsiteX51" fmla="*/ 558653 w 1251604"/>
              <a:gd name="connsiteY51" fmla="*/ 2370116 h 2416206"/>
              <a:gd name="connsiteX52" fmla="*/ 539581 w 1251604"/>
              <a:gd name="connsiteY52" fmla="*/ 2400314 h 2416206"/>
              <a:gd name="connsiteX53" fmla="*/ 512562 w 1251604"/>
              <a:gd name="connsiteY53" fmla="*/ 2353428 h 2416206"/>
              <a:gd name="connsiteX54" fmla="*/ 502231 w 1251604"/>
              <a:gd name="connsiteY54" fmla="*/ 2373295 h 2416206"/>
              <a:gd name="connsiteX55" fmla="*/ 466471 w 1251604"/>
              <a:gd name="connsiteY55" fmla="*/ 2375679 h 2416206"/>
              <a:gd name="connsiteX56" fmla="*/ 418791 w 1251604"/>
              <a:gd name="connsiteY56" fmla="*/ 2416207 h 2416206"/>
              <a:gd name="connsiteX57" fmla="*/ 364753 w 1251604"/>
              <a:gd name="connsiteY57" fmla="*/ 2371705 h 2416206"/>
              <a:gd name="connsiteX58" fmla="*/ 329788 w 1251604"/>
              <a:gd name="connsiteY58" fmla="*/ 2329588 h 2416206"/>
              <a:gd name="connsiteX59" fmla="*/ 327404 w 1251604"/>
              <a:gd name="connsiteY59" fmla="*/ 2372500 h 2416206"/>
              <a:gd name="connsiteX60" fmla="*/ 309127 w 1251604"/>
              <a:gd name="connsiteY60" fmla="*/ 2366143 h 2416206"/>
              <a:gd name="connsiteX61" fmla="*/ 277340 w 1251604"/>
              <a:gd name="connsiteY61" fmla="*/ 2324025 h 2416206"/>
              <a:gd name="connsiteX62" fmla="*/ 269393 w 1251604"/>
              <a:gd name="connsiteY62" fmla="*/ 2305748 h 2416206"/>
              <a:gd name="connsiteX63" fmla="*/ 267804 w 1251604"/>
              <a:gd name="connsiteY63" fmla="*/ 2267604 h 2416206"/>
              <a:gd name="connsiteX64" fmla="*/ 202641 w 1251604"/>
              <a:gd name="connsiteY64" fmla="*/ 2165091 h 2416206"/>
              <a:gd name="connsiteX65" fmla="*/ 166881 w 1251604"/>
              <a:gd name="connsiteY65" fmla="*/ 2140456 h 2416206"/>
              <a:gd name="connsiteX66" fmla="*/ 185953 w 1251604"/>
              <a:gd name="connsiteY66" fmla="*/ 2048275 h 2416206"/>
              <a:gd name="connsiteX67" fmla="*/ 142246 w 1251604"/>
              <a:gd name="connsiteY67" fmla="*/ 1989469 h 2416206"/>
              <a:gd name="connsiteX68" fmla="*/ 127942 w 1251604"/>
              <a:gd name="connsiteY68" fmla="*/ 1979933 h 2416206"/>
              <a:gd name="connsiteX69" fmla="*/ 166086 w 1251604"/>
              <a:gd name="connsiteY69" fmla="*/ 1944173 h 2416206"/>
              <a:gd name="connsiteX70" fmla="*/ 174033 w 1251604"/>
              <a:gd name="connsiteY70" fmla="*/ 1900466 h 2416206"/>
              <a:gd name="connsiteX71" fmla="*/ 116816 w 1251604"/>
              <a:gd name="connsiteY71" fmla="*/ 1854375 h 2416206"/>
              <a:gd name="connsiteX72" fmla="*/ 107280 w 1251604"/>
              <a:gd name="connsiteY72" fmla="*/ 1847223 h 2416206"/>
              <a:gd name="connsiteX73" fmla="*/ 42912 w 1251604"/>
              <a:gd name="connsiteY73" fmla="*/ 1766167 h 2416206"/>
              <a:gd name="connsiteX74" fmla="*/ 26224 w 1251604"/>
              <a:gd name="connsiteY74" fmla="*/ 1811463 h 2416206"/>
              <a:gd name="connsiteX75" fmla="*/ 11920 w 1251604"/>
              <a:gd name="connsiteY75" fmla="*/ 1747890 h 2416206"/>
              <a:gd name="connsiteX76" fmla="*/ 32581 w 1251604"/>
              <a:gd name="connsiteY76" fmla="*/ 1749479 h 2416206"/>
              <a:gd name="connsiteX77" fmla="*/ 62779 w 1251604"/>
              <a:gd name="connsiteY77" fmla="*/ 1742327 h 2416206"/>
              <a:gd name="connsiteX78" fmla="*/ 46886 w 1251604"/>
              <a:gd name="connsiteY78" fmla="*/ 1704183 h 2416206"/>
              <a:gd name="connsiteX79" fmla="*/ 7152 w 1251604"/>
              <a:gd name="connsiteY79" fmla="*/ 1666833 h 2416206"/>
              <a:gd name="connsiteX80" fmla="*/ 9536 w 1251604"/>
              <a:gd name="connsiteY80" fmla="*/ 1650940 h 2416206"/>
              <a:gd name="connsiteX81" fmla="*/ 74699 w 1251604"/>
              <a:gd name="connsiteY81" fmla="*/ 1654913 h 2416206"/>
              <a:gd name="connsiteX82" fmla="*/ 73904 w 1251604"/>
              <a:gd name="connsiteY82" fmla="*/ 1584188 h 2416206"/>
              <a:gd name="connsiteX83" fmla="*/ 57216 w 1251604"/>
              <a:gd name="connsiteY83" fmla="*/ 1604054 h 2416206"/>
              <a:gd name="connsiteX84" fmla="*/ 27019 w 1251604"/>
              <a:gd name="connsiteY84" fmla="*/ 1562732 h 2416206"/>
              <a:gd name="connsiteX85" fmla="*/ 20661 w 1251604"/>
              <a:gd name="connsiteY85" fmla="*/ 1603260 h 2416206"/>
              <a:gd name="connsiteX86" fmla="*/ 11125 w 1251604"/>
              <a:gd name="connsiteY86" fmla="*/ 1600876 h 2416206"/>
              <a:gd name="connsiteX87" fmla="*/ 4768 w 1251604"/>
              <a:gd name="connsiteY87" fmla="*/ 1521409 h 2416206"/>
              <a:gd name="connsiteX88" fmla="*/ 795 w 1251604"/>
              <a:gd name="connsiteY88" fmla="*/ 1457041 h 2416206"/>
              <a:gd name="connsiteX89" fmla="*/ 0 w 1251604"/>
              <a:gd name="connsiteY89" fmla="*/ 1428432 h 2416206"/>
              <a:gd name="connsiteX90" fmla="*/ 65163 w 1251604"/>
              <a:gd name="connsiteY90" fmla="*/ 1450683 h 2416206"/>
              <a:gd name="connsiteX91" fmla="*/ 7947 w 1251604"/>
              <a:gd name="connsiteY91" fmla="*/ 1387110 h 2416206"/>
              <a:gd name="connsiteX92" fmla="*/ 7152 w 1251604"/>
              <a:gd name="connsiteY92" fmla="*/ 1348965 h 2416206"/>
              <a:gd name="connsiteX93" fmla="*/ 49270 w 1251604"/>
              <a:gd name="connsiteY93" fmla="*/ 1348171 h 2416206"/>
              <a:gd name="connsiteX94" fmla="*/ 37349 w 1251604"/>
              <a:gd name="connsiteY94" fmla="*/ 1298107 h 2416206"/>
              <a:gd name="connsiteX95" fmla="*/ 12715 w 1251604"/>
              <a:gd name="connsiteY95" fmla="*/ 1313205 h 2416206"/>
              <a:gd name="connsiteX96" fmla="*/ 7947 w 1251604"/>
              <a:gd name="connsiteY96" fmla="*/ 1306053 h 2416206"/>
              <a:gd name="connsiteX97" fmla="*/ 45296 w 1251604"/>
              <a:gd name="connsiteY97" fmla="*/ 1064474 h 2416206"/>
              <a:gd name="connsiteX98" fmla="*/ 89003 w 1251604"/>
              <a:gd name="connsiteY98" fmla="*/ 923022 h 2416206"/>
              <a:gd name="connsiteX99" fmla="*/ 89003 w 1251604"/>
              <a:gd name="connsiteY99" fmla="*/ 846734 h 2416206"/>
              <a:gd name="connsiteX100" fmla="*/ 122379 w 1251604"/>
              <a:gd name="connsiteY100" fmla="*/ 827662 h 2416206"/>
              <a:gd name="connsiteX101" fmla="*/ 81056 w 1251604"/>
              <a:gd name="connsiteY101" fmla="*/ 795875 h 2416206"/>
              <a:gd name="connsiteX102" fmla="*/ 79467 w 1251604"/>
              <a:gd name="connsiteY102" fmla="*/ 745811 h 2416206"/>
              <a:gd name="connsiteX103" fmla="*/ 132710 w 1251604"/>
              <a:gd name="connsiteY103" fmla="*/ 751374 h 2416206"/>
              <a:gd name="connsiteX104" fmla="*/ 131915 w 1251604"/>
              <a:gd name="connsiteY104" fmla="*/ 711640 h 2416206"/>
              <a:gd name="connsiteX105" fmla="*/ 82646 w 1251604"/>
              <a:gd name="connsiteY105" fmla="*/ 711640 h 2416206"/>
              <a:gd name="connsiteX106" fmla="*/ 96155 w 1251604"/>
              <a:gd name="connsiteY106" fmla="*/ 669523 h 2416206"/>
              <a:gd name="connsiteX107" fmla="*/ 104896 w 1251604"/>
              <a:gd name="connsiteY107" fmla="*/ 598002 h 2416206"/>
              <a:gd name="connsiteX108" fmla="*/ 151782 w 1251604"/>
              <a:gd name="connsiteY108" fmla="*/ 581314 h 2416206"/>
              <a:gd name="connsiteX109" fmla="*/ 158934 w 1251604"/>
              <a:gd name="connsiteY109" fmla="*/ 541581 h 2416206"/>
              <a:gd name="connsiteX110" fmla="*/ 113638 w 1251604"/>
              <a:gd name="connsiteY110" fmla="*/ 561448 h 2416206"/>
              <a:gd name="connsiteX111" fmla="*/ 108075 w 1251604"/>
              <a:gd name="connsiteY111" fmla="*/ 555090 h 2416206"/>
              <a:gd name="connsiteX112" fmla="*/ 117611 w 1251604"/>
              <a:gd name="connsiteY112" fmla="*/ 530456 h 2416206"/>
              <a:gd name="connsiteX113" fmla="*/ 116022 w 1251604"/>
              <a:gd name="connsiteY113" fmla="*/ 507410 h 2416206"/>
              <a:gd name="connsiteX114" fmla="*/ 172443 w 1251604"/>
              <a:gd name="connsiteY114" fmla="*/ 425559 h 2416206"/>
              <a:gd name="connsiteX115" fmla="*/ 139067 w 1251604"/>
              <a:gd name="connsiteY115" fmla="*/ 423970 h 2416206"/>
              <a:gd name="connsiteX116" fmla="*/ 201051 w 1251604"/>
              <a:gd name="connsiteY116" fmla="*/ 369138 h 2416206"/>
              <a:gd name="connsiteX117" fmla="*/ 164497 w 1251604"/>
              <a:gd name="connsiteY117" fmla="*/ 342119 h 2416206"/>
              <a:gd name="connsiteX118" fmla="*/ 224097 w 1251604"/>
              <a:gd name="connsiteY118" fmla="*/ 315100 h 2416206"/>
              <a:gd name="connsiteX119" fmla="*/ 228070 w 1251604"/>
              <a:gd name="connsiteY119" fmla="*/ 230865 h 2416206"/>
              <a:gd name="connsiteX120" fmla="*/ 289260 w 1251604"/>
              <a:gd name="connsiteY120" fmla="*/ 156166 h 2416206"/>
              <a:gd name="connsiteX121" fmla="*/ 425148 w 1251604"/>
              <a:gd name="connsiteY121" fmla="*/ 15510 h 2416206"/>
              <a:gd name="connsiteX122" fmla="*/ 501437 w 1251604"/>
              <a:gd name="connsiteY122" fmla="*/ 1205 h 2416206"/>
              <a:gd name="connsiteX123" fmla="*/ 575341 w 1251604"/>
              <a:gd name="connsiteY123" fmla="*/ 18688 h 2416206"/>
              <a:gd name="connsiteX124" fmla="*/ 644477 w 1251604"/>
              <a:gd name="connsiteY124" fmla="*/ 48886 h 2416206"/>
              <a:gd name="connsiteX125" fmla="*/ 21456 w 1251604"/>
              <a:gd name="connsiteY125" fmla="*/ 1456246 h 2416206"/>
              <a:gd name="connsiteX126" fmla="*/ 24635 w 1251604"/>
              <a:gd name="connsiteY126" fmla="*/ 1537302 h 2416206"/>
              <a:gd name="connsiteX127" fmla="*/ 48475 w 1251604"/>
              <a:gd name="connsiteY127" fmla="*/ 1520614 h 2416206"/>
              <a:gd name="connsiteX128" fmla="*/ 21456 w 1251604"/>
              <a:gd name="connsiteY128" fmla="*/ 1456246 h 2416206"/>
              <a:gd name="connsiteX129" fmla="*/ 241580 w 1251604"/>
              <a:gd name="connsiteY129" fmla="*/ 604360 h 2416206"/>
              <a:gd name="connsiteX130" fmla="*/ 205025 w 1251604"/>
              <a:gd name="connsiteY130" fmla="*/ 575752 h 2416206"/>
              <a:gd name="connsiteX131" fmla="*/ 241580 w 1251604"/>
              <a:gd name="connsiteY131" fmla="*/ 604360 h 2416206"/>
              <a:gd name="connsiteX132" fmla="*/ 166086 w 1251604"/>
              <a:gd name="connsiteY132" fmla="*/ 687800 h 2416206"/>
              <a:gd name="connsiteX133" fmla="*/ 166881 w 1251604"/>
              <a:gd name="connsiteY133" fmla="*/ 732302 h 2416206"/>
              <a:gd name="connsiteX134" fmla="*/ 166086 w 1251604"/>
              <a:gd name="connsiteY134" fmla="*/ 687800 h 2416206"/>
              <a:gd name="connsiteX135" fmla="*/ 51654 w 1251604"/>
              <a:gd name="connsiteY135" fmla="*/ 1237712 h 2416206"/>
              <a:gd name="connsiteX136" fmla="*/ 57216 w 1251604"/>
              <a:gd name="connsiteY136" fmla="*/ 1230560 h 2416206"/>
              <a:gd name="connsiteX137" fmla="*/ 39733 w 1251604"/>
              <a:gd name="connsiteY137" fmla="*/ 1200362 h 2416206"/>
              <a:gd name="connsiteX138" fmla="*/ 28608 w 1251604"/>
              <a:gd name="connsiteY138" fmla="*/ 1221818 h 2416206"/>
              <a:gd name="connsiteX139" fmla="*/ 51654 w 1251604"/>
              <a:gd name="connsiteY139" fmla="*/ 1237712 h 2416206"/>
              <a:gd name="connsiteX140" fmla="*/ 171649 w 1251604"/>
              <a:gd name="connsiteY140" fmla="*/ 613101 h 2416206"/>
              <a:gd name="connsiteX141" fmla="*/ 176417 w 1251604"/>
              <a:gd name="connsiteY141" fmla="*/ 572573 h 2416206"/>
              <a:gd name="connsiteX142" fmla="*/ 171649 w 1251604"/>
              <a:gd name="connsiteY142" fmla="*/ 613101 h 2416206"/>
              <a:gd name="connsiteX143" fmla="*/ 250321 w 1251604"/>
              <a:gd name="connsiteY143" fmla="*/ 456551 h 2416206"/>
              <a:gd name="connsiteX144" fmla="*/ 255884 w 1251604"/>
              <a:gd name="connsiteY144" fmla="*/ 449399 h 2416206"/>
              <a:gd name="connsiteX145" fmla="*/ 232044 w 1251604"/>
              <a:gd name="connsiteY145" fmla="*/ 435890 h 2416206"/>
              <a:gd name="connsiteX146" fmla="*/ 227276 w 1251604"/>
              <a:gd name="connsiteY146" fmla="*/ 441453 h 2416206"/>
              <a:gd name="connsiteX147" fmla="*/ 250321 w 1251604"/>
              <a:gd name="connsiteY147" fmla="*/ 456551 h 2416206"/>
              <a:gd name="connsiteX148" fmla="*/ 80262 w 1251604"/>
              <a:gd name="connsiteY148" fmla="*/ 1786828 h 2416206"/>
              <a:gd name="connsiteX149" fmla="*/ 80262 w 1251604"/>
              <a:gd name="connsiteY149" fmla="*/ 1751863 h 2416206"/>
              <a:gd name="connsiteX150" fmla="*/ 80262 w 1251604"/>
              <a:gd name="connsiteY150" fmla="*/ 1786828 h 2416206"/>
              <a:gd name="connsiteX151" fmla="*/ 268598 w 1251604"/>
              <a:gd name="connsiteY151" fmla="*/ 582904 h 2416206"/>
              <a:gd name="connsiteX152" fmla="*/ 262241 w 1251604"/>
              <a:gd name="connsiteY152" fmla="*/ 592440 h 2416206"/>
              <a:gd name="connsiteX153" fmla="*/ 270188 w 1251604"/>
              <a:gd name="connsiteY153" fmla="*/ 600386 h 2416206"/>
              <a:gd name="connsiteX154" fmla="*/ 277340 w 1251604"/>
              <a:gd name="connsiteY154" fmla="*/ 593234 h 2416206"/>
              <a:gd name="connsiteX155" fmla="*/ 268598 w 1251604"/>
              <a:gd name="connsiteY155" fmla="*/ 582904 h 24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251604" h="2416206">
                <a:moveTo>
                  <a:pt x="644477" y="48886"/>
                </a:moveTo>
                <a:cubicBezTo>
                  <a:pt x="669112" y="40144"/>
                  <a:pt x="696925" y="41734"/>
                  <a:pt x="725534" y="60806"/>
                </a:cubicBezTo>
                <a:cubicBezTo>
                  <a:pt x="744606" y="72726"/>
                  <a:pt x="769240" y="86235"/>
                  <a:pt x="795464" y="68752"/>
                </a:cubicBezTo>
                <a:cubicBezTo>
                  <a:pt x="802617" y="63984"/>
                  <a:pt x="814537" y="64779"/>
                  <a:pt x="823278" y="66368"/>
                </a:cubicBezTo>
                <a:cubicBezTo>
                  <a:pt x="872547" y="74315"/>
                  <a:pt x="922612" y="80672"/>
                  <a:pt x="970292" y="93387"/>
                </a:cubicBezTo>
                <a:cubicBezTo>
                  <a:pt x="983801" y="96566"/>
                  <a:pt x="998105" y="118022"/>
                  <a:pt x="1001284" y="133121"/>
                </a:cubicBezTo>
                <a:cubicBezTo>
                  <a:pt x="1013999" y="195105"/>
                  <a:pt x="1021151" y="257884"/>
                  <a:pt x="1033865" y="319868"/>
                </a:cubicBezTo>
                <a:cubicBezTo>
                  <a:pt x="1040223" y="350065"/>
                  <a:pt x="1053732" y="379468"/>
                  <a:pt x="1063268" y="408871"/>
                </a:cubicBezTo>
                <a:cubicBezTo>
                  <a:pt x="1068036" y="424764"/>
                  <a:pt x="1075983" y="440658"/>
                  <a:pt x="1076778" y="456551"/>
                </a:cubicBezTo>
                <a:cubicBezTo>
                  <a:pt x="1078367" y="499463"/>
                  <a:pt x="1103796" y="538402"/>
                  <a:pt x="1094260" y="582109"/>
                </a:cubicBezTo>
                <a:cubicBezTo>
                  <a:pt x="1093466" y="586877"/>
                  <a:pt x="1096644" y="593234"/>
                  <a:pt x="1099823" y="597208"/>
                </a:cubicBezTo>
                <a:cubicBezTo>
                  <a:pt x="1118895" y="621048"/>
                  <a:pt x="1118895" y="648067"/>
                  <a:pt x="1116511" y="676675"/>
                </a:cubicBezTo>
                <a:cubicBezTo>
                  <a:pt x="1115716" y="683827"/>
                  <a:pt x="1114127" y="691774"/>
                  <a:pt x="1117306" y="697336"/>
                </a:cubicBezTo>
                <a:cubicBezTo>
                  <a:pt x="1137172" y="732302"/>
                  <a:pt x="1130021" y="769651"/>
                  <a:pt x="1132404" y="807001"/>
                </a:cubicBezTo>
                <a:cubicBezTo>
                  <a:pt x="1132404" y="808590"/>
                  <a:pt x="1131610" y="810179"/>
                  <a:pt x="1132404" y="810974"/>
                </a:cubicBezTo>
                <a:cubicBezTo>
                  <a:pt x="1159423" y="848323"/>
                  <a:pt x="1137172" y="894414"/>
                  <a:pt x="1154655" y="933353"/>
                </a:cubicBezTo>
                <a:cubicBezTo>
                  <a:pt x="1161807" y="949246"/>
                  <a:pt x="1167370" y="965935"/>
                  <a:pt x="1173727" y="982623"/>
                </a:cubicBezTo>
                <a:cubicBezTo>
                  <a:pt x="1176111" y="981828"/>
                  <a:pt x="1179290" y="981033"/>
                  <a:pt x="1181674" y="980239"/>
                </a:cubicBezTo>
                <a:cubicBezTo>
                  <a:pt x="1180085" y="961961"/>
                  <a:pt x="1178495" y="943684"/>
                  <a:pt x="1176906" y="925406"/>
                </a:cubicBezTo>
                <a:cubicBezTo>
                  <a:pt x="1178495" y="925406"/>
                  <a:pt x="1180085" y="924612"/>
                  <a:pt x="1181674" y="924612"/>
                </a:cubicBezTo>
                <a:cubicBezTo>
                  <a:pt x="1192799" y="969908"/>
                  <a:pt x="1205514" y="1015204"/>
                  <a:pt x="1215050" y="1060500"/>
                </a:cubicBezTo>
                <a:cubicBezTo>
                  <a:pt x="1225381" y="1109770"/>
                  <a:pt x="1233328" y="1159834"/>
                  <a:pt x="1242069" y="1209898"/>
                </a:cubicBezTo>
                <a:cubicBezTo>
                  <a:pt x="1242069" y="1211488"/>
                  <a:pt x="1242864" y="1212282"/>
                  <a:pt x="1242864" y="1213872"/>
                </a:cubicBezTo>
                <a:cubicBezTo>
                  <a:pt x="1242864" y="1248837"/>
                  <a:pt x="1238890" y="1284597"/>
                  <a:pt x="1251605" y="1321152"/>
                </a:cubicBezTo>
                <a:cubicBezTo>
                  <a:pt x="1243658" y="1317179"/>
                  <a:pt x="1235711" y="1312411"/>
                  <a:pt x="1220613" y="1305259"/>
                </a:cubicBezTo>
                <a:cubicBezTo>
                  <a:pt x="1219818" y="1323536"/>
                  <a:pt x="1217434" y="1337045"/>
                  <a:pt x="1219818" y="1349760"/>
                </a:cubicBezTo>
                <a:cubicBezTo>
                  <a:pt x="1230944" y="1414923"/>
                  <a:pt x="1210282" y="1479291"/>
                  <a:pt x="1209487" y="1543659"/>
                </a:cubicBezTo>
                <a:cubicBezTo>
                  <a:pt x="1209487" y="1552401"/>
                  <a:pt x="1199157" y="1561142"/>
                  <a:pt x="1194389" y="1570678"/>
                </a:cubicBezTo>
                <a:cubicBezTo>
                  <a:pt x="1170549" y="1618359"/>
                  <a:pt x="1146709" y="1666039"/>
                  <a:pt x="1110948" y="1706567"/>
                </a:cubicBezTo>
                <a:cubicBezTo>
                  <a:pt x="1096644" y="1722460"/>
                  <a:pt x="1091082" y="1739148"/>
                  <a:pt x="1091876" y="1759810"/>
                </a:cubicBezTo>
                <a:cubicBezTo>
                  <a:pt x="1092671" y="1791596"/>
                  <a:pt x="1092671" y="1823383"/>
                  <a:pt x="1092671" y="1853581"/>
                </a:cubicBezTo>
                <a:cubicBezTo>
                  <a:pt x="1080751" y="1859143"/>
                  <a:pt x="1073599" y="1863117"/>
                  <a:pt x="1065652" y="1867090"/>
                </a:cubicBezTo>
                <a:cubicBezTo>
                  <a:pt x="1067242" y="1871858"/>
                  <a:pt x="1067242" y="1876626"/>
                  <a:pt x="1069626" y="1879010"/>
                </a:cubicBezTo>
                <a:cubicBezTo>
                  <a:pt x="1073599" y="1883778"/>
                  <a:pt x="1080751" y="1886957"/>
                  <a:pt x="1083135" y="1892520"/>
                </a:cubicBezTo>
                <a:cubicBezTo>
                  <a:pt x="1084724" y="1896493"/>
                  <a:pt x="1082340" y="1902850"/>
                  <a:pt x="1080751" y="1911592"/>
                </a:cubicBezTo>
                <a:cubicBezTo>
                  <a:pt x="1058500" y="1900466"/>
                  <a:pt x="1047375" y="1908413"/>
                  <a:pt x="1049759" y="1930664"/>
                </a:cubicBezTo>
                <a:cubicBezTo>
                  <a:pt x="1051348" y="1949736"/>
                  <a:pt x="1052143" y="1964835"/>
                  <a:pt x="1025124" y="1960067"/>
                </a:cubicBezTo>
                <a:cubicBezTo>
                  <a:pt x="1020356" y="1959272"/>
                  <a:pt x="1013999" y="1968808"/>
                  <a:pt x="1008436" y="1974370"/>
                </a:cubicBezTo>
                <a:cubicBezTo>
                  <a:pt x="1014793" y="1979933"/>
                  <a:pt x="1021151" y="1984701"/>
                  <a:pt x="1025124" y="1987880"/>
                </a:cubicBezTo>
                <a:cubicBezTo>
                  <a:pt x="1017177" y="1999800"/>
                  <a:pt x="1006847" y="2010925"/>
                  <a:pt x="1002079" y="2023640"/>
                </a:cubicBezTo>
                <a:cubicBezTo>
                  <a:pt x="994132" y="2045096"/>
                  <a:pt x="983007" y="2053043"/>
                  <a:pt x="961550" y="2072909"/>
                </a:cubicBezTo>
                <a:cubicBezTo>
                  <a:pt x="942478" y="2090392"/>
                  <a:pt x="927380" y="2115027"/>
                  <a:pt x="917049" y="2139662"/>
                </a:cubicBezTo>
                <a:cubicBezTo>
                  <a:pt x="902745" y="2172243"/>
                  <a:pt x="897977" y="2209593"/>
                  <a:pt x="884467" y="2242174"/>
                </a:cubicBezTo>
                <a:cubicBezTo>
                  <a:pt x="871753" y="2271577"/>
                  <a:pt x="852681" y="2298596"/>
                  <a:pt x="835993" y="2327204"/>
                </a:cubicBezTo>
                <a:cubicBezTo>
                  <a:pt x="808974" y="2301775"/>
                  <a:pt x="808974" y="2302569"/>
                  <a:pt x="786723" y="2322436"/>
                </a:cubicBezTo>
                <a:cubicBezTo>
                  <a:pt x="777982" y="2330383"/>
                  <a:pt x="766062" y="2335151"/>
                  <a:pt x="754936" y="2339919"/>
                </a:cubicBezTo>
                <a:cubicBezTo>
                  <a:pt x="743811" y="2344687"/>
                  <a:pt x="732686" y="2347865"/>
                  <a:pt x="718382" y="2353428"/>
                </a:cubicBezTo>
                <a:cubicBezTo>
                  <a:pt x="717587" y="2345481"/>
                  <a:pt x="716792" y="2337535"/>
                  <a:pt x="715997" y="2329588"/>
                </a:cubicBezTo>
                <a:cubicBezTo>
                  <a:pt x="663549" y="2335945"/>
                  <a:pt x="663549" y="2335945"/>
                  <a:pt x="641299" y="2365348"/>
                </a:cubicBezTo>
                <a:cubicBezTo>
                  <a:pt x="638915" y="2351839"/>
                  <a:pt x="637325" y="2340713"/>
                  <a:pt x="634941" y="2327204"/>
                </a:cubicBezTo>
                <a:cubicBezTo>
                  <a:pt x="604744" y="2336740"/>
                  <a:pt x="591234" y="2361375"/>
                  <a:pt x="571368" y="2382036"/>
                </a:cubicBezTo>
                <a:cubicBezTo>
                  <a:pt x="568189" y="2378857"/>
                  <a:pt x="564216" y="2375679"/>
                  <a:pt x="558653" y="2370116"/>
                </a:cubicBezTo>
                <a:cubicBezTo>
                  <a:pt x="552296" y="2380447"/>
                  <a:pt x="545938" y="2389983"/>
                  <a:pt x="539581" y="2400314"/>
                </a:cubicBezTo>
                <a:cubicBezTo>
                  <a:pt x="530839" y="2385215"/>
                  <a:pt x="522893" y="2371705"/>
                  <a:pt x="512562" y="2353428"/>
                </a:cubicBezTo>
                <a:cubicBezTo>
                  <a:pt x="506999" y="2364553"/>
                  <a:pt x="504615" y="2368527"/>
                  <a:pt x="502231" y="2373295"/>
                </a:cubicBezTo>
                <a:cubicBezTo>
                  <a:pt x="490311" y="2359785"/>
                  <a:pt x="479981" y="2360580"/>
                  <a:pt x="466471" y="2375679"/>
                </a:cubicBezTo>
                <a:cubicBezTo>
                  <a:pt x="453756" y="2390777"/>
                  <a:pt x="436274" y="2401903"/>
                  <a:pt x="418791" y="2416207"/>
                </a:cubicBezTo>
                <a:cubicBezTo>
                  <a:pt x="405282" y="2390777"/>
                  <a:pt x="394951" y="2370911"/>
                  <a:pt x="364753" y="2371705"/>
                </a:cubicBezTo>
                <a:cubicBezTo>
                  <a:pt x="355217" y="2371705"/>
                  <a:pt x="344887" y="2348660"/>
                  <a:pt x="329788" y="2329588"/>
                </a:cubicBezTo>
                <a:cubicBezTo>
                  <a:pt x="328993" y="2347071"/>
                  <a:pt x="328199" y="2358991"/>
                  <a:pt x="327404" y="2372500"/>
                </a:cubicBezTo>
                <a:cubicBezTo>
                  <a:pt x="321047" y="2370116"/>
                  <a:pt x="309921" y="2369322"/>
                  <a:pt x="309127" y="2366143"/>
                </a:cubicBezTo>
                <a:cubicBezTo>
                  <a:pt x="305948" y="2346276"/>
                  <a:pt x="289260" y="2337535"/>
                  <a:pt x="277340" y="2324025"/>
                </a:cubicBezTo>
                <a:cubicBezTo>
                  <a:pt x="272572" y="2319257"/>
                  <a:pt x="268598" y="2311310"/>
                  <a:pt x="269393" y="2305748"/>
                </a:cubicBezTo>
                <a:cubicBezTo>
                  <a:pt x="270982" y="2293033"/>
                  <a:pt x="276545" y="2281113"/>
                  <a:pt x="267804" y="2267604"/>
                </a:cubicBezTo>
                <a:cubicBezTo>
                  <a:pt x="246348" y="2233433"/>
                  <a:pt x="233633" y="2192905"/>
                  <a:pt x="202641" y="2165091"/>
                </a:cubicBezTo>
                <a:cubicBezTo>
                  <a:pt x="191515" y="2155555"/>
                  <a:pt x="178801" y="2148403"/>
                  <a:pt x="166881" y="2140456"/>
                </a:cubicBezTo>
                <a:cubicBezTo>
                  <a:pt x="170854" y="2109464"/>
                  <a:pt x="193105" y="2083240"/>
                  <a:pt x="185953" y="2048275"/>
                </a:cubicBezTo>
                <a:cubicBezTo>
                  <a:pt x="180390" y="2018872"/>
                  <a:pt x="171649" y="1999005"/>
                  <a:pt x="142246" y="1989469"/>
                </a:cubicBezTo>
                <a:cubicBezTo>
                  <a:pt x="137478" y="1987880"/>
                  <a:pt x="133505" y="1983907"/>
                  <a:pt x="127942" y="1979933"/>
                </a:cubicBezTo>
                <a:cubicBezTo>
                  <a:pt x="131121" y="1956093"/>
                  <a:pt x="139862" y="1940994"/>
                  <a:pt x="166086" y="1944173"/>
                </a:cubicBezTo>
                <a:cubicBezTo>
                  <a:pt x="168470" y="1931458"/>
                  <a:pt x="170854" y="1918744"/>
                  <a:pt x="174033" y="1900466"/>
                </a:cubicBezTo>
                <a:cubicBezTo>
                  <a:pt x="156550" y="1886162"/>
                  <a:pt x="137478" y="1870269"/>
                  <a:pt x="116816" y="1854375"/>
                </a:cubicBezTo>
                <a:cubicBezTo>
                  <a:pt x="113638" y="1851991"/>
                  <a:pt x="107280" y="1849607"/>
                  <a:pt x="107280" y="1847223"/>
                </a:cubicBezTo>
                <a:cubicBezTo>
                  <a:pt x="100923" y="1806695"/>
                  <a:pt x="50064" y="1804311"/>
                  <a:pt x="42912" y="1766167"/>
                </a:cubicBezTo>
                <a:cubicBezTo>
                  <a:pt x="12715" y="1775703"/>
                  <a:pt x="50064" y="1801133"/>
                  <a:pt x="26224" y="1811463"/>
                </a:cubicBezTo>
                <a:cubicBezTo>
                  <a:pt x="21456" y="1790802"/>
                  <a:pt x="17483" y="1770935"/>
                  <a:pt x="11920" y="1747890"/>
                </a:cubicBezTo>
                <a:cubicBezTo>
                  <a:pt x="22251" y="1748684"/>
                  <a:pt x="27813" y="1747890"/>
                  <a:pt x="32581" y="1749479"/>
                </a:cubicBezTo>
                <a:cubicBezTo>
                  <a:pt x="45296" y="1755042"/>
                  <a:pt x="58011" y="1759015"/>
                  <a:pt x="62779" y="1742327"/>
                </a:cubicBezTo>
                <a:cubicBezTo>
                  <a:pt x="66752" y="1727228"/>
                  <a:pt x="65958" y="1708951"/>
                  <a:pt x="46886" y="1704183"/>
                </a:cubicBezTo>
                <a:cubicBezTo>
                  <a:pt x="25429" y="1698620"/>
                  <a:pt x="12715" y="1686700"/>
                  <a:pt x="7152" y="1666833"/>
                </a:cubicBezTo>
                <a:cubicBezTo>
                  <a:pt x="5563" y="1662065"/>
                  <a:pt x="8741" y="1656503"/>
                  <a:pt x="9536" y="1650940"/>
                </a:cubicBezTo>
                <a:cubicBezTo>
                  <a:pt x="31787" y="1652529"/>
                  <a:pt x="53243" y="1653324"/>
                  <a:pt x="74699" y="1654913"/>
                </a:cubicBezTo>
                <a:cubicBezTo>
                  <a:pt x="74699" y="1635047"/>
                  <a:pt x="73904" y="1614385"/>
                  <a:pt x="73904" y="1584188"/>
                </a:cubicBezTo>
                <a:cubicBezTo>
                  <a:pt x="64368" y="1596108"/>
                  <a:pt x="60395" y="1600081"/>
                  <a:pt x="57216" y="1604054"/>
                </a:cubicBezTo>
                <a:cubicBezTo>
                  <a:pt x="50064" y="1593724"/>
                  <a:pt x="41323" y="1582598"/>
                  <a:pt x="27019" y="1562732"/>
                </a:cubicBezTo>
                <a:cubicBezTo>
                  <a:pt x="23840" y="1583393"/>
                  <a:pt x="22251" y="1592929"/>
                  <a:pt x="20661" y="1603260"/>
                </a:cubicBezTo>
                <a:cubicBezTo>
                  <a:pt x="15893" y="1602465"/>
                  <a:pt x="11920" y="1602465"/>
                  <a:pt x="11125" y="1600876"/>
                </a:cubicBezTo>
                <a:cubicBezTo>
                  <a:pt x="4768" y="1574652"/>
                  <a:pt x="-4768" y="1550812"/>
                  <a:pt x="4768" y="1521409"/>
                </a:cubicBezTo>
                <a:cubicBezTo>
                  <a:pt x="11125" y="1502337"/>
                  <a:pt x="2384" y="1478497"/>
                  <a:pt x="795" y="1457041"/>
                </a:cubicBezTo>
                <a:cubicBezTo>
                  <a:pt x="0" y="1447505"/>
                  <a:pt x="795" y="1437968"/>
                  <a:pt x="0" y="1428432"/>
                </a:cubicBezTo>
                <a:cubicBezTo>
                  <a:pt x="26224" y="1414923"/>
                  <a:pt x="44502" y="1429227"/>
                  <a:pt x="65163" y="1450683"/>
                </a:cubicBezTo>
                <a:cubicBezTo>
                  <a:pt x="50064" y="1383931"/>
                  <a:pt x="50064" y="1383931"/>
                  <a:pt x="7947" y="1387110"/>
                </a:cubicBezTo>
                <a:cubicBezTo>
                  <a:pt x="7947" y="1375190"/>
                  <a:pt x="7947" y="1363269"/>
                  <a:pt x="7152" y="1348965"/>
                </a:cubicBezTo>
                <a:cubicBezTo>
                  <a:pt x="20661" y="1348965"/>
                  <a:pt x="32581" y="1348965"/>
                  <a:pt x="49270" y="1348171"/>
                </a:cubicBezTo>
                <a:cubicBezTo>
                  <a:pt x="45296" y="1330688"/>
                  <a:pt x="41323" y="1316384"/>
                  <a:pt x="37349" y="1298107"/>
                </a:cubicBezTo>
                <a:cubicBezTo>
                  <a:pt x="26224" y="1305259"/>
                  <a:pt x="19072" y="1309232"/>
                  <a:pt x="12715" y="1313205"/>
                </a:cubicBezTo>
                <a:cubicBezTo>
                  <a:pt x="11125" y="1310027"/>
                  <a:pt x="7947" y="1308437"/>
                  <a:pt x="7947" y="1306053"/>
                </a:cubicBezTo>
                <a:cubicBezTo>
                  <a:pt x="12715" y="1224202"/>
                  <a:pt x="27019" y="1143941"/>
                  <a:pt x="45296" y="1064474"/>
                </a:cubicBezTo>
                <a:cubicBezTo>
                  <a:pt x="56422" y="1016793"/>
                  <a:pt x="77878" y="970703"/>
                  <a:pt x="89003" y="923022"/>
                </a:cubicBezTo>
                <a:cubicBezTo>
                  <a:pt x="94566" y="899182"/>
                  <a:pt x="89798" y="872164"/>
                  <a:pt x="89003" y="846734"/>
                </a:cubicBezTo>
                <a:cubicBezTo>
                  <a:pt x="98539" y="841171"/>
                  <a:pt x="109664" y="834814"/>
                  <a:pt x="122379" y="827662"/>
                </a:cubicBezTo>
                <a:cubicBezTo>
                  <a:pt x="105691" y="815742"/>
                  <a:pt x="88208" y="808590"/>
                  <a:pt x="81056" y="795875"/>
                </a:cubicBezTo>
                <a:cubicBezTo>
                  <a:pt x="74699" y="783161"/>
                  <a:pt x="79467" y="764883"/>
                  <a:pt x="79467" y="745811"/>
                </a:cubicBezTo>
                <a:cubicBezTo>
                  <a:pt x="100128" y="748195"/>
                  <a:pt x="116022" y="748990"/>
                  <a:pt x="132710" y="751374"/>
                </a:cubicBezTo>
                <a:cubicBezTo>
                  <a:pt x="132710" y="738659"/>
                  <a:pt x="132710" y="726739"/>
                  <a:pt x="131915" y="711640"/>
                </a:cubicBezTo>
                <a:cubicBezTo>
                  <a:pt x="114432" y="718792"/>
                  <a:pt x="98539" y="737070"/>
                  <a:pt x="82646" y="711640"/>
                </a:cubicBezTo>
                <a:cubicBezTo>
                  <a:pt x="101718" y="702104"/>
                  <a:pt x="102512" y="690979"/>
                  <a:pt x="96155" y="669523"/>
                </a:cubicBezTo>
                <a:cubicBezTo>
                  <a:pt x="89798" y="648067"/>
                  <a:pt x="96155" y="620253"/>
                  <a:pt x="104896" y="598002"/>
                </a:cubicBezTo>
                <a:cubicBezTo>
                  <a:pt x="108075" y="589261"/>
                  <a:pt x="131121" y="588466"/>
                  <a:pt x="151782" y="581314"/>
                </a:cubicBezTo>
                <a:cubicBezTo>
                  <a:pt x="153371" y="573368"/>
                  <a:pt x="155755" y="559064"/>
                  <a:pt x="158934" y="541581"/>
                </a:cubicBezTo>
                <a:cubicBezTo>
                  <a:pt x="140657" y="549528"/>
                  <a:pt x="127147" y="555885"/>
                  <a:pt x="113638" y="561448"/>
                </a:cubicBezTo>
                <a:cubicBezTo>
                  <a:pt x="112048" y="559064"/>
                  <a:pt x="109664" y="556680"/>
                  <a:pt x="108075" y="555090"/>
                </a:cubicBezTo>
                <a:cubicBezTo>
                  <a:pt x="111254" y="547144"/>
                  <a:pt x="116022" y="539197"/>
                  <a:pt x="117611" y="530456"/>
                </a:cubicBezTo>
                <a:cubicBezTo>
                  <a:pt x="119200" y="523304"/>
                  <a:pt x="116816" y="514562"/>
                  <a:pt x="116022" y="507410"/>
                </a:cubicBezTo>
                <a:cubicBezTo>
                  <a:pt x="180390" y="496285"/>
                  <a:pt x="189131" y="483570"/>
                  <a:pt x="172443" y="425559"/>
                </a:cubicBezTo>
                <a:cubicBezTo>
                  <a:pt x="162113" y="425559"/>
                  <a:pt x="151782" y="424764"/>
                  <a:pt x="139067" y="423970"/>
                </a:cubicBezTo>
                <a:cubicBezTo>
                  <a:pt x="141451" y="382647"/>
                  <a:pt x="185953" y="397746"/>
                  <a:pt x="201051" y="369138"/>
                </a:cubicBezTo>
                <a:cubicBezTo>
                  <a:pt x="189131" y="360396"/>
                  <a:pt x="177211" y="351655"/>
                  <a:pt x="164497" y="342119"/>
                </a:cubicBezTo>
                <a:cubicBezTo>
                  <a:pt x="169265" y="308743"/>
                  <a:pt x="200257" y="323047"/>
                  <a:pt x="224097" y="315100"/>
                </a:cubicBezTo>
                <a:cubicBezTo>
                  <a:pt x="200257" y="284903"/>
                  <a:pt x="201846" y="252321"/>
                  <a:pt x="228070" y="230865"/>
                </a:cubicBezTo>
                <a:cubicBezTo>
                  <a:pt x="254294" y="209409"/>
                  <a:pt x="270982" y="182390"/>
                  <a:pt x="289260" y="156166"/>
                </a:cubicBezTo>
                <a:cubicBezTo>
                  <a:pt x="326609" y="101334"/>
                  <a:pt x="379057" y="61600"/>
                  <a:pt x="425148" y="15510"/>
                </a:cubicBezTo>
                <a:cubicBezTo>
                  <a:pt x="433890" y="6768"/>
                  <a:pt x="489517" y="-3563"/>
                  <a:pt x="501437" y="1205"/>
                </a:cubicBezTo>
                <a:cubicBezTo>
                  <a:pt x="525277" y="10741"/>
                  <a:pt x="547528" y="19483"/>
                  <a:pt x="575341" y="18688"/>
                </a:cubicBezTo>
                <a:cubicBezTo>
                  <a:pt x="598386" y="15510"/>
                  <a:pt x="619842" y="35376"/>
                  <a:pt x="644477" y="48886"/>
                </a:cubicBezTo>
                <a:close/>
                <a:moveTo>
                  <a:pt x="21456" y="1456246"/>
                </a:moveTo>
                <a:cubicBezTo>
                  <a:pt x="40528" y="1482470"/>
                  <a:pt x="22251" y="1511078"/>
                  <a:pt x="24635" y="1537302"/>
                </a:cubicBezTo>
                <a:cubicBezTo>
                  <a:pt x="39733" y="1538097"/>
                  <a:pt x="49270" y="1536508"/>
                  <a:pt x="48475" y="1520614"/>
                </a:cubicBezTo>
                <a:cubicBezTo>
                  <a:pt x="47680" y="1495185"/>
                  <a:pt x="52448" y="1468961"/>
                  <a:pt x="21456" y="1456246"/>
                </a:cubicBezTo>
                <a:close/>
                <a:moveTo>
                  <a:pt x="241580" y="604360"/>
                </a:moveTo>
                <a:cubicBezTo>
                  <a:pt x="229660" y="594824"/>
                  <a:pt x="217740" y="586082"/>
                  <a:pt x="205025" y="575752"/>
                </a:cubicBezTo>
                <a:cubicBezTo>
                  <a:pt x="200257" y="605154"/>
                  <a:pt x="200257" y="605154"/>
                  <a:pt x="241580" y="604360"/>
                </a:cubicBezTo>
                <a:close/>
                <a:moveTo>
                  <a:pt x="166086" y="687800"/>
                </a:moveTo>
                <a:cubicBezTo>
                  <a:pt x="142246" y="702899"/>
                  <a:pt x="153371" y="717998"/>
                  <a:pt x="166881" y="732302"/>
                </a:cubicBezTo>
                <a:cubicBezTo>
                  <a:pt x="166086" y="717998"/>
                  <a:pt x="166086" y="702899"/>
                  <a:pt x="166086" y="687800"/>
                </a:cubicBezTo>
                <a:close/>
                <a:moveTo>
                  <a:pt x="51654" y="1237712"/>
                </a:moveTo>
                <a:cubicBezTo>
                  <a:pt x="53243" y="1235328"/>
                  <a:pt x="55627" y="1232944"/>
                  <a:pt x="57216" y="1230560"/>
                </a:cubicBezTo>
                <a:cubicBezTo>
                  <a:pt x="52448" y="1221818"/>
                  <a:pt x="46886" y="1213077"/>
                  <a:pt x="39733" y="1200362"/>
                </a:cubicBezTo>
                <a:cubicBezTo>
                  <a:pt x="34171" y="1209898"/>
                  <a:pt x="27019" y="1220229"/>
                  <a:pt x="28608" y="1221818"/>
                </a:cubicBezTo>
                <a:cubicBezTo>
                  <a:pt x="34965" y="1228970"/>
                  <a:pt x="43707" y="1232944"/>
                  <a:pt x="51654" y="1237712"/>
                </a:cubicBezTo>
                <a:close/>
                <a:moveTo>
                  <a:pt x="171649" y="613101"/>
                </a:moveTo>
                <a:cubicBezTo>
                  <a:pt x="185158" y="599592"/>
                  <a:pt x="186747" y="588466"/>
                  <a:pt x="176417" y="572573"/>
                </a:cubicBezTo>
                <a:cubicBezTo>
                  <a:pt x="162113" y="586082"/>
                  <a:pt x="159729" y="597208"/>
                  <a:pt x="171649" y="613101"/>
                </a:cubicBezTo>
                <a:close/>
                <a:moveTo>
                  <a:pt x="250321" y="456551"/>
                </a:moveTo>
                <a:cubicBezTo>
                  <a:pt x="251910" y="454167"/>
                  <a:pt x="254294" y="451783"/>
                  <a:pt x="255884" y="449399"/>
                </a:cubicBezTo>
                <a:cubicBezTo>
                  <a:pt x="247937" y="444631"/>
                  <a:pt x="239990" y="439863"/>
                  <a:pt x="232044" y="435890"/>
                </a:cubicBezTo>
                <a:cubicBezTo>
                  <a:pt x="231249" y="435890"/>
                  <a:pt x="228865" y="439863"/>
                  <a:pt x="227276" y="441453"/>
                </a:cubicBezTo>
                <a:cubicBezTo>
                  <a:pt x="235222" y="446221"/>
                  <a:pt x="242374" y="451783"/>
                  <a:pt x="250321" y="456551"/>
                </a:cubicBezTo>
                <a:close/>
                <a:moveTo>
                  <a:pt x="80262" y="1786828"/>
                </a:moveTo>
                <a:cubicBezTo>
                  <a:pt x="93771" y="1769346"/>
                  <a:pt x="100128" y="1760604"/>
                  <a:pt x="80262" y="1751863"/>
                </a:cubicBezTo>
                <a:cubicBezTo>
                  <a:pt x="80262" y="1761399"/>
                  <a:pt x="80262" y="1769346"/>
                  <a:pt x="80262" y="1786828"/>
                </a:cubicBezTo>
                <a:close/>
                <a:moveTo>
                  <a:pt x="268598" y="582904"/>
                </a:moveTo>
                <a:cubicBezTo>
                  <a:pt x="265420" y="586877"/>
                  <a:pt x="261446" y="590056"/>
                  <a:pt x="262241" y="592440"/>
                </a:cubicBezTo>
                <a:cubicBezTo>
                  <a:pt x="263036" y="595618"/>
                  <a:pt x="267009" y="599592"/>
                  <a:pt x="270188" y="600386"/>
                </a:cubicBezTo>
                <a:cubicBezTo>
                  <a:pt x="272572" y="600386"/>
                  <a:pt x="277340" y="595618"/>
                  <a:pt x="277340" y="593234"/>
                </a:cubicBezTo>
                <a:cubicBezTo>
                  <a:pt x="277340" y="590056"/>
                  <a:pt x="272572" y="587672"/>
                  <a:pt x="268598" y="582904"/>
                </a:cubicBezTo>
                <a:close/>
              </a:path>
            </a:pathLst>
          </a:custGeom>
          <a:solidFill>
            <a:schemeClr val="accent5"/>
          </a:solidFill>
          <a:ln w="7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2" name="Group 15">
            <a:extLst>
              <a:ext uri="{FF2B5EF4-FFF2-40B4-BE49-F238E27FC236}">
                <a16:creationId xmlns:a16="http://schemas.microsoft.com/office/drawing/2014/main" id="{623F8190-0BB0-4F94-9339-2391697C3B9F}"/>
              </a:ext>
            </a:extLst>
          </p:cNvPr>
          <p:cNvGrpSpPr/>
          <p:nvPr/>
        </p:nvGrpSpPr>
        <p:grpSpPr>
          <a:xfrm>
            <a:off x="3984104" y="3080707"/>
            <a:ext cx="1658686" cy="720232"/>
            <a:chOff x="2013226" y="1122474"/>
            <a:chExt cx="1658686" cy="720232"/>
          </a:xfrm>
          <a:solidFill>
            <a:schemeClr val="accent3"/>
          </a:solidFill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4DFEC2BC-3F5C-4D85-BCF4-4341AF028549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9" name="Rectangle 12">
              <a:extLst>
                <a:ext uri="{FF2B5EF4-FFF2-40B4-BE49-F238E27FC236}">
                  <a16:creationId xmlns:a16="http://schemas.microsoft.com/office/drawing/2014/main" id="{CFDACD8B-123D-4E7C-89BB-15177896FC84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71" name="Group 19">
            <a:extLst>
              <a:ext uri="{FF2B5EF4-FFF2-40B4-BE49-F238E27FC236}">
                <a16:creationId xmlns:a16="http://schemas.microsoft.com/office/drawing/2014/main" id="{4075DC7D-BDFF-49AA-A54F-8F11FBA04A10}"/>
              </a:ext>
            </a:extLst>
          </p:cNvPr>
          <p:cNvGrpSpPr/>
          <p:nvPr/>
        </p:nvGrpSpPr>
        <p:grpSpPr>
          <a:xfrm>
            <a:off x="3984104" y="4970167"/>
            <a:ext cx="1658686" cy="720232"/>
            <a:chOff x="2013226" y="1122474"/>
            <a:chExt cx="1658686" cy="720232"/>
          </a:xfrm>
          <a:solidFill>
            <a:schemeClr val="accent1"/>
          </a:solidFill>
        </p:grpSpPr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0567AFB6-A230-4401-A270-BED06E8DA97F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D213E349-8BF9-4189-B663-449961D1D0A9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74" name="Group 56">
            <a:extLst>
              <a:ext uri="{FF2B5EF4-FFF2-40B4-BE49-F238E27FC236}">
                <a16:creationId xmlns:a16="http://schemas.microsoft.com/office/drawing/2014/main" id="{A306C944-E0A3-41CD-A5EA-80856BADBB7E}"/>
              </a:ext>
            </a:extLst>
          </p:cNvPr>
          <p:cNvGrpSpPr/>
          <p:nvPr/>
        </p:nvGrpSpPr>
        <p:grpSpPr>
          <a:xfrm>
            <a:off x="4040410" y="5044098"/>
            <a:ext cx="1546075" cy="480475"/>
            <a:chOff x="2578736" y="5044096"/>
            <a:chExt cx="1546075" cy="480475"/>
          </a:xfrm>
        </p:grpSpPr>
        <p:sp>
          <p:nvSpPr>
            <p:cNvPr id="75" name="Text Placeholder 17">
              <a:extLst>
                <a:ext uri="{FF2B5EF4-FFF2-40B4-BE49-F238E27FC236}">
                  <a16:creationId xmlns:a16="http://schemas.microsoft.com/office/drawing/2014/main" id="{6983ACA3-5AA3-4F2F-8B3D-D0F7631AAF8F}"/>
                </a:ext>
              </a:extLst>
            </p:cNvPr>
            <p:cNvSpPr txBox="1">
              <a:spLocks/>
            </p:cNvSpPr>
            <p:nvPr/>
          </p:nvSpPr>
          <p:spPr>
            <a:xfrm>
              <a:off x="2578736" y="504409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76" name="Text Placeholder 18">
              <a:extLst>
                <a:ext uri="{FF2B5EF4-FFF2-40B4-BE49-F238E27FC236}">
                  <a16:creationId xmlns:a16="http://schemas.microsoft.com/office/drawing/2014/main" id="{64C61A4C-607C-4261-A9EA-AF176EC47D01}"/>
                </a:ext>
              </a:extLst>
            </p:cNvPr>
            <p:cNvSpPr txBox="1">
              <a:spLocks/>
            </p:cNvSpPr>
            <p:nvPr/>
          </p:nvSpPr>
          <p:spPr>
            <a:xfrm>
              <a:off x="2578736" y="5274991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77" name="Group 57">
            <a:extLst>
              <a:ext uri="{FF2B5EF4-FFF2-40B4-BE49-F238E27FC236}">
                <a16:creationId xmlns:a16="http://schemas.microsoft.com/office/drawing/2014/main" id="{2551F496-C263-42AC-844E-76F569C3EF49}"/>
              </a:ext>
            </a:extLst>
          </p:cNvPr>
          <p:cNvGrpSpPr/>
          <p:nvPr/>
        </p:nvGrpSpPr>
        <p:grpSpPr>
          <a:xfrm>
            <a:off x="4036499" y="3154638"/>
            <a:ext cx="1546075" cy="480475"/>
            <a:chOff x="2574825" y="3154636"/>
            <a:chExt cx="1546075" cy="480475"/>
          </a:xfrm>
        </p:grpSpPr>
        <p:sp>
          <p:nvSpPr>
            <p:cNvPr id="78" name="Text Placeholder 17">
              <a:extLst>
                <a:ext uri="{FF2B5EF4-FFF2-40B4-BE49-F238E27FC236}">
                  <a16:creationId xmlns:a16="http://schemas.microsoft.com/office/drawing/2014/main" id="{BBA05ABC-E851-4BB0-A978-B6CBADFC6586}"/>
                </a:ext>
              </a:extLst>
            </p:cNvPr>
            <p:cNvSpPr txBox="1">
              <a:spLocks/>
            </p:cNvSpPr>
            <p:nvPr/>
          </p:nvSpPr>
          <p:spPr>
            <a:xfrm>
              <a:off x="2574825" y="315463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79" name="Text Placeholder 18">
              <a:extLst>
                <a:ext uri="{FF2B5EF4-FFF2-40B4-BE49-F238E27FC236}">
                  <a16:creationId xmlns:a16="http://schemas.microsoft.com/office/drawing/2014/main" id="{CD01EA0D-D37D-4605-95E6-59FB92D50158}"/>
                </a:ext>
              </a:extLst>
            </p:cNvPr>
            <p:cNvSpPr txBox="1">
              <a:spLocks/>
            </p:cNvSpPr>
            <p:nvPr/>
          </p:nvSpPr>
          <p:spPr>
            <a:xfrm>
              <a:off x="2574825" y="3385531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80" name="Group 22">
            <a:extLst>
              <a:ext uri="{FF2B5EF4-FFF2-40B4-BE49-F238E27FC236}">
                <a16:creationId xmlns:a16="http://schemas.microsoft.com/office/drawing/2014/main" id="{370A67BE-8DD8-4EA6-9516-E35B22649454}"/>
              </a:ext>
            </a:extLst>
          </p:cNvPr>
          <p:cNvGrpSpPr/>
          <p:nvPr/>
        </p:nvGrpSpPr>
        <p:grpSpPr>
          <a:xfrm flipH="1">
            <a:off x="9784614" y="3076687"/>
            <a:ext cx="1658686" cy="720232"/>
            <a:chOff x="2013226" y="1122474"/>
            <a:chExt cx="1658686" cy="720232"/>
          </a:xfrm>
          <a:solidFill>
            <a:schemeClr val="accent1"/>
          </a:solidFill>
        </p:grpSpPr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85B3FD46-41AB-4DB3-8044-715B8769183C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BEEB7ABA-10EB-4392-9C18-879061331BB8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83" name="Group 25">
            <a:extLst>
              <a:ext uri="{FF2B5EF4-FFF2-40B4-BE49-F238E27FC236}">
                <a16:creationId xmlns:a16="http://schemas.microsoft.com/office/drawing/2014/main" id="{36B6BBA7-9C0A-4241-83BE-81F031136AFF}"/>
              </a:ext>
            </a:extLst>
          </p:cNvPr>
          <p:cNvGrpSpPr/>
          <p:nvPr/>
        </p:nvGrpSpPr>
        <p:grpSpPr>
          <a:xfrm flipH="1">
            <a:off x="9784614" y="1187227"/>
            <a:ext cx="1658686" cy="720232"/>
            <a:chOff x="2013226" y="1122474"/>
            <a:chExt cx="1658686" cy="720232"/>
          </a:xfrm>
          <a:solidFill>
            <a:schemeClr val="accent3"/>
          </a:solidFill>
        </p:grpSpPr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CCFE04B4-599D-4219-AAB7-6BE83070A49F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8C60163C-797C-4712-AA5A-2115010011F5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86" name="Group 28">
            <a:extLst>
              <a:ext uri="{FF2B5EF4-FFF2-40B4-BE49-F238E27FC236}">
                <a16:creationId xmlns:a16="http://schemas.microsoft.com/office/drawing/2014/main" id="{6A7D1F2B-BE57-4E94-AA26-4FE686D72605}"/>
              </a:ext>
            </a:extLst>
          </p:cNvPr>
          <p:cNvGrpSpPr/>
          <p:nvPr/>
        </p:nvGrpSpPr>
        <p:grpSpPr>
          <a:xfrm flipH="1">
            <a:off x="9784614" y="4966147"/>
            <a:ext cx="1658686" cy="720232"/>
            <a:chOff x="2013226" y="1122474"/>
            <a:chExt cx="1658686" cy="720232"/>
          </a:xfrm>
          <a:solidFill>
            <a:schemeClr val="accent3"/>
          </a:solidFill>
        </p:grpSpPr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689989CB-BA20-43AF-BE1E-8CE4A54526FF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8" name="Rectangle 30">
              <a:extLst>
                <a:ext uri="{FF2B5EF4-FFF2-40B4-BE49-F238E27FC236}">
                  <a16:creationId xmlns:a16="http://schemas.microsoft.com/office/drawing/2014/main" id="{4A1C4E2B-B410-485B-B063-6E8455C0CF4B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89" name="Group 53">
            <a:extLst>
              <a:ext uri="{FF2B5EF4-FFF2-40B4-BE49-F238E27FC236}">
                <a16:creationId xmlns:a16="http://schemas.microsoft.com/office/drawing/2014/main" id="{317DF203-9940-4612-9777-DFD6ACDEE7E5}"/>
              </a:ext>
            </a:extLst>
          </p:cNvPr>
          <p:cNvGrpSpPr/>
          <p:nvPr/>
        </p:nvGrpSpPr>
        <p:grpSpPr>
          <a:xfrm>
            <a:off x="9837231" y="1258435"/>
            <a:ext cx="1546075" cy="480475"/>
            <a:chOff x="7032285" y="1258433"/>
            <a:chExt cx="1546075" cy="480475"/>
          </a:xfrm>
        </p:grpSpPr>
        <p:sp>
          <p:nvSpPr>
            <p:cNvPr id="90" name="Text Placeholder 17">
              <a:extLst>
                <a:ext uri="{FF2B5EF4-FFF2-40B4-BE49-F238E27FC236}">
                  <a16:creationId xmlns:a16="http://schemas.microsoft.com/office/drawing/2014/main" id="{04A51142-4617-413B-82B5-7B90FEF79F2A}"/>
                </a:ext>
              </a:extLst>
            </p:cNvPr>
            <p:cNvSpPr txBox="1">
              <a:spLocks/>
            </p:cNvSpPr>
            <p:nvPr/>
          </p:nvSpPr>
          <p:spPr>
            <a:xfrm>
              <a:off x="7032285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1" name="Text Placeholder 18">
              <a:extLst>
                <a:ext uri="{FF2B5EF4-FFF2-40B4-BE49-F238E27FC236}">
                  <a16:creationId xmlns:a16="http://schemas.microsoft.com/office/drawing/2014/main" id="{F7B31D9D-AD3C-4840-98AF-A012530BED3C}"/>
                </a:ext>
              </a:extLst>
            </p:cNvPr>
            <p:cNvSpPr txBox="1">
              <a:spLocks/>
            </p:cNvSpPr>
            <p:nvPr/>
          </p:nvSpPr>
          <p:spPr>
            <a:xfrm>
              <a:off x="7032285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92" name="Group 54">
            <a:extLst>
              <a:ext uri="{FF2B5EF4-FFF2-40B4-BE49-F238E27FC236}">
                <a16:creationId xmlns:a16="http://schemas.microsoft.com/office/drawing/2014/main" id="{2CA53BBC-1CC3-4A86-92BD-B474C1D39E19}"/>
              </a:ext>
            </a:extLst>
          </p:cNvPr>
          <p:cNvGrpSpPr/>
          <p:nvPr/>
        </p:nvGrpSpPr>
        <p:grpSpPr>
          <a:xfrm>
            <a:off x="9860373" y="3158658"/>
            <a:ext cx="1546075" cy="480475"/>
            <a:chOff x="7055427" y="3158656"/>
            <a:chExt cx="1546075" cy="480475"/>
          </a:xfrm>
        </p:grpSpPr>
        <p:sp>
          <p:nvSpPr>
            <p:cNvPr id="93" name="Text Placeholder 17">
              <a:extLst>
                <a:ext uri="{FF2B5EF4-FFF2-40B4-BE49-F238E27FC236}">
                  <a16:creationId xmlns:a16="http://schemas.microsoft.com/office/drawing/2014/main" id="{E43829F2-78FC-4AB3-9924-D0182BAAFF5F}"/>
                </a:ext>
              </a:extLst>
            </p:cNvPr>
            <p:cNvSpPr txBox="1">
              <a:spLocks/>
            </p:cNvSpPr>
            <p:nvPr/>
          </p:nvSpPr>
          <p:spPr>
            <a:xfrm>
              <a:off x="7055427" y="315865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4" name="Text Placeholder 18">
              <a:extLst>
                <a:ext uri="{FF2B5EF4-FFF2-40B4-BE49-F238E27FC236}">
                  <a16:creationId xmlns:a16="http://schemas.microsoft.com/office/drawing/2014/main" id="{9A8C0F81-6229-4921-BDC2-DD65C07F01B6}"/>
                </a:ext>
              </a:extLst>
            </p:cNvPr>
            <p:cNvSpPr txBox="1">
              <a:spLocks/>
            </p:cNvSpPr>
            <p:nvPr/>
          </p:nvSpPr>
          <p:spPr>
            <a:xfrm>
              <a:off x="7055427" y="3389551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95" name="Group 55">
            <a:extLst>
              <a:ext uri="{FF2B5EF4-FFF2-40B4-BE49-F238E27FC236}">
                <a16:creationId xmlns:a16="http://schemas.microsoft.com/office/drawing/2014/main" id="{EAEFA6CB-F815-4E40-A26E-CC5EE7DD407C}"/>
              </a:ext>
            </a:extLst>
          </p:cNvPr>
          <p:cNvGrpSpPr/>
          <p:nvPr/>
        </p:nvGrpSpPr>
        <p:grpSpPr>
          <a:xfrm>
            <a:off x="9883515" y="5058881"/>
            <a:ext cx="1546075" cy="480475"/>
            <a:chOff x="7078569" y="5058879"/>
            <a:chExt cx="1546075" cy="480475"/>
          </a:xfrm>
        </p:grpSpPr>
        <p:sp>
          <p:nvSpPr>
            <p:cNvPr id="96" name="Text Placeholder 17">
              <a:extLst>
                <a:ext uri="{FF2B5EF4-FFF2-40B4-BE49-F238E27FC236}">
                  <a16:creationId xmlns:a16="http://schemas.microsoft.com/office/drawing/2014/main" id="{A982CE34-386E-4213-A7EE-0F26EEDE69EE}"/>
                </a:ext>
              </a:extLst>
            </p:cNvPr>
            <p:cNvSpPr txBox="1">
              <a:spLocks/>
            </p:cNvSpPr>
            <p:nvPr/>
          </p:nvSpPr>
          <p:spPr>
            <a:xfrm>
              <a:off x="7078569" y="5058879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7" name="Text Placeholder 18">
              <a:extLst>
                <a:ext uri="{FF2B5EF4-FFF2-40B4-BE49-F238E27FC236}">
                  <a16:creationId xmlns:a16="http://schemas.microsoft.com/office/drawing/2014/main" id="{A6067765-5E25-4582-AEAF-707FFEE0FA4B}"/>
                </a:ext>
              </a:extLst>
            </p:cNvPr>
            <p:cNvSpPr txBox="1">
              <a:spLocks/>
            </p:cNvSpPr>
            <p:nvPr/>
          </p:nvSpPr>
          <p:spPr>
            <a:xfrm>
              <a:off x="7078569" y="5289774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98" name="Group 16">
            <a:extLst>
              <a:ext uri="{FF2B5EF4-FFF2-40B4-BE49-F238E27FC236}">
                <a16:creationId xmlns:a16="http://schemas.microsoft.com/office/drawing/2014/main" id="{1E1AB5ED-5FC9-4124-95DE-ED54ABA64D7E}"/>
              </a:ext>
            </a:extLst>
          </p:cNvPr>
          <p:cNvGrpSpPr/>
          <p:nvPr/>
        </p:nvGrpSpPr>
        <p:grpSpPr>
          <a:xfrm>
            <a:off x="3984104" y="1191247"/>
            <a:ext cx="1658686" cy="720232"/>
            <a:chOff x="2013226" y="1122474"/>
            <a:chExt cx="1658686" cy="720232"/>
          </a:xfrm>
          <a:solidFill>
            <a:schemeClr val="accent1"/>
          </a:solidFill>
        </p:grpSpPr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7D258E88-01BF-4A63-9AAC-D73C8869D5A1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0" name="Rectangle 18">
              <a:extLst>
                <a:ext uri="{FF2B5EF4-FFF2-40B4-BE49-F238E27FC236}">
                  <a16:creationId xmlns:a16="http://schemas.microsoft.com/office/drawing/2014/main" id="{CF8E99DE-680B-4FE6-BCE9-D94CC4431808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101" name="Group 58">
            <a:extLst>
              <a:ext uri="{FF2B5EF4-FFF2-40B4-BE49-F238E27FC236}">
                <a16:creationId xmlns:a16="http://schemas.microsoft.com/office/drawing/2014/main" id="{BF36667A-69E9-469D-B3F8-BC65C5D6AC0B}"/>
              </a:ext>
            </a:extLst>
          </p:cNvPr>
          <p:cNvGrpSpPr/>
          <p:nvPr/>
        </p:nvGrpSpPr>
        <p:grpSpPr>
          <a:xfrm>
            <a:off x="4036500" y="1258435"/>
            <a:ext cx="1546075" cy="480475"/>
            <a:chOff x="2574826" y="1258433"/>
            <a:chExt cx="1546075" cy="480475"/>
          </a:xfrm>
        </p:grpSpPr>
        <p:sp>
          <p:nvSpPr>
            <p:cNvPr id="102" name="Text Placeholder 17">
              <a:extLst>
                <a:ext uri="{FF2B5EF4-FFF2-40B4-BE49-F238E27FC236}">
                  <a16:creationId xmlns:a16="http://schemas.microsoft.com/office/drawing/2014/main" id="{8B955F8B-0534-4556-9524-983A30B9179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03" name="Text Placeholder 18">
              <a:extLst>
                <a:ext uri="{FF2B5EF4-FFF2-40B4-BE49-F238E27FC236}">
                  <a16:creationId xmlns:a16="http://schemas.microsoft.com/office/drawing/2014/main" id="{A985B13D-50A5-47C8-8A96-58A0951A401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64" name="Title 22">
            <a:extLst>
              <a:ext uri="{FF2B5EF4-FFF2-40B4-BE49-F238E27FC236}">
                <a16:creationId xmlns:a16="http://schemas.microsoft.com/office/drawing/2014/main" id="{8A591BD5-8ECD-4130-B134-D0CCC61EC132}"/>
              </a:ext>
            </a:extLst>
          </p:cNvPr>
          <p:cNvSpPr txBox="1">
            <a:spLocks/>
          </p:cNvSpPr>
          <p:nvPr/>
        </p:nvSpPr>
        <p:spPr>
          <a:xfrm>
            <a:off x="467940" y="687363"/>
            <a:ext cx="3234579" cy="155101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5400">
                <a:solidFill>
                  <a:schemeClr val="bg1"/>
                </a:solidFill>
                <a:cs typeface="Arial" pitchFamily="34" charset="0"/>
              </a:rPr>
              <a:t>Meet </a:t>
            </a:r>
          </a:p>
          <a:p>
            <a:pPr algn="l">
              <a:lnSpc>
                <a:spcPct val="90000"/>
              </a:lnSpc>
            </a:pPr>
            <a:r>
              <a:rPr lang="en-US" altLang="ko-KR" sz="5400">
                <a:solidFill>
                  <a:schemeClr val="bg1"/>
                </a:solidFill>
                <a:cs typeface="Arial" pitchFamily="34" charset="0"/>
              </a:rPr>
              <a:t>Our Team</a:t>
            </a:r>
            <a:endParaRPr lang="ko-KR" altLang="en-US" sz="5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E9C404-67E3-4DF9-B18C-5A389759AF04}"/>
              </a:ext>
            </a:extLst>
          </p:cNvPr>
          <p:cNvSpPr txBox="1"/>
          <p:nvPr/>
        </p:nvSpPr>
        <p:spPr>
          <a:xfrm>
            <a:off x="600784" y="5035954"/>
            <a:ext cx="2968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04D5BC-100C-4589-A033-AE0C1FEBF0DE}"/>
              </a:ext>
            </a:extLst>
          </p:cNvPr>
          <p:cNvSpPr/>
          <p:nvPr/>
        </p:nvSpPr>
        <p:spPr>
          <a:xfrm>
            <a:off x="726924" y="4254426"/>
            <a:ext cx="634126" cy="634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0EE6573-622E-40EB-988B-E4983D91708D}"/>
              </a:ext>
            </a:extLst>
          </p:cNvPr>
          <p:cNvSpPr/>
          <p:nvPr/>
        </p:nvSpPr>
        <p:spPr>
          <a:xfrm>
            <a:off x="815512" y="4386855"/>
            <a:ext cx="456950" cy="383598"/>
          </a:xfrm>
          <a:custGeom>
            <a:avLst/>
            <a:gdLst>
              <a:gd name="connsiteX0" fmla="*/ 711593 w 1631689"/>
              <a:gd name="connsiteY0" fmla="*/ 958302 h 1369763"/>
              <a:gd name="connsiteX1" fmla="*/ 788004 w 1631689"/>
              <a:gd name="connsiteY1" fmla="*/ 959206 h 1369763"/>
              <a:gd name="connsiteX2" fmla="*/ 859894 w 1631689"/>
              <a:gd name="connsiteY2" fmla="*/ 1037878 h 1369763"/>
              <a:gd name="connsiteX3" fmla="*/ 862155 w 1631689"/>
              <a:gd name="connsiteY3" fmla="*/ 1322271 h 1369763"/>
              <a:gd name="connsiteX4" fmla="*/ 832313 w 1631689"/>
              <a:gd name="connsiteY4" fmla="*/ 1354372 h 1369763"/>
              <a:gd name="connsiteX5" fmla="*/ 660954 w 1631689"/>
              <a:gd name="connsiteY5" fmla="*/ 1356633 h 1369763"/>
              <a:gd name="connsiteX6" fmla="*/ 629757 w 1631689"/>
              <a:gd name="connsiteY6" fmla="*/ 1324079 h 1369763"/>
              <a:gd name="connsiteX7" fmla="*/ 632018 w 1631689"/>
              <a:gd name="connsiteY7" fmla="*/ 1041947 h 1369763"/>
              <a:gd name="connsiteX8" fmla="*/ 711593 w 1631689"/>
              <a:gd name="connsiteY8" fmla="*/ 958302 h 1369763"/>
              <a:gd name="connsiteX9" fmla="*/ 1141574 w 1631689"/>
              <a:gd name="connsiteY9" fmla="*/ 825826 h 1369763"/>
              <a:gd name="connsiteX10" fmla="*/ 1150617 w 1631689"/>
              <a:gd name="connsiteY10" fmla="*/ 825826 h 1369763"/>
              <a:gd name="connsiteX11" fmla="*/ 1193118 w 1631689"/>
              <a:gd name="connsiteY11" fmla="*/ 895907 h 1369763"/>
              <a:gd name="connsiteX12" fmla="*/ 1117159 w 1631689"/>
              <a:gd name="connsiteY12" fmla="*/ 945190 h 1369763"/>
              <a:gd name="connsiteX13" fmla="*/ 1086866 w 1631689"/>
              <a:gd name="connsiteY13" fmla="*/ 922131 h 1369763"/>
              <a:gd name="connsiteX14" fmla="*/ 1083701 w 1631689"/>
              <a:gd name="connsiteY14" fmla="*/ 881891 h 1369763"/>
              <a:gd name="connsiteX15" fmla="*/ 1141574 w 1631689"/>
              <a:gd name="connsiteY15" fmla="*/ 825826 h 1369763"/>
              <a:gd name="connsiteX16" fmla="*/ 1031253 w 1631689"/>
              <a:gd name="connsiteY16" fmla="*/ 825374 h 1369763"/>
              <a:gd name="connsiteX17" fmla="*/ 1061999 w 1631689"/>
              <a:gd name="connsiteY17" fmla="*/ 856572 h 1369763"/>
              <a:gd name="connsiteX18" fmla="*/ 1062451 w 1631689"/>
              <a:gd name="connsiteY18" fmla="*/ 878726 h 1369763"/>
              <a:gd name="connsiteX19" fmla="*/ 1063807 w 1631689"/>
              <a:gd name="connsiteY19" fmla="*/ 878726 h 1369763"/>
              <a:gd name="connsiteX20" fmla="*/ 1058834 w 1631689"/>
              <a:gd name="connsiteY20" fmla="*/ 923488 h 1369763"/>
              <a:gd name="connsiteX21" fmla="*/ 1028993 w 1631689"/>
              <a:gd name="connsiteY21" fmla="*/ 944286 h 1369763"/>
              <a:gd name="connsiteX22" fmla="*/ 949417 w 1631689"/>
              <a:gd name="connsiteY22" fmla="*/ 866971 h 1369763"/>
              <a:gd name="connsiteX23" fmla="*/ 977450 w 1631689"/>
              <a:gd name="connsiteY23" fmla="*/ 827635 h 1369763"/>
              <a:gd name="connsiteX24" fmla="*/ 1031253 w 1631689"/>
              <a:gd name="connsiteY24" fmla="*/ 825374 h 1369763"/>
              <a:gd name="connsiteX25" fmla="*/ 1028541 w 1631689"/>
              <a:gd name="connsiteY25" fmla="*/ 686117 h 1369763"/>
              <a:gd name="connsiteX26" fmla="*/ 1057929 w 1631689"/>
              <a:gd name="connsiteY26" fmla="*/ 706463 h 1369763"/>
              <a:gd name="connsiteX27" fmla="*/ 1062903 w 1631689"/>
              <a:gd name="connsiteY27" fmla="*/ 751224 h 1369763"/>
              <a:gd name="connsiteX28" fmla="*/ 1061547 w 1631689"/>
              <a:gd name="connsiteY28" fmla="*/ 751224 h 1369763"/>
              <a:gd name="connsiteX29" fmla="*/ 1061547 w 1631689"/>
              <a:gd name="connsiteY29" fmla="*/ 773831 h 1369763"/>
              <a:gd name="connsiteX30" fmla="*/ 1030801 w 1631689"/>
              <a:gd name="connsiteY30" fmla="*/ 805028 h 1369763"/>
              <a:gd name="connsiteX31" fmla="*/ 976997 w 1631689"/>
              <a:gd name="connsiteY31" fmla="*/ 802768 h 1369763"/>
              <a:gd name="connsiteX32" fmla="*/ 948965 w 1631689"/>
              <a:gd name="connsiteY32" fmla="*/ 763432 h 1369763"/>
              <a:gd name="connsiteX33" fmla="*/ 1028541 w 1631689"/>
              <a:gd name="connsiteY33" fmla="*/ 686117 h 1369763"/>
              <a:gd name="connsiteX34" fmla="*/ 1117159 w 1631689"/>
              <a:gd name="connsiteY34" fmla="*/ 685665 h 1369763"/>
              <a:gd name="connsiteX35" fmla="*/ 1193118 w 1631689"/>
              <a:gd name="connsiteY35" fmla="*/ 734496 h 1369763"/>
              <a:gd name="connsiteX36" fmla="*/ 1150617 w 1631689"/>
              <a:gd name="connsiteY36" fmla="*/ 805029 h 1369763"/>
              <a:gd name="connsiteX37" fmla="*/ 1141574 w 1631689"/>
              <a:gd name="connsiteY37" fmla="*/ 805029 h 1369763"/>
              <a:gd name="connsiteX38" fmla="*/ 1083701 w 1631689"/>
              <a:gd name="connsiteY38" fmla="*/ 748964 h 1369763"/>
              <a:gd name="connsiteX39" fmla="*/ 1086866 w 1631689"/>
              <a:gd name="connsiteY39" fmla="*/ 708724 h 1369763"/>
              <a:gd name="connsiteX40" fmla="*/ 1117159 w 1631689"/>
              <a:gd name="connsiteY40" fmla="*/ 685665 h 1369763"/>
              <a:gd name="connsiteX41" fmla="*/ 522600 w 1631689"/>
              <a:gd name="connsiteY41" fmla="*/ 119139 h 1369763"/>
              <a:gd name="connsiteX42" fmla="*/ 552894 w 1631689"/>
              <a:gd name="connsiteY42" fmla="*/ 151693 h 1369763"/>
              <a:gd name="connsiteX43" fmla="*/ 523505 w 1631689"/>
              <a:gd name="connsiteY43" fmla="*/ 218157 h 1369763"/>
              <a:gd name="connsiteX44" fmla="*/ 317331 w 1631689"/>
              <a:gd name="connsiteY44" fmla="*/ 419357 h 1369763"/>
              <a:gd name="connsiteX45" fmla="*/ 312358 w 1631689"/>
              <a:gd name="connsiteY45" fmla="*/ 152597 h 1369763"/>
              <a:gd name="connsiteX46" fmla="*/ 346268 w 1631689"/>
              <a:gd name="connsiteY46" fmla="*/ 119591 h 1369763"/>
              <a:gd name="connsiteX47" fmla="*/ 522600 w 1631689"/>
              <a:gd name="connsiteY47" fmla="*/ 119139 h 1369763"/>
              <a:gd name="connsiteX48" fmla="*/ 825927 w 1631689"/>
              <a:gd name="connsiteY48" fmla="*/ 2 h 1369763"/>
              <a:gd name="connsiteX49" fmla="*/ 862155 w 1631689"/>
              <a:gd name="connsiteY49" fmla="*/ 25547 h 1369763"/>
              <a:gd name="connsiteX50" fmla="*/ 1588284 w 1631689"/>
              <a:gd name="connsiteY50" fmla="*/ 794629 h 1369763"/>
              <a:gd name="connsiteX51" fmla="*/ 1631689 w 1631689"/>
              <a:gd name="connsiteY51" fmla="*/ 853859 h 1369763"/>
              <a:gd name="connsiteX52" fmla="*/ 1586928 w 1631689"/>
              <a:gd name="connsiteY52" fmla="*/ 874205 h 1369763"/>
              <a:gd name="connsiteX53" fmla="*/ 1512325 w 1631689"/>
              <a:gd name="connsiteY53" fmla="*/ 878274 h 1369763"/>
              <a:gd name="connsiteX54" fmla="*/ 1472990 w 1631689"/>
              <a:gd name="connsiteY54" fmla="*/ 918514 h 1369763"/>
              <a:gd name="connsiteX55" fmla="*/ 1472085 w 1631689"/>
              <a:gd name="connsiteY55" fmla="*/ 1307351 h 1369763"/>
              <a:gd name="connsiteX56" fmla="*/ 1472085 w 1631689"/>
              <a:gd name="connsiteY56" fmla="*/ 1339000 h 1369763"/>
              <a:gd name="connsiteX57" fmla="*/ 1443601 w 1631689"/>
              <a:gd name="connsiteY57" fmla="*/ 1367485 h 1369763"/>
              <a:gd name="connsiteX58" fmla="*/ 1341871 w 1631689"/>
              <a:gd name="connsiteY58" fmla="*/ 1369745 h 1369763"/>
              <a:gd name="connsiteX59" fmla="*/ 1307508 w 1631689"/>
              <a:gd name="connsiteY59" fmla="*/ 1333574 h 1369763"/>
              <a:gd name="connsiteX60" fmla="*/ 1327855 w 1631689"/>
              <a:gd name="connsiteY60" fmla="*/ 1106150 h 1369763"/>
              <a:gd name="connsiteX61" fmla="*/ 1351365 w 1631689"/>
              <a:gd name="connsiteY61" fmla="*/ 829443 h 1369763"/>
              <a:gd name="connsiteX62" fmla="*/ 1331471 w 1631689"/>
              <a:gd name="connsiteY62" fmla="*/ 787395 h 1369763"/>
              <a:gd name="connsiteX63" fmla="*/ 939922 w 1631689"/>
              <a:gd name="connsiteY63" fmla="*/ 383186 h 1369763"/>
              <a:gd name="connsiteX64" fmla="*/ 863511 w 1631689"/>
              <a:gd name="connsiteY64" fmla="*/ 306323 h 1369763"/>
              <a:gd name="connsiteX65" fmla="*/ 799308 w 1631689"/>
              <a:gd name="connsiteY65" fmla="*/ 307679 h 1369763"/>
              <a:gd name="connsiteX66" fmla="*/ 463824 w 1631689"/>
              <a:gd name="connsiteY66" fmla="*/ 643616 h 1369763"/>
              <a:gd name="connsiteX67" fmla="*/ 346268 w 1631689"/>
              <a:gd name="connsiteY67" fmla="*/ 759815 h 1369763"/>
              <a:gd name="connsiteX68" fmla="*/ 314619 w 1631689"/>
              <a:gd name="connsiteY68" fmla="*/ 845268 h 1369763"/>
              <a:gd name="connsiteX69" fmla="*/ 338582 w 1631689"/>
              <a:gd name="connsiteY69" fmla="*/ 1332670 h 1369763"/>
              <a:gd name="connsiteX70" fmla="*/ 306028 w 1631689"/>
              <a:gd name="connsiteY70" fmla="*/ 1365224 h 1369763"/>
              <a:gd name="connsiteX71" fmla="*/ 213341 w 1631689"/>
              <a:gd name="connsiteY71" fmla="*/ 1366128 h 1369763"/>
              <a:gd name="connsiteX72" fmla="*/ 174005 w 1631689"/>
              <a:gd name="connsiteY72" fmla="*/ 1326340 h 1369763"/>
              <a:gd name="connsiteX73" fmla="*/ 179430 w 1631689"/>
              <a:gd name="connsiteY73" fmla="*/ 1159050 h 1369763"/>
              <a:gd name="connsiteX74" fmla="*/ 186212 w 1631689"/>
              <a:gd name="connsiteY74" fmla="*/ 905854 h 1369763"/>
              <a:gd name="connsiteX75" fmla="*/ 151850 w 1631689"/>
              <a:gd name="connsiteY75" fmla="*/ 870136 h 1369763"/>
              <a:gd name="connsiteX76" fmla="*/ 43338 w 1631689"/>
              <a:gd name="connsiteY76" fmla="*/ 869232 h 1369763"/>
              <a:gd name="connsiteX77" fmla="*/ 2646 w 1631689"/>
              <a:gd name="connsiteY77" fmla="*/ 850694 h 1369763"/>
              <a:gd name="connsiteX78" fmla="*/ 18018 w 1631689"/>
              <a:gd name="connsiteY78" fmla="*/ 809550 h 1369763"/>
              <a:gd name="connsiteX79" fmla="*/ 789361 w 1631689"/>
              <a:gd name="connsiteY79" fmla="*/ 24643 h 1369763"/>
              <a:gd name="connsiteX80" fmla="*/ 825927 w 1631689"/>
              <a:gd name="connsiteY80" fmla="*/ 2 h 136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631689" h="1369763">
                <a:moveTo>
                  <a:pt x="711593" y="958302"/>
                </a:moveTo>
                <a:cubicBezTo>
                  <a:pt x="736913" y="956493"/>
                  <a:pt x="762685" y="956041"/>
                  <a:pt x="788004" y="959206"/>
                </a:cubicBezTo>
                <a:cubicBezTo>
                  <a:pt x="832766" y="965084"/>
                  <a:pt x="858537" y="993116"/>
                  <a:pt x="859894" y="1037878"/>
                </a:cubicBezTo>
                <a:cubicBezTo>
                  <a:pt x="861702" y="1086708"/>
                  <a:pt x="861250" y="1276153"/>
                  <a:pt x="862155" y="1322271"/>
                </a:cubicBezTo>
                <a:cubicBezTo>
                  <a:pt x="862607" y="1343521"/>
                  <a:pt x="854920" y="1354372"/>
                  <a:pt x="832313" y="1354372"/>
                </a:cubicBezTo>
                <a:cubicBezTo>
                  <a:pt x="775344" y="1354825"/>
                  <a:pt x="717923" y="1356181"/>
                  <a:pt x="660954" y="1356633"/>
                </a:cubicBezTo>
                <a:cubicBezTo>
                  <a:pt x="639704" y="1356633"/>
                  <a:pt x="629757" y="1345330"/>
                  <a:pt x="629757" y="1324079"/>
                </a:cubicBezTo>
                <a:cubicBezTo>
                  <a:pt x="630209" y="1230035"/>
                  <a:pt x="630209" y="1135991"/>
                  <a:pt x="632018" y="1041947"/>
                </a:cubicBezTo>
                <a:cubicBezTo>
                  <a:pt x="633374" y="991760"/>
                  <a:pt x="661406" y="962371"/>
                  <a:pt x="711593" y="958302"/>
                </a:cubicBezTo>
                <a:close/>
                <a:moveTo>
                  <a:pt x="1141574" y="825826"/>
                </a:moveTo>
                <a:cubicBezTo>
                  <a:pt x="1144739" y="825826"/>
                  <a:pt x="1147452" y="825826"/>
                  <a:pt x="1150617" y="825826"/>
                </a:cubicBezTo>
                <a:cubicBezTo>
                  <a:pt x="1203969" y="827182"/>
                  <a:pt x="1216628" y="848885"/>
                  <a:pt x="1193118" y="895907"/>
                </a:cubicBezTo>
                <a:cubicBezTo>
                  <a:pt x="1177745" y="927556"/>
                  <a:pt x="1149713" y="940669"/>
                  <a:pt x="1117159" y="945190"/>
                </a:cubicBezTo>
                <a:cubicBezTo>
                  <a:pt x="1099978" y="947903"/>
                  <a:pt x="1089578" y="938408"/>
                  <a:pt x="1086866" y="922131"/>
                </a:cubicBezTo>
                <a:cubicBezTo>
                  <a:pt x="1084153" y="909019"/>
                  <a:pt x="1084605" y="895455"/>
                  <a:pt x="1083701" y="881891"/>
                </a:cubicBezTo>
                <a:cubicBezTo>
                  <a:pt x="1084153" y="827182"/>
                  <a:pt x="1086414" y="825374"/>
                  <a:pt x="1141574" y="825826"/>
                </a:cubicBezTo>
                <a:close/>
                <a:moveTo>
                  <a:pt x="1031253" y="825374"/>
                </a:moveTo>
                <a:cubicBezTo>
                  <a:pt x="1052504" y="824922"/>
                  <a:pt x="1063355" y="834417"/>
                  <a:pt x="1061999" y="856572"/>
                </a:cubicBezTo>
                <a:cubicBezTo>
                  <a:pt x="1061547" y="864258"/>
                  <a:pt x="1061999" y="871492"/>
                  <a:pt x="1062451" y="878726"/>
                </a:cubicBezTo>
                <a:cubicBezTo>
                  <a:pt x="1062903" y="878726"/>
                  <a:pt x="1063355" y="878726"/>
                  <a:pt x="1063807" y="878726"/>
                </a:cubicBezTo>
                <a:cubicBezTo>
                  <a:pt x="1062451" y="893647"/>
                  <a:pt x="1061547" y="909019"/>
                  <a:pt x="1058834" y="923488"/>
                </a:cubicBezTo>
                <a:cubicBezTo>
                  <a:pt x="1055669" y="938860"/>
                  <a:pt x="1044817" y="946095"/>
                  <a:pt x="1028993" y="944286"/>
                </a:cubicBezTo>
                <a:cubicBezTo>
                  <a:pt x="987848" y="939765"/>
                  <a:pt x="954843" y="908115"/>
                  <a:pt x="949417" y="866971"/>
                </a:cubicBezTo>
                <a:cubicBezTo>
                  <a:pt x="945800" y="842555"/>
                  <a:pt x="953034" y="831252"/>
                  <a:pt x="977450" y="827635"/>
                </a:cubicBezTo>
                <a:cubicBezTo>
                  <a:pt x="995082" y="825374"/>
                  <a:pt x="1013168" y="825826"/>
                  <a:pt x="1031253" y="825374"/>
                </a:cubicBezTo>
                <a:close/>
                <a:moveTo>
                  <a:pt x="1028541" y="686117"/>
                </a:moveTo>
                <a:cubicBezTo>
                  <a:pt x="1044817" y="684308"/>
                  <a:pt x="1055217" y="691542"/>
                  <a:pt x="1057929" y="706463"/>
                </a:cubicBezTo>
                <a:cubicBezTo>
                  <a:pt x="1060642" y="721383"/>
                  <a:pt x="1061547" y="736304"/>
                  <a:pt x="1062903" y="751224"/>
                </a:cubicBezTo>
                <a:cubicBezTo>
                  <a:pt x="1062451" y="751224"/>
                  <a:pt x="1061999" y="751224"/>
                  <a:pt x="1061547" y="751224"/>
                </a:cubicBezTo>
                <a:cubicBezTo>
                  <a:pt x="1061547" y="758910"/>
                  <a:pt x="1061095" y="766144"/>
                  <a:pt x="1061547" y="773831"/>
                </a:cubicBezTo>
                <a:cubicBezTo>
                  <a:pt x="1062903" y="795986"/>
                  <a:pt x="1052052" y="805933"/>
                  <a:pt x="1030801" y="805028"/>
                </a:cubicBezTo>
                <a:cubicBezTo>
                  <a:pt x="1012716" y="804576"/>
                  <a:pt x="994630" y="805480"/>
                  <a:pt x="976997" y="802768"/>
                </a:cubicBezTo>
                <a:cubicBezTo>
                  <a:pt x="952582" y="799603"/>
                  <a:pt x="945800" y="787847"/>
                  <a:pt x="948965" y="763432"/>
                </a:cubicBezTo>
                <a:cubicBezTo>
                  <a:pt x="954843" y="722288"/>
                  <a:pt x="987396" y="690186"/>
                  <a:pt x="1028541" y="686117"/>
                </a:cubicBezTo>
                <a:close/>
                <a:moveTo>
                  <a:pt x="1117159" y="685665"/>
                </a:moveTo>
                <a:cubicBezTo>
                  <a:pt x="1149713" y="690186"/>
                  <a:pt x="1177293" y="703298"/>
                  <a:pt x="1193118" y="734496"/>
                </a:cubicBezTo>
                <a:cubicBezTo>
                  <a:pt x="1216628" y="781970"/>
                  <a:pt x="1203517" y="803673"/>
                  <a:pt x="1150617" y="805029"/>
                </a:cubicBezTo>
                <a:cubicBezTo>
                  <a:pt x="1147452" y="805029"/>
                  <a:pt x="1144739" y="805029"/>
                  <a:pt x="1141574" y="805029"/>
                </a:cubicBezTo>
                <a:cubicBezTo>
                  <a:pt x="1086414" y="805481"/>
                  <a:pt x="1084605" y="803220"/>
                  <a:pt x="1083701" y="748964"/>
                </a:cubicBezTo>
                <a:cubicBezTo>
                  <a:pt x="1084605" y="735400"/>
                  <a:pt x="1084605" y="721836"/>
                  <a:pt x="1086866" y="708724"/>
                </a:cubicBezTo>
                <a:cubicBezTo>
                  <a:pt x="1089578" y="692899"/>
                  <a:pt x="1099978" y="683404"/>
                  <a:pt x="1117159" y="685665"/>
                </a:cubicBezTo>
                <a:close/>
                <a:moveTo>
                  <a:pt x="522600" y="119139"/>
                </a:moveTo>
                <a:cubicBezTo>
                  <a:pt x="548825" y="119139"/>
                  <a:pt x="553798" y="125017"/>
                  <a:pt x="552894" y="151693"/>
                </a:cubicBezTo>
                <a:cubicBezTo>
                  <a:pt x="551989" y="177464"/>
                  <a:pt x="541590" y="199619"/>
                  <a:pt x="523505" y="218157"/>
                </a:cubicBezTo>
                <a:cubicBezTo>
                  <a:pt x="460658" y="282812"/>
                  <a:pt x="323209" y="417096"/>
                  <a:pt x="317331" y="419357"/>
                </a:cubicBezTo>
                <a:cubicBezTo>
                  <a:pt x="315523" y="413931"/>
                  <a:pt x="311905" y="193289"/>
                  <a:pt x="312358" y="152597"/>
                </a:cubicBezTo>
                <a:cubicBezTo>
                  <a:pt x="312810" y="126373"/>
                  <a:pt x="319592" y="119591"/>
                  <a:pt x="346268" y="119591"/>
                </a:cubicBezTo>
                <a:cubicBezTo>
                  <a:pt x="405046" y="119139"/>
                  <a:pt x="463823" y="119139"/>
                  <a:pt x="522600" y="119139"/>
                </a:cubicBezTo>
                <a:close/>
                <a:moveTo>
                  <a:pt x="825927" y="2"/>
                </a:moveTo>
                <a:cubicBezTo>
                  <a:pt x="836044" y="115"/>
                  <a:pt x="846104" y="8592"/>
                  <a:pt x="862155" y="25547"/>
                </a:cubicBezTo>
                <a:cubicBezTo>
                  <a:pt x="1104048" y="281908"/>
                  <a:pt x="1346392" y="538268"/>
                  <a:pt x="1588284" y="794629"/>
                </a:cubicBezTo>
                <a:cubicBezTo>
                  <a:pt x="1617673" y="825374"/>
                  <a:pt x="1631237" y="834417"/>
                  <a:pt x="1631689" y="853859"/>
                </a:cubicBezTo>
                <a:cubicBezTo>
                  <a:pt x="1626264" y="877822"/>
                  <a:pt x="1611795" y="872396"/>
                  <a:pt x="1586928" y="874205"/>
                </a:cubicBezTo>
                <a:cubicBezTo>
                  <a:pt x="1562060" y="877370"/>
                  <a:pt x="1537193" y="877370"/>
                  <a:pt x="1512325" y="878274"/>
                </a:cubicBezTo>
                <a:cubicBezTo>
                  <a:pt x="1478415" y="879631"/>
                  <a:pt x="1472990" y="885056"/>
                  <a:pt x="1472990" y="918514"/>
                </a:cubicBezTo>
                <a:cubicBezTo>
                  <a:pt x="1472538" y="1048277"/>
                  <a:pt x="1472538" y="1177588"/>
                  <a:pt x="1472085" y="1307351"/>
                </a:cubicBezTo>
                <a:cubicBezTo>
                  <a:pt x="1472085" y="1317750"/>
                  <a:pt x="1471633" y="1328601"/>
                  <a:pt x="1472085" y="1339000"/>
                </a:cubicBezTo>
                <a:cubicBezTo>
                  <a:pt x="1472990" y="1359346"/>
                  <a:pt x="1463495" y="1367485"/>
                  <a:pt x="1443601" y="1367485"/>
                </a:cubicBezTo>
                <a:cubicBezTo>
                  <a:pt x="1409691" y="1367937"/>
                  <a:pt x="1375781" y="1369293"/>
                  <a:pt x="1341871" y="1369745"/>
                </a:cubicBezTo>
                <a:cubicBezTo>
                  <a:pt x="1312482" y="1370198"/>
                  <a:pt x="1305248" y="1362511"/>
                  <a:pt x="1307508" y="1333574"/>
                </a:cubicBezTo>
                <a:cubicBezTo>
                  <a:pt x="1313838" y="1257616"/>
                  <a:pt x="1321073" y="1182109"/>
                  <a:pt x="1327855" y="1106150"/>
                </a:cubicBezTo>
                <a:cubicBezTo>
                  <a:pt x="1335993" y="1013915"/>
                  <a:pt x="1345035" y="921679"/>
                  <a:pt x="1351365" y="829443"/>
                </a:cubicBezTo>
                <a:cubicBezTo>
                  <a:pt x="1352269" y="815879"/>
                  <a:pt x="1341871" y="798246"/>
                  <a:pt x="1331471" y="787395"/>
                </a:cubicBezTo>
                <a:cubicBezTo>
                  <a:pt x="1201709" y="652207"/>
                  <a:pt x="1070589" y="517922"/>
                  <a:pt x="939922" y="383186"/>
                </a:cubicBezTo>
                <a:cubicBezTo>
                  <a:pt x="914603" y="357414"/>
                  <a:pt x="889283" y="331642"/>
                  <a:pt x="863511" y="306323"/>
                </a:cubicBezTo>
                <a:cubicBezTo>
                  <a:pt x="836835" y="280551"/>
                  <a:pt x="825984" y="281003"/>
                  <a:pt x="799308" y="307679"/>
                </a:cubicBezTo>
                <a:cubicBezTo>
                  <a:pt x="687178" y="419809"/>
                  <a:pt x="575501" y="531938"/>
                  <a:pt x="463824" y="643616"/>
                </a:cubicBezTo>
                <a:cubicBezTo>
                  <a:pt x="424488" y="682499"/>
                  <a:pt x="386056" y="721835"/>
                  <a:pt x="346268" y="759815"/>
                </a:cubicBezTo>
                <a:cubicBezTo>
                  <a:pt x="321401" y="783326"/>
                  <a:pt x="312810" y="811810"/>
                  <a:pt x="314619" y="845268"/>
                </a:cubicBezTo>
                <a:cubicBezTo>
                  <a:pt x="323209" y="1007585"/>
                  <a:pt x="330896" y="1170354"/>
                  <a:pt x="338582" y="1332670"/>
                </a:cubicBezTo>
                <a:cubicBezTo>
                  <a:pt x="339938" y="1360250"/>
                  <a:pt x="334513" y="1364772"/>
                  <a:pt x="306028" y="1365224"/>
                </a:cubicBezTo>
                <a:cubicBezTo>
                  <a:pt x="275283" y="1365676"/>
                  <a:pt x="244086" y="1365676"/>
                  <a:pt x="213341" y="1366128"/>
                </a:cubicBezTo>
                <a:cubicBezTo>
                  <a:pt x="182143" y="1366580"/>
                  <a:pt x="173101" y="1358894"/>
                  <a:pt x="174005" y="1326340"/>
                </a:cubicBezTo>
                <a:cubicBezTo>
                  <a:pt x="175361" y="1270275"/>
                  <a:pt x="178074" y="1214663"/>
                  <a:pt x="179430" y="1159050"/>
                </a:cubicBezTo>
                <a:cubicBezTo>
                  <a:pt x="182143" y="1074501"/>
                  <a:pt x="184404" y="990404"/>
                  <a:pt x="186212" y="905854"/>
                </a:cubicBezTo>
                <a:cubicBezTo>
                  <a:pt x="186665" y="874205"/>
                  <a:pt x="183047" y="870588"/>
                  <a:pt x="151850" y="870136"/>
                </a:cubicBezTo>
                <a:cubicBezTo>
                  <a:pt x="115679" y="869684"/>
                  <a:pt x="79509" y="869684"/>
                  <a:pt x="43338" y="869232"/>
                </a:cubicBezTo>
                <a:cubicBezTo>
                  <a:pt x="27061" y="868779"/>
                  <a:pt x="10332" y="867875"/>
                  <a:pt x="2646" y="850694"/>
                </a:cubicBezTo>
                <a:cubicBezTo>
                  <a:pt x="-5493" y="832608"/>
                  <a:pt x="6715" y="820853"/>
                  <a:pt x="18018" y="809550"/>
                </a:cubicBezTo>
                <a:cubicBezTo>
                  <a:pt x="275283" y="548215"/>
                  <a:pt x="532096" y="286429"/>
                  <a:pt x="789361" y="24643"/>
                </a:cubicBezTo>
                <a:cubicBezTo>
                  <a:pt x="805638" y="8140"/>
                  <a:pt x="815811" y="-112"/>
                  <a:pt x="825927" y="2"/>
                </a:cubicBezTo>
                <a:close/>
              </a:path>
            </a:pathLst>
          </a:custGeom>
          <a:solidFill>
            <a:schemeClr val="bg1"/>
          </a:solidFill>
          <a:ln w="4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3BE13-57A9-43E9-92CB-3D92D25A52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76B5A9D-7DEC-45C6-82EA-05FE69D4A80C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C0FAB-2727-4B42-806F-136350E1C4F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6BCAD5-F522-4572-A843-19493B8A468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311E9B1-A365-4A14-B851-7AE3A29E911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52D3106-EC63-4D18-BA81-3A5273833243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43185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A3B3B3C-8662-4E48-9FE0-3B5D6737C3A6}"/>
              </a:ext>
            </a:extLst>
          </p:cNvPr>
          <p:cNvSpPr/>
          <p:nvPr/>
        </p:nvSpPr>
        <p:spPr>
          <a:xfrm rot="20640236" flipV="1">
            <a:off x="94878" y="30059"/>
            <a:ext cx="3818425" cy="2118121"/>
          </a:xfrm>
          <a:custGeom>
            <a:avLst/>
            <a:gdLst>
              <a:gd name="connsiteX0" fmla="*/ 826583 w 2744831"/>
              <a:gd name="connsiteY0" fmla="*/ 1212567 h 1522587"/>
              <a:gd name="connsiteX1" fmla="*/ 798174 w 2744831"/>
              <a:gd name="connsiteY1" fmla="*/ 1217434 h 1522587"/>
              <a:gd name="connsiteX2" fmla="*/ 849033 w 2744831"/>
              <a:gd name="connsiteY2" fmla="*/ 1228560 h 1522587"/>
              <a:gd name="connsiteX3" fmla="*/ 849032 w 2744831"/>
              <a:gd name="connsiteY3" fmla="*/ 1228559 h 1522587"/>
              <a:gd name="connsiteX4" fmla="*/ 849033 w 2744831"/>
              <a:gd name="connsiteY4" fmla="*/ 1228559 h 1522587"/>
              <a:gd name="connsiteX5" fmla="*/ 896713 w 2744831"/>
              <a:gd name="connsiteY5" fmla="*/ 1230148 h 1522587"/>
              <a:gd name="connsiteX6" fmla="*/ 896713 w 2744831"/>
              <a:gd name="connsiteY6" fmla="*/ 1230123 h 1522587"/>
              <a:gd name="connsiteX7" fmla="*/ 897507 w 2744831"/>
              <a:gd name="connsiteY7" fmla="*/ 1230149 h 1522587"/>
              <a:gd name="connsiteX8" fmla="*/ 897507 w 2744831"/>
              <a:gd name="connsiteY8" fmla="*/ 1223792 h 1522587"/>
              <a:gd name="connsiteX9" fmla="*/ 896713 w 2744831"/>
              <a:gd name="connsiteY9" fmla="*/ 1223870 h 1522587"/>
              <a:gd name="connsiteX10" fmla="*/ 896713 w 2744831"/>
              <a:gd name="connsiteY10" fmla="*/ 1223791 h 1522587"/>
              <a:gd name="connsiteX11" fmla="*/ 849033 w 2744831"/>
              <a:gd name="connsiteY11" fmla="*/ 1228559 h 1522587"/>
              <a:gd name="connsiteX12" fmla="*/ 826583 w 2744831"/>
              <a:gd name="connsiteY12" fmla="*/ 1212567 h 1522587"/>
              <a:gd name="connsiteX13" fmla="*/ 896713 w 2744831"/>
              <a:gd name="connsiteY13" fmla="*/ 1189621 h 1522587"/>
              <a:gd name="connsiteX14" fmla="*/ 864926 w 2744831"/>
              <a:gd name="connsiteY14" fmla="*/ 1195978 h 1522587"/>
              <a:gd name="connsiteX15" fmla="*/ 865720 w 2744831"/>
              <a:gd name="connsiteY15" fmla="*/ 1204719 h 1522587"/>
              <a:gd name="connsiteX16" fmla="*/ 890355 w 2744831"/>
              <a:gd name="connsiteY16" fmla="*/ 1203924 h 1522587"/>
              <a:gd name="connsiteX17" fmla="*/ 896713 w 2744831"/>
              <a:gd name="connsiteY17" fmla="*/ 1190415 h 1522587"/>
              <a:gd name="connsiteX18" fmla="*/ 896383 w 2744831"/>
              <a:gd name="connsiteY18" fmla="*/ 1190473 h 1522587"/>
              <a:gd name="connsiteX19" fmla="*/ 965849 w 2744831"/>
              <a:gd name="connsiteY19" fmla="*/ 1182468 h 1522587"/>
              <a:gd name="connsiteX20" fmla="*/ 930884 w 2744831"/>
              <a:gd name="connsiteY20" fmla="*/ 1185647 h 1522587"/>
              <a:gd name="connsiteX21" fmla="*/ 931678 w 2744831"/>
              <a:gd name="connsiteY21" fmla="*/ 1192004 h 1522587"/>
              <a:gd name="connsiteX22" fmla="*/ 931679 w 2744831"/>
              <a:gd name="connsiteY22" fmla="*/ 1192004 h 1522587"/>
              <a:gd name="connsiteX23" fmla="*/ 931679 w 2744831"/>
              <a:gd name="connsiteY23" fmla="*/ 1192005 h 1522587"/>
              <a:gd name="connsiteX24" fmla="*/ 966644 w 2744831"/>
              <a:gd name="connsiteY24" fmla="*/ 1188031 h 1522587"/>
              <a:gd name="connsiteX25" fmla="*/ 965849 w 2744831"/>
              <a:gd name="connsiteY25" fmla="*/ 1182468 h 1522587"/>
              <a:gd name="connsiteX26" fmla="*/ 760824 w 2744831"/>
              <a:gd name="connsiteY26" fmla="*/ 1117306 h 1522587"/>
              <a:gd name="connsiteX27" fmla="*/ 760030 w 2744831"/>
              <a:gd name="connsiteY27" fmla="*/ 1122074 h 1522587"/>
              <a:gd name="connsiteX28" fmla="*/ 791021 w 2744831"/>
              <a:gd name="connsiteY28" fmla="*/ 1122074 h 1522587"/>
              <a:gd name="connsiteX29" fmla="*/ 791022 w 2744831"/>
              <a:gd name="connsiteY29" fmla="*/ 1122074 h 1522587"/>
              <a:gd name="connsiteX30" fmla="*/ 791022 w 2744831"/>
              <a:gd name="connsiteY30" fmla="*/ 1118895 h 1522587"/>
              <a:gd name="connsiteX31" fmla="*/ 760825 w 2744831"/>
              <a:gd name="connsiteY31" fmla="*/ 1117306 h 1522587"/>
              <a:gd name="connsiteX32" fmla="*/ 2513866 w 2744831"/>
              <a:gd name="connsiteY32" fmla="*/ 0 h 1522587"/>
              <a:gd name="connsiteX33" fmla="*/ 2523402 w 2744831"/>
              <a:gd name="connsiteY33" fmla="*/ 44502 h 1522587"/>
              <a:gd name="connsiteX34" fmla="*/ 2568698 w 2744831"/>
              <a:gd name="connsiteY34" fmla="*/ 55627 h 1522587"/>
              <a:gd name="connsiteX35" fmla="*/ 2609226 w 2744831"/>
              <a:gd name="connsiteY35" fmla="*/ 102512 h 1522587"/>
              <a:gd name="connsiteX36" fmla="*/ 2590154 w 2744831"/>
              <a:gd name="connsiteY36" fmla="*/ 154961 h 1522587"/>
              <a:gd name="connsiteX37" fmla="*/ 2587771 w 2744831"/>
              <a:gd name="connsiteY37" fmla="*/ 170854 h 1522587"/>
              <a:gd name="connsiteX38" fmla="*/ 2609226 w 2744831"/>
              <a:gd name="connsiteY38" fmla="*/ 255884 h 1522587"/>
              <a:gd name="connsiteX39" fmla="*/ 2628299 w 2744831"/>
              <a:gd name="connsiteY39" fmla="*/ 286081 h 1522587"/>
              <a:gd name="connsiteX40" fmla="*/ 2642602 w 2744831"/>
              <a:gd name="connsiteY40" fmla="*/ 336145 h 1522587"/>
              <a:gd name="connsiteX41" fmla="*/ 2668827 w 2744831"/>
              <a:gd name="connsiteY41" fmla="*/ 380647 h 1522587"/>
              <a:gd name="connsiteX42" fmla="*/ 2668827 w 2744831"/>
              <a:gd name="connsiteY42" fmla="*/ 399719 h 1522587"/>
              <a:gd name="connsiteX43" fmla="*/ 2720480 w 2744831"/>
              <a:gd name="connsiteY43" fmla="*/ 473623 h 1522587"/>
              <a:gd name="connsiteX44" fmla="*/ 2709355 w 2744831"/>
              <a:gd name="connsiteY44" fmla="*/ 486338 h 1522587"/>
              <a:gd name="connsiteX45" fmla="*/ 2711739 w 2744831"/>
              <a:gd name="connsiteY45" fmla="*/ 521303 h 1522587"/>
              <a:gd name="connsiteX46" fmla="*/ 2741936 w 2744831"/>
              <a:gd name="connsiteY46" fmla="*/ 617458 h 1522587"/>
              <a:gd name="connsiteX47" fmla="*/ 2737963 w 2744831"/>
              <a:gd name="connsiteY47" fmla="*/ 679443 h 1522587"/>
              <a:gd name="connsiteX48" fmla="*/ 2719686 w 2744831"/>
              <a:gd name="connsiteY48" fmla="*/ 723150 h 1522587"/>
              <a:gd name="connsiteX49" fmla="*/ 2691872 w 2744831"/>
              <a:gd name="connsiteY49" fmla="*/ 757320 h 1522587"/>
              <a:gd name="connsiteX50" fmla="*/ 2462213 w 2744831"/>
              <a:gd name="connsiteY50" fmla="*/ 944068 h 1522587"/>
              <a:gd name="connsiteX51" fmla="*/ 2198383 w 2744831"/>
              <a:gd name="connsiteY51" fmla="*/ 1057705 h 1522587"/>
              <a:gd name="connsiteX52" fmla="*/ 2014019 w 2744831"/>
              <a:gd name="connsiteY52" fmla="*/ 1133994 h 1522587"/>
              <a:gd name="connsiteX53" fmla="*/ 1914685 w 2744831"/>
              <a:gd name="connsiteY53" fmla="*/ 1176111 h 1522587"/>
              <a:gd name="connsiteX54" fmla="*/ 1770850 w 2744831"/>
              <a:gd name="connsiteY54" fmla="*/ 1229354 h 1522587"/>
              <a:gd name="connsiteX55" fmla="*/ 1654034 w 2744831"/>
              <a:gd name="connsiteY55" fmla="*/ 1271472 h 1522587"/>
              <a:gd name="connsiteX56" fmla="*/ 1512582 w 2744831"/>
              <a:gd name="connsiteY56" fmla="*/ 1319947 h 1522587"/>
              <a:gd name="connsiteX57" fmla="*/ 1282128 w 2744831"/>
              <a:gd name="connsiteY57" fmla="*/ 1413718 h 1522587"/>
              <a:gd name="connsiteX58" fmla="*/ 1161338 w 2744831"/>
              <a:gd name="connsiteY58" fmla="*/ 1458219 h 1522587"/>
              <a:gd name="connsiteX59" fmla="*/ 1125578 w 2744831"/>
              <a:gd name="connsiteY59" fmla="*/ 1455040 h 1522587"/>
              <a:gd name="connsiteX60" fmla="*/ 1076308 w 2744831"/>
              <a:gd name="connsiteY60" fmla="*/ 1479675 h 1522587"/>
              <a:gd name="connsiteX61" fmla="*/ 1033396 w 2744831"/>
              <a:gd name="connsiteY61" fmla="*/ 1498747 h 1522587"/>
              <a:gd name="connsiteX62" fmla="*/ 899097 w 2744831"/>
              <a:gd name="connsiteY62" fmla="*/ 1511462 h 1522587"/>
              <a:gd name="connsiteX63" fmla="*/ 835524 w 2744831"/>
              <a:gd name="connsiteY63" fmla="*/ 1477291 h 1522587"/>
              <a:gd name="connsiteX64" fmla="*/ 768771 w 2744831"/>
              <a:gd name="connsiteY64" fmla="*/ 1500337 h 1522587"/>
              <a:gd name="connsiteX65" fmla="*/ 794995 w 2744831"/>
              <a:gd name="connsiteY65" fmla="*/ 1522587 h 1522587"/>
              <a:gd name="connsiteX66" fmla="*/ 744137 w 2744831"/>
              <a:gd name="connsiteY66" fmla="*/ 1515435 h 1522587"/>
              <a:gd name="connsiteX67" fmla="*/ 738574 w 2744831"/>
              <a:gd name="connsiteY67" fmla="*/ 1471728 h 1522587"/>
              <a:gd name="connsiteX68" fmla="*/ 798968 w 2744831"/>
              <a:gd name="connsiteY68" fmla="*/ 1453451 h 1522587"/>
              <a:gd name="connsiteX69" fmla="*/ 748110 w 2744831"/>
              <a:gd name="connsiteY69" fmla="*/ 1385904 h 1522587"/>
              <a:gd name="connsiteX70" fmla="*/ 685331 w 2744831"/>
              <a:gd name="connsiteY70" fmla="*/ 1329483 h 1522587"/>
              <a:gd name="connsiteX71" fmla="*/ 677384 w 2744831"/>
              <a:gd name="connsiteY71" fmla="*/ 1320741 h 1522587"/>
              <a:gd name="connsiteX72" fmla="*/ 655928 w 2744831"/>
              <a:gd name="connsiteY72" fmla="*/ 1215845 h 1522587"/>
              <a:gd name="connsiteX73" fmla="*/ 651160 w 2744831"/>
              <a:gd name="connsiteY73" fmla="*/ 1135583 h 1522587"/>
              <a:gd name="connsiteX74" fmla="*/ 615400 w 2744831"/>
              <a:gd name="connsiteY74" fmla="*/ 1086314 h 1522587"/>
              <a:gd name="connsiteX75" fmla="*/ 598712 w 2744831"/>
              <a:gd name="connsiteY75" fmla="*/ 1064063 h 1522587"/>
              <a:gd name="connsiteX76" fmla="*/ 579640 w 2744831"/>
              <a:gd name="connsiteY76" fmla="*/ 1042607 h 1522587"/>
              <a:gd name="connsiteX77" fmla="*/ 506530 w 2744831"/>
              <a:gd name="connsiteY77" fmla="*/ 1013204 h 1522587"/>
              <a:gd name="connsiteX78" fmla="*/ 421500 w 2744831"/>
              <a:gd name="connsiteY78" fmla="*/ 1027508 h 1522587"/>
              <a:gd name="connsiteX79" fmla="*/ 302300 w 2744831"/>
              <a:gd name="connsiteY79" fmla="*/ 1033865 h 1522587"/>
              <a:gd name="connsiteX80" fmla="*/ 233958 w 2744831"/>
              <a:gd name="connsiteY80" fmla="*/ 1024329 h 1522587"/>
              <a:gd name="connsiteX81" fmla="*/ 194225 w 2744831"/>
              <a:gd name="connsiteY81" fmla="*/ 986980 h 1522587"/>
              <a:gd name="connsiteX82" fmla="*/ 126678 w 2744831"/>
              <a:gd name="connsiteY82" fmla="*/ 944862 h 1522587"/>
              <a:gd name="connsiteX83" fmla="*/ 129857 w 2744831"/>
              <a:gd name="connsiteY83" fmla="*/ 929764 h 1522587"/>
              <a:gd name="connsiteX84" fmla="*/ 104427 w 2744831"/>
              <a:gd name="connsiteY84" fmla="*/ 878110 h 1522587"/>
              <a:gd name="connsiteX85" fmla="*/ 78998 w 2744831"/>
              <a:gd name="connsiteY85" fmla="*/ 840761 h 1522587"/>
              <a:gd name="connsiteX86" fmla="*/ 95686 w 2744831"/>
              <a:gd name="connsiteY86" fmla="*/ 822483 h 1522587"/>
              <a:gd name="connsiteX87" fmla="*/ 81382 w 2744831"/>
              <a:gd name="connsiteY87" fmla="*/ 746990 h 1522587"/>
              <a:gd name="connsiteX88" fmla="*/ 74230 w 2744831"/>
              <a:gd name="connsiteY88" fmla="*/ 689773 h 1522587"/>
              <a:gd name="connsiteX89" fmla="*/ 28933 w 2744831"/>
              <a:gd name="connsiteY89" fmla="*/ 662755 h 1522587"/>
              <a:gd name="connsiteX90" fmla="*/ 31317 w 2744831"/>
              <a:gd name="connsiteY90" fmla="*/ 655603 h 1522587"/>
              <a:gd name="connsiteX91" fmla="*/ 61515 w 2744831"/>
              <a:gd name="connsiteY91" fmla="*/ 653219 h 1522587"/>
              <a:gd name="connsiteX92" fmla="*/ 14630 w 2744831"/>
              <a:gd name="connsiteY92" fmla="*/ 622226 h 1522587"/>
              <a:gd name="connsiteX93" fmla="*/ 50390 w 2744831"/>
              <a:gd name="connsiteY93" fmla="*/ 603154 h 1522587"/>
              <a:gd name="connsiteX94" fmla="*/ 48800 w 2744831"/>
              <a:gd name="connsiteY94" fmla="*/ 592029 h 1522587"/>
              <a:gd name="connsiteX95" fmla="*/ 43237 w 2744831"/>
              <a:gd name="connsiteY95" fmla="*/ 575341 h 1522587"/>
              <a:gd name="connsiteX96" fmla="*/ 43237 w 2744831"/>
              <a:gd name="connsiteY96" fmla="*/ 547528 h 1522587"/>
              <a:gd name="connsiteX97" fmla="*/ 33702 w 2744831"/>
              <a:gd name="connsiteY97" fmla="*/ 481570 h 1522587"/>
              <a:gd name="connsiteX98" fmla="*/ 33702 w 2744831"/>
              <a:gd name="connsiteY98" fmla="*/ 465676 h 1522587"/>
              <a:gd name="connsiteX99" fmla="*/ 12246 w 2744831"/>
              <a:gd name="connsiteY99" fmla="*/ 384620 h 1522587"/>
              <a:gd name="connsiteX100" fmla="*/ 10656 w 2744831"/>
              <a:gd name="connsiteY100" fmla="*/ 376673 h 1522587"/>
              <a:gd name="connsiteX101" fmla="*/ 1120 w 2744831"/>
              <a:gd name="connsiteY101" fmla="*/ 255884 h 1522587"/>
              <a:gd name="connsiteX102" fmla="*/ 4299 w 2744831"/>
              <a:gd name="connsiteY102" fmla="*/ 236812 h 1522587"/>
              <a:gd name="connsiteX103" fmla="*/ 4299 w 2744831"/>
              <a:gd name="connsiteY103" fmla="*/ 171649 h 1522587"/>
              <a:gd name="connsiteX104" fmla="*/ 186278 w 2744831"/>
              <a:gd name="connsiteY104" fmla="*/ 190721 h 1522587"/>
              <a:gd name="connsiteX105" fmla="*/ 213297 w 2744831"/>
              <a:gd name="connsiteY105" fmla="*/ 184363 h 1522587"/>
              <a:gd name="connsiteX106" fmla="*/ 269718 w 2744831"/>
              <a:gd name="connsiteY106" fmla="*/ 181185 h 1522587"/>
              <a:gd name="connsiteX107" fmla="*/ 315810 w 2744831"/>
              <a:gd name="connsiteY107" fmla="*/ 172443 h 1522587"/>
              <a:gd name="connsiteX108" fmla="*/ 375410 w 2744831"/>
              <a:gd name="connsiteY108" fmla="*/ 163702 h 1522587"/>
              <a:gd name="connsiteX109" fmla="*/ 456466 w 2744831"/>
              <a:gd name="connsiteY109" fmla="*/ 156550 h 1522587"/>
              <a:gd name="connsiteX110" fmla="*/ 575666 w 2744831"/>
              <a:gd name="connsiteY110" fmla="*/ 129531 h 1522587"/>
              <a:gd name="connsiteX111" fmla="*/ 601891 w 2744831"/>
              <a:gd name="connsiteY111" fmla="*/ 119995 h 1522587"/>
              <a:gd name="connsiteX112" fmla="*/ 635266 w 2744831"/>
              <a:gd name="connsiteY112" fmla="*/ 119995 h 1522587"/>
              <a:gd name="connsiteX113" fmla="*/ 669438 w 2744831"/>
              <a:gd name="connsiteY113" fmla="*/ 116022 h 1522587"/>
              <a:gd name="connsiteX114" fmla="*/ 737779 w 2744831"/>
              <a:gd name="connsiteY114" fmla="*/ 123969 h 1522587"/>
              <a:gd name="connsiteX115" fmla="*/ 793406 w 2744831"/>
              <a:gd name="connsiteY115" fmla="*/ 116022 h 1522587"/>
              <a:gd name="connsiteX116" fmla="*/ 869694 w 2744831"/>
              <a:gd name="connsiteY116" fmla="*/ 92976 h 1522587"/>
              <a:gd name="connsiteX117" fmla="*/ 918169 w 2744831"/>
              <a:gd name="connsiteY117" fmla="*/ 73904 h 1522587"/>
              <a:gd name="connsiteX118" fmla="*/ 1096175 w 2744831"/>
              <a:gd name="connsiteY118" fmla="*/ 60395 h 1522587"/>
              <a:gd name="connsiteX119" fmla="*/ 1260672 w 2744831"/>
              <a:gd name="connsiteY119" fmla="*/ 50064 h 1522587"/>
              <a:gd name="connsiteX120" fmla="*/ 1318682 w 2744831"/>
              <a:gd name="connsiteY120" fmla="*/ 54038 h 1522587"/>
              <a:gd name="connsiteX121" fmla="*/ 1356033 w 2744831"/>
              <a:gd name="connsiteY121" fmla="*/ 55627 h 1522587"/>
              <a:gd name="connsiteX122" fmla="*/ 1400534 w 2744831"/>
              <a:gd name="connsiteY122" fmla="*/ 56422 h 1522587"/>
              <a:gd name="connsiteX123" fmla="*/ 1503841 w 2744831"/>
              <a:gd name="connsiteY123" fmla="*/ 62779 h 1522587"/>
              <a:gd name="connsiteX124" fmla="*/ 1659596 w 2744831"/>
              <a:gd name="connsiteY124" fmla="*/ 73110 h 1522587"/>
              <a:gd name="connsiteX125" fmla="*/ 1772439 w 2744831"/>
              <a:gd name="connsiteY125" fmla="*/ 78672 h 1522587"/>
              <a:gd name="connsiteX126" fmla="*/ 1911506 w 2744831"/>
              <a:gd name="connsiteY126" fmla="*/ 83440 h 1522587"/>
              <a:gd name="connsiteX127" fmla="*/ 2199177 w 2744831"/>
              <a:gd name="connsiteY127" fmla="*/ 51654 h 1522587"/>
              <a:gd name="connsiteX128" fmla="*/ 2333476 w 2744831"/>
              <a:gd name="connsiteY128" fmla="*/ 10331 h 1522587"/>
              <a:gd name="connsiteX129" fmla="*/ 2513866 w 2744831"/>
              <a:gd name="connsiteY129" fmla="*/ 0 h 152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744831" h="1522587">
                <a:moveTo>
                  <a:pt x="826583" y="1212567"/>
                </a:moveTo>
                <a:cubicBezTo>
                  <a:pt x="817842" y="1211673"/>
                  <a:pt x="808107" y="1214256"/>
                  <a:pt x="798174" y="1217434"/>
                </a:cubicBezTo>
                <a:cubicBezTo>
                  <a:pt x="814862" y="1221408"/>
                  <a:pt x="832345" y="1224586"/>
                  <a:pt x="849033" y="1228560"/>
                </a:cubicBezTo>
                <a:lnTo>
                  <a:pt x="849032" y="1228559"/>
                </a:lnTo>
                <a:lnTo>
                  <a:pt x="849033" y="1228559"/>
                </a:lnTo>
                <a:cubicBezTo>
                  <a:pt x="865721" y="1229354"/>
                  <a:pt x="881614" y="1230148"/>
                  <a:pt x="896713" y="1230148"/>
                </a:cubicBezTo>
                <a:lnTo>
                  <a:pt x="896713" y="1230123"/>
                </a:lnTo>
                <a:lnTo>
                  <a:pt x="897507" y="1230149"/>
                </a:lnTo>
                <a:cubicBezTo>
                  <a:pt x="897507" y="1227765"/>
                  <a:pt x="897507" y="1226175"/>
                  <a:pt x="897507" y="1223792"/>
                </a:cubicBezTo>
                <a:lnTo>
                  <a:pt x="896713" y="1223870"/>
                </a:lnTo>
                <a:lnTo>
                  <a:pt x="896713" y="1223791"/>
                </a:lnTo>
                <a:cubicBezTo>
                  <a:pt x="880820" y="1225380"/>
                  <a:pt x="864926" y="1226970"/>
                  <a:pt x="849033" y="1228559"/>
                </a:cubicBezTo>
                <a:cubicBezTo>
                  <a:pt x="843073" y="1217831"/>
                  <a:pt x="835325" y="1213461"/>
                  <a:pt x="826583" y="1212567"/>
                </a:cubicBezTo>
                <a:close/>
                <a:moveTo>
                  <a:pt x="896713" y="1189621"/>
                </a:moveTo>
                <a:cubicBezTo>
                  <a:pt x="883204" y="1192799"/>
                  <a:pt x="873667" y="1194389"/>
                  <a:pt x="864926" y="1195978"/>
                </a:cubicBezTo>
                <a:cubicBezTo>
                  <a:pt x="864926" y="1199156"/>
                  <a:pt x="864926" y="1201540"/>
                  <a:pt x="865720" y="1204719"/>
                </a:cubicBezTo>
                <a:cubicBezTo>
                  <a:pt x="873667" y="1204719"/>
                  <a:pt x="882408" y="1204719"/>
                  <a:pt x="890355" y="1203924"/>
                </a:cubicBezTo>
                <a:cubicBezTo>
                  <a:pt x="891945" y="1203924"/>
                  <a:pt x="892739" y="1198362"/>
                  <a:pt x="896713" y="1190415"/>
                </a:cubicBezTo>
                <a:lnTo>
                  <a:pt x="896383" y="1190473"/>
                </a:lnTo>
                <a:close/>
                <a:moveTo>
                  <a:pt x="965849" y="1182468"/>
                </a:moveTo>
                <a:cubicBezTo>
                  <a:pt x="953929" y="1183263"/>
                  <a:pt x="942804" y="1184852"/>
                  <a:pt x="930884" y="1185647"/>
                </a:cubicBezTo>
                <a:cubicBezTo>
                  <a:pt x="931678" y="1187236"/>
                  <a:pt x="931678" y="1189620"/>
                  <a:pt x="931678" y="1192004"/>
                </a:cubicBezTo>
                <a:lnTo>
                  <a:pt x="931679" y="1192004"/>
                </a:lnTo>
                <a:lnTo>
                  <a:pt x="931679" y="1192005"/>
                </a:lnTo>
                <a:cubicBezTo>
                  <a:pt x="943599" y="1190415"/>
                  <a:pt x="954724" y="1188826"/>
                  <a:pt x="966644" y="1188031"/>
                </a:cubicBezTo>
                <a:cubicBezTo>
                  <a:pt x="966644" y="1186441"/>
                  <a:pt x="965849" y="1184057"/>
                  <a:pt x="965849" y="1182468"/>
                </a:cubicBezTo>
                <a:close/>
                <a:moveTo>
                  <a:pt x="760824" y="1117306"/>
                </a:moveTo>
                <a:cubicBezTo>
                  <a:pt x="760824" y="1118895"/>
                  <a:pt x="760030" y="1121279"/>
                  <a:pt x="760030" y="1122074"/>
                </a:cubicBezTo>
                <a:lnTo>
                  <a:pt x="791021" y="1122074"/>
                </a:lnTo>
                <a:lnTo>
                  <a:pt x="791022" y="1122074"/>
                </a:lnTo>
                <a:cubicBezTo>
                  <a:pt x="791022" y="1121279"/>
                  <a:pt x="791022" y="1119690"/>
                  <a:pt x="791022" y="1118895"/>
                </a:cubicBezTo>
                <a:cubicBezTo>
                  <a:pt x="780691" y="1118895"/>
                  <a:pt x="771155" y="1118100"/>
                  <a:pt x="760825" y="1117306"/>
                </a:cubicBezTo>
                <a:close/>
                <a:moveTo>
                  <a:pt x="2513866" y="0"/>
                </a:moveTo>
                <a:cubicBezTo>
                  <a:pt x="2503535" y="22251"/>
                  <a:pt x="2506714" y="37349"/>
                  <a:pt x="2523402" y="44502"/>
                </a:cubicBezTo>
                <a:cubicBezTo>
                  <a:pt x="2536912" y="50064"/>
                  <a:pt x="2552805" y="51654"/>
                  <a:pt x="2568698" y="55627"/>
                </a:cubicBezTo>
                <a:cubicBezTo>
                  <a:pt x="2579824" y="69136"/>
                  <a:pt x="2592539" y="83440"/>
                  <a:pt x="2609226" y="102512"/>
                </a:cubicBezTo>
                <a:cubicBezTo>
                  <a:pt x="2603664" y="116816"/>
                  <a:pt x="2597306" y="135889"/>
                  <a:pt x="2590154" y="154961"/>
                </a:cubicBezTo>
                <a:cubicBezTo>
                  <a:pt x="2588565" y="159729"/>
                  <a:pt x="2586975" y="166086"/>
                  <a:pt x="2587771" y="170854"/>
                </a:cubicBezTo>
                <a:cubicBezTo>
                  <a:pt x="2594127" y="199462"/>
                  <a:pt x="2600485" y="228070"/>
                  <a:pt x="2609226" y="255884"/>
                </a:cubicBezTo>
                <a:cubicBezTo>
                  <a:pt x="2612405" y="267009"/>
                  <a:pt x="2619558" y="278929"/>
                  <a:pt x="2628299" y="286081"/>
                </a:cubicBezTo>
                <a:cubicBezTo>
                  <a:pt x="2645781" y="300385"/>
                  <a:pt x="2632272" y="322636"/>
                  <a:pt x="2642602" y="336145"/>
                </a:cubicBezTo>
                <a:cubicBezTo>
                  <a:pt x="2652933" y="350449"/>
                  <a:pt x="2669621" y="359985"/>
                  <a:pt x="2668827" y="380647"/>
                </a:cubicBezTo>
                <a:cubicBezTo>
                  <a:pt x="2668827" y="386210"/>
                  <a:pt x="2668827" y="391772"/>
                  <a:pt x="2668827" y="399719"/>
                </a:cubicBezTo>
                <a:cubicBezTo>
                  <a:pt x="2708560" y="408460"/>
                  <a:pt x="2706176" y="445015"/>
                  <a:pt x="2720480" y="473623"/>
                </a:cubicBezTo>
                <a:cubicBezTo>
                  <a:pt x="2716507" y="478391"/>
                  <a:pt x="2713328" y="482365"/>
                  <a:pt x="2709355" y="486338"/>
                </a:cubicBezTo>
                <a:cubicBezTo>
                  <a:pt x="2696640" y="499053"/>
                  <a:pt x="2697435" y="509383"/>
                  <a:pt x="2711739" y="521303"/>
                </a:cubicBezTo>
                <a:cubicBezTo>
                  <a:pt x="2739552" y="544349"/>
                  <a:pt x="2749883" y="580904"/>
                  <a:pt x="2741936" y="617458"/>
                </a:cubicBezTo>
                <a:cubicBezTo>
                  <a:pt x="2737963" y="637325"/>
                  <a:pt x="2753061" y="659576"/>
                  <a:pt x="2737963" y="679443"/>
                </a:cubicBezTo>
                <a:cubicBezTo>
                  <a:pt x="2753061" y="702488"/>
                  <a:pt x="2727632" y="709640"/>
                  <a:pt x="2719686" y="723150"/>
                </a:cubicBezTo>
                <a:cubicBezTo>
                  <a:pt x="2712533" y="735864"/>
                  <a:pt x="2700613" y="745400"/>
                  <a:pt x="2691872" y="757320"/>
                </a:cubicBezTo>
                <a:cubicBezTo>
                  <a:pt x="2631478" y="839171"/>
                  <a:pt x="2556778" y="903540"/>
                  <a:pt x="2462213" y="944068"/>
                </a:cubicBezTo>
                <a:cubicBezTo>
                  <a:pt x="2374004" y="981417"/>
                  <a:pt x="2286591" y="1020356"/>
                  <a:pt x="2198383" y="1057705"/>
                </a:cubicBezTo>
                <a:cubicBezTo>
                  <a:pt x="2137192" y="1083930"/>
                  <a:pt x="2075209" y="1108564"/>
                  <a:pt x="2014019" y="1133994"/>
                </a:cubicBezTo>
                <a:cubicBezTo>
                  <a:pt x="1980643" y="1147503"/>
                  <a:pt x="1948061" y="1163397"/>
                  <a:pt x="1914685" y="1176111"/>
                </a:cubicBezTo>
                <a:cubicBezTo>
                  <a:pt x="1867005" y="1194389"/>
                  <a:pt x="1818530" y="1211872"/>
                  <a:pt x="1770850" y="1229354"/>
                </a:cubicBezTo>
                <a:cubicBezTo>
                  <a:pt x="1731911" y="1243658"/>
                  <a:pt x="1692972" y="1257962"/>
                  <a:pt x="1654034" y="1271472"/>
                </a:cubicBezTo>
                <a:cubicBezTo>
                  <a:pt x="1607148" y="1288160"/>
                  <a:pt x="1559468" y="1302464"/>
                  <a:pt x="1512582" y="1319947"/>
                </a:cubicBezTo>
                <a:cubicBezTo>
                  <a:pt x="1434704" y="1349349"/>
                  <a:pt x="1356033" y="1374779"/>
                  <a:pt x="1282128" y="1413718"/>
                </a:cubicBezTo>
                <a:cubicBezTo>
                  <a:pt x="1244779" y="1433584"/>
                  <a:pt x="1201866" y="1444710"/>
                  <a:pt x="1161338" y="1458219"/>
                </a:cubicBezTo>
                <a:cubicBezTo>
                  <a:pt x="1151802" y="1461398"/>
                  <a:pt x="1140676" y="1456630"/>
                  <a:pt x="1125578" y="1455040"/>
                </a:cubicBezTo>
                <a:cubicBezTo>
                  <a:pt x="1113658" y="1466166"/>
                  <a:pt x="1100148" y="1482059"/>
                  <a:pt x="1076308" y="1479675"/>
                </a:cubicBezTo>
                <a:cubicBezTo>
                  <a:pt x="1060415" y="1478086"/>
                  <a:pt x="1055647" y="1501926"/>
                  <a:pt x="1033396" y="1498747"/>
                </a:cubicBezTo>
                <a:cubicBezTo>
                  <a:pt x="988100" y="1490801"/>
                  <a:pt x="943599" y="1503515"/>
                  <a:pt x="899097" y="1511462"/>
                </a:cubicBezTo>
                <a:cubicBezTo>
                  <a:pt x="872873" y="1516230"/>
                  <a:pt x="849033" y="1512257"/>
                  <a:pt x="835524" y="1477291"/>
                </a:cubicBezTo>
                <a:cubicBezTo>
                  <a:pt x="825193" y="1514641"/>
                  <a:pt x="798174" y="1497953"/>
                  <a:pt x="768771" y="1500337"/>
                </a:cubicBezTo>
                <a:cubicBezTo>
                  <a:pt x="782280" y="1511462"/>
                  <a:pt x="788638" y="1517025"/>
                  <a:pt x="794995" y="1522587"/>
                </a:cubicBezTo>
                <a:cubicBezTo>
                  <a:pt x="779897" y="1520203"/>
                  <a:pt x="763208" y="1517819"/>
                  <a:pt x="744137" y="1515435"/>
                </a:cubicBezTo>
                <a:cubicBezTo>
                  <a:pt x="742547" y="1501926"/>
                  <a:pt x="740958" y="1488416"/>
                  <a:pt x="738574" y="1471728"/>
                </a:cubicBezTo>
                <a:cubicBezTo>
                  <a:pt x="758440" y="1465371"/>
                  <a:pt x="777513" y="1459808"/>
                  <a:pt x="798968" y="1453451"/>
                </a:cubicBezTo>
                <a:cubicBezTo>
                  <a:pt x="780691" y="1434379"/>
                  <a:pt x="791817" y="1389877"/>
                  <a:pt x="748110" y="1385904"/>
                </a:cubicBezTo>
                <a:cubicBezTo>
                  <a:pt x="722680" y="1372395"/>
                  <a:pt x="705992" y="1348555"/>
                  <a:pt x="685331" y="1329483"/>
                </a:cubicBezTo>
                <a:cubicBezTo>
                  <a:pt x="682152" y="1327099"/>
                  <a:pt x="677384" y="1323125"/>
                  <a:pt x="677384" y="1320741"/>
                </a:cubicBezTo>
                <a:cubicBezTo>
                  <a:pt x="689304" y="1281008"/>
                  <a:pt x="649571" y="1250810"/>
                  <a:pt x="655928" y="1215845"/>
                </a:cubicBezTo>
                <a:cubicBezTo>
                  <a:pt x="661491" y="1186442"/>
                  <a:pt x="625731" y="1164986"/>
                  <a:pt x="651160" y="1135583"/>
                </a:cubicBezTo>
                <a:cubicBezTo>
                  <a:pt x="627320" y="1125252"/>
                  <a:pt x="610632" y="1114127"/>
                  <a:pt x="615400" y="1086314"/>
                </a:cubicBezTo>
                <a:cubicBezTo>
                  <a:pt x="616194" y="1079956"/>
                  <a:pt x="605070" y="1071215"/>
                  <a:pt x="598712" y="1064063"/>
                </a:cubicBezTo>
                <a:cubicBezTo>
                  <a:pt x="592354" y="1056911"/>
                  <a:pt x="584407" y="1050554"/>
                  <a:pt x="579640" y="1042607"/>
                </a:cubicBezTo>
                <a:cubicBezTo>
                  <a:pt x="557389" y="1006847"/>
                  <a:pt x="545469" y="1002873"/>
                  <a:pt x="506530" y="1013204"/>
                </a:cubicBezTo>
                <a:cubicBezTo>
                  <a:pt x="478717" y="1020356"/>
                  <a:pt x="449314" y="1029097"/>
                  <a:pt x="421500" y="1027508"/>
                </a:cubicBezTo>
                <a:cubicBezTo>
                  <a:pt x="380972" y="1025919"/>
                  <a:pt x="342033" y="1029892"/>
                  <a:pt x="302300" y="1033865"/>
                </a:cubicBezTo>
                <a:cubicBezTo>
                  <a:pt x="279255" y="1036249"/>
                  <a:pt x="253825" y="1033865"/>
                  <a:pt x="233958" y="1024329"/>
                </a:cubicBezTo>
                <a:cubicBezTo>
                  <a:pt x="218859" y="1017177"/>
                  <a:pt x="206939" y="999695"/>
                  <a:pt x="194225" y="986980"/>
                </a:cubicBezTo>
                <a:cubicBezTo>
                  <a:pt x="164028" y="956782"/>
                  <a:pt x="166411" y="955193"/>
                  <a:pt x="126678" y="944862"/>
                </a:cubicBezTo>
                <a:cubicBezTo>
                  <a:pt x="127472" y="940094"/>
                  <a:pt x="129062" y="935326"/>
                  <a:pt x="129857" y="929764"/>
                </a:cubicBezTo>
                <a:cubicBezTo>
                  <a:pt x="134624" y="897182"/>
                  <a:pt x="133830" y="898772"/>
                  <a:pt x="104427" y="878110"/>
                </a:cubicBezTo>
                <a:cubicBezTo>
                  <a:pt x="93302" y="870163"/>
                  <a:pt x="87739" y="855065"/>
                  <a:pt x="78998" y="840761"/>
                </a:cubicBezTo>
                <a:cubicBezTo>
                  <a:pt x="83766" y="835993"/>
                  <a:pt x="90123" y="828841"/>
                  <a:pt x="95686" y="822483"/>
                </a:cubicBezTo>
                <a:cubicBezTo>
                  <a:pt x="50390" y="789107"/>
                  <a:pt x="49595" y="784339"/>
                  <a:pt x="81382" y="746990"/>
                </a:cubicBezTo>
                <a:cubicBezTo>
                  <a:pt x="51184" y="716792"/>
                  <a:pt x="50390" y="715203"/>
                  <a:pt x="74230" y="689773"/>
                </a:cubicBezTo>
                <a:cubicBezTo>
                  <a:pt x="59131" y="680237"/>
                  <a:pt x="44032" y="671496"/>
                  <a:pt x="28933" y="662755"/>
                </a:cubicBezTo>
                <a:cubicBezTo>
                  <a:pt x="29728" y="660371"/>
                  <a:pt x="30523" y="657987"/>
                  <a:pt x="31317" y="655603"/>
                </a:cubicBezTo>
                <a:cubicBezTo>
                  <a:pt x="40059" y="654808"/>
                  <a:pt x="48800" y="654808"/>
                  <a:pt x="61515" y="653219"/>
                </a:cubicBezTo>
                <a:cubicBezTo>
                  <a:pt x="45622" y="642888"/>
                  <a:pt x="32112" y="634147"/>
                  <a:pt x="14630" y="622226"/>
                </a:cubicBezTo>
                <a:cubicBezTo>
                  <a:pt x="28933" y="615074"/>
                  <a:pt x="39264" y="609512"/>
                  <a:pt x="50390" y="603154"/>
                </a:cubicBezTo>
                <a:cubicBezTo>
                  <a:pt x="49595" y="599976"/>
                  <a:pt x="49595" y="596002"/>
                  <a:pt x="48800" y="592029"/>
                </a:cubicBezTo>
                <a:cubicBezTo>
                  <a:pt x="47211" y="586466"/>
                  <a:pt x="42443" y="576136"/>
                  <a:pt x="43237" y="575341"/>
                </a:cubicBezTo>
                <a:cubicBezTo>
                  <a:pt x="59926" y="565805"/>
                  <a:pt x="48006" y="556269"/>
                  <a:pt x="43237" y="547528"/>
                </a:cubicBezTo>
                <a:cubicBezTo>
                  <a:pt x="31317" y="526866"/>
                  <a:pt x="18603" y="506999"/>
                  <a:pt x="33702" y="481570"/>
                </a:cubicBezTo>
                <a:cubicBezTo>
                  <a:pt x="36086" y="477597"/>
                  <a:pt x="36086" y="468061"/>
                  <a:pt x="33702" y="465676"/>
                </a:cubicBezTo>
                <a:cubicBezTo>
                  <a:pt x="6683" y="443426"/>
                  <a:pt x="25755" y="409255"/>
                  <a:pt x="12246" y="384620"/>
                </a:cubicBezTo>
                <a:cubicBezTo>
                  <a:pt x="10656" y="382236"/>
                  <a:pt x="9862" y="379058"/>
                  <a:pt x="10656" y="376673"/>
                </a:cubicBezTo>
                <a:cubicBezTo>
                  <a:pt x="24166" y="335351"/>
                  <a:pt x="17808" y="295617"/>
                  <a:pt x="1120" y="255884"/>
                </a:cubicBezTo>
                <a:cubicBezTo>
                  <a:pt x="-1264" y="250321"/>
                  <a:pt x="326" y="239196"/>
                  <a:pt x="4299" y="236812"/>
                </a:cubicBezTo>
                <a:cubicBezTo>
                  <a:pt x="36880" y="213766"/>
                  <a:pt x="13040" y="192310"/>
                  <a:pt x="4299" y="171649"/>
                </a:cubicBezTo>
                <a:cubicBezTo>
                  <a:pt x="64694" y="178006"/>
                  <a:pt x="125089" y="185158"/>
                  <a:pt x="186278" y="190721"/>
                </a:cubicBezTo>
                <a:cubicBezTo>
                  <a:pt x="195019" y="191515"/>
                  <a:pt x="203761" y="185158"/>
                  <a:pt x="213297" y="184363"/>
                </a:cubicBezTo>
                <a:cubicBezTo>
                  <a:pt x="232369" y="181979"/>
                  <a:pt x="251441" y="178006"/>
                  <a:pt x="269718" y="181185"/>
                </a:cubicBezTo>
                <a:cubicBezTo>
                  <a:pt x="287996" y="184363"/>
                  <a:pt x="300711" y="184363"/>
                  <a:pt x="315810" y="172443"/>
                </a:cubicBezTo>
                <a:cubicBezTo>
                  <a:pt x="333292" y="158934"/>
                  <a:pt x="354749" y="154961"/>
                  <a:pt x="375410" y="163702"/>
                </a:cubicBezTo>
                <a:cubicBezTo>
                  <a:pt x="404812" y="176417"/>
                  <a:pt x="427858" y="174827"/>
                  <a:pt x="456466" y="156550"/>
                </a:cubicBezTo>
                <a:cubicBezTo>
                  <a:pt x="491431" y="134299"/>
                  <a:pt x="532754" y="124763"/>
                  <a:pt x="575666" y="129531"/>
                </a:cubicBezTo>
                <a:cubicBezTo>
                  <a:pt x="585997" y="131121"/>
                  <a:pt x="597123" y="137478"/>
                  <a:pt x="601891" y="119995"/>
                </a:cubicBezTo>
                <a:cubicBezTo>
                  <a:pt x="602685" y="116816"/>
                  <a:pt x="624936" y="116022"/>
                  <a:pt x="635266" y="119995"/>
                </a:cubicBezTo>
                <a:cubicBezTo>
                  <a:pt x="648776" y="124763"/>
                  <a:pt x="656723" y="122379"/>
                  <a:pt x="669438" y="116022"/>
                </a:cubicBezTo>
                <a:cubicBezTo>
                  <a:pt x="691688" y="105691"/>
                  <a:pt x="717118" y="91387"/>
                  <a:pt x="737779" y="123969"/>
                </a:cubicBezTo>
                <a:cubicBezTo>
                  <a:pt x="746520" y="137478"/>
                  <a:pt x="776718" y="130326"/>
                  <a:pt x="793406" y="116022"/>
                </a:cubicBezTo>
                <a:cubicBezTo>
                  <a:pt x="817246" y="95360"/>
                  <a:pt x="840292" y="70726"/>
                  <a:pt x="869694" y="92976"/>
                </a:cubicBezTo>
                <a:cubicBezTo>
                  <a:pt x="888766" y="85030"/>
                  <a:pt x="903071" y="75494"/>
                  <a:pt x="918169" y="73904"/>
                </a:cubicBezTo>
                <a:cubicBezTo>
                  <a:pt x="977769" y="68342"/>
                  <a:pt x="1036575" y="64368"/>
                  <a:pt x="1096175" y="60395"/>
                </a:cubicBezTo>
                <a:cubicBezTo>
                  <a:pt x="1151007" y="56422"/>
                  <a:pt x="1205840" y="52448"/>
                  <a:pt x="1260672" y="50064"/>
                </a:cubicBezTo>
                <a:cubicBezTo>
                  <a:pt x="1279743" y="49270"/>
                  <a:pt x="1298816" y="52448"/>
                  <a:pt x="1318682" y="54038"/>
                </a:cubicBezTo>
                <a:cubicBezTo>
                  <a:pt x="1330603" y="54832"/>
                  <a:pt x="1343317" y="54832"/>
                  <a:pt x="1356033" y="55627"/>
                </a:cubicBezTo>
                <a:cubicBezTo>
                  <a:pt x="1371130" y="56422"/>
                  <a:pt x="1385435" y="55627"/>
                  <a:pt x="1400534" y="56422"/>
                </a:cubicBezTo>
                <a:cubicBezTo>
                  <a:pt x="1434704" y="58011"/>
                  <a:pt x="1469670" y="60395"/>
                  <a:pt x="1503841" y="62779"/>
                </a:cubicBezTo>
                <a:cubicBezTo>
                  <a:pt x="1556289" y="66752"/>
                  <a:pt x="1608737" y="80262"/>
                  <a:pt x="1659596" y="73110"/>
                </a:cubicBezTo>
                <a:cubicBezTo>
                  <a:pt x="1699329" y="67547"/>
                  <a:pt x="1734295" y="83440"/>
                  <a:pt x="1772439" y="78672"/>
                </a:cubicBezTo>
                <a:cubicBezTo>
                  <a:pt x="1817735" y="73110"/>
                  <a:pt x="1865416" y="83440"/>
                  <a:pt x="1911506" y="83440"/>
                </a:cubicBezTo>
                <a:cubicBezTo>
                  <a:pt x="2008456" y="82646"/>
                  <a:pt x="2105406" y="81056"/>
                  <a:pt x="2199177" y="51654"/>
                </a:cubicBezTo>
                <a:cubicBezTo>
                  <a:pt x="2244473" y="38144"/>
                  <a:pt x="2288180" y="17483"/>
                  <a:pt x="2333476" y="10331"/>
                </a:cubicBezTo>
                <a:cubicBezTo>
                  <a:pt x="2390692" y="1589"/>
                  <a:pt x="2449498" y="3179"/>
                  <a:pt x="2513866" y="0"/>
                </a:cubicBezTo>
                <a:close/>
              </a:path>
            </a:pathLst>
          </a:custGeom>
          <a:solidFill>
            <a:schemeClr val="accent2"/>
          </a:solidFill>
          <a:ln w="7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88848F7-BECD-48B0-BACF-35605EA44DD5}"/>
              </a:ext>
            </a:extLst>
          </p:cNvPr>
          <p:cNvGrpSpPr/>
          <p:nvPr/>
        </p:nvGrpSpPr>
        <p:grpSpPr>
          <a:xfrm>
            <a:off x="8877909" y="160430"/>
            <a:ext cx="2718708" cy="2922295"/>
            <a:chOff x="9072463" y="199342"/>
            <a:chExt cx="2718708" cy="29222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DE595C5-5DD0-4C30-9652-250AF4418F61}"/>
                </a:ext>
              </a:extLst>
            </p:cNvPr>
            <p:cNvSpPr/>
            <p:nvPr/>
          </p:nvSpPr>
          <p:spPr>
            <a:xfrm>
              <a:off x="9072463" y="651062"/>
              <a:ext cx="268688" cy="1328332"/>
            </a:xfrm>
            <a:custGeom>
              <a:avLst/>
              <a:gdLst>
                <a:gd name="connsiteX0" fmla="*/ 477202 w 476250"/>
                <a:gd name="connsiteY0" fmla="*/ 2308860 h 2305050"/>
                <a:gd name="connsiteX1" fmla="*/ 0 w 476250"/>
                <a:gd name="connsiteY1" fmla="*/ 2308860 h 2305050"/>
                <a:gd name="connsiteX2" fmla="*/ 0 w 476250"/>
                <a:gd name="connsiteY2" fmla="*/ 0 h 2305050"/>
                <a:gd name="connsiteX3" fmla="*/ 477202 w 476250"/>
                <a:gd name="connsiteY3" fmla="*/ 0 h 2305050"/>
                <a:gd name="connsiteX4" fmla="*/ 477202 w 476250"/>
                <a:gd name="connsiteY4" fmla="*/ 2308860 h 2305050"/>
                <a:gd name="connsiteX5" fmla="*/ 452438 w 476250"/>
                <a:gd name="connsiteY5" fmla="*/ 1071563 h 2305050"/>
                <a:gd name="connsiteX6" fmla="*/ 332422 w 476250"/>
                <a:gd name="connsiteY6" fmla="*/ 1071563 h 2305050"/>
                <a:gd name="connsiteX7" fmla="*/ 332422 w 476250"/>
                <a:gd name="connsiteY7" fmla="*/ 1188720 h 2305050"/>
                <a:gd name="connsiteX8" fmla="*/ 452438 w 476250"/>
                <a:gd name="connsiteY8" fmla="*/ 1188720 h 2305050"/>
                <a:gd name="connsiteX9" fmla="*/ 452438 w 476250"/>
                <a:gd name="connsiteY9" fmla="*/ 1071563 h 2305050"/>
                <a:gd name="connsiteX10" fmla="*/ 298132 w 476250"/>
                <a:gd name="connsiteY10" fmla="*/ 1190625 h 2305050"/>
                <a:gd name="connsiteX11" fmla="*/ 298132 w 476250"/>
                <a:gd name="connsiteY11" fmla="*/ 1070610 h 2305050"/>
                <a:gd name="connsiteX12" fmla="*/ 180975 w 476250"/>
                <a:gd name="connsiteY12" fmla="*/ 1070610 h 2305050"/>
                <a:gd name="connsiteX13" fmla="*/ 180975 w 476250"/>
                <a:gd name="connsiteY13" fmla="*/ 1190625 h 2305050"/>
                <a:gd name="connsiteX14" fmla="*/ 298132 w 476250"/>
                <a:gd name="connsiteY14" fmla="*/ 1190625 h 2305050"/>
                <a:gd name="connsiteX15" fmla="*/ 27622 w 476250"/>
                <a:gd name="connsiteY15" fmla="*/ 1188720 h 2305050"/>
                <a:gd name="connsiteX16" fmla="*/ 146685 w 476250"/>
                <a:gd name="connsiteY16" fmla="*/ 1188720 h 2305050"/>
                <a:gd name="connsiteX17" fmla="*/ 146685 w 476250"/>
                <a:gd name="connsiteY17" fmla="*/ 1070610 h 2305050"/>
                <a:gd name="connsiteX18" fmla="*/ 27622 w 476250"/>
                <a:gd name="connsiteY18" fmla="*/ 1070610 h 2305050"/>
                <a:gd name="connsiteX19" fmla="*/ 27622 w 476250"/>
                <a:gd name="connsiteY19" fmla="*/ 1188720 h 2305050"/>
                <a:gd name="connsiteX20" fmla="*/ 28575 w 476250"/>
                <a:gd name="connsiteY20" fmla="*/ 328613 h 2305050"/>
                <a:gd name="connsiteX21" fmla="*/ 28575 w 476250"/>
                <a:gd name="connsiteY21" fmla="*/ 448627 h 2305050"/>
                <a:gd name="connsiteX22" fmla="*/ 147638 w 476250"/>
                <a:gd name="connsiteY22" fmla="*/ 448627 h 2305050"/>
                <a:gd name="connsiteX23" fmla="*/ 147638 w 476250"/>
                <a:gd name="connsiteY23" fmla="*/ 328613 h 2305050"/>
                <a:gd name="connsiteX24" fmla="*/ 28575 w 476250"/>
                <a:gd name="connsiteY24" fmla="*/ 328613 h 2305050"/>
                <a:gd name="connsiteX25" fmla="*/ 450532 w 476250"/>
                <a:gd name="connsiteY25" fmla="*/ 744855 h 2305050"/>
                <a:gd name="connsiteX26" fmla="*/ 450532 w 476250"/>
                <a:gd name="connsiteY26" fmla="*/ 627697 h 2305050"/>
                <a:gd name="connsiteX27" fmla="*/ 331470 w 476250"/>
                <a:gd name="connsiteY27" fmla="*/ 627697 h 2305050"/>
                <a:gd name="connsiteX28" fmla="*/ 331470 w 476250"/>
                <a:gd name="connsiteY28" fmla="*/ 744855 h 2305050"/>
                <a:gd name="connsiteX29" fmla="*/ 450532 w 476250"/>
                <a:gd name="connsiteY29" fmla="*/ 744855 h 2305050"/>
                <a:gd name="connsiteX30" fmla="*/ 147638 w 476250"/>
                <a:gd name="connsiteY30" fmla="*/ 626745 h 2305050"/>
                <a:gd name="connsiteX31" fmla="*/ 27622 w 476250"/>
                <a:gd name="connsiteY31" fmla="*/ 626745 h 2305050"/>
                <a:gd name="connsiteX32" fmla="*/ 27622 w 476250"/>
                <a:gd name="connsiteY32" fmla="*/ 743902 h 2305050"/>
                <a:gd name="connsiteX33" fmla="*/ 147638 w 476250"/>
                <a:gd name="connsiteY33" fmla="*/ 743902 h 2305050"/>
                <a:gd name="connsiteX34" fmla="*/ 147638 w 476250"/>
                <a:gd name="connsiteY34" fmla="*/ 626745 h 2305050"/>
                <a:gd name="connsiteX35" fmla="*/ 298132 w 476250"/>
                <a:gd name="connsiteY35" fmla="*/ 1337310 h 2305050"/>
                <a:gd name="connsiteX36" fmla="*/ 298132 w 476250"/>
                <a:gd name="connsiteY36" fmla="*/ 1219200 h 2305050"/>
                <a:gd name="connsiteX37" fmla="*/ 180975 w 476250"/>
                <a:gd name="connsiteY37" fmla="*/ 1219200 h 2305050"/>
                <a:gd name="connsiteX38" fmla="*/ 180975 w 476250"/>
                <a:gd name="connsiteY38" fmla="*/ 1337310 h 2305050"/>
                <a:gd name="connsiteX39" fmla="*/ 298132 w 476250"/>
                <a:gd name="connsiteY39" fmla="*/ 1337310 h 2305050"/>
                <a:gd name="connsiteX40" fmla="*/ 180022 w 476250"/>
                <a:gd name="connsiteY40" fmla="*/ 476250 h 2305050"/>
                <a:gd name="connsiteX41" fmla="*/ 180022 w 476250"/>
                <a:gd name="connsiteY41" fmla="*/ 595313 h 2305050"/>
                <a:gd name="connsiteX42" fmla="*/ 299085 w 476250"/>
                <a:gd name="connsiteY42" fmla="*/ 595313 h 2305050"/>
                <a:gd name="connsiteX43" fmla="*/ 299085 w 476250"/>
                <a:gd name="connsiteY43" fmla="*/ 476250 h 2305050"/>
                <a:gd name="connsiteX44" fmla="*/ 180022 w 476250"/>
                <a:gd name="connsiteY44" fmla="*/ 476250 h 2305050"/>
                <a:gd name="connsiteX45" fmla="*/ 452438 w 476250"/>
                <a:gd name="connsiteY45" fmla="*/ 32385 h 2305050"/>
                <a:gd name="connsiteX46" fmla="*/ 330518 w 476250"/>
                <a:gd name="connsiteY46" fmla="*/ 32385 h 2305050"/>
                <a:gd name="connsiteX47" fmla="*/ 330518 w 476250"/>
                <a:gd name="connsiteY47" fmla="*/ 148590 h 2305050"/>
                <a:gd name="connsiteX48" fmla="*/ 452438 w 476250"/>
                <a:gd name="connsiteY48" fmla="*/ 148590 h 2305050"/>
                <a:gd name="connsiteX49" fmla="*/ 452438 w 476250"/>
                <a:gd name="connsiteY49" fmla="*/ 32385 h 2305050"/>
                <a:gd name="connsiteX50" fmla="*/ 300038 w 476250"/>
                <a:gd name="connsiteY50" fmla="*/ 31432 h 2305050"/>
                <a:gd name="connsiteX51" fmla="*/ 180022 w 476250"/>
                <a:gd name="connsiteY51" fmla="*/ 31432 h 2305050"/>
                <a:gd name="connsiteX52" fmla="*/ 180022 w 476250"/>
                <a:gd name="connsiteY52" fmla="*/ 149542 h 2305050"/>
                <a:gd name="connsiteX53" fmla="*/ 300038 w 476250"/>
                <a:gd name="connsiteY53" fmla="*/ 149542 h 2305050"/>
                <a:gd name="connsiteX54" fmla="*/ 300038 w 476250"/>
                <a:gd name="connsiteY54" fmla="*/ 31432 h 2305050"/>
                <a:gd name="connsiteX55" fmla="*/ 300038 w 476250"/>
                <a:gd name="connsiteY55" fmla="*/ 299085 h 2305050"/>
                <a:gd name="connsiteX56" fmla="*/ 300038 w 476250"/>
                <a:gd name="connsiteY56" fmla="*/ 180022 h 2305050"/>
                <a:gd name="connsiteX57" fmla="*/ 179070 w 476250"/>
                <a:gd name="connsiteY57" fmla="*/ 180022 h 2305050"/>
                <a:gd name="connsiteX58" fmla="*/ 179070 w 476250"/>
                <a:gd name="connsiteY58" fmla="*/ 299085 h 2305050"/>
                <a:gd name="connsiteX59" fmla="*/ 300038 w 476250"/>
                <a:gd name="connsiteY59" fmla="*/ 299085 h 2305050"/>
                <a:gd name="connsiteX60" fmla="*/ 147638 w 476250"/>
                <a:gd name="connsiteY60" fmla="*/ 477202 h 2305050"/>
                <a:gd name="connsiteX61" fmla="*/ 26670 w 476250"/>
                <a:gd name="connsiteY61" fmla="*/ 477202 h 2305050"/>
                <a:gd name="connsiteX62" fmla="*/ 26670 w 476250"/>
                <a:gd name="connsiteY62" fmla="*/ 594360 h 2305050"/>
                <a:gd name="connsiteX63" fmla="*/ 147638 w 476250"/>
                <a:gd name="connsiteY63" fmla="*/ 594360 h 2305050"/>
                <a:gd name="connsiteX64" fmla="*/ 147638 w 476250"/>
                <a:gd name="connsiteY64" fmla="*/ 477202 h 2305050"/>
                <a:gd name="connsiteX65" fmla="*/ 450532 w 476250"/>
                <a:gd name="connsiteY65" fmla="*/ 1041082 h 2305050"/>
                <a:gd name="connsiteX66" fmla="*/ 450532 w 476250"/>
                <a:gd name="connsiteY66" fmla="*/ 923925 h 2305050"/>
                <a:gd name="connsiteX67" fmla="*/ 331470 w 476250"/>
                <a:gd name="connsiteY67" fmla="*/ 923925 h 2305050"/>
                <a:gd name="connsiteX68" fmla="*/ 331470 w 476250"/>
                <a:gd name="connsiteY68" fmla="*/ 1041082 h 2305050"/>
                <a:gd name="connsiteX69" fmla="*/ 450532 w 476250"/>
                <a:gd name="connsiteY69" fmla="*/ 1041082 h 2305050"/>
                <a:gd name="connsiteX70" fmla="*/ 332422 w 476250"/>
                <a:gd name="connsiteY70" fmla="*/ 1218248 h 2305050"/>
                <a:gd name="connsiteX71" fmla="*/ 332422 w 476250"/>
                <a:gd name="connsiteY71" fmla="*/ 1336357 h 2305050"/>
                <a:gd name="connsiteX72" fmla="*/ 451485 w 476250"/>
                <a:gd name="connsiteY72" fmla="*/ 1336357 h 2305050"/>
                <a:gd name="connsiteX73" fmla="*/ 451485 w 476250"/>
                <a:gd name="connsiteY73" fmla="*/ 1218248 h 2305050"/>
                <a:gd name="connsiteX74" fmla="*/ 332422 w 476250"/>
                <a:gd name="connsiteY74" fmla="*/ 1218248 h 2305050"/>
                <a:gd name="connsiteX75" fmla="*/ 452438 w 476250"/>
                <a:gd name="connsiteY75" fmla="*/ 447675 h 2305050"/>
                <a:gd name="connsiteX76" fmla="*/ 452438 w 476250"/>
                <a:gd name="connsiteY76" fmla="*/ 329565 h 2305050"/>
                <a:gd name="connsiteX77" fmla="*/ 331470 w 476250"/>
                <a:gd name="connsiteY77" fmla="*/ 329565 h 2305050"/>
                <a:gd name="connsiteX78" fmla="*/ 331470 w 476250"/>
                <a:gd name="connsiteY78" fmla="*/ 447675 h 2305050"/>
                <a:gd name="connsiteX79" fmla="*/ 452438 w 476250"/>
                <a:gd name="connsiteY79" fmla="*/ 447675 h 2305050"/>
                <a:gd name="connsiteX80" fmla="*/ 300038 w 476250"/>
                <a:gd name="connsiteY80" fmla="*/ 448627 h 2305050"/>
                <a:gd name="connsiteX81" fmla="*/ 300038 w 476250"/>
                <a:gd name="connsiteY81" fmla="*/ 328613 h 2305050"/>
                <a:gd name="connsiteX82" fmla="*/ 180022 w 476250"/>
                <a:gd name="connsiteY82" fmla="*/ 328613 h 2305050"/>
                <a:gd name="connsiteX83" fmla="*/ 180022 w 476250"/>
                <a:gd name="connsiteY83" fmla="*/ 448627 h 2305050"/>
                <a:gd name="connsiteX84" fmla="*/ 300038 w 476250"/>
                <a:gd name="connsiteY84" fmla="*/ 448627 h 2305050"/>
                <a:gd name="connsiteX85" fmla="*/ 146685 w 476250"/>
                <a:gd name="connsiteY85" fmla="*/ 299085 h 2305050"/>
                <a:gd name="connsiteX86" fmla="*/ 146685 w 476250"/>
                <a:gd name="connsiteY86" fmla="*/ 181927 h 2305050"/>
                <a:gd name="connsiteX87" fmla="*/ 27622 w 476250"/>
                <a:gd name="connsiteY87" fmla="*/ 181927 h 2305050"/>
                <a:gd name="connsiteX88" fmla="*/ 27622 w 476250"/>
                <a:gd name="connsiteY88" fmla="*/ 299085 h 2305050"/>
                <a:gd name="connsiteX89" fmla="*/ 146685 w 476250"/>
                <a:gd name="connsiteY89" fmla="*/ 299085 h 2305050"/>
                <a:gd name="connsiteX90" fmla="*/ 145732 w 476250"/>
                <a:gd name="connsiteY90" fmla="*/ 889635 h 2305050"/>
                <a:gd name="connsiteX91" fmla="*/ 145732 w 476250"/>
                <a:gd name="connsiteY91" fmla="*/ 772477 h 2305050"/>
                <a:gd name="connsiteX92" fmla="*/ 28575 w 476250"/>
                <a:gd name="connsiteY92" fmla="*/ 772477 h 2305050"/>
                <a:gd name="connsiteX93" fmla="*/ 28575 w 476250"/>
                <a:gd name="connsiteY93" fmla="*/ 889635 h 2305050"/>
                <a:gd name="connsiteX94" fmla="*/ 145732 w 476250"/>
                <a:gd name="connsiteY94" fmla="*/ 889635 h 2305050"/>
                <a:gd name="connsiteX95" fmla="*/ 179070 w 476250"/>
                <a:gd name="connsiteY95" fmla="*/ 889635 h 2305050"/>
                <a:gd name="connsiteX96" fmla="*/ 298132 w 476250"/>
                <a:gd name="connsiteY96" fmla="*/ 889635 h 2305050"/>
                <a:gd name="connsiteX97" fmla="*/ 298132 w 476250"/>
                <a:gd name="connsiteY97" fmla="*/ 772477 h 2305050"/>
                <a:gd name="connsiteX98" fmla="*/ 179070 w 476250"/>
                <a:gd name="connsiteY98" fmla="*/ 772477 h 2305050"/>
                <a:gd name="connsiteX99" fmla="*/ 179070 w 476250"/>
                <a:gd name="connsiteY99" fmla="*/ 889635 h 2305050"/>
                <a:gd name="connsiteX100" fmla="*/ 450532 w 476250"/>
                <a:gd name="connsiteY100" fmla="*/ 890588 h 2305050"/>
                <a:gd name="connsiteX101" fmla="*/ 450532 w 476250"/>
                <a:gd name="connsiteY101" fmla="*/ 771525 h 2305050"/>
                <a:gd name="connsiteX102" fmla="*/ 331470 w 476250"/>
                <a:gd name="connsiteY102" fmla="*/ 771525 h 2305050"/>
                <a:gd name="connsiteX103" fmla="*/ 331470 w 476250"/>
                <a:gd name="connsiteY103" fmla="*/ 890588 h 2305050"/>
                <a:gd name="connsiteX104" fmla="*/ 450532 w 476250"/>
                <a:gd name="connsiteY104" fmla="*/ 890588 h 2305050"/>
                <a:gd name="connsiteX105" fmla="*/ 298132 w 476250"/>
                <a:gd name="connsiteY105" fmla="*/ 1370648 h 2305050"/>
                <a:gd name="connsiteX106" fmla="*/ 180022 w 476250"/>
                <a:gd name="connsiteY106" fmla="*/ 1370648 h 2305050"/>
                <a:gd name="connsiteX107" fmla="*/ 180022 w 476250"/>
                <a:gd name="connsiteY107" fmla="*/ 1486853 h 2305050"/>
                <a:gd name="connsiteX108" fmla="*/ 298132 w 476250"/>
                <a:gd name="connsiteY108" fmla="*/ 1486853 h 2305050"/>
                <a:gd name="connsiteX109" fmla="*/ 298132 w 476250"/>
                <a:gd name="connsiteY109" fmla="*/ 1370648 h 2305050"/>
                <a:gd name="connsiteX110" fmla="*/ 299085 w 476250"/>
                <a:gd name="connsiteY110" fmla="*/ 1632585 h 2305050"/>
                <a:gd name="connsiteX111" fmla="*/ 299085 w 476250"/>
                <a:gd name="connsiteY111" fmla="*/ 1516380 h 2305050"/>
                <a:gd name="connsiteX112" fmla="*/ 179070 w 476250"/>
                <a:gd name="connsiteY112" fmla="*/ 1516380 h 2305050"/>
                <a:gd name="connsiteX113" fmla="*/ 179070 w 476250"/>
                <a:gd name="connsiteY113" fmla="*/ 1632585 h 2305050"/>
                <a:gd name="connsiteX114" fmla="*/ 299085 w 476250"/>
                <a:gd name="connsiteY114" fmla="*/ 1632585 h 2305050"/>
                <a:gd name="connsiteX115" fmla="*/ 146685 w 476250"/>
                <a:gd name="connsiteY115" fmla="*/ 1370648 h 2305050"/>
                <a:gd name="connsiteX116" fmla="*/ 28575 w 476250"/>
                <a:gd name="connsiteY116" fmla="*/ 1370648 h 2305050"/>
                <a:gd name="connsiteX117" fmla="*/ 28575 w 476250"/>
                <a:gd name="connsiteY117" fmla="*/ 1486853 h 2305050"/>
                <a:gd name="connsiteX118" fmla="*/ 146685 w 476250"/>
                <a:gd name="connsiteY118" fmla="*/ 1486853 h 2305050"/>
                <a:gd name="connsiteX119" fmla="*/ 146685 w 476250"/>
                <a:gd name="connsiteY119" fmla="*/ 1370648 h 2305050"/>
                <a:gd name="connsiteX120" fmla="*/ 449580 w 476250"/>
                <a:gd name="connsiteY120" fmla="*/ 1631632 h 2305050"/>
                <a:gd name="connsiteX121" fmla="*/ 449580 w 476250"/>
                <a:gd name="connsiteY121" fmla="*/ 1514475 h 2305050"/>
                <a:gd name="connsiteX122" fmla="*/ 332422 w 476250"/>
                <a:gd name="connsiteY122" fmla="*/ 1514475 h 2305050"/>
                <a:gd name="connsiteX123" fmla="*/ 332422 w 476250"/>
                <a:gd name="connsiteY123" fmla="*/ 1631632 h 2305050"/>
                <a:gd name="connsiteX124" fmla="*/ 449580 w 476250"/>
                <a:gd name="connsiteY124" fmla="*/ 1631632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6250" h="2305050">
                  <a:moveTo>
                    <a:pt x="477202" y="2308860"/>
                  </a:moveTo>
                  <a:cubicBezTo>
                    <a:pt x="316230" y="2308860"/>
                    <a:pt x="160020" y="2308860"/>
                    <a:pt x="0" y="2308860"/>
                  </a:cubicBezTo>
                  <a:cubicBezTo>
                    <a:pt x="0" y="1539240"/>
                    <a:pt x="0" y="771525"/>
                    <a:pt x="0" y="0"/>
                  </a:cubicBezTo>
                  <a:cubicBezTo>
                    <a:pt x="157163" y="0"/>
                    <a:pt x="315277" y="0"/>
                    <a:pt x="477202" y="0"/>
                  </a:cubicBezTo>
                  <a:cubicBezTo>
                    <a:pt x="477202" y="767715"/>
                    <a:pt x="477202" y="1536382"/>
                    <a:pt x="477202" y="2308860"/>
                  </a:cubicBezTo>
                  <a:close/>
                  <a:moveTo>
                    <a:pt x="452438" y="1071563"/>
                  </a:moveTo>
                  <a:cubicBezTo>
                    <a:pt x="412432" y="1071563"/>
                    <a:pt x="372427" y="1071563"/>
                    <a:pt x="332422" y="1071563"/>
                  </a:cubicBezTo>
                  <a:cubicBezTo>
                    <a:pt x="332422" y="1112520"/>
                    <a:pt x="332422" y="1150620"/>
                    <a:pt x="332422" y="1188720"/>
                  </a:cubicBezTo>
                  <a:cubicBezTo>
                    <a:pt x="374332" y="1188720"/>
                    <a:pt x="412432" y="1188720"/>
                    <a:pt x="452438" y="1188720"/>
                  </a:cubicBezTo>
                  <a:cubicBezTo>
                    <a:pt x="452438" y="1147763"/>
                    <a:pt x="452438" y="1111567"/>
                    <a:pt x="452438" y="1071563"/>
                  </a:cubicBezTo>
                  <a:close/>
                  <a:moveTo>
                    <a:pt x="298132" y="1190625"/>
                  </a:moveTo>
                  <a:cubicBezTo>
                    <a:pt x="298132" y="1147763"/>
                    <a:pt x="298132" y="1108710"/>
                    <a:pt x="298132" y="1070610"/>
                  </a:cubicBezTo>
                  <a:cubicBezTo>
                    <a:pt x="256222" y="1070610"/>
                    <a:pt x="218122" y="1070610"/>
                    <a:pt x="180975" y="1070610"/>
                  </a:cubicBezTo>
                  <a:cubicBezTo>
                    <a:pt x="180975" y="1112520"/>
                    <a:pt x="180975" y="1151573"/>
                    <a:pt x="180975" y="1190625"/>
                  </a:cubicBezTo>
                  <a:cubicBezTo>
                    <a:pt x="220980" y="1190625"/>
                    <a:pt x="257175" y="1190625"/>
                    <a:pt x="298132" y="1190625"/>
                  </a:cubicBezTo>
                  <a:close/>
                  <a:moveTo>
                    <a:pt x="27622" y="1188720"/>
                  </a:moveTo>
                  <a:cubicBezTo>
                    <a:pt x="68580" y="1188720"/>
                    <a:pt x="106680" y="1188720"/>
                    <a:pt x="146685" y="1188720"/>
                  </a:cubicBezTo>
                  <a:cubicBezTo>
                    <a:pt x="146685" y="1146810"/>
                    <a:pt x="146685" y="1108710"/>
                    <a:pt x="146685" y="1070610"/>
                  </a:cubicBezTo>
                  <a:cubicBezTo>
                    <a:pt x="104775" y="1070610"/>
                    <a:pt x="66675" y="1070610"/>
                    <a:pt x="27622" y="1070610"/>
                  </a:cubicBezTo>
                  <a:cubicBezTo>
                    <a:pt x="27622" y="1112520"/>
                    <a:pt x="27622" y="1149667"/>
                    <a:pt x="27622" y="1188720"/>
                  </a:cubicBezTo>
                  <a:close/>
                  <a:moveTo>
                    <a:pt x="28575" y="328613"/>
                  </a:moveTo>
                  <a:cubicBezTo>
                    <a:pt x="28575" y="372427"/>
                    <a:pt x="28575" y="410527"/>
                    <a:pt x="28575" y="448627"/>
                  </a:cubicBezTo>
                  <a:cubicBezTo>
                    <a:pt x="70485" y="448627"/>
                    <a:pt x="107632" y="448627"/>
                    <a:pt x="147638" y="448627"/>
                  </a:cubicBezTo>
                  <a:cubicBezTo>
                    <a:pt x="147638" y="407670"/>
                    <a:pt x="147638" y="369570"/>
                    <a:pt x="147638" y="328613"/>
                  </a:cubicBezTo>
                  <a:cubicBezTo>
                    <a:pt x="106680" y="328613"/>
                    <a:pt x="68580" y="328613"/>
                    <a:pt x="28575" y="328613"/>
                  </a:cubicBezTo>
                  <a:close/>
                  <a:moveTo>
                    <a:pt x="450532" y="744855"/>
                  </a:moveTo>
                  <a:cubicBezTo>
                    <a:pt x="450532" y="702945"/>
                    <a:pt x="450532" y="664845"/>
                    <a:pt x="450532" y="627697"/>
                  </a:cubicBezTo>
                  <a:cubicBezTo>
                    <a:pt x="408622" y="627697"/>
                    <a:pt x="369570" y="627697"/>
                    <a:pt x="331470" y="627697"/>
                  </a:cubicBezTo>
                  <a:cubicBezTo>
                    <a:pt x="331470" y="668655"/>
                    <a:pt x="331470" y="705802"/>
                    <a:pt x="331470" y="744855"/>
                  </a:cubicBezTo>
                  <a:cubicBezTo>
                    <a:pt x="371475" y="744855"/>
                    <a:pt x="409575" y="744855"/>
                    <a:pt x="450532" y="744855"/>
                  </a:cubicBezTo>
                  <a:close/>
                  <a:moveTo>
                    <a:pt x="147638" y="626745"/>
                  </a:moveTo>
                  <a:cubicBezTo>
                    <a:pt x="106680" y="626745"/>
                    <a:pt x="67627" y="626745"/>
                    <a:pt x="27622" y="626745"/>
                  </a:cubicBezTo>
                  <a:cubicBezTo>
                    <a:pt x="27622" y="667702"/>
                    <a:pt x="27622" y="706755"/>
                    <a:pt x="27622" y="743902"/>
                  </a:cubicBezTo>
                  <a:cubicBezTo>
                    <a:pt x="69532" y="743902"/>
                    <a:pt x="107632" y="743902"/>
                    <a:pt x="147638" y="743902"/>
                  </a:cubicBezTo>
                  <a:cubicBezTo>
                    <a:pt x="147638" y="702945"/>
                    <a:pt x="147638" y="665797"/>
                    <a:pt x="147638" y="626745"/>
                  </a:cubicBezTo>
                  <a:close/>
                  <a:moveTo>
                    <a:pt x="298132" y="1337310"/>
                  </a:moveTo>
                  <a:cubicBezTo>
                    <a:pt x="298132" y="1295400"/>
                    <a:pt x="298132" y="1257300"/>
                    <a:pt x="298132" y="1219200"/>
                  </a:cubicBezTo>
                  <a:cubicBezTo>
                    <a:pt x="256222" y="1219200"/>
                    <a:pt x="219075" y="1219200"/>
                    <a:pt x="180975" y="1219200"/>
                  </a:cubicBezTo>
                  <a:cubicBezTo>
                    <a:pt x="180975" y="1260157"/>
                    <a:pt x="180975" y="1298257"/>
                    <a:pt x="180975" y="1337310"/>
                  </a:cubicBezTo>
                  <a:cubicBezTo>
                    <a:pt x="220980" y="1337310"/>
                    <a:pt x="257175" y="1337310"/>
                    <a:pt x="298132" y="1337310"/>
                  </a:cubicBezTo>
                  <a:close/>
                  <a:moveTo>
                    <a:pt x="180022" y="476250"/>
                  </a:moveTo>
                  <a:cubicBezTo>
                    <a:pt x="180022" y="518160"/>
                    <a:pt x="180022" y="556260"/>
                    <a:pt x="180022" y="595313"/>
                  </a:cubicBezTo>
                  <a:cubicBezTo>
                    <a:pt x="220980" y="595313"/>
                    <a:pt x="259080" y="595313"/>
                    <a:pt x="299085" y="595313"/>
                  </a:cubicBezTo>
                  <a:cubicBezTo>
                    <a:pt x="299085" y="554355"/>
                    <a:pt x="299085" y="516255"/>
                    <a:pt x="299085" y="476250"/>
                  </a:cubicBezTo>
                  <a:cubicBezTo>
                    <a:pt x="259080" y="476250"/>
                    <a:pt x="220980" y="476250"/>
                    <a:pt x="180022" y="476250"/>
                  </a:cubicBezTo>
                  <a:close/>
                  <a:moveTo>
                    <a:pt x="452438" y="32385"/>
                  </a:moveTo>
                  <a:cubicBezTo>
                    <a:pt x="411480" y="32385"/>
                    <a:pt x="372427" y="32385"/>
                    <a:pt x="330518" y="32385"/>
                  </a:cubicBezTo>
                  <a:cubicBezTo>
                    <a:pt x="330518" y="71438"/>
                    <a:pt x="330518" y="108585"/>
                    <a:pt x="330518" y="148590"/>
                  </a:cubicBezTo>
                  <a:cubicBezTo>
                    <a:pt x="371475" y="148590"/>
                    <a:pt x="411480" y="148590"/>
                    <a:pt x="452438" y="148590"/>
                  </a:cubicBezTo>
                  <a:cubicBezTo>
                    <a:pt x="452438" y="109538"/>
                    <a:pt x="452438" y="73342"/>
                    <a:pt x="452438" y="32385"/>
                  </a:cubicBezTo>
                  <a:close/>
                  <a:moveTo>
                    <a:pt x="300038" y="31432"/>
                  </a:moveTo>
                  <a:cubicBezTo>
                    <a:pt x="257175" y="31432"/>
                    <a:pt x="219075" y="31432"/>
                    <a:pt x="180022" y="31432"/>
                  </a:cubicBezTo>
                  <a:cubicBezTo>
                    <a:pt x="180022" y="72390"/>
                    <a:pt x="180022" y="111442"/>
                    <a:pt x="180022" y="149542"/>
                  </a:cubicBezTo>
                  <a:cubicBezTo>
                    <a:pt x="221932" y="149542"/>
                    <a:pt x="260985" y="149542"/>
                    <a:pt x="300038" y="149542"/>
                  </a:cubicBezTo>
                  <a:cubicBezTo>
                    <a:pt x="300038" y="108585"/>
                    <a:pt x="300038" y="71438"/>
                    <a:pt x="300038" y="31432"/>
                  </a:cubicBezTo>
                  <a:close/>
                  <a:moveTo>
                    <a:pt x="300038" y="299085"/>
                  </a:moveTo>
                  <a:cubicBezTo>
                    <a:pt x="300038" y="257175"/>
                    <a:pt x="300038" y="220027"/>
                    <a:pt x="300038" y="180022"/>
                  </a:cubicBezTo>
                  <a:cubicBezTo>
                    <a:pt x="259080" y="180022"/>
                    <a:pt x="220027" y="180022"/>
                    <a:pt x="179070" y="180022"/>
                  </a:cubicBezTo>
                  <a:cubicBezTo>
                    <a:pt x="179070" y="220027"/>
                    <a:pt x="179070" y="258127"/>
                    <a:pt x="179070" y="299085"/>
                  </a:cubicBezTo>
                  <a:cubicBezTo>
                    <a:pt x="220027" y="299085"/>
                    <a:pt x="258127" y="299085"/>
                    <a:pt x="300038" y="299085"/>
                  </a:cubicBezTo>
                  <a:close/>
                  <a:moveTo>
                    <a:pt x="147638" y="477202"/>
                  </a:moveTo>
                  <a:cubicBezTo>
                    <a:pt x="104775" y="477202"/>
                    <a:pt x="66675" y="477202"/>
                    <a:pt x="26670" y="477202"/>
                  </a:cubicBezTo>
                  <a:cubicBezTo>
                    <a:pt x="26670" y="517207"/>
                    <a:pt x="26670" y="554355"/>
                    <a:pt x="26670" y="594360"/>
                  </a:cubicBezTo>
                  <a:cubicBezTo>
                    <a:pt x="67627" y="594360"/>
                    <a:pt x="106680" y="594360"/>
                    <a:pt x="147638" y="594360"/>
                  </a:cubicBezTo>
                  <a:cubicBezTo>
                    <a:pt x="147638" y="554355"/>
                    <a:pt x="147638" y="517207"/>
                    <a:pt x="147638" y="477202"/>
                  </a:cubicBezTo>
                  <a:close/>
                  <a:moveTo>
                    <a:pt x="450532" y="1041082"/>
                  </a:moveTo>
                  <a:cubicBezTo>
                    <a:pt x="450532" y="1001077"/>
                    <a:pt x="450532" y="962025"/>
                    <a:pt x="450532" y="923925"/>
                  </a:cubicBezTo>
                  <a:cubicBezTo>
                    <a:pt x="408622" y="923925"/>
                    <a:pt x="370522" y="923925"/>
                    <a:pt x="331470" y="923925"/>
                  </a:cubicBezTo>
                  <a:cubicBezTo>
                    <a:pt x="331470" y="964882"/>
                    <a:pt x="331470" y="1002030"/>
                    <a:pt x="331470" y="1041082"/>
                  </a:cubicBezTo>
                  <a:cubicBezTo>
                    <a:pt x="372427" y="1041082"/>
                    <a:pt x="410527" y="1041082"/>
                    <a:pt x="450532" y="1041082"/>
                  </a:cubicBezTo>
                  <a:close/>
                  <a:moveTo>
                    <a:pt x="332422" y="1218248"/>
                  </a:moveTo>
                  <a:cubicBezTo>
                    <a:pt x="332422" y="1258253"/>
                    <a:pt x="332422" y="1296353"/>
                    <a:pt x="332422" y="1336357"/>
                  </a:cubicBezTo>
                  <a:cubicBezTo>
                    <a:pt x="373380" y="1336357"/>
                    <a:pt x="410527" y="1336357"/>
                    <a:pt x="451485" y="1336357"/>
                  </a:cubicBezTo>
                  <a:cubicBezTo>
                    <a:pt x="451485" y="1296353"/>
                    <a:pt x="451485" y="1257300"/>
                    <a:pt x="451485" y="1218248"/>
                  </a:cubicBezTo>
                  <a:cubicBezTo>
                    <a:pt x="409575" y="1218248"/>
                    <a:pt x="372427" y="1218248"/>
                    <a:pt x="332422" y="1218248"/>
                  </a:cubicBezTo>
                  <a:close/>
                  <a:moveTo>
                    <a:pt x="452438" y="447675"/>
                  </a:moveTo>
                  <a:cubicBezTo>
                    <a:pt x="452438" y="406717"/>
                    <a:pt x="452438" y="369570"/>
                    <a:pt x="452438" y="329565"/>
                  </a:cubicBezTo>
                  <a:cubicBezTo>
                    <a:pt x="411480" y="329565"/>
                    <a:pt x="371475" y="329565"/>
                    <a:pt x="331470" y="329565"/>
                  </a:cubicBezTo>
                  <a:cubicBezTo>
                    <a:pt x="331470" y="370522"/>
                    <a:pt x="331470" y="408622"/>
                    <a:pt x="331470" y="447675"/>
                  </a:cubicBezTo>
                  <a:cubicBezTo>
                    <a:pt x="371475" y="447675"/>
                    <a:pt x="409575" y="447675"/>
                    <a:pt x="452438" y="447675"/>
                  </a:cubicBezTo>
                  <a:close/>
                  <a:moveTo>
                    <a:pt x="300038" y="448627"/>
                  </a:moveTo>
                  <a:cubicBezTo>
                    <a:pt x="300038" y="405765"/>
                    <a:pt x="300038" y="368617"/>
                    <a:pt x="300038" y="328613"/>
                  </a:cubicBezTo>
                  <a:cubicBezTo>
                    <a:pt x="258127" y="328613"/>
                    <a:pt x="219075" y="328613"/>
                    <a:pt x="180022" y="328613"/>
                  </a:cubicBezTo>
                  <a:cubicBezTo>
                    <a:pt x="180022" y="370522"/>
                    <a:pt x="180022" y="408622"/>
                    <a:pt x="180022" y="448627"/>
                  </a:cubicBezTo>
                  <a:cubicBezTo>
                    <a:pt x="220980" y="448627"/>
                    <a:pt x="258127" y="448627"/>
                    <a:pt x="300038" y="448627"/>
                  </a:cubicBezTo>
                  <a:close/>
                  <a:moveTo>
                    <a:pt x="146685" y="299085"/>
                  </a:moveTo>
                  <a:cubicBezTo>
                    <a:pt x="146685" y="256222"/>
                    <a:pt x="146685" y="218122"/>
                    <a:pt x="146685" y="181927"/>
                  </a:cubicBezTo>
                  <a:cubicBezTo>
                    <a:pt x="103822" y="181927"/>
                    <a:pt x="65722" y="181927"/>
                    <a:pt x="27622" y="181927"/>
                  </a:cubicBezTo>
                  <a:cubicBezTo>
                    <a:pt x="27622" y="222885"/>
                    <a:pt x="27622" y="260032"/>
                    <a:pt x="27622" y="299085"/>
                  </a:cubicBezTo>
                  <a:cubicBezTo>
                    <a:pt x="67627" y="299085"/>
                    <a:pt x="104775" y="299085"/>
                    <a:pt x="146685" y="299085"/>
                  </a:cubicBezTo>
                  <a:close/>
                  <a:moveTo>
                    <a:pt x="145732" y="889635"/>
                  </a:moveTo>
                  <a:cubicBezTo>
                    <a:pt x="145732" y="848677"/>
                    <a:pt x="145732" y="810577"/>
                    <a:pt x="145732" y="772477"/>
                  </a:cubicBezTo>
                  <a:cubicBezTo>
                    <a:pt x="103822" y="772477"/>
                    <a:pt x="66675" y="772477"/>
                    <a:pt x="28575" y="772477"/>
                  </a:cubicBezTo>
                  <a:cubicBezTo>
                    <a:pt x="28575" y="813435"/>
                    <a:pt x="28575" y="851535"/>
                    <a:pt x="28575" y="889635"/>
                  </a:cubicBezTo>
                  <a:cubicBezTo>
                    <a:pt x="70485" y="889635"/>
                    <a:pt x="107632" y="889635"/>
                    <a:pt x="145732" y="889635"/>
                  </a:cubicBezTo>
                  <a:close/>
                  <a:moveTo>
                    <a:pt x="179070" y="889635"/>
                  </a:moveTo>
                  <a:cubicBezTo>
                    <a:pt x="220027" y="889635"/>
                    <a:pt x="258127" y="889635"/>
                    <a:pt x="298132" y="889635"/>
                  </a:cubicBezTo>
                  <a:cubicBezTo>
                    <a:pt x="298132" y="848677"/>
                    <a:pt x="298132" y="810577"/>
                    <a:pt x="298132" y="772477"/>
                  </a:cubicBezTo>
                  <a:cubicBezTo>
                    <a:pt x="256222" y="772477"/>
                    <a:pt x="219075" y="772477"/>
                    <a:pt x="179070" y="772477"/>
                  </a:cubicBezTo>
                  <a:cubicBezTo>
                    <a:pt x="179070" y="812482"/>
                    <a:pt x="179070" y="849630"/>
                    <a:pt x="179070" y="889635"/>
                  </a:cubicBezTo>
                  <a:close/>
                  <a:moveTo>
                    <a:pt x="450532" y="890588"/>
                  </a:moveTo>
                  <a:cubicBezTo>
                    <a:pt x="450532" y="849630"/>
                    <a:pt x="450532" y="811530"/>
                    <a:pt x="450532" y="771525"/>
                  </a:cubicBezTo>
                  <a:cubicBezTo>
                    <a:pt x="409575" y="771525"/>
                    <a:pt x="372427" y="771525"/>
                    <a:pt x="331470" y="771525"/>
                  </a:cubicBezTo>
                  <a:cubicBezTo>
                    <a:pt x="331470" y="811530"/>
                    <a:pt x="331470" y="850582"/>
                    <a:pt x="331470" y="890588"/>
                  </a:cubicBezTo>
                  <a:cubicBezTo>
                    <a:pt x="372427" y="890588"/>
                    <a:pt x="410527" y="890588"/>
                    <a:pt x="450532" y="890588"/>
                  </a:cubicBezTo>
                  <a:close/>
                  <a:moveTo>
                    <a:pt x="298132" y="1370648"/>
                  </a:moveTo>
                  <a:cubicBezTo>
                    <a:pt x="257175" y="1370648"/>
                    <a:pt x="218122" y="1370648"/>
                    <a:pt x="180022" y="1370648"/>
                  </a:cubicBezTo>
                  <a:cubicBezTo>
                    <a:pt x="180022" y="1410653"/>
                    <a:pt x="180022" y="1447800"/>
                    <a:pt x="180022" y="1486853"/>
                  </a:cubicBezTo>
                  <a:cubicBezTo>
                    <a:pt x="220980" y="1486853"/>
                    <a:pt x="257175" y="1486853"/>
                    <a:pt x="298132" y="1486853"/>
                  </a:cubicBezTo>
                  <a:cubicBezTo>
                    <a:pt x="298132" y="1447800"/>
                    <a:pt x="298132" y="1411605"/>
                    <a:pt x="298132" y="1370648"/>
                  </a:cubicBezTo>
                  <a:close/>
                  <a:moveTo>
                    <a:pt x="299085" y="1632585"/>
                  </a:moveTo>
                  <a:cubicBezTo>
                    <a:pt x="299085" y="1590675"/>
                    <a:pt x="299085" y="1553528"/>
                    <a:pt x="299085" y="1516380"/>
                  </a:cubicBezTo>
                  <a:cubicBezTo>
                    <a:pt x="258127" y="1516380"/>
                    <a:pt x="219075" y="1516380"/>
                    <a:pt x="179070" y="1516380"/>
                  </a:cubicBezTo>
                  <a:cubicBezTo>
                    <a:pt x="179070" y="1557338"/>
                    <a:pt x="179070" y="1594485"/>
                    <a:pt x="179070" y="1632585"/>
                  </a:cubicBezTo>
                  <a:cubicBezTo>
                    <a:pt x="219075" y="1632585"/>
                    <a:pt x="256222" y="1632585"/>
                    <a:pt x="299085" y="1632585"/>
                  </a:cubicBezTo>
                  <a:close/>
                  <a:moveTo>
                    <a:pt x="146685" y="1370648"/>
                  </a:moveTo>
                  <a:cubicBezTo>
                    <a:pt x="104775" y="1370648"/>
                    <a:pt x="65722" y="1370648"/>
                    <a:pt x="28575" y="1370648"/>
                  </a:cubicBezTo>
                  <a:cubicBezTo>
                    <a:pt x="28575" y="1410653"/>
                    <a:pt x="28575" y="1447800"/>
                    <a:pt x="28575" y="1486853"/>
                  </a:cubicBezTo>
                  <a:cubicBezTo>
                    <a:pt x="69532" y="1486853"/>
                    <a:pt x="106680" y="1486853"/>
                    <a:pt x="146685" y="1486853"/>
                  </a:cubicBezTo>
                  <a:cubicBezTo>
                    <a:pt x="146685" y="1447800"/>
                    <a:pt x="146685" y="1410653"/>
                    <a:pt x="146685" y="1370648"/>
                  </a:cubicBezTo>
                  <a:close/>
                  <a:moveTo>
                    <a:pt x="449580" y="1631632"/>
                  </a:moveTo>
                  <a:cubicBezTo>
                    <a:pt x="449580" y="1591628"/>
                    <a:pt x="449580" y="1553528"/>
                    <a:pt x="449580" y="1514475"/>
                  </a:cubicBezTo>
                  <a:cubicBezTo>
                    <a:pt x="409575" y="1514475"/>
                    <a:pt x="372427" y="1514475"/>
                    <a:pt x="332422" y="1514475"/>
                  </a:cubicBezTo>
                  <a:cubicBezTo>
                    <a:pt x="332422" y="1554480"/>
                    <a:pt x="332422" y="1592580"/>
                    <a:pt x="332422" y="1631632"/>
                  </a:cubicBezTo>
                  <a:cubicBezTo>
                    <a:pt x="373380" y="1631632"/>
                    <a:pt x="410527" y="1631632"/>
                    <a:pt x="449580" y="16316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EA66A22-23C9-4058-80A7-5A426B2FF825}"/>
                </a:ext>
              </a:extLst>
            </p:cNvPr>
            <p:cNvGrpSpPr/>
            <p:nvPr/>
          </p:nvGrpSpPr>
          <p:grpSpPr>
            <a:xfrm>
              <a:off x="9072463" y="1948827"/>
              <a:ext cx="2715217" cy="1172810"/>
              <a:chOff x="4271863" y="1736553"/>
              <a:chExt cx="2715217" cy="385471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EA163D-65FA-43DE-B1F1-A95B43235F76}"/>
                  </a:ext>
                </a:extLst>
              </p:cNvPr>
              <p:cNvSpPr/>
              <p:nvPr/>
            </p:nvSpPr>
            <p:spPr>
              <a:xfrm>
                <a:off x="4271863" y="1767771"/>
                <a:ext cx="268686" cy="38234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CD4486B-CDE9-4D42-A0DA-64F0ADD98546}"/>
                  </a:ext>
                </a:extLst>
              </p:cNvPr>
              <p:cNvSpPr/>
              <p:nvPr/>
            </p:nvSpPr>
            <p:spPr>
              <a:xfrm>
                <a:off x="6580033" y="1767771"/>
                <a:ext cx="407047" cy="382349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0CD21B-B551-4D9D-BC00-A556D1385EC4}"/>
                  </a:ext>
                </a:extLst>
              </p:cNvPr>
              <p:cNvSpPr/>
              <p:nvPr/>
            </p:nvSpPr>
            <p:spPr>
              <a:xfrm>
                <a:off x="4600639" y="1736553"/>
                <a:ext cx="445139" cy="38547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95942B-CFFC-439B-ADDA-90E0A9F2BDEF}"/>
                  </a:ext>
                </a:extLst>
              </p:cNvPr>
              <p:cNvSpPr/>
              <p:nvPr/>
            </p:nvSpPr>
            <p:spPr>
              <a:xfrm>
                <a:off x="5100484" y="1767771"/>
                <a:ext cx="335428" cy="382349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C96D2-E1E4-413E-8FA8-78FC8FCC00D5}"/>
                  </a:ext>
                </a:extLst>
              </p:cNvPr>
              <p:cNvSpPr/>
              <p:nvPr/>
            </p:nvSpPr>
            <p:spPr>
              <a:xfrm>
                <a:off x="5497707" y="1736554"/>
                <a:ext cx="596211" cy="385471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D883B-0D70-40FC-8C8F-A74C6D031904}"/>
                  </a:ext>
                </a:extLst>
              </p:cNvPr>
              <p:cNvSpPr/>
              <p:nvPr/>
            </p:nvSpPr>
            <p:spPr>
              <a:xfrm>
                <a:off x="6157673" y="1767770"/>
                <a:ext cx="364513" cy="38234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40D52D4-1C25-453B-811A-61B29B6E8B3C}"/>
                </a:ext>
              </a:extLst>
            </p:cNvPr>
            <p:cNvSpPr/>
            <p:nvPr/>
          </p:nvSpPr>
          <p:spPr>
            <a:xfrm>
              <a:off x="9901084" y="807231"/>
              <a:ext cx="335428" cy="1172810"/>
            </a:xfrm>
            <a:custGeom>
              <a:avLst/>
              <a:gdLst>
                <a:gd name="connsiteX0" fmla="*/ 32734 w 383303"/>
                <a:gd name="connsiteY0" fmla="*/ 816514 h 1016488"/>
                <a:gd name="connsiteX1" fmla="*/ 32734 w 383303"/>
                <a:gd name="connsiteY1" fmla="*/ 870761 h 1016488"/>
                <a:gd name="connsiteX2" fmla="*/ 350568 w 383303"/>
                <a:gd name="connsiteY2" fmla="*/ 870761 h 1016488"/>
                <a:gd name="connsiteX3" fmla="*/ 350568 w 383303"/>
                <a:gd name="connsiteY3" fmla="*/ 816514 h 1016488"/>
                <a:gd name="connsiteX4" fmla="*/ 32734 w 383303"/>
                <a:gd name="connsiteY4" fmla="*/ 730442 h 1016488"/>
                <a:gd name="connsiteX5" fmla="*/ 32734 w 383303"/>
                <a:gd name="connsiteY5" fmla="*/ 784689 h 1016488"/>
                <a:gd name="connsiteX6" fmla="*/ 350568 w 383303"/>
                <a:gd name="connsiteY6" fmla="*/ 784689 h 1016488"/>
                <a:gd name="connsiteX7" fmla="*/ 350568 w 383303"/>
                <a:gd name="connsiteY7" fmla="*/ 730442 h 1016488"/>
                <a:gd name="connsiteX8" fmla="*/ 32734 w 383303"/>
                <a:gd name="connsiteY8" fmla="*/ 647183 h 1016488"/>
                <a:gd name="connsiteX9" fmla="*/ 32734 w 383303"/>
                <a:gd name="connsiteY9" fmla="*/ 701430 h 1016488"/>
                <a:gd name="connsiteX10" fmla="*/ 350568 w 383303"/>
                <a:gd name="connsiteY10" fmla="*/ 701430 h 1016488"/>
                <a:gd name="connsiteX11" fmla="*/ 350568 w 383303"/>
                <a:gd name="connsiteY11" fmla="*/ 647183 h 1016488"/>
                <a:gd name="connsiteX12" fmla="*/ 32734 w 383303"/>
                <a:gd name="connsiteY12" fmla="*/ 561112 h 1016488"/>
                <a:gd name="connsiteX13" fmla="*/ 32734 w 383303"/>
                <a:gd name="connsiteY13" fmla="*/ 615359 h 1016488"/>
                <a:gd name="connsiteX14" fmla="*/ 350568 w 383303"/>
                <a:gd name="connsiteY14" fmla="*/ 615359 h 1016488"/>
                <a:gd name="connsiteX15" fmla="*/ 350568 w 383303"/>
                <a:gd name="connsiteY15" fmla="*/ 561112 h 1016488"/>
                <a:gd name="connsiteX16" fmla="*/ 32734 w 383303"/>
                <a:gd name="connsiteY16" fmla="*/ 475041 h 1016488"/>
                <a:gd name="connsiteX17" fmla="*/ 32734 w 383303"/>
                <a:gd name="connsiteY17" fmla="*/ 529288 h 1016488"/>
                <a:gd name="connsiteX18" fmla="*/ 350568 w 383303"/>
                <a:gd name="connsiteY18" fmla="*/ 529288 h 1016488"/>
                <a:gd name="connsiteX19" fmla="*/ 350568 w 383303"/>
                <a:gd name="connsiteY19" fmla="*/ 475041 h 1016488"/>
                <a:gd name="connsiteX20" fmla="*/ 32734 w 383303"/>
                <a:gd name="connsiteY20" fmla="*/ 388970 h 1016488"/>
                <a:gd name="connsiteX21" fmla="*/ 32734 w 383303"/>
                <a:gd name="connsiteY21" fmla="*/ 443217 h 1016488"/>
                <a:gd name="connsiteX22" fmla="*/ 350568 w 383303"/>
                <a:gd name="connsiteY22" fmla="*/ 443217 h 1016488"/>
                <a:gd name="connsiteX23" fmla="*/ 350568 w 383303"/>
                <a:gd name="connsiteY23" fmla="*/ 388970 h 1016488"/>
                <a:gd name="connsiteX24" fmla="*/ 32734 w 383303"/>
                <a:gd name="connsiteY24" fmla="*/ 302899 h 1016488"/>
                <a:gd name="connsiteX25" fmla="*/ 32734 w 383303"/>
                <a:gd name="connsiteY25" fmla="*/ 357146 h 1016488"/>
                <a:gd name="connsiteX26" fmla="*/ 350568 w 383303"/>
                <a:gd name="connsiteY26" fmla="*/ 357146 h 1016488"/>
                <a:gd name="connsiteX27" fmla="*/ 350568 w 383303"/>
                <a:gd name="connsiteY27" fmla="*/ 302899 h 1016488"/>
                <a:gd name="connsiteX28" fmla="*/ 32734 w 383303"/>
                <a:gd name="connsiteY28" fmla="*/ 216827 h 1016488"/>
                <a:gd name="connsiteX29" fmla="*/ 32734 w 383303"/>
                <a:gd name="connsiteY29" fmla="*/ 271074 h 1016488"/>
                <a:gd name="connsiteX30" fmla="*/ 350568 w 383303"/>
                <a:gd name="connsiteY30" fmla="*/ 271074 h 1016488"/>
                <a:gd name="connsiteX31" fmla="*/ 350568 w 383303"/>
                <a:gd name="connsiteY31" fmla="*/ 216827 h 1016488"/>
                <a:gd name="connsiteX32" fmla="*/ 32734 w 383303"/>
                <a:gd name="connsiteY32" fmla="*/ 130756 h 1016488"/>
                <a:gd name="connsiteX33" fmla="*/ 32734 w 383303"/>
                <a:gd name="connsiteY33" fmla="*/ 185003 h 1016488"/>
                <a:gd name="connsiteX34" fmla="*/ 350568 w 383303"/>
                <a:gd name="connsiteY34" fmla="*/ 185003 h 1016488"/>
                <a:gd name="connsiteX35" fmla="*/ 350568 w 383303"/>
                <a:gd name="connsiteY35" fmla="*/ 130756 h 1016488"/>
                <a:gd name="connsiteX36" fmla="*/ 34304 w 383303"/>
                <a:gd name="connsiteY36" fmla="*/ 0 h 1016488"/>
                <a:gd name="connsiteX37" fmla="*/ 67037 w 383303"/>
                <a:gd name="connsiteY37" fmla="*/ 0 h 1016488"/>
                <a:gd name="connsiteX38" fmla="*/ 67037 w 383303"/>
                <a:gd name="connsiteY38" fmla="*/ 58146 h 1016488"/>
                <a:gd name="connsiteX39" fmla="*/ 383303 w 383303"/>
                <a:gd name="connsiteY39" fmla="*/ 58146 h 1016488"/>
                <a:gd name="connsiteX40" fmla="*/ 383303 w 383303"/>
                <a:gd name="connsiteY40" fmla="*/ 1016488 h 1016488"/>
                <a:gd name="connsiteX41" fmla="*/ 0 w 383303"/>
                <a:gd name="connsiteY41" fmla="*/ 1016488 h 1016488"/>
                <a:gd name="connsiteX42" fmla="*/ 0 w 383303"/>
                <a:gd name="connsiteY42" fmla="*/ 58146 h 1016488"/>
                <a:gd name="connsiteX43" fmla="*/ 34304 w 383303"/>
                <a:gd name="connsiteY43" fmla="*/ 58146 h 10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303" h="1016488">
                  <a:moveTo>
                    <a:pt x="32734" y="816514"/>
                  </a:moveTo>
                  <a:lnTo>
                    <a:pt x="32734" y="870761"/>
                  </a:lnTo>
                  <a:lnTo>
                    <a:pt x="350568" y="870761"/>
                  </a:lnTo>
                  <a:lnTo>
                    <a:pt x="350568" y="816514"/>
                  </a:lnTo>
                  <a:close/>
                  <a:moveTo>
                    <a:pt x="32734" y="730442"/>
                  </a:moveTo>
                  <a:lnTo>
                    <a:pt x="32734" y="784689"/>
                  </a:lnTo>
                  <a:lnTo>
                    <a:pt x="350568" y="784689"/>
                  </a:lnTo>
                  <a:lnTo>
                    <a:pt x="350568" y="730442"/>
                  </a:lnTo>
                  <a:close/>
                  <a:moveTo>
                    <a:pt x="32734" y="647183"/>
                  </a:moveTo>
                  <a:lnTo>
                    <a:pt x="32734" y="701430"/>
                  </a:lnTo>
                  <a:lnTo>
                    <a:pt x="350568" y="701430"/>
                  </a:lnTo>
                  <a:lnTo>
                    <a:pt x="350568" y="647183"/>
                  </a:lnTo>
                  <a:close/>
                  <a:moveTo>
                    <a:pt x="32734" y="561112"/>
                  </a:moveTo>
                  <a:lnTo>
                    <a:pt x="32734" y="615359"/>
                  </a:lnTo>
                  <a:lnTo>
                    <a:pt x="350568" y="615359"/>
                  </a:lnTo>
                  <a:lnTo>
                    <a:pt x="350568" y="561112"/>
                  </a:lnTo>
                  <a:close/>
                  <a:moveTo>
                    <a:pt x="32734" y="475041"/>
                  </a:moveTo>
                  <a:lnTo>
                    <a:pt x="32734" y="529288"/>
                  </a:lnTo>
                  <a:lnTo>
                    <a:pt x="350568" y="529288"/>
                  </a:lnTo>
                  <a:lnTo>
                    <a:pt x="350568" y="475041"/>
                  </a:lnTo>
                  <a:close/>
                  <a:moveTo>
                    <a:pt x="32734" y="388970"/>
                  </a:moveTo>
                  <a:lnTo>
                    <a:pt x="32734" y="443217"/>
                  </a:lnTo>
                  <a:lnTo>
                    <a:pt x="350568" y="443217"/>
                  </a:lnTo>
                  <a:lnTo>
                    <a:pt x="350568" y="388970"/>
                  </a:lnTo>
                  <a:close/>
                  <a:moveTo>
                    <a:pt x="32734" y="302899"/>
                  </a:moveTo>
                  <a:lnTo>
                    <a:pt x="32734" y="357146"/>
                  </a:lnTo>
                  <a:lnTo>
                    <a:pt x="350568" y="357146"/>
                  </a:lnTo>
                  <a:lnTo>
                    <a:pt x="350568" y="302899"/>
                  </a:lnTo>
                  <a:close/>
                  <a:moveTo>
                    <a:pt x="32734" y="216827"/>
                  </a:moveTo>
                  <a:lnTo>
                    <a:pt x="32734" y="271074"/>
                  </a:lnTo>
                  <a:lnTo>
                    <a:pt x="350568" y="271074"/>
                  </a:lnTo>
                  <a:lnTo>
                    <a:pt x="350568" y="216827"/>
                  </a:lnTo>
                  <a:close/>
                  <a:moveTo>
                    <a:pt x="32734" y="130756"/>
                  </a:moveTo>
                  <a:lnTo>
                    <a:pt x="32734" y="185003"/>
                  </a:lnTo>
                  <a:lnTo>
                    <a:pt x="350568" y="185003"/>
                  </a:lnTo>
                  <a:lnTo>
                    <a:pt x="350568" y="130756"/>
                  </a:lnTo>
                  <a:close/>
                  <a:moveTo>
                    <a:pt x="34304" y="0"/>
                  </a:moveTo>
                  <a:lnTo>
                    <a:pt x="67037" y="0"/>
                  </a:lnTo>
                  <a:lnTo>
                    <a:pt x="67037" y="58146"/>
                  </a:lnTo>
                  <a:lnTo>
                    <a:pt x="383303" y="58146"/>
                  </a:lnTo>
                  <a:lnTo>
                    <a:pt x="383303" y="1016488"/>
                  </a:lnTo>
                  <a:lnTo>
                    <a:pt x="0" y="1016488"/>
                  </a:lnTo>
                  <a:lnTo>
                    <a:pt x="0" y="58146"/>
                  </a:lnTo>
                  <a:lnTo>
                    <a:pt x="34304" y="5814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BB86EF0-32A4-4C10-B0AC-E888F16297CE}"/>
                </a:ext>
              </a:extLst>
            </p:cNvPr>
            <p:cNvSpPr/>
            <p:nvPr/>
          </p:nvSpPr>
          <p:spPr>
            <a:xfrm>
              <a:off x="10301975" y="807231"/>
              <a:ext cx="596212" cy="1141594"/>
            </a:xfrm>
            <a:custGeom>
              <a:avLst/>
              <a:gdLst>
                <a:gd name="connsiteX0" fmla="*/ 370194 w 516744"/>
                <a:gd name="connsiteY0" fmla="*/ 722995 h 989433"/>
                <a:gd name="connsiteX1" fmla="*/ 370194 w 516744"/>
                <a:gd name="connsiteY1" fmla="*/ 783582 h 989433"/>
                <a:gd name="connsiteX2" fmla="*/ 473997 w 516744"/>
                <a:gd name="connsiteY2" fmla="*/ 783582 h 989433"/>
                <a:gd name="connsiteX3" fmla="*/ 473997 w 516744"/>
                <a:gd name="connsiteY3" fmla="*/ 722995 h 989433"/>
                <a:gd name="connsiteX4" fmla="*/ 209464 w 516744"/>
                <a:gd name="connsiteY4" fmla="*/ 722995 h 989433"/>
                <a:gd name="connsiteX5" fmla="*/ 209464 w 516744"/>
                <a:gd name="connsiteY5" fmla="*/ 783582 h 989433"/>
                <a:gd name="connsiteX6" fmla="*/ 313268 w 516744"/>
                <a:gd name="connsiteY6" fmla="*/ 783582 h 989433"/>
                <a:gd name="connsiteX7" fmla="*/ 313268 w 516744"/>
                <a:gd name="connsiteY7" fmla="*/ 722995 h 989433"/>
                <a:gd name="connsiteX8" fmla="*/ 48735 w 516744"/>
                <a:gd name="connsiteY8" fmla="*/ 722995 h 989433"/>
                <a:gd name="connsiteX9" fmla="*/ 48735 w 516744"/>
                <a:gd name="connsiteY9" fmla="*/ 783582 h 989433"/>
                <a:gd name="connsiteX10" fmla="*/ 152539 w 516744"/>
                <a:gd name="connsiteY10" fmla="*/ 783582 h 989433"/>
                <a:gd name="connsiteX11" fmla="*/ 152539 w 516744"/>
                <a:gd name="connsiteY11" fmla="*/ 722995 h 989433"/>
                <a:gd name="connsiteX12" fmla="*/ 370194 w 516744"/>
                <a:gd name="connsiteY12" fmla="*/ 626865 h 989433"/>
                <a:gd name="connsiteX13" fmla="*/ 370194 w 516744"/>
                <a:gd name="connsiteY13" fmla="*/ 687452 h 989433"/>
                <a:gd name="connsiteX14" fmla="*/ 473997 w 516744"/>
                <a:gd name="connsiteY14" fmla="*/ 687452 h 989433"/>
                <a:gd name="connsiteX15" fmla="*/ 473997 w 516744"/>
                <a:gd name="connsiteY15" fmla="*/ 626865 h 989433"/>
                <a:gd name="connsiteX16" fmla="*/ 48735 w 516744"/>
                <a:gd name="connsiteY16" fmla="*/ 626865 h 989433"/>
                <a:gd name="connsiteX17" fmla="*/ 48735 w 516744"/>
                <a:gd name="connsiteY17" fmla="*/ 687452 h 989433"/>
                <a:gd name="connsiteX18" fmla="*/ 152539 w 516744"/>
                <a:gd name="connsiteY18" fmla="*/ 687452 h 989433"/>
                <a:gd name="connsiteX19" fmla="*/ 152539 w 516744"/>
                <a:gd name="connsiteY19" fmla="*/ 626865 h 989433"/>
                <a:gd name="connsiteX20" fmla="*/ 370194 w 516744"/>
                <a:gd name="connsiteY20" fmla="*/ 530735 h 989433"/>
                <a:gd name="connsiteX21" fmla="*/ 370194 w 516744"/>
                <a:gd name="connsiteY21" fmla="*/ 591322 h 989433"/>
                <a:gd name="connsiteX22" fmla="*/ 473997 w 516744"/>
                <a:gd name="connsiteY22" fmla="*/ 591322 h 989433"/>
                <a:gd name="connsiteX23" fmla="*/ 473997 w 516744"/>
                <a:gd name="connsiteY23" fmla="*/ 530735 h 989433"/>
                <a:gd name="connsiteX24" fmla="*/ 209464 w 516744"/>
                <a:gd name="connsiteY24" fmla="*/ 530735 h 989433"/>
                <a:gd name="connsiteX25" fmla="*/ 209464 w 516744"/>
                <a:gd name="connsiteY25" fmla="*/ 591322 h 989433"/>
                <a:gd name="connsiteX26" fmla="*/ 313268 w 516744"/>
                <a:gd name="connsiteY26" fmla="*/ 591322 h 989433"/>
                <a:gd name="connsiteX27" fmla="*/ 313268 w 516744"/>
                <a:gd name="connsiteY27" fmla="*/ 530735 h 989433"/>
                <a:gd name="connsiteX28" fmla="*/ 370194 w 516744"/>
                <a:gd name="connsiteY28" fmla="*/ 434605 h 989433"/>
                <a:gd name="connsiteX29" fmla="*/ 370194 w 516744"/>
                <a:gd name="connsiteY29" fmla="*/ 495191 h 989433"/>
                <a:gd name="connsiteX30" fmla="*/ 473997 w 516744"/>
                <a:gd name="connsiteY30" fmla="*/ 495191 h 989433"/>
                <a:gd name="connsiteX31" fmla="*/ 473997 w 516744"/>
                <a:gd name="connsiteY31" fmla="*/ 434605 h 989433"/>
                <a:gd name="connsiteX32" fmla="*/ 209464 w 516744"/>
                <a:gd name="connsiteY32" fmla="*/ 434605 h 989433"/>
                <a:gd name="connsiteX33" fmla="*/ 209464 w 516744"/>
                <a:gd name="connsiteY33" fmla="*/ 495191 h 989433"/>
                <a:gd name="connsiteX34" fmla="*/ 313268 w 516744"/>
                <a:gd name="connsiteY34" fmla="*/ 495191 h 989433"/>
                <a:gd name="connsiteX35" fmla="*/ 313268 w 516744"/>
                <a:gd name="connsiteY35" fmla="*/ 434605 h 989433"/>
                <a:gd name="connsiteX36" fmla="*/ 48735 w 516744"/>
                <a:gd name="connsiteY36" fmla="*/ 434605 h 989433"/>
                <a:gd name="connsiteX37" fmla="*/ 48735 w 516744"/>
                <a:gd name="connsiteY37" fmla="*/ 495191 h 989433"/>
                <a:gd name="connsiteX38" fmla="*/ 152539 w 516744"/>
                <a:gd name="connsiteY38" fmla="*/ 495191 h 989433"/>
                <a:gd name="connsiteX39" fmla="*/ 152539 w 516744"/>
                <a:gd name="connsiteY39" fmla="*/ 434605 h 989433"/>
                <a:gd name="connsiteX40" fmla="*/ 209464 w 516744"/>
                <a:gd name="connsiteY40" fmla="*/ 338474 h 989433"/>
                <a:gd name="connsiteX41" fmla="*/ 209464 w 516744"/>
                <a:gd name="connsiteY41" fmla="*/ 399061 h 989433"/>
                <a:gd name="connsiteX42" fmla="*/ 313268 w 516744"/>
                <a:gd name="connsiteY42" fmla="*/ 399061 h 989433"/>
                <a:gd name="connsiteX43" fmla="*/ 313268 w 516744"/>
                <a:gd name="connsiteY43" fmla="*/ 338474 h 989433"/>
                <a:gd name="connsiteX44" fmla="*/ 48735 w 516744"/>
                <a:gd name="connsiteY44" fmla="*/ 338474 h 989433"/>
                <a:gd name="connsiteX45" fmla="*/ 48735 w 516744"/>
                <a:gd name="connsiteY45" fmla="*/ 399061 h 989433"/>
                <a:gd name="connsiteX46" fmla="*/ 152539 w 516744"/>
                <a:gd name="connsiteY46" fmla="*/ 399061 h 989433"/>
                <a:gd name="connsiteX47" fmla="*/ 152539 w 516744"/>
                <a:gd name="connsiteY47" fmla="*/ 338474 h 989433"/>
                <a:gd name="connsiteX48" fmla="*/ 370194 w 516744"/>
                <a:gd name="connsiteY48" fmla="*/ 242344 h 989433"/>
                <a:gd name="connsiteX49" fmla="*/ 370194 w 516744"/>
                <a:gd name="connsiteY49" fmla="*/ 302931 h 989433"/>
                <a:gd name="connsiteX50" fmla="*/ 473997 w 516744"/>
                <a:gd name="connsiteY50" fmla="*/ 302931 h 989433"/>
                <a:gd name="connsiteX51" fmla="*/ 473997 w 516744"/>
                <a:gd name="connsiteY51" fmla="*/ 242344 h 989433"/>
                <a:gd name="connsiteX52" fmla="*/ 209464 w 516744"/>
                <a:gd name="connsiteY52" fmla="*/ 242344 h 989433"/>
                <a:gd name="connsiteX53" fmla="*/ 209464 w 516744"/>
                <a:gd name="connsiteY53" fmla="*/ 302931 h 989433"/>
                <a:gd name="connsiteX54" fmla="*/ 313268 w 516744"/>
                <a:gd name="connsiteY54" fmla="*/ 302931 h 989433"/>
                <a:gd name="connsiteX55" fmla="*/ 313268 w 516744"/>
                <a:gd name="connsiteY55" fmla="*/ 242344 h 989433"/>
                <a:gd name="connsiteX56" fmla="*/ 48735 w 516744"/>
                <a:gd name="connsiteY56" fmla="*/ 242344 h 989433"/>
                <a:gd name="connsiteX57" fmla="*/ 48735 w 516744"/>
                <a:gd name="connsiteY57" fmla="*/ 302931 h 989433"/>
                <a:gd name="connsiteX58" fmla="*/ 152539 w 516744"/>
                <a:gd name="connsiteY58" fmla="*/ 302931 h 989433"/>
                <a:gd name="connsiteX59" fmla="*/ 152539 w 516744"/>
                <a:gd name="connsiteY59" fmla="*/ 242344 h 989433"/>
                <a:gd name="connsiteX60" fmla="*/ 370194 w 516744"/>
                <a:gd name="connsiteY60" fmla="*/ 146214 h 989433"/>
                <a:gd name="connsiteX61" fmla="*/ 370194 w 516744"/>
                <a:gd name="connsiteY61" fmla="*/ 206801 h 989433"/>
                <a:gd name="connsiteX62" fmla="*/ 473997 w 516744"/>
                <a:gd name="connsiteY62" fmla="*/ 206801 h 989433"/>
                <a:gd name="connsiteX63" fmla="*/ 473997 w 516744"/>
                <a:gd name="connsiteY63" fmla="*/ 146214 h 989433"/>
                <a:gd name="connsiteX64" fmla="*/ 48735 w 516744"/>
                <a:gd name="connsiteY64" fmla="*/ 146214 h 989433"/>
                <a:gd name="connsiteX65" fmla="*/ 48735 w 516744"/>
                <a:gd name="connsiteY65" fmla="*/ 206801 h 989433"/>
                <a:gd name="connsiteX66" fmla="*/ 152539 w 516744"/>
                <a:gd name="connsiteY66" fmla="*/ 206801 h 989433"/>
                <a:gd name="connsiteX67" fmla="*/ 152539 w 516744"/>
                <a:gd name="connsiteY67" fmla="*/ 146214 h 989433"/>
                <a:gd name="connsiteX68" fmla="*/ 370194 w 516744"/>
                <a:gd name="connsiteY68" fmla="*/ 50084 h 989433"/>
                <a:gd name="connsiteX69" fmla="*/ 370194 w 516744"/>
                <a:gd name="connsiteY69" fmla="*/ 110671 h 989433"/>
                <a:gd name="connsiteX70" fmla="*/ 473997 w 516744"/>
                <a:gd name="connsiteY70" fmla="*/ 110671 h 989433"/>
                <a:gd name="connsiteX71" fmla="*/ 473997 w 516744"/>
                <a:gd name="connsiteY71" fmla="*/ 50084 h 989433"/>
                <a:gd name="connsiteX72" fmla="*/ 209464 w 516744"/>
                <a:gd name="connsiteY72" fmla="*/ 50084 h 989433"/>
                <a:gd name="connsiteX73" fmla="*/ 209464 w 516744"/>
                <a:gd name="connsiteY73" fmla="*/ 110671 h 989433"/>
                <a:gd name="connsiteX74" fmla="*/ 313268 w 516744"/>
                <a:gd name="connsiteY74" fmla="*/ 110671 h 989433"/>
                <a:gd name="connsiteX75" fmla="*/ 313268 w 516744"/>
                <a:gd name="connsiteY75" fmla="*/ 50084 h 989433"/>
                <a:gd name="connsiteX76" fmla="*/ 48735 w 516744"/>
                <a:gd name="connsiteY76" fmla="*/ 50084 h 989433"/>
                <a:gd name="connsiteX77" fmla="*/ 48735 w 516744"/>
                <a:gd name="connsiteY77" fmla="*/ 110671 h 989433"/>
                <a:gd name="connsiteX78" fmla="*/ 152539 w 516744"/>
                <a:gd name="connsiteY78" fmla="*/ 110671 h 989433"/>
                <a:gd name="connsiteX79" fmla="*/ 152539 w 516744"/>
                <a:gd name="connsiteY79" fmla="*/ 50084 h 989433"/>
                <a:gd name="connsiteX80" fmla="*/ 0 w 516744"/>
                <a:gd name="connsiteY80" fmla="*/ 0 h 989433"/>
                <a:gd name="connsiteX81" fmla="*/ 516744 w 516744"/>
                <a:gd name="connsiteY81" fmla="*/ 0 h 989433"/>
                <a:gd name="connsiteX82" fmla="*/ 516744 w 516744"/>
                <a:gd name="connsiteY82" fmla="*/ 989433 h 989433"/>
                <a:gd name="connsiteX83" fmla="*/ 0 w 516744"/>
                <a:gd name="connsiteY83" fmla="*/ 989433 h 98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16744" h="989433">
                  <a:moveTo>
                    <a:pt x="370194" y="722995"/>
                  </a:moveTo>
                  <a:lnTo>
                    <a:pt x="370194" y="783582"/>
                  </a:lnTo>
                  <a:lnTo>
                    <a:pt x="473997" y="783582"/>
                  </a:lnTo>
                  <a:lnTo>
                    <a:pt x="473997" y="722995"/>
                  </a:lnTo>
                  <a:close/>
                  <a:moveTo>
                    <a:pt x="209464" y="722995"/>
                  </a:moveTo>
                  <a:lnTo>
                    <a:pt x="209464" y="783582"/>
                  </a:lnTo>
                  <a:lnTo>
                    <a:pt x="313268" y="783582"/>
                  </a:lnTo>
                  <a:lnTo>
                    <a:pt x="313268" y="722995"/>
                  </a:lnTo>
                  <a:close/>
                  <a:moveTo>
                    <a:pt x="48735" y="722995"/>
                  </a:moveTo>
                  <a:lnTo>
                    <a:pt x="48735" y="783582"/>
                  </a:lnTo>
                  <a:lnTo>
                    <a:pt x="152539" y="783582"/>
                  </a:lnTo>
                  <a:lnTo>
                    <a:pt x="152539" y="722995"/>
                  </a:lnTo>
                  <a:close/>
                  <a:moveTo>
                    <a:pt x="370194" y="626865"/>
                  </a:moveTo>
                  <a:lnTo>
                    <a:pt x="370194" y="687452"/>
                  </a:lnTo>
                  <a:lnTo>
                    <a:pt x="473997" y="687452"/>
                  </a:lnTo>
                  <a:lnTo>
                    <a:pt x="473997" y="626865"/>
                  </a:lnTo>
                  <a:close/>
                  <a:moveTo>
                    <a:pt x="48735" y="626865"/>
                  </a:moveTo>
                  <a:lnTo>
                    <a:pt x="48735" y="687452"/>
                  </a:lnTo>
                  <a:lnTo>
                    <a:pt x="152539" y="687452"/>
                  </a:lnTo>
                  <a:lnTo>
                    <a:pt x="152539" y="626865"/>
                  </a:lnTo>
                  <a:close/>
                  <a:moveTo>
                    <a:pt x="370194" y="530735"/>
                  </a:moveTo>
                  <a:lnTo>
                    <a:pt x="370194" y="591322"/>
                  </a:lnTo>
                  <a:lnTo>
                    <a:pt x="473997" y="591322"/>
                  </a:lnTo>
                  <a:lnTo>
                    <a:pt x="473997" y="530735"/>
                  </a:lnTo>
                  <a:close/>
                  <a:moveTo>
                    <a:pt x="209464" y="530735"/>
                  </a:moveTo>
                  <a:lnTo>
                    <a:pt x="209464" y="591322"/>
                  </a:lnTo>
                  <a:lnTo>
                    <a:pt x="313268" y="591322"/>
                  </a:lnTo>
                  <a:lnTo>
                    <a:pt x="313268" y="530735"/>
                  </a:lnTo>
                  <a:close/>
                  <a:moveTo>
                    <a:pt x="370194" y="434605"/>
                  </a:moveTo>
                  <a:lnTo>
                    <a:pt x="370194" y="495191"/>
                  </a:lnTo>
                  <a:lnTo>
                    <a:pt x="473997" y="495191"/>
                  </a:lnTo>
                  <a:lnTo>
                    <a:pt x="473997" y="434605"/>
                  </a:lnTo>
                  <a:close/>
                  <a:moveTo>
                    <a:pt x="209464" y="434605"/>
                  </a:moveTo>
                  <a:lnTo>
                    <a:pt x="209464" y="495191"/>
                  </a:lnTo>
                  <a:lnTo>
                    <a:pt x="313268" y="495191"/>
                  </a:lnTo>
                  <a:lnTo>
                    <a:pt x="313268" y="434605"/>
                  </a:lnTo>
                  <a:close/>
                  <a:moveTo>
                    <a:pt x="48735" y="434605"/>
                  </a:moveTo>
                  <a:lnTo>
                    <a:pt x="48735" y="495191"/>
                  </a:lnTo>
                  <a:lnTo>
                    <a:pt x="152539" y="495191"/>
                  </a:lnTo>
                  <a:lnTo>
                    <a:pt x="152539" y="434605"/>
                  </a:lnTo>
                  <a:close/>
                  <a:moveTo>
                    <a:pt x="209464" y="338474"/>
                  </a:moveTo>
                  <a:lnTo>
                    <a:pt x="209464" y="399061"/>
                  </a:lnTo>
                  <a:lnTo>
                    <a:pt x="313268" y="399061"/>
                  </a:lnTo>
                  <a:lnTo>
                    <a:pt x="313268" y="338474"/>
                  </a:lnTo>
                  <a:close/>
                  <a:moveTo>
                    <a:pt x="48735" y="338474"/>
                  </a:moveTo>
                  <a:lnTo>
                    <a:pt x="48735" y="399061"/>
                  </a:lnTo>
                  <a:lnTo>
                    <a:pt x="152539" y="399061"/>
                  </a:lnTo>
                  <a:lnTo>
                    <a:pt x="152539" y="338474"/>
                  </a:lnTo>
                  <a:close/>
                  <a:moveTo>
                    <a:pt x="370194" y="242344"/>
                  </a:moveTo>
                  <a:lnTo>
                    <a:pt x="370194" y="302931"/>
                  </a:lnTo>
                  <a:lnTo>
                    <a:pt x="473997" y="302931"/>
                  </a:lnTo>
                  <a:lnTo>
                    <a:pt x="473997" y="242344"/>
                  </a:lnTo>
                  <a:close/>
                  <a:moveTo>
                    <a:pt x="209464" y="242344"/>
                  </a:moveTo>
                  <a:lnTo>
                    <a:pt x="209464" y="302931"/>
                  </a:lnTo>
                  <a:lnTo>
                    <a:pt x="313268" y="302931"/>
                  </a:lnTo>
                  <a:lnTo>
                    <a:pt x="313268" y="242344"/>
                  </a:lnTo>
                  <a:close/>
                  <a:moveTo>
                    <a:pt x="48735" y="242344"/>
                  </a:moveTo>
                  <a:lnTo>
                    <a:pt x="48735" y="302931"/>
                  </a:lnTo>
                  <a:lnTo>
                    <a:pt x="152539" y="302931"/>
                  </a:lnTo>
                  <a:lnTo>
                    <a:pt x="152539" y="242344"/>
                  </a:lnTo>
                  <a:close/>
                  <a:moveTo>
                    <a:pt x="370194" y="146214"/>
                  </a:moveTo>
                  <a:lnTo>
                    <a:pt x="370194" y="206801"/>
                  </a:lnTo>
                  <a:lnTo>
                    <a:pt x="473997" y="206801"/>
                  </a:lnTo>
                  <a:lnTo>
                    <a:pt x="473997" y="146214"/>
                  </a:lnTo>
                  <a:close/>
                  <a:moveTo>
                    <a:pt x="48735" y="146214"/>
                  </a:moveTo>
                  <a:lnTo>
                    <a:pt x="48735" y="206801"/>
                  </a:lnTo>
                  <a:lnTo>
                    <a:pt x="152539" y="206801"/>
                  </a:lnTo>
                  <a:lnTo>
                    <a:pt x="152539" y="146214"/>
                  </a:lnTo>
                  <a:close/>
                  <a:moveTo>
                    <a:pt x="370194" y="50084"/>
                  </a:moveTo>
                  <a:lnTo>
                    <a:pt x="370194" y="110671"/>
                  </a:lnTo>
                  <a:lnTo>
                    <a:pt x="473997" y="110671"/>
                  </a:lnTo>
                  <a:lnTo>
                    <a:pt x="473997" y="50084"/>
                  </a:lnTo>
                  <a:close/>
                  <a:moveTo>
                    <a:pt x="209464" y="50084"/>
                  </a:moveTo>
                  <a:lnTo>
                    <a:pt x="209464" y="110671"/>
                  </a:lnTo>
                  <a:lnTo>
                    <a:pt x="313268" y="110671"/>
                  </a:lnTo>
                  <a:lnTo>
                    <a:pt x="313268" y="50084"/>
                  </a:lnTo>
                  <a:close/>
                  <a:moveTo>
                    <a:pt x="48735" y="50084"/>
                  </a:moveTo>
                  <a:lnTo>
                    <a:pt x="48735" y="110671"/>
                  </a:lnTo>
                  <a:lnTo>
                    <a:pt x="152539" y="110671"/>
                  </a:lnTo>
                  <a:lnTo>
                    <a:pt x="152539" y="50084"/>
                  </a:lnTo>
                  <a:close/>
                  <a:moveTo>
                    <a:pt x="0" y="0"/>
                  </a:moveTo>
                  <a:lnTo>
                    <a:pt x="516744" y="0"/>
                  </a:lnTo>
                  <a:lnTo>
                    <a:pt x="516744" y="989433"/>
                  </a:lnTo>
                  <a:lnTo>
                    <a:pt x="0" y="9894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57DAAA2-A1BD-416F-9898-7E95A20C8286}"/>
                </a:ext>
              </a:extLst>
            </p:cNvPr>
            <p:cNvSpPr/>
            <p:nvPr/>
          </p:nvSpPr>
          <p:spPr>
            <a:xfrm>
              <a:off x="10958272" y="199342"/>
              <a:ext cx="364512" cy="1780699"/>
            </a:xfrm>
            <a:custGeom>
              <a:avLst/>
              <a:gdLst>
                <a:gd name="connsiteX0" fmla="*/ 285608 w 487386"/>
                <a:gd name="connsiteY0" fmla="*/ 1339706 h 2330989"/>
                <a:gd name="connsiteX1" fmla="*/ 285608 w 487386"/>
                <a:gd name="connsiteY1" fmla="*/ 1414297 h 2330989"/>
                <a:gd name="connsiteX2" fmla="*/ 356272 w 487386"/>
                <a:gd name="connsiteY2" fmla="*/ 1414297 h 2330989"/>
                <a:gd name="connsiteX3" fmla="*/ 356272 w 487386"/>
                <a:gd name="connsiteY3" fmla="*/ 1339706 h 2330989"/>
                <a:gd name="connsiteX4" fmla="*/ 285608 w 487386"/>
                <a:gd name="connsiteY4" fmla="*/ 1339706 h 2330989"/>
                <a:gd name="connsiteX5" fmla="*/ 31407 w 487386"/>
                <a:gd name="connsiteY5" fmla="*/ 1338724 h 2330989"/>
                <a:gd name="connsiteX6" fmla="*/ 31407 w 487386"/>
                <a:gd name="connsiteY6" fmla="*/ 1414297 h 2330989"/>
                <a:gd name="connsiteX7" fmla="*/ 258126 w 487386"/>
                <a:gd name="connsiteY7" fmla="*/ 1414297 h 2330989"/>
                <a:gd name="connsiteX8" fmla="*/ 258126 w 487386"/>
                <a:gd name="connsiteY8" fmla="*/ 1338724 h 2330989"/>
                <a:gd name="connsiteX9" fmla="*/ 31407 w 487386"/>
                <a:gd name="connsiteY9" fmla="*/ 1338724 h 2330989"/>
                <a:gd name="connsiteX10" fmla="*/ 385716 w 487386"/>
                <a:gd name="connsiteY10" fmla="*/ 1245485 h 2330989"/>
                <a:gd name="connsiteX11" fmla="*/ 385716 w 487386"/>
                <a:gd name="connsiteY11" fmla="*/ 1318113 h 2330989"/>
                <a:gd name="connsiteX12" fmla="*/ 453438 w 487386"/>
                <a:gd name="connsiteY12" fmla="*/ 1318113 h 2330989"/>
                <a:gd name="connsiteX13" fmla="*/ 453438 w 487386"/>
                <a:gd name="connsiteY13" fmla="*/ 1245485 h 2330989"/>
                <a:gd name="connsiteX14" fmla="*/ 385716 w 487386"/>
                <a:gd name="connsiteY14" fmla="*/ 1245485 h 2330989"/>
                <a:gd name="connsiteX15" fmla="*/ 32388 w 487386"/>
                <a:gd name="connsiteY15" fmla="*/ 1243522 h 2330989"/>
                <a:gd name="connsiteX16" fmla="*/ 32388 w 487386"/>
                <a:gd name="connsiteY16" fmla="*/ 1318113 h 2330989"/>
                <a:gd name="connsiteX17" fmla="*/ 102073 w 487386"/>
                <a:gd name="connsiteY17" fmla="*/ 1318113 h 2330989"/>
                <a:gd name="connsiteX18" fmla="*/ 102073 w 487386"/>
                <a:gd name="connsiteY18" fmla="*/ 1243522 h 2330989"/>
                <a:gd name="connsiteX19" fmla="*/ 32388 w 487386"/>
                <a:gd name="connsiteY19" fmla="*/ 1243522 h 2330989"/>
                <a:gd name="connsiteX20" fmla="*/ 130535 w 487386"/>
                <a:gd name="connsiteY20" fmla="*/ 1242540 h 2330989"/>
                <a:gd name="connsiteX21" fmla="*/ 130535 w 487386"/>
                <a:gd name="connsiteY21" fmla="*/ 1317131 h 2330989"/>
                <a:gd name="connsiteX22" fmla="*/ 356272 w 487386"/>
                <a:gd name="connsiteY22" fmla="*/ 1317131 h 2330989"/>
                <a:gd name="connsiteX23" fmla="*/ 356272 w 487386"/>
                <a:gd name="connsiteY23" fmla="*/ 1242540 h 2330989"/>
                <a:gd name="connsiteX24" fmla="*/ 130535 w 487386"/>
                <a:gd name="connsiteY24" fmla="*/ 1242540 h 2330989"/>
                <a:gd name="connsiteX25" fmla="*/ 128572 w 487386"/>
                <a:gd name="connsiteY25" fmla="*/ 1149301 h 2330989"/>
                <a:gd name="connsiteX26" fmla="*/ 128572 w 487386"/>
                <a:gd name="connsiteY26" fmla="*/ 1220947 h 2330989"/>
                <a:gd name="connsiteX27" fmla="*/ 199237 w 487386"/>
                <a:gd name="connsiteY27" fmla="*/ 1220947 h 2330989"/>
                <a:gd name="connsiteX28" fmla="*/ 199237 w 487386"/>
                <a:gd name="connsiteY28" fmla="*/ 1149301 h 2330989"/>
                <a:gd name="connsiteX29" fmla="*/ 128572 w 487386"/>
                <a:gd name="connsiteY29" fmla="*/ 1149301 h 2330989"/>
                <a:gd name="connsiteX30" fmla="*/ 226720 w 487386"/>
                <a:gd name="connsiteY30" fmla="*/ 1148319 h 2330989"/>
                <a:gd name="connsiteX31" fmla="*/ 226720 w 487386"/>
                <a:gd name="connsiteY31" fmla="*/ 1219966 h 2330989"/>
                <a:gd name="connsiteX32" fmla="*/ 453438 w 487386"/>
                <a:gd name="connsiteY32" fmla="*/ 1219966 h 2330989"/>
                <a:gd name="connsiteX33" fmla="*/ 453438 w 487386"/>
                <a:gd name="connsiteY33" fmla="*/ 1148319 h 2330989"/>
                <a:gd name="connsiteX34" fmla="*/ 226720 w 487386"/>
                <a:gd name="connsiteY34" fmla="*/ 1148319 h 2330989"/>
                <a:gd name="connsiteX35" fmla="*/ 128572 w 487386"/>
                <a:gd name="connsiteY35" fmla="*/ 1050172 h 2330989"/>
                <a:gd name="connsiteX36" fmla="*/ 128572 w 487386"/>
                <a:gd name="connsiteY36" fmla="*/ 1121820 h 2330989"/>
                <a:gd name="connsiteX37" fmla="*/ 357254 w 487386"/>
                <a:gd name="connsiteY37" fmla="*/ 1121820 h 2330989"/>
                <a:gd name="connsiteX38" fmla="*/ 357254 w 487386"/>
                <a:gd name="connsiteY38" fmla="*/ 1050172 h 2330989"/>
                <a:gd name="connsiteX39" fmla="*/ 128572 w 487386"/>
                <a:gd name="connsiteY39" fmla="*/ 1050172 h 2330989"/>
                <a:gd name="connsiteX40" fmla="*/ 32388 w 487386"/>
                <a:gd name="connsiteY40" fmla="*/ 1050172 h 2330989"/>
                <a:gd name="connsiteX41" fmla="*/ 32388 w 487386"/>
                <a:gd name="connsiteY41" fmla="*/ 1122800 h 2330989"/>
                <a:gd name="connsiteX42" fmla="*/ 103055 w 487386"/>
                <a:gd name="connsiteY42" fmla="*/ 1122800 h 2330989"/>
                <a:gd name="connsiteX43" fmla="*/ 103055 w 487386"/>
                <a:gd name="connsiteY43" fmla="*/ 1050172 h 2330989"/>
                <a:gd name="connsiteX44" fmla="*/ 32388 w 487386"/>
                <a:gd name="connsiteY44" fmla="*/ 1050172 h 2330989"/>
                <a:gd name="connsiteX45" fmla="*/ 383754 w 487386"/>
                <a:gd name="connsiteY45" fmla="*/ 953007 h 2330989"/>
                <a:gd name="connsiteX46" fmla="*/ 383754 w 487386"/>
                <a:gd name="connsiteY46" fmla="*/ 1024654 h 2330989"/>
                <a:gd name="connsiteX47" fmla="*/ 452457 w 487386"/>
                <a:gd name="connsiteY47" fmla="*/ 1024654 h 2330989"/>
                <a:gd name="connsiteX48" fmla="*/ 452457 w 487386"/>
                <a:gd name="connsiteY48" fmla="*/ 953007 h 2330989"/>
                <a:gd name="connsiteX49" fmla="*/ 383754 w 487386"/>
                <a:gd name="connsiteY49" fmla="*/ 953007 h 2330989"/>
                <a:gd name="connsiteX50" fmla="*/ 30425 w 487386"/>
                <a:gd name="connsiteY50" fmla="*/ 953007 h 2330989"/>
                <a:gd name="connsiteX51" fmla="*/ 30425 w 487386"/>
                <a:gd name="connsiteY51" fmla="*/ 1023673 h 2330989"/>
                <a:gd name="connsiteX52" fmla="*/ 259108 w 487386"/>
                <a:gd name="connsiteY52" fmla="*/ 1023673 h 2330989"/>
                <a:gd name="connsiteX53" fmla="*/ 259108 w 487386"/>
                <a:gd name="connsiteY53" fmla="*/ 953007 h 2330989"/>
                <a:gd name="connsiteX54" fmla="*/ 30425 w 487386"/>
                <a:gd name="connsiteY54" fmla="*/ 953007 h 2330989"/>
                <a:gd name="connsiteX55" fmla="*/ 286589 w 487386"/>
                <a:gd name="connsiteY55" fmla="*/ 952025 h 2330989"/>
                <a:gd name="connsiteX56" fmla="*/ 286589 w 487386"/>
                <a:gd name="connsiteY56" fmla="*/ 1023673 h 2330989"/>
                <a:gd name="connsiteX57" fmla="*/ 357254 w 487386"/>
                <a:gd name="connsiteY57" fmla="*/ 1023673 h 2330989"/>
                <a:gd name="connsiteX58" fmla="*/ 357254 w 487386"/>
                <a:gd name="connsiteY58" fmla="*/ 952025 h 2330989"/>
                <a:gd name="connsiteX59" fmla="*/ 286589 w 487386"/>
                <a:gd name="connsiteY59" fmla="*/ 952025 h 2330989"/>
                <a:gd name="connsiteX60" fmla="*/ 382772 w 487386"/>
                <a:gd name="connsiteY60" fmla="*/ 854860 h 2330989"/>
                <a:gd name="connsiteX61" fmla="*/ 382772 w 487386"/>
                <a:gd name="connsiteY61" fmla="*/ 927489 h 2330989"/>
                <a:gd name="connsiteX62" fmla="*/ 452457 w 487386"/>
                <a:gd name="connsiteY62" fmla="*/ 927489 h 2330989"/>
                <a:gd name="connsiteX63" fmla="*/ 452457 w 487386"/>
                <a:gd name="connsiteY63" fmla="*/ 854860 h 2330989"/>
                <a:gd name="connsiteX64" fmla="*/ 382772 w 487386"/>
                <a:gd name="connsiteY64" fmla="*/ 854860 h 2330989"/>
                <a:gd name="connsiteX65" fmla="*/ 286589 w 487386"/>
                <a:gd name="connsiteY65" fmla="*/ 853878 h 2330989"/>
                <a:gd name="connsiteX66" fmla="*/ 286589 w 487386"/>
                <a:gd name="connsiteY66" fmla="*/ 927489 h 2330989"/>
                <a:gd name="connsiteX67" fmla="*/ 355291 w 487386"/>
                <a:gd name="connsiteY67" fmla="*/ 927489 h 2330989"/>
                <a:gd name="connsiteX68" fmla="*/ 355291 w 487386"/>
                <a:gd name="connsiteY68" fmla="*/ 853878 h 2330989"/>
                <a:gd name="connsiteX69" fmla="*/ 286589 w 487386"/>
                <a:gd name="connsiteY69" fmla="*/ 853878 h 2330989"/>
                <a:gd name="connsiteX70" fmla="*/ 384735 w 487386"/>
                <a:gd name="connsiteY70" fmla="*/ 756713 h 2330989"/>
                <a:gd name="connsiteX71" fmla="*/ 384735 w 487386"/>
                <a:gd name="connsiteY71" fmla="*/ 829342 h 2330989"/>
                <a:gd name="connsiteX72" fmla="*/ 453438 w 487386"/>
                <a:gd name="connsiteY72" fmla="*/ 829342 h 2330989"/>
                <a:gd name="connsiteX73" fmla="*/ 453438 w 487386"/>
                <a:gd name="connsiteY73" fmla="*/ 756713 h 2330989"/>
                <a:gd name="connsiteX74" fmla="*/ 384735 w 487386"/>
                <a:gd name="connsiteY74" fmla="*/ 756713 h 2330989"/>
                <a:gd name="connsiteX75" fmla="*/ 130535 w 487386"/>
                <a:gd name="connsiteY75" fmla="*/ 756713 h 2330989"/>
                <a:gd name="connsiteX76" fmla="*/ 130535 w 487386"/>
                <a:gd name="connsiteY76" fmla="*/ 829342 h 2330989"/>
                <a:gd name="connsiteX77" fmla="*/ 357254 w 487386"/>
                <a:gd name="connsiteY77" fmla="*/ 829342 h 2330989"/>
                <a:gd name="connsiteX78" fmla="*/ 357254 w 487386"/>
                <a:gd name="connsiteY78" fmla="*/ 756713 h 2330989"/>
                <a:gd name="connsiteX79" fmla="*/ 130535 w 487386"/>
                <a:gd name="connsiteY79" fmla="*/ 756713 h 2330989"/>
                <a:gd name="connsiteX80" fmla="*/ 32388 w 487386"/>
                <a:gd name="connsiteY80" fmla="*/ 755731 h 2330989"/>
                <a:gd name="connsiteX81" fmla="*/ 32388 w 487386"/>
                <a:gd name="connsiteY81" fmla="*/ 830323 h 2330989"/>
                <a:gd name="connsiteX82" fmla="*/ 102073 w 487386"/>
                <a:gd name="connsiteY82" fmla="*/ 830323 h 2330989"/>
                <a:gd name="connsiteX83" fmla="*/ 102073 w 487386"/>
                <a:gd name="connsiteY83" fmla="*/ 755731 h 2330989"/>
                <a:gd name="connsiteX84" fmla="*/ 32388 w 487386"/>
                <a:gd name="connsiteY84" fmla="*/ 755731 h 2330989"/>
                <a:gd name="connsiteX85" fmla="*/ 382772 w 487386"/>
                <a:gd name="connsiteY85" fmla="*/ 658566 h 2330989"/>
                <a:gd name="connsiteX86" fmla="*/ 382772 w 487386"/>
                <a:gd name="connsiteY86" fmla="*/ 733158 h 2330989"/>
                <a:gd name="connsiteX87" fmla="*/ 452457 w 487386"/>
                <a:gd name="connsiteY87" fmla="*/ 733158 h 2330989"/>
                <a:gd name="connsiteX88" fmla="*/ 452457 w 487386"/>
                <a:gd name="connsiteY88" fmla="*/ 658566 h 2330989"/>
                <a:gd name="connsiteX89" fmla="*/ 382772 w 487386"/>
                <a:gd name="connsiteY89" fmla="*/ 658566 h 2330989"/>
                <a:gd name="connsiteX90" fmla="*/ 31407 w 487386"/>
                <a:gd name="connsiteY90" fmla="*/ 658566 h 2330989"/>
                <a:gd name="connsiteX91" fmla="*/ 31407 w 487386"/>
                <a:gd name="connsiteY91" fmla="*/ 735121 h 2330989"/>
                <a:gd name="connsiteX92" fmla="*/ 259108 w 487386"/>
                <a:gd name="connsiteY92" fmla="*/ 735121 h 2330989"/>
                <a:gd name="connsiteX93" fmla="*/ 259108 w 487386"/>
                <a:gd name="connsiteY93" fmla="*/ 658566 h 2330989"/>
                <a:gd name="connsiteX94" fmla="*/ 31407 w 487386"/>
                <a:gd name="connsiteY94" fmla="*/ 658566 h 2330989"/>
                <a:gd name="connsiteX95" fmla="*/ 226720 w 487386"/>
                <a:gd name="connsiteY95" fmla="*/ 561400 h 2330989"/>
                <a:gd name="connsiteX96" fmla="*/ 226720 w 487386"/>
                <a:gd name="connsiteY96" fmla="*/ 638937 h 2330989"/>
                <a:gd name="connsiteX97" fmla="*/ 451475 w 487386"/>
                <a:gd name="connsiteY97" fmla="*/ 638937 h 2330989"/>
                <a:gd name="connsiteX98" fmla="*/ 451475 w 487386"/>
                <a:gd name="connsiteY98" fmla="*/ 561400 h 2330989"/>
                <a:gd name="connsiteX99" fmla="*/ 226720 w 487386"/>
                <a:gd name="connsiteY99" fmla="*/ 561400 h 2330989"/>
                <a:gd name="connsiteX100" fmla="*/ 128572 w 487386"/>
                <a:gd name="connsiteY100" fmla="*/ 561400 h 2330989"/>
                <a:gd name="connsiteX101" fmla="*/ 128572 w 487386"/>
                <a:gd name="connsiteY101" fmla="*/ 636974 h 2330989"/>
                <a:gd name="connsiteX102" fmla="*/ 198257 w 487386"/>
                <a:gd name="connsiteY102" fmla="*/ 636974 h 2330989"/>
                <a:gd name="connsiteX103" fmla="*/ 198257 w 487386"/>
                <a:gd name="connsiteY103" fmla="*/ 561400 h 2330989"/>
                <a:gd name="connsiteX104" fmla="*/ 128572 w 487386"/>
                <a:gd name="connsiteY104" fmla="*/ 561400 h 2330989"/>
                <a:gd name="connsiteX105" fmla="*/ 129554 w 487386"/>
                <a:gd name="connsiteY105" fmla="*/ 464235 h 2330989"/>
                <a:gd name="connsiteX106" fmla="*/ 129554 w 487386"/>
                <a:gd name="connsiteY106" fmla="*/ 540790 h 2330989"/>
                <a:gd name="connsiteX107" fmla="*/ 356272 w 487386"/>
                <a:gd name="connsiteY107" fmla="*/ 540790 h 2330989"/>
                <a:gd name="connsiteX108" fmla="*/ 356272 w 487386"/>
                <a:gd name="connsiteY108" fmla="*/ 464235 h 2330989"/>
                <a:gd name="connsiteX109" fmla="*/ 129554 w 487386"/>
                <a:gd name="connsiteY109" fmla="*/ 464235 h 2330989"/>
                <a:gd name="connsiteX110" fmla="*/ 34352 w 487386"/>
                <a:gd name="connsiteY110" fmla="*/ 463253 h 2330989"/>
                <a:gd name="connsiteX111" fmla="*/ 34352 w 487386"/>
                <a:gd name="connsiteY111" fmla="*/ 539808 h 2330989"/>
                <a:gd name="connsiteX112" fmla="*/ 102073 w 487386"/>
                <a:gd name="connsiteY112" fmla="*/ 539808 h 2330989"/>
                <a:gd name="connsiteX113" fmla="*/ 102073 w 487386"/>
                <a:gd name="connsiteY113" fmla="*/ 463253 h 2330989"/>
                <a:gd name="connsiteX114" fmla="*/ 34352 w 487386"/>
                <a:gd name="connsiteY114" fmla="*/ 463253 h 2330989"/>
                <a:gd name="connsiteX115" fmla="*/ 384735 w 487386"/>
                <a:gd name="connsiteY115" fmla="*/ 462272 h 2330989"/>
                <a:gd name="connsiteX116" fmla="*/ 384735 w 487386"/>
                <a:gd name="connsiteY116" fmla="*/ 540790 h 2330989"/>
                <a:gd name="connsiteX117" fmla="*/ 451475 w 487386"/>
                <a:gd name="connsiteY117" fmla="*/ 540790 h 2330989"/>
                <a:gd name="connsiteX118" fmla="*/ 451475 w 487386"/>
                <a:gd name="connsiteY118" fmla="*/ 462272 h 2330989"/>
                <a:gd name="connsiteX119" fmla="*/ 384735 w 487386"/>
                <a:gd name="connsiteY119" fmla="*/ 462272 h 2330989"/>
                <a:gd name="connsiteX120" fmla="*/ 52999 w 487386"/>
                <a:gd name="connsiteY120" fmla="*/ 286589 h 2330989"/>
                <a:gd name="connsiteX121" fmla="*/ 52999 w 487386"/>
                <a:gd name="connsiteY121" fmla="*/ 364126 h 2330989"/>
                <a:gd name="connsiteX122" fmla="*/ 192368 w 487386"/>
                <a:gd name="connsiteY122" fmla="*/ 364126 h 2330989"/>
                <a:gd name="connsiteX123" fmla="*/ 192368 w 487386"/>
                <a:gd name="connsiteY123" fmla="*/ 286589 h 2330989"/>
                <a:gd name="connsiteX124" fmla="*/ 52999 w 487386"/>
                <a:gd name="connsiteY124" fmla="*/ 286589 h 2330989"/>
                <a:gd name="connsiteX125" fmla="*/ 295422 w 487386"/>
                <a:gd name="connsiteY125" fmla="*/ 285608 h 2330989"/>
                <a:gd name="connsiteX126" fmla="*/ 295422 w 487386"/>
                <a:gd name="connsiteY126" fmla="*/ 364126 h 2330989"/>
                <a:gd name="connsiteX127" fmla="*/ 434790 w 487386"/>
                <a:gd name="connsiteY127" fmla="*/ 364126 h 2330989"/>
                <a:gd name="connsiteX128" fmla="*/ 434790 w 487386"/>
                <a:gd name="connsiteY128" fmla="*/ 285608 h 2330989"/>
                <a:gd name="connsiteX129" fmla="*/ 295422 w 487386"/>
                <a:gd name="connsiteY129" fmla="*/ 285608 h 2330989"/>
                <a:gd name="connsiteX130" fmla="*/ 51036 w 487386"/>
                <a:gd name="connsiteY130" fmla="*/ 186479 h 2330989"/>
                <a:gd name="connsiteX131" fmla="*/ 51036 w 487386"/>
                <a:gd name="connsiteY131" fmla="*/ 259108 h 2330989"/>
                <a:gd name="connsiteX132" fmla="*/ 190405 w 487386"/>
                <a:gd name="connsiteY132" fmla="*/ 259108 h 2330989"/>
                <a:gd name="connsiteX133" fmla="*/ 190405 w 487386"/>
                <a:gd name="connsiteY133" fmla="*/ 186479 h 2330989"/>
                <a:gd name="connsiteX134" fmla="*/ 51036 w 487386"/>
                <a:gd name="connsiteY134" fmla="*/ 186479 h 2330989"/>
                <a:gd name="connsiteX135" fmla="*/ 294440 w 487386"/>
                <a:gd name="connsiteY135" fmla="*/ 185498 h 2330989"/>
                <a:gd name="connsiteX136" fmla="*/ 294440 w 487386"/>
                <a:gd name="connsiteY136" fmla="*/ 260090 h 2330989"/>
                <a:gd name="connsiteX137" fmla="*/ 432828 w 487386"/>
                <a:gd name="connsiteY137" fmla="*/ 260090 h 2330989"/>
                <a:gd name="connsiteX138" fmla="*/ 432828 w 487386"/>
                <a:gd name="connsiteY138" fmla="*/ 185498 h 2330989"/>
                <a:gd name="connsiteX139" fmla="*/ 294440 w 487386"/>
                <a:gd name="connsiteY139" fmla="*/ 185498 h 2330989"/>
                <a:gd name="connsiteX140" fmla="*/ 52999 w 487386"/>
                <a:gd name="connsiteY140" fmla="*/ 89314 h 2330989"/>
                <a:gd name="connsiteX141" fmla="*/ 52999 w 487386"/>
                <a:gd name="connsiteY141" fmla="*/ 158017 h 2330989"/>
                <a:gd name="connsiteX142" fmla="*/ 191387 w 487386"/>
                <a:gd name="connsiteY142" fmla="*/ 158017 h 2330989"/>
                <a:gd name="connsiteX143" fmla="*/ 191387 w 487386"/>
                <a:gd name="connsiteY143" fmla="*/ 89314 h 2330989"/>
                <a:gd name="connsiteX144" fmla="*/ 52999 w 487386"/>
                <a:gd name="connsiteY144" fmla="*/ 89314 h 2330989"/>
                <a:gd name="connsiteX145" fmla="*/ 296403 w 487386"/>
                <a:gd name="connsiteY145" fmla="*/ 87351 h 2330989"/>
                <a:gd name="connsiteX146" fmla="*/ 296403 w 487386"/>
                <a:gd name="connsiteY146" fmla="*/ 158998 h 2330989"/>
                <a:gd name="connsiteX147" fmla="*/ 432828 w 487386"/>
                <a:gd name="connsiteY147" fmla="*/ 158998 h 2330989"/>
                <a:gd name="connsiteX148" fmla="*/ 432828 w 487386"/>
                <a:gd name="connsiteY148" fmla="*/ 87351 h 2330989"/>
                <a:gd name="connsiteX149" fmla="*/ 296403 w 487386"/>
                <a:gd name="connsiteY149" fmla="*/ 87351 h 2330989"/>
                <a:gd name="connsiteX150" fmla="*/ 26499 w 487386"/>
                <a:gd name="connsiteY150" fmla="*/ 0 h 2330989"/>
                <a:gd name="connsiteX151" fmla="*/ 219849 w 487386"/>
                <a:gd name="connsiteY151" fmla="*/ 0 h 2330989"/>
                <a:gd name="connsiteX152" fmla="*/ 219849 w 487386"/>
                <a:gd name="connsiteY152" fmla="*/ 111888 h 2330989"/>
                <a:gd name="connsiteX153" fmla="*/ 219849 w 487386"/>
                <a:gd name="connsiteY153" fmla="*/ 337625 h 2330989"/>
                <a:gd name="connsiteX154" fmla="*/ 263033 w 487386"/>
                <a:gd name="connsiteY154" fmla="*/ 366088 h 2330989"/>
                <a:gd name="connsiteX155" fmla="*/ 263033 w 487386"/>
                <a:gd name="connsiteY155" fmla="*/ 2945 h 2330989"/>
                <a:gd name="connsiteX156" fmla="*/ 461290 w 487386"/>
                <a:gd name="connsiteY156" fmla="*/ 2945 h 2330989"/>
                <a:gd name="connsiteX157" fmla="*/ 463253 w 487386"/>
                <a:gd name="connsiteY157" fmla="*/ 330756 h 2330989"/>
                <a:gd name="connsiteX158" fmla="*/ 481901 w 487386"/>
                <a:gd name="connsiteY158" fmla="*/ 1297502 h 2330989"/>
                <a:gd name="connsiteX159" fmla="*/ 483863 w 487386"/>
                <a:gd name="connsiteY159" fmla="*/ 2269156 h 2330989"/>
                <a:gd name="connsiteX160" fmla="*/ 483863 w 487386"/>
                <a:gd name="connsiteY160" fmla="*/ 2330989 h 2330989"/>
                <a:gd name="connsiteX161" fmla="*/ 0 w 487386"/>
                <a:gd name="connsiteY161" fmla="*/ 2330989 h 2330989"/>
                <a:gd name="connsiteX162" fmla="*/ 0 w 487386"/>
                <a:gd name="connsiteY162" fmla="*/ 2284859 h 2330989"/>
                <a:gd name="connsiteX163" fmla="*/ 0 w 487386"/>
                <a:gd name="connsiteY163" fmla="*/ 421051 h 2330989"/>
                <a:gd name="connsiteX164" fmla="*/ 26499 w 487386"/>
                <a:gd name="connsiteY164" fmla="*/ 0 h 233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87386" h="2330989">
                  <a:moveTo>
                    <a:pt x="285608" y="1339706"/>
                  </a:moveTo>
                  <a:cubicBezTo>
                    <a:pt x="285608" y="1366205"/>
                    <a:pt x="285608" y="1388779"/>
                    <a:pt x="285608" y="1414297"/>
                  </a:cubicBezTo>
                  <a:cubicBezTo>
                    <a:pt x="312107" y="1414297"/>
                    <a:pt x="333699" y="1414297"/>
                    <a:pt x="356272" y="1414297"/>
                  </a:cubicBezTo>
                  <a:cubicBezTo>
                    <a:pt x="356272" y="1387797"/>
                    <a:pt x="356272" y="1364242"/>
                    <a:pt x="356272" y="1339706"/>
                  </a:cubicBezTo>
                  <a:cubicBezTo>
                    <a:pt x="331736" y="1339706"/>
                    <a:pt x="309163" y="1339706"/>
                    <a:pt x="285608" y="1339706"/>
                  </a:cubicBezTo>
                  <a:close/>
                  <a:moveTo>
                    <a:pt x="31407" y="1338724"/>
                  </a:moveTo>
                  <a:cubicBezTo>
                    <a:pt x="31407" y="1366205"/>
                    <a:pt x="31407" y="1389760"/>
                    <a:pt x="31407" y="1414297"/>
                  </a:cubicBezTo>
                  <a:cubicBezTo>
                    <a:pt x="108942" y="1414297"/>
                    <a:pt x="183534" y="1414297"/>
                    <a:pt x="258126" y="1414297"/>
                  </a:cubicBezTo>
                  <a:cubicBezTo>
                    <a:pt x="258126" y="1386816"/>
                    <a:pt x="258126" y="1363261"/>
                    <a:pt x="258126" y="1338724"/>
                  </a:cubicBezTo>
                  <a:cubicBezTo>
                    <a:pt x="180590" y="1338724"/>
                    <a:pt x="106980" y="1338724"/>
                    <a:pt x="31407" y="1338724"/>
                  </a:cubicBezTo>
                  <a:close/>
                  <a:moveTo>
                    <a:pt x="385716" y="1245485"/>
                  </a:moveTo>
                  <a:cubicBezTo>
                    <a:pt x="385716" y="1271984"/>
                    <a:pt x="385716" y="1295539"/>
                    <a:pt x="385716" y="1318113"/>
                  </a:cubicBezTo>
                  <a:cubicBezTo>
                    <a:pt x="410253" y="1318113"/>
                    <a:pt x="430864" y="1318113"/>
                    <a:pt x="453438" y="1318113"/>
                  </a:cubicBezTo>
                  <a:cubicBezTo>
                    <a:pt x="453438" y="1293576"/>
                    <a:pt x="453438" y="1271003"/>
                    <a:pt x="453438" y="1245485"/>
                  </a:cubicBezTo>
                  <a:cubicBezTo>
                    <a:pt x="427920" y="1245485"/>
                    <a:pt x="406328" y="1245485"/>
                    <a:pt x="385716" y="1245485"/>
                  </a:cubicBezTo>
                  <a:close/>
                  <a:moveTo>
                    <a:pt x="32388" y="1243522"/>
                  </a:moveTo>
                  <a:cubicBezTo>
                    <a:pt x="32388" y="1270021"/>
                    <a:pt x="32388" y="1292595"/>
                    <a:pt x="32388" y="1318113"/>
                  </a:cubicBezTo>
                  <a:cubicBezTo>
                    <a:pt x="55943" y="1318113"/>
                    <a:pt x="78518" y="1318113"/>
                    <a:pt x="102073" y="1318113"/>
                  </a:cubicBezTo>
                  <a:cubicBezTo>
                    <a:pt x="102073" y="1292595"/>
                    <a:pt x="102073" y="1269040"/>
                    <a:pt x="102073" y="1243522"/>
                  </a:cubicBezTo>
                  <a:cubicBezTo>
                    <a:pt x="77536" y="1243522"/>
                    <a:pt x="55943" y="1243522"/>
                    <a:pt x="32388" y="1243522"/>
                  </a:cubicBezTo>
                  <a:close/>
                  <a:moveTo>
                    <a:pt x="130535" y="1242540"/>
                  </a:moveTo>
                  <a:cubicBezTo>
                    <a:pt x="130535" y="1271003"/>
                    <a:pt x="130535" y="1294558"/>
                    <a:pt x="130535" y="1317131"/>
                  </a:cubicBezTo>
                  <a:cubicBezTo>
                    <a:pt x="208071" y="1317131"/>
                    <a:pt x="281681" y="1317131"/>
                    <a:pt x="356272" y="1317131"/>
                  </a:cubicBezTo>
                  <a:cubicBezTo>
                    <a:pt x="356272" y="1290632"/>
                    <a:pt x="356272" y="1267077"/>
                    <a:pt x="356272" y="1242540"/>
                  </a:cubicBezTo>
                  <a:cubicBezTo>
                    <a:pt x="278737" y="1242540"/>
                    <a:pt x="206108" y="1242540"/>
                    <a:pt x="130535" y="1242540"/>
                  </a:cubicBezTo>
                  <a:close/>
                  <a:moveTo>
                    <a:pt x="128572" y="1149301"/>
                  </a:moveTo>
                  <a:cubicBezTo>
                    <a:pt x="128572" y="1174819"/>
                    <a:pt x="128572" y="1197392"/>
                    <a:pt x="128572" y="1220947"/>
                  </a:cubicBezTo>
                  <a:cubicBezTo>
                    <a:pt x="153109" y="1220947"/>
                    <a:pt x="174701" y="1220947"/>
                    <a:pt x="199237" y="1220947"/>
                  </a:cubicBezTo>
                  <a:cubicBezTo>
                    <a:pt x="199237" y="1193466"/>
                    <a:pt x="199237" y="1171874"/>
                    <a:pt x="199237" y="1149301"/>
                  </a:cubicBezTo>
                  <a:cubicBezTo>
                    <a:pt x="173719" y="1149301"/>
                    <a:pt x="151146" y="1149301"/>
                    <a:pt x="128572" y="1149301"/>
                  </a:cubicBezTo>
                  <a:close/>
                  <a:moveTo>
                    <a:pt x="226720" y="1148319"/>
                  </a:moveTo>
                  <a:cubicBezTo>
                    <a:pt x="226720" y="1174819"/>
                    <a:pt x="226720" y="1196411"/>
                    <a:pt x="226720" y="1219966"/>
                  </a:cubicBezTo>
                  <a:cubicBezTo>
                    <a:pt x="303273" y="1219966"/>
                    <a:pt x="377866" y="1219966"/>
                    <a:pt x="453438" y="1219966"/>
                  </a:cubicBezTo>
                  <a:cubicBezTo>
                    <a:pt x="453438" y="1195429"/>
                    <a:pt x="453438" y="1172856"/>
                    <a:pt x="453438" y="1148319"/>
                  </a:cubicBezTo>
                  <a:cubicBezTo>
                    <a:pt x="373940" y="1148319"/>
                    <a:pt x="300329" y="1148319"/>
                    <a:pt x="226720" y="1148319"/>
                  </a:cubicBezTo>
                  <a:close/>
                  <a:moveTo>
                    <a:pt x="128572" y="1050172"/>
                  </a:moveTo>
                  <a:cubicBezTo>
                    <a:pt x="128572" y="1075690"/>
                    <a:pt x="128572" y="1098264"/>
                    <a:pt x="128572" y="1121820"/>
                  </a:cubicBezTo>
                  <a:cubicBezTo>
                    <a:pt x="206108" y="1121820"/>
                    <a:pt x="280700" y="1121820"/>
                    <a:pt x="357254" y="1121820"/>
                  </a:cubicBezTo>
                  <a:cubicBezTo>
                    <a:pt x="357254" y="1096301"/>
                    <a:pt x="357254" y="1074709"/>
                    <a:pt x="357254" y="1050172"/>
                  </a:cubicBezTo>
                  <a:cubicBezTo>
                    <a:pt x="279719" y="1050172"/>
                    <a:pt x="204145" y="1050172"/>
                    <a:pt x="128572" y="1050172"/>
                  </a:cubicBezTo>
                  <a:close/>
                  <a:moveTo>
                    <a:pt x="32388" y="1050172"/>
                  </a:moveTo>
                  <a:cubicBezTo>
                    <a:pt x="32388" y="1076672"/>
                    <a:pt x="32388" y="1100227"/>
                    <a:pt x="32388" y="1122800"/>
                  </a:cubicBezTo>
                  <a:cubicBezTo>
                    <a:pt x="57906" y="1122800"/>
                    <a:pt x="79498" y="1122800"/>
                    <a:pt x="103055" y="1122800"/>
                  </a:cubicBezTo>
                  <a:cubicBezTo>
                    <a:pt x="103055" y="1097282"/>
                    <a:pt x="103055" y="1074709"/>
                    <a:pt x="103055" y="1050172"/>
                  </a:cubicBezTo>
                  <a:cubicBezTo>
                    <a:pt x="76555" y="1050172"/>
                    <a:pt x="53981" y="1050172"/>
                    <a:pt x="32388" y="1050172"/>
                  </a:cubicBezTo>
                  <a:close/>
                  <a:moveTo>
                    <a:pt x="383754" y="953007"/>
                  </a:moveTo>
                  <a:cubicBezTo>
                    <a:pt x="383754" y="978525"/>
                    <a:pt x="383754" y="1001098"/>
                    <a:pt x="383754" y="1024654"/>
                  </a:cubicBezTo>
                  <a:cubicBezTo>
                    <a:pt x="408291" y="1024654"/>
                    <a:pt x="429883" y="1024654"/>
                    <a:pt x="452457" y="1024654"/>
                  </a:cubicBezTo>
                  <a:cubicBezTo>
                    <a:pt x="452457" y="998154"/>
                    <a:pt x="452457" y="974599"/>
                    <a:pt x="452457" y="953007"/>
                  </a:cubicBezTo>
                  <a:cubicBezTo>
                    <a:pt x="426939" y="953007"/>
                    <a:pt x="405346" y="953007"/>
                    <a:pt x="383754" y="953007"/>
                  </a:cubicBezTo>
                  <a:close/>
                  <a:moveTo>
                    <a:pt x="30425" y="953007"/>
                  </a:moveTo>
                  <a:cubicBezTo>
                    <a:pt x="30425" y="977543"/>
                    <a:pt x="30425" y="998154"/>
                    <a:pt x="30425" y="1023673"/>
                  </a:cubicBezTo>
                  <a:cubicBezTo>
                    <a:pt x="109924" y="1023673"/>
                    <a:pt x="185497" y="1023673"/>
                    <a:pt x="259108" y="1023673"/>
                  </a:cubicBezTo>
                  <a:cubicBezTo>
                    <a:pt x="259108" y="997172"/>
                    <a:pt x="259108" y="975580"/>
                    <a:pt x="259108" y="953007"/>
                  </a:cubicBezTo>
                  <a:cubicBezTo>
                    <a:pt x="181572" y="953007"/>
                    <a:pt x="105999" y="953007"/>
                    <a:pt x="30425" y="953007"/>
                  </a:cubicBezTo>
                  <a:close/>
                  <a:moveTo>
                    <a:pt x="286589" y="952025"/>
                  </a:moveTo>
                  <a:cubicBezTo>
                    <a:pt x="286589" y="977543"/>
                    <a:pt x="286589" y="1001098"/>
                    <a:pt x="286589" y="1023673"/>
                  </a:cubicBezTo>
                  <a:cubicBezTo>
                    <a:pt x="312107" y="1023673"/>
                    <a:pt x="333699" y="1023673"/>
                    <a:pt x="357254" y="1023673"/>
                  </a:cubicBezTo>
                  <a:cubicBezTo>
                    <a:pt x="357254" y="999135"/>
                    <a:pt x="357254" y="977543"/>
                    <a:pt x="357254" y="952025"/>
                  </a:cubicBezTo>
                  <a:cubicBezTo>
                    <a:pt x="330754" y="952025"/>
                    <a:pt x="309163" y="952025"/>
                    <a:pt x="286589" y="952025"/>
                  </a:cubicBezTo>
                  <a:close/>
                  <a:moveTo>
                    <a:pt x="382772" y="854860"/>
                  </a:moveTo>
                  <a:cubicBezTo>
                    <a:pt x="382772" y="879396"/>
                    <a:pt x="382772" y="901970"/>
                    <a:pt x="382772" y="927489"/>
                  </a:cubicBezTo>
                  <a:cubicBezTo>
                    <a:pt x="409272" y="927489"/>
                    <a:pt x="429883" y="927489"/>
                    <a:pt x="452457" y="927489"/>
                  </a:cubicBezTo>
                  <a:cubicBezTo>
                    <a:pt x="452457" y="901970"/>
                    <a:pt x="452457" y="878415"/>
                    <a:pt x="452457" y="854860"/>
                  </a:cubicBezTo>
                  <a:cubicBezTo>
                    <a:pt x="426939" y="854860"/>
                    <a:pt x="405346" y="854860"/>
                    <a:pt x="382772" y="854860"/>
                  </a:cubicBezTo>
                  <a:close/>
                  <a:moveTo>
                    <a:pt x="286589" y="853878"/>
                  </a:moveTo>
                  <a:cubicBezTo>
                    <a:pt x="286589" y="880378"/>
                    <a:pt x="286589" y="902951"/>
                    <a:pt x="286589" y="927489"/>
                  </a:cubicBezTo>
                  <a:cubicBezTo>
                    <a:pt x="311125" y="927489"/>
                    <a:pt x="331736" y="927489"/>
                    <a:pt x="355291" y="927489"/>
                  </a:cubicBezTo>
                  <a:cubicBezTo>
                    <a:pt x="355291" y="901970"/>
                    <a:pt x="355291" y="878415"/>
                    <a:pt x="355291" y="853878"/>
                  </a:cubicBezTo>
                  <a:cubicBezTo>
                    <a:pt x="330754" y="853878"/>
                    <a:pt x="308181" y="853878"/>
                    <a:pt x="286589" y="853878"/>
                  </a:cubicBezTo>
                  <a:close/>
                  <a:moveTo>
                    <a:pt x="384735" y="756713"/>
                  </a:moveTo>
                  <a:cubicBezTo>
                    <a:pt x="384735" y="783212"/>
                    <a:pt x="384735" y="806767"/>
                    <a:pt x="384735" y="829342"/>
                  </a:cubicBezTo>
                  <a:cubicBezTo>
                    <a:pt x="409272" y="829342"/>
                    <a:pt x="429883" y="829342"/>
                    <a:pt x="453438" y="829342"/>
                  </a:cubicBezTo>
                  <a:cubicBezTo>
                    <a:pt x="453438" y="804805"/>
                    <a:pt x="453438" y="783212"/>
                    <a:pt x="453438" y="756713"/>
                  </a:cubicBezTo>
                  <a:cubicBezTo>
                    <a:pt x="427920" y="756713"/>
                    <a:pt x="406328" y="756713"/>
                    <a:pt x="384735" y="756713"/>
                  </a:cubicBezTo>
                  <a:close/>
                  <a:moveTo>
                    <a:pt x="130535" y="756713"/>
                  </a:moveTo>
                  <a:cubicBezTo>
                    <a:pt x="130535" y="784194"/>
                    <a:pt x="130535" y="807749"/>
                    <a:pt x="130535" y="829342"/>
                  </a:cubicBezTo>
                  <a:cubicBezTo>
                    <a:pt x="208071" y="829342"/>
                    <a:pt x="282663" y="829342"/>
                    <a:pt x="357254" y="829342"/>
                  </a:cubicBezTo>
                  <a:cubicBezTo>
                    <a:pt x="357254" y="802842"/>
                    <a:pt x="357254" y="781249"/>
                    <a:pt x="357254" y="756713"/>
                  </a:cubicBezTo>
                  <a:cubicBezTo>
                    <a:pt x="277755" y="756713"/>
                    <a:pt x="203163" y="756713"/>
                    <a:pt x="130535" y="756713"/>
                  </a:cubicBezTo>
                  <a:close/>
                  <a:moveTo>
                    <a:pt x="32388" y="755731"/>
                  </a:moveTo>
                  <a:cubicBezTo>
                    <a:pt x="32388" y="781249"/>
                    <a:pt x="32388" y="804805"/>
                    <a:pt x="32388" y="830323"/>
                  </a:cubicBezTo>
                  <a:cubicBezTo>
                    <a:pt x="56925" y="830323"/>
                    <a:pt x="78518" y="830323"/>
                    <a:pt x="102073" y="830323"/>
                  </a:cubicBezTo>
                  <a:cubicBezTo>
                    <a:pt x="102073" y="803824"/>
                    <a:pt x="102073" y="781249"/>
                    <a:pt x="102073" y="755731"/>
                  </a:cubicBezTo>
                  <a:cubicBezTo>
                    <a:pt x="77536" y="755731"/>
                    <a:pt x="55943" y="755731"/>
                    <a:pt x="32388" y="755731"/>
                  </a:cubicBezTo>
                  <a:close/>
                  <a:moveTo>
                    <a:pt x="382772" y="658566"/>
                  </a:moveTo>
                  <a:cubicBezTo>
                    <a:pt x="382772" y="685065"/>
                    <a:pt x="382772" y="707640"/>
                    <a:pt x="382772" y="733158"/>
                  </a:cubicBezTo>
                  <a:cubicBezTo>
                    <a:pt x="408291" y="733158"/>
                    <a:pt x="429883" y="733158"/>
                    <a:pt x="452457" y="733158"/>
                  </a:cubicBezTo>
                  <a:cubicBezTo>
                    <a:pt x="452457" y="706658"/>
                    <a:pt x="452457" y="683102"/>
                    <a:pt x="452457" y="658566"/>
                  </a:cubicBezTo>
                  <a:cubicBezTo>
                    <a:pt x="427920" y="658566"/>
                    <a:pt x="405346" y="658566"/>
                    <a:pt x="382772" y="658566"/>
                  </a:cubicBezTo>
                  <a:close/>
                  <a:moveTo>
                    <a:pt x="31407" y="658566"/>
                  </a:moveTo>
                  <a:cubicBezTo>
                    <a:pt x="31407" y="684084"/>
                    <a:pt x="31407" y="707640"/>
                    <a:pt x="31407" y="735121"/>
                  </a:cubicBezTo>
                  <a:cubicBezTo>
                    <a:pt x="107962" y="735121"/>
                    <a:pt x="182553" y="735121"/>
                    <a:pt x="259108" y="735121"/>
                  </a:cubicBezTo>
                  <a:cubicBezTo>
                    <a:pt x="259108" y="706658"/>
                    <a:pt x="259108" y="684084"/>
                    <a:pt x="259108" y="658566"/>
                  </a:cubicBezTo>
                  <a:cubicBezTo>
                    <a:pt x="182553" y="658566"/>
                    <a:pt x="107962" y="658566"/>
                    <a:pt x="31407" y="658566"/>
                  </a:cubicBezTo>
                  <a:close/>
                  <a:moveTo>
                    <a:pt x="226720" y="561400"/>
                  </a:moveTo>
                  <a:cubicBezTo>
                    <a:pt x="226720" y="586918"/>
                    <a:pt x="226720" y="610474"/>
                    <a:pt x="226720" y="638937"/>
                  </a:cubicBezTo>
                  <a:cubicBezTo>
                    <a:pt x="304255" y="638937"/>
                    <a:pt x="376884" y="638937"/>
                    <a:pt x="451475" y="638937"/>
                  </a:cubicBezTo>
                  <a:cubicBezTo>
                    <a:pt x="451475" y="611456"/>
                    <a:pt x="451475" y="586918"/>
                    <a:pt x="451475" y="561400"/>
                  </a:cubicBezTo>
                  <a:cubicBezTo>
                    <a:pt x="374921" y="561400"/>
                    <a:pt x="302292" y="561400"/>
                    <a:pt x="226720" y="561400"/>
                  </a:cubicBezTo>
                  <a:close/>
                  <a:moveTo>
                    <a:pt x="128572" y="561400"/>
                  </a:moveTo>
                  <a:cubicBezTo>
                    <a:pt x="128572" y="587900"/>
                    <a:pt x="128572" y="611456"/>
                    <a:pt x="128572" y="636974"/>
                  </a:cubicBezTo>
                  <a:cubicBezTo>
                    <a:pt x="156053" y="636974"/>
                    <a:pt x="177645" y="636974"/>
                    <a:pt x="198257" y="636974"/>
                  </a:cubicBezTo>
                  <a:cubicBezTo>
                    <a:pt x="198257" y="609493"/>
                    <a:pt x="198257" y="585938"/>
                    <a:pt x="198257" y="561400"/>
                  </a:cubicBezTo>
                  <a:cubicBezTo>
                    <a:pt x="173719" y="561400"/>
                    <a:pt x="152128" y="561400"/>
                    <a:pt x="128572" y="561400"/>
                  </a:cubicBezTo>
                  <a:close/>
                  <a:moveTo>
                    <a:pt x="129554" y="464235"/>
                  </a:moveTo>
                  <a:cubicBezTo>
                    <a:pt x="129554" y="489754"/>
                    <a:pt x="129554" y="513309"/>
                    <a:pt x="129554" y="540790"/>
                  </a:cubicBezTo>
                  <a:cubicBezTo>
                    <a:pt x="208071" y="540790"/>
                    <a:pt x="282663" y="540790"/>
                    <a:pt x="356272" y="540790"/>
                  </a:cubicBezTo>
                  <a:cubicBezTo>
                    <a:pt x="356272" y="513309"/>
                    <a:pt x="356272" y="489754"/>
                    <a:pt x="356272" y="464235"/>
                  </a:cubicBezTo>
                  <a:cubicBezTo>
                    <a:pt x="279719" y="464235"/>
                    <a:pt x="205126" y="464235"/>
                    <a:pt x="129554" y="464235"/>
                  </a:cubicBezTo>
                  <a:close/>
                  <a:moveTo>
                    <a:pt x="34352" y="463253"/>
                  </a:moveTo>
                  <a:cubicBezTo>
                    <a:pt x="34352" y="488772"/>
                    <a:pt x="34352" y="514290"/>
                    <a:pt x="34352" y="539808"/>
                  </a:cubicBezTo>
                  <a:cubicBezTo>
                    <a:pt x="58888" y="539808"/>
                    <a:pt x="80480" y="539808"/>
                    <a:pt x="102073" y="539808"/>
                  </a:cubicBezTo>
                  <a:cubicBezTo>
                    <a:pt x="102073" y="512327"/>
                    <a:pt x="102073" y="488772"/>
                    <a:pt x="102073" y="463253"/>
                  </a:cubicBezTo>
                  <a:cubicBezTo>
                    <a:pt x="79498" y="463253"/>
                    <a:pt x="58888" y="463253"/>
                    <a:pt x="34352" y="463253"/>
                  </a:cubicBezTo>
                  <a:close/>
                  <a:moveTo>
                    <a:pt x="384735" y="462272"/>
                  </a:moveTo>
                  <a:cubicBezTo>
                    <a:pt x="384735" y="490734"/>
                    <a:pt x="384735" y="516253"/>
                    <a:pt x="384735" y="540790"/>
                  </a:cubicBezTo>
                  <a:cubicBezTo>
                    <a:pt x="409272" y="540790"/>
                    <a:pt x="430864" y="540790"/>
                    <a:pt x="451475" y="540790"/>
                  </a:cubicBezTo>
                  <a:cubicBezTo>
                    <a:pt x="451475" y="512327"/>
                    <a:pt x="451475" y="487791"/>
                    <a:pt x="451475" y="462272"/>
                  </a:cubicBezTo>
                  <a:cubicBezTo>
                    <a:pt x="427920" y="462272"/>
                    <a:pt x="408291" y="462272"/>
                    <a:pt x="384735" y="462272"/>
                  </a:cubicBezTo>
                  <a:close/>
                  <a:moveTo>
                    <a:pt x="52999" y="286589"/>
                  </a:moveTo>
                  <a:cubicBezTo>
                    <a:pt x="52999" y="316033"/>
                    <a:pt x="52999" y="340570"/>
                    <a:pt x="52999" y="364126"/>
                  </a:cubicBezTo>
                  <a:cubicBezTo>
                    <a:pt x="101091" y="364126"/>
                    <a:pt x="146238" y="364126"/>
                    <a:pt x="192368" y="364126"/>
                  </a:cubicBezTo>
                  <a:cubicBezTo>
                    <a:pt x="192368" y="337625"/>
                    <a:pt x="192368" y="314070"/>
                    <a:pt x="192368" y="286589"/>
                  </a:cubicBezTo>
                  <a:cubicBezTo>
                    <a:pt x="142313" y="286589"/>
                    <a:pt x="97165" y="286589"/>
                    <a:pt x="52999" y="286589"/>
                  </a:cubicBezTo>
                  <a:close/>
                  <a:moveTo>
                    <a:pt x="295422" y="285608"/>
                  </a:moveTo>
                  <a:cubicBezTo>
                    <a:pt x="295422" y="314070"/>
                    <a:pt x="295422" y="339588"/>
                    <a:pt x="295422" y="364126"/>
                  </a:cubicBezTo>
                  <a:cubicBezTo>
                    <a:pt x="343514" y="364126"/>
                    <a:pt x="388661" y="364126"/>
                    <a:pt x="434790" y="364126"/>
                  </a:cubicBezTo>
                  <a:cubicBezTo>
                    <a:pt x="434790" y="337625"/>
                    <a:pt x="434790" y="313089"/>
                    <a:pt x="434790" y="285608"/>
                  </a:cubicBezTo>
                  <a:cubicBezTo>
                    <a:pt x="384735" y="285608"/>
                    <a:pt x="340569" y="285608"/>
                    <a:pt x="295422" y="285608"/>
                  </a:cubicBezTo>
                  <a:close/>
                  <a:moveTo>
                    <a:pt x="51036" y="186479"/>
                  </a:moveTo>
                  <a:cubicBezTo>
                    <a:pt x="51036" y="211997"/>
                    <a:pt x="51036" y="232609"/>
                    <a:pt x="51036" y="259108"/>
                  </a:cubicBezTo>
                  <a:cubicBezTo>
                    <a:pt x="100110" y="259108"/>
                    <a:pt x="144275" y="259108"/>
                    <a:pt x="190405" y="259108"/>
                  </a:cubicBezTo>
                  <a:cubicBezTo>
                    <a:pt x="190405" y="232609"/>
                    <a:pt x="190405" y="209053"/>
                    <a:pt x="190405" y="186479"/>
                  </a:cubicBezTo>
                  <a:cubicBezTo>
                    <a:pt x="142313" y="186479"/>
                    <a:pt x="97165" y="186479"/>
                    <a:pt x="51036" y="186479"/>
                  </a:cubicBezTo>
                  <a:close/>
                  <a:moveTo>
                    <a:pt x="294440" y="185498"/>
                  </a:moveTo>
                  <a:cubicBezTo>
                    <a:pt x="294440" y="211016"/>
                    <a:pt x="294440" y="232609"/>
                    <a:pt x="294440" y="260090"/>
                  </a:cubicBezTo>
                  <a:cubicBezTo>
                    <a:pt x="343514" y="260090"/>
                    <a:pt x="387680" y="260090"/>
                    <a:pt x="432828" y="260090"/>
                  </a:cubicBezTo>
                  <a:cubicBezTo>
                    <a:pt x="432828" y="233590"/>
                    <a:pt x="432828" y="210034"/>
                    <a:pt x="432828" y="185498"/>
                  </a:cubicBezTo>
                  <a:cubicBezTo>
                    <a:pt x="385716" y="185498"/>
                    <a:pt x="340569" y="185498"/>
                    <a:pt x="294440" y="185498"/>
                  </a:cubicBezTo>
                  <a:close/>
                  <a:moveTo>
                    <a:pt x="52999" y="89314"/>
                  </a:moveTo>
                  <a:cubicBezTo>
                    <a:pt x="52999" y="114832"/>
                    <a:pt x="52999" y="136425"/>
                    <a:pt x="52999" y="158017"/>
                  </a:cubicBezTo>
                  <a:cubicBezTo>
                    <a:pt x="101091" y="158017"/>
                    <a:pt x="145257" y="158017"/>
                    <a:pt x="191387" y="158017"/>
                  </a:cubicBezTo>
                  <a:cubicBezTo>
                    <a:pt x="191387" y="134462"/>
                    <a:pt x="191387" y="113850"/>
                    <a:pt x="191387" y="89314"/>
                  </a:cubicBezTo>
                  <a:cubicBezTo>
                    <a:pt x="142313" y="89314"/>
                    <a:pt x="97165" y="89314"/>
                    <a:pt x="52999" y="89314"/>
                  </a:cubicBezTo>
                  <a:close/>
                  <a:moveTo>
                    <a:pt x="296403" y="87351"/>
                  </a:moveTo>
                  <a:cubicBezTo>
                    <a:pt x="296403" y="114832"/>
                    <a:pt x="296403" y="137406"/>
                    <a:pt x="296403" y="158998"/>
                  </a:cubicBezTo>
                  <a:cubicBezTo>
                    <a:pt x="344496" y="158998"/>
                    <a:pt x="388661" y="158998"/>
                    <a:pt x="432828" y="158998"/>
                  </a:cubicBezTo>
                  <a:cubicBezTo>
                    <a:pt x="432828" y="133480"/>
                    <a:pt x="432828" y="110907"/>
                    <a:pt x="432828" y="87351"/>
                  </a:cubicBezTo>
                  <a:cubicBezTo>
                    <a:pt x="386698" y="87351"/>
                    <a:pt x="342532" y="87351"/>
                    <a:pt x="296403" y="87351"/>
                  </a:cubicBezTo>
                  <a:close/>
                  <a:moveTo>
                    <a:pt x="26499" y="0"/>
                  </a:moveTo>
                  <a:cubicBezTo>
                    <a:pt x="91276" y="0"/>
                    <a:pt x="151146" y="0"/>
                    <a:pt x="219849" y="0"/>
                  </a:cubicBezTo>
                  <a:cubicBezTo>
                    <a:pt x="219849" y="38278"/>
                    <a:pt x="219849" y="74592"/>
                    <a:pt x="219849" y="111888"/>
                  </a:cubicBezTo>
                  <a:cubicBezTo>
                    <a:pt x="219849" y="187461"/>
                    <a:pt x="220831" y="262053"/>
                    <a:pt x="219849" y="337625"/>
                  </a:cubicBezTo>
                  <a:cubicBezTo>
                    <a:pt x="218867" y="368051"/>
                    <a:pt x="231626" y="375903"/>
                    <a:pt x="263033" y="366088"/>
                  </a:cubicBezTo>
                  <a:cubicBezTo>
                    <a:pt x="263033" y="247330"/>
                    <a:pt x="263033" y="126610"/>
                    <a:pt x="263033" y="2945"/>
                  </a:cubicBezTo>
                  <a:cubicBezTo>
                    <a:pt x="329773" y="2945"/>
                    <a:pt x="392587" y="2945"/>
                    <a:pt x="461290" y="2945"/>
                  </a:cubicBezTo>
                  <a:cubicBezTo>
                    <a:pt x="461290" y="112869"/>
                    <a:pt x="448530" y="223775"/>
                    <a:pt x="463253" y="330756"/>
                  </a:cubicBezTo>
                  <a:cubicBezTo>
                    <a:pt x="508400" y="652677"/>
                    <a:pt x="475030" y="975580"/>
                    <a:pt x="481901" y="1297502"/>
                  </a:cubicBezTo>
                  <a:cubicBezTo>
                    <a:pt x="488771" y="1621387"/>
                    <a:pt x="483863" y="1945271"/>
                    <a:pt x="483863" y="2269156"/>
                  </a:cubicBezTo>
                  <a:cubicBezTo>
                    <a:pt x="483863" y="2288785"/>
                    <a:pt x="483863" y="2308415"/>
                    <a:pt x="483863" y="2330989"/>
                  </a:cubicBezTo>
                  <a:cubicBezTo>
                    <a:pt x="322902" y="2330989"/>
                    <a:pt x="164887" y="2330989"/>
                    <a:pt x="0" y="2330989"/>
                  </a:cubicBezTo>
                  <a:cubicBezTo>
                    <a:pt x="0" y="2315285"/>
                    <a:pt x="0" y="2299582"/>
                    <a:pt x="0" y="2284859"/>
                  </a:cubicBezTo>
                  <a:cubicBezTo>
                    <a:pt x="0" y="1663590"/>
                    <a:pt x="0" y="1042320"/>
                    <a:pt x="0" y="421051"/>
                  </a:cubicBezTo>
                  <a:cubicBezTo>
                    <a:pt x="45148" y="282663"/>
                    <a:pt x="12759" y="142314"/>
                    <a:pt x="2649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BF7D58-87F2-46A4-8719-26A87445E213}"/>
                </a:ext>
              </a:extLst>
            </p:cNvPr>
            <p:cNvSpPr/>
            <p:nvPr/>
          </p:nvSpPr>
          <p:spPr>
            <a:xfrm>
              <a:off x="9401236" y="424265"/>
              <a:ext cx="445141" cy="1555776"/>
            </a:xfrm>
            <a:custGeom>
              <a:avLst/>
              <a:gdLst>
                <a:gd name="connsiteX0" fmla="*/ 342995 w 577665"/>
                <a:gd name="connsiteY0" fmla="*/ 1531565 h 1976576"/>
                <a:gd name="connsiteX1" fmla="*/ 342995 w 577665"/>
                <a:gd name="connsiteY1" fmla="*/ 1585857 h 1976576"/>
                <a:gd name="connsiteX2" fmla="*/ 451295 w 577665"/>
                <a:gd name="connsiteY2" fmla="*/ 1585857 h 1976576"/>
                <a:gd name="connsiteX3" fmla="*/ 451295 w 577665"/>
                <a:gd name="connsiteY3" fmla="*/ 1531565 h 1976576"/>
                <a:gd name="connsiteX4" fmla="*/ 126370 w 577665"/>
                <a:gd name="connsiteY4" fmla="*/ 1526871 h 1976576"/>
                <a:gd name="connsiteX5" fmla="*/ 126370 w 577665"/>
                <a:gd name="connsiteY5" fmla="*/ 1581163 h 1976576"/>
                <a:gd name="connsiteX6" fmla="*/ 234670 w 577665"/>
                <a:gd name="connsiteY6" fmla="*/ 1581163 h 1976576"/>
                <a:gd name="connsiteX7" fmla="*/ 234670 w 577665"/>
                <a:gd name="connsiteY7" fmla="*/ 1526871 h 1976576"/>
                <a:gd name="connsiteX8" fmla="*/ 342995 w 577665"/>
                <a:gd name="connsiteY8" fmla="*/ 1409581 h 1976576"/>
                <a:gd name="connsiteX9" fmla="*/ 342995 w 577665"/>
                <a:gd name="connsiteY9" fmla="*/ 1463873 h 1976576"/>
                <a:gd name="connsiteX10" fmla="*/ 451295 w 577665"/>
                <a:gd name="connsiteY10" fmla="*/ 1463873 h 1976576"/>
                <a:gd name="connsiteX11" fmla="*/ 451295 w 577665"/>
                <a:gd name="connsiteY11" fmla="*/ 1409581 h 1976576"/>
                <a:gd name="connsiteX12" fmla="*/ 126370 w 577665"/>
                <a:gd name="connsiteY12" fmla="*/ 1404887 h 1976576"/>
                <a:gd name="connsiteX13" fmla="*/ 126370 w 577665"/>
                <a:gd name="connsiteY13" fmla="*/ 1459180 h 1976576"/>
                <a:gd name="connsiteX14" fmla="*/ 234670 w 577665"/>
                <a:gd name="connsiteY14" fmla="*/ 1459180 h 1976576"/>
                <a:gd name="connsiteX15" fmla="*/ 234670 w 577665"/>
                <a:gd name="connsiteY15" fmla="*/ 1404887 h 1976576"/>
                <a:gd name="connsiteX16" fmla="*/ 342995 w 577665"/>
                <a:gd name="connsiteY16" fmla="*/ 1287599 h 1976576"/>
                <a:gd name="connsiteX17" fmla="*/ 342995 w 577665"/>
                <a:gd name="connsiteY17" fmla="*/ 1341892 h 1976576"/>
                <a:gd name="connsiteX18" fmla="*/ 451295 w 577665"/>
                <a:gd name="connsiteY18" fmla="*/ 1341892 h 1976576"/>
                <a:gd name="connsiteX19" fmla="*/ 451295 w 577665"/>
                <a:gd name="connsiteY19" fmla="*/ 1287599 h 1976576"/>
                <a:gd name="connsiteX20" fmla="*/ 126370 w 577665"/>
                <a:gd name="connsiteY20" fmla="*/ 1282905 h 1976576"/>
                <a:gd name="connsiteX21" fmla="*/ 126370 w 577665"/>
                <a:gd name="connsiteY21" fmla="*/ 1337198 h 1976576"/>
                <a:gd name="connsiteX22" fmla="*/ 234670 w 577665"/>
                <a:gd name="connsiteY22" fmla="*/ 1337198 h 1976576"/>
                <a:gd name="connsiteX23" fmla="*/ 234670 w 577665"/>
                <a:gd name="connsiteY23" fmla="*/ 1282905 h 1976576"/>
                <a:gd name="connsiteX24" fmla="*/ 342995 w 577665"/>
                <a:gd name="connsiteY24" fmla="*/ 1165617 h 1976576"/>
                <a:gd name="connsiteX25" fmla="*/ 342995 w 577665"/>
                <a:gd name="connsiteY25" fmla="*/ 1219910 h 1976576"/>
                <a:gd name="connsiteX26" fmla="*/ 451295 w 577665"/>
                <a:gd name="connsiteY26" fmla="*/ 1219910 h 1976576"/>
                <a:gd name="connsiteX27" fmla="*/ 451295 w 577665"/>
                <a:gd name="connsiteY27" fmla="*/ 1165617 h 1976576"/>
                <a:gd name="connsiteX28" fmla="*/ 126370 w 577665"/>
                <a:gd name="connsiteY28" fmla="*/ 1160924 h 1976576"/>
                <a:gd name="connsiteX29" fmla="*/ 126370 w 577665"/>
                <a:gd name="connsiteY29" fmla="*/ 1215216 h 1976576"/>
                <a:gd name="connsiteX30" fmla="*/ 234670 w 577665"/>
                <a:gd name="connsiteY30" fmla="*/ 1215216 h 1976576"/>
                <a:gd name="connsiteX31" fmla="*/ 234670 w 577665"/>
                <a:gd name="connsiteY31" fmla="*/ 1160924 h 1976576"/>
                <a:gd name="connsiteX32" fmla="*/ 342995 w 577665"/>
                <a:gd name="connsiteY32" fmla="*/ 1043636 h 1976576"/>
                <a:gd name="connsiteX33" fmla="*/ 342995 w 577665"/>
                <a:gd name="connsiteY33" fmla="*/ 1097928 h 1976576"/>
                <a:gd name="connsiteX34" fmla="*/ 451295 w 577665"/>
                <a:gd name="connsiteY34" fmla="*/ 1097928 h 1976576"/>
                <a:gd name="connsiteX35" fmla="*/ 451295 w 577665"/>
                <a:gd name="connsiteY35" fmla="*/ 1043636 h 1976576"/>
                <a:gd name="connsiteX36" fmla="*/ 126370 w 577665"/>
                <a:gd name="connsiteY36" fmla="*/ 1038942 h 1976576"/>
                <a:gd name="connsiteX37" fmla="*/ 126370 w 577665"/>
                <a:gd name="connsiteY37" fmla="*/ 1093234 h 1976576"/>
                <a:gd name="connsiteX38" fmla="*/ 234670 w 577665"/>
                <a:gd name="connsiteY38" fmla="*/ 1093234 h 1976576"/>
                <a:gd name="connsiteX39" fmla="*/ 234670 w 577665"/>
                <a:gd name="connsiteY39" fmla="*/ 1038942 h 1976576"/>
                <a:gd name="connsiteX40" fmla="*/ 342995 w 577665"/>
                <a:gd name="connsiteY40" fmla="*/ 921654 h 1976576"/>
                <a:gd name="connsiteX41" fmla="*/ 342995 w 577665"/>
                <a:gd name="connsiteY41" fmla="*/ 975946 h 1976576"/>
                <a:gd name="connsiteX42" fmla="*/ 451295 w 577665"/>
                <a:gd name="connsiteY42" fmla="*/ 975946 h 1976576"/>
                <a:gd name="connsiteX43" fmla="*/ 451295 w 577665"/>
                <a:gd name="connsiteY43" fmla="*/ 921654 h 1976576"/>
                <a:gd name="connsiteX44" fmla="*/ 126370 w 577665"/>
                <a:gd name="connsiteY44" fmla="*/ 916960 h 1976576"/>
                <a:gd name="connsiteX45" fmla="*/ 126370 w 577665"/>
                <a:gd name="connsiteY45" fmla="*/ 971252 h 1976576"/>
                <a:gd name="connsiteX46" fmla="*/ 234670 w 577665"/>
                <a:gd name="connsiteY46" fmla="*/ 971252 h 1976576"/>
                <a:gd name="connsiteX47" fmla="*/ 234670 w 577665"/>
                <a:gd name="connsiteY47" fmla="*/ 916960 h 1976576"/>
                <a:gd name="connsiteX48" fmla="*/ 342995 w 577665"/>
                <a:gd name="connsiteY48" fmla="*/ 799672 h 1976576"/>
                <a:gd name="connsiteX49" fmla="*/ 342995 w 577665"/>
                <a:gd name="connsiteY49" fmla="*/ 853964 h 1976576"/>
                <a:gd name="connsiteX50" fmla="*/ 451295 w 577665"/>
                <a:gd name="connsiteY50" fmla="*/ 853964 h 1976576"/>
                <a:gd name="connsiteX51" fmla="*/ 451295 w 577665"/>
                <a:gd name="connsiteY51" fmla="*/ 799672 h 1976576"/>
                <a:gd name="connsiteX52" fmla="*/ 126370 w 577665"/>
                <a:gd name="connsiteY52" fmla="*/ 794978 h 1976576"/>
                <a:gd name="connsiteX53" fmla="*/ 126370 w 577665"/>
                <a:gd name="connsiteY53" fmla="*/ 849270 h 1976576"/>
                <a:gd name="connsiteX54" fmla="*/ 234670 w 577665"/>
                <a:gd name="connsiteY54" fmla="*/ 849270 h 1976576"/>
                <a:gd name="connsiteX55" fmla="*/ 234670 w 577665"/>
                <a:gd name="connsiteY55" fmla="*/ 794978 h 1976576"/>
                <a:gd name="connsiteX56" fmla="*/ 342995 w 577665"/>
                <a:gd name="connsiteY56" fmla="*/ 677690 h 1976576"/>
                <a:gd name="connsiteX57" fmla="*/ 342995 w 577665"/>
                <a:gd name="connsiteY57" fmla="*/ 731982 h 1976576"/>
                <a:gd name="connsiteX58" fmla="*/ 451295 w 577665"/>
                <a:gd name="connsiteY58" fmla="*/ 731982 h 1976576"/>
                <a:gd name="connsiteX59" fmla="*/ 451295 w 577665"/>
                <a:gd name="connsiteY59" fmla="*/ 677690 h 1976576"/>
                <a:gd name="connsiteX60" fmla="*/ 126370 w 577665"/>
                <a:gd name="connsiteY60" fmla="*/ 672996 h 1976576"/>
                <a:gd name="connsiteX61" fmla="*/ 126370 w 577665"/>
                <a:gd name="connsiteY61" fmla="*/ 727289 h 1976576"/>
                <a:gd name="connsiteX62" fmla="*/ 234670 w 577665"/>
                <a:gd name="connsiteY62" fmla="*/ 727289 h 1976576"/>
                <a:gd name="connsiteX63" fmla="*/ 234670 w 577665"/>
                <a:gd name="connsiteY63" fmla="*/ 672996 h 1976576"/>
                <a:gd name="connsiteX64" fmla="*/ 342995 w 577665"/>
                <a:gd name="connsiteY64" fmla="*/ 555708 h 1976576"/>
                <a:gd name="connsiteX65" fmla="*/ 342995 w 577665"/>
                <a:gd name="connsiteY65" fmla="*/ 610000 h 1976576"/>
                <a:gd name="connsiteX66" fmla="*/ 451295 w 577665"/>
                <a:gd name="connsiteY66" fmla="*/ 610000 h 1976576"/>
                <a:gd name="connsiteX67" fmla="*/ 451295 w 577665"/>
                <a:gd name="connsiteY67" fmla="*/ 555708 h 1976576"/>
                <a:gd name="connsiteX68" fmla="*/ 126370 w 577665"/>
                <a:gd name="connsiteY68" fmla="*/ 551014 h 1976576"/>
                <a:gd name="connsiteX69" fmla="*/ 126370 w 577665"/>
                <a:gd name="connsiteY69" fmla="*/ 605307 h 1976576"/>
                <a:gd name="connsiteX70" fmla="*/ 234670 w 577665"/>
                <a:gd name="connsiteY70" fmla="*/ 605307 h 1976576"/>
                <a:gd name="connsiteX71" fmla="*/ 234670 w 577665"/>
                <a:gd name="connsiteY71" fmla="*/ 551014 h 1976576"/>
                <a:gd name="connsiteX72" fmla="*/ 342995 w 577665"/>
                <a:gd name="connsiteY72" fmla="*/ 433726 h 1976576"/>
                <a:gd name="connsiteX73" fmla="*/ 342995 w 577665"/>
                <a:gd name="connsiteY73" fmla="*/ 488019 h 1976576"/>
                <a:gd name="connsiteX74" fmla="*/ 451295 w 577665"/>
                <a:gd name="connsiteY74" fmla="*/ 488019 h 1976576"/>
                <a:gd name="connsiteX75" fmla="*/ 451295 w 577665"/>
                <a:gd name="connsiteY75" fmla="*/ 433726 h 1976576"/>
                <a:gd name="connsiteX76" fmla="*/ 126370 w 577665"/>
                <a:gd name="connsiteY76" fmla="*/ 429032 h 1976576"/>
                <a:gd name="connsiteX77" fmla="*/ 126370 w 577665"/>
                <a:gd name="connsiteY77" fmla="*/ 483325 h 1976576"/>
                <a:gd name="connsiteX78" fmla="*/ 234670 w 577665"/>
                <a:gd name="connsiteY78" fmla="*/ 483325 h 1976576"/>
                <a:gd name="connsiteX79" fmla="*/ 234670 w 577665"/>
                <a:gd name="connsiteY79" fmla="*/ 429032 h 1976576"/>
                <a:gd name="connsiteX80" fmla="*/ 249290 w 577665"/>
                <a:gd name="connsiteY80" fmla="*/ 0 h 1976576"/>
                <a:gd name="connsiteX81" fmla="*/ 328376 w 577665"/>
                <a:gd name="connsiteY81" fmla="*/ 0 h 1976576"/>
                <a:gd name="connsiteX82" fmla="*/ 328376 w 577665"/>
                <a:gd name="connsiteY82" fmla="*/ 178763 h 1976576"/>
                <a:gd name="connsiteX83" fmla="*/ 397145 w 577665"/>
                <a:gd name="connsiteY83" fmla="*/ 178763 h 1976576"/>
                <a:gd name="connsiteX84" fmla="*/ 397145 w 577665"/>
                <a:gd name="connsiteY84" fmla="*/ 299617 h 1976576"/>
                <a:gd name="connsiteX85" fmla="*/ 577665 w 577665"/>
                <a:gd name="connsiteY85" fmla="*/ 299617 h 1976576"/>
                <a:gd name="connsiteX86" fmla="*/ 577665 w 577665"/>
                <a:gd name="connsiteY86" fmla="*/ 1976576 h 1976576"/>
                <a:gd name="connsiteX87" fmla="*/ 379083 w 577665"/>
                <a:gd name="connsiteY87" fmla="*/ 1976576 h 1976576"/>
                <a:gd name="connsiteX88" fmla="*/ 379083 w 577665"/>
                <a:gd name="connsiteY88" fmla="*/ 1654427 h 1976576"/>
                <a:gd name="connsiteX89" fmla="*/ 198582 w 577665"/>
                <a:gd name="connsiteY89" fmla="*/ 1654427 h 1976576"/>
                <a:gd name="connsiteX90" fmla="*/ 198582 w 577665"/>
                <a:gd name="connsiteY90" fmla="*/ 1976576 h 1976576"/>
                <a:gd name="connsiteX91" fmla="*/ 0 w 577665"/>
                <a:gd name="connsiteY91" fmla="*/ 1976576 h 1976576"/>
                <a:gd name="connsiteX92" fmla="*/ 0 w 577665"/>
                <a:gd name="connsiteY92" fmla="*/ 299617 h 1976576"/>
                <a:gd name="connsiteX93" fmla="*/ 180520 w 577665"/>
                <a:gd name="connsiteY93" fmla="*/ 299617 h 1976576"/>
                <a:gd name="connsiteX94" fmla="*/ 180520 w 577665"/>
                <a:gd name="connsiteY94" fmla="*/ 178763 h 1976576"/>
                <a:gd name="connsiteX95" fmla="*/ 249290 w 577665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77665" h="1976576">
                  <a:moveTo>
                    <a:pt x="342995" y="1531565"/>
                  </a:moveTo>
                  <a:lnTo>
                    <a:pt x="342995" y="1585857"/>
                  </a:lnTo>
                  <a:lnTo>
                    <a:pt x="451295" y="1585857"/>
                  </a:lnTo>
                  <a:lnTo>
                    <a:pt x="451295" y="1531565"/>
                  </a:lnTo>
                  <a:close/>
                  <a:moveTo>
                    <a:pt x="126370" y="1526871"/>
                  </a:moveTo>
                  <a:lnTo>
                    <a:pt x="126370" y="1581163"/>
                  </a:lnTo>
                  <a:lnTo>
                    <a:pt x="234670" y="1581163"/>
                  </a:lnTo>
                  <a:lnTo>
                    <a:pt x="234670" y="1526871"/>
                  </a:lnTo>
                  <a:close/>
                  <a:moveTo>
                    <a:pt x="342995" y="1409581"/>
                  </a:moveTo>
                  <a:lnTo>
                    <a:pt x="342995" y="1463873"/>
                  </a:lnTo>
                  <a:lnTo>
                    <a:pt x="451295" y="1463873"/>
                  </a:lnTo>
                  <a:lnTo>
                    <a:pt x="451295" y="1409581"/>
                  </a:lnTo>
                  <a:close/>
                  <a:moveTo>
                    <a:pt x="126370" y="1404887"/>
                  </a:moveTo>
                  <a:lnTo>
                    <a:pt x="126370" y="1459180"/>
                  </a:lnTo>
                  <a:lnTo>
                    <a:pt x="234670" y="1459180"/>
                  </a:lnTo>
                  <a:lnTo>
                    <a:pt x="234670" y="1404887"/>
                  </a:lnTo>
                  <a:close/>
                  <a:moveTo>
                    <a:pt x="342995" y="1287599"/>
                  </a:moveTo>
                  <a:lnTo>
                    <a:pt x="342995" y="1341892"/>
                  </a:lnTo>
                  <a:lnTo>
                    <a:pt x="451295" y="1341892"/>
                  </a:lnTo>
                  <a:lnTo>
                    <a:pt x="451295" y="1287599"/>
                  </a:lnTo>
                  <a:close/>
                  <a:moveTo>
                    <a:pt x="126370" y="1282905"/>
                  </a:moveTo>
                  <a:lnTo>
                    <a:pt x="126370" y="1337198"/>
                  </a:lnTo>
                  <a:lnTo>
                    <a:pt x="234670" y="1337198"/>
                  </a:lnTo>
                  <a:lnTo>
                    <a:pt x="234670" y="1282905"/>
                  </a:lnTo>
                  <a:close/>
                  <a:moveTo>
                    <a:pt x="342995" y="1165617"/>
                  </a:moveTo>
                  <a:lnTo>
                    <a:pt x="342995" y="1219910"/>
                  </a:lnTo>
                  <a:lnTo>
                    <a:pt x="451295" y="1219910"/>
                  </a:lnTo>
                  <a:lnTo>
                    <a:pt x="451295" y="1165617"/>
                  </a:lnTo>
                  <a:close/>
                  <a:moveTo>
                    <a:pt x="126370" y="1160924"/>
                  </a:moveTo>
                  <a:lnTo>
                    <a:pt x="126370" y="1215216"/>
                  </a:lnTo>
                  <a:lnTo>
                    <a:pt x="234670" y="1215216"/>
                  </a:lnTo>
                  <a:lnTo>
                    <a:pt x="234670" y="1160924"/>
                  </a:lnTo>
                  <a:close/>
                  <a:moveTo>
                    <a:pt x="342995" y="1043636"/>
                  </a:moveTo>
                  <a:lnTo>
                    <a:pt x="342995" y="1097928"/>
                  </a:lnTo>
                  <a:lnTo>
                    <a:pt x="451295" y="1097928"/>
                  </a:lnTo>
                  <a:lnTo>
                    <a:pt x="451295" y="1043636"/>
                  </a:lnTo>
                  <a:close/>
                  <a:moveTo>
                    <a:pt x="126370" y="1038942"/>
                  </a:moveTo>
                  <a:lnTo>
                    <a:pt x="126370" y="1093234"/>
                  </a:lnTo>
                  <a:lnTo>
                    <a:pt x="234670" y="1093234"/>
                  </a:lnTo>
                  <a:lnTo>
                    <a:pt x="234670" y="1038942"/>
                  </a:lnTo>
                  <a:close/>
                  <a:moveTo>
                    <a:pt x="342995" y="921654"/>
                  </a:moveTo>
                  <a:lnTo>
                    <a:pt x="342995" y="975946"/>
                  </a:lnTo>
                  <a:lnTo>
                    <a:pt x="451295" y="975946"/>
                  </a:lnTo>
                  <a:lnTo>
                    <a:pt x="451295" y="921654"/>
                  </a:lnTo>
                  <a:close/>
                  <a:moveTo>
                    <a:pt x="126370" y="916960"/>
                  </a:moveTo>
                  <a:lnTo>
                    <a:pt x="126370" y="971252"/>
                  </a:lnTo>
                  <a:lnTo>
                    <a:pt x="234670" y="971252"/>
                  </a:lnTo>
                  <a:lnTo>
                    <a:pt x="234670" y="916960"/>
                  </a:lnTo>
                  <a:close/>
                  <a:moveTo>
                    <a:pt x="342995" y="799672"/>
                  </a:moveTo>
                  <a:lnTo>
                    <a:pt x="342995" y="853964"/>
                  </a:lnTo>
                  <a:lnTo>
                    <a:pt x="451295" y="853964"/>
                  </a:lnTo>
                  <a:lnTo>
                    <a:pt x="451295" y="799672"/>
                  </a:lnTo>
                  <a:close/>
                  <a:moveTo>
                    <a:pt x="126370" y="794978"/>
                  </a:moveTo>
                  <a:lnTo>
                    <a:pt x="126370" y="849270"/>
                  </a:lnTo>
                  <a:lnTo>
                    <a:pt x="234670" y="849270"/>
                  </a:lnTo>
                  <a:lnTo>
                    <a:pt x="234670" y="794978"/>
                  </a:lnTo>
                  <a:close/>
                  <a:moveTo>
                    <a:pt x="342995" y="677690"/>
                  </a:moveTo>
                  <a:lnTo>
                    <a:pt x="342995" y="731982"/>
                  </a:lnTo>
                  <a:lnTo>
                    <a:pt x="451295" y="731982"/>
                  </a:lnTo>
                  <a:lnTo>
                    <a:pt x="451295" y="677690"/>
                  </a:lnTo>
                  <a:close/>
                  <a:moveTo>
                    <a:pt x="126370" y="672996"/>
                  </a:moveTo>
                  <a:lnTo>
                    <a:pt x="126370" y="727289"/>
                  </a:lnTo>
                  <a:lnTo>
                    <a:pt x="234670" y="727289"/>
                  </a:lnTo>
                  <a:lnTo>
                    <a:pt x="234670" y="672996"/>
                  </a:lnTo>
                  <a:close/>
                  <a:moveTo>
                    <a:pt x="342995" y="555708"/>
                  </a:moveTo>
                  <a:lnTo>
                    <a:pt x="342995" y="610000"/>
                  </a:lnTo>
                  <a:lnTo>
                    <a:pt x="451295" y="610000"/>
                  </a:lnTo>
                  <a:lnTo>
                    <a:pt x="451295" y="555708"/>
                  </a:lnTo>
                  <a:close/>
                  <a:moveTo>
                    <a:pt x="126370" y="551014"/>
                  </a:moveTo>
                  <a:lnTo>
                    <a:pt x="126370" y="605307"/>
                  </a:lnTo>
                  <a:lnTo>
                    <a:pt x="234670" y="605307"/>
                  </a:lnTo>
                  <a:lnTo>
                    <a:pt x="234670" y="551014"/>
                  </a:lnTo>
                  <a:close/>
                  <a:moveTo>
                    <a:pt x="342995" y="433726"/>
                  </a:moveTo>
                  <a:lnTo>
                    <a:pt x="342995" y="488019"/>
                  </a:lnTo>
                  <a:lnTo>
                    <a:pt x="451295" y="488019"/>
                  </a:lnTo>
                  <a:lnTo>
                    <a:pt x="451295" y="433726"/>
                  </a:lnTo>
                  <a:close/>
                  <a:moveTo>
                    <a:pt x="126370" y="429032"/>
                  </a:moveTo>
                  <a:lnTo>
                    <a:pt x="126370" y="483325"/>
                  </a:lnTo>
                  <a:lnTo>
                    <a:pt x="234670" y="483325"/>
                  </a:lnTo>
                  <a:lnTo>
                    <a:pt x="234670" y="429032"/>
                  </a:lnTo>
                  <a:close/>
                  <a:moveTo>
                    <a:pt x="249290" y="0"/>
                  </a:moveTo>
                  <a:lnTo>
                    <a:pt x="328376" y="0"/>
                  </a:lnTo>
                  <a:lnTo>
                    <a:pt x="328376" y="178763"/>
                  </a:lnTo>
                  <a:lnTo>
                    <a:pt x="397145" y="178763"/>
                  </a:lnTo>
                  <a:lnTo>
                    <a:pt x="397145" y="299617"/>
                  </a:lnTo>
                  <a:lnTo>
                    <a:pt x="577665" y="299617"/>
                  </a:lnTo>
                  <a:lnTo>
                    <a:pt x="577665" y="1976576"/>
                  </a:lnTo>
                  <a:lnTo>
                    <a:pt x="379083" y="1976576"/>
                  </a:lnTo>
                  <a:lnTo>
                    <a:pt x="379083" y="1654427"/>
                  </a:lnTo>
                  <a:lnTo>
                    <a:pt x="198582" y="1654427"/>
                  </a:lnTo>
                  <a:lnTo>
                    <a:pt x="19858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80520" y="299617"/>
                  </a:lnTo>
                  <a:lnTo>
                    <a:pt x="180520" y="178763"/>
                  </a:lnTo>
                  <a:lnTo>
                    <a:pt x="249290" y="1787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97F267E-D9B3-4F34-8700-9188F7FD8327}"/>
                </a:ext>
              </a:extLst>
            </p:cNvPr>
            <p:cNvSpPr/>
            <p:nvPr/>
          </p:nvSpPr>
          <p:spPr>
            <a:xfrm>
              <a:off x="11382868" y="424264"/>
              <a:ext cx="408303" cy="1560787"/>
            </a:xfrm>
            <a:custGeom>
              <a:avLst/>
              <a:gdLst>
                <a:gd name="connsiteX0" fmla="*/ 277683 w 353881"/>
                <a:gd name="connsiteY0" fmla="*/ 887814 h 1352752"/>
                <a:gd name="connsiteX1" fmla="*/ 277683 w 353881"/>
                <a:gd name="connsiteY1" fmla="*/ 1098243 h 1352752"/>
                <a:gd name="connsiteX2" fmla="*/ 316478 w 353881"/>
                <a:gd name="connsiteY2" fmla="*/ 1098243 h 1352752"/>
                <a:gd name="connsiteX3" fmla="*/ 316478 w 353881"/>
                <a:gd name="connsiteY3" fmla="*/ 887814 h 1352752"/>
                <a:gd name="connsiteX4" fmla="*/ 217613 w 353881"/>
                <a:gd name="connsiteY4" fmla="*/ 887814 h 1352752"/>
                <a:gd name="connsiteX5" fmla="*/ 217613 w 353881"/>
                <a:gd name="connsiteY5" fmla="*/ 1098243 h 1352752"/>
                <a:gd name="connsiteX6" fmla="*/ 256408 w 353881"/>
                <a:gd name="connsiteY6" fmla="*/ 1098243 h 1352752"/>
                <a:gd name="connsiteX7" fmla="*/ 256408 w 353881"/>
                <a:gd name="connsiteY7" fmla="*/ 887814 h 1352752"/>
                <a:gd name="connsiteX8" fmla="*/ 157544 w 353881"/>
                <a:gd name="connsiteY8" fmla="*/ 887814 h 1352752"/>
                <a:gd name="connsiteX9" fmla="*/ 157544 w 353881"/>
                <a:gd name="connsiteY9" fmla="*/ 1098243 h 1352752"/>
                <a:gd name="connsiteX10" fmla="*/ 196338 w 353881"/>
                <a:gd name="connsiteY10" fmla="*/ 1098243 h 1352752"/>
                <a:gd name="connsiteX11" fmla="*/ 196338 w 353881"/>
                <a:gd name="connsiteY11" fmla="*/ 887814 h 1352752"/>
                <a:gd name="connsiteX12" fmla="*/ 97474 w 353881"/>
                <a:gd name="connsiteY12" fmla="*/ 887814 h 1352752"/>
                <a:gd name="connsiteX13" fmla="*/ 97474 w 353881"/>
                <a:gd name="connsiteY13" fmla="*/ 1098243 h 1352752"/>
                <a:gd name="connsiteX14" fmla="*/ 136269 w 353881"/>
                <a:gd name="connsiteY14" fmla="*/ 1098243 h 1352752"/>
                <a:gd name="connsiteX15" fmla="*/ 136269 w 353881"/>
                <a:gd name="connsiteY15" fmla="*/ 887814 h 1352752"/>
                <a:gd name="connsiteX16" fmla="*/ 37404 w 353881"/>
                <a:gd name="connsiteY16" fmla="*/ 887814 h 1352752"/>
                <a:gd name="connsiteX17" fmla="*/ 37404 w 353881"/>
                <a:gd name="connsiteY17" fmla="*/ 1098243 h 1352752"/>
                <a:gd name="connsiteX18" fmla="*/ 76199 w 353881"/>
                <a:gd name="connsiteY18" fmla="*/ 1098243 h 1352752"/>
                <a:gd name="connsiteX19" fmla="*/ 76199 w 353881"/>
                <a:gd name="connsiteY19" fmla="*/ 887814 h 1352752"/>
                <a:gd name="connsiteX20" fmla="*/ 217613 w 353881"/>
                <a:gd name="connsiteY20" fmla="*/ 611369 h 1352752"/>
                <a:gd name="connsiteX21" fmla="*/ 217613 w 353881"/>
                <a:gd name="connsiteY21" fmla="*/ 821798 h 1352752"/>
                <a:gd name="connsiteX22" fmla="*/ 256408 w 353881"/>
                <a:gd name="connsiteY22" fmla="*/ 821798 h 1352752"/>
                <a:gd name="connsiteX23" fmla="*/ 256408 w 353881"/>
                <a:gd name="connsiteY23" fmla="*/ 611369 h 1352752"/>
                <a:gd name="connsiteX24" fmla="*/ 157544 w 353881"/>
                <a:gd name="connsiteY24" fmla="*/ 611369 h 1352752"/>
                <a:gd name="connsiteX25" fmla="*/ 157544 w 353881"/>
                <a:gd name="connsiteY25" fmla="*/ 821798 h 1352752"/>
                <a:gd name="connsiteX26" fmla="*/ 196338 w 353881"/>
                <a:gd name="connsiteY26" fmla="*/ 821798 h 1352752"/>
                <a:gd name="connsiteX27" fmla="*/ 196338 w 353881"/>
                <a:gd name="connsiteY27" fmla="*/ 611369 h 1352752"/>
                <a:gd name="connsiteX28" fmla="*/ 97474 w 353881"/>
                <a:gd name="connsiteY28" fmla="*/ 611369 h 1352752"/>
                <a:gd name="connsiteX29" fmla="*/ 97474 w 353881"/>
                <a:gd name="connsiteY29" fmla="*/ 821798 h 1352752"/>
                <a:gd name="connsiteX30" fmla="*/ 136269 w 353881"/>
                <a:gd name="connsiteY30" fmla="*/ 821798 h 1352752"/>
                <a:gd name="connsiteX31" fmla="*/ 136269 w 353881"/>
                <a:gd name="connsiteY31" fmla="*/ 611369 h 1352752"/>
                <a:gd name="connsiteX32" fmla="*/ 217613 w 353881"/>
                <a:gd name="connsiteY32" fmla="*/ 336263 h 1352752"/>
                <a:gd name="connsiteX33" fmla="*/ 217613 w 353881"/>
                <a:gd name="connsiteY33" fmla="*/ 546692 h 1352752"/>
                <a:gd name="connsiteX34" fmla="*/ 256408 w 353881"/>
                <a:gd name="connsiteY34" fmla="*/ 546692 h 1352752"/>
                <a:gd name="connsiteX35" fmla="*/ 256408 w 353881"/>
                <a:gd name="connsiteY35" fmla="*/ 336263 h 1352752"/>
                <a:gd name="connsiteX36" fmla="*/ 157544 w 353881"/>
                <a:gd name="connsiteY36" fmla="*/ 336263 h 1352752"/>
                <a:gd name="connsiteX37" fmla="*/ 157544 w 353881"/>
                <a:gd name="connsiteY37" fmla="*/ 546692 h 1352752"/>
                <a:gd name="connsiteX38" fmla="*/ 196338 w 353881"/>
                <a:gd name="connsiteY38" fmla="*/ 546692 h 1352752"/>
                <a:gd name="connsiteX39" fmla="*/ 196338 w 353881"/>
                <a:gd name="connsiteY39" fmla="*/ 336263 h 1352752"/>
                <a:gd name="connsiteX40" fmla="*/ 97474 w 353881"/>
                <a:gd name="connsiteY40" fmla="*/ 336263 h 1352752"/>
                <a:gd name="connsiteX41" fmla="*/ 97474 w 353881"/>
                <a:gd name="connsiteY41" fmla="*/ 546692 h 1352752"/>
                <a:gd name="connsiteX42" fmla="*/ 136269 w 353881"/>
                <a:gd name="connsiteY42" fmla="*/ 546692 h 1352752"/>
                <a:gd name="connsiteX43" fmla="*/ 136269 w 353881"/>
                <a:gd name="connsiteY43" fmla="*/ 336263 h 1352752"/>
                <a:gd name="connsiteX44" fmla="*/ 161270 w 353881"/>
                <a:gd name="connsiteY44" fmla="*/ 0 h 1352752"/>
                <a:gd name="connsiteX45" fmla="*/ 192611 w 353881"/>
                <a:gd name="connsiteY45" fmla="*/ 0 h 1352752"/>
                <a:gd name="connsiteX46" fmla="*/ 192611 w 353881"/>
                <a:gd name="connsiteY46" fmla="*/ 129359 h 1352752"/>
                <a:gd name="connsiteX47" fmla="*/ 278240 w 353881"/>
                <a:gd name="connsiteY47" fmla="*/ 129359 h 1352752"/>
                <a:gd name="connsiteX48" fmla="*/ 278240 w 353881"/>
                <a:gd name="connsiteY48" fmla="*/ 263139 h 1352752"/>
                <a:gd name="connsiteX49" fmla="*/ 320360 w 353881"/>
                <a:gd name="connsiteY49" fmla="*/ 263139 h 1352752"/>
                <a:gd name="connsiteX50" fmla="*/ 320360 w 353881"/>
                <a:gd name="connsiteY50" fmla="*/ 833597 h 1352752"/>
                <a:gd name="connsiteX51" fmla="*/ 353881 w 353881"/>
                <a:gd name="connsiteY51" fmla="*/ 833597 h 1352752"/>
                <a:gd name="connsiteX52" fmla="*/ 353881 w 353881"/>
                <a:gd name="connsiteY52" fmla="*/ 1352752 h 1352752"/>
                <a:gd name="connsiteX53" fmla="*/ 0 w 353881"/>
                <a:gd name="connsiteY53" fmla="*/ 1352752 h 1352752"/>
                <a:gd name="connsiteX54" fmla="*/ 0 w 353881"/>
                <a:gd name="connsiteY54" fmla="*/ 833597 h 1352752"/>
                <a:gd name="connsiteX55" fmla="*/ 33521 w 353881"/>
                <a:gd name="connsiteY55" fmla="*/ 833597 h 1352752"/>
                <a:gd name="connsiteX56" fmla="*/ 33521 w 353881"/>
                <a:gd name="connsiteY56" fmla="*/ 263139 h 1352752"/>
                <a:gd name="connsiteX57" fmla="*/ 75641 w 353881"/>
                <a:gd name="connsiteY57" fmla="*/ 263139 h 1352752"/>
                <a:gd name="connsiteX58" fmla="*/ 75641 w 353881"/>
                <a:gd name="connsiteY58" fmla="*/ 129359 h 1352752"/>
                <a:gd name="connsiteX59" fmla="*/ 161270 w 353881"/>
                <a:gd name="connsiteY59" fmla="*/ 129359 h 135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881" h="1352752">
                  <a:moveTo>
                    <a:pt x="277683" y="887814"/>
                  </a:moveTo>
                  <a:lnTo>
                    <a:pt x="277683" y="1098243"/>
                  </a:lnTo>
                  <a:lnTo>
                    <a:pt x="316478" y="1098243"/>
                  </a:lnTo>
                  <a:lnTo>
                    <a:pt x="316478" y="887814"/>
                  </a:lnTo>
                  <a:close/>
                  <a:moveTo>
                    <a:pt x="217613" y="887814"/>
                  </a:moveTo>
                  <a:lnTo>
                    <a:pt x="217613" y="1098243"/>
                  </a:lnTo>
                  <a:lnTo>
                    <a:pt x="256408" y="1098243"/>
                  </a:lnTo>
                  <a:lnTo>
                    <a:pt x="256408" y="887814"/>
                  </a:lnTo>
                  <a:close/>
                  <a:moveTo>
                    <a:pt x="157544" y="887814"/>
                  </a:moveTo>
                  <a:lnTo>
                    <a:pt x="157544" y="1098243"/>
                  </a:lnTo>
                  <a:lnTo>
                    <a:pt x="196338" y="1098243"/>
                  </a:lnTo>
                  <a:lnTo>
                    <a:pt x="196338" y="887814"/>
                  </a:lnTo>
                  <a:close/>
                  <a:moveTo>
                    <a:pt x="97474" y="887814"/>
                  </a:moveTo>
                  <a:lnTo>
                    <a:pt x="97474" y="1098243"/>
                  </a:lnTo>
                  <a:lnTo>
                    <a:pt x="136269" y="1098243"/>
                  </a:lnTo>
                  <a:lnTo>
                    <a:pt x="136269" y="887814"/>
                  </a:lnTo>
                  <a:close/>
                  <a:moveTo>
                    <a:pt x="37404" y="887814"/>
                  </a:moveTo>
                  <a:lnTo>
                    <a:pt x="37404" y="1098243"/>
                  </a:lnTo>
                  <a:lnTo>
                    <a:pt x="76199" y="1098243"/>
                  </a:lnTo>
                  <a:lnTo>
                    <a:pt x="76199" y="887814"/>
                  </a:lnTo>
                  <a:close/>
                  <a:moveTo>
                    <a:pt x="217613" y="611369"/>
                  </a:moveTo>
                  <a:lnTo>
                    <a:pt x="217613" y="821798"/>
                  </a:lnTo>
                  <a:lnTo>
                    <a:pt x="256408" y="821798"/>
                  </a:lnTo>
                  <a:lnTo>
                    <a:pt x="256408" y="611369"/>
                  </a:lnTo>
                  <a:close/>
                  <a:moveTo>
                    <a:pt x="157544" y="611369"/>
                  </a:moveTo>
                  <a:lnTo>
                    <a:pt x="157544" y="821798"/>
                  </a:lnTo>
                  <a:lnTo>
                    <a:pt x="196338" y="821798"/>
                  </a:lnTo>
                  <a:lnTo>
                    <a:pt x="196338" y="611369"/>
                  </a:lnTo>
                  <a:close/>
                  <a:moveTo>
                    <a:pt x="97474" y="611369"/>
                  </a:moveTo>
                  <a:lnTo>
                    <a:pt x="97474" y="821798"/>
                  </a:lnTo>
                  <a:lnTo>
                    <a:pt x="136269" y="821798"/>
                  </a:lnTo>
                  <a:lnTo>
                    <a:pt x="136269" y="611369"/>
                  </a:lnTo>
                  <a:close/>
                  <a:moveTo>
                    <a:pt x="217613" y="336263"/>
                  </a:moveTo>
                  <a:lnTo>
                    <a:pt x="217613" y="546692"/>
                  </a:lnTo>
                  <a:lnTo>
                    <a:pt x="256408" y="546692"/>
                  </a:lnTo>
                  <a:lnTo>
                    <a:pt x="256408" y="336263"/>
                  </a:lnTo>
                  <a:close/>
                  <a:moveTo>
                    <a:pt x="157544" y="336263"/>
                  </a:moveTo>
                  <a:lnTo>
                    <a:pt x="157544" y="546692"/>
                  </a:lnTo>
                  <a:lnTo>
                    <a:pt x="196338" y="546692"/>
                  </a:lnTo>
                  <a:lnTo>
                    <a:pt x="196338" y="336263"/>
                  </a:lnTo>
                  <a:close/>
                  <a:moveTo>
                    <a:pt x="97474" y="336263"/>
                  </a:moveTo>
                  <a:lnTo>
                    <a:pt x="97474" y="546692"/>
                  </a:lnTo>
                  <a:lnTo>
                    <a:pt x="136269" y="546692"/>
                  </a:lnTo>
                  <a:lnTo>
                    <a:pt x="136269" y="336263"/>
                  </a:lnTo>
                  <a:close/>
                  <a:moveTo>
                    <a:pt x="161270" y="0"/>
                  </a:moveTo>
                  <a:lnTo>
                    <a:pt x="192611" y="0"/>
                  </a:lnTo>
                  <a:lnTo>
                    <a:pt x="192611" y="129359"/>
                  </a:lnTo>
                  <a:lnTo>
                    <a:pt x="278240" y="129359"/>
                  </a:lnTo>
                  <a:lnTo>
                    <a:pt x="278240" y="263139"/>
                  </a:lnTo>
                  <a:lnTo>
                    <a:pt x="320360" y="263139"/>
                  </a:lnTo>
                  <a:lnTo>
                    <a:pt x="320360" y="833597"/>
                  </a:lnTo>
                  <a:lnTo>
                    <a:pt x="353881" y="833597"/>
                  </a:lnTo>
                  <a:lnTo>
                    <a:pt x="353881" y="1352752"/>
                  </a:lnTo>
                  <a:lnTo>
                    <a:pt x="0" y="1352752"/>
                  </a:lnTo>
                  <a:lnTo>
                    <a:pt x="0" y="833597"/>
                  </a:lnTo>
                  <a:lnTo>
                    <a:pt x="33521" y="833597"/>
                  </a:lnTo>
                  <a:lnTo>
                    <a:pt x="33521" y="263139"/>
                  </a:lnTo>
                  <a:lnTo>
                    <a:pt x="75641" y="263139"/>
                  </a:lnTo>
                  <a:lnTo>
                    <a:pt x="75641" y="129359"/>
                  </a:lnTo>
                  <a:lnTo>
                    <a:pt x="161270" y="1293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827513-66DF-4EA9-9C6F-171540B3E4FF}"/>
              </a:ext>
            </a:extLst>
          </p:cNvPr>
          <p:cNvGrpSpPr/>
          <p:nvPr/>
        </p:nvGrpSpPr>
        <p:grpSpPr>
          <a:xfrm>
            <a:off x="8811865" y="2301573"/>
            <a:ext cx="2897974" cy="4475129"/>
            <a:chOff x="9006419" y="2340485"/>
            <a:chExt cx="2897974" cy="447512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152807-6E72-4008-A795-E8410F286BA8}"/>
                </a:ext>
              </a:extLst>
            </p:cNvPr>
            <p:cNvSpPr/>
            <p:nvPr/>
          </p:nvSpPr>
          <p:spPr>
            <a:xfrm rot="5400000">
              <a:off x="9519298" y="1912387"/>
              <a:ext cx="1818135" cy="2718626"/>
            </a:xfrm>
            <a:custGeom>
              <a:avLst/>
              <a:gdLst>
                <a:gd name="connsiteX0" fmla="*/ 739618 w 1945109"/>
                <a:gd name="connsiteY0" fmla="*/ 9110 h 2908489"/>
                <a:gd name="connsiteX1" fmla="*/ 965334 w 1945109"/>
                <a:gd name="connsiteY1" fmla="*/ 43077 h 2908489"/>
                <a:gd name="connsiteX2" fmla="*/ 1155440 w 1945109"/>
                <a:gd name="connsiteY2" fmla="*/ 151004 h 2908489"/>
                <a:gd name="connsiteX3" fmla="*/ 1564688 w 1945109"/>
                <a:gd name="connsiteY3" fmla="*/ 370147 h 2908489"/>
                <a:gd name="connsiteX4" fmla="*/ 1918603 w 1945109"/>
                <a:gd name="connsiteY4" fmla="*/ 495058 h 2908489"/>
                <a:gd name="connsiteX5" fmla="*/ 1928464 w 1945109"/>
                <a:gd name="connsiteY5" fmla="*/ 505467 h 2908489"/>
                <a:gd name="connsiteX6" fmla="*/ 1936682 w 1945109"/>
                <a:gd name="connsiteY6" fmla="*/ 918002 h 2908489"/>
                <a:gd name="connsiteX7" fmla="*/ 1943256 w 1945109"/>
                <a:gd name="connsiteY7" fmla="*/ 1384775 h 2908489"/>
                <a:gd name="connsiteX8" fmla="*/ 1940517 w 1945109"/>
                <a:gd name="connsiteY8" fmla="*/ 1734854 h 2908489"/>
                <a:gd name="connsiteX9" fmla="*/ 1910385 w 1945109"/>
                <a:gd name="connsiteY9" fmla="*/ 2597179 h 2908489"/>
                <a:gd name="connsiteX10" fmla="*/ 1696721 w 1945109"/>
                <a:gd name="connsiteY10" fmla="*/ 2673878 h 2908489"/>
                <a:gd name="connsiteX11" fmla="*/ 1382800 w 1945109"/>
                <a:gd name="connsiteY11" fmla="*/ 2772492 h 2908489"/>
                <a:gd name="connsiteX12" fmla="*/ 940133 w 1945109"/>
                <a:gd name="connsiteY12" fmla="*/ 2897951 h 2908489"/>
                <a:gd name="connsiteX13" fmla="*/ 553347 w 1945109"/>
                <a:gd name="connsiteY13" fmla="*/ 2887542 h 2908489"/>
                <a:gd name="connsiteX14" fmla="*/ 375842 w 1945109"/>
                <a:gd name="connsiteY14" fmla="*/ 2831113 h 2908489"/>
                <a:gd name="connsiteX15" fmla="*/ 260792 w 1945109"/>
                <a:gd name="connsiteY15" fmla="*/ 2771944 h 2908489"/>
                <a:gd name="connsiteX16" fmla="*/ 178066 w 1945109"/>
                <a:gd name="connsiteY16" fmla="*/ 2713872 h 2908489"/>
                <a:gd name="connsiteX17" fmla="*/ 250931 w 1945109"/>
                <a:gd name="connsiteY17" fmla="*/ 2740169 h 2908489"/>
                <a:gd name="connsiteX18" fmla="*/ 619638 w 1945109"/>
                <a:gd name="connsiteY18" fmla="*/ 2810842 h 2908489"/>
                <a:gd name="connsiteX19" fmla="*/ 812483 w 1945109"/>
                <a:gd name="connsiteY19" fmla="*/ 2802076 h 2908489"/>
                <a:gd name="connsiteX20" fmla="*/ 988892 w 1945109"/>
                <a:gd name="connsiteY20" fmla="*/ 2761535 h 2908489"/>
                <a:gd name="connsiteX21" fmla="*/ 988892 w 1945109"/>
                <a:gd name="connsiteY21" fmla="*/ 2757700 h 2908489"/>
                <a:gd name="connsiteX22" fmla="*/ 773037 w 1945109"/>
                <a:gd name="connsiteY22" fmla="*/ 2782354 h 2908489"/>
                <a:gd name="connsiteX23" fmla="*/ 644839 w 1945109"/>
                <a:gd name="connsiteY23" fmla="*/ 2782354 h 2908489"/>
                <a:gd name="connsiteX24" fmla="*/ 22475 w 1945109"/>
                <a:gd name="connsiteY24" fmla="*/ 2483772 h 2908489"/>
                <a:gd name="connsiteX25" fmla="*/ 13 w 1945109"/>
                <a:gd name="connsiteY25" fmla="*/ 2394472 h 2908489"/>
                <a:gd name="connsiteX26" fmla="*/ 45485 w 1945109"/>
                <a:gd name="connsiteY26" fmla="*/ 2473363 h 2908489"/>
                <a:gd name="connsiteX27" fmla="*/ 148482 w 1945109"/>
                <a:gd name="connsiteY27" fmla="*/ 2558829 h 2908489"/>
                <a:gd name="connsiteX28" fmla="*/ 421314 w 1945109"/>
                <a:gd name="connsiteY28" fmla="*/ 2676617 h 2908489"/>
                <a:gd name="connsiteX29" fmla="*/ 717156 w 1945109"/>
                <a:gd name="connsiteY29" fmla="*/ 2673330 h 2908489"/>
                <a:gd name="connsiteX30" fmla="*/ 634430 w 1945109"/>
                <a:gd name="connsiteY30" fmla="*/ 2676070 h 2908489"/>
                <a:gd name="connsiteX31" fmla="*/ 505684 w 1945109"/>
                <a:gd name="connsiteY31" fmla="*/ 2668948 h 2908489"/>
                <a:gd name="connsiteX32" fmla="*/ 224086 w 1945109"/>
                <a:gd name="connsiteY32" fmla="*/ 2565951 h 2908489"/>
                <a:gd name="connsiteX33" fmla="*/ 40007 w 1945109"/>
                <a:gd name="connsiteY33" fmla="*/ 2212584 h 2908489"/>
                <a:gd name="connsiteX34" fmla="*/ 54251 w 1945109"/>
                <a:gd name="connsiteY34" fmla="*/ 2157798 h 2908489"/>
                <a:gd name="connsiteX35" fmla="*/ 80548 w 1945109"/>
                <a:gd name="connsiteY35" fmla="*/ 2169303 h 2908489"/>
                <a:gd name="connsiteX36" fmla="*/ 361598 w 1945109"/>
                <a:gd name="connsiteY36" fmla="*/ 2362149 h 2908489"/>
                <a:gd name="connsiteX37" fmla="*/ 202720 w 1945109"/>
                <a:gd name="connsiteY37" fmla="*/ 2235046 h 2908489"/>
                <a:gd name="connsiteX38" fmla="*/ 172588 w 1945109"/>
                <a:gd name="connsiteY38" fmla="*/ 2194505 h 2908489"/>
                <a:gd name="connsiteX39" fmla="*/ 173136 w 1945109"/>
                <a:gd name="connsiteY39" fmla="*/ 2184643 h 2908489"/>
                <a:gd name="connsiteX40" fmla="*/ 226825 w 1945109"/>
                <a:gd name="connsiteY40" fmla="*/ 2232307 h 2908489"/>
                <a:gd name="connsiteX41" fmla="*/ 334753 w 1945109"/>
                <a:gd name="connsiteY41" fmla="*/ 2297502 h 2908489"/>
                <a:gd name="connsiteX42" fmla="*/ 464595 w 1945109"/>
                <a:gd name="connsiteY42" fmla="*/ 2330921 h 2908489"/>
                <a:gd name="connsiteX43" fmla="*/ 353380 w 1945109"/>
                <a:gd name="connsiteY43" fmla="*/ 2283257 h 2908489"/>
                <a:gd name="connsiteX44" fmla="*/ 239426 w 1945109"/>
                <a:gd name="connsiteY44" fmla="*/ 2202723 h 2908489"/>
                <a:gd name="connsiteX45" fmla="*/ 74522 w 1945109"/>
                <a:gd name="connsiteY45" fmla="*/ 1889897 h 2908489"/>
                <a:gd name="connsiteX46" fmla="*/ 76713 w 1945109"/>
                <a:gd name="connsiteY46" fmla="*/ 1884967 h 2908489"/>
                <a:gd name="connsiteX47" fmla="*/ 82740 w 1945109"/>
                <a:gd name="connsiteY47" fmla="*/ 1888801 h 2908489"/>
                <a:gd name="connsiteX48" fmla="*/ 128212 w 1945109"/>
                <a:gd name="connsiteY48" fmla="*/ 1946874 h 2908489"/>
                <a:gd name="connsiteX49" fmla="*/ 442680 w 1945109"/>
                <a:gd name="connsiteY49" fmla="*/ 2141363 h 2908489"/>
                <a:gd name="connsiteX50" fmla="*/ 306264 w 1945109"/>
                <a:gd name="connsiteY50" fmla="*/ 2055897 h 2908489"/>
                <a:gd name="connsiteX51" fmla="*/ 200528 w 1945109"/>
                <a:gd name="connsiteY51" fmla="*/ 1925508 h 2908489"/>
                <a:gd name="connsiteX52" fmla="*/ 203268 w 1945109"/>
                <a:gd name="connsiteY52" fmla="*/ 1923316 h 2908489"/>
                <a:gd name="connsiteX53" fmla="*/ 248192 w 1945109"/>
                <a:gd name="connsiteY53" fmla="*/ 1962214 h 2908489"/>
                <a:gd name="connsiteX54" fmla="*/ 395565 w 1945109"/>
                <a:gd name="connsiteY54" fmla="*/ 2047132 h 2908489"/>
                <a:gd name="connsiteX55" fmla="*/ 492535 w 1945109"/>
                <a:gd name="connsiteY55" fmla="*/ 2066854 h 2908489"/>
                <a:gd name="connsiteX56" fmla="*/ 385704 w 1945109"/>
                <a:gd name="connsiteY56" fmla="*/ 2015356 h 2908489"/>
                <a:gd name="connsiteX57" fmla="*/ 284898 w 1945109"/>
                <a:gd name="connsiteY57" fmla="*/ 1941943 h 2908489"/>
                <a:gd name="connsiteX58" fmla="*/ 107941 w 1945109"/>
                <a:gd name="connsiteY58" fmla="*/ 1630214 h 2908489"/>
                <a:gd name="connsiteX59" fmla="*/ 105202 w 1945109"/>
                <a:gd name="connsiteY59" fmla="*/ 1590768 h 2908489"/>
                <a:gd name="connsiteX60" fmla="*/ 112872 w 1945109"/>
                <a:gd name="connsiteY60" fmla="*/ 1583646 h 2908489"/>
                <a:gd name="connsiteX61" fmla="*/ 156152 w 1945109"/>
                <a:gd name="connsiteY61" fmla="*/ 1649389 h 2908489"/>
                <a:gd name="connsiteX62" fmla="*/ 328179 w 1945109"/>
                <a:gd name="connsiteY62" fmla="*/ 1781422 h 2908489"/>
                <a:gd name="connsiteX63" fmla="*/ 543486 w 1945109"/>
                <a:gd name="connsiteY63" fmla="*/ 1843330 h 2908489"/>
                <a:gd name="connsiteX64" fmla="*/ 441585 w 1945109"/>
                <a:gd name="connsiteY64" fmla="*/ 1803884 h 2908489"/>
                <a:gd name="connsiteX65" fmla="*/ 339684 w 1945109"/>
                <a:gd name="connsiteY65" fmla="*/ 1749098 h 2908489"/>
                <a:gd name="connsiteX66" fmla="*/ 158344 w 1945109"/>
                <a:gd name="connsiteY66" fmla="*/ 1578168 h 2908489"/>
                <a:gd name="connsiteX67" fmla="*/ 117802 w 1945109"/>
                <a:gd name="connsiteY67" fmla="*/ 1451065 h 2908489"/>
                <a:gd name="connsiteX68" fmla="*/ 136977 w 1945109"/>
                <a:gd name="connsiteY68" fmla="*/ 1469692 h 2908489"/>
                <a:gd name="connsiteX69" fmla="*/ 302429 w 1945109"/>
                <a:gd name="connsiteY69" fmla="*/ 1598438 h 2908489"/>
                <a:gd name="connsiteX70" fmla="*/ 533624 w 1945109"/>
                <a:gd name="connsiteY70" fmla="*/ 1665277 h 2908489"/>
                <a:gd name="connsiteX71" fmla="*/ 339684 w 1945109"/>
                <a:gd name="connsiteY71" fmla="*/ 1589673 h 2908489"/>
                <a:gd name="connsiteX72" fmla="*/ 121637 w 1945109"/>
                <a:gd name="connsiteY72" fmla="*/ 1367243 h 2908489"/>
                <a:gd name="connsiteX73" fmla="*/ 132047 w 1945109"/>
                <a:gd name="connsiteY73" fmla="*/ 1282874 h 2908489"/>
                <a:gd name="connsiteX74" fmla="*/ 219703 w 1945109"/>
                <a:gd name="connsiteY74" fmla="*/ 1412715 h 2908489"/>
                <a:gd name="connsiteX75" fmla="*/ 340232 w 1945109"/>
                <a:gd name="connsiteY75" fmla="*/ 1518999 h 2908489"/>
                <a:gd name="connsiteX76" fmla="*/ 487605 w 1945109"/>
                <a:gd name="connsiteY76" fmla="*/ 1575976 h 2908489"/>
                <a:gd name="connsiteX77" fmla="*/ 647030 w 1945109"/>
                <a:gd name="connsiteY77" fmla="*/ 1586933 h 2908489"/>
                <a:gd name="connsiteX78" fmla="*/ 651413 w 1945109"/>
                <a:gd name="connsiteY78" fmla="*/ 1580359 h 2908489"/>
                <a:gd name="connsiteX79" fmla="*/ 298595 w 1945109"/>
                <a:gd name="connsiteY79" fmla="*/ 1443943 h 2908489"/>
                <a:gd name="connsiteX80" fmla="*/ 122733 w 1945109"/>
                <a:gd name="connsiteY80" fmla="*/ 1127830 h 2908489"/>
                <a:gd name="connsiteX81" fmla="*/ 125472 w 1945109"/>
                <a:gd name="connsiteY81" fmla="*/ 1045652 h 2908489"/>
                <a:gd name="connsiteX82" fmla="*/ 133142 w 1945109"/>
                <a:gd name="connsiteY82" fmla="*/ 1040174 h 2908489"/>
                <a:gd name="connsiteX83" fmla="*/ 241618 w 1945109"/>
                <a:gd name="connsiteY83" fmla="*/ 1134953 h 2908489"/>
                <a:gd name="connsiteX84" fmla="*/ 524859 w 1945109"/>
                <a:gd name="connsiteY84" fmla="*/ 1177137 h 2908489"/>
                <a:gd name="connsiteX85" fmla="*/ 438845 w 1945109"/>
                <a:gd name="connsiteY85" fmla="*/ 1163441 h 2908489"/>
                <a:gd name="connsiteX86" fmla="*/ 340779 w 1945109"/>
                <a:gd name="connsiteY86" fmla="*/ 1130022 h 2908489"/>
                <a:gd name="connsiteX87" fmla="*/ 159439 w 1945109"/>
                <a:gd name="connsiteY87" fmla="*/ 955804 h 2908489"/>
                <a:gd name="connsiteX88" fmla="*/ 341327 w 1945109"/>
                <a:gd name="connsiteY88" fmla="*/ 1057157 h 2908489"/>
                <a:gd name="connsiteX89" fmla="*/ 453090 w 1945109"/>
                <a:gd name="connsiteY89" fmla="*/ 1070306 h 2908489"/>
                <a:gd name="connsiteX90" fmla="*/ 546225 w 1945109"/>
                <a:gd name="connsiteY90" fmla="*/ 1065375 h 2908489"/>
                <a:gd name="connsiteX91" fmla="*/ 414740 w 1945109"/>
                <a:gd name="connsiteY91" fmla="*/ 1044009 h 2908489"/>
                <a:gd name="connsiteX92" fmla="*/ 151221 w 1945109"/>
                <a:gd name="connsiteY92" fmla="*/ 896088 h 2908489"/>
                <a:gd name="connsiteX93" fmla="*/ 63017 w 1945109"/>
                <a:gd name="connsiteY93" fmla="*/ 630378 h 2908489"/>
                <a:gd name="connsiteX94" fmla="*/ 78357 w 1945109"/>
                <a:gd name="connsiteY94" fmla="*/ 284681 h 2908489"/>
                <a:gd name="connsiteX95" fmla="*/ 131499 w 1945109"/>
                <a:gd name="connsiteY95" fmla="*/ 364120 h 2908489"/>
                <a:gd name="connsiteX96" fmla="*/ 150674 w 1945109"/>
                <a:gd name="connsiteY96" fmla="*/ 430411 h 2908489"/>
                <a:gd name="connsiteX97" fmla="*/ 149030 w 1945109"/>
                <a:gd name="connsiteY97" fmla="*/ 760220 h 2908489"/>
                <a:gd name="connsiteX98" fmla="*/ 305169 w 1945109"/>
                <a:gd name="connsiteY98" fmla="*/ 954160 h 2908489"/>
                <a:gd name="connsiteX99" fmla="*/ 602106 w 1945109"/>
                <a:gd name="connsiteY99" fmla="*/ 1018259 h 2908489"/>
                <a:gd name="connsiteX100" fmla="*/ 477743 w 1945109"/>
                <a:gd name="connsiteY100" fmla="*/ 991414 h 2908489"/>
                <a:gd name="connsiteX101" fmla="*/ 352284 w 1945109"/>
                <a:gd name="connsiteY101" fmla="*/ 947586 h 2908489"/>
                <a:gd name="connsiteX102" fmla="*/ 212581 w 1945109"/>
                <a:gd name="connsiteY102" fmla="*/ 831989 h 2908489"/>
                <a:gd name="connsiteX103" fmla="*/ 191763 w 1945109"/>
                <a:gd name="connsiteY103" fmla="*/ 478622 h 2908489"/>
                <a:gd name="connsiteX104" fmla="*/ 204363 w 1945109"/>
                <a:gd name="connsiteY104" fmla="*/ 378364 h 2908489"/>
                <a:gd name="connsiteX105" fmla="*/ 184093 w 1945109"/>
                <a:gd name="connsiteY105" fmla="*/ 259480 h 2908489"/>
                <a:gd name="connsiteX106" fmla="*/ 191763 w 1945109"/>
                <a:gd name="connsiteY106" fmla="*/ 253453 h 2908489"/>
                <a:gd name="connsiteX107" fmla="*/ 292020 w 1945109"/>
                <a:gd name="connsiteY107" fmla="*/ 418358 h 2908489"/>
                <a:gd name="connsiteX108" fmla="*/ 385704 w 1945109"/>
                <a:gd name="connsiteY108" fmla="*/ 588741 h 2908489"/>
                <a:gd name="connsiteX109" fmla="*/ 530885 w 1945109"/>
                <a:gd name="connsiteY109" fmla="*/ 739401 h 2908489"/>
                <a:gd name="connsiteX110" fmla="*/ 464047 w 1945109"/>
                <a:gd name="connsiteY110" fmla="*/ 641883 h 2908489"/>
                <a:gd name="connsiteX111" fmla="*/ 376390 w 1945109"/>
                <a:gd name="connsiteY111" fmla="*/ 518067 h 2908489"/>
                <a:gd name="connsiteX112" fmla="*/ 321604 w 1945109"/>
                <a:gd name="connsiteY112" fmla="*/ 396444 h 2908489"/>
                <a:gd name="connsiteX113" fmla="*/ 185736 w 1945109"/>
                <a:gd name="connsiteY113" fmla="*/ 186615 h 2908489"/>
                <a:gd name="connsiteX114" fmla="*/ 242713 w 1945109"/>
                <a:gd name="connsiteY114" fmla="*/ 201955 h 2908489"/>
                <a:gd name="connsiteX115" fmla="*/ 293664 w 1945109"/>
                <a:gd name="connsiteY115" fmla="*/ 229348 h 2908489"/>
                <a:gd name="connsiteX116" fmla="*/ 425149 w 1945109"/>
                <a:gd name="connsiteY116" fmla="*/ 325222 h 2908489"/>
                <a:gd name="connsiteX117" fmla="*/ 793308 w 1945109"/>
                <a:gd name="connsiteY117" fmla="*/ 566279 h 2908489"/>
                <a:gd name="connsiteX118" fmla="*/ 724826 w 1945109"/>
                <a:gd name="connsiteY118" fmla="*/ 518615 h 2908489"/>
                <a:gd name="connsiteX119" fmla="*/ 558826 w 1945109"/>
                <a:gd name="connsiteY119" fmla="*/ 400826 h 2908489"/>
                <a:gd name="connsiteX120" fmla="*/ 219703 w 1945109"/>
                <a:gd name="connsiteY120" fmla="*/ 146622 h 2908489"/>
                <a:gd name="connsiteX121" fmla="*/ 150674 w 1945109"/>
                <a:gd name="connsiteY121" fmla="*/ 120325 h 2908489"/>
                <a:gd name="connsiteX122" fmla="*/ 124924 w 1945109"/>
                <a:gd name="connsiteY122" fmla="*/ 113202 h 2908489"/>
                <a:gd name="connsiteX123" fmla="*/ 136977 w 1945109"/>
                <a:gd name="connsiteY123" fmla="*/ 104437 h 2908489"/>
                <a:gd name="connsiteX124" fmla="*/ 229017 w 1945109"/>
                <a:gd name="connsiteY124" fmla="*/ 118133 h 2908489"/>
                <a:gd name="connsiteX125" fmla="*/ 585123 w 1945109"/>
                <a:gd name="connsiteY125" fmla="*/ 353711 h 2908489"/>
                <a:gd name="connsiteX126" fmla="*/ 693050 w 1945109"/>
                <a:gd name="connsiteY126" fmla="*/ 428767 h 2908489"/>
                <a:gd name="connsiteX127" fmla="*/ 702912 w 1945109"/>
                <a:gd name="connsiteY127" fmla="*/ 426576 h 2908489"/>
                <a:gd name="connsiteX128" fmla="*/ 599367 w 1945109"/>
                <a:gd name="connsiteY128" fmla="*/ 336180 h 2908489"/>
                <a:gd name="connsiteX129" fmla="*/ 484865 w 1945109"/>
                <a:gd name="connsiteY129" fmla="*/ 233183 h 2908489"/>
                <a:gd name="connsiteX130" fmla="*/ 242165 w 1945109"/>
                <a:gd name="connsiteY130" fmla="*/ 78688 h 2908489"/>
                <a:gd name="connsiteX131" fmla="*/ 208198 w 1945109"/>
                <a:gd name="connsiteY131" fmla="*/ 66087 h 2908489"/>
                <a:gd name="connsiteX132" fmla="*/ 236139 w 1945109"/>
                <a:gd name="connsiteY132" fmla="*/ 43625 h 2908489"/>
                <a:gd name="connsiteX133" fmla="*/ 332014 w 1945109"/>
                <a:gd name="connsiteY133" fmla="*/ 18423 h 2908489"/>
                <a:gd name="connsiteX134" fmla="*/ 739618 w 1945109"/>
                <a:gd name="connsiteY134" fmla="*/ 9110 h 290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945109" h="2908489">
                  <a:moveTo>
                    <a:pt x="739618" y="9110"/>
                  </a:moveTo>
                  <a:cubicBezTo>
                    <a:pt x="811387" y="17328"/>
                    <a:pt x="898496" y="16780"/>
                    <a:pt x="965334" y="43077"/>
                  </a:cubicBezTo>
                  <a:cubicBezTo>
                    <a:pt x="1035460" y="70470"/>
                    <a:pt x="1091889" y="111011"/>
                    <a:pt x="1155440" y="151004"/>
                  </a:cubicBezTo>
                  <a:cubicBezTo>
                    <a:pt x="1292952" y="237566"/>
                    <a:pt x="1416767" y="302212"/>
                    <a:pt x="1564688" y="370147"/>
                  </a:cubicBezTo>
                  <a:cubicBezTo>
                    <a:pt x="1677546" y="422193"/>
                    <a:pt x="1796979" y="468761"/>
                    <a:pt x="1918603" y="495058"/>
                  </a:cubicBezTo>
                  <a:cubicBezTo>
                    <a:pt x="1925725" y="496701"/>
                    <a:pt x="1927916" y="497797"/>
                    <a:pt x="1928464" y="505467"/>
                  </a:cubicBezTo>
                  <a:cubicBezTo>
                    <a:pt x="1939969" y="632569"/>
                    <a:pt x="1935038" y="790352"/>
                    <a:pt x="1936682" y="918002"/>
                  </a:cubicBezTo>
                  <a:cubicBezTo>
                    <a:pt x="1938873" y="1073045"/>
                    <a:pt x="1949283" y="1229732"/>
                    <a:pt x="1943256" y="1384775"/>
                  </a:cubicBezTo>
                  <a:cubicBezTo>
                    <a:pt x="1938873" y="1501468"/>
                    <a:pt x="1944900" y="1618161"/>
                    <a:pt x="1940517" y="1734854"/>
                  </a:cubicBezTo>
                  <a:cubicBezTo>
                    <a:pt x="1930108" y="2021930"/>
                    <a:pt x="1919698" y="2310102"/>
                    <a:pt x="1910385" y="2597179"/>
                  </a:cubicBezTo>
                  <a:cubicBezTo>
                    <a:pt x="1909837" y="2620188"/>
                    <a:pt x="1726305" y="2664565"/>
                    <a:pt x="1696721" y="2673878"/>
                  </a:cubicBezTo>
                  <a:cubicBezTo>
                    <a:pt x="1645771" y="2689766"/>
                    <a:pt x="1427176" y="2755509"/>
                    <a:pt x="1382800" y="2772492"/>
                  </a:cubicBezTo>
                  <a:cubicBezTo>
                    <a:pt x="1335137" y="2791119"/>
                    <a:pt x="1041486" y="2883707"/>
                    <a:pt x="940133" y="2897951"/>
                  </a:cubicBezTo>
                  <a:cubicBezTo>
                    <a:pt x="816318" y="2915482"/>
                    <a:pt x="676067" y="2910552"/>
                    <a:pt x="553347" y="2887542"/>
                  </a:cubicBezTo>
                  <a:cubicBezTo>
                    <a:pt x="491440" y="2876037"/>
                    <a:pt x="434463" y="2855218"/>
                    <a:pt x="375842" y="2831113"/>
                  </a:cubicBezTo>
                  <a:cubicBezTo>
                    <a:pt x="317769" y="2807007"/>
                    <a:pt x="315578" y="2799337"/>
                    <a:pt x="260792" y="2771944"/>
                  </a:cubicBezTo>
                  <a:cubicBezTo>
                    <a:pt x="227921" y="2755509"/>
                    <a:pt x="187928" y="2724829"/>
                    <a:pt x="178066" y="2713872"/>
                  </a:cubicBezTo>
                  <a:cubicBezTo>
                    <a:pt x="175327" y="2710584"/>
                    <a:pt x="237783" y="2736334"/>
                    <a:pt x="250931" y="2740169"/>
                  </a:cubicBezTo>
                  <a:cubicBezTo>
                    <a:pt x="370364" y="2778519"/>
                    <a:pt x="494179" y="2805363"/>
                    <a:pt x="619638" y="2810842"/>
                  </a:cubicBezTo>
                  <a:cubicBezTo>
                    <a:pt x="683737" y="2813581"/>
                    <a:pt x="748384" y="2810842"/>
                    <a:pt x="812483" y="2802076"/>
                  </a:cubicBezTo>
                  <a:cubicBezTo>
                    <a:pt x="871103" y="2793859"/>
                    <a:pt x="934655" y="2784545"/>
                    <a:pt x="988892" y="2761535"/>
                  </a:cubicBezTo>
                  <a:cubicBezTo>
                    <a:pt x="994919" y="2757700"/>
                    <a:pt x="994371" y="2759344"/>
                    <a:pt x="988892" y="2757700"/>
                  </a:cubicBezTo>
                  <a:cubicBezTo>
                    <a:pt x="902331" y="2773040"/>
                    <a:pt x="844258" y="2779066"/>
                    <a:pt x="773037" y="2782354"/>
                  </a:cubicBezTo>
                  <a:cubicBezTo>
                    <a:pt x="730304" y="2784545"/>
                    <a:pt x="687572" y="2785641"/>
                    <a:pt x="644839" y="2782354"/>
                  </a:cubicBezTo>
                  <a:cubicBezTo>
                    <a:pt x="281611" y="2753317"/>
                    <a:pt x="171492" y="2708393"/>
                    <a:pt x="22475" y="2483772"/>
                  </a:cubicBezTo>
                  <a:cubicBezTo>
                    <a:pt x="15901" y="2474459"/>
                    <a:pt x="-534" y="2449258"/>
                    <a:pt x="13" y="2394472"/>
                  </a:cubicBezTo>
                  <a:cubicBezTo>
                    <a:pt x="19188" y="2446518"/>
                    <a:pt x="37268" y="2465145"/>
                    <a:pt x="45485" y="2473363"/>
                  </a:cubicBezTo>
                  <a:cubicBezTo>
                    <a:pt x="83835" y="2512261"/>
                    <a:pt x="112324" y="2532531"/>
                    <a:pt x="148482" y="2558829"/>
                  </a:cubicBezTo>
                  <a:cubicBezTo>
                    <a:pt x="229565" y="2617997"/>
                    <a:pt x="321604" y="2653608"/>
                    <a:pt x="421314" y="2676617"/>
                  </a:cubicBezTo>
                  <a:cubicBezTo>
                    <a:pt x="510067" y="2697436"/>
                    <a:pt x="630595" y="2711680"/>
                    <a:pt x="717156" y="2673330"/>
                  </a:cubicBezTo>
                  <a:cubicBezTo>
                    <a:pt x="689215" y="2674974"/>
                    <a:pt x="664562" y="2677165"/>
                    <a:pt x="634430" y="2676070"/>
                  </a:cubicBezTo>
                  <a:cubicBezTo>
                    <a:pt x="598819" y="2674974"/>
                    <a:pt x="541294" y="2674426"/>
                    <a:pt x="505684" y="2668948"/>
                  </a:cubicBezTo>
                  <a:cubicBezTo>
                    <a:pt x="404331" y="2654155"/>
                    <a:pt x="312839" y="2616901"/>
                    <a:pt x="224086" y="2565951"/>
                  </a:cubicBezTo>
                  <a:cubicBezTo>
                    <a:pt x="101914" y="2496921"/>
                    <a:pt x="12066" y="2376393"/>
                    <a:pt x="40007" y="2212584"/>
                  </a:cubicBezTo>
                  <a:cubicBezTo>
                    <a:pt x="42198" y="2200531"/>
                    <a:pt x="46033" y="2168756"/>
                    <a:pt x="54251" y="2157798"/>
                  </a:cubicBezTo>
                  <a:cubicBezTo>
                    <a:pt x="60825" y="2149033"/>
                    <a:pt x="77261" y="2166564"/>
                    <a:pt x="80548" y="2169303"/>
                  </a:cubicBezTo>
                  <a:cubicBezTo>
                    <a:pt x="173683" y="2249838"/>
                    <a:pt x="244905" y="2350644"/>
                    <a:pt x="361598" y="2362149"/>
                  </a:cubicBezTo>
                  <a:cubicBezTo>
                    <a:pt x="307908" y="2324346"/>
                    <a:pt x="243809" y="2288188"/>
                    <a:pt x="202720" y="2235046"/>
                  </a:cubicBezTo>
                  <a:cubicBezTo>
                    <a:pt x="192311" y="2221898"/>
                    <a:pt x="182449" y="2208201"/>
                    <a:pt x="172588" y="2194505"/>
                  </a:cubicBezTo>
                  <a:cubicBezTo>
                    <a:pt x="170944" y="2191766"/>
                    <a:pt x="169849" y="2188478"/>
                    <a:pt x="173136" y="2184643"/>
                  </a:cubicBezTo>
                  <a:cubicBezTo>
                    <a:pt x="190119" y="2201627"/>
                    <a:pt x="207651" y="2218063"/>
                    <a:pt x="226825" y="2232307"/>
                  </a:cubicBezTo>
                  <a:cubicBezTo>
                    <a:pt x="259149" y="2256412"/>
                    <a:pt x="296403" y="2279970"/>
                    <a:pt x="334753" y="2297502"/>
                  </a:cubicBezTo>
                  <a:cubicBezTo>
                    <a:pt x="364885" y="2311198"/>
                    <a:pt x="433367" y="2344069"/>
                    <a:pt x="464595" y="2330921"/>
                  </a:cubicBezTo>
                  <a:cubicBezTo>
                    <a:pt x="432271" y="2323799"/>
                    <a:pt x="386799" y="2300789"/>
                    <a:pt x="353380" y="2283257"/>
                  </a:cubicBezTo>
                  <a:cubicBezTo>
                    <a:pt x="312291" y="2261343"/>
                    <a:pt x="273941" y="2233950"/>
                    <a:pt x="239426" y="2202723"/>
                  </a:cubicBezTo>
                  <a:cubicBezTo>
                    <a:pt x="151221" y="2122188"/>
                    <a:pt x="84931" y="2010425"/>
                    <a:pt x="74522" y="1889897"/>
                  </a:cubicBezTo>
                  <a:cubicBezTo>
                    <a:pt x="74522" y="1887158"/>
                    <a:pt x="73426" y="1885514"/>
                    <a:pt x="76713" y="1884967"/>
                  </a:cubicBezTo>
                  <a:cubicBezTo>
                    <a:pt x="80000" y="1884419"/>
                    <a:pt x="81096" y="1886610"/>
                    <a:pt x="82740" y="1888801"/>
                  </a:cubicBezTo>
                  <a:cubicBezTo>
                    <a:pt x="95888" y="1904141"/>
                    <a:pt x="115611" y="1931534"/>
                    <a:pt x="128212" y="1946874"/>
                  </a:cubicBezTo>
                  <a:cubicBezTo>
                    <a:pt x="207103" y="2042749"/>
                    <a:pt x="316126" y="2126571"/>
                    <a:pt x="442680" y="2141363"/>
                  </a:cubicBezTo>
                  <a:cubicBezTo>
                    <a:pt x="396113" y="2112327"/>
                    <a:pt x="346806" y="2091508"/>
                    <a:pt x="306264" y="2055897"/>
                  </a:cubicBezTo>
                  <a:cubicBezTo>
                    <a:pt x="264627" y="2018643"/>
                    <a:pt x="229565" y="1973719"/>
                    <a:pt x="200528" y="1925508"/>
                  </a:cubicBezTo>
                  <a:cubicBezTo>
                    <a:pt x="202172" y="1924412"/>
                    <a:pt x="201624" y="1924412"/>
                    <a:pt x="203268" y="1923316"/>
                  </a:cubicBezTo>
                  <a:cubicBezTo>
                    <a:pt x="218060" y="1936465"/>
                    <a:pt x="232852" y="1949613"/>
                    <a:pt x="248192" y="1962214"/>
                  </a:cubicBezTo>
                  <a:cubicBezTo>
                    <a:pt x="292568" y="1998920"/>
                    <a:pt x="340232" y="2028505"/>
                    <a:pt x="395565" y="2047132"/>
                  </a:cubicBezTo>
                  <a:cubicBezTo>
                    <a:pt x="422958" y="2056445"/>
                    <a:pt x="445968" y="2064115"/>
                    <a:pt x="492535" y="2066854"/>
                  </a:cubicBezTo>
                  <a:cubicBezTo>
                    <a:pt x="460760" y="2046036"/>
                    <a:pt x="419123" y="2035079"/>
                    <a:pt x="385704" y="2015356"/>
                  </a:cubicBezTo>
                  <a:cubicBezTo>
                    <a:pt x="349545" y="1994538"/>
                    <a:pt x="316126" y="1969884"/>
                    <a:pt x="284898" y="1941943"/>
                  </a:cubicBezTo>
                  <a:cubicBezTo>
                    <a:pt x="198885" y="1865244"/>
                    <a:pt x="111776" y="1749646"/>
                    <a:pt x="107941" y="1630214"/>
                  </a:cubicBezTo>
                  <a:cubicBezTo>
                    <a:pt x="107941" y="1624735"/>
                    <a:pt x="104654" y="1598438"/>
                    <a:pt x="105202" y="1590768"/>
                  </a:cubicBezTo>
                  <a:cubicBezTo>
                    <a:pt x="105202" y="1586385"/>
                    <a:pt x="105202" y="1580359"/>
                    <a:pt x="112872" y="1583646"/>
                  </a:cubicBezTo>
                  <a:cubicBezTo>
                    <a:pt x="123281" y="1608300"/>
                    <a:pt x="136977" y="1631309"/>
                    <a:pt x="156152" y="1649389"/>
                  </a:cubicBezTo>
                  <a:cubicBezTo>
                    <a:pt x="210390" y="1699791"/>
                    <a:pt x="262436" y="1747455"/>
                    <a:pt x="328179" y="1781422"/>
                  </a:cubicBezTo>
                  <a:cubicBezTo>
                    <a:pt x="375842" y="1806075"/>
                    <a:pt x="490892" y="1860313"/>
                    <a:pt x="543486" y="1843330"/>
                  </a:cubicBezTo>
                  <a:cubicBezTo>
                    <a:pt x="504588" y="1830729"/>
                    <a:pt x="474456" y="1818128"/>
                    <a:pt x="441585" y="1803884"/>
                  </a:cubicBezTo>
                  <a:cubicBezTo>
                    <a:pt x="405974" y="1788544"/>
                    <a:pt x="372007" y="1769917"/>
                    <a:pt x="339684" y="1749098"/>
                  </a:cubicBezTo>
                  <a:cubicBezTo>
                    <a:pt x="273393" y="1706366"/>
                    <a:pt x="196693" y="1648293"/>
                    <a:pt x="158344" y="1578168"/>
                  </a:cubicBezTo>
                  <a:cubicBezTo>
                    <a:pt x="140812" y="1546392"/>
                    <a:pt x="125472" y="1518451"/>
                    <a:pt x="117802" y="1451065"/>
                  </a:cubicBezTo>
                  <a:cubicBezTo>
                    <a:pt x="116707" y="1439012"/>
                    <a:pt x="132047" y="1465309"/>
                    <a:pt x="136977" y="1469692"/>
                  </a:cubicBezTo>
                  <a:cubicBezTo>
                    <a:pt x="190667" y="1520643"/>
                    <a:pt x="235043" y="1565019"/>
                    <a:pt x="302429" y="1598438"/>
                  </a:cubicBezTo>
                  <a:cubicBezTo>
                    <a:pt x="372555" y="1634049"/>
                    <a:pt x="454185" y="1661441"/>
                    <a:pt x="533624" y="1665277"/>
                  </a:cubicBezTo>
                  <a:cubicBezTo>
                    <a:pt x="471169" y="1634049"/>
                    <a:pt x="401043" y="1624187"/>
                    <a:pt x="339684" y="1589673"/>
                  </a:cubicBezTo>
                  <a:cubicBezTo>
                    <a:pt x="239974" y="1533791"/>
                    <a:pt x="139716" y="1442847"/>
                    <a:pt x="121637" y="1367243"/>
                  </a:cubicBezTo>
                  <a:cubicBezTo>
                    <a:pt x="116159" y="1342042"/>
                    <a:pt x="128759" y="1296022"/>
                    <a:pt x="132047" y="1282874"/>
                  </a:cubicBezTo>
                  <a:cubicBezTo>
                    <a:pt x="125472" y="1309171"/>
                    <a:pt x="202172" y="1392445"/>
                    <a:pt x="219703" y="1412715"/>
                  </a:cubicBezTo>
                  <a:cubicBezTo>
                    <a:pt x="254766" y="1453256"/>
                    <a:pt x="294760" y="1489963"/>
                    <a:pt x="340232" y="1518999"/>
                  </a:cubicBezTo>
                  <a:cubicBezTo>
                    <a:pt x="385156" y="1548036"/>
                    <a:pt x="435558" y="1564471"/>
                    <a:pt x="487605" y="1575976"/>
                  </a:cubicBezTo>
                  <a:cubicBezTo>
                    <a:pt x="528146" y="1585290"/>
                    <a:pt x="603202" y="1596795"/>
                    <a:pt x="647030" y="1586933"/>
                  </a:cubicBezTo>
                  <a:cubicBezTo>
                    <a:pt x="650865" y="1585838"/>
                    <a:pt x="654153" y="1580359"/>
                    <a:pt x="651413" y="1580359"/>
                  </a:cubicBezTo>
                  <a:cubicBezTo>
                    <a:pt x="523215" y="1573237"/>
                    <a:pt x="395017" y="1529956"/>
                    <a:pt x="298595" y="1443943"/>
                  </a:cubicBezTo>
                  <a:cubicBezTo>
                    <a:pt x="197241" y="1353547"/>
                    <a:pt x="146291" y="1258220"/>
                    <a:pt x="122733" y="1127830"/>
                  </a:cubicBezTo>
                  <a:cubicBezTo>
                    <a:pt x="120542" y="1115778"/>
                    <a:pt x="125472" y="1054966"/>
                    <a:pt x="125472" y="1045652"/>
                  </a:cubicBezTo>
                  <a:cubicBezTo>
                    <a:pt x="125472" y="1040721"/>
                    <a:pt x="127664" y="1037434"/>
                    <a:pt x="133142" y="1040174"/>
                  </a:cubicBezTo>
                  <a:cubicBezTo>
                    <a:pt x="156152" y="1059896"/>
                    <a:pt x="218060" y="1116326"/>
                    <a:pt x="241618" y="1134953"/>
                  </a:cubicBezTo>
                  <a:cubicBezTo>
                    <a:pt x="329822" y="1204530"/>
                    <a:pt x="412548" y="1204530"/>
                    <a:pt x="524859" y="1177137"/>
                  </a:cubicBezTo>
                  <a:cubicBezTo>
                    <a:pt x="499657" y="1168372"/>
                    <a:pt x="465143" y="1168372"/>
                    <a:pt x="438845" y="1163441"/>
                  </a:cubicBezTo>
                  <a:cubicBezTo>
                    <a:pt x="404878" y="1156867"/>
                    <a:pt x="372007" y="1145910"/>
                    <a:pt x="340779" y="1130022"/>
                  </a:cubicBezTo>
                  <a:cubicBezTo>
                    <a:pt x="278872" y="1099342"/>
                    <a:pt x="197789" y="1043461"/>
                    <a:pt x="159439" y="955804"/>
                  </a:cubicBezTo>
                  <a:cubicBezTo>
                    <a:pt x="167109" y="968952"/>
                    <a:pt x="263532" y="1034147"/>
                    <a:pt x="341327" y="1057157"/>
                  </a:cubicBezTo>
                  <a:cubicBezTo>
                    <a:pt x="376938" y="1068114"/>
                    <a:pt x="415836" y="1068662"/>
                    <a:pt x="453090" y="1070306"/>
                  </a:cubicBezTo>
                  <a:cubicBezTo>
                    <a:pt x="475004" y="1070854"/>
                    <a:pt x="516641" y="1069758"/>
                    <a:pt x="546225" y="1065375"/>
                  </a:cubicBezTo>
                  <a:cubicBezTo>
                    <a:pt x="505136" y="1053322"/>
                    <a:pt x="457473" y="1054418"/>
                    <a:pt x="414740" y="1044009"/>
                  </a:cubicBezTo>
                  <a:cubicBezTo>
                    <a:pt x="317222" y="1020451"/>
                    <a:pt x="212581" y="979362"/>
                    <a:pt x="151221" y="896088"/>
                  </a:cubicBezTo>
                  <a:cubicBezTo>
                    <a:pt x="94792" y="818840"/>
                    <a:pt x="66304" y="726800"/>
                    <a:pt x="63017" y="630378"/>
                  </a:cubicBezTo>
                  <a:cubicBezTo>
                    <a:pt x="58086" y="487935"/>
                    <a:pt x="98627" y="394252"/>
                    <a:pt x="78357" y="284681"/>
                  </a:cubicBezTo>
                  <a:cubicBezTo>
                    <a:pt x="78905" y="292899"/>
                    <a:pt x="124924" y="353163"/>
                    <a:pt x="131499" y="364120"/>
                  </a:cubicBezTo>
                  <a:cubicBezTo>
                    <a:pt x="143551" y="384391"/>
                    <a:pt x="147386" y="407401"/>
                    <a:pt x="150674" y="430411"/>
                  </a:cubicBezTo>
                  <a:cubicBezTo>
                    <a:pt x="166561" y="541625"/>
                    <a:pt x="126568" y="649553"/>
                    <a:pt x="149030" y="760220"/>
                  </a:cubicBezTo>
                  <a:cubicBezTo>
                    <a:pt x="165466" y="841302"/>
                    <a:pt x="231208" y="925124"/>
                    <a:pt x="305169" y="954160"/>
                  </a:cubicBezTo>
                  <a:cubicBezTo>
                    <a:pt x="400496" y="991414"/>
                    <a:pt x="493083" y="1025929"/>
                    <a:pt x="602106" y="1018259"/>
                  </a:cubicBezTo>
                  <a:cubicBezTo>
                    <a:pt x="548964" y="1013329"/>
                    <a:pt x="512806" y="1000728"/>
                    <a:pt x="477743" y="991414"/>
                  </a:cubicBezTo>
                  <a:cubicBezTo>
                    <a:pt x="427888" y="978266"/>
                    <a:pt x="391730" y="963474"/>
                    <a:pt x="352284" y="947586"/>
                  </a:cubicBezTo>
                  <a:cubicBezTo>
                    <a:pt x="291472" y="923480"/>
                    <a:pt x="247096" y="888966"/>
                    <a:pt x="212581" y="831989"/>
                  </a:cubicBezTo>
                  <a:cubicBezTo>
                    <a:pt x="150126" y="727348"/>
                    <a:pt x="177518" y="592576"/>
                    <a:pt x="191763" y="478622"/>
                  </a:cubicBezTo>
                  <a:cubicBezTo>
                    <a:pt x="196146" y="445203"/>
                    <a:pt x="204363" y="411784"/>
                    <a:pt x="204363" y="378364"/>
                  </a:cubicBezTo>
                  <a:cubicBezTo>
                    <a:pt x="204363" y="347685"/>
                    <a:pt x="219703" y="315361"/>
                    <a:pt x="184093" y="259480"/>
                  </a:cubicBezTo>
                  <a:cubicBezTo>
                    <a:pt x="178066" y="250166"/>
                    <a:pt x="171492" y="239757"/>
                    <a:pt x="191763" y="253453"/>
                  </a:cubicBezTo>
                  <a:cubicBezTo>
                    <a:pt x="237235" y="284681"/>
                    <a:pt x="282159" y="387678"/>
                    <a:pt x="292020" y="418358"/>
                  </a:cubicBezTo>
                  <a:cubicBezTo>
                    <a:pt x="313387" y="484648"/>
                    <a:pt x="341327" y="539434"/>
                    <a:pt x="385704" y="588741"/>
                  </a:cubicBezTo>
                  <a:cubicBezTo>
                    <a:pt x="429532" y="637500"/>
                    <a:pt x="491440" y="690094"/>
                    <a:pt x="530885" y="739401"/>
                  </a:cubicBezTo>
                  <a:cubicBezTo>
                    <a:pt x="519380" y="701599"/>
                    <a:pt x="486509" y="673111"/>
                    <a:pt x="464047" y="641883"/>
                  </a:cubicBezTo>
                  <a:cubicBezTo>
                    <a:pt x="434463" y="600794"/>
                    <a:pt x="404878" y="559705"/>
                    <a:pt x="376390" y="518067"/>
                  </a:cubicBezTo>
                  <a:cubicBezTo>
                    <a:pt x="351189" y="481361"/>
                    <a:pt x="340779" y="436437"/>
                    <a:pt x="321604" y="396444"/>
                  </a:cubicBezTo>
                  <a:cubicBezTo>
                    <a:pt x="285994" y="323579"/>
                    <a:pt x="242165" y="245783"/>
                    <a:pt x="185736" y="186615"/>
                  </a:cubicBezTo>
                  <a:cubicBezTo>
                    <a:pt x="177518" y="178397"/>
                    <a:pt x="236687" y="199764"/>
                    <a:pt x="242713" y="201955"/>
                  </a:cubicBezTo>
                  <a:cubicBezTo>
                    <a:pt x="262436" y="209077"/>
                    <a:pt x="276132" y="216747"/>
                    <a:pt x="293664" y="229348"/>
                  </a:cubicBezTo>
                  <a:cubicBezTo>
                    <a:pt x="337492" y="261123"/>
                    <a:pt x="381321" y="293447"/>
                    <a:pt x="425149" y="325222"/>
                  </a:cubicBezTo>
                  <a:cubicBezTo>
                    <a:pt x="542938" y="411784"/>
                    <a:pt x="665110" y="504371"/>
                    <a:pt x="793308" y="566279"/>
                  </a:cubicBezTo>
                  <a:cubicBezTo>
                    <a:pt x="816866" y="577784"/>
                    <a:pt x="754958" y="535599"/>
                    <a:pt x="724826" y="518615"/>
                  </a:cubicBezTo>
                  <a:cubicBezTo>
                    <a:pt x="665658" y="485196"/>
                    <a:pt x="611420" y="444107"/>
                    <a:pt x="558826" y="400826"/>
                  </a:cubicBezTo>
                  <a:cubicBezTo>
                    <a:pt x="449803" y="313717"/>
                    <a:pt x="351736" y="202503"/>
                    <a:pt x="219703" y="146622"/>
                  </a:cubicBezTo>
                  <a:cubicBezTo>
                    <a:pt x="196146" y="136760"/>
                    <a:pt x="175327" y="129638"/>
                    <a:pt x="150674" y="120325"/>
                  </a:cubicBezTo>
                  <a:cubicBezTo>
                    <a:pt x="145195" y="118133"/>
                    <a:pt x="130403" y="114298"/>
                    <a:pt x="124924" y="113202"/>
                  </a:cubicBezTo>
                  <a:cubicBezTo>
                    <a:pt x="113967" y="111559"/>
                    <a:pt x="123829" y="105532"/>
                    <a:pt x="136977" y="104437"/>
                  </a:cubicBezTo>
                  <a:cubicBezTo>
                    <a:pt x="172040" y="105532"/>
                    <a:pt x="203268" y="112655"/>
                    <a:pt x="229017" y="118133"/>
                  </a:cubicBezTo>
                  <a:cubicBezTo>
                    <a:pt x="375842" y="148813"/>
                    <a:pt x="470621" y="264958"/>
                    <a:pt x="585123" y="353711"/>
                  </a:cubicBezTo>
                  <a:cubicBezTo>
                    <a:pt x="619638" y="380556"/>
                    <a:pt x="653057" y="410688"/>
                    <a:pt x="693050" y="428767"/>
                  </a:cubicBezTo>
                  <a:cubicBezTo>
                    <a:pt x="704555" y="433698"/>
                    <a:pt x="725922" y="444655"/>
                    <a:pt x="702912" y="426576"/>
                  </a:cubicBezTo>
                  <a:cubicBezTo>
                    <a:pt x="666753" y="398087"/>
                    <a:pt x="630595" y="364668"/>
                    <a:pt x="599367" y="336180"/>
                  </a:cubicBezTo>
                  <a:cubicBezTo>
                    <a:pt x="561565" y="301665"/>
                    <a:pt x="523763" y="266602"/>
                    <a:pt x="484865" y="233183"/>
                  </a:cubicBezTo>
                  <a:cubicBezTo>
                    <a:pt x="404878" y="164701"/>
                    <a:pt x="340232" y="115942"/>
                    <a:pt x="242165" y="78688"/>
                  </a:cubicBezTo>
                  <a:cubicBezTo>
                    <a:pt x="236687" y="76496"/>
                    <a:pt x="219155" y="67730"/>
                    <a:pt x="208198" y="66087"/>
                  </a:cubicBezTo>
                  <a:cubicBezTo>
                    <a:pt x="185736" y="63348"/>
                    <a:pt x="229565" y="47460"/>
                    <a:pt x="236139" y="43625"/>
                  </a:cubicBezTo>
                  <a:cubicBezTo>
                    <a:pt x="269558" y="25546"/>
                    <a:pt x="305169" y="22258"/>
                    <a:pt x="332014" y="18423"/>
                  </a:cubicBezTo>
                  <a:cubicBezTo>
                    <a:pt x="466786" y="-751"/>
                    <a:pt x="600463" y="-6778"/>
                    <a:pt x="739618" y="9110"/>
                  </a:cubicBezTo>
                  <a:close/>
                </a:path>
              </a:pathLst>
            </a:custGeom>
            <a:solidFill>
              <a:srgbClr val="FEFEFE"/>
            </a:solidFill>
            <a:ln w="5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4FDAF8-2563-4072-9495-B6918EC80097}"/>
                </a:ext>
              </a:extLst>
            </p:cNvPr>
            <p:cNvSpPr/>
            <p:nvPr/>
          </p:nvSpPr>
          <p:spPr>
            <a:xfrm rot="5400000">
              <a:off x="9531107" y="1815797"/>
              <a:ext cx="1848598" cy="2897974"/>
            </a:xfrm>
            <a:custGeom>
              <a:avLst/>
              <a:gdLst>
                <a:gd name="connsiteX0" fmla="*/ 583394 w 1848598"/>
                <a:gd name="connsiteY0" fmla="*/ 951 h 2897974"/>
                <a:gd name="connsiteX1" fmla="*/ 915230 w 1848598"/>
                <a:gd name="connsiteY1" fmla="*/ 28244 h 2897974"/>
                <a:gd name="connsiteX2" fmla="*/ 1186638 w 1848598"/>
                <a:gd name="connsiteY2" fmla="*/ 174702 h 2897974"/>
                <a:gd name="connsiteX3" fmla="*/ 1488773 w 1848598"/>
                <a:gd name="connsiteY3" fmla="*/ 341132 h 2897974"/>
                <a:gd name="connsiteX4" fmla="*/ 1767863 w 1848598"/>
                <a:gd name="connsiteY4" fmla="*/ 459426 h 2897974"/>
                <a:gd name="connsiteX5" fmla="*/ 1809279 w 1848598"/>
                <a:gd name="connsiteY5" fmla="*/ 474276 h 2897974"/>
                <a:gd name="connsiteX6" fmla="*/ 1848598 w 1848598"/>
                <a:gd name="connsiteY6" fmla="*/ 475189 h 2897974"/>
                <a:gd name="connsiteX7" fmla="*/ 1848598 w 1848598"/>
                <a:gd name="connsiteY7" fmla="*/ 2629001 h 2897974"/>
                <a:gd name="connsiteX8" fmla="*/ 1818336 w 1848598"/>
                <a:gd name="connsiteY8" fmla="*/ 2627807 h 2897974"/>
                <a:gd name="connsiteX9" fmla="*/ 1555345 w 1848598"/>
                <a:gd name="connsiteY9" fmla="*/ 2703924 h 2897974"/>
                <a:gd name="connsiteX10" fmla="*/ 1153353 w 1848598"/>
                <a:gd name="connsiteY10" fmla="*/ 2828875 h 2897974"/>
                <a:gd name="connsiteX11" fmla="*/ 243877 w 1848598"/>
                <a:gd name="connsiteY11" fmla="*/ 2739771 h 2897974"/>
                <a:gd name="connsiteX12" fmla="*/ 172697 w 1848598"/>
                <a:gd name="connsiteY12" fmla="*/ 2682929 h 2897974"/>
                <a:gd name="connsiteX13" fmla="*/ 162967 w 1848598"/>
                <a:gd name="connsiteY13" fmla="*/ 2618406 h 2897974"/>
                <a:gd name="connsiteX14" fmla="*/ 156821 w 1848598"/>
                <a:gd name="connsiteY14" fmla="*/ 2602530 h 2897974"/>
                <a:gd name="connsiteX15" fmla="*/ 73351 w 1848598"/>
                <a:gd name="connsiteY15" fmla="*/ 2525205 h 2897974"/>
                <a:gd name="connsiteX16" fmla="*/ 634 w 1848598"/>
                <a:gd name="connsiteY16" fmla="*/ 2388476 h 2897974"/>
                <a:gd name="connsiteX17" fmla="*/ 28799 w 1848598"/>
                <a:gd name="connsiteY17" fmla="*/ 2288618 h 2897974"/>
                <a:gd name="connsiteX18" fmla="*/ 47746 w 1848598"/>
                <a:gd name="connsiteY18" fmla="*/ 2103241 h 2897974"/>
                <a:gd name="connsiteX19" fmla="*/ 111757 w 1848598"/>
                <a:gd name="connsiteY19" fmla="*/ 2065858 h 2897974"/>
                <a:gd name="connsiteX20" fmla="*/ 61572 w 1848598"/>
                <a:gd name="connsiteY20" fmla="*/ 1816469 h 2897974"/>
                <a:gd name="connsiteX21" fmla="*/ 112782 w 1848598"/>
                <a:gd name="connsiteY21" fmla="*/ 1769356 h 2897974"/>
                <a:gd name="connsiteX22" fmla="*/ 91786 w 1848598"/>
                <a:gd name="connsiteY22" fmla="*/ 1687935 h 2897974"/>
                <a:gd name="connsiteX23" fmla="*/ 77448 w 1848598"/>
                <a:gd name="connsiteY23" fmla="*/ 1559911 h 2897974"/>
                <a:gd name="connsiteX24" fmla="*/ 98955 w 1848598"/>
                <a:gd name="connsiteY24" fmla="*/ 1489243 h 2897974"/>
                <a:gd name="connsiteX25" fmla="*/ 110733 w 1848598"/>
                <a:gd name="connsiteY25" fmla="*/ 1328445 h 2897974"/>
                <a:gd name="connsiteX26" fmla="*/ 101003 w 1848598"/>
                <a:gd name="connsiteY26" fmla="*/ 1151774 h 2897974"/>
                <a:gd name="connsiteX27" fmla="*/ 149652 w 1848598"/>
                <a:gd name="connsiteY27" fmla="*/ 989441 h 2897974"/>
                <a:gd name="connsiteX28" fmla="*/ 151701 w 1848598"/>
                <a:gd name="connsiteY28" fmla="*/ 978687 h 2897974"/>
                <a:gd name="connsiteX29" fmla="*/ 49795 w 1848598"/>
                <a:gd name="connsiteY29" fmla="*/ 597178 h 2897974"/>
                <a:gd name="connsiteX30" fmla="*/ 66694 w 1848598"/>
                <a:gd name="connsiteY30" fmla="*/ 456352 h 2897974"/>
                <a:gd name="connsiteX31" fmla="*/ 73351 w 1848598"/>
                <a:gd name="connsiteY31" fmla="*/ 333963 h 2897974"/>
                <a:gd name="connsiteX32" fmla="*/ 168087 w 1848598"/>
                <a:gd name="connsiteY32" fmla="*/ 288899 h 2897974"/>
                <a:gd name="connsiteX33" fmla="*/ 91786 w 1848598"/>
                <a:gd name="connsiteY33" fmla="*/ 162924 h 2897974"/>
                <a:gd name="connsiteX34" fmla="*/ 472782 w 1848598"/>
                <a:gd name="connsiteY34" fmla="*/ 10320 h 2897974"/>
                <a:gd name="connsiteX35" fmla="*/ 583394 w 1848598"/>
                <a:gd name="connsiteY35" fmla="*/ 951 h 289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48598" h="2897974">
                  <a:moveTo>
                    <a:pt x="583394" y="951"/>
                  </a:moveTo>
                  <a:cubicBezTo>
                    <a:pt x="694294" y="-3346"/>
                    <a:pt x="805770" y="7120"/>
                    <a:pt x="915230" y="28244"/>
                  </a:cubicBezTo>
                  <a:cubicBezTo>
                    <a:pt x="999725" y="44119"/>
                    <a:pt x="1100095" y="122469"/>
                    <a:pt x="1186638" y="174702"/>
                  </a:cubicBezTo>
                  <a:cubicBezTo>
                    <a:pt x="1293153" y="238714"/>
                    <a:pt x="1387891" y="288387"/>
                    <a:pt x="1488773" y="341132"/>
                  </a:cubicBezTo>
                  <a:cubicBezTo>
                    <a:pt x="1577365" y="387220"/>
                    <a:pt x="1675686" y="421530"/>
                    <a:pt x="1767863" y="459426"/>
                  </a:cubicBezTo>
                  <a:cubicBezTo>
                    <a:pt x="1781689" y="465058"/>
                    <a:pt x="1795260" y="470819"/>
                    <a:pt x="1809279" y="474276"/>
                  </a:cubicBezTo>
                  <a:lnTo>
                    <a:pt x="1848598" y="475189"/>
                  </a:lnTo>
                  <a:lnTo>
                    <a:pt x="1848598" y="2629001"/>
                  </a:lnTo>
                  <a:lnTo>
                    <a:pt x="1818336" y="2627807"/>
                  </a:lnTo>
                  <a:cubicBezTo>
                    <a:pt x="1732113" y="2633736"/>
                    <a:pt x="1598361" y="2688561"/>
                    <a:pt x="1555345" y="2703924"/>
                  </a:cubicBezTo>
                  <a:cubicBezTo>
                    <a:pt x="1429370" y="2748989"/>
                    <a:pt x="1303907" y="2778177"/>
                    <a:pt x="1153353" y="2828875"/>
                  </a:cubicBezTo>
                  <a:cubicBezTo>
                    <a:pt x="848146" y="2931805"/>
                    <a:pt x="524504" y="2933342"/>
                    <a:pt x="243877" y="2739771"/>
                  </a:cubicBezTo>
                  <a:cubicBezTo>
                    <a:pt x="219297" y="2722360"/>
                    <a:pt x="192668" y="2706485"/>
                    <a:pt x="172697" y="2682929"/>
                  </a:cubicBezTo>
                  <a:cubicBezTo>
                    <a:pt x="156310" y="2663469"/>
                    <a:pt x="151701" y="2641961"/>
                    <a:pt x="162967" y="2618406"/>
                  </a:cubicBezTo>
                  <a:cubicBezTo>
                    <a:pt x="167063" y="2610212"/>
                    <a:pt x="160918" y="2606627"/>
                    <a:pt x="156821" y="2602530"/>
                  </a:cubicBezTo>
                  <a:cubicBezTo>
                    <a:pt x="128656" y="2577438"/>
                    <a:pt x="99468" y="2553370"/>
                    <a:pt x="73351" y="2525205"/>
                  </a:cubicBezTo>
                  <a:cubicBezTo>
                    <a:pt x="40064" y="2489870"/>
                    <a:pt x="5242" y="2436613"/>
                    <a:pt x="634" y="2388476"/>
                  </a:cubicBezTo>
                  <a:cubicBezTo>
                    <a:pt x="-5000" y="2333682"/>
                    <a:pt x="28799" y="2334194"/>
                    <a:pt x="28799" y="2288618"/>
                  </a:cubicBezTo>
                  <a:cubicBezTo>
                    <a:pt x="29310" y="2232288"/>
                    <a:pt x="19581" y="2146256"/>
                    <a:pt x="47746" y="2103241"/>
                  </a:cubicBezTo>
                  <a:cubicBezTo>
                    <a:pt x="72326" y="2065858"/>
                    <a:pt x="130193" y="2115019"/>
                    <a:pt x="111757" y="2065858"/>
                  </a:cubicBezTo>
                  <a:cubicBezTo>
                    <a:pt x="89737" y="2007992"/>
                    <a:pt x="3706" y="1878433"/>
                    <a:pt x="61572" y="1816469"/>
                  </a:cubicBezTo>
                  <a:cubicBezTo>
                    <a:pt x="77448" y="1799570"/>
                    <a:pt x="99979" y="1788816"/>
                    <a:pt x="112782" y="1769356"/>
                  </a:cubicBezTo>
                  <a:cubicBezTo>
                    <a:pt x="132753" y="1739143"/>
                    <a:pt x="102028" y="1714563"/>
                    <a:pt x="91786" y="1687935"/>
                  </a:cubicBezTo>
                  <a:cubicBezTo>
                    <a:pt x="77448" y="1649015"/>
                    <a:pt x="70278" y="1600878"/>
                    <a:pt x="77448" y="1559911"/>
                  </a:cubicBezTo>
                  <a:cubicBezTo>
                    <a:pt x="80520" y="1541476"/>
                    <a:pt x="103564" y="1505629"/>
                    <a:pt x="98955" y="1489243"/>
                  </a:cubicBezTo>
                  <a:cubicBezTo>
                    <a:pt x="84617" y="1440082"/>
                    <a:pt x="109197" y="1380679"/>
                    <a:pt x="110733" y="1328445"/>
                  </a:cubicBezTo>
                  <a:cubicBezTo>
                    <a:pt x="112270" y="1269555"/>
                    <a:pt x="112270" y="1210153"/>
                    <a:pt x="101003" y="1151774"/>
                  </a:cubicBezTo>
                  <a:cubicBezTo>
                    <a:pt x="90249" y="1094932"/>
                    <a:pt x="83080" y="1014533"/>
                    <a:pt x="149652" y="989441"/>
                  </a:cubicBezTo>
                  <a:cubicBezTo>
                    <a:pt x="157333" y="986881"/>
                    <a:pt x="156821" y="983807"/>
                    <a:pt x="151701" y="978687"/>
                  </a:cubicBezTo>
                  <a:cubicBezTo>
                    <a:pt x="53379" y="881389"/>
                    <a:pt x="44161" y="728274"/>
                    <a:pt x="49795" y="597178"/>
                  </a:cubicBezTo>
                  <a:cubicBezTo>
                    <a:pt x="51843" y="549554"/>
                    <a:pt x="64645" y="502953"/>
                    <a:pt x="66694" y="456352"/>
                  </a:cubicBezTo>
                  <a:cubicBezTo>
                    <a:pt x="68229" y="412313"/>
                    <a:pt x="45698" y="372882"/>
                    <a:pt x="73351" y="333963"/>
                  </a:cubicBezTo>
                  <a:cubicBezTo>
                    <a:pt x="80008" y="324746"/>
                    <a:pt x="160918" y="272511"/>
                    <a:pt x="168087" y="288899"/>
                  </a:cubicBezTo>
                  <a:cubicBezTo>
                    <a:pt x="146579" y="241274"/>
                    <a:pt x="76423" y="221303"/>
                    <a:pt x="91786" y="162924"/>
                  </a:cubicBezTo>
                  <a:cubicBezTo>
                    <a:pt x="120976" y="53848"/>
                    <a:pt x="381118" y="22611"/>
                    <a:pt x="472782" y="10320"/>
                  </a:cubicBezTo>
                  <a:cubicBezTo>
                    <a:pt x="509525" y="5456"/>
                    <a:pt x="546428" y="2383"/>
                    <a:pt x="583394" y="95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47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E3CD878-D7E7-412F-AAB9-687AC8F4159E}"/>
                </a:ext>
              </a:extLst>
            </p:cNvPr>
            <p:cNvSpPr/>
            <p:nvPr/>
          </p:nvSpPr>
          <p:spPr>
            <a:xfrm rot="5400000">
              <a:off x="9512843" y="1928244"/>
              <a:ext cx="1818135" cy="2718626"/>
            </a:xfrm>
            <a:custGeom>
              <a:avLst/>
              <a:gdLst>
                <a:gd name="connsiteX0" fmla="*/ 739618 w 1945109"/>
                <a:gd name="connsiteY0" fmla="*/ 9110 h 2908489"/>
                <a:gd name="connsiteX1" fmla="*/ 965334 w 1945109"/>
                <a:gd name="connsiteY1" fmla="*/ 43077 h 2908489"/>
                <a:gd name="connsiteX2" fmla="*/ 1155440 w 1945109"/>
                <a:gd name="connsiteY2" fmla="*/ 151004 h 2908489"/>
                <a:gd name="connsiteX3" fmla="*/ 1564688 w 1945109"/>
                <a:gd name="connsiteY3" fmla="*/ 370147 h 2908489"/>
                <a:gd name="connsiteX4" fmla="*/ 1918603 w 1945109"/>
                <a:gd name="connsiteY4" fmla="*/ 495058 h 2908489"/>
                <a:gd name="connsiteX5" fmla="*/ 1928464 w 1945109"/>
                <a:gd name="connsiteY5" fmla="*/ 505467 h 2908489"/>
                <a:gd name="connsiteX6" fmla="*/ 1936682 w 1945109"/>
                <a:gd name="connsiteY6" fmla="*/ 918002 h 2908489"/>
                <a:gd name="connsiteX7" fmla="*/ 1943256 w 1945109"/>
                <a:gd name="connsiteY7" fmla="*/ 1384775 h 2908489"/>
                <a:gd name="connsiteX8" fmla="*/ 1940517 w 1945109"/>
                <a:gd name="connsiteY8" fmla="*/ 1734854 h 2908489"/>
                <a:gd name="connsiteX9" fmla="*/ 1910385 w 1945109"/>
                <a:gd name="connsiteY9" fmla="*/ 2597179 h 2908489"/>
                <a:gd name="connsiteX10" fmla="*/ 1696721 w 1945109"/>
                <a:gd name="connsiteY10" fmla="*/ 2673878 h 2908489"/>
                <a:gd name="connsiteX11" fmla="*/ 1382800 w 1945109"/>
                <a:gd name="connsiteY11" fmla="*/ 2772492 h 2908489"/>
                <a:gd name="connsiteX12" fmla="*/ 940133 w 1945109"/>
                <a:gd name="connsiteY12" fmla="*/ 2897951 h 2908489"/>
                <a:gd name="connsiteX13" fmla="*/ 553347 w 1945109"/>
                <a:gd name="connsiteY13" fmla="*/ 2887542 h 2908489"/>
                <a:gd name="connsiteX14" fmla="*/ 375842 w 1945109"/>
                <a:gd name="connsiteY14" fmla="*/ 2831113 h 2908489"/>
                <a:gd name="connsiteX15" fmla="*/ 260792 w 1945109"/>
                <a:gd name="connsiteY15" fmla="*/ 2771944 h 2908489"/>
                <a:gd name="connsiteX16" fmla="*/ 178066 w 1945109"/>
                <a:gd name="connsiteY16" fmla="*/ 2713872 h 2908489"/>
                <a:gd name="connsiteX17" fmla="*/ 250931 w 1945109"/>
                <a:gd name="connsiteY17" fmla="*/ 2740169 h 2908489"/>
                <a:gd name="connsiteX18" fmla="*/ 619638 w 1945109"/>
                <a:gd name="connsiteY18" fmla="*/ 2810842 h 2908489"/>
                <a:gd name="connsiteX19" fmla="*/ 812483 w 1945109"/>
                <a:gd name="connsiteY19" fmla="*/ 2802076 h 2908489"/>
                <a:gd name="connsiteX20" fmla="*/ 988892 w 1945109"/>
                <a:gd name="connsiteY20" fmla="*/ 2761535 h 2908489"/>
                <a:gd name="connsiteX21" fmla="*/ 988892 w 1945109"/>
                <a:gd name="connsiteY21" fmla="*/ 2757700 h 2908489"/>
                <a:gd name="connsiteX22" fmla="*/ 773037 w 1945109"/>
                <a:gd name="connsiteY22" fmla="*/ 2782354 h 2908489"/>
                <a:gd name="connsiteX23" fmla="*/ 644839 w 1945109"/>
                <a:gd name="connsiteY23" fmla="*/ 2782354 h 2908489"/>
                <a:gd name="connsiteX24" fmla="*/ 22475 w 1945109"/>
                <a:gd name="connsiteY24" fmla="*/ 2483772 h 2908489"/>
                <a:gd name="connsiteX25" fmla="*/ 13 w 1945109"/>
                <a:gd name="connsiteY25" fmla="*/ 2394472 h 2908489"/>
                <a:gd name="connsiteX26" fmla="*/ 45485 w 1945109"/>
                <a:gd name="connsiteY26" fmla="*/ 2473363 h 2908489"/>
                <a:gd name="connsiteX27" fmla="*/ 148482 w 1945109"/>
                <a:gd name="connsiteY27" fmla="*/ 2558829 h 2908489"/>
                <a:gd name="connsiteX28" fmla="*/ 421314 w 1945109"/>
                <a:gd name="connsiteY28" fmla="*/ 2676617 h 2908489"/>
                <a:gd name="connsiteX29" fmla="*/ 717156 w 1945109"/>
                <a:gd name="connsiteY29" fmla="*/ 2673330 h 2908489"/>
                <a:gd name="connsiteX30" fmla="*/ 634430 w 1945109"/>
                <a:gd name="connsiteY30" fmla="*/ 2676070 h 2908489"/>
                <a:gd name="connsiteX31" fmla="*/ 505684 w 1945109"/>
                <a:gd name="connsiteY31" fmla="*/ 2668948 h 2908489"/>
                <a:gd name="connsiteX32" fmla="*/ 224086 w 1945109"/>
                <a:gd name="connsiteY32" fmla="*/ 2565951 h 2908489"/>
                <a:gd name="connsiteX33" fmla="*/ 40007 w 1945109"/>
                <a:gd name="connsiteY33" fmla="*/ 2212584 h 2908489"/>
                <a:gd name="connsiteX34" fmla="*/ 54251 w 1945109"/>
                <a:gd name="connsiteY34" fmla="*/ 2157798 h 2908489"/>
                <a:gd name="connsiteX35" fmla="*/ 80548 w 1945109"/>
                <a:gd name="connsiteY35" fmla="*/ 2169303 h 2908489"/>
                <a:gd name="connsiteX36" fmla="*/ 361598 w 1945109"/>
                <a:gd name="connsiteY36" fmla="*/ 2362149 h 2908489"/>
                <a:gd name="connsiteX37" fmla="*/ 202720 w 1945109"/>
                <a:gd name="connsiteY37" fmla="*/ 2235046 h 2908489"/>
                <a:gd name="connsiteX38" fmla="*/ 172588 w 1945109"/>
                <a:gd name="connsiteY38" fmla="*/ 2194505 h 2908489"/>
                <a:gd name="connsiteX39" fmla="*/ 173136 w 1945109"/>
                <a:gd name="connsiteY39" fmla="*/ 2184643 h 2908489"/>
                <a:gd name="connsiteX40" fmla="*/ 226825 w 1945109"/>
                <a:gd name="connsiteY40" fmla="*/ 2232307 h 2908489"/>
                <a:gd name="connsiteX41" fmla="*/ 334753 w 1945109"/>
                <a:gd name="connsiteY41" fmla="*/ 2297502 h 2908489"/>
                <a:gd name="connsiteX42" fmla="*/ 464595 w 1945109"/>
                <a:gd name="connsiteY42" fmla="*/ 2330921 h 2908489"/>
                <a:gd name="connsiteX43" fmla="*/ 353380 w 1945109"/>
                <a:gd name="connsiteY43" fmla="*/ 2283257 h 2908489"/>
                <a:gd name="connsiteX44" fmla="*/ 239426 w 1945109"/>
                <a:gd name="connsiteY44" fmla="*/ 2202723 h 2908489"/>
                <a:gd name="connsiteX45" fmla="*/ 74522 w 1945109"/>
                <a:gd name="connsiteY45" fmla="*/ 1889897 h 2908489"/>
                <a:gd name="connsiteX46" fmla="*/ 76713 w 1945109"/>
                <a:gd name="connsiteY46" fmla="*/ 1884967 h 2908489"/>
                <a:gd name="connsiteX47" fmla="*/ 82740 w 1945109"/>
                <a:gd name="connsiteY47" fmla="*/ 1888801 h 2908489"/>
                <a:gd name="connsiteX48" fmla="*/ 128212 w 1945109"/>
                <a:gd name="connsiteY48" fmla="*/ 1946874 h 2908489"/>
                <a:gd name="connsiteX49" fmla="*/ 442680 w 1945109"/>
                <a:gd name="connsiteY49" fmla="*/ 2141363 h 2908489"/>
                <a:gd name="connsiteX50" fmla="*/ 306264 w 1945109"/>
                <a:gd name="connsiteY50" fmla="*/ 2055897 h 2908489"/>
                <a:gd name="connsiteX51" fmla="*/ 200528 w 1945109"/>
                <a:gd name="connsiteY51" fmla="*/ 1925508 h 2908489"/>
                <a:gd name="connsiteX52" fmla="*/ 203268 w 1945109"/>
                <a:gd name="connsiteY52" fmla="*/ 1923316 h 2908489"/>
                <a:gd name="connsiteX53" fmla="*/ 248192 w 1945109"/>
                <a:gd name="connsiteY53" fmla="*/ 1962214 h 2908489"/>
                <a:gd name="connsiteX54" fmla="*/ 395565 w 1945109"/>
                <a:gd name="connsiteY54" fmla="*/ 2047132 h 2908489"/>
                <a:gd name="connsiteX55" fmla="*/ 492535 w 1945109"/>
                <a:gd name="connsiteY55" fmla="*/ 2066854 h 2908489"/>
                <a:gd name="connsiteX56" fmla="*/ 385704 w 1945109"/>
                <a:gd name="connsiteY56" fmla="*/ 2015356 h 2908489"/>
                <a:gd name="connsiteX57" fmla="*/ 284898 w 1945109"/>
                <a:gd name="connsiteY57" fmla="*/ 1941943 h 2908489"/>
                <a:gd name="connsiteX58" fmla="*/ 107941 w 1945109"/>
                <a:gd name="connsiteY58" fmla="*/ 1630214 h 2908489"/>
                <a:gd name="connsiteX59" fmla="*/ 105202 w 1945109"/>
                <a:gd name="connsiteY59" fmla="*/ 1590768 h 2908489"/>
                <a:gd name="connsiteX60" fmla="*/ 112872 w 1945109"/>
                <a:gd name="connsiteY60" fmla="*/ 1583646 h 2908489"/>
                <a:gd name="connsiteX61" fmla="*/ 156152 w 1945109"/>
                <a:gd name="connsiteY61" fmla="*/ 1649389 h 2908489"/>
                <a:gd name="connsiteX62" fmla="*/ 328179 w 1945109"/>
                <a:gd name="connsiteY62" fmla="*/ 1781422 h 2908489"/>
                <a:gd name="connsiteX63" fmla="*/ 543486 w 1945109"/>
                <a:gd name="connsiteY63" fmla="*/ 1843330 h 2908489"/>
                <a:gd name="connsiteX64" fmla="*/ 441585 w 1945109"/>
                <a:gd name="connsiteY64" fmla="*/ 1803884 h 2908489"/>
                <a:gd name="connsiteX65" fmla="*/ 339684 w 1945109"/>
                <a:gd name="connsiteY65" fmla="*/ 1749098 h 2908489"/>
                <a:gd name="connsiteX66" fmla="*/ 158344 w 1945109"/>
                <a:gd name="connsiteY66" fmla="*/ 1578168 h 2908489"/>
                <a:gd name="connsiteX67" fmla="*/ 117802 w 1945109"/>
                <a:gd name="connsiteY67" fmla="*/ 1451065 h 2908489"/>
                <a:gd name="connsiteX68" fmla="*/ 136977 w 1945109"/>
                <a:gd name="connsiteY68" fmla="*/ 1469692 h 2908489"/>
                <a:gd name="connsiteX69" fmla="*/ 302429 w 1945109"/>
                <a:gd name="connsiteY69" fmla="*/ 1598438 h 2908489"/>
                <a:gd name="connsiteX70" fmla="*/ 533624 w 1945109"/>
                <a:gd name="connsiteY70" fmla="*/ 1665277 h 2908489"/>
                <a:gd name="connsiteX71" fmla="*/ 339684 w 1945109"/>
                <a:gd name="connsiteY71" fmla="*/ 1589673 h 2908489"/>
                <a:gd name="connsiteX72" fmla="*/ 121637 w 1945109"/>
                <a:gd name="connsiteY72" fmla="*/ 1367243 h 2908489"/>
                <a:gd name="connsiteX73" fmla="*/ 132047 w 1945109"/>
                <a:gd name="connsiteY73" fmla="*/ 1282874 h 2908489"/>
                <a:gd name="connsiteX74" fmla="*/ 219703 w 1945109"/>
                <a:gd name="connsiteY74" fmla="*/ 1412715 h 2908489"/>
                <a:gd name="connsiteX75" fmla="*/ 340232 w 1945109"/>
                <a:gd name="connsiteY75" fmla="*/ 1518999 h 2908489"/>
                <a:gd name="connsiteX76" fmla="*/ 487605 w 1945109"/>
                <a:gd name="connsiteY76" fmla="*/ 1575976 h 2908489"/>
                <a:gd name="connsiteX77" fmla="*/ 647030 w 1945109"/>
                <a:gd name="connsiteY77" fmla="*/ 1586933 h 2908489"/>
                <a:gd name="connsiteX78" fmla="*/ 651413 w 1945109"/>
                <a:gd name="connsiteY78" fmla="*/ 1580359 h 2908489"/>
                <a:gd name="connsiteX79" fmla="*/ 298595 w 1945109"/>
                <a:gd name="connsiteY79" fmla="*/ 1443943 h 2908489"/>
                <a:gd name="connsiteX80" fmla="*/ 122733 w 1945109"/>
                <a:gd name="connsiteY80" fmla="*/ 1127830 h 2908489"/>
                <a:gd name="connsiteX81" fmla="*/ 125472 w 1945109"/>
                <a:gd name="connsiteY81" fmla="*/ 1045652 h 2908489"/>
                <a:gd name="connsiteX82" fmla="*/ 133142 w 1945109"/>
                <a:gd name="connsiteY82" fmla="*/ 1040174 h 2908489"/>
                <a:gd name="connsiteX83" fmla="*/ 241618 w 1945109"/>
                <a:gd name="connsiteY83" fmla="*/ 1134953 h 2908489"/>
                <a:gd name="connsiteX84" fmla="*/ 524859 w 1945109"/>
                <a:gd name="connsiteY84" fmla="*/ 1177137 h 2908489"/>
                <a:gd name="connsiteX85" fmla="*/ 438845 w 1945109"/>
                <a:gd name="connsiteY85" fmla="*/ 1163441 h 2908489"/>
                <a:gd name="connsiteX86" fmla="*/ 340779 w 1945109"/>
                <a:gd name="connsiteY86" fmla="*/ 1130022 h 2908489"/>
                <a:gd name="connsiteX87" fmla="*/ 159439 w 1945109"/>
                <a:gd name="connsiteY87" fmla="*/ 955804 h 2908489"/>
                <a:gd name="connsiteX88" fmla="*/ 341327 w 1945109"/>
                <a:gd name="connsiteY88" fmla="*/ 1057157 h 2908489"/>
                <a:gd name="connsiteX89" fmla="*/ 453090 w 1945109"/>
                <a:gd name="connsiteY89" fmla="*/ 1070306 h 2908489"/>
                <a:gd name="connsiteX90" fmla="*/ 546225 w 1945109"/>
                <a:gd name="connsiteY90" fmla="*/ 1065375 h 2908489"/>
                <a:gd name="connsiteX91" fmla="*/ 414740 w 1945109"/>
                <a:gd name="connsiteY91" fmla="*/ 1044009 h 2908489"/>
                <a:gd name="connsiteX92" fmla="*/ 151221 w 1945109"/>
                <a:gd name="connsiteY92" fmla="*/ 896088 h 2908489"/>
                <a:gd name="connsiteX93" fmla="*/ 63017 w 1945109"/>
                <a:gd name="connsiteY93" fmla="*/ 630378 h 2908489"/>
                <a:gd name="connsiteX94" fmla="*/ 78357 w 1945109"/>
                <a:gd name="connsiteY94" fmla="*/ 284681 h 2908489"/>
                <a:gd name="connsiteX95" fmla="*/ 131499 w 1945109"/>
                <a:gd name="connsiteY95" fmla="*/ 364120 h 2908489"/>
                <a:gd name="connsiteX96" fmla="*/ 150674 w 1945109"/>
                <a:gd name="connsiteY96" fmla="*/ 430411 h 2908489"/>
                <a:gd name="connsiteX97" fmla="*/ 149030 w 1945109"/>
                <a:gd name="connsiteY97" fmla="*/ 760220 h 2908489"/>
                <a:gd name="connsiteX98" fmla="*/ 305169 w 1945109"/>
                <a:gd name="connsiteY98" fmla="*/ 954160 h 2908489"/>
                <a:gd name="connsiteX99" fmla="*/ 602106 w 1945109"/>
                <a:gd name="connsiteY99" fmla="*/ 1018259 h 2908489"/>
                <a:gd name="connsiteX100" fmla="*/ 477743 w 1945109"/>
                <a:gd name="connsiteY100" fmla="*/ 991414 h 2908489"/>
                <a:gd name="connsiteX101" fmla="*/ 352284 w 1945109"/>
                <a:gd name="connsiteY101" fmla="*/ 947586 h 2908489"/>
                <a:gd name="connsiteX102" fmla="*/ 212581 w 1945109"/>
                <a:gd name="connsiteY102" fmla="*/ 831989 h 2908489"/>
                <a:gd name="connsiteX103" fmla="*/ 191763 w 1945109"/>
                <a:gd name="connsiteY103" fmla="*/ 478622 h 2908489"/>
                <a:gd name="connsiteX104" fmla="*/ 204363 w 1945109"/>
                <a:gd name="connsiteY104" fmla="*/ 378364 h 2908489"/>
                <a:gd name="connsiteX105" fmla="*/ 184093 w 1945109"/>
                <a:gd name="connsiteY105" fmla="*/ 259480 h 2908489"/>
                <a:gd name="connsiteX106" fmla="*/ 191763 w 1945109"/>
                <a:gd name="connsiteY106" fmla="*/ 253453 h 2908489"/>
                <a:gd name="connsiteX107" fmla="*/ 292020 w 1945109"/>
                <a:gd name="connsiteY107" fmla="*/ 418358 h 2908489"/>
                <a:gd name="connsiteX108" fmla="*/ 385704 w 1945109"/>
                <a:gd name="connsiteY108" fmla="*/ 588741 h 2908489"/>
                <a:gd name="connsiteX109" fmla="*/ 530885 w 1945109"/>
                <a:gd name="connsiteY109" fmla="*/ 739401 h 2908489"/>
                <a:gd name="connsiteX110" fmla="*/ 464047 w 1945109"/>
                <a:gd name="connsiteY110" fmla="*/ 641883 h 2908489"/>
                <a:gd name="connsiteX111" fmla="*/ 376390 w 1945109"/>
                <a:gd name="connsiteY111" fmla="*/ 518067 h 2908489"/>
                <a:gd name="connsiteX112" fmla="*/ 321604 w 1945109"/>
                <a:gd name="connsiteY112" fmla="*/ 396444 h 2908489"/>
                <a:gd name="connsiteX113" fmla="*/ 185736 w 1945109"/>
                <a:gd name="connsiteY113" fmla="*/ 186615 h 2908489"/>
                <a:gd name="connsiteX114" fmla="*/ 242713 w 1945109"/>
                <a:gd name="connsiteY114" fmla="*/ 201955 h 2908489"/>
                <a:gd name="connsiteX115" fmla="*/ 293664 w 1945109"/>
                <a:gd name="connsiteY115" fmla="*/ 229348 h 2908489"/>
                <a:gd name="connsiteX116" fmla="*/ 425149 w 1945109"/>
                <a:gd name="connsiteY116" fmla="*/ 325222 h 2908489"/>
                <a:gd name="connsiteX117" fmla="*/ 793308 w 1945109"/>
                <a:gd name="connsiteY117" fmla="*/ 566279 h 2908489"/>
                <a:gd name="connsiteX118" fmla="*/ 724826 w 1945109"/>
                <a:gd name="connsiteY118" fmla="*/ 518615 h 2908489"/>
                <a:gd name="connsiteX119" fmla="*/ 558826 w 1945109"/>
                <a:gd name="connsiteY119" fmla="*/ 400826 h 2908489"/>
                <a:gd name="connsiteX120" fmla="*/ 219703 w 1945109"/>
                <a:gd name="connsiteY120" fmla="*/ 146622 h 2908489"/>
                <a:gd name="connsiteX121" fmla="*/ 150674 w 1945109"/>
                <a:gd name="connsiteY121" fmla="*/ 120325 h 2908489"/>
                <a:gd name="connsiteX122" fmla="*/ 124924 w 1945109"/>
                <a:gd name="connsiteY122" fmla="*/ 113202 h 2908489"/>
                <a:gd name="connsiteX123" fmla="*/ 136977 w 1945109"/>
                <a:gd name="connsiteY123" fmla="*/ 104437 h 2908489"/>
                <a:gd name="connsiteX124" fmla="*/ 229017 w 1945109"/>
                <a:gd name="connsiteY124" fmla="*/ 118133 h 2908489"/>
                <a:gd name="connsiteX125" fmla="*/ 585123 w 1945109"/>
                <a:gd name="connsiteY125" fmla="*/ 353711 h 2908489"/>
                <a:gd name="connsiteX126" fmla="*/ 693050 w 1945109"/>
                <a:gd name="connsiteY126" fmla="*/ 428767 h 2908489"/>
                <a:gd name="connsiteX127" fmla="*/ 702912 w 1945109"/>
                <a:gd name="connsiteY127" fmla="*/ 426576 h 2908489"/>
                <a:gd name="connsiteX128" fmla="*/ 599367 w 1945109"/>
                <a:gd name="connsiteY128" fmla="*/ 336180 h 2908489"/>
                <a:gd name="connsiteX129" fmla="*/ 484865 w 1945109"/>
                <a:gd name="connsiteY129" fmla="*/ 233183 h 2908489"/>
                <a:gd name="connsiteX130" fmla="*/ 242165 w 1945109"/>
                <a:gd name="connsiteY130" fmla="*/ 78688 h 2908489"/>
                <a:gd name="connsiteX131" fmla="*/ 208198 w 1945109"/>
                <a:gd name="connsiteY131" fmla="*/ 66087 h 2908489"/>
                <a:gd name="connsiteX132" fmla="*/ 236139 w 1945109"/>
                <a:gd name="connsiteY132" fmla="*/ 43625 h 2908489"/>
                <a:gd name="connsiteX133" fmla="*/ 332014 w 1945109"/>
                <a:gd name="connsiteY133" fmla="*/ 18423 h 2908489"/>
                <a:gd name="connsiteX134" fmla="*/ 739618 w 1945109"/>
                <a:gd name="connsiteY134" fmla="*/ 9110 h 290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945109" h="2908489">
                  <a:moveTo>
                    <a:pt x="739618" y="9110"/>
                  </a:moveTo>
                  <a:cubicBezTo>
                    <a:pt x="811387" y="17328"/>
                    <a:pt x="898496" y="16780"/>
                    <a:pt x="965334" y="43077"/>
                  </a:cubicBezTo>
                  <a:cubicBezTo>
                    <a:pt x="1035460" y="70470"/>
                    <a:pt x="1091889" y="111011"/>
                    <a:pt x="1155440" y="151004"/>
                  </a:cubicBezTo>
                  <a:cubicBezTo>
                    <a:pt x="1292952" y="237566"/>
                    <a:pt x="1416767" y="302212"/>
                    <a:pt x="1564688" y="370147"/>
                  </a:cubicBezTo>
                  <a:cubicBezTo>
                    <a:pt x="1677546" y="422193"/>
                    <a:pt x="1796979" y="468761"/>
                    <a:pt x="1918603" y="495058"/>
                  </a:cubicBezTo>
                  <a:cubicBezTo>
                    <a:pt x="1925725" y="496701"/>
                    <a:pt x="1927916" y="497797"/>
                    <a:pt x="1928464" y="505467"/>
                  </a:cubicBezTo>
                  <a:cubicBezTo>
                    <a:pt x="1939969" y="632569"/>
                    <a:pt x="1935038" y="790352"/>
                    <a:pt x="1936682" y="918002"/>
                  </a:cubicBezTo>
                  <a:cubicBezTo>
                    <a:pt x="1938873" y="1073045"/>
                    <a:pt x="1949283" y="1229732"/>
                    <a:pt x="1943256" y="1384775"/>
                  </a:cubicBezTo>
                  <a:cubicBezTo>
                    <a:pt x="1938873" y="1501468"/>
                    <a:pt x="1944900" y="1618161"/>
                    <a:pt x="1940517" y="1734854"/>
                  </a:cubicBezTo>
                  <a:cubicBezTo>
                    <a:pt x="1930108" y="2021930"/>
                    <a:pt x="1919698" y="2310102"/>
                    <a:pt x="1910385" y="2597179"/>
                  </a:cubicBezTo>
                  <a:cubicBezTo>
                    <a:pt x="1909837" y="2620188"/>
                    <a:pt x="1726305" y="2664565"/>
                    <a:pt x="1696721" y="2673878"/>
                  </a:cubicBezTo>
                  <a:cubicBezTo>
                    <a:pt x="1645771" y="2689766"/>
                    <a:pt x="1427176" y="2755509"/>
                    <a:pt x="1382800" y="2772492"/>
                  </a:cubicBezTo>
                  <a:cubicBezTo>
                    <a:pt x="1335137" y="2791119"/>
                    <a:pt x="1041486" y="2883707"/>
                    <a:pt x="940133" y="2897951"/>
                  </a:cubicBezTo>
                  <a:cubicBezTo>
                    <a:pt x="816318" y="2915482"/>
                    <a:pt x="676067" y="2910552"/>
                    <a:pt x="553347" y="2887542"/>
                  </a:cubicBezTo>
                  <a:cubicBezTo>
                    <a:pt x="491440" y="2876037"/>
                    <a:pt x="434463" y="2855218"/>
                    <a:pt x="375842" y="2831113"/>
                  </a:cubicBezTo>
                  <a:cubicBezTo>
                    <a:pt x="317769" y="2807007"/>
                    <a:pt x="315578" y="2799337"/>
                    <a:pt x="260792" y="2771944"/>
                  </a:cubicBezTo>
                  <a:cubicBezTo>
                    <a:pt x="227921" y="2755509"/>
                    <a:pt x="187928" y="2724829"/>
                    <a:pt x="178066" y="2713872"/>
                  </a:cubicBezTo>
                  <a:cubicBezTo>
                    <a:pt x="175327" y="2710584"/>
                    <a:pt x="237783" y="2736334"/>
                    <a:pt x="250931" y="2740169"/>
                  </a:cubicBezTo>
                  <a:cubicBezTo>
                    <a:pt x="370364" y="2778519"/>
                    <a:pt x="494179" y="2805363"/>
                    <a:pt x="619638" y="2810842"/>
                  </a:cubicBezTo>
                  <a:cubicBezTo>
                    <a:pt x="683737" y="2813581"/>
                    <a:pt x="748384" y="2810842"/>
                    <a:pt x="812483" y="2802076"/>
                  </a:cubicBezTo>
                  <a:cubicBezTo>
                    <a:pt x="871103" y="2793859"/>
                    <a:pt x="934655" y="2784545"/>
                    <a:pt x="988892" y="2761535"/>
                  </a:cubicBezTo>
                  <a:cubicBezTo>
                    <a:pt x="994919" y="2757700"/>
                    <a:pt x="994371" y="2759344"/>
                    <a:pt x="988892" y="2757700"/>
                  </a:cubicBezTo>
                  <a:cubicBezTo>
                    <a:pt x="902331" y="2773040"/>
                    <a:pt x="844258" y="2779066"/>
                    <a:pt x="773037" y="2782354"/>
                  </a:cubicBezTo>
                  <a:cubicBezTo>
                    <a:pt x="730304" y="2784545"/>
                    <a:pt x="687572" y="2785641"/>
                    <a:pt x="644839" y="2782354"/>
                  </a:cubicBezTo>
                  <a:cubicBezTo>
                    <a:pt x="281611" y="2753317"/>
                    <a:pt x="171492" y="2708393"/>
                    <a:pt x="22475" y="2483772"/>
                  </a:cubicBezTo>
                  <a:cubicBezTo>
                    <a:pt x="15901" y="2474459"/>
                    <a:pt x="-534" y="2449258"/>
                    <a:pt x="13" y="2394472"/>
                  </a:cubicBezTo>
                  <a:cubicBezTo>
                    <a:pt x="19188" y="2446518"/>
                    <a:pt x="37268" y="2465145"/>
                    <a:pt x="45485" y="2473363"/>
                  </a:cubicBezTo>
                  <a:cubicBezTo>
                    <a:pt x="83835" y="2512261"/>
                    <a:pt x="112324" y="2532531"/>
                    <a:pt x="148482" y="2558829"/>
                  </a:cubicBezTo>
                  <a:cubicBezTo>
                    <a:pt x="229565" y="2617997"/>
                    <a:pt x="321604" y="2653608"/>
                    <a:pt x="421314" y="2676617"/>
                  </a:cubicBezTo>
                  <a:cubicBezTo>
                    <a:pt x="510067" y="2697436"/>
                    <a:pt x="630595" y="2711680"/>
                    <a:pt x="717156" y="2673330"/>
                  </a:cubicBezTo>
                  <a:cubicBezTo>
                    <a:pt x="689215" y="2674974"/>
                    <a:pt x="664562" y="2677165"/>
                    <a:pt x="634430" y="2676070"/>
                  </a:cubicBezTo>
                  <a:cubicBezTo>
                    <a:pt x="598819" y="2674974"/>
                    <a:pt x="541294" y="2674426"/>
                    <a:pt x="505684" y="2668948"/>
                  </a:cubicBezTo>
                  <a:cubicBezTo>
                    <a:pt x="404331" y="2654155"/>
                    <a:pt x="312839" y="2616901"/>
                    <a:pt x="224086" y="2565951"/>
                  </a:cubicBezTo>
                  <a:cubicBezTo>
                    <a:pt x="101914" y="2496921"/>
                    <a:pt x="12066" y="2376393"/>
                    <a:pt x="40007" y="2212584"/>
                  </a:cubicBezTo>
                  <a:cubicBezTo>
                    <a:pt x="42198" y="2200531"/>
                    <a:pt x="46033" y="2168756"/>
                    <a:pt x="54251" y="2157798"/>
                  </a:cubicBezTo>
                  <a:cubicBezTo>
                    <a:pt x="60825" y="2149033"/>
                    <a:pt x="77261" y="2166564"/>
                    <a:pt x="80548" y="2169303"/>
                  </a:cubicBezTo>
                  <a:cubicBezTo>
                    <a:pt x="173683" y="2249838"/>
                    <a:pt x="244905" y="2350644"/>
                    <a:pt x="361598" y="2362149"/>
                  </a:cubicBezTo>
                  <a:cubicBezTo>
                    <a:pt x="307908" y="2324346"/>
                    <a:pt x="243809" y="2288188"/>
                    <a:pt x="202720" y="2235046"/>
                  </a:cubicBezTo>
                  <a:cubicBezTo>
                    <a:pt x="192311" y="2221898"/>
                    <a:pt x="182449" y="2208201"/>
                    <a:pt x="172588" y="2194505"/>
                  </a:cubicBezTo>
                  <a:cubicBezTo>
                    <a:pt x="170944" y="2191766"/>
                    <a:pt x="169849" y="2188478"/>
                    <a:pt x="173136" y="2184643"/>
                  </a:cubicBezTo>
                  <a:cubicBezTo>
                    <a:pt x="190119" y="2201627"/>
                    <a:pt x="207651" y="2218063"/>
                    <a:pt x="226825" y="2232307"/>
                  </a:cubicBezTo>
                  <a:cubicBezTo>
                    <a:pt x="259149" y="2256412"/>
                    <a:pt x="296403" y="2279970"/>
                    <a:pt x="334753" y="2297502"/>
                  </a:cubicBezTo>
                  <a:cubicBezTo>
                    <a:pt x="364885" y="2311198"/>
                    <a:pt x="433367" y="2344069"/>
                    <a:pt x="464595" y="2330921"/>
                  </a:cubicBezTo>
                  <a:cubicBezTo>
                    <a:pt x="432271" y="2323799"/>
                    <a:pt x="386799" y="2300789"/>
                    <a:pt x="353380" y="2283257"/>
                  </a:cubicBezTo>
                  <a:cubicBezTo>
                    <a:pt x="312291" y="2261343"/>
                    <a:pt x="273941" y="2233950"/>
                    <a:pt x="239426" y="2202723"/>
                  </a:cubicBezTo>
                  <a:cubicBezTo>
                    <a:pt x="151221" y="2122188"/>
                    <a:pt x="84931" y="2010425"/>
                    <a:pt x="74522" y="1889897"/>
                  </a:cubicBezTo>
                  <a:cubicBezTo>
                    <a:pt x="74522" y="1887158"/>
                    <a:pt x="73426" y="1885514"/>
                    <a:pt x="76713" y="1884967"/>
                  </a:cubicBezTo>
                  <a:cubicBezTo>
                    <a:pt x="80000" y="1884419"/>
                    <a:pt x="81096" y="1886610"/>
                    <a:pt x="82740" y="1888801"/>
                  </a:cubicBezTo>
                  <a:cubicBezTo>
                    <a:pt x="95888" y="1904141"/>
                    <a:pt x="115611" y="1931534"/>
                    <a:pt x="128212" y="1946874"/>
                  </a:cubicBezTo>
                  <a:cubicBezTo>
                    <a:pt x="207103" y="2042749"/>
                    <a:pt x="316126" y="2126571"/>
                    <a:pt x="442680" y="2141363"/>
                  </a:cubicBezTo>
                  <a:cubicBezTo>
                    <a:pt x="396113" y="2112327"/>
                    <a:pt x="346806" y="2091508"/>
                    <a:pt x="306264" y="2055897"/>
                  </a:cubicBezTo>
                  <a:cubicBezTo>
                    <a:pt x="264627" y="2018643"/>
                    <a:pt x="229565" y="1973719"/>
                    <a:pt x="200528" y="1925508"/>
                  </a:cubicBezTo>
                  <a:cubicBezTo>
                    <a:pt x="202172" y="1924412"/>
                    <a:pt x="201624" y="1924412"/>
                    <a:pt x="203268" y="1923316"/>
                  </a:cubicBezTo>
                  <a:cubicBezTo>
                    <a:pt x="218060" y="1936465"/>
                    <a:pt x="232852" y="1949613"/>
                    <a:pt x="248192" y="1962214"/>
                  </a:cubicBezTo>
                  <a:cubicBezTo>
                    <a:pt x="292568" y="1998920"/>
                    <a:pt x="340232" y="2028505"/>
                    <a:pt x="395565" y="2047132"/>
                  </a:cubicBezTo>
                  <a:cubicBezTo>
                    <a:pt x="422958" y="2056445"/>
                    <a:pt x="445968" y="2064115"/>
                    <a:pt x="492535" y="2066854"/>
                  </a:cubicBezTo>
                  <a:cubicBezTo>
                    <a:pt x="460760" y="2046036"/>
                    <a:pt x="419123" y="2035079"/>
                    <a:pt x="385704" y="2015356"/>
                  </a:cubicBezTo>
                  <a:cubicBezTo>
                    <a:pt x="349545" y="1994538"/>
                    <a:pt x="316126" y="1969884"/>
                    <a:pt x="284898" y="1941943"/>
                  </a:cubicBezTo>
                  <a:cubicBezTo>
                    <a:pt x="198885" y="1865244"/>
                    <a:pt x="111776" y="1749646"/>
                    <a:pt x="107941" y="1630214"/>
                  </a:cubicBezTo>
                  <a:cubicBezTo>
                    <a:pt x="107941" y="1624735"/>
                    <a:pt x="104654" y="1598438"/>
                    <a:pt x="105202" y="1590768"/>
                  </a:cubicBezTo>
                  <a:cubicBezTo>
                    <a:pt x="105202" y="1586385"/>
                    <a:pt x="105202" y="1580359"/>
                    <a:pt x="112872" y="1583646"/>
                  </a:cubicBezTo>
                  <a:cubicBezTo>
                    <a:pt x="123281" y="1608300"/>
                    <a:pt x="136977" y="1631309"/>
                    <a:pt x="156152" y="1649389"/>
                  </a:cubicBezTo>
                  <a:cubicBezTo>
                    <a:pt x="210390" y="1699791"/>
                    <a:pt x="262436" y="1747455"/>
                    <a:pt x="328179" y="1781422"/>
                  </a:cubicBezTo>
                  <a:cubicBezTo>
                    <a:pt x="375842" y="1806075"/>
                    <a:pt x="490892" y="1860313"/>
                    <a:pt x="543486" y="1843330"/>
                  </a:cubicBezTo>
                  <a:cubicBezTo>
                    <a:pt x="504588" y="1830729"/>
                    <a:pt x="474456" y="1818128"/>
                    <a:pt x="441585" y="1803884"/>
                  </a:cubicBezTo>
                  <a:cubicBezTo>
                    <a:pt x="405974" y="1788544"/>
                    <a:pt x="372007" y="1769917"/>
                    <a:pt x="339684" y="1749098"/>
                  </a:cubicBezTo>
                  <a:cubicBezTo>
                    <a:pt x="273393" y="1706366"/>
                    <a:pt x="196693" y="1648293"/>
                    <a:pt x="158344" y="1578168"/>
                  </a:cubicBezTo>
                  <a:cubicBezTo>
                    <a:pt x="140812" y="1546392"/>
                    <a:pt x="125472" y="1518451"/>
                    <a:pt x="117802" y="1451065"/>
                  </a:cubicBezTo>
                  <a:cubicBezTo>
                    <a:pt x="116707" y="1439012"/>
                    <a:pt x="132047" y="1465309"/>
                    <a:pt x="136977" y="1469692"/>
                  </a:cubicBezTo>
                  <a:cubicBezTo>
                    <a:pt x="190667" y="1520643"/>
                    <a:pt x="235043" y="1565019"/>
                    <a:pt x="302429" y="1598438"/>
                  </a:cubicBezTo>
                  <a:cubicBezTo>
                    <a:pt x="372555" y="1634049"/>
                    <a:pt x="454185" y="1661441"/>
                    <a:pt x="533624" y="1665277"/>
                  </a:cubicBezTo>
                  <a:cubicBezTo>
                    <a:pt x="471169" y="1634049"/>
                    <a:pt x="401043" y="1624187"/>
                    <a:pt x="339684" y="1589673"/>
                  </a:cubicBezTo>
                  <a:cubicBezTo>
                    <a:pt x="239974" y="1533791"/>
                    <a:pt x="139716" y="1442847"/>
                    <a:pt x="121637" y="1367243"/>
                  </a:cubicBezTo>
                  <a:cubicBezTo>
                    <a:pt x="116159" y="1342042"/>
                    <a:pt x="128759" y="1296022"/>
                    <a:pt x="132047" y="1282874"/>
                  </a:cubicBezTo>
                  <a:cubicBezTo>
                    <a:pt x="125472" y="1309171"/>
                    <a:pt x="202172" y="1392445"/>
                    <a:pt x="219703" y="1412715"/>
                  </a:cubicBezTo>
                  <a:cubicBezTo>
                    <a:pt x="254766" y="1453256"/>
                    <a:pt x="294760" y="1489963"/>
                    <a:pt x="340232" y="1518999"/>
                  </a:cubicBezTo>
                  <a:cubicBezTo>
                    <a:pt x="385156" y="1548036"/>
                    <a:pt x="435558" y="1564471"/>
                    <a:pt x="487605" y="1575976"/>
                  </a:cubicBezTo>
                  <a:cubicBezTo>
                    <a:pt x="528146" y="1585290"/>
                    <a:pt x="603202" y="1596795"/>
                    <a:pt x="647030" y="1586933"/>
                  </a:cubicBezTo>
                  <a:cubicBezTo>
                    <a:pt x="650865" y="1585838"/>
                    <a:pt x="654153" y="1580359"/>
                    <a:pt x="651413" y="1580359"/>
                  </a:cubicBezTo>
                  <a:cubicBezTo>
                    <a:pt x="523215" y="1573237"/>
                    <a:pt x="395017" y="1529956"/>
                    <a:pt x="298595" y="1443943"/>
                  </a:cubicBezTo>
                  <a:cubicBezTo>
                    <a:pt x="197241" y="1353547"/>
                    <a:pt x="146291" y="1258220"/>
                    <a:pt x="122733" y="1127830"/>
                  </a:cubicBezTo>
                  <a:cubicBezTo>
                    <a:pt x="120542" y="1115778"/>
                    <a:pt x="125472" y="1054966"/>
                    <a:pt x="125472" y="1045652"/>
                  </a:cubicBezTo>
                  <a:cubicBezTo>
                    <a:pt x="125472" y="1040721"/>
                    <a:pt x="127664" y="1037434"/>
                    <a:pt x="133142" y="1040174"/>
                  </a:cubicBezTo>
                  <a:cubicBezTo>
                    <a:pt x="156152" y="1059896"/>
                    <a:pt x="218060" y="1116326"/>
                    <a:pt x="241618" y="1134953"/>
                  </a:cubicBezTo>
                  <a:cubicBezTo>
                    <a:pt x="329822" y="1204530"/>
                    <a:pt x="412548" y="1204530"/>
                    <a:pt x="524859" y="1177137"/>
                  </a:cubicBezTo>
                  <a:cubicBezTo>
                    <a:pt x="499657" y="1168372"/>
                    <a:pt x="465143" y="1168372"/>
                    <a:pt x="438845" y="1163441"/>
                  </a:cubicBezTo>
                  <a:cubicBezTo>
                    <a:pt x="404878" y="1156867"/>
                    <a:pt x="372007" y="1145910"/>
                    <a:pt x="340779" y="1130022"/>
                  </a:cubicBezTo>
                  <a:cubicBezTo>
                    <a:pt x="278872" y="1099342"/>
                    <a:pt x="197789" y="1043461"/>
                    <a:pt x="159439" y="955804"/>
                  </a:cubicBezTo>
                  <a:cubicBezTo>
                    <a:pt x="167109" y="968952"/>
                    <a:pt x="263532" y="1034147"/>
                    <a:pt x="341327" y="1057157"/>
                  </a:cubicBezTo>
                  <a:cubicBezTo>
                    <a:pt x="376938" y="1068114"/>
                    <a:pt x="415836" y="1068662"/>
                    <a:pt x="453090" y="1070306"/>
                  </a:cubicBezTo>
                  <a:cubicBezTo>
                    <a:pt x="475004" y="1070854"/>
                    <a:pt x="516641" y="1069758"/>
                    <a:pt x="546225" y="1065375"/>
                  </a:cubicBezTo>
                  <a:cubicBezTo>
                    <a:pt x="505136" y="1053322"/>
                    <a:pt x="457473" y="1054418"/>
                    <a:pt x="414740" y="1044009"/>
                  </a:cubicBezTo>
                  <a:cubicBezTo>
                    <a:pt x="317222" y="1020451"/>
                    <a:pt x="212581" y="979362"/>
                    <a:pt x="151221" y="896088"/>
                  </a:cubicBezTo>
                  <a:cubicBezTo>
                    <a:pt x="94792" y="818840"/>
                    <a:pt x="66304" y="726800"/>
                    <a:pt x="63017" y="630378"/>
                  </a:cubicBezTo>
                  <a:cubicBezTo>
                    <a:pt x="58086" y="487935"/>
                    <a:pt x="98627" y="394252"/>
                    <a:pt x="78357" y="284681"/>
                  </a:cubicBezTo>
                  <a:cubicBezTo>
                    <a:pt x="78905" y="292899"/>
                    <a:pt x="124924" y="353163"/>
                    <a:pt x="131499" y="364120"/>
                  </a:cubicBezTo>
                  <a:cubicBezTo>
                    <a:pt x="143551" y="384391"/>
                    <a:pt x="147386" y="407401"/>
                    <a:pt x="150674" y="430411"/>
                  </a:cubicBezTo>
                  <a:cubicBezTo>
                    <a:pt x="166561" y="541625"/>
                    <a:pt x="126568" y="649553"/>
                    <a:pt x="149030" y="760220"/>
                  </a:cubicBezTo>
                  <a:cubicBezTo>
                    <a:pt x="165466" y="841302"/>
                    <a:pt x="231208" y="925124"/>
                    <a:pt x="305169" y="954160"/>
                  </a:cubicBezTo>
                  <a:cubicBezTo>
                    <a:pt x="400496" y="991414"/>
                    <a:pt x="493083" y="1025929"/>
                    <a:pt x="602106" y="1018259"/>
                  </a:cubicBezTo>
                  <a:cubicBezTo>
                    <a:pt x="548964" y="1013329"/>
                    <a:pt x="512806" y="1000728"/>
                    <a:pt x="477743" y="991414"/>
                  </a:cubicBezTo>
                  <a:cubicBezTo>
                    <a:pt x="427888" y="978266"/>
                    <a:pt x="391730" y="963474"/>
                    <a:pt x="352284" y="947586"/>
                  </a:cubicBezTo>
                  <a:cubicBezTo>
                    <a:pt x="291472" y="923480"/>
                    <a:pt x="247096" y="888966"/>
                    <a:pt x="212581" y="831989"/>
                  </a:cubicBezTo>
                  <a:cubicBezTo>
                    <a:pt x="150126" y="727348"/>
                    <a:pt x="177518" y="592576"/>
                    <a:pt x="191763" y="478622"/>
                  </a:cubicBezTo>
                  <a:cubicBezTo>
                    <a:pt x="196146" y="445203"/>
                    <a:pt x="204363" y="411784"/>
                    <a:pt x="204363" y="378364"/>
                  </a:cubicBezTo>
                  <a:cubicBezTo>
                    <a:pt x="204363" y="347685"/>
                    <a:pt x="219703" y="315361"/>
                    <a:pt x="184093" y="259480"/>
                  </a:cubicBezTo>
                  <a:cubicBezTo>
                    <a:pt x="178066" y="250166"/>
                    <a:pt x="171492" y="239757"/>
                    <a:pt x="191763" y="253453"/>
                  </a:cubicBezTo>
                  <a:cubicBezTo>
                    <a:pt x="237235" y="284681"/>
                    <a:pt x="282159" y="387678"/>
                    <a:pt x="292020" y="418358"/>
                  </a:cubicBezTo>
                  <a:cubicBezTo>
                    <a:pt x="313387" y="484648"/>
                    <a:pt x="341327" y="539434"/>
                    <a:pt x="385704" y="588741"/>
                  </a:cubicBezTo>
                  <a:cubicBezTo>
                    <a:pt x="429532" y="637500"/>
                    <a:pt x="491440" y="690094"/>
                    <a:pt x="530885" y="739401"/>
                  </a:cubicBezTo>
                  <a:cubicBezTo>
                    <a:pt x="519380" y="701599"/>
                    <a:pt x="486509" y="673111"/>
                    <a:pt x="464047" y="641883"/>
                  </a:cubicBezTo>
                  <a:cubicBezTo>
                    <a:pt x="434463" y="600794"/>
                    <a:pt x="404878" y="559705"/>
                    <a:pt x="376390" y="518067"/>
                  </a:cubicBezTo>
                  <a:cubicBezTo>
                    <a:pt x="351189" y="481361"/>
                    <a:pt x="340779" y="436437"/>
                    <a:pt x="321604" y="396444"/>
                  </a:cubicBezTo>
                  <a:cubicBezTo>
                    <a:pt x="285994" y="323579"/>
                    <a:pt x="242165" y="245783"/>
                    <a:pt x="185736" y="186615"/>
                  </a:cubicBezTo>
                  <a:cubicBezTo>
                    <a:pt x="177518" y="178397"/>
                    <a:pt x="236687" y="199764"/>
                    <a:pt x="242713" y="201955"/>
                  </a:cubicBezTo>
                  <a:cubicBezTo>
                    <a:pt x="262436" y="209077"/>
                    <a:pt x="276132" y="216747"/>
                    <a:pt x="293664" y="229348"/>
                  </a:cubicBezTo>
                  <a:cubicBezTo>
                    <a:pt x="337492" y="261123"/>
                    <a:pt x="381321" y="293447"/>
                    <a:pt x="425149" y="325222"/>
                  </a:cubicBezTo>
                  <a:cubicBezTo>
                    <a:pt x="542938" y="411784"/>
                    <a:pt x="665110" y="504371"/>
                    <a:pt x="793308" y="566279"/>
                  </a:cubicBezTo>
                  <a:cubicBezTo>
                    <a:pt x="816866" y="577784"/>
                    <a:pt x="754958" y="535599"/>
                    <a:pt x="724826" y="518615"/>
                  </a:cubicBezTo>
                  <a:cubicBezTo>
                    <a:pt x="665658" y="485196"/>
                    <a:pt x="611420" y="444107"/>
                    <a:pt x="558826" y="400826"/>
                  </a:cubicBezTo>
                  <a:cubicBezTo>
                    <a:pt x="449803" y="313717"/>
                    <a:pt x="351736" y="202503"/>
                    <a:pt x="219703" y="146622"/>
                  </a:cubicBezTo>
                  <a:cubicBezTo>
                    <a:pt x="196146" y="136760"/>
                    <a:pt x="175327" y="129638"/>
                    <a:pt x="150674" y="120325"/>
                  </a:cubicBezTo>
                  <a:cubicBezTo>
                    <a:pt x="145195" y="118133"/>
                    <a:pt x="130403" y="114298"/>
                    <a:pt x="124924" y="113202"/>
                  </a:cubicBezTo>
                  <a:cubicBezTo>
                    <a:pt x="113967" y="111559"/>
                    <a:pt x="123829" y="105532"/>
                    <a:pt x="136977" y="104437"/>
                  </a:cubicBezTo>
                  <a:cubicBezTo>
                    <a:pt x="172040" y="105532"/>
                    <a:pt x="203268" y="112655"/>
                    <a:pt x="229017" y="118133"/>
                  </a:cubicBezTo>
                  <a:cubicBezTo>
                    <a:pt x="375842" y="148813"/>
                    <a:pt x="470621" y="264958"/>
                    <a:pt x="585123" y="353711"/>
                  </a:cubicBezTo>
                  <a:cubicBezTo>
                    <a:pt x="619638" y="380556"/>
                    <a:pt x="653057" y="410688"/>
                    <a:pt x="693050" y="428767"/>
                  </a:cubicBezTo>
                  <a:cubicBezTo>
                    <a:pt x="704555" y="433698"/>
                    <a:pt x="725922" y="444655"/>
                    <a:pt x="702912" y="426576"/>
                  </a:cubicBezTo>
                  <a:cubicBezTo>
                    <a:pt x="666753" y="398087"/>
                    <a:pt x="630595" y="364668"/>
                    <a:pt x="599367" y="336180"/>
                  </a:cubicBezTo>
                  <a:cubicBezTo>
                    <a:pt x="561565" y="301665"/>
                    <a:pt x="523763" y="266602"/>
                    <a:pt x="484865" y="233183"/>
                  </a:cubicBezTo>
                  <a:cubicBezTo>
                    <a:pt x="404878" y="164701"/>
                    <a:pt x="340232" y="115942"/>
                    <a:pt x="242165" y="78688"/>
                  </a:cubicBezTo>
                  <a:cubicBezTo>
                    <a:pt x="236687" y="76496"/>
                    <a:pt x="219155" y="67730"/>
                    <a:pt x="208198" y="66087"/>
                  </a:cubicBezTo>
                  <a:cubicBezTo>
                    <a:pt x="185736" y="63348"/>
                    <a:pt x="229565" y="47460"/>
                    <a:pt x="236139" y="43625"/>
                  </a:cubicBezTo>
                  <a:cubicBezTo>
                    <a:pt x="269558" y="25546"/>
                    <a:pt x="305169" y="22258"/>
                    <a:pt x="332014" y="18423"/>
                  </a:cubicBezTo>
                  <a:cubicBezTo>
                    <a:pt x="466786" y="-751"/>
                    <a:pt x="600463" y="-6778"/>
                    <a:pt x="739618" y="9110"/>
                  </a:cubicBezTo>
                  <a:close/>
                </a:path>
              </a:pathLst>
            </a:custGeom>
            <a:solidFill>
              <a:srgbClr val="FEFEFE"/>
            </a:solidFill>
            <a:ln w="5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8D1B6D-D34A-4481-8E03-2B46BED0C361}"/>
                </a:ext>
              </a:extLst>
            </p:cNvPr>
            <p:cNvGrpSpPr/>
            <p:nvPr/>
          </p:nvGrpSpPr>
          <p:grpSpPr>
            <a:xfrm rot="5400000">
              <a:off x="9010517" y="4362082"/>
              <a:ext cx="2660074" cy="2246990"/>
              <a:chOff x="7984607" y="808945"/>
              <a:chExt cx="4692002" cy="224699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54E4C86-4794-4EF5-924B-9A2FDD029429}"/>
                  </a:ext>
                </a:extLst>
              </p:cNvPr>
              <p:cNvSpPr/>
              <p:nvPr/>
            </p:nvSpPr>
            <p:spPr>
              <a:xfrm>
                <a:off x="7984607" y="808945"/>
                <a:ext cx="4692002" cy="2246990"/>
              </a:xfrm>
              <a:custGeom>
                <a:avLst/>
                <a:gdLst>
                  <a:gd name="connsiteX0" fmla="*/ 658214 w 4692002"/>
                  <a:gd name="connsiteY0" fmla="*/ 304 h 2246990"/>
                  <a:gd name="connsiteX1" fmla="*/ 803648 w 4692002"/>
                  <a:gd name="connsiteY1" fmla="*/ 30262 h 2246990"/>
                  <a:gd name="connsiteX2" fmla="*/ 819523 w 4692002"/>
                  <a:gd name="connsiteY2" fmla="*/ 42040 h 2246990"/>
                  <a:gd name="connsiteX3" fmla="*/ 1221514 w 4692002"/>
                  <a:gd name="connsiteY3" fmla="*/ 518797 h 2246990"/>
                  <a:gd name="connsiteX4" fmla="*/ 1383336 w 4692002"/>
                  <a:gd name="connsiteY4" fmla="*/ 712368 h 2246990"/>
                  <a:gd name="connsiteX5" fmla="*/ 1532866 w 4692002"/>
                  <a:gd name="connsiteY5" fmla="*/ 829125 h 2246990"/>
                  <a:gd name="connsiteX6" fmla="*/ 1685982 w 4692002"/>
                  <a:gd name="connsiteY6" fmla="*/ 825540 h 2246990"/>
                  <a:gd name="connsiteX7" fmla="*/ 2306638 w 4692002"/>
                  <a:gd name="connsiteY7" fmla="*/ 765114 h 2246990"/>
                  <a:gd name="connsiteX8" fmla="*/ 2888374 w 4692002"/>
                  <a:gd name="connsiteY8" fmla="*/ 699054 h 2246990"/>
                  <a:gd name="connsiteX9" fmla="*/ 3514150 w 4692002"/>
                  <a:gd name="connsiteY9" fmla="*/ 578712 h 2246990"/>
                  <a:gd name="connsiteX10" fmla="*/ 4281265 w 4692002"/>
                  <a:gd name="connsiteY10" fmla="*/ 755896 h 2246990"/>
                  <a:gd name="connsiteX11" fmla="*/ 4649970 w 4692002"/>
                  <a:gd name="connsiteY11" fmla="*/ 1013478 h 2246990"/>
                  <a:gd name="connsiteX12" fmla="*/ 4687354 w 4692002"/>
                  <a:gd name="connsiteY12" fmla="*/ 1102582 h 2246990"/>
                  <a:gd name="connsiteX13" fmla="*/ 4561378 w 4692002"/>
                  <a:gd name="connsiteY13" fmla="*/ 1367334 h 2246990"/>
                  <a:gd name="connsiteX14" fmla="*/ 4027268 w 4692002"/>
                  <a:gd name="connsiteY14" fmla="*/ 1674077 h 2246990"/>
                  <a:gd name="connsiteX15" fmla="*/ 3012812 w 4692002"/>
                  <a:gd name="connsiteY15" fmla="*/ 1623380 h 2246990"/>
                  <a:gd name="connsiteX16" fmla="*/ 2295884 w 4692002"/>
                  <a:gd name="connsiteY16" fmla="*/ 1500478 h 2246990"/>
                  <a:gd name="connsiteX17" fmla="*/ 1891331 w 4692002"/>
                  <a:gd name="connsiteY17" fmla="*/ 1460535 h 2246990"/>
                  <a:gd name="connsiteX18" fmla="*/ 1518528 w 4692002"/>
                  <a:gd name="connsiteY18" fmla="*/ 1429297 h 2246990"/>
                  <a:gd name="connsiteX19" fmla="*/ 1430960 w 4692002"/>
                  <a:gd name="connsiteY19" fmla="*/ 1476921 h 2246990"/>
                  <a:gd name="connsiteX20" fmla="*/ 988513 w 4692002"/>
                  <a:gd name="connsiteY20" fmla="*/ 1994646 h 2246990"/>
                  <a:gd name="connsiteX21" fmla="*/ 759608 w 4692002"/>
                  <a:gd name="connsiteY21" fmla="*/ 2225088 h 2246990"/>
                  <a:gd name="connsiteX22" fmla="*/ 248028 w 4692002"/>
                  <a:gd name="connsiteY22" fmla="*/ 2232257 h 2246990"/>
                  <a:gd name="connsiteX23" fmla="*/ 34997 w 4692002"/>
                  <a:gd name="connsiteY23" fmla="*/ 2210749 h 2246990"/>
                  <a:gd name="connsiteX24" fmla="*/ 8249 w 4692002"/>
                  <a:gd name="connsiteY24" fmla="*/ 2198626 h 2246990"/>
                  <a:gd name="connsiteX25" fmla="*/ 0 w 4692002"/>
                  <a:gd name="connsiteY25" fmla="*/ 2198301 h 2246990"/>
                  <a:gd name="connsiteX26" fmla="*/ 0 w 4692002"/>
                  <a:gd name="connsiteY26" fmla="*/ 44489 h 2246990"/>
                  <a:gd name="connsiteX27" fmla="*/ 4784 w 4692002"/>
                  <a:gd name="connsiteY27" fmla="*/ 44600 h 2246990"/>
                  <a:gd name="connsiteX28" fmla="*/ 79550 w 4692002"/>
                  <a:gd name="connsiteY28" fmla="*/ 13363 h 2246990"/>
                  <a:gd name="connsiteX29" fmla="*/ 506634 w 4692002"/>
                  <a:gd name="connsiteY29" fmla="*/ 2609 h 2246990"/>
                  <a:gd name="connsiteX30" fmla="*/ 658214 w 4692002"/>
                  <a:gd name="connsiteY30" fmla="*/ 304 h 224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692002" h="2246990">
                    <a:moveTo>
                      <a:pt x="658214" y="304"/>
                    </a:moveTo>
                    <a:cubicBezTo>
                      <a:pt x="710703" y="1712"/>
                      <a:pt x="762169" y="8498"/>
                      <a:pt x="803648" y="30262"/>
                    </a:cubicBezTo>
                    <a:cubicBezTo>
                      <a:pt x="809792" y="33334"/>
                      <a:pt x="815426" y="37431"/>
                      <a:pt x="819523" y="42040"/>
                    </a:cubicBezTo>
                    <a:cubicBezTo>
                      <a:pt x="957788" y="196691"/>
                      <a:pt x="1088371" y="359537"/>
                      <a:pt x="1221514" y="518797"/>
                    </a:cubicBezTo>
                    <a:cubicBezTo>
                      <a:pt x="1275284" y="583321"/>
                      <a:pt x="1329566" y="647845"/>
                      <a:pt x="1383336" y="712368"/>
                    </a:cubicBezTo>
                    <a:cubicBezTo>
                      <a:pt x="1424303" y="761017"/>
                      <a:pt x="1462198" y="825029"/>
                      <a:pt x="1532866" y="829125"/>
                    </a:cubicBezTo>
                    <a:cubicBezTo>
                      <a:pt x="1584076" y="832198"/>
                      <a:pt x="1634774" y="828613"/>
                      <a:pt x="1685982" y="825540"/>
                    </a:cubicBezTo>
                    <a:cubicBezTo>
                      <a:pt x="1892867" y="813763"/>
                      <a:pt x="2100265" y="785085"/>
                      <a:pt x="2306638" y="765114"/>
                    </a:cubicBezTo>
                    <a:cubicBezTo>
                      <a:pt x="2502256" y="745654"/>
                      <a:pt x="2695828" y="740533"/>
                      <a:pt x="2888374" y="699054"/>
                    </a:cubicBezTo>
                    <a:cubicBezTo>
                      <a:pt x="3095772" y="654502"/>
                      <a:pt x="3302144" y="598172"/>
                      <a:pt x="3514150" y="578712"/>
                    </a:cubicBezTo>
                    <a:cubicBezTo>
                      <a:pt x="3802458" y="552084"/>
                      <a:pt x="4035460" y="603292"/>
                      <a:pt x="4281265" y="755896"/>
                    </a:cubicBezTo>
                    <a:cubicBezTo>
                      <a:pt x="4405704" y="833222"/>
                      <a:pt x="4564964" y="886479"/>
                      <a:pt x="4649970" y="1013478"/>
                    </a:cubicBezTo>
                    <a:cubicBezTo>
                      <a:pt x="4668918" y="1041643"/>
                      <a:pt x="4681209" y="1071857"/>
                      <a:pt x="4687354" y="1102582"/>
                    </a:cubicBezTo>
                    <a:cubicBezTo>
                      <a:pt x="4707837" y="1206025"/>
                      <a:pt x="4659701" y="1315100"/>
                      <a:pt x="4561378" y="1367334"/>
                    </a:cubicBezTo>
                    <a:cubicBezTo>
                      <a:pt x="4379586" y="1462071"/>
                      <a:pt x="4220837" y="1601872"/>
                      <a:pt x="4027268" y="1674077"/>
                    </a:cubicBezTo>
                    <a:cubicBezTo>
                      <a:pt x="3705160" y="1793907"/>
                      <a:pt x="3331846" y="1703267"/>
                      <a:pt x="3012812" y="1623380"/>
                    </a:cubicBezTo>
                    <a:cubicBezTo>
                      <a:pt x="2762400" y="1560905"/>
                      <a:pt x="2552442" y="1526083"/>
                      <a:pt x="2295884" y="1500478"/>
                    </a:cubicBezTo>
                    <a:cubicBezTo>
                      <a:pt x="2171446" y="1488187"/>
                      <a:pt x="2015770" y="1469241"/>
                      <a:pt x="1891331" y="1460535"/>
                    </a:cubicBezTo>
                    <a:cubicBezTo>
                      <a:pt x="1772525" y="1452341"/>
                      <a:pt x="1637846" y="1413422"/>
                      <a:pt x="1518528" y="1429297"/>
                    </a:cubicBezTo>
                    <a:cubicBezTo>
                      <a:pt x="1484218" y="1433906"/>
                      <a:pt x="1455541" y="1452341"/>
                      <a:pt x="1430960" y="1476921"/>
                    </a:cubicBezTo>
                    <a:cubicBezTo>
                      <a:pt x="1269652" y="1637206"/>
                      <a:pt x="1133947" y="1820535"/>
                      <a:pt x="988513" y="1994646"/>
                    </a:cubicBezTo>
                    <a:cubicBezTo>
                      <a:pt x="929110" y="2065827"/>
                      <a:pt x="852808" y="2204092"/>
                      <a:pt x="759608" y="2225088"/>
                    </a:cubicBezTo>
                    <a:cubicBezTo>
                      <a:pt x="586009" y="2264007"/>
                      <a:pt x="407288" y="2240963"/>
                      <a:pt x="248028" y="2232257"/>
                    </a:cubicBezTo>
                    <a:cubicBezTo>
                      <a:pt x="199379" y="2229697"/>
                      <a:pt x="72893" y="2246084"/>
                      <a:pt x="34997" y="2210749"/>
                    </a:cubicBezTo>
                    <a:cubicBezTo>
                      <a:pt x="28468" y="2204668"/>
                      <a:pt x="19339" y="2200763"/>
                      <a:pt x="8249" y="2198626"/>
                    </a:cubicBezTo>
                    <a:lnTo>
                      <a:pt x="0" y="2198301"/>
                    </a:lnTo>
                    <a:lnTo>
                      <a:pt x="0" y="44489"/>
                    </a:lnTo>
                    <a:lnTo>
                      <a:pt x="4784" y="44600"/>
                    </a:lnTo>
                    <a:cubicBezTo>
                      <a:pt x="30901" y="38455"/>
                      <a:pt x="47800" y="16947"/>
                      <a:pt x="79550" y="13363"/>
                    </a:cubicBezTo>
                    <a:cubicBezTo>
                      <a:pt x="220375" y="-1488"/>
                      <a:pt x="362224" y="2609"/>
                      <a:pt x="506634" y="2609"/>
                    </a:cubicBezTo>
                    <a:cubicBezTo>
                      <a:pt x="552211" y="2865"/>
                      <a:pt x="605724" y="-1104"/>
                      <a:pt x="658214" y="30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547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A556CBA-F17F-4084-9EA3-257A3ADE3221}"/>
                  </a:ext>
                </a:extLst>
              </p:cNvPr>
              <p:cNvGrpSpPr/>
              <p:nvPr/>
            </p:nvGrpSpPr>
            <p:grpSpPr>
              <a:xfrm>
                <a:off x="8035739" y="926407"/>
                <a:ext cx="4548371" cy="2032470"/>
                <a:chOff x="8035739" y="926407"/>
                <a:chExt cx="4548371" cy="203247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D1BC800-725F-4CB9-83F6-DD0266F159D4}"/>
                    </a:ext>
                  </a:extLst>
                </p:cNvPr>
                <p:cNvSpPr/>
                <p:nvPr/>
              </p:nvSpPr>
              <p:spPr>
                <a:xfrm>
                  <a:off x="8822268" y="1001623"/>
                  <a:ext cx="3761842" cy="1861635"/>
                </a:xfrm>
                <a:custGeom>
                  <a:avLst/>
                  <a:gdLst>
                    <a:gd name="connsiteX0" fmla="*/ 1003719 w 4024560"/>
                    <a:gd name="connsiteY0" fmla="*/ 1254041 h 1991648"/>
                    <a:gd name="connsiteX1" fmla="*/ 756088 w 4024560"/>
                    <a:gd name="connsiteY1" fmla="*/ 1239249 h 1991648"/>
                    <a:gd name="connsiteX2" fmla="*/ 650900 w 4024560"/>
                    <a:gd name="connsiteY2" fmla="*/ 1274859 h 1991648"/>
                    <a:gd name="connsiteX3" fmla="*/ 487639 w 4024560"/>
                    <a:gd name="connsiteY3" fmla="*/ 1440860 h 1991648"/>
                    <a:gd name="connsiteX4" fmla="*/ 13744 w 4024560"/>
                    <a:gd name="connsiteY4" fmla="*/ 1991454 h 1991648"/>
                    <a:gd name="connsiteX5" fmla="*/ 48 w 4024560"/>
                    <a:gd name="connsiteY5" fmla="*/ 1898319 h 1991648"/>
                    <a:gd name="connsiteX6" fmla="*/ 2239 w 4024560"/>
                    <a:gd name="connsiteY6" fmla="*/ 1417850 h 1991648"/>
                    <a:gd name="connsiteX7" fmla="*/ 4979 w 4024560"/>
                    <a:gd name="connsiteY7" fmla="*/ 743440 h 1991648"/>
                    <a:gd name="connsiteX8" fmla="*/ 11553 w 4024560"/>
                    <a:gd name="connsiteY8" fmla="*/ 410892 h 1991648"/>
                    <a:gd name="connsiteX9" fmla="*/ 19223 w 4024560"/>
                    <a:gd name="connsiteY9" fmla="*/ 0 h 1991648"/>
                    <a:gd name="connsiteX10" fmla="*/ 549547 w 4024560"/>
                    <a:gd name="connsiteY10" fmla="*/ 646469 h 1991648"/>
                    <a:gd name="connsiteX11" fmla="*/ 716642 w 4024560"/>
                    <a:gd name="connsiteY11" fmla="*/ 775215 h 1991648"/>
                    <a:gd name="connsiteX12" fmla="*/ 916610 w 4024560"/>
                    <a:gd name="connsiteY12" fmla="*/ 786172 h 1991648"/>
                    <a:gd name="connsiteX13" fmla="*/ 2195852 w 4024560"/>
                    <a:gd name="connsiteY13" fmla="*/ 659070 h 1991648"/>
                    <a:gd name="connsiteX14" fmla="*/ 2526208 w 4024560"/>
                    <a:gd name="connsiteY14" fmla="*/ 586205 h 1991648"/>
                    <a:gd name="connsiteX15" fmla="*/ 2838486 w 4024560"/>
                    <a:gd name="connsiteY15" fmla="*/ 535255 h 1991648"/>
                    <a:gd name="connsiteX16" fmla="*/ 3213767 w 4024560"/>
                    <a:gd name="connsiteY16" fmla="*/ 530872 h 1991648"/>
                    <a:gd name="connsiteX17" fmla="*/ 3517826 w 4024560"/>
                    <a:gd name="connsiteY17" fmla="*/ 636608 h 1991648"/>
                    <a:gd name="connsiteX18" fmla="*/ 3813668 w 4024560"/>
                    <a:gd name="connsiteY18" fmla="*/ 800964 h 1991648"/>
                    <a:gd name="connsiteX19" fmla="*/ 4019114 w 4024560"/>
                    <a:gd name="connsiteY19" fmla="*/ 1071057 h 1991648"/>
                    <a:gd name="connsiteX20" fmla="*/ 3931457 w 4024560"/>
                    <a:gd name="connsiteY20" fmla="*/ 1168575 h 1991648"/>
                    <a:gd name="connsiteX21" fmla="*/ 3819147 w 4024560"/>
                    <a:gd name="connsiteY21" fmla="*/ 1256232 h 1991648"/>
                    <a:gd name="connsiteX22" fmla="*/ 3581926 w 4024560"/>
                    <a:gd name="connsiteY22" fmla="*/ 1403058 h 1991648"/>
                    <a:gd name="connsiteX23" fmla="*/ 3301971 w 4024560"/>
                    <a:gd name="connsiteY23" fmla="*/ 1510437 h 1991648"/>
                    <a:gd name="connsiteX24" fmla="*/ 2835747 w 4024560"/>
                    <a:gd name="connsiteY24" fmla="*/ 1529612 h 1991648"/>
                    <a:gd name="connsiteX25" fmla="*/ 2508129 w 4024560"/>
                    <a:gd name="connsiteY25" fmla="*/ 1469348 h 1991648"/>
                    <a:gd name="connsiteX26" fmla="*/ 2097238 w 4024560"/>
                    <a:gd name="connsiteY26" fmla="*/ 1378952 h 1991648"/>
                    <a:gd name="connsiteX27" fmla="*/ 1003719 w 4024560"/>
                    <a:gd name="connsiteY27" fmla="*/ 1254041 h 19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024560" h="1991648">
                      <a:moveTo>
                        <a:pt x="1003719" y="1254041"/>
                      </a:moveTo>
                      <a:cubicBezTo>
                        <a:pt x="922636" y="1245275"/>
                        <a:pt x="838814" y="1231031"/>
                        <a:pt x="756088" y="1239249"/>
                      </a:cubicBezTo>
                      <a:cubicBezTo>
                        <a:pt x="716642" y="1243084"/>
                        <a:pt x="685963" y="1255137"/>
                        <a:pt x="650900" y="1274859"/>
                      </a:cubicBezTo>
                      <a:cubicBezTo>
                        <a:pt x="586801" y="1311018"/>
                        <a:pt x="536398" y="1386074"/>
                        <a:pt x="487639" y="1440860"/>
                      </a:cubicBezTo>
                      <a:cubicBezTo>
                        <a:pt x="446550" y="1489071"/>
                        <a:pt x="27988" y="1986523"/>
                        <a:pt x="13744" y="1991454"/>
                      </a:cubicBezTo>
                      <a:cubicBezTo>
                        <a:pt x="48" y="1996385"/>
                        <a:pt x="48" y="1905989"/>
                        <a:pt x="48" y="1898319"/>
                      </a:cubicBezTo>
                      <a:cubicBezTo>
                        <a:pt x="-500" y="1869830"/>
                        <a:pt x="3883" y="1493454"/>
                        <a:pt x="2239" y="1417850"/>
                      </a:cubicBezTo>
                      <a:cubicBezTo>
                        <a:pt x="-2692" y="1193229"/>
                        <a:pt x="2787" y="968060"/>
                        <a:pt x="4979" y="743440"/>
                      </a:cubicBezTo>
                      <a:cubicBezTo>
                        <a:pt x="6074" y="633869"/>
                        <a:pt x="8266" y="521558"/>
                        <a:pt x="11553" y="410892"/>
                      </a:cubicBezTo>
                      <a:cubicBezTo>
                        <a:pt x="13196" y="354462"/>
                        <a:pt x="12648" y="25749"/>
                        <a:pt x="19223" y="0"/>
                      </a:cubicBezTo>
                      <a:cubicBezTo>
                        <a:pt x="35111" y="7670"/>
                        <a:pt x="448741" y="530872"/>
                        <a:pt x="549547" y="646469"/>
                      </a:cubicBezTo>
                      <a:cubicBezTo>
                        <a:pt x="601593" y="706186"/>
                        <a:pt x="640491" y="746179"/>
                        <a:pt x="716642" y="775215"/>
                      </a:cubicBezTo>
                      <a:cubicBezTo>
                        <a:pt x="771428" y="796034"/>
                        <a:pt x="858537" y="788912"/>
                        <a:pt x="916610" y="786172"/>
                      </a:cubicBezTo>
                      <a:cubicBezTo>
                        <a:pt x="1027276" y="781242"/>
                        <a:pt x="2086281" y="677697"/>
                        <a:pt x="2195852" y="659070"/>
                      </a:cubicBezTo>
                      <a:cubicBezTo>
                        <a:pt x="2303232" y="640443"/>
                        <a:pt x="2420472" y="610859"/>
                        <a:pt x="2526208" y="586205"/>
                      </a:cubicBezTo>
                      <a:cubicBezTo>
                        <a:pt x="2622631" y="564291"/>
                        <a:pt x="2740420" y="548951"/>
                        <a:pt x="2838486" y="535255"/>
                      </a:cubicBezTo>
                      <a:cubicBezTo>
                        <a:pt x="2969423" y="517175"/>
                        <a:pt x="3082282" y="507314"/>
                        <a:pt x="3213767" y="530872"/>
                      </a:cubicBezTo>
                      <a:cubicBezTo>
                        <a:pt x="3315120" y="548951"/>
                        <a:pt x="3429074" y="586205"/>
                        <a:pt x="3517826" y="636608"/>
                      </a:cubicBezTo>
                      <a:cubicBezTo>
                        <a:pt x="3613153" y="690846"/>
                        <a:pt x="3721081" y="742344"/>
                        <a:pt x="3813668" y="800964"/>
                      </a:cubicBezTo>
                      <a:cubicBezTo>
                        <a:pt x="3898038" y="854654"/>
                        <a:pt x="4055821" y="945598"/>
                        <a:pt x="4019114" y="1071057"/>
                      </a:cubicBezTo>
                      <a:cubicBezTo>
                        <a:pt x="4008705" y="1106668"/>
                        <a:pt x="3961042" y="1147209"/>
                        <a:pt x="3931457" y="1168575"/>
                      </a:cubicBezTo>
                      <a:cubicBezTo>
                        <a:pt x="3898038" y="1192133"/>
                        <a:pt x="3853114" y="1233770"/>
                        <a:pt x="3819147" y="1256232"/>
                      </a:cubicBezTo>
                      <a:cubicBezTo>
                        <a:pt x="3736421" y="1310470"/>
                        <a:pt x="3668487" y="1355394"/>
                        <a:pt x="3581926" y="1403058"/>
                      </a:cubicBezTo>
                      <a:cubicBezTo>
                        <a:pt x="3538098" y="1427163"/>
                        <a:pt x="3406612" y="1486879"/>
                        <a:pt x="3301971" y="1510437"/>
                      </a:cubicBezTo>
                      <a:cubicBezTo>
                        <a:pt x="3150763" y="1544404"/>
                        <a:pt x="2942578" y="1543856"/>
                        <a:pt x="2835747" y="1529612"/>
                      </a:cubicBezTo>
                      <a:cubicBezTo>
                        <a:pt x="2725628" y="1514820"/>
                        <a:pt x="2616605" y="1495097"/>
                        <a:pt x="2508129" y="1469348"/>
                      </a:cubicBezTo>
                      <a:cubicBezTo>
                        <a:pt x="2429238" y="1450721"/>
                        <a:pt x="2154763" y="1391005"/>
                        <a:pt x="2097238" y="1378952"/>
                      </a:cubicBezTo>
                      <a:cubicBezTo>
                        <a:pt x="1991502" y="1355942"/>
                        <a:pt x="1086445" y="1262807"/>
                        <a:pt x="1003719" y="1254041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54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BC3CDD03-DFF7-475C-B22C-F95DB305FF55}"/>
                    </a:ext>
                  </a:extLst>
                </p:cNvPr>
                <p:cNvSpPr/>
                <p:nvPr/>
              </p:nvSpPr>
              <p:spPr>
                <a:xfrm>
                  <a:off x="8035739" y="926407"/>
                  <a:ext cx="741015" cy="2032470"/>
                </a:xfrm>
                <a:custGeom>
                  <a:avLst/>
                  <a:gdLst>
                    <a:gd name="connsiteX0" fmla="*/ 32871 w 792765"/>
                    <a:gd name="connsiteY0" fmla="*/ 2146434 h 2174414"/>
                    <a:gd name="connsiteX1" fmla="*/ 0 w 792765"/>
                    <a:gd name="connsiteY1" fmla="*/ 2113562 h 2174414"/>
                    <a:gd name="connsiteX2" fmla="*/ 7122 w 792765"/>
                    <a:gd name="connsiteY2" fmla="*/ 1944275 h 2174414"/>
                    <a:gd name="connsiteX3" fmla="*/ 29036 w 792765"/>
                    <a:gd name="connsiteY3" fmla="*/ 862809 h 2174414"/>
                    <a:gd name="connsiteX4" fmla="*/ 25749 w 792765"/>
                    <a:gd name="connsiteY4" fmla="*/ 574089 h 2174414"/>
                    <a:gd name="connsiteX5" fmla="*/ 15888 w 792765"/>
                    <a:gd name="connsiteY5" fmla="*/ 42669 h 2174414"/>
                    <a:gd name="connsiteX6" fmla="*/ 61908 w 792765"/>
                    <a:gd name="connsiteY6" fmla="*/ 5963 h 2174414"/>
                    <a:gd name="connsiteX7" fmla="*/ 767545 w 792765"/>
                    <a:gd name="connsiteY7" fmla="*/ 5415 h 2174414"/>
                    <a:gd name="connsiteX8" fmla="*/ 792747 w 792765"/>
                    <a:gd name="connsiteY8" fmla="*/ 38834 h 2174414"/>
                    <a:gd name="connsiteX9" fmla="*/ 775763 w 792765"/>
                    <a:gd name="connsiteY9" fmla="*/ 2120684 h 2174414"/>
                    <a:gd name="connsiteX10" fmla="*/ 755492 w 792765"/>
                    <a:gd name="connsiteY10" fmla="*/ 2160130 h 2174414"/>
                    <a:gd name="connsiteX11" fmla="*/ 686463 w 792765"/>
                    <a:gd name="connsiteY11" fmla="*/ 2173279 h 2174414"/>
                    <a:gd name="connsiteX12" fmla="*/ 32871 w 792765"/>
                    <a:gd name="connsiteY12" fmla="*/ 2146434 h 2174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2765" h="2174414">
                      <a:moveTo>
                        <a:pt x="32871" y="2146434"/>
                      </a:moveTo>
                      <a:cubicBezTo>
                        <a:pt x="15340" y="2144790"/>
                        <a:pt x="0" y="2129998"/>
                        <a:pt x="0" y="2113562"/>
                      </a:cubicBezTo>
                      <a:cubicBezTo>
                        <a:pt x="0" y="2057133"/>
                        <a:pt x="4383" y="2000704"/>
                        <a:pt x="7122" y="1944275"/>
                      </a:cubicBezTo>
                      <a:cubicBezTo>
                        <a:pt x="9314" y="1906473"/>
                        <a:pt x="29036" y="981693"/>
                        <a:pt x="29036" y="862809"/>
                      </a:cubicBezTo>
                      <a:cubicBezTo>
                        <a:pt x="29036" y="766386"/>
                        <a:pt x="28489" y="670511"/>
                        <a:pt x="25749" y="574089"/>
                      </a:cubicBezTo>
                      <a:cubicBezTo>
                        <a:pt x="24653" y="535191"/>
                        <a:pt x="14244" y="90333"/>
                        <a:pt x="15888" y="42669"/>
                      </a:cubicBezTo>
                      <a:cubicBezTo>
                        <a:pt x="16984" y="14181"/>
                        <a:pt x="32871" y="7606"/>
                        <a:pt x="61908" y="5963"/>
                      </a:cubicBezTo>
                      <a:cubicBezTo>
                        <a:pt x="145182" y="2128"/>
                        <a:pt x="746179" y="-4994"/>
                        <a:pt x="767545" y="5415"/>
                      </a:cubicBezTo>
                      <a:cubicBezTo>
                        <a:pt x="781790" y="11441"/>
                        <a:pt x="793295" y="23494"/>
                        <a:pt x="792747" y="38834"/>
                      </a:cubicBezTo>
                      <a:cubicBezTo>
                        <a:pt x="792199" y="66227"/>
                        <a:pt x="774667" y="2093292"/>
                        <a:pt x="775763" y="2120684"/>
                      </a:cubicBezTo>
                      <a:cubicBezTo>
                        <a:pt x="776311" y="2133833"/>
                        <a:pt x="770285" y="2154104"/>
                        <a:pt x="755492" y="2160130"/>
                      </a:cubicBezTo>
                      <a:cubicBezTo>
                        <a:pt x="733031" y="2168896"/>
                        <a:pt x="709473" y="2169991"/>
                        <a:pt x="686463" y="2173279"/>
                      </a:cubicBezTo>
                      <a:cubicBezTo>
                        <a:pt x="639895" y="2180401"/>
                        <a:pt x="39994" y="2151912"/>
                        <a:pt x="32871" y="2146434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54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C6EBDCB-D0FB-4106-908D-D56DA1984304}"/>
                    </a:ext>
                  </a:extLst>
                </p:cNvPr>
                <p:cNvSpPr/>
                <p:nvPr/>
              </p:nvSpPr>
              <p:spPr>
                <a:xfrm>
                  <a:off x="8866071" y="1794855"/>
                  <a:ext cx="2038883" cy="958357"/>
                </a:xfrm>
                <a:custGeom>
                  <a:avLst/>
                  <a:gdLst>
                    <a:gd name="connsiteX0" fmla="*/ 904264 w 2181274"/>
                    <a:gd name="connsiteY0" fmla="*/ 351175 h 1025288"/>
                    <a:gd name="connsiteX1" fmla="*/ 697723 w 2181274"/>
                    <a:gd name="connsiteY1" fmla="*/ 332548 h 1025288"/>
                    <a:gd name="connsiteX2" fmla="*/ 575551 w 2181274"/>
                    <a:gd name="connsiteY2" fmla="*/ 367611 h 1025288"/>
                    <a:gd name="connsiteX3" fmla="*/ 13999 w 2181274"/>
                    <a:gd name="connsiteY3" fmla="*/ 1011341 h 1025288"/>
                    <a:gd name="connsiteX4" fmla="*/ 302 w 2181274"/>
                    <a:gd name="connsiteY4" fmla="*/ 1022298 h 1025288"/>
                    <a:gd name="connsiteX5" fmla="*/ 1946 w 2181274"/>
                    <a:gd name="connsiteY5" fmla="*/ 604284 h 1025288"/>
                    <a:gd name="connsiteX6" fmla="*/ 14547 w 2181274"/>
                    <a:gd name="connsiteY6" fmla="*/ 0 h 1025288"/>
                    <a:gd name="connsiteX7" fmla="*/ 74263 w 2181274"/>
                    <a:gd name="connsiteY7" fmla="*/ 810826 h 1025288"/>
                    <a:gd name="connsiteX8" fmla="*/ 88507 w 2181274"/>
                    <a:gd name="connsiteY8" fmla="*/ 817400 h 1025288"/>
                    <a:gd name="connsiteX9" fmla="*/ 498851 w 2181274"/>
                    <a:gd name="connsiteY9" fmla="*/ 345149 h 1025288"/>
                    <a:gd name="connsiteX10" fmla="*/ 606231 w 2181274"/>
                    <a:gd name="connsiteY10" fmla="*/ 271188 h 1025288"/>
                    <a:gd name="connsiteX11" fmla="*/ 2179671 w 2181274"/>
                    <a:gd name="connsiteY11" fmla="*/ 477182 h 1025288"/>
                    <a:gd name="connsiteX12" fmla="*/ 2176932 w 2181274"/>
                    <a:gd name="connsiteY12" fmla="*/ 484852 h 1025288"/>
                    <a:gd name="connsiteX13" fmla="*/ 904264 w 2181274"/>
                    <a:gd name="connsiteY13" fmla="*/ 351175 h 1025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81274" h="1025288">
                      <a:moveTo>
                        <a:pt x="904264" y="351175"/>
                      </a:moveTo>
                      <a:cubicBezTo>
                        <a:pt x="831947" y="341314"/>
                        <a:pt x="770587" y="330357"/>
                        <a:pt x="697723" y="332548"/>
                      </a:cubicBezTo>
                      <a:cubicBezTo>
                        <a:pt x="628145" y="332548"/>
                        <a:pt x="606231" y="341862"/>
                        <a:pt x="575551" y="367611"/>
                      </a:cubicBezTo>
                      <a:cubicBezTo>
                        <a:pt x="526244" y="412535"/>
                        <a:pt x="29887" y="996001"/>
                        <a:pt x="13999" y="1011341"/>
                      </a:cubicBezTo>
                      <a:cubicBezTo>
                        <a:pt x="6329" y="1018463"/>
                        <a:pt x="851" y="1031064"/>
                        <a:pt x="302" y="1022298"/>
                      </a:cubicBezTo>
                      <a:cubicBezTo>
                        <a:pt x="-793" y="997645"/>
                        <a:pt x="1398" y="630582"/>
                        <a:pt x="1946" y="604284"/>
                      </a:cubicBezTo>
                      <a:cubicBezTo>
                        <a:pt x="3042" y="505123"/>
                        <a:pt x="6329" y="32323"/>
                        <a:pt x="14547" y="0"/>
                      </a:cubicBezTo>
                      <a:cubicBezTo>
                        <a:pt x="15095" y="10957"/>
                        <a:pt x="72619" y="801512"/>
                        <a:pt x="74263" y="810826"/>
                      </a:cubicBezTo>
                      <a:cubicBezTo>
                        <a:pt x="76454" y="822331"/>
                        <a:pt x="81933" y="820139"/>
                        <a:pt x="88507" y="817400"/>
                      </a:cubicBezTo>
                      <a:cubicBezTo>
                        <a:pt x="93438" y="815209"/>
                        <a:pt x="473102" y="374733"/>
                        <a:pt x="498851" y="345149"/>
                      </a:cubicBezTo>
                      <a:cubicBezTo>
                        <a:pt x="530079" y="308990"/>
                        <a:pt x="560211" y="287624"/>
                        <a:pt x="606231" y="271188"/>
                      </a:cubicBezTo>
                      <a:cubicBezTo>
                        <a:pt x="721828" y="233386"/>
                        <a:pt x="2170358" y="477730"/>
                        <a:pt x="2179671" y="477182"/>
                      </a:cubicBezTo>
                      <a:cubicBezTo>
                        <a:pt x="2182958" y="481017"/>
                        <a:pt x="2180767" y="483208"/>
                        <a:pt x="2176932" y="484852"/>
                      </a:cubicBezTo>
                      <a:cubicBezTo>
                        <a:pt x="2145156" y="481017"/>
                        <a:pt x="954119" y="357749"/>
                        <a:pt x="904264" y="351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4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35005BB-B31F-4611-93B5-2D651E8113FF}"/>
                    </a:ext>
                  </a:extLst>
                </p:cNvPr>
                <p:cNvSpPr/>
                <p:nvPr/>
              </p:nvSpPr>
              <p:spPr>
                <a:xfrm>
                  <a:off x="10513753" y="1564384"/>
                  <a:ext cx="1939485" cy="459926"/>
                </a:xfrm>
                <a:custGeom>
                  <a:avLst/>
                  <a:gdLst>
                    <a:gd name="connsiteX0" fmla="*/ 1088041 w 2074934"/>
                    <a:gd name="connsiteY0" fmla="*/ 6057 h 492045"/>
                    <a:gd name="connsiteX1" fmla="*/ 1289651 w 2074934"/>
                    <a:gd name="connsiteY1" fmla="*/ 4413 h 492045"/>
                    <a:gd name="connsiteX2" fmla="*/ 1547143 w 2074934"/>
                    <a:gd name="connsiteY2" fmla="*/ 82757 h 492045"/>
                    <a:gd name="connsiteX3" fmla="*/ 2024326 w 2074934"/>
                    <a:gd name="connsiteY3" fmla="*/ 341344 h 492045"/>
                    <a:gd name="connsiteX4" fmla="*/ 2069250 w 2074934"/>
                    <a:gd name="connsiteY4" fmla="*/ 400513 h 492045"/>
                    <a:gd name="connsiteX5" fmla="*/ 2065415 w 2074934"/>
                    <a:gd name="connsiteY5" fmla="*/ 479952 h 492045"/>
                    <a:gd name="connsiteX6" fmla="*/ 2040761 w 2074934"/>
                    <a:gd name="connsiteY6" fmla="*/ 492005 h 492045"/>
                    <a:gd name="connsiteX7" fmla="*/ 1979949 w 2074934"/>
                    <a:gd name="connsiteY7" fmla="*/ 461873 h 492045"/>
                    <a:gd name="connsiteX8" fmla="*/ 1758067 w 2074934"/>
                    <a:gd name="connsiteY8" fmla="*/ 335866 h 492045"/>
                    <a:gd name="connsiteX9" fmla="*/ 1415110 w 2074934"/>
                    <a:gd name="connsiteY9" fmla="*/ 168770 h 492045"/>
                    <a:gd name="connsiteX10" fmla="*/ 781242 w 2074934"/>
                    <a:gd name="connsiteY10" fmla="*/ 129872 h 492045"/>
                    <a:gd name="connsiteX11" fmla="*/ 277763 w 2074934"/>
                    <a:gd name="connsiteY11" fmla="*/ 182466 h 492045"/>
                    <a:gd name="connsiteX12" fmla="*/ 0 w 2074934"/>
                    <a:gd name="connsiteY12" fmla="*/ 174796 h 492045"/>
                    <a:gd name="connsiteX13" fmla="*/ 527585 w 2074934"/>
                    <a:gd name="connsiteY13" fmla="*/ 104671 h 492045"/>
                    <a:gd name="connsiteX14" fmla="*/ 842601 w 2074934"/>
                    <a:gd name="connsiteY14" fmla="*/ 46050 h 492045"/>
                    <a:gd name="connsiteX15" fmla="*/ 1088041 w 2074934"/>
                    <a:gd name="connsiteY15" fmla="*/ 6057 h 492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74934" h="492045">
                      <a:moveTo>
                        <a:pt x="1088041" y="6057"/>
                      </a:moveTo>
                      <a:cubicBezTo>
                        <a:pt x="1168028" y="-517"/>
                        <a:pt x="1211308" y="-2709"/>
                        <a:pt x="1289651" y="4413"/>
                      </a:cubicBezTo>
                      <a:cubicBezTo>
                        <a:pt x="1383883" y="13179"/>
                        <a:pt x="1461130" y="43311"/>
                        <a:pt x="1547143" y="82757"/>
                      </a:cubicBezTo>
                      <a:cubicBezTo>
                        <a:pt x="1629321" y="121107"/>
                        <a:pt x="1953652" y="292037"/>
                        <a:pt x="2024326" y="341344"/>
                      </a:cubicBezTo>
                      <a:cubicBezTo>
                        <a:pt x="2045144" y="356137"/>
                        <a:pt x="2061579" y="375859"/>
                        <a:pt x="2069250" y="400513"/>
                      </a:cubicBezTo>
                      <a:cubicBezTo>
                        <a:pt x="2075824" y="421879"/>
                        <a:pt x="2079111" y="460777"/>
                        <a:pt x="2065415" y="479952"/>
                      </a:cubicBezTo>
                      <a:cubicBezTo>
                        <a:pt x="2059936" y="487622"/>
                        <a:pt x="2050075" y="492552"/>
                        <a:pt x="2040761" y="492005"/>
                      </a:cubicBezTo>
                      <a:cubicBezTo>
                        <a:pt x="2022682" y="491457"/>
                        <a:pt x="1995837" y="470090"/>
                        <a:pt x="1979949" y="461873"/>
                      </a:cubicBezTo>
                      <a:cubicBezTo>
                        <a:pt x="1954748" y="448176"/>
                        <a:pt x="1807923" y="362711"/>
                        <a:pt x="1758067" y="335866"/>
                      </a:cubicBezTo>
                      <a:cubicBezTo>
                        <a:pt x="1661645" y="283820"/>
                        <a:pt x="1432642" y="175344"/>
                        <a:pt x="1415110" y="168770"/>
                      </a:cubicBezTo>
                      <a:cubicBezTo>
                        <a:pt x="1146113" y="63582"/>
                        <a:pt x="992714" y="100836"/>
                        <a:pt x="781242" y="129872"/>
                      </a:cubicBezTo>
                      <a:cubicBezTo>
                        <a:pt x="629486" y="150691"/>
                        <a:pt x="416918" y="180275"/>
                        <a:pt x="277763" y="182466"/>
                      </a:cubicBezTo>
                      <a:cubicBezTo>
                        <a:pt x="214759" y="183562"/>
                        <a:pt x="135320" y="198902"/>
                        <a:pt x="0" y="174796"/>
                      </a:cubicBezTo>
                      <a:cubicBezTo>
                        <a:pt x="221334" y="159456"/>
                        <a:pt x="477182" y="114532"/>
                        <a:pt x="527585" y="104671"/>
                      </a:cubicBezTo>
                      <a:cubicBezTo>
                        <a:pt x="637704" y="83305"/>
                        <a:pt x="731935" y="64130"/>
                        <a:pt x="842601" y="46050"/>
                      </a:cubicBezTo>
                      <a:cubicBezTo>
                        <a:pt x="885334" y="38928"/>
                        <a:pt x="1062291" y="7701"/>
                        <a:pt x="1088041" y="60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4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C724AF3-12A3-430B-BE37-6CAF9910E1CF}"/>
                    </a:ext>
                  </a:extLst>
                </p:cNvPr>
                <p:cNvSpPr/>
                <p:nvPr/>
              </p:nvSpPr>
              <p:spPr>
                <a:xfrm>
                  <a:off x="8082333" y="1591633"/>
                  <a:ext cx="471962" cy="1332531"/>
                </a:xfrm>
                <a:custGeom>
                  <a:avLst/>
                  <a:gdLst>
                    <a:gd name="connsiteX0" fmla="*/ 32880 w 504923"/>
                    <a:gd name="connsiteY0" fmla="*/ 1404068 h 1425592"/>
                    <a:gd name="connsiteX1" fmla="*/ 8 w 504923"/>
                    <a:gd name="connsiteY1" fmla="*/ 1366266 h 1425592"/>
                    <a:gd name="connsiteX2" fmla="*/ 25758 w 504923"/>
                    <a:gd name="connsiteY2" fmla="*/ 5394 h 1425592"/>
                    <a:gd name="connsiteX3" fmla="*/ 33428 w 504923"/>
                    <a:gd name="connsiteY3" fmla="*/ 1011 h 1425592"/>
                    <a:gd name="connsiteX4" fmla="*/ 56437 w 504923"/>
                    <a:gd name="connsiteY4" fmla="*/ 1295593 h 1425592"/>
                    <a:gd name="connsiteX5" fmla="*/ 102457 w 504923"/>
                    <a:gd name="connsiteY5" fmla="*/ 1348187 h 1425592"/>
                    <a:gd name="connsiteX6" fmla="*/ 504035 w 504923"/>
                    <a:gd name="connsiteY6" fmla="*/ 1417765 h 1425592"/>
                    <a:gd name="connsiteX7" fmla="*/ 496365 w 504923"/>
                    <a:gd name="connsiteY7" fmla="*/ 1425435 h 1425592"/>
                    <a:gd name="connsiteX8" fmla="*/ 32880 w 504923"/>
                    <a:gd name="connsiteY8" fmla="*/ 1404068 h 1425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4923" h="1425592">
                      <a:moveTo>
                        <a:pt x="32880" y="1404068"/>
                      </a:moveTo>
                      <a:cubicBezTo>
                        <a:pt x="15896" y="1402425"/>
                        <a:pt x="556" y="1383798"/>
                        <a:pt x="8" y="1366266"/>
                      </a:cubicBezTo>
                      <a:cubicBezTo>
                        <a:pt x="-539" y="1297237"/>
                        <a:pt x="25758" y="20734"/>
                        <a:pt x="25758" y="5394"/>
                      </a:cubicBezTo>
                      <a:cubicBezTo>
                        <a:pt x="25758" y="1559"/>
                        <a:pt x="28497" y="-1728"/>
                        <a:pt x="33428" y="1011"/>
                      </a:cubicBezTo>
                      <a:cubicBezTo>
                        <a:pt x="33428" y="16899"/>
                        <a:pt x="58081" y="1193692"/>
                        <a:pt x="56437" y="1295593"/>
                      </a:cubicBezTo>
                      <a:cubicBezTo>
                        <a:pt x="55890" y="1326821"/>
                        <a:pt x="69586" y="1343256"/>
                        <a:pt x="102457" y="1348187"/>
                      </a:cubicBezTo>
                      <a:cubicBezTo>
                        <a:pt x="118893" y="1350378"/>
                        <a:pt x="484312" y="1417217"/>
                        <a:pt x="504035" y="1417765"/>
                      </a:cubicBezTo>
                      <a:cubicBezTo>
                        <a:pt x="507322" y="1426530"/>
                        <a:pt x="500748" y="1424887"/>
                        <a:pt x="496365" y="1425435"/>
                      </a:cubicBezTo>
                      <a:cubicBezTo>
                        <a:pt x="485408" y="1427626"/>
                        <a:pt x="54246" y="1406260"/>
                        <a:pt x="32880" y="14040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4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E61D8D24-448F-4B8A-99D4-5DC1CB695959}"/>
                    </a:ext>
                  </a:extLst>
                </p:cNvPr>
                <p:cNvSpPr/>
                <p:nvPr/>
              </p:nvSpPr>
              <p:spPr>
                <a:xfrm>
                  <a:off x="8245057" y="983494"/>
                  <a:ext cx="487984" cy="1277823"/>
                </a:xfrm>
                <a:custGeom>
                  <a:avLst/>
                  <a:gdLst>
                    <a:gd name="connsiteX0" fmla="*/ 1233 w 522063"/>
                    <a:gd name="connsiteY0" fmla="*/ 221 h 1367064"/>
                    <a:gd name="connsiteX1" fmla="*/ 491563 w 522063"/>
                    <a:gd name="connsiteY1" fmla="*/ 14465 h 1367064"/>
                    <a:gd name="connsiteX2" fmla="*/ 520599 w 522063"/>
                    <a:gd name="connsiteY2" fmla="*/ 65416 h 1367064"/>
                    <a:gd name="connsiteX3" fmla="*/ 490467 w 522063"/>
                    <a:gd name="connsiteY3" fmla="*/ 1366024 h 1367064"/>
                    <a:gd name="connsiteX4" fmla="*/ 482250 w 522063"/>
                    <a:gd name="connsiteY4" fmla="*/ 1352328 h 1367064"/>
                    <a:gd name="connsiteX5" fmla="*/ 465814 w 522063"/>
                    <a:gd name="connsiteY5" fmla="*/ 128967 h 1367064"/>
                    <a:gd name="connsiteX6" fmla="*/ 418151 w 522063"/>
                    <a:gd name="connsiteY6" fmla="*/ 69251 h 1367064"/>
                    <a:gd name="connsiteX7" fmla="*/ 1233 w 522063"/>
                    <a:gd name="connsiteY7" fmla="*/ 4604 h 1367064"/>
                    <a:gd name="connsiteX8" fmla="*/ 1233 w 522063"/>
                    <a:gd name="connsiteY8" fmla="*/ 221 h 1367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22063" h="1367064">
                      <a:moveTo>
                        <a:pt x="1233" y="221"/>
                      </a:moveTo>
                      <a:cubicBezTo>
                        <a:pt x="40678" y="-1970"/>
                        <a:pt x="474032" y="12822"/>
                        <a:pt x="491563" y="14465"/>
                      </a:cubicBezTo>
                      <a:cubicBezTo>
                        <a:pt x="513477" y="17204"/>
                        <a:pt x="526626" y="41310"/>
                        <a:pt x="520599" y="65416"/>
                      </a:cubicBezTo>
                      <a:cubicBezTo>
                        <a:pt x="520052" y="68703"/>
                        <a:pt x="491015" y="1353972"/>
                        <a:pt x="490467" y="1366024"/>
                      </a:cubicBezTo>
                      <a:cubicBezTo>
                        <a:pt x="490467" y="1370407"/>
                        <a:pt x="482250" y="1359998"/>
                        <a:pt x="482250" y="1352328"/>
                      </a:cubicBezTo>
                      <a:cubicBezTo>
                        <a:pt x="481702" y="1296994"/>
                        <a:pt x="464718" y="147594"/>
                        <a:pt x="465814" y="128967"/>
                      </a:cubicBezTo>
                      <a:cubicBezTo>
                        <a:pt x="466910" y="89521"/>
                        <a:pt x="449926" y="77469"/>
                        <a:pt x="418151" y="69251"/>
                      </a:cubicBezTo>
                      <a:cubicBezTo>
                        <a:pt x="378705" y="59389"/>
                        <a:pt x="17120" y="4604"/>
                        <a:pt x="1233" y="4604"/>
                      </a:cubicBezTo>
                      <a:cubicBezTo>
                        <a:pt x="-411" y="3508"/>
                        <a:pt x="-411" y="1865"/>
                        <a:pt x="1233" y="221"/>
                      </a:cubicBezTo>
                      <a:close/>
                    </a:path>
                  </a:pathLst>
                </a:custGeom>
                <a:solidFill>
                  <a:srgbClr val="010101"/>
                </a:solidFill>
                <a:ln w="54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A4298F8-3E75-4432-85DC-264EB334A949}"/>
                    </a:ext>
                  </a:extLst>
                </p:cNvPr>
                <p:cNvSpPr/>
                <p:nvPr/>
              </p:nvSpPr>
              <p:spPr>
                <a:xfrm>
                  <a:off x="11459587" y="1824045"/>
                  <a:ext cx="487512" cy="274320"/>
                </a:xfrm>
                <a:custGeom>
                  <a:avLst/>
                  <a:gdLst>
                    <a:gd name="connsiteX0" fmla="*/ 521558 w 521558"/>
                    <a:gd name="connsiteY0" fmla="*/ 205446 h 410891"/>
                    <a:gd name="connsiteX1" fmla="*/ 260779 w 521558"/>
                    <a:gd name="connsiteY1" fmla="*/ 410892 h 410891"/>
                    <a:gd name="connsiteX2" fmla="*/ 0 w 521558"/>
                    <a:gd name="connsiteY2" fmla="*/ 205446 h 410891"/>
                    <a:gd name="connsiteX3" fmla="*/ 260779 w 521558"/>
                    <a:gd name="connsiteY3" fmla="*/ 0 h 410891"/>
                    <a:gd name="connsiteX4" fmla="*/ 521558 w 521558"/>
                    <a:gd name="connsiteY4" fmla="*/ 205446 h 41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1558" h="410891">
                      <a:moveTo>
                        <a:pt x="521558" y="205446"/>
                      </a:moveTo>
                      <a:cubicBezTo>
                        <a:pt x="521558" y="318910"/>
                        <a:pt x="404803" y="410892"/>
                        <a:pt x="260779" y="410892"/>
                      </a:cubicBezTo>
                      <a:cubicBezTo>
                        <a:pt x="116755" y="410892"/>
                        <a:pt x="0" y="318910"/>
                        <a:pt x="0" y="205446"/>
                      </a:cubicBezTo>
                      <a:cubicBezTo>
                        <a:pt x="0" y="91981"/>
                        <a:pt x="116755" y="0"/>
                        <a:pt x="260779" y="0"/>
                      </a:cubicBezTo>
                      <a:cubicBezTo>
                        <a:pt x="404803" y="0"/>
                        <a:pt x="521558" y="91981"/>
                        <a:pt x="521558" y="2054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4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BBFD086F-8B27-44BD-9869-AB7C031BAF03}"/>
                    </a:ext>
                  </a:extLst>
                </p:cNvPr>
                <p:cNvSpPr/>
                <p:nvPr/>
              </p:nvSpPr>
              <p:spPr>
                <a:xfrm>
                  <a:off x="11632163" y="1908028"/>
                  <a:ext cx="161288" cy="91440"/>
                </a:xfrm>
                <a:custGeom>
                  <a:avLst/>
                  <a:gdLst>
                    <a:gd name="connsiteX0" fmla="*/ 197228 w 197227"/>
                    <a:gd name="connsiteY0" fmla="*/ 77795 h 155590"/>
                    <a:gd name="connsiteX1" fmla="*/ 98614 w 197227"/>
                    <a:gd name="connsiteY1" fmla="*/ 155591 h 155590"/>
                    <a:gd name="connsiteX2" fmla="*/ 0 w 197227"/>
                    <a:gd name="connsiteY2" fmla="*/ 77795 h 155590"/>
                    <a:gd name="connsiteX3" fmla="*/ 98614 w 197227"/>
                    <a:gd name="connsiteY3" fmla="*/ 0 h 155590"/>
                    <a:gd name="connsiteX4" fmla="*/ 197228 w 197227"/>
                    <a:gd name="connsiteY4" fmla="*/ 77795 h 155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227" h="155590">
                      <a:moveTo>
                        <a:pt x="197228" y="77795"/>
                      </a:moveTo>
                      <a:cubicBezTo>
                        <a:pt x="197228" y="120761"/>
                        <a:pt x="153077" y="155591"/>
                        <a:pt x="98614" y="155591"/>
                      </a:cubicBezTo>
                      <a:cubicBezTo>
                        <a:pt x="44151" y="155591"/>
                        <a:pt x="0" y="120761"/>
                        <a:pt x="0" y="77795"/>
                      </a:cubicBezTo>
                      <a:cubicBezTo>
                        <a:pt x="0" y="34830"/>
                        <a:pt x="44151" y="0"/>
                        <a:pt x="98614" y="0"/>
                      </a:cubicBezTo>
                      <a:cubicBezTo>
                        <a:pt x="153077" y="0"/>
                        <a:pt x="197228" y="34830"/>
                        <a:pt x="197228" y="77795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54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C5F5236-0D0F-4011-8DA3-AF604FF62F6C}"/>
                </a:ext>
              </a:extLst>
            </p:cNvPr>
            <p:cNvSpPr/>
            <p:nvPr/>
          </p:nvSpPr>
          <p:spPr>
            <a:xfrm>
              <a:off x="9072464" y="2477961"/>
              <a:ext cx="268686" cy="1626659"/>
            </a:xfrm>
            <a:custGeom>
              <a:avLst/>
              <a:gdLst>
                <a:gd name="connsiteX0" fmla="*/ 268686 w 268686"/>
                <a:gd name="connsiteY0" fmla="*/ 0 h 1626659"/>
                <a:gd name="connsiteX1" fmla="*/ 268686 w 268686"/>
                <a:gd name="connsiteY1" fmla="*/ 119798 h 1626659"/>
                <a:gd name="connsiteX2" fmla="*/ 259111 w 268686"/>
                <a:gd name="connsiteY2" fmla="*/ 136903 h 1626659"/>
                <a:gd name="connsiteX3" fmla="*/ 216736 w 268686"/>
                <a:gd name="connsiteY3" fmla="*/ 270943 h 1626659"/>
                <a:gd name="connsiteX4" fmla="*/ 219808 w 268686"/>
                <a:gd name="connsiteY4" fmla="*/ 547473 h 1626659"/>
                <a:gd name="connsiteX5" fmla="*/ 217248 w 268686"/>
                <a:gd name="connsiteY5" fmla="*/ 470147 h 1626659"/>
                <a:gd name="connsiteX6" fmla="*/ 223904 w 268686"/>
                <a:gd name="connsiteY6" fmla="*/ 349805 h 1626659"/>
                <a:gd name="connsiteX7" fmla="*/ 259368 w 268686"/>
                <a:gd name="connsiteY7" fmla="*/ 213781 h 1626659"/>
                <a:gd name="connsiteX8" fmla="*/ 268686 w 268686"/>
                <a:gd name="connsiteY8" fmla="*/ 194290 h 1626659"/>
                <a:gd name="connsiteX9" fmla="*/ 268686 w 268686"/>
                <a:gd name="connsiteY9" fmla="*/ 1626659 h 1626659"/>
                <a:gd name="connsiteX10" fmla="*/ 261149 w 268686"/>
                <a:gd name="connsiteY10" fmla="*/ 1606684 h 1626659"/>
                <a:gd name="connsiteX11" fmla="*/ 219296 w 268686"/>
                <a:gd name="connsiteY11" fmla="*/ 1463093 h 1626659"/>
                <a:gd name="connsiteX12" fmla="*/ 127120 w 268686"/>
                <a:gd name="connsiteY12" fmla="*/ 1169664 h 1626659"/>
                <a:gd name="connsiteX13" fmla="*/ 9850 w 268686"/>
                <a:gd name="connsiteY13" fmla="*/ 755894 h 1626659"/>
                <a:gd name="connsiteX14" fmla="*/ 19580 w 268686"/>
                <a:gd name="connsiteY14" fmla="*/ 394357 h 1626659"/>
                <a:gd name="connsiteX15" fmla="*/ 72326 w 268686"/>
                <a:gd name="connsiteY15" fmla="*/ 228439 h 1626659"/>
                <a:gd name="connsiteX16" fmla="*/ 127632 w 268686"/>
                <a:gd name="connsiteY16" fmla="*/ 120899 h 1626659"/>
                <a:gd name="connsiteX17" fmla="*/ 181913 w 268686"/>
                <a:gd name="connsiteY17" fmla="*/ 43574 h 1626659"/>
                <a:gd name="connsiteX18" fmla="*/ 157333 w 268686"/>
                <a:gd name="connsiteY18" fmla="*/ 111682 h 1626659"/>
                <a:gd name="connsiteX19" fmla="*/ 91273 w 268686"/>
                <a:gd name="connsiteY19" fmla="*/ 456321 h 1626659"/>
                <a:gd name="connsiteX20" fmla="*/ 99467 w 268686"/>
                <a:gd name="connsiteY20" fmla="*/ 636577 h 1626659"/>
                <a:gd name="connsiteX21" fmla="*/ 137362 w 268686"/>
                <a:gd name="connsiteY21" fmla="*/ 801470 h 1626659"/>
                <a:gd name="connsiteX22" fmla="*/ 140946 w 268686"/>
                <a:gd name="connsiteY22" fmla="*/ 801470 h 1626659"/>
                <a:gd name="connsiteX23" fmla="*/ 117902 w 268686"/>
                <a:gd name="connsiteY23" fmla="*/ 599706 h 1626659"/>
                <a:gd name="connsiteX24" fmla="*/ 117902 w 268686"/>
                <a:gd name="connsiteY24" fmla="*/ 479876 h 1626659"/>
                <a:gd name="connsiteX25" fmla="*/ 268625 w 268686"/>
                <a:gd name="connsiteY25" fmla="*/ 54 h 162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8686" h="1626659">
                  <a:moveTo>
                    <a:pt x="268686" y="0"/>
                  </a:moveTo>
                  <a:lnTo>
                    <a:pt x="268686" y="119798"/>
                  </a:lnTo>
                  <a:lnTo>
                    <a:pt x="259111" y="136903"/>
                  </a:lnTo>
                  <a:cubicBezTo>
                    <a:pt x="241188" y="179534"/>
                    <a:pt x="227490" y="224342"/>
                    <a:pt x="216736" y="270943"/>
                  </a:cubicBezTo>
                  <a:cubicBezTo>
                    <a:pt x="197276" y="353902"/>
                    <a:pt x="183962" y="466562"/>
                    <a:pt x="219808" y="547473"/>
                  </a:cubicBezTo>
                  <a:cubicBezTo>
                    <a:pt x="218272" y="521356"/>
                    <a:pt x="216224" y="498312"/>
                    <a:pt x="217248" y="470147"/>
                  </a:cubicBezTo>
                  <a:cubicBezTo>
                    <a:pt x="218272" y="436861"/>
                    <a:pt x="218784" y="383091"/>
                    <a:pt x="223904" y="349805"/>
                  </a:cubicBezTo>
                  <a:cubicBezTo>
                    <a:pt x="230818" y="302437"/>
                    <a:pt x="242981" y="257373"/>
                    <a:pt x="259368" y="213781"/>
                  </a:cubicBezTo>
                  <a:lnTo>
                    <a:pt x="268686" y="194290"/>
                  </a:lnTo>
                  <a:lnTo>
                    <a:pt x="268686" y="1626659"/>
                  </a:lnTo>
                  <a:lnTo>
                    <a:pt x="261149" y="1606684"/>
                  </a:lnTo>
                  <a:cubicBezTo>
                    <a:pt x="242981" y="1553870"/>
                    <a:pt x="224737" y="1480376"/>
                    <a:pt x="219296" y="1463093"/>
                  </a:cubicBezTo>
                  <a:cubicBezTo>
                    <a:pt x="204446" y="1415469"/>
                    <a:pt x="142994" y="1211144"/>
                    <a:pt x="127120" y="1169664"/>
                  </a:cubicBezTo>
                  <a:cubicBezTo>
                    <a:pt x="109709" y="1125113"/>
                    <a:pt x="23165" y="850631"/>
                    <a:pt x="9850" y="755894"/>
                  </a:cubicBezTo>
                  <a:cubicBezTo>
                    <a:pt x="-6536" y="640162"/>
                    <a:pt x="-1928" y="509066"/>
                    <a:pt x="19580" y="394357"/>
                  </a:cubicBezTo>
                  <a:cubicBezTo>
                    <a:pt x="30334" y="336491"/>
                    <a:pt x="49794" y="283234"/>
                    <a:pt x="72326" y="228439"/>
                  </a:cubicBezTo>
                  <a:cubicBezTo>
                    <a:pt x="94858" y="174157"/>
                    <a:pt x="102027" y="172109"/>
                    <a:pt x="127632" y="120899"/>
                  </a:cubicBezTo>
                  <a:cubicBezTo>
                    <a:pt x="142994" y="90174"/>
                    <a:pt x="171671" y="52792"/>
                    <a:pt x="181913" y="43574"/>
                  </a:cubicBezTo>
                  <a:cubicBezTo>
                    <a:pt x="184986" y="41014"/>
                    <a:pt x="160918" y="99392"/>
                    <a:pt x="157333" y="111682"/>
                  </a:cubicBezTo>
                  <a:cubicBezTo>
                    <a:pt x="121486" y="223319"/>
                    <a:pt x="96394" y="339051"/>
                    <a:pt x="91273" y="456321"/>
                  </a:cubicBezTo>
                  <a:cubicBezTo>
                    <a:pt x="88713" y="516235"/>
                    <a:pt x="91273" y="576662"/>
                    <a:pt x="99467" y="636577"/>
                  </a:cubicBezTo>
                  <a:cubicBezTo>
                    <a:pt x="107148" y="691370"/>
                    <a:pt x="115854" y="750774"/>
                    <a:pt x="137362" y="801470"/>
                  </a:cubicBezTo>
                  <a:cubicBezTo>
                    <a:pt x="140946" y="807104"/>
                    <a:pt x="139410" y="806592"/>
                    <a:pt x="140946" y="801470"/>
                  </a:cubicBezTo>
                  <a:cubicBezTo>
                    <a:pt x="126608" y="720560"/>
                    <a:pt x="120975" y="666278"/>
                    <a:pt x="117902" y="599706"/>
                  </a:cubicBezTo>
                  <a:cubicBezTo>
                    <a:pt x="115854" y="559762"/>
                    <a:pt x="114829" y="519820"/>
                    <a:pt x="117902" y="479876"/>
                  </a:cubicBezTo>
                  <a:cubicBezTo>
                    <a:pt x="138258" y="225239"/>
                    <a:pt x="166967" y="103681"/>
                    <a:pt x="268625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C9CC18-6BF0-467C-BEFF-B91322A2048E}"/>
                </a:ext>
              </a:extLst>
            </p:cNvPr>
            <p:cNvSpPr/>
            <p:nvPr/>
          </p:nvSpPr>
          <p:spPr>
            <a:xfrm rot="5400000">
              <a:off x="10816847" y="3012747"/>
              <a:ext cx="1540263" cy="408223"/>
            </a:xfrm>
            <a:custGeom>
              <a:avLst/>
              <a:gdLst>
                <a:gd name="connsiteX0" fmla="*/ 101435 w 1540263"/>
                <a:gd name="connsiteY0" fmla="*/ 174433 h 408223"/>
                <a:gd name="connsiteX1" fmla="*/ 154692 w 1540263"/>
                <a:gd name="connsiteY1" fmla="*/ 188772 h 408223"/>
                <a:gd name="connsiteX2" fmla="*/ 202317 w 1540263"/>
                <a:gd name="connsiteY2" fmla="*/ 214377 h 408223"/>
                <a:gd name="connsiteX3" fmla="*/ 325219 w 1540263"/>
                <a:gd name="connsiteY3" fmla="*/ 303992 h 408223"/>
                <a:gd name="connsiteX4" fmla="*/ 469931 w 1540263"/>
                <a:gd name="connsiteY4" fmla="*/ 408223 h 408223"/>
                <a:gd name="connsiteX5" fmla="*/ 243688 w 1540263"/>
                <a:gd name="connsiteY5" fmla="*/ 408223 h 408223"/>
                <a:gd name="connsiteX6" fmla="*/ 228433 w 1540263"/>
                <a:gd name="connsiteY6" fmla="*/ 370565 h 408223"/>
                <a:gd name="connsiteX7" fmla="*/ 101435 w 1540263"/>
                <a:gd name="connsiteY7" fmla="*/ 174433 h 408223"/>
                <a:gd name="connsiteX8" fmla="*/ 94265 w 1540263"/>
                <a:gd name="connsiteY8" fmla="*/ 231660 h 408223"/>
                <a:gd name="connsiteX9" fmla="*/ 107068 w 1540263"/>
                <a:gd name="connsiteY9" fmla="*/ 236908 h 408223"/>
                <a:gd name="connsiteX10" fmla="*/ 200780 w 1540263"/>
                <a:gd name="connsiteY10" fmla="*/ 391049 h 408223"/>
                <a:gd name="connsiteX11" fmla="*/ 207948 w 1540263"/>
                <a:gd name="connsiteY11" fmla="*/ 408223 h 408223"/>
                <a:gd name="connsiteX12" fmla="*/ 113273 w 1540263"/>
                <a:gd name="connsiteY12" fmla="*/ 408223 h 408223"/>
                <a:gd name="connsiteX13" fmla="*/ 114493 w 1540263"/>
                <a:gd name="connsiteY13" fmla="*/ 400522 h 408223"/>
                <a:gd name="connsiteX14" fmla="*/ 118846 w 1540263"/>
                <a:gd name="connsiteY14" fmla="*/ 353665 h 408223"/>
                <a:gd name="connsiteX15" fmla="*/ 99899 w 1540263"/>
                <a:gd name="connsiteY15" fmla="*/ 242542 h 408223"/>
                <a:gd name="connsiteX16" fmla="*/ 94265 w 1540263"/>
                <a:gd name="connsiteY16" fmla="*/ 231660 h 408223"/>
                <a:gd name="connsiteX17" fmla="*/ 41776 w 1540263"/>
                <a:gd name="connsiteY17" fmla="*/ 101524 h 408223"/>
                <a:gd name="connsiteX18" fmla="*/ 55858 w 1540263"/>
                <a:gd name="connsiteY18" fmla="*/ 97620 h 408223"/>
                <a:gd name="connsiteX19" fmla="*/ 141890 w 1540263"/>
                <a:gd name="connsiteY19" fmla="*/ 110422 h 408223"/>
                <a:gd name="connsiteX20" fmla="*/ 474750 w 1540263"/>
                <a:gd name="connsiteY20" fmla="*/ 330622 h 408223"/>
                <a:gd name="connsiteX21" fmla="*/ 575632 w 1540263"/>
                <a:gd name="connsiteY21" fmla="*/ 400778 h 408223"/>
                <a:gd name="connsiteX22" fmla="*/ 584850 w 1540263"/>
                <a:gd name="connsiteY22" fmla="*/ 398730 h 408223"/>
                <a:gd name="connsiteX23" fmla="*/ 488064 w 1540263"/>
                <a:gd name="connsiteY23" fmla="*/ 314235 h 408223"/>
                <a:gd name="connsiteX24" fmla="*/ 381037 w 1540263"/>
                <a:gd name="connsiteY24" fmla="*/ 217962 h 408223"/>
                <a:gd name="connsiteX25" fmla="*/ 154180 w 1540263"/>
                <a:gd name="connsiteY25" fmla="*/ 73552 h 408223"/>
                <a:gd name="connsiteX26" fmla="*/ 122430 w 1540263"/>
                <a:gd name="connsiteY26" fmla="*/ 61773 h 408223"/>
                <a:gd name="connsiteX27" fmla="*/ 148547 w 1540263"/>
                <a:gd name="connsiteY27" fmla="*/ 40778 h 408223"/>
                <a:gd name="connsiteX28" fmla="*/ 238164 w 1540263"/>
                <a:gd name="connsiteY28" fmla="*/ 17221 h 408223"/>
                <a:gd name="connsiteX29" fmla="*/ 619160 w 1540263"/>
                <a:gd name="connsiteY29" fmla="*/ 8516 h 408223"/>
                <a:gd name="connsiteX30" fmla="*/ 830142 w 1540263"/>
                <a:gd name="connsiteY30" fmla="*/ 40265 h 408223"/>
                <a:gd name="connsiteX31" fmla="*/ 1007838 w 1540263"/>
                <a:gd name="connsiteY31" fmla="*/ 141147 h 408223"/>
                <a:gd name="connsiteX32" fmla="*/ 1390371 w 1540263"/>
                <a:gd name="connsiteY32" fmla="*/ 345985 h 408223"/>
                <a:gd name="connsiteX33" fmla="*/ 1540263 w 1540263"/>
                <a:gd name="connsiteY33" fmla="*/ 408223 h 408223"/>
                <a:gd name="connsiteX34" fmla="*/ 493352 w 1540263"/>
                <a:gd name="connsiteY34" fmla="*/ 408223 h 408223"/>
                <a:gd name="connsiteX35" fmla="*/ 450170 w 1540263"/>
                <a:gd name="connsiteY35" fmla="*/ 374661 h 408223"/>
                <a:gd name="connsiteX36" fmla="*/ 133184 w 1540263"/>
                <a:gd name="connsiteY36" fmla="*/ 137051 h 408223"/>
                <a:gd name="connsiteX37" fmla="*/ 68661 w 1540263"/>
                <a:gd name="connsiteY37" fmla="*/ 112471 h 408223"/>
                <a:gd name="connsiteX38" fmla="*/ 44592 w 1540263"/>
                <a:gd name="connsiteY38" fmla="*/ 105813 h 408223"/>
                <a:gd name="connsiteX39" fmla="*/ 41776 w 1540263"/>
                <a:gd name="connsiteY39" fmla="*/ 101524 h 408223"/>
                <a:gd name="connsiteX40" fmla="*/ 0 w 1540263"/>
                <a:gd name="connsiteY40" fmla="*/ 408223 h 408223"/>
                <a:gd name="connsiteX41" fmla="*/ 6170 w 1540263"/>
                <a:gd name="connsiteY41" fmla="*/ 341071 h 408223"/>
                <a:gd name="connsiteX42" fmla="*/ 1065 w 1540263"/>
                <a:gd name="connsiteY42" fmla="*/ 266098 h 408223"/>
                <a:gd name="connsiteX43" fmla="*/ 50738 w 1540263"/>
                <a:gd name="connsiteY43" fmla="*/ 340351 h 408223"/>
                <a:gd name="connsiteX44" fmla="*/ 68661 w 1540263"/>
                <a:gd name="connsiteY44" fmla="*/ 402315 h 408223"/>
                <a:gd name="connsiteX45" fmla="*/ 68895 w 1540263"/>
                <a:gd name="connsiteY45" fmla="*/ 408223 h 40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40263" h="408223">
                  <a:moveTo>
                    <a:pt x="101435" y="174433"/>
                  </a:moveTo>
                  <a:cubicBezTo>
                    <a:pt x="93753" y="166752"/>
                    <a:pt x="149060" y="186724"/>
                    <a:pt x="154692" y="188772"/>
                  </a:cubicBezTo>
                  <a:cubicBezTo>
                    <a:pt x="173128" y="195429"/>
                    <a:pt x="185930" y="202598"/>
                    <a:pt x="202317" y="214377"/>
                  </a:cubicBezTo>
                  <a:cubicBezTo>
                    <a:pt x="243284" y="244078"/>
                    <a:pt x="284252" y="274292"/>
                    <a:pt x="325219" y="303992"/>
                  </a:cubicBezTo>
                  <a:lnTo>
                    <a:pt x="469931" y="408223"/>
                  </a:lnTo>
                  <a:lnTo>
                    <a:pt x="243688" y="408223"/>
                  </a:lnTo>
                  <a:lnTo>
                    <a:pt x="228433" y="370565"/>
                  </a:lnTo>
                  <a:cubicBezTo>
                    <a:pt x="195148" y="302457"/>
                    <a:pt x="154180" y="229739"/>
                    <a:pt x="101435" y="174433"/>
                  </a:cubicBezTo>
                  <a:close/>
                  <a:moveTo>
                    <a:pt x="94265" y="231660"/>
                  </a:moveTo>
                  <a:cubicBezTo>
                    <a:pt x="94394" y="229739"/>
                    <a:pt x="97594" y="230507"/>
                    <a:pt x="107068" y="236908"/>
                  </a:cubicBezTo>
                  <a:cubicBezTo>
                    <a:pt x="149572" y="266098"/>
                    <a:pt x="191563" y="362371"/>
                    <a:pt x="200780" y="391049"/>
                  </a:cubicBezTo>
                  <a:lnTo>
                    <a:pt x="207948" y="408223"/>
                  </a:lnTo>
                  <a:lnTo>
                    <a:pt x="113273" y="408223"/>
                  </a:lnTo>
                  <a:lnTo>
                    <a:pt x="114493" y="400522"/>
                  </a:lnTo>
                  <a:cubicBezTo>
                    <a:pt x="116925" y="384904"/>
                    <a:pt x="118846" y="369284"/>
                    <a:pt x="118846" y="353665"/>
                  </a:cubicBezTo>
                  <a:cubicBezTo>
                    <a:pt x="118846" y="324989"/>
                    <a:pt x="133184" y="294775"/>
                    <a:pt x="99899" y="242542"/>
                  </a:cubicBezTo>
                  <a:cubicBezTo>
                    <a:pt x="97082" y="238189"/>
                    <a:pt x="94137" y="233580"/>
                    <a:pt x="94265" y="231660"/>
                  </a:cubicBezTo>
                  <a:close/>
                  <a:moveTo>
                    <a:pt x="41776" y="101524"/>
                  </a:moveTo>
                  <a:cubicBezTo>
                    <a:pt x="44337" y="99796"/>
                    <a:pt x="49714" y="98131"/>
                    <a:pt x="55858" y="97620"/>
                  </a:cubicBezTo>
                  <a:cubicBezTo>
                    <a:pt x="88633" y="98643"/>
                    <a:pt x="117822" y="105302"/>
                    <a:pt x="141890" y="110422"/>
                  </a:cubicBezTo>
                  <a:cubicBezTo>
                    <a:pt x="279131" y="139099"/>
                    <a:pt x="367723" y="247662"/>
                    <a:pt x="474750" y="330622"/>
                  </a:cubicBezTo>
                  <a:cubicBezTo>
                    <a:pt x="507012" y="355714"/>
                    <a:pt x="538250" y="383879"/>
                    <a:pt x="575632" y="400778"/>
                  </a:cubicBezTo>
                  <a:cubicBezTo>
                    <a:pt x="586385" y="405387"/>
                    <a:pt x="606358" y="415629"/>
                    <a:pt x="584850" y="398730"/>
                  </a:cubicBezTo>
                  <a:cubicBezTo>
                    <a:pt x="551051" y="372101"/>
                    <a:pt x="517254" y="340863"/>
                    <a:pt x="488064" y="314235"/>
                  </a:cubicBezTo>
                  <a:cubicBezTo>
                    <a:pt x="452730" y="281973"/>
                    <a:pt x="417396" y="249199"/>
                    <a:pt x="381037" y="217962"/>
                  </a:cubicBezTo>
                  <a:cubicBezTo>
                    <a:pt x="306271" y="153950"/>
                    <a:pt x="245845" y="108374"/>
                    <a:pt x="154180" y="73552"/>
                  </a:cubicBezTo>
                  <a:cubicBezTo>
                    <a:pt x="149060" y="71503"/>
                    <a:pt x="132672" y="63309"/>
                    <a:pt x="122430" y="61773"/>
                  </a:cubicBezTo>
                  <a:cubicBezTo>
                    <a:pt x="101435" y="59213"/>
                    <a:pt x="142402" y="44362"/>
                    <a:pt x="148547" y="40778"/>
                  </a:cubicBezTo>
                  <a:cubicBezTo>
                    <a:pt x="179785" y="23879"/>
                    <a:pt x="213071" y="20806"/>
                    <a:pt x="238164" y="17221"/>
                  </a:cubicBezTo>
                  <a:cubicBezTo>
                    <a:pt x="364138" y="-702"/>
                    <a:pt x="489089" y="-6336"/>
                    <a:pt x="619160" y="8516"/>
                  </a:cubicBezTo>
                  <a:cubicBezTo>
                    <a:pt x="686244" y="16197"/>
                    <a:pt x="767667" y="15685"/>
                    <a:pt x="830142" y="40265"/>
                  </a:cubicBezTo>
                  <a:cubicBezTo>
                    <a:pt x="895690" y="65870"/>
                    <a:pt x="948435" y="103765"/>
                    <a:pt x="1007838" y="141147"/>
                  </a:cubicBezTo>
                  <a:cubicBezTo>
                    <a:pt x="1136373" y="222058"/>
                    <a:pt x="1252106" y="282484"/>
                    <a:pt x="1390371" y="345985"/>
                  </a:cubicBezTo>
                  <a:lnTo>
                    <a:pt x="1540263" y="408223"/>
                  </a:lnTo>
                  <a:lnTo>
                    <a:pt x="493352" y="408223"/>
                  </a:lnTo>
                  <a:lnTo>
                    <a:pt x="450170" y="374661"/>
                  </a:lnTo>
                  <a:cubicBezTo>
                    <a:pt x="348264" y="293238"/>
                    <a:pt x="256598" y="189284"/>
                    <a:pt x="133184" y="137051"/>
                  </a:cubicBezTo>
                  <a:cubicBezTo>
                    <a:pt x="111165" y="127833"/>
                    <a:pt x="91705" y="121176"/>
                    <a:pt x="68661" y="112471"/>
                  </a:cubicBezTo>
                  <a:cubicBezTo>
                    <a:pt x="63540" y="110422"/>
                    <a:pt x="49714" y="106837"/>
                    <a:pt x="44592" y="105813"/>
                  </a:cubicBezTo>
                  <a:cubicBezTo>
                    <a:pt x="39472" y="105045"/>
                    <a:pt x="39216" y="103252"/>
                    <a:pt x="41776" y="101524"/>
                  </a:cubicBezTo>
                  <a:close/>
                  <a:moveTo>
                    <a:pt x="0" y="408223"/>
                  </a:moveTo>
                  <a:lnTo>
                    <a:pt x="6170" y="341071"/>
                  </a:lnTo>
                  <a:cubicBezTo>
                    <a:pt x="6986" y="316379"/>
                    <a:pt x="5802" y="291703"/>
                    <a:pt x="1065" y="266098"/>
                  </a:cubicBezTo>
                  <a:cubicBezTo>
                    <a:pt x="1577" y="273779"/>
                    <a:pt x="44592" y="330109"/>
                    <a:pt x="50738" y="340351"/>
                  </a:cubicBezTo>
                  <a:cubicBezTo>
                    <a:pt x="62003" y="359299"/>
                    <a:pt x="65588" y="380807"/>
                    <a:pt x="68661" y="402315"/>
                  </a:cubicBezTo>
                  <a:lnTo>
                    <a:pt x="68895" y="408223"/>
                  </a:lnTo>
                  <a:close/>
                </a:path>
              </a:pathLst>
            </a:custGeom>
            <a:solidFill>
              <a:schemeClr val="accent6"/>
            </a:solidFill>
            <a:ln w="547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649AC7-0DCF-48C6-BA25-224FDEC4A3DE}"/>
                </a:ext>
              </a:extLst>
            </p:cNvPr>
            <p:cNvSpPr/>
            <p:nvPr/>
          </p:nvSpPr>
          <p:spPr>
            <a:xfrm rot="5400000">
              <a:off x="10268091" y="3132204"/>
              <a:ext cx="1744875" cy="364513"/>
            </a:xfrm>
            <a:custGeom>
              <a:avLst/>
              <a:gdLst>
                <a:gd name="connsiteX0" fmla="*/ 103580 w 1751658"/>
                <a:gd name="connsiteY0" fmla="*/ 147488 h 364513"/>
                <a:gd name="connsiteX1" fmla="*/ 109949 w 1751658"/>
                <a:gd name="connsiteY1" fmla="*/ 61865 h 364513"/>
                <a:gd name="connsiteX2" fmla="*/ 118009 w 1751658"/>
                <a:gd name="connsiteY2" fmla="*/ 0 h 364513"/>
                <a:gd name="connsiteX3" fmla="*/ 246691 w 1751658"/>
                <a:gd name="connsiteY3" fmla="*/ 0 h 364513"/>
                <a:gd name="connsiteX4" fmla="*/ 250166 w 1751658"/>
                <a:gd name="connsiteY4" fmla="*/ 8327 h 364513"/>
                <a:gd name="connsiteX5" fmla="*/ 302016 w 1751658"/>
                <a:gd name="connsiteY5" fmla="*/ 82004 h 364513"/>
                <a:gd name="connsiteX6" fmla="*/ 437719 w 1751658"/>
                <a:gd name="connsiteY6" fmla="*/ 222829 h 364513"/>
                <a:gd name="connsiteX7" fmla="*/ 375245 w 1751658"/>
                <a:gd name="connsiteY7" fmla="*/ 131677 h 364513"/>
                <a:gd name="connsiteX8" fmla="*/ 293310 w 1751658"/>
                <a:gd name="connsiteY8" fmla="*/ 15944 h 364513"/>
                <a:gd name="connsiteX9" fmla="*/ 285374 w 1751658"/>
                <a:gd name="connsiteY9" fmla="*/ 0 h 364513"/>
                <a:gd name="connsiteX10" fmla="*/ 574287 w 1751658"/>
                <a:gd name="connsiteY10" fmla="*/ 0 h 364513"/>
                <a:gd name="connsiteX11" fmla="*/ 594172 w 1751658"/>
                <a:gd name="connsiteY11" fmla="*/ 12768 h 364513"/>
                <a:gd name="connsiteX12" fmla="*/ 683012 w 1751658"/>
                <a:gd name="connsiteY12" fmla="*/ 61008 h 364513"/>
                <a:gd name="connsiteX13" fmla="*/ 619000 w 1751658"/>
                <a:gd name="connsiteY13" fmla="*/ 16456 h 364513"/>
                <a:gd name="connsiteX14" fmla="*/ 593520 w 1751658"/>
                <a:gd name="connsiteY14" fmla="*/ 0 h 364513"/>
                <a:gd name="connsiteX15" fmla="*/ 1742691 w 1751658"/>
                <a:gd name="connsiteY15" fmla="*/ 0 h 364513"/>
                <a:gd name="connsiteX16" fmla="*/ 1744067 w 1751658"/>
                <a:gd name="connsiteY16" fmla="*/ 4166 h 364513"/>
                <a:gd name="connsiteX17" fmla="*/ 1751412 w 1751658"/>
                <a:gd name="connsiteY17" fmla="*/ 295890 h 364513"/>
                <a:gd name="connsiteX18" fmla="*/ 1751658 w 1751658"/>
                <a:gd name="connsiteY18" fmla="*/ 364513 h 364513"/>
                <a:gd name="connsiteX19" fmla="*/ 187364 w 1751658"/>
                <a:gd name="connsiteY19" fmla="*/ 364513 h 364513"/>
                <a:gd name="connsiteX20" fmla="*/ 140194 w 1751658"/>
                <a:gd name="connsiteY20" fmla="*/ 309373 h 364513"/>
                <a:gd name="connsiteX21" fmla="*/ 103580 w 1751658"/>
                <a:gd name="connsiteY21" fmla="*/ 147488 h 364513"/>
                <a:gd name="connsiteX22" fmla="*/ 393 w 1751658"/>
                <a:gd name="connsiteY22" fmla="*/ 120923 h 364513"/>
                <a:gd name="connsiteX23" fmla="*/ 3354 w 1751658"/>
                <a:gd name="connsiteY23" fmla="*/ 28666 h 364513"/>
                <a:gd name="connsiteX24" fmla="*/ 6753 w 1751658"/>
                <a:gd name="connsiteY24" fmla="*/ 0 h 364513"/>
                <a:gd name="connsiteX25" fmla="*/ 84945 w 1751658"/>
                <a:gd name="connsiteY25" fmla="*/ 0 h 364513"/>
                <a:gd name="connsiteX26" fmla="*/ 85400 w 1751658"/>
                <a:gd name="connsiteY26" fmla="*/ 11488 h 364513"/>
                <a:gd name="connsiteX27" fmla="*/ 80791 w 1751658"/>
                <a:gd name="connsiteY27" fmla="*/ 242289 h 364513"/>
                <a:gd name="connsiteX28" fmla="*/ 133601 w 1751658"/>
                <a:gd name="connsiteY28" fmla="*/ 351172 h 364513"/>
                <a:gd name="connsiteX29" fmla="*/ 146957 w 1751658"/>
                <a:gd name="connsiteY29" fmla="*/ 364513 h 364513"/>
                <a:gd name="connsiteX30" fmla="*/ 79912 w 1751658"/>
                <a:gd name="connsiteY30" fmla="*/ 364513 h 364513"/>
                <a:gd name="connsiteX31" fmla="*/ 48137 w 1751658"/>
                <a:gd name="connsiteY31" fmla="*/ 312693 h 364513"/>
                <a:gd name="connsiteX32" fmla="*/ 393 w 1751658"/>
                <a:gd name="connsiteY32" fmla="*/ 120923 h 36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51658" h="364513">
                  <a:moveTo>
                    <a:pt x="103580" y="147488"/>
                  </a:moveTo>
                  <a:cubicBezTo>
                    <a:pt x="103964" y="118971"/>
                    <a:pt x="106588" y="90182"/>
                    <a:pt x="109949" y="61865"/>
                  </a:cubicBezTo>
                  <a:lnTo>
                    <a:pt x="118009" y="0"/>
                  </a:lnTo>
                  <a:lnTo>
                    <a:pt x="246691" y="0"/>
                  </a:lnTo>
                  <a:lnTo>
                    <a:pt x="250166" y="8327"/>
                  </a:lnTo>
                  <a:cubicBezTo>
                    <a:pt x="264377" y="34635"/>
                    <a:pt x="281276" y="58960"/>
                    <a:pt x="302016" y="82004"/>
                  </a:cubicBezTo>
                  <a:cubicBezTo>
                    <a:pt x="342983" y="127580"/>
                    <a:pt x="400849" y="176741"/>
                    <a:pt x="437719" y="222829"/>
                  </a:cubicBezTo>
                  <a:cubicBezTo>
                    <a:pt x="426965" y="187495"/>
                    <a:pt x="396240" y="160867"/>
                    <a:pt x="375245" y="131677"/>
                  </a:cubicBezTo>
                  <a:cubicBezTo>
                    <a:pt x="347592" y="93270"/>
                    <a:pt x="319938" y="54864"/>
                    <a:pt x="293310" y="15944"/>
                  </a:cubicBezTo>
                  <a:lnTo>
                    <a:pt x="285374" y="0"/>
                  </a:lnTo>
                  <a:lnTo>
                    <a:pt x="574287" y="0"/>
                  </a:lnTo>
                  <a:lnTo>
                    <a:pt x="594172" y="12768"/>
                  </a:lnTo>
                  <a:cubicBezTo>
                    <a:pt x="623449" y="30283"/>
                    <a:pt x="653055" y="46541"/>
                    <a:pt x="683012" y="61008"/>
                  </a:cubicBezTo>
                  <a:cubicBezTo>
                    <a:pt x="705032" y="71762"/>
                    <a:pt x="647165" y="32331"/>
                    <a:pt x="619000" y="16456"/>
                  </a:cubicBezTo>
                  <a:lnTo>
                    <a:pt x="593520" y="0"/>
                  </a:lnTo>
                  <a:lnTo>
                    <a:pt x="1742691" y="0"/>
                  </a:lnTo>
                  <a:lnTo>
                    <a:pt x="1744067" y="4166"/>
                  </a:lnTo>
                  <a:cubicBezTo>
                    <a:pt x="1752132" y="93270"/>
                    <a:pt x="1751556" y="198505"/>
                    <a:pt x="1751412" y="295890"/>
                  </a:cubicBezTo>
                  <a:lnTo>
                    <a:pt x="1751658" y="364513"/>
                  </a:lnTo>
                  <a:lnTo>
                    <a:pt x="187364" y="364513"/>
                  </a:lnTo>
                  <a:lnTo>
                    <a:pt x="140194" y="309373"/>
                  </a:lnTo>
                  <a:cubicBezTo>
                    <a:pt x="111005" y="260468"/>
                    <a:pt x="102811" y="204522"/>
                    <a:pt x="103580" y="147488"/>
                  </a:cubicBezTo>
                  <a:close/>
                  <a:moveTo>
                    <a:pt x="393" y="120923"/>
                  </a:moveTo>
                  <a:cubicBezTo>
                    <a:pt x="-759" y="87637"/>
                    <a:pt x="745" y="57199"/>
                    <a:pt x="3354" y="28666"/>
                  </a:cubicBezTo>
                  <a:lnTo>
                    <a:pt x="6753" y="0"/>
                  </a:lnTo>
                  <a:lnTo>
                    <a:pt x="84945" y="0"/>
                  </a:lnTo>
                  <a:lnTo>
                    <a:pt x="85400" y="11488"/>
                  </a:lnTo>
                  <a:cubicBezTo>
                    <a:pt x="82135" y="88565"/>
                    <a:pt x="65045" y="164707"/>
                    <a:pt x="80791" y="242289"/>
                  </a:cubicBezTo>
                  <a:cubicBezTo>
                    <a:pt x="88473" y="280184"/>
                    <a:pt x="107676" y="318718"/>
                    <a:pt x="133601" y="351172"/>
                  </a:cubicBezTo>
                  <a:lnTo>
                    <a:pt x="146957" y="364513"/>
                  </a:lnTo>
                  <a:lnTo>
                    <a:pt x="79912" y="364513"/>
                  </a:lnTo>
                  <a:lnTo>
                    <a:pt x="48137" y="312693"/>
                  </a:lnTo>
                  <a:cubicBezTo>
                    <a:pt x="18252" y="253810"/>
                    <a:pt x="2698" y="188519"/>
                    <a:pt x="393" y="120923"/>
                  </a:cubicBezTo>
                  <a:close/>
                </a:path>
              </a:pathLst>
            </a:custGeom>
            <a:solidFill>
              <a:schemeClr val="accent5"/>
            </a:solidFill>
            <a:ln w="547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10D60F9-EDFC-4E86-97C4-5F7C9BC369B9}"/>
                </a:ext>
              </a:extLst>
            </p:cNvPr>
            <p:cNvSpPr/>
            <p:nvPr/>
          </p:nvSpPr>
          <p:spPr>
            <a:xfrm rot="5400000">
              <a:off x="9736511" y="3034678"/>
              <a:ext cx="1719801" cy="596211"/>
            </a:xfrm>
            <a:custGeom>
              <a:avLst/>
              <a:gdLst>
                <a:gd name="connsiteX0" fmla="*/ 15363 w 1719801"/>
                <a:gd name="connsiteY0" fmla="*/ 381418 h 596211"/>
                <a:gd name="connsiteX1" fmla="*/ 25093 w 1719801"/>
                <a:gd name="connsiteY1" fmla="*/ 302557 h 596211"/>
                <a:gd name="connsiteX2" fmla="*/ 107027 w 1719801"/>
                <a:gd name="connsiteY2" fmla="*/ 423922 h 596211"/>
                <a:gd name="connsiteX3" fmla="*/ 219688 w 1719801"/>
                <a:gd name="connsiteY3" fmla="*/ 523268 h 596211"/>
                <a:gd name="connsiteX4" fmla="*/ 357441 w 1719801"/>
                <a:gd name="connsiteY4" fmla="*/ 576526 h 596211"/>
                <a:gd name="connsiteX5" fmla="*/ 506459 w 1719801"/>
                <a:gd name="connsiteY5" fmla="*/ 586767 h 596211"/>
                <a:gd name="connsiteX6" fmla="*/ 510556 w 1719801"/>
                <a:gd name="connsiteY6" fmla="*/ 580622 h 596211"/>
                <a:gd name="connsiteX7" fmla="*/ 180769 w 1719801"/>
                <a:gd name="connsiteY7" fmla="*/ 453112 h 596211"/>
                <a:gd name="connsiteX8" fmla="*/ 16387 w 1719801"/>
                <a:gd name="connsiteY8" fmla="*/ 157634 h 596211"/>
                <a:gd name="connsiteX9" fmla="*/ 18947 w 1719801"/>
                <a:gd name="connsiteY9" fmla="*/ 80820 h 596211"/>
                <a:gd name="connsiteX10" fmla="*/ 26117 w 1719801"/>
                <a:gd name="connsiteY10" fmla="*/ 75700 h 596211"/>
                <a:gd name="connsiteX11" fmla="*/ 127511 w 1719801"/>
                <a:gd name="connsiteY11" fmla="*/ 164292 h 596211"/>
                <a:gd name="connsiteX12" fmla="*/ 392263 w 1719801"/>
                <a:gd name="connsiteY12" fmla="*/ 203722 h 596211"/>
                <a:gd name="connsiteX13" fmla="*/ 311864 w 1719801"/>
                <a:gd name="connsiteY13" fmla="*/ 190920 h 596211"/>
                <a:gd name="connsiteX14" fmla="*/ 220199 w 1719801"/>
                <a:gd name="connsiteY14" fmla="*/ 159683 h 596211"/>
                <a:gd name="connsiteX15" fmla="*/ 84167 w 1719801"/>
                <a:gd name="connsiteY15" fmla="*/ 52816 h 596211"/>
                <a:gd name="connsiteX16" fmla="*/ 52588 w 1719801"/>
                <a:gd name="connsiteY16" fmla="*/ 0 h 596211"/>
                <a:gd name="connsiteX17" fmla="*/ 53701 w 1719801"/>
                <a:gd name="connsiteY17" fmla="*/ 0 h 596211"/>
                <a:gd name="connsiteX18" fmla="*/ 57078 w 1719801"/>
                <a:gd name="connsiteY18" fmla="*/ 3555 h 596211"/>
                <a:gd name="connsiteX19" fmla="*/ 220712 w 1719801"/>
                <a:gd name="connsiteY19" fmla="*/ 91574 h 596211"/>
                <a:gd name="connsiteX20" fmla="*/ 325179 w 1719801"/>
                <a:gd name="connsiteY20" fmla="*/ 103865 h 596211"/>
                <a:gd name="connsiteX21" fmla="*/ 412234 w 1719801"/>
                <a:gd name="connsiteY21" fmla="*/ 99256 h 596211"/>
                <a:gd name="connsiteX22" fmla="*/ 289332 w 1719801"/>
                <a:gd name="connsiteY22" fmla="*/ 79285 h 596211"/>
                <a:gd name="connsiteX23" fmla="*/ 153500 w 1719801"/>
                <a:gd name="connsiteY23" fmla="*/ 31084 h 596211"/>
                <a:gd name="connsiteX24" fmla="*/ 104834 w 1719801"/>
                <a:gd name="connsiteY24" fmla="*/ 0 h 596211"/>
                <a:gd name="connsiteX25" fmla="*/ 200688 w 1719801"/>
                <a:gd name="connsiteY25" fmla="*/ 0 h 596211"/>
                <a:gd name="connsiteX26" fmla="*/ 320890 w 1719801"/>
                <a:gd name="connsiteY26" fmla="*/ 41005 h 596211"/>
                <a:gd name="connsiteX27" fmla="*/ 464467 w 1719801"/>
                <a:gd name="connsiteY27" fmla="*/ 55216 h 596211"/>
                <a:gd name="connsiteX28" fmla="*/ 348222 w 1719801"/>
                <a:gd name="connsiteY28" fmla="*/ 30123 h 596211"/>
                <a:gd name="connsiteX29" fmla="*/ 285939 w 1719801"/>
                <a:gd name="connsiteY29" fmla="*/ 10600 h 596211"/>
                <a:gd name="connsiteX30" fmla="*/ 258759 w 1719801"/>
                <a:gd name="connsiteY30" fmla="*/ 0 h 596211"/>
                <a:gd name="connsiteX31" fmla="*/ 1712975 w 1719801"/>
                <a:gd name="connsiteY31" fmla="*/ 0 h 596211"/>
                <a:gd name="connsiteX32" fmla="*/ 1717877 w 1719801"/>
                <a:gd name="connsiteY32" fmla="*/ 179654 h 596211"/>
                <a:gd name="connsiteX33" fmla="*/ 1718069 w 1719801"/>
                <a:gd name="connsiteY33" fmla="*/ 397806 h 596211"/>
                <a:gd name="connsiteX34" fmla="*/ 1716789 w 1719801"/>
                <a:gd name="connsiteY34" fmla="*/ 561419 h 596211"/>
                <a:gd name="connsiteX35" fmla="*/ 1716517 w 1719801"/>
                <a:gd name="connsiteY35" fmla="*/ 596211 h 596211"/>
                <a:gd name="connsiteX36" fmla="*/ 236202 w 1719801"/>
                <a:gd name="connsiteY36" fmla="*/ 596211 h 596211"/>
                <a:gd name="connsiteX37" fmla="*/ 219176 w 1719801"/>
                <a:gd name="connsiteY37" fmla="*/ 589328 h 596211"/>
                <a:gd name="connsiteX38" fmla="*/ 15363 w 1719801"/>
                <a:gd name="connsiteY38" fmla="*/ 381418 h 596211"/>
                <a:gd name="connsiteX39" fmla="*/ 11778 w 1719801"/>
                <a:gd name="connsiteY39" fmla="*/ 459768 h 596211"/>
                <a:gd name="connsiteX40" fmla="*/ 29701 w 1719801"/>
                <a:gd name="connsiteY40" fmla="*/ 477180 h 596211"/>
                <a:gd name="connsiteX41" fmla="*/ 140673 w 1719801"/>
                <a:gd name="connsiteY41" fmla="*/ 572237 h 596211"/>
                <a:gd name="connsiteX42" fmla="*/ 182090 w 1719801"/>
                <a:gd name="connsiteY42" fmla="*/ 596211 h 596211"/>
                <a:gd name="connsiteX43" fmla="*/ 62017 w 1719801"/>
                <a:gd name="connsiteY43" fmla="*/ 596211 h 596211"/>
                <a:gd name="connsiteX44" fmla="*/ 49673 w 1719801"/>
                <a:gd name="connsiteY44" fmla="*/ 578574 h 596211"/>
                <a:gd name="connsiteX45" fmla="*/ 11778 w 1719801"/>
                <a:gd name="connsiteY45" fmla="*/ 459768 h 596211"/>
                <a:gd name="connsiteX46" fmla="*/ 0 w 1719801"/>
                <a:gd name="connsiteY46" fmla="*/ 590352 h 596211"/>
                <a:gd name="connsiteX47" fmla="*/ 7170 w 1719801"/>
                <a:gd name="connsiteY47" fmla="*/ 583695 h 596211"/>
                <a:gd name="connsiteX48" fmla="*/ 13670 w 1719801"/>
                <a:gd name="connsiteY48" fmla="*/ 596211 h 596211"/>
                <a:gd name="connsiteX49" fmla="*/ 332 w 1719801"/>
                <a:gd name="connsiteY49" fmla="*/ 596211 h 59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19801" h="596211">
                  <a:moveTo>
                    <a:pt x="15363" y="381418"/>
                  </a:moveTo>
                  <a:cubicBezTo>
                    <a:pt x="10242" y="357862"/>
                    <a:pt x="22020" y="314847"/>
                    <a:pt x="25093" y="302557"/>
                  </a:cubicBezTo>
                  <a:cubicBezTo>
                    <a:pt x="18947" y="327137"/>
                    <a:pt x="90640" y="404975"/>
                    <a:pt x="107027" y="423922"/>
                  </a:cubicBezTo>
                  <a:cubicBezTo>
                    <a:pt x="139801" y="461816"/>
                    <a:pt x="177184" y="496127"/>
                    <a:pt x="219688" y="523268"/>
                  </a:cubicBezTo>
                  <a:cubicBezTo>
                    <a:pt x="261679" y="550409"/>
                    <a:pt x="308791" y="565772"/>
                    <a:pt x="357441" y="576526"/>
                  </a:cubicBezTo>
                  <a:cubicBezTo>
                    <a:pt x="395335" y="585232"/>
                    <a:pt x="465492" y="595986"/>
                    <a:pt x="506459" y="586767"/>
                  </a:cubicBezTo>
                  <a:cubicBezTo>
                    <a:pt x="510043" y="585744"/>
                    <a:pt x="513117" y="580622"/>
                    <a:pt x="510556" y="580622"/>
                  </a:cubicBezTo>
                  <a:cubicBezTo>
                    <a:pt x="390726" y="573965"/>
                    <a:pt x="270897" y="533510"/>
                    <a:pt x="180769" y="453112"/>
                  </a:cubicBezTo>
                  <a:cubicBezTo>
                    <a:pt x="86031" y="368616"/>
                    <a:pt x="38407" y="279512"/>
                    <a:pt x="16387" y="157634"/>
                  </a:cubicBezTo>
                  <a:cubicBezTo>
                    <a:pt x="14339" y="146369"/>
                    <a:pt x="18947" y="89526"/>
                    <a:pt x="18947" y="80820"/>
                  </a:cubicBezTo>
                  <a:cubicBezTo>
                    <a:pt x="18947" y="76211"/>
                    <a:pt x="20996" y="73139"/>
                    <a:pt x="26117" y="75700"/>
                  </a:cubicBezTo>
                  <a:cubicBezTo>
                    <a:pt x="47624" y="94135"/>
                    <a:pt x="105491" y="146881"/>
                    <a:pt x="127511" y="164292"/>
                  </a:cubicBezTo>
                  <a:cubicBezTo>
                    <a:pt x="209958" y="229327"/>
                    <a:pt x="287283" y="229327"/>
                    <a:pt x="392263" y="203722"/>
                  </a:cubicBezTo>
                  <a:cubicBezTo>
                    <a:pt x="368706" y="195530"/>
                    <a:pt x="336445" y="195530"/>
                    <a:pt x="311864" y="190920"/>
                  </a:cubicBezTo>
                  <a:cubicBezTo>
                    <a:pt x="280114" y="184776"/>
                    <a:pt x="249389" y="174534"/>
                    <a:pt x="220199" y="159683"/>
                  </a:cubicBezTo>
                  <a:cubicBezTo>
                    <a:pt x="176800" y="138175"/>
                    <a:pt x="123318" y="103417"/>
                    <a:pt x="84167" y="52816"/>
                  </a:cubicBezTo>
                  <a:lnTo>
                    <a:pt x="52588" y="0"/>
                  </a:lnTo>
                  <a:lnTo>
                    <a:pt x="53701" y="0"/>
                  </a:lnTo>
                  <a:lnTo>
                    <a:pt x="57078" y="3555"/>
                  </a:lnTo>
                  <a:cubicBezTo>
                    <a:pt x="80126" y="23746"/>
                    <a:pt x="157085" y="72755"/>
                    <a:pt x="220712" y="91574"/>
                  </a:cubicBezTo>
                  <a:cubicBezTo>
                    <a:pt x="253998" y="101816"/>
                    <a:pt x="290357" y="102328"/>
                    <a:pt x="325179" y="103865"/>
                  </a:cubicBezTo>
                  <a:cubicBezTo>
                    <a:pt x="345662" y="104377"/>
                    <a:pt x="384581" y="103353"/>
                    <a:pt x="412234" y="99256"/>
                  </a:cubicBezTo>
                  <a:cubicBezTo>
                    <a:pt x="373827" y="87990"/>
                    <a:pt x="329276" y="89014"/>
                    <a:pt x="289332" y="79285"/>
                  </a:cubicBezTo>
                  <a:cubicBezTo>
                    <a:pt x="243756" y="68275"/>
                    <a:pt x="196516" y="53168"/>
                    <a:pt x="153500" y="31084"/>
                  </a:cubicBezTo>
                  <a:lnTo>
                    <a:pt x="104834" y="0"/>
                  </a:lnTo>
                  <a:lnTo>
                    <a:pt x="200688" y="0"/>
                  </a:lnTo>
                  <a:lnTo>
                    <a:pt x="320890" y="41005"/>
                  </a:lnTo>
                  <a:cubicBezTo>
                    <a:pt x="366402" y="52527"/>
                    <a:pt x="413514" y="58800"/>
                    <a:pt x="464467" y="55216"/>
                  </a:cubicBezTo>
                  <a:cubicBezTo>
                    <a:pt x="414794" y="50608"/>
                    <a:pt x="380997" y="38829"/>
                    <a:pt x="348222" y="30123"/>
                  </a:cubicBezTo>
                  <a:cubicBezTo>
                    <a:pt x="324922" y="23978"/>
                    <a:pt x="304823" y="17449"/>
                    <a:pt x="285939" y="10600"/>
                  </a:cubicBezTo>
                  <a:lnTo>
                    <a:pt x="258759" y="0"/>
                  </a:lnTo>
                  <a:lnTo>
                    <a:pt x="1712975" y="0"/>
                  </a:lnTo>
                  <a:lnTo>
                    <a:pt x="1717877" y="179654"/>
                  </a:lnTo>
                  <a:cubicBezTo>
                    <a:pt x="1719862" y="252500"/>
                    <a:pt x="1720886" y="325345"/>
                    <a:pt x="1718069" y="397806"/>
                  </a:cubicBezTo>
                  <a:cubicBezTo>
                    <a:pt x="1716021" y="452343"/>
                    <a:pt x="1716405" y="506881"/>
                    <a:pt x="1716789" y="561419"/>
                  </a:cubicBezTo>
                  <a:lnTo>
                    <a:pt x="1716517" y="596211"/>
                  </a:lnTo>
                  <a:lnTo>
                    <a:pt x="236202" y="596211"/>
                  </a:lnTo>
                  <a:lnTo>
                    <a:pt x="219176" y="589328"/>
                  </a:lnTo>
                  <a:cubicBezTo>
                    <a:pt x="125975" y="537094"/>
                    <a:pt x="32261" y="452087"/>
                    <a:pt x="15363" y="381418"/>
                  </a:cubicBezTo>
                  <a:close/>
                  <a:moveTo>
                    <a:pt x="11778" y="459768"/>
                  </a:moveTo>
                  <a:cubicBezTo>
                    <a:pt x="10754" y="448502"/>
                    <a:pt x="25093" y="473083"/>
                    <a:pt x="29701" y="477180"/>
                  </a:cubicBezTo>
                  <a:cubicBezTo>
                    <a:pt x="67340" y="512899"/>
                    <a:pt x="100082" y="545160"/>
                    <a:pt x="140673" y="572237"/>
                  </a:cubicBezTo>
                  <a:lnTo>
                    <a:pt x="182090" y="596211"/>
                  </a:lnTo>
                  <a:lnTo>
                    <a:pt x="62017" y="596211"/>
                  </a:lnTo>
                  <a:lnTo>
                    <a:pt x="49673" y="578574"/>
                  </a:lnTo>
                  <a:cubicBezTo>
                    <a:pt x="33286" y="548873"/>
                    <a:pt x="18947" y="522756"/>
                    <a:pt x="11778" y="459768"/>
                  </a:cubicBezTo>
                  <a:close/>
                  <a:moveTo>
                    <a:pt x="0" y="590352"/>
                  </a:moveTo>
                  <a:cubicBezTo>
                    <a:pt x="0" y="586255"/>
                    <a:pt x="0" y="580622"/>
                    <a:pt x="7170" y="583695"/>
                  </a:cubicBezTo>
                  <a:lnTo>
                    <a:pt x="13670" y="596211"/>
                  </a:lnTo>
                  <a:lnTo>
                    <a:pt x="332" y="596211"/>
                  </a:lnTo>
                  <a:close/>
                </a:path>
              </a:pathLst>
            </a:custGeom>
            <a:solidFill>
              <a:schemeClr val="accent4"/>
            </a:solidFill>
            <a:ln w="547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280405-5364-4381-9129-C3E0A05618DA}"/>
                </a:ext>
              </a:extLst>
            </p:cNvPr>
            <p:cNvSpPr/>
            <p:nvPr/>
          </p:nvSpPr>
          <p:spPr>
            <a:xfrm rot="5400000">
              <a:off x="9196361" y="3139037"/>
              <a:ext cx="1744874" cy="335428"/>
            </a:xfrm>
            <a:custGeom>
              <a:avLst/>
              <a:gdLst>
                <a:gd name="connsiteX0" fmla="*/ 117945 w 1744874"/>
                <a:gd name="connsiteY0" fmla="*/ 245235 h 335428"/>
                <a:gd name="connsiteX1" fmla="*/ 120506 w 1744874"/>
                <a:gd name="connsiteY1" fmla="*/ 243187 h 335428"/>
                <a:gd name="connsiteX2" fmla="*/ 162497 w 1744874"/>
                <a:gd name="connsiteY2" fmla="*/ 279545 h 335428"/>
                <a:gd name="connsiteX3" fmla="*/ 227533 w 1744874"/>
                <a:gd name="connsiteY3" fmla="*/ 325570 h 335428"/>
                <a:gd name="connsiteX4" fmla="*/ 249028 w 1744874"/>
                <a:gd name="connsiteY4" fmla="*/ 335428 h 335428"/>
                <a:gd name="connsiteX5" fmla="*/ 186905 w 1744874"/>
                <a:gd name="connsiteY5" fmla="*/ 335428 h 335428"/>
                <a:gd name="connsiteX6" fmla="*/ 162945 w 1744874"/>
                <a:gd name="connsiteY6" fmla="*/ 310015 h 335428"/>
                <a:gd name="connsiteX7" fmla="*/ 117945 w 1744874"/>
                <a:gd name="connsiteY7" fmla="*/ 245235 h 335428"/>
                <a:gd name="connsiteX8" fmla="*/ 37387 w 1744874"/>
                <a:gd name="connsiteY8" fmla="*/ 0 h 335428"/>
                <a:gd name="connsiteX9" fmla="*/ 91020 w 1744874"/>
                <a:gd name="connsiteY9" fmla="*/ 0 h 335428"/>
                <a:gd name="connsiteX10" fmla="*/ 152831 w 1744874"/>
                <a:gd name="connsiteY10" fmla="*/ 54609 h 335428"/>
                <a:gd name="connsiteX11" fmla="*/ 237263 w 1744874"/>
                <a:gd name="connsiteY11" fmla="*/ 110555 h 335428"/>
                <a:gd name="connsiteX12" fmla="*/ 438515 w 1744874"/>
                <a:gd name="connsiteY12" fmla="*/ 168422 h 335428"/>
                <a:gd name="connsiteX13" fmla="*/ 343266 w 1744874"/>
                <a:gd name="connsiteY13" fmla="*/ 131551 h 335428"/>
                <a:gd name="connsiteX14" fmla="*/ 248017 w 1744874"/>
                <a:gd name="connsiteY14" fmla="*/ 80341 h 335428"/>
                <a:gd name="connsiteX15" fmla="*/ 153471 w 1744874"/>
                <a:gd name="connsiteY15" fmla="*/ 10057 h 335428"/>
                <a:gd name="connsiteX16" fmla="*/ 143515 w 1744874"/>
                <a:gd name="connsiteY16" fmla="*/ 0 h 335428"/>
                <a:gd name="connsiteX17" fmla="*/ 418265 w 1744874"/>
                <a:gd name="connsiteY17" fmla="*/ 0 h 335428"/>
                <a:gd name="connsiteX18" fmla="*/ 429297 w 1744874"/>
                <a:gd name="connsiteY18" fmla="*/ 1992 h 335428"/>
                <a:gd name="connsiteX19" fmla="*/ 423992 w 1744874"/>
                <a:gd name="connsiteY19" fmla="*/ 0 h 335428"/>
                <a:gd name="connsiteX20" fmla="*/ 1744874 w 1744874"/>
                <a:gd name="connsiteY20" fmla="*/ 0 h 335428"/>
                <a:gd name="connsiteX21" fmla="*/ 1744350 w 1744874"/>
                <a:gd name="connsiteY21" fmla="*/ 67027 h 335428"/>
                <a:gd name="connsiteX22" fmla="*/ 1734971 w 1744874"/>
                <a:gd name="connsiteY22" fmla="*/ 335428 h 335428"/>
                <a:gd name="connsiteX23" fmla="*/ 304275 w 1744874"/>
                <a:gd name="connsiteY23" fmla="*/ 335428 h 335428"/>
                <a:gd name="connsiteX24" fmla="*/ 291033 w 1744874"/>
                <a:gd name="connsiteY24" fmla="*/ 329218 h 335428"/>
                <a:gd name="connsiteX25" fmla="*/ 196807 w 1744874"/>
                <a:gd name="connsiteY25" fmla="*/ 260598 h 335428"/>
                <a:gd name="connsiteX26" fmla="*/ 47453 w 1744874"/>
                <a:gd name="connsiteY26" fmla="*/ 51760 h 335428"/>
                <a:gd name="connsiteX27" fmla="*/ 164 w 1744874"/>
                <a:gd name="connsiteY27" fmla="*/ 211949 h 335428"/>
                <a:gd name="connsiteX28" fmla="*/ 2212 w 1744874"/>
                <a:gd name="connsiteY28" fmla="*/ 207341 h 335428"/>
                <a:gd name="connsiteX29" fmla="*/ 7846 w 1744874"/>
                <a:gd name="connsiteY29" fmla="*/ 210925 h 335428"/>
                <a:gd name="connsiteX30" fmla="*/ 50349 w 1744874"/>
                <a:gd name="connsiteY30" fmla="*/ 265207 h 335428"/>
                <a:gd name="connsiteX31" fmla="*/ 110752 w 1744874"/>
                <a:gd name="connsiteY31" fmla="*/ 329474 h 335428"/>
                <a:gd name="connsiteX32" fmla="*/ 118307 w 1744874"/>
                <a:gd name="connsiteY32" fmla="*/ 335428 h 335428"/>
                <a:gd name="connsiteX33" fmla="*/ 34241 w 1744874"/>
                <a:gd name="connsiteY33" fmla="*/ 335428 h 335428"/>
                <a:gd name="connsiteX34" fmla="*/ 16759 w 1744874"/>
                <a:gd name="connsiteY34" fmla="*/ 294580 h 335428"/>
                <a:gd name="connsiteX35" fmla="*/ 164 w 1744874"/>
                <a:gd name="connsiteY35" fmla="*/ 211949 h 3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44874" h="335428">
                  <a:moveTo>
                    <a:pt x="117945" y="245235"/>
                  </a:moveTo>
                  <a:cubicBezTo>
                    <a:pt x="119481" y="244211"/>
                    <a:pt x="118969" y="244211"/>
                    <a:pt x="120506" y="243187"/>
                  </a:cubicBezTo>
                  <a:cubicBezTo>
                    <a:pt x="134332" y="255477"/>
                    <a:pt x="148159" y="267767"/>
                    <a:pt x="162497" y="279545"/>
                  </a:cubicBezTo>
                  <a:cubicBezTo>
                    <a:pt x="183237" y="296700"/>
                    <a:pt x="204745" y="312191"/>
                    <a:pt x="227533" y="325570"/>
                  </a:cubicBezTo>
                  <a:lnTo>
                    <a:pt x="249028" y="335428"/>
                  </a:lnTo>
                  <a:lnTo>
                    <a:pt x="186905" y="335428"/>
                  </a:lnTo>
                  <a:lnTo>
                    <a:pt x="162945" y="310015"/>
                  </a:lnTo>
                  <a:cubicBezTo>
                    <a:pt x="146494" y="289531"/>
                    <a:pt x="131515" y="267767"/>
                    <a:pt x="117945" y="245235"/>
                  </a:cubicBezTo>
                  <a:close/>
                  <a:moveTo>
                    <a:pt x="37387" y="0"/>
                  </a:moveTo>
                  <a:lnTo>
                    <a:pt x="91020" y="0"/>
                  </a:lnTo>
                  <a:lnTo>
                    <a:pt x="152831" y="54609"/>
                  </a:lnTo>
                  <a:cubicBezTo>
                    <a:pt x="179012" y="75604"/>
                    <a:pt x="206537" y="94680"/>
                    <a:pt x="237263" y="110555"/>
                  </a:cubicBezTo>
                  <a:cubicBezTo>
                    <a:pt x="281814" y="133599"/>
                    <a:pt x="389354" y="184296"/>
                    <a:pt x="438515" y="168422"/>
                  </a:cubicBezTo>
                  <a:cubicBezTo>
                    <a:pt x="402156" y="156643"/>
                    <a:pt x="373991" y="144865"/>
                    <a:pt x="343266" y="131551"/>
                  </a:cubicBezTo>
                  <a:cubicBezTo>
                    <a:pt x="309979" y="117212"/>
                    <a:pt x="278230" y="99801"/>
                    <a:pt x="248017" y="80341"/>
                  </a:cubicBezTo>
                  <a:cubicBezTo>
                    <a:pt x="217035" y="60370"/>
                    <a:pt x="183621" y="36814"/>
                    <a:pt x="153471" y="10057"/>
                  </a:cubicBezTo>
                  <a:lnTo>
                    <a:pt x="143515" y="0"/>
                  </a:lnTo>
                  <a:lnTo>
                    <a:pt x="418265" y="0"/>
                  </a:lnTo>
                  <a:lnTo>
                    <a:pt x="429297" y="1992"/>
                  </a:lnTo>
                  <a:lnTo>
                    <a:pt x="423992" y="0"/>
                  </a:lnTo>
                  <a:lnTo>
                    <a:pt x="1744874" y="0"/>
                  </a:lnTo>
                  <a:lnTo>
                    <a:pt x="1744350" y="67027"/>
                  </a:lnTo>
                  <a:lnTo>
                    <a:pt x="1734971" y="335428"/>
                  </a:lnTo>
                  <a:lnTo>
                    <a:pt x="304275" y="335428"/>
                  </a:lnTo>
                  <a:lnTo>
                    <a:pt x="291033" y="329218"/>
                  </a:lnTo>
                  <a:cubicBezTo>
                    <a:pt x="257234" y="309759"/>
                    <a:pt x="225997" y="286715"/>
                    <a:pt x="196807" y="260598"/>
                  </a:cubicBezTo>
                  <a:cubicBezTo>
                    <a:pt x="136508" y="206828"/>
                    <a:pt x="75634" y="132607"/>
                    <a:pt x="47453" y="51760"/>
                  </a:cubicBezTo>
                  <a:close/>
                  <a:moveTo>
                    <a:pt x="164" y="211949"/>
                  </a:moveTo>
                  <a:cubicBezTo>
                    <a:pt x="164" y="209389"/>
                    <a:pt x="-860" y="207852"/>
                    <a:pt x="2212" y="207341"/>
                  </a:cubicBezTo>
                  <a:cubicBezTo>
                    <a:pt x="5285" y="206829"/>
                    <a:pt x="6309" y="208877"/>
                    <a:pt x="7846" y="210925"/>
                  </a:cubicBezTo>
                  <a:cubicBezTo>
                    <a:pt x="20135" y="225263"/>
                    <a:pt x="38571" y="250868"/>
                    <a:pt x="50349" y="265207"/>
                  </a:cubicBezTo>
                  <a:cubicBezTo>
                    <a:pt x="68785" y="287611"/>
                    <a:pt x="88980" y="309311"/>
                    <a:pt x="110752" y="329474"/>
                  </a:cubicBezTo>
                  <a:lnTo>
                    <a:pt x="118307" y="335428"/>
                  </a:lnTo>
                  <a:lnTo>
                    <a:pt x="34241" y="335428"/>
                  </a:lnTo>
                  <a:lnTo>
                    <a:pt x="16759" y="294580"/>
                  </a:lnTo>
                  <a:cubicBezTo>
                    <a:pt x="8294" y="267767"/>
                    <a:pt x="2597" y="240114"/>
                    <a:pt x="164" y="211949"/>
                  </a:cubicBezTo>
                  <a:close/>
                </a:path>
              </a:pathLst>
            </a:custGeom>
            <a:solidFill>
              <a:schemeClr val="accent3"/>
            </a:solidFill>
            <a:ln w="547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96D7BE-9058-4F4E-B308-C050B5FAFF1B}"/>
                </a:ext>
              </a:extLst>
            </p:cNvPr>
            <p:cNvSpPr/>
            <p:nvPr/>
          </p:nvSpPr>
          <p:spPr>
            <a:xfrm rot="5400000">
              <a:off x="8722530" y="3053256"/>
              <a:ext cx="1802552" cy="445139"/>
            </a:xfrm>
            <a:custGeom>
              <a:avLst/>
              <a:gdLst>
                <a:gd name="connsiteX0" fmla="*/ 32606 w 1802552"/>
                <a:gd name="connsiteY0" fmla="*/ 178941 h 445139"/>
                <a:gd name="connsiteX1" fmla="*/ 37395 w 1802552"/>
                <a:gd name="connsiteY1" fmla="*/ 123434 h 445139"/>
                <a:gd name="connsiteX2" fmla="*/ 50709 w 1802552"/>
                <a:gd name="connsiteY2" fmla="*/ 72225 h 445139"/>
                <a:gd name="connsiteX3" fmla="*/ 75290 w 1802552"/>
                <a:gd name="connsiteY3" fmla="*/ 82979 h 445139"/>
                <a:gd name="connsiteX4" fmla="*/ 337993 w 1802552"/>
                <a:gd name="connsiteY4" fmla="*/ 263236 h 445139"/>
                <a:gd name="connsiteX5" fmla="*/ 189487 w 1802552"/>
                <a:gd name="connsiteY5" fmla="*/ 144430 h 445139"/>
                <a:gd name="connsiteX6" fmla="*/ 161322 w 1802552"/>
                <a:gd name="connsiteY6" fmla="*/ 106536 h 445139"/>
                <a:gd name="connsiteX7" fmla="*/ 161834 w 1802552"/>
                <a:gd name="connsiteY7" fmla="*/ 97317 h 445139"/>
                <a:gd name="connsiteX8" fmla="*/ 212018 w 1802552"/>
                <a:gd name="connsiteY8" fmla="*/ 141870 h 445139"/>
                <a:gd name="connsiteX9" fmla="*/ 312901 w 1802552"/>
                <a:gd name="connsiteY9" fmla="*/ 202809 h 445139"/>
                <a:gd name="connsiteX10" fmla="*/ 434267 w 1802552"/>
                <a:gd name="connsiteY10" fmla="*/ 234046 h 445139"/>
                <a:gd name="connsiteX11" fmla="*/ 330312 w 1802552"/>
                <a:gd name="connsiteY11" fmla="*/ 189494 h 445139"/>
                <a:gd name="connsiteX12" fmla="*/ 223796 w 1802552"/>
                <a:gd name="connsiteY12" fmla="*/ 114217 h 445139"/>
                <a:gd name="connsiteX13" fmla="*/ 166298 w 1802552"/>
                <a:gd name="connsiteY13" fmla="*/ 52614 h 445139"/>
                <a:gd name="connsiteX14" fmla="*/ 131382 w 1802552"/>
                <a:gd name="connsiteY14" fmla="*/ 0 h 445139"/>
                <a:gd name="connsiteX15" fmla="*/ 260854 w 1802552"/>
                <a:gd name="connsiteY15" fmla="*/ 0 h 445139"/>
                <a:gd name="connsiteX16" fmla="*/ 328319 w 1802552"/>
                <a:gd name="connsiteY16" fmla="*/ 35227 h 445139"/>
                <a:gd name="connsiteX17" fmla="*/ 413782 w 1802552"/>
                <a:gd name="connsiteY17" fmla="*/ 56863 h 445139"/>
                <a:gd name="connsiteX18" fmla="*/ 347915 w 1802552"/>
                <a:gd name="connsiteY18" fmla="*/ 19224 h 445139"/>
                <a:gd name="connsiteX19" fmla="*/ 319866 w 1802552"/>
                <a:gd name="connsiteY19" fmla="*/ 0 h 445139"/>
                <a:gd name="connsiteX20" fmla="*/ 1802552 w 1802552"/>
                <a:gd name="connsiteY20" fmla="*/ 0 h 445139"/>
                <a:gd name="connsiteX21" fmla="*/ 1786998 w 1802552"/>
                <a:gd name="connsiteY21" fmla="*/ 445139 h 445139"/>
                <a:gd name="connsiteX22" fmla="*/ 197647 w 1802552"/>
                <a:gd name="connsiteY22" fmla="*/ 445139 h 445139"/>
                <a:gd name="connsiteX23" fmla="*/ 130724 w 1802552"/>
                <a:gd name="connsiteY23" fmla="*/ 396435 h 445139"/>
                <a:gd name="connsiteX24" fmla="*/ 32606 w 1802552"/>
                <a:gd name="connsiteY24" fmla="*/ 178941 h 445139"/>
                <a:gd name="connsiteX25" fmla="*/ 12 w 1802552"/>
                <a:gd name="connsiteY25" fmla="*/ 293449 h 445139"/>
                <a:gd name="connsiteX26" fmla="*/ 42516 w 1802552"/>
                <a:gd name="connsiteY26" fmla="*/ 367190 h 445139"/>
                <a:gd name="connsiteX27" fmla="*/ 91421 w 1802552"/>
                <a:gd name="connsiteY27" fmla="*/ 411550 h 445139"/>
                <a:gd name="connsiteX28" fmla="*/ 136205 w 1802552"/>
                <a:gd name="connsiteY28" fmla="*/ 445139 h 445139"/>
                <a:gd name="connsiteX29" fmla="*/ 69960 w 1802552"/>
                <a:gd name="connsiteY29" fmla="*/ 445139 h 445139"/>
                <a:gd name="connsiteX30" fmla="*/ 21008 w 1802552"/>
                <a:gd name="connsiteY30" fmla="*/ 376920 h 445139"/>
                <a:gd name="connsiteX31" fmla="*/ 12 w 1802552"/>
                <a:gd name="connsiteY31" fmla="*/ 293449 h 44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2552" h="445139">
                  <a:moveTo>
                    <a:pt x="32606" y="178941"/>
                  </a:moveTo>
                  <a:cubicBezTo>
                    <a:pt x="32586" y="161081"/>
                    <a:pt x="34131" y="142573"/>
                    <a:pt x="37395" y="123434"/>
                  </a:cubicBezTo>
                  <a:cubicBezTo>
                    <a:pt x="39443" y="112168"/>
                    <a:pt x="43028" y="82468"/>
                    <a:pt x="50709" y="72225"/>
                  </a:cubicBezTo>
                  <a:cubicBezTo>
                    <a:pt x="56854" y="64032"/>
                    <a:pt x="72217" y="80418"/>
                    <a:pt x="75290" y="82979"/>
                  </a:cubicBezTo>
                  <a:cubicBezTo>
                    <a:pt x="162345" y="158256"/>
                    <a:pt x="228918" y="252482"/>
                    <a:pt x="337993" y="263236"/>
                  </a:cubicBezTo>
                  <a:cubicBezTo>
                    <a:pt x="287808" y="227901"/>
                    <a:pt x="227893" y="194103"/>
                    <a:pt x="189487" y="144430"/>
                  </a:cubicBezTo>
                  <a:cubicBezTo>
                    <a:pt x="179757" y="132140"/>
                    <a:pt x="170539" y="119338"/>
                    <a:pt x="161322" y="106536"/>
                  </a:cubicBezTo>
                  <a:cubicBezTo>
                    <a:pt x="159785" y="103975"/>
                    <a:pt x="158761" y="100902"/>
                    <a:pt x="161834" y="97317"/>
                  </a:cubicBezTo>
                  <a:cubicBezTo>
                    <a:pt x="177708" y="113193"/>
                    <a:pt x="194096" y="128556"/>
                    <a:pt x="212018" y="141870"/>
                  </a:cubicBezTo>
                  <a:cubicBezTo>
                    <a:pt x="242232" y="164402"/>
                    <a:pt x="277054" y="186422"/>
                    <a:pt x="312901" y="202809"/>
                  </a:cubicBezTo>
                  <a:cubicBezTo>
                    <a:pt x="341066" y="215611"/>
                    <a:pt x="405077" y="246336"/>
                    <a:pt x="434267" y="234046"/>
                  </a:cubicBezTo>
                  <a:cubicBezTo>
                    <a:pt x="404053" y="227390"/>
                    <a:pt x="361549" y="205882"/>
                    <a:pt x="330312" y="189494"/>
                  </a:cubicBezTo>
                  <a:cubicBezTo>
                    <a:pt x="291905" y="169010"/>
                    <a:pt x="256058" y="143406"/>
                    <a:pt x="223796" y="114217"/>
                  </a:cubicBezTo>
                  <a:cubicBezTo>
                    <a:pt x="203185" y="95397"/>
                    <a:pt x="183853" y="74754"/>
                    <a:pt x="166298" y="52614"/>
                  </a:cubicBezTo>
                  <a:lnTo>
                    <a:pt x="131382" y="0"/>
                  </a:lnTo>
                  <a:lnTo>
                    <a:pt x="260854" y="0"/>
                  </a:lnTo>
                  <a:lnTo>
                    <a:pt x="328319" y="35227"/>
                  </a:lnTo>
                  <a:cubicBezTo>
                    <a:pt x="355660" y="45917"/>
                    <a:pt x="384209" y="53406"/>
                    <a:pt x="413782" y="56863"/>
                  </a:cubicBezTo>
                  <a:cubicBezTo>
                    <a:pt x="392019" y="43292"/>
                    <a:pt x="369615" y="31642"/>
                    <a:pt x="347915" y="19224"/>
                  </a:cubicBezTo>
                  <a:lnTo>
                    <a:pt x="319866" y="0"/>
                  </a:lnTo>
                  <a:lnTo>
                    <a:pt x="1802552" y="0"/>
                  </a:lnTo>
                  <a:lnTo>
                    <a:pt x="1786998" y="445139"/>
                  </a:lnTo>
                  <a:lnTo>
                    <a:pt x="197647" y="445139"/>
                  </a:lnTo>
                  <a:lnTo>
                    <a:pt x="130724" y="396435"/>
                  </a:lnTo>
                  <a:cubicBezTo>
                    <a:pt x="71913" y="341365"/>
                    <a:pt x="32706" y="268242"/>
                    <a:pt x="32606" y="178941"/>
                  </a:cubicBezTo>
                  <a:close/>
                  <a:moveTo>
                    <a:pt x="12" y="293449"/>
                  </a:moveTo>
                  <a:cubicBezTo>
                    <a:pt x="17935" y="342098"/>
                    <a:pt x="34835" y="359508"/>
                    <a:pt x="42516" y="367190"/>
                  </a:cubicBezTo>
                  <a:cubicBezTo>
                    <a:pt x="60439" y="385369"/>
                    <a:pt x="76058" y="399196"/>
                    <a:pt x="91421" y="411550"/>
                  </a:cubicBezTo>
                  <a:lnTo>
                    <a:pt x="136205" y="445139"/>
                  </a:lnTo>
                  <a:lnTo>
                    <a:pt x="69960" y="445139"/>
                  </a:lnTo>
                  <a:lnTo>
                    <a:pt x="21008" y="376920"/>
                  </a:lnTo>
                  <a:cubicBezTo>
                    <a:pt x="14863" y="368214"/>
                    <a:pt x="-499" y="344658"/>
                    <a:pt x="12" y="293449"/>
                  </a:cubicBezTo>
                  <a:close/>
                </a:path>
              </a:pathLst>
            </a:custGeom>
            <a:solidFill>
              <a:schemeClr val="accent2"/>
            </a:solidFill>
            <a:ln w="547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3" name="그룹 3">
            <a:extLst>
              <a:ext uri="{FF2B5EF4-FFF2-40B4-BE49-F238E27FC236}">
                <a16:creationId xmlns:a16="http://schemas.microsoft.com/office/drawing/2014/main" id="{4A101987-DF92-4858-B06B-514EED830D14}"/>
              </a:ext>
            </a:extLst>
          </p:cNvPr>
          <p:cNvGrpSpPr/>
          <p:nvPr/>
        </p:nvGrpSpPr>
        <p:grpSpPr>
          <a:xfrm>
            <a:off x="3999404" y="1567107"/>
            <a:ext cx="4416569" cy="1593409"/>
            <a:chOff x="8070434" y="1615052"/>
            <a:chExt cx="2925465" cy="1593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EB4DF7-88F2-42B8-BD64-695392522F9A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 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4B30F4-286E-43D7-9D87-DF372A05E45F}"/>
                </a:ext>
              </a:extLst>
            </p:cNvPr>
            <p:cNvSpPr txBox="1"/>
            <p:nvPr/>
          </p:nvSpPr>
          <p:spPr>
            <a:xfrm>
              <a:off x="8070434" y="1615052"/>
              <a:ext cx="2925465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7E59CCA-472C-4086-BC52-AB102617349C}"/>
              </a:ext>
            </a:extLst>
          </p:cNvPr>
          <p:cNvSpPr txBox="1"/>
          <p:nvPr/>
        </p:nvSpPr>
        <p:spPr>
          <a:xfrm>
            <a:off x="3999404" y="3378716"/>
            <a:ext cx="441656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562AD7-6859-4100-A30B-9E6F2D3264B0}"/>
              </a:ext>
            </a:extLst>
          </p:cNvPr>
          <p:cNvSpPr txBox="1"/>
          <p:nvPr/>
        </p:nvSpPr>
        <p:spPr>
          <a:xfrm>
            <a:off x="3999404" y="4081874"/>
            <a:ext cx="441656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52C6AF-0723-44EE-9C31-8DD64D1A3B26}"/>
              </a:ext>
            </a:extLst>
          </p:cNvPr>
          <p:cNvSpPr txBox="1"/>
          <p:nvPr/>
        </p:nvSpPr>
        <p:spPr>
          <a:xfrm>
            <a:off x="604582" y="3242521"/>
            <a:ext cx="29708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i="1">
                <a:cs typeface="Arial" pitchFamily="34" charset="0"/>
              </a:rPr>
              <a:t>L</a:t>
            </a:r>
            <a:r>
              <a:rPr lang="en-US" altLang="ko-KR" sz="1200" i="1">
                <a:cs typeface="Arial" pitchFamily="34" charset="0"/>
              </a:rPr>
              <a:t>OREM IPSUM DOLOR SIT AMET,</a:t>
            </a:r>
          </a:p>
          <a:p>
            <a:r>
              <a:rPr lang="en-US" altLang="ko-KR" sz="1200" i="1">
                <a:cs typeface="Arial" pitchFamily="34" charset="0"/>
              </a:rPr>
              <a:t>CU USU AGAM INTEGRE IMPEDIT.</a:t>
            </a:r>
            <a:endParaRPr lang="ko-KR" altLang="en-US" sz="1200" i="1"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A133ED-A830-44E9-A3AC-D9D8D4A491C4}"/>
              </a:ext>
            </a:extLst>
          </p:cNvPr>
          <p:cNvSpPr txBox="1"/>
          <p:nvPr/>
        </p:nvSpPr>
        <p:spPr>
          <a:xfrm>
            <a:off x="604581" y="2363812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i="1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2400" i="1">
                <a:solidFill>
                  <a:schemeClr val="accent4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i="1">
                <a:solidFill>
                  <a:schemeClr val="accent4"/>
                </a:solidFill>
                <a:cs typeface="Arial" pitchFamily="34" charset="0"/>
              </a:rPr>
              <a:t>DOLOR SIT AMET</a:t>
            </a:r>
            <a:endParaRPr lang="ko-KR" altLang="en-US" sz="2400" i="1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F9F765-F01D-4DCA-A126-B87964B751F5}"/>
              </a:ext>
            </a:extLst>
          </p:cNvPr>
          <p:cNvSpPr txBox="1"/>
          <p:nvPr/>
        </p:nvSpPr>
        <p:spPr>
          <a:xfrm>
            <a:off x="604581" y="560499"/>
            <a:ext cx="338273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i="1">
                <a:solidFill>
                  <a:schemeClr val="bg1"/>
                </a:solidFill>
                <a:latin typeface="+mj-lt"/>
                <a:cs typeface="Arial" pitchFamily="34" charset="0"/>
              </a:rPr>
              <a:t> AWESOME</a:t>
            </a:r>
          </a:p>
          <a:p>
            <a:r>
              <a:rPr lang="en-GB" altLang="ko-KR" sz="4400" b="1" i="1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400" b="1" i="1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400" b="1" i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53FFBE-BAB6-4678-9D85-EBC614EDE047}"/>
              </a:ext>
            </a:extLst>
          </p:cNvPr>
          <p:cNvSpPr txBox="1"/>
          <p:nvPr/>
        </p:nvSpPr>
        <p:spPr>
          <a:xfrm>
            <a:off x="3999404" y="4785032"/>
            <a:ext cx="441656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CD816F-7751-48FC-8F14-4EB17AD93283}"/>
              </a:ext>
            </a:extLst>
          </p:cNvPr>
          <p:cNvSpPr txBox="1"/>
          <p:nvPr/>
        </p:nvSpPr>
        <p:spPr>
          <a:xfrm>
            <a:off x="3999404" y="5488190"/>
            <a:ext cx="441656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Infographic Style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47B1CB-1F40-4AC5-BE52-1824521F410B}"/>
              </a:ext>
            </a:extLst>
          </p:cNvPr>
          <p:cNvSpPr/>
          <p:nvPr/>
        </p:nvSpPr>
        <p:spPr>
          <a:xfrm>
            <a:off x="4677019" y="2982047"/>
            <a:ext cx="2675648" cy="2279631"/>
          </a:xfrm>
          <a:custGeom>
            <a:avLst/>
            <a:gdLst>
              <a:gd name="connsiteX0" fmla="*/ 3759264 w 5436956"/>
              <a:gd name="connsiteY0" fmla="*/ 4181400 h 4632243"/>
              <a:gd name="connsiteX1" fmla="*/ 3761145 w 5436956"/>
              <a:gd name="connsiteY1" fmla="*/ 4193075 h 4632243"/>
              <a:gd name="connsiteX2" fmla="*/ 3688434 w 5436956"/>
              <a:gd name="connsiteY2" fmla="*/ 4265160 h 4632243"/>
              <a:gd name="connsiteX3" fmla="*/ 3645809 w 5436956"/>
              <a:gd name="connsiteY3" fmla="*/ 4292113 h 4632243"/>
              <a:gd name="connsiteX4" fmla="*/ 3201392 w 5436956"/>
              <a:gd name="connsiteY4" fmla="*/ 4328468 h 4632243"/>
              <a:gd name="connsiteX5" fmla="*/ 3746101 w 5436956"/>
              <a:gd name="connsiteY5" fmla="*/ 4182419 h 4632243"/>
              <a:gd name="connsiteX6" fmla="*/ 3759264 w 5436956"/>
              <a:gd name="connsiteY6" fmla="*/ 4181400 h 4632243"/>
              <a:gd name="connsiteX7" fmla="*/ 3734426 w 5436956"/>
              <a:gd name="connsiteY7" fmla="*/ 3938741 h 4632243"/>
              <a:gd name="connsiteX8" fmla="*/ 3737952 w 5436956"/>
              <a:gd name="connsiteY8" fmla="*/ 3949867 h 4632243"/>
              <a:gd name="connsiteX9" fmla="*/ 3724789 w 5436956"/>
              <a:gd name="connsiteY9" fmla="*/ 4051413 h 4632243"/>
              <a:gd name="connsiteX10" fmla="*/ 3701597 w 5436956"/>
              <a:gd name="connsiteY10" fmla="*/ 4082128 h 4632243"/>
              <a:gd name="connsiteX11" fmla="*/ 3256552 w 5436956"/>
              <a:gd name="connsiteY11" fmla="*/ 4152958 h 4632243"/>
              <a:gd name="connsiteX12" fmla="*/ 3722909 w 5436956"/>
              <a:gd name="connsiteY12" fmla="*/ 3941719 h 4632243"/>
              <a:gd name="connsiteX13" fmla="*/ 3734426 w 5436956"/>
              <a:gd name="connsiteY13" fmla="*/ 3938741 h 4632243"/>
              <a:gd name="connsiteX14" fmla="*/ 1377337 w 5436956"/>
              <a:gd name="connsiteY14" fmla="*/ 3725465 h 4632243"/>
              <a:gd name="connsiteX15" fmla="*/ 1376711 w 5436956"/>
              <a:gd name="connsiteY15" fmla="*/ 3750538 h 4632243"/>
              <a:gd name="connsiteX16" fmla="*/ 1387993 w 5436956"/>
              <a:gd name="connsiteY16" fmla="*/ 3927929 h 4632243"/>
              <a:gd name="connsiteX17" fmla="*/ 1398022 w 5436956"/>
              <a:gd name="connsiteY17" fmla="*/ 4028848 h 4632243"/>
              <a:gd name="connsiteX18" fmla="*/ 1429991 w 5436956"/>
              <a:gd name="connsiteY18" fmla="*/ 4075859 h 4632243"/>
              <a:gd name="connsiteX19" fmla="*/ 1435632 w 5436956"/>
              <a:gd name="connsiteY19" fmla="*/ 4084008 h 4632243"/>
              <a:gd name="connsiteX20" fmla="*/ 1454436 w 5436956"/>
              <a:gd name="connsiteY20" fmla="*/ 4106573 h 4632243"/>
              <a:gd name="connsiteX21" fmla="*/ 1789160 w 5436956"/>
              <a:gd name="connsiteY21" fmla="*/ 4324081 h 4632243"/>
              <a:gd name="connsiteX22" fmla="*/ 2029233 w 5436956"/>
              <a:gd name="connsiteY22" fmla="*/ 4398046 h 4632243"/>
              <a:gd name="connsiteX23" fmla="*/ 2365211 w 5436956"/>
              <a:gd name="connsiteY23" fmla="*/ 4460729 h 4632243"/>
              <a:gd name="connsiteX24" fmla="*/ 2471771 w 5436956"/>
              <a:gd name="connsiteY24" fmla="*/ 4474519 h 4632243"/>
              <a:gd name="connsiteX25" fmla="*/ 2934993 w 5436956"/>
              <a:gd name="connsiteY25" fmla="*/ 4483922 h 4632243"/>
              <a:gd name="connsiteX26" fmla="*/ 3630140 w 5436956"/>
              <a:gd name="connsiteY26" fmla="*/ 4342886 h 4632243"/>
              <a:gd name="connsiteX27" fmla="*/ 3826962 w 5436956"/>
              <a:gd name="connsiteY27" fmla="*/ 4245102 h 4632243"/>
              <a:gd name="connsiteX28" fmla="*/ 3869586 w 5436956"/>
              <a:gd name="connsiteY28" fmla="*/ 4181166 h 4632243"/>
              <a:gd name="connsiteX29" fmla="*/ 3907195 w 5436956"/>
              <a:gd name="connsiteY29" fmla="*/ 3961778 h 4632243"/>
              <a:gd name="connsiteX30" fmla="*/ 3935403 w 5436956"/>
              <a:gd name="connsiteY30" fmla="*/ 3786267 h 4632243"/>
              <a:gd name="connsiteX31" fmla="*/ 3944178 w 5436956"/>
              <a:gd name="connsiteY31" fmla="*/ 3729853 h 4632243"/>
              <a:gd name="connsiteX32" fmla="*/ 3928508 w 5436956"/>
              <a:gd name="connsiteY32" fmla="*/ 3736748 h 4632243"/>
              <a:gd name="connsiteX33" fmla="*/ 3731685 w 5436956"/>
              <a:gd name="connsiteY33" fmla="*/ 3833279 h 4632243"/>
              <a:gd name="connsiteX34" fmla="*/ 2856640 w 5436956"/>
              <a:gd name="connsiteY34" fmla="*/ 4006909 h 4632243"/>
              <a:gd name="connsiteX35" fmla="*/ 2287484 w 5436956"/>
              <a:gd name="connsiteY35" fmla="*/ 4000641 h 4632243"/>
              <a:gd name="connsiteX36" fmla="*/ 1974073 w 5436956"/>
              <a:gd name="connsiteY36" fmla="*/ 3952375 h 4632243"/>
              <a:gd name="connsiteX37" fmla="*/ 1505209 w 5436956"/>
              <a:gd name="connsiteY37" fmla="*/ 3791282 h 4632243"/>
              <a:gd name="connsiteX38" fmla="*/ 1377337 w 5436956"/>
              <a:gd name="connsiteY38" fmla="*/ 3725465 h 4632243"/>
              <a:gd name="connsiteX39" fmla="*/ 3832602 w 5436956"/>
              <a:gd name="connsiteY39" fmla="*/ 3490641 h 4632243"/>
              <a:gd name="connsiteX40" fmla="*/ 3834483 w 5436956"/>
              <a:gd name="connsiteY40" fmla="*/ 3502315 h 4632243"/>
              <a:gd name="connsiteX41" fmla="*/ 3761771 w 5436956"/>
              <a:gd name="connsiteY41" fmla="*/ 3574400 h 4632243"/>
              <a:gd name="connsiteX42" fmla="*/ 3719147 w 5436956"/>
              <a:gd name="connsiteY42" fmla="*/ 3601354 h 4632243"/>
              <a:gd name="connsiteX43" fmla="*/ 3274730 w 5436956"/>
              <a:gd name="connsiteY43" fmla="*/ 3637709 h 4632243"/>
              <a:gd name="connsiteX44" fmla="*/ 3819439 w 5436956"/>
              <a:gd name="connsiteY44" fmla="*/ 3491659 h 4632243"/>
              <a:gd name="connsiteX45" fmla="*/ 3832602 w 5436956"/>
              <a:gd name="connsiteY45" fmla="*/ 3490641 h 4632243"/>
              <a:gd name="connsiteX46" fmla="*/ 3845375 w 5436956"/>
              <a:gd name="connsiteY46" fmla="*/ 3254877 h 4632243"/>
              <a:gd name="connsiteX47" fmla="*/ 3848900 w 5436956"/>
              <a:gd name="connsiteY47" fmla="*/ 3266003 h 4632243"/>
              <a:gd name="connsiteX48" fmla="*/ 3835737 w 5436956"/>
              <a:gd name="connsiteY48" fmla="*/ 3367549 h 4632243"/>
              <a:gd name="connsiteX49" fmla="*/ 3812545 w 5436956"/>
              <a:gd name="connsiteY49" fmla="*/ 3398263 h 4632243"/>
              <a:gd name="connsiteX50" fmla="*/ 3367500 w 5436956"/>
              <a:gd name="connsiteY50" fmla="*/ 3469094 h 4632243"/>
              <a:gd name="connsiteX51" fmla="*/ 3833857 w 5436956"/>
              <a:gd name="connsiteY51" fmla="*/ 3257855 h 4632243"/>
              <a:gd name="connsiteX52" fmla="*/ 3845375 w 5436956"/>
              <a:gd name="connsiteY52" fmla="*/ 3254877 h 4632243"/>
              <a:gd name="connsiteX53" fmla="*/ 3874678 w 5436956"/>
              <a:gd name="connsiteY53" fmla="*/ 2989653 h 4632243"/>
              <a:gd name="connsiteX54" fmla="*/ 3878988 w 5436956"/>
              <a:gd name="connsiteY54" fmla="*/ 3000230 h 4632243"/>
              <a:gd name="connsiteX55" fmla="*/ 3862690 w 5436956"/>
              <a:gd name="connsiteY55" fmla="*/ 3102402 h 4632243"/>
              <a:gd name="connsiteX56" fmla="*/ 3833229 w 5436956"/>
              <a:gd name="connsiteY56" fmla="*/ 3133743 h 4632243"/>
              <a:gd name="connsiteX57" fmla="*/ 3254045 w 5436956"/>
              <a:gd name="connsiteY57" fmla="*/ 3219618 h 4632243"/>
              <a:gd name="connsiteX58" fmla="*/ 3859556 w 5436956"/>
              <a:gd name="connsiteY58" fmla="*/ 2992708 h 4632243"/>
              <a:gd name="connsiteX59" fmla="*/ 3874678 w 5436956"/>
              <a:gd name="connsiteY59" fmla="*/ 2989653 h 4632243"/>
              <a:gd name="connsiteX60" fmla="*/ 3912210 w 5436956"/>
              <a:gd name="connsiteY60" fmla="*/ 2744877 h 4632243"/>
              <a:gd name="connsiteX61" fmla="*/ 3915971 w 5436956"/>
              <a:gd name="connsiteY61" fmla="*/ 2757649 h 4632243"/>
              <a:gd name="connsiteX62" fmla="*/ 3894032 w 5436956"/>
              <a:gd name="connsiteY62" fmla="*/ 2874865 h 4632243"/>
              <a:gd name="connsiteX63" fmla="*/ 3862691 w 5436956"/>
              <a:gd name="connsiteY63" fmla="*/ 2909341 h 4632243"/>
              <a:gd name="connsiteX64" fmla="*/ 3254045 w 5436956"/>
              <a:gd name="connsiteY64" fmla="*/ 2986440 h 4632243"/>
              <a:gd name="connsiteX65" fmla="*/ 3897166 w 5436956"/>
              <a:gd name="connsiteY65" fmla="*/ 2747620 h 4632243"/>
              <a:gd name="connsiteX66" fmla="*/ 3912210 w 5436956"/>
              <a:gd name="connsiteY66" fmla="*/ 2744877 h 4632243"/>
              <a:gd name="connsiteX67" fmla="*/ 1019421 w 5436956"/>
              <a:gd name="connsiteY67" fmla="*/ 2698102 h 4632243"/>
              <a:gd name="connsiteX68" fmla="*/ 956738 w 5436956"/>
              <a:gd name="connsiteY68" fmla="*/ 2788364 h 4632243"/>
              <a:gd name="connsiteX69" fmla="*/ 1091506 w 5436956"/>
              <a:gd name="connsiteY69" fmla="*/ 3135625 h 4632243"/>
              <a:gd name="connsiteX70" fmla="*/ 1019421 w 5436956"/>
              <a:gd name="connsiteY70" fmla="*/ 2698102 h 4632243"/>
              <a:gd name="connsiteX71" fmla="*/ 3969407 w 5436956"/>
              <a:gd name="connsiteY71" fmla="*/ 2450741 h 4632243"/>
              <a:gd name="connsiteX72" fmla="*/ 3971758 w 5436956"/>
              <a:gd name="connsiteY72" fmla="*/ 2467430 h 4632243"/>
              <a:gd name="connsiteX73" fmla="*/ 3932895 w 5436956"/>
              <a:gd name="connsiteY73" fmla="*/ 2609718 h 4632243"/>
              <a:gd name="connsiteX74" fmla="*/ 3895285 w 5436956"/>
              <a:gd name="connsiteY74" fmla="*/ 2648581 h 4632243"/>
              <a:gd name="connsiteX75" fmla="*/ 3243389 w 5436956"/>
              <a:gd name="connsiteY75" fmla="*/ 2719412 h 4632243"/>
              <a:gd name="connsiteX76" fmla="*/ 3952953 w 5436956"/>
              <a:gd name="connsiteY76" fmla="*/ 2452386 h 4632243"/>
              <a:gd name="connsiteX77" fmla="*/ 3969407 w 5436956"/>
              <a:gd name="connsiteY77" fmla="*/ 2450741 h 4632243"/>
              <a:gd name="connsiteX78" fmla="*/ 4468830 w 5436956"/>
              <a:gd name="connsiteY78" fmla="*/ 2219836 h 4632243"/>
              <a:gd name="connsiteX79" fmla="*/ 4328421 w 5436956"/>
              <a:gd name="connsiteY79" fmla="*/ 2259952 h 4632243"/>
              <a:gd name="connsiteX80" fmla="*/ 4307109 w 5436956"/>
              <a:gd name="connsiteY80" fmla="*/ 2282518 h 4632243"/>
              <a:gd name="connsiteX81" fmla="*/ 4211205 w 5436956"/>
              <a:gd name="connsiteY81" fmla="*/ 3076703 h 4632243"/>
              <a:gd name="connsiteX82" fmla="*/ 4481366 w 5436956"/>
              <a:gd name="connsiteY82" fmla="*/ 2277503 h 4632243"/>
              <a:gd name="connsiteX83" fmla="*/ 4468830 w 5436956"/>
              <a:gd name="connsiteY83" fmla="*/ 2219836 h 4632243"/>
              <a:gd name="connsiteX84" fmla="*/ 1743324 w 5436956"/>
              <a:gd name="connsiteY84" fmla="*/ 2190061 h 4632243"/>
              <a:gd name="connsiteX85" fmla="*/ 1738387 w 5436956"/>
              <a:gd name="connsiteY85" fmla="*/ 2191001 h 4632243"/>
              <a:gd name="connsiteX86" fmla="*/ 1026943 w 5436956"/>
              <a:gd name="connsiteY86" fmla="*/ 2523845 h 4632243"/>
              <a:gd name="connsiteX87" fmla="*/ 1728985 w 5436956"/>
              <a:gd name="connsiteY87" fmla="*/ 2257445 h 4632243"/>
              <a:gd name="connsiteX88" fmla="*/ 1744029 w 5436956"/>
              <a:gd name="connsiteY88" fmla="*/ 2194762 h 4632243"/>
              <a:gd name="connsiteX89" fmla="*/ 1743324 w 5436956"/>
              <a:gd name="connsiteY89" fmla="*/ 2190061 h 4632243"/>
              <a:gd name="connsiteX90" fmla="*/ 3991816 w 5436956"/>
              <a:gd name="connsiteY90" fmla="*/ 2167260 h 4632243"/>
              <a:gd name="connsiteX91" fmla="*/ 3995577 w 5436956"/>
              <a:gd name="connsiteY91" fmla="*/ 2181598 h 4632243"/>
              <a:gd name="connsiteX92" fmla="*/ 3973638 w 5436956"/>
              <a:gd name="connsiteY92" fmla="*/ 2310724 h 4632243"/>
              <a:gd name="connsiteX93" fmla="*/ 3942297 w 5436956"/>
              <a:gd name="connsiteY93" fmla="*/ 2348960 h 4632243"/>
              <a:gd name="connsiteX94" fmla="*/ 3338666 w 5436956"/>
              <a:gd name="connsiteY94" fmla="*/ 2474952 h 4632243"/>
              <a:gd name="connsiteX95" fmla="*/ 3976773 w 5436956"/>
              <a:gd name="connsiteY95" fmla="*/ 2170316 h 4632243"/>
              <a:gd name="connsiteX96" fmla="*/ 3991816 w 5436956"/>
              <a:gd name="connsiteY96" fmla="*/ 2167260 h 4632243"/>
              <a:gd name="connsiteX97" fmla="*/ 1701581 w 5436956"/>
              <a:gd name="connsiteY97" fmla="*/ 2009047 h 4632243"/>
              <a:gd name="connsiteX98" fmla="*/ 1685107 w 5436956"/>
              <a:gd name="connsiteY98" fmla="*/ 2014864 h 4632243"/>
              <a:gd name="connsiteX99" fmla="*/ 813196 w 5436956"/>
              <a:gd name="connsiteY99" fmla="*/ 2404748 h 4632243"/>
              <a:gd name="connsiteX100" fmla="*/ 1713314 w 5436956"/>
              <a:gd name="connsiteY100" fmla="*/ 2087575 h 4632243"/>
              <a:gd name="connsiteX101" fmla="*/ 1729612 w 5436956"/>
              <a:gd name="connsiteY101" fmla="*/ 2037430 h 4632243"/>
              <a:gd name="connsiteX102" fmla="*/ 1701581 w 5436956"/>
              <a:gd name="connsiteY102" fmla="*/ 2009047 h 4632243"/>
              <a:gd name="connsiteX103" fmla="*/ 2284350 w 5436956"/>
              <a:gd name="connsiteY103" fmla="*/ 1944660 h 4632243"/>
              <a:gd name="connsiteX104" fmla="*/ 1891959 w 5436956"/>
              <a:gd name="connsiteY104" fmla="*/ 2200404 h 4632243"/>
              <a:gd name="connsiteX105" fmla="*/ 2245487 w 5436956"/>
              <a:gd name="connsiteY105" fmla="*/ 2095098 h 4632243"/>
              <a:gd name="connsiteX106" fmla="*/ 2256770 w 5436956"/>
              <a:gd name="connsiteY106" fmla="*/ 2082561 h 4632243"/>
              <a:gd name="connsiteX107" fmla="*/ 2284350 w 5436956"/>
              <a:gd name="connsiteY107" fmla="*/ 1944660 h 4632243"/>
              <a:gd name="connsiteX108" fmla="*/ 4217624 w 5436956"/>
              <a:gd name="connsiteY108" fmla="*/ 1786406 h 4632243"/>
              <a:gd name="connsiteX109" fmla="*/ 4204937 w 5436956"/>
              <a:gd name="connsiteY109" fmla="*/ 1804251 h 4632243"/>
              <a:gd name="connsiteX110" fmla="*/ 3956715 w 5436956"/>
              <a:gd name="connsiteY110" fmla="*/ 2024266 h 4632243"/>
              <a:gd name="connsiteX111" fmla="*/ 3549280 w 5436956"/>
              <a:gd name="connsiteY111" fmla="*/ 2214194 h 4632243"/>
              <a:gd name="connsiteX112" fmla="*/ 2944395 w 5436956"/>
              <a:gd name="connsiteY112" fmla="*/ 2355856 h 4632243"/>
              <a:gd name="connsiteX113" fmla="*/ 2508126 w 5436956"/>
              <a:gd name="connsiteY113" fmla="*/ 2381556 h 4632243"/>
              <a:gd name="connsiteX114" fmla="*/ 2082513 w 5436956"/>
              <a:gd name="connsiteY114" fmla="*/ 2314486 h 4632243"/>
              <a:gd name="connsiteX115" fmla="*/ 1903242 w 5436956"/>
              <a:gd name="connsiteY115" fmla="*/ 2338305 h 4632243"/>
              <a:gd name="connsiteX116" fmla="*/ 1282687 w 5436956"/>
              <a:gd name="connsiteY116" fmla="*/ 2629151 h 4632243"/>
              <a:gd name="connsiteX117" fmla="*/ 1223139 w 5436956"/>
              <a:gd name="connsiteY117" fmla="*/ 2729442 h 4632243"/>
              <a:gd name="connsiteX118" fmla="*/ 1250718 w 5436956"/>
              <a:gd name="connsiteY118" fmla="*/ 3353133 h 4632243"/>
              <a:gd name="connsiteX119" fmla="*/ 1281433 w 5436956"/>
              <a:gd name="connsiteY119" fmla="*/ 3476616 h 4632243"/>
              <a:gd name="connsiteX120" fmla="*/ 1419334 w 5436956"/>
              <a:gd name="connsiteY120" fmla="*/ 3581923 h 4632243"/>
              <a:gd name="connsiteX121" fmla="*/ 1589203 w 5436956"/>
              <a:gd name="connsiteY121" fmla="*/ 3664037 h 4632243"/>
              <a:gd name="connsiteX122" fmla="*/ 1853723 w 5436956"/>
              <a:gd name="connsiteY122" fmla="*/ 3759314 h 4632243"/>
              <a:gd name="connsiteX123" fmla="*/ 2486187 w 5436956"/>
              <a:gd name="connsiteY123" fmla="*/ 3837667 h 4632243"/>
              <a:gd name="connsiteX124" fmla="*/ 3468419 w 5436956"/>
              <a:gd name="connsiteY124" fmla="*/ 3766208 h 4632243"/>
              <a:gd name="connsiteX125" fmla="*/ 4012502 w 5436956"/>
              <a:gd name="connsiteY125" fmla="*/ 3485392 h 4632243"/>
              <a:gd name="connsiteX126" fmla="*/ 4211205 w 5436956"/>
              <a:gd name="connsiteY126" fmla="*/ 1947794 h 4632243"/>
              <a:gd name="connsiteX127" fmla="*/ 4217624 w 5436956"/>
              <a:gd name="connsiteY127" fmla="*/ 1786406 h 4632243"/>
              <a:gd name="connsiteX128" fmla="*/ 1623405 w 5436956"/>
              <a:gd name="connsiteY128" fmla="*/ 1784291 h 4632243"/>
              <a:gd name="connsiteX129" fmla="*/ 1607381 w 5436956"/>
              <a:gd name="connsiteY129" fmla="*/ 1788581 h 4632243"/>
              <a:gd name="connsiteX130" fmla="*/ 611986 w 5436956"/>
              <a:gd name="connsiteY130" fmla="*/ 2178465 h 4632243"/>
              <a:gd name="connsiteX131" fmla="*/ 597569 w 5436956"/>
              <a:gd name="connsiteY131" fmla="*/ 2191628 h 4632243"/>
              <a:gd name="connsiteX132" fmla="*/ 605717 w 5436956"/>
              <a:gd name="connsiteY132" fmla="*/ 2191001 h 4632243"/>
              <a:gd name="connsiteX133" fmla="*/ 1621798 w 5436956"/>
              <a:gd name="connsiteY133" fmla="*/ 1855024 h 4632243"/>
              <a:gd name="connsiteX134" fmla="*/ 1645617 w 5436956"/>
              <a:gd name="connsiteY134" fmla="*/ 1807385 h 4632243"/>
              <a:gd name="connsiteX135" fmla="*/ 1623405 w 5436956"/>
              <a:gd name="connsiteY135" fmla="*/ 1784291 h 4632243"/>
              <a:gd name="connsiteX136" fmla="*/ 4381701 w 5436956"/>
              <a:gd name="connsiteY136" fmla="*/ 1740943 h 4632243"/>
              <a:gd name="connsiteX137" fmla="*/ 4364150 w 5436956"/>
              <a:gd name="connsiteY137" fmla="*/ 1755986 h 4632243"/>
              <a:gd name="connsiteX138" fmla="*/ 4327168 w 5436956"/>
              <a:gd name="connsiteY138" fmla="*/ 2038684 h 4632243"/>
              <a:gd name="connsiteX139" fmla="*/ 4359762 w 5436956"/>
              <a:gd name="connsiteY139" fmla="*/ 2071905 h 4632243"/>
              <a:gd name="connsiteX140" fmla="*/ 4465695 w 5436956"/>
              <a:gd name="connsiteY140" fmla="*/ 2065637 h 4632243"/>
              <a:gd name="connsiteX141" fmla="*/ 4495156 w 5436956"/>
              <a:gd name="connsiteY141" fmla="*/ 2033669 h 4632243"/>
              <a:gd name="connsiteX142" fmla="*/ 4517095 w 5436956"/>
              <a:gd name="connsiteY142" fmla="*/ 1769776 h 4632243"/>
              <a:gd name="connsiteX143" fmla="*/ 4490769 w 5436956"/>
              <a:gd name="connsiteY143" fmla="*/ 1740943 h 4632243"/>
              <a:gd name="connsiteX144" fmla="*/ 4381701 w 5436956"/>
              <a:gd name="connsiteY144" fmla="*/ 1740943 h 4632243"/>
              <a:gd name="connsiteX145" fmla="*/ 1528715 w 5436956"/>
              <a:gd name="connsiteY145" fmla="*/ 1569349 h 4632243"/>
              <a:gd name="connsiteX146" fmla="*/ 1494553 w 5436956"/>
              <a:gd name="connsiteY146" fmla="*/ 1577969 h 4632243"/>
              <a:gd name="connsiteX147" fmla="*/ 549930 w 5436956"/>
              <a:gd name="connsiteY147" fmla="*/ 1981016 h 4632243"/>
              <a:gd name="connsiteX148" fmla="*/ 1518999 w 5436956"/>
              <a:gd name="connsiteY148" fmla="*/ 1651934 h 4632243"/>
              <a:gd name="connsiteX149" fmla="*/ 1549714 w 5436956"/>
              <a:gd name="connsiteY149" fmla="*/ 1597400 h 4632243"/>
              <a:gd name="connsiteX150" fmla="*/ 1528715 w 5436956"/>
              <a:gd name="connsiteY150" fmla="*/ 1569349 h 4632243"/>
              <a:gd name="connsiteX151" fmla="*/ 3285936 w 5436956"/>
              <a:gd name="connsiteY151" fmla="*/ 1396581 h 4632243"/>
              <a:gd name="connsiteX152" fmla="*/ 3274105 w 5436956"/>
              <a:gd name="connsiteY152" fmla="*/ 1403085 h 4632243"/>
              <a:gd name="connsiteX153" fmla="*/ 3180708 w 5436956"/>
              <a:gd name="connsiteY153" fmla="*/ 1486452 h 4632243"/>
              <a:gd name="connsiteX154" fmla="*/ 3186976 w 5436956"/>
              <a:gd name="connsiteY154" fmla="*/ 1512152 h 4632243"/>
              <a:gd name="connsiteX155" fmla="*/ 3667749 w 5436956"/>
              <a:gd name="connsiteY155" fmla="*/ 1646292 h 4632243"/>
              <a:gd name="connsiteX156" fmla="*/ 3703478 w 5436956"/>
              <a:gd name="connsiteY156" fmla="*/ 1639397 h 4632243"/>
              <a:gd name="connsiteX157" fmla="*/ 3736699 w 5436956"/>
              <a:gd name="connsiteY157" fmla="*/ 1546627 h 4632243"/>
              <a:gd name="connsiteX158" fmla="*/ 3725417 w 5436956"/>
              <a:gd name="connsiteY158" fmla="*/ 1513405 h 4632243"/>
              <a:gd name="connsiteX159" fmla="*/ 3304818 w 5436956"/>
              <a:gd name="connsiteY159" fmla="*/ 1399950 h 4632243"/>
              <a:gd name="connsiteX160" fmla="*/ 3285936 w 5436956"/>
              <a:gd name="connsiteY160" fmla="*/ 1396581 h 4632243"/>
              <a:gd name="connsiteX161" fmla="*/ 1412439 w 5436956"/>
              <a:gd name="connsiteY161" fmla="*/ 1365554 h 4632243"/>
              <a:gd name="connsiteX162" fmla="*/ 1367934 w 5436956"/>
              <a:gd name="connsiteY162" fmla="*/ 1376758 h 4632243"/>
              <a:gd name="connsiteX163" fmla="*/ 527992 w 5436956"/>
              <a:gd name="connsiteY163" fmla="*/ 1716496 h 4632243"/>
              <a:gd name="connsiteX164" fmla="*/ 1418080 w 5436956"/>
              <a:gd name="connsiteY164" fmla="*/ 1446962 h 4632243"/>
              <a:gd name="connsiteX165" fmla="*/ 1430617 w 5436956"/>
              <a:gd name="connsiteY165" fmla="*/ 1396189 h 4632243"/>
              <a:gd name="connsiteX166" fmla="*/ 1412439 w 5436956"/>
              <a:gd name="connsiteY166" fmla="*/ 1365554 h 4632243"/>
              <a:gd name="connsiteX167" fmla="*/ 3548653 w 5436956"/>
              <a:gd name="connsiteY167" fmla="*/ 1235723 h 4632243"/>
              <a:gd name="connsiteX168" fmla="*/ 3479075 w 5436956"/>
              <a:gd name="connsiteY168" fmla="*/ 1297779 h 4632243"/>
              <a:gd name="connsiteX169" fmla="*/ 3793113 w 5436956"/>
              <a:gd name="connsiteY169" fmla="*/ 1374878 h 4632243"/>
              <a:gd name="connsiteX170" fmla="*/ 3811292 w 5436956"/>
              <a:gd name="connsiteY170" fmla="*/ 1299032 h 4632243"/>
              <a:gd name="connsiteX171" fmla="*/ 3796875 w 5436956"/>
              <a:gd name="connsiteY171" fmla="*/ 1284615 h 4632243"/>
              <a:gd name="connsiteX172" fmla="*/ 3548653 w 5436956"/>
              <a:gd name="connsiteY172" fmla="*/ 1235723 h 4632243"/>
              <a:gd name="connsiteX173" fmla="*/ 1303803 w 5436956"/>
              <a:gd name="connsiteY173" fmla="*/ 1170563 h 4632243"/>
              <a:gd name="connsiteX174" fmla="*/ 1283940 w 5436956"/>
              <a:gd name="connsiteY174" fmla="*/ 1176802 h 4632243"/>
              <a:gd name="connsiteX175" fmla="*/ 413910 w 5436956"/>
              <a:gd name="connsiteY175" fmla="*/ 1470155 h 4632243"/>
              <a:gd name="connsiteX176" fmla="*/ 1319669 w 5436956"/>
              <a:gd name="connsiteY176" fmla="*/ 1246379 h 4632243"/>
              <a:gd name="connsiteX177" fmla="*/ 1330952 w 5436956"/>
              <a:gd name="connsiteY177" fmla="*/ 1200621 h 4632243"/>
              <a:gd name="connsiteX178" fmla="*/ 1303803 w 5436956"/>
              <a:gd name="connsiteY178" fmla="*/ 1170563 h 4632243"/>
              <a:gd name="connsiteX179" fmla="*/ 4245054 w 5436956"/>
              <a:gd name="connsiteY179" fmla="*/ 1087342 h 4632243"/>
              <a:gd name="connsiteX180" fmla="*/ 4226876 w 5436956"/>
              <a:gd name="connsiteY180" fmla="*/ 1090300 h 4632243"/>
              <a:gd name="connsiteX181" fmla="*/ 4157925 w 5436956"/>
              <a:gd name="connsiteY181" fmla="*/ 1100329 h 4632243"/>
              <a:gd name="connsiteX182" fmla="*/ 4141000 w 5436956"/>
              <a:gd name="connsiteY182" fmla="*/ 1134804 h 4632243"/>
              <a:gd name="connsiteX183" fmla="*/ 3942298 w 5436956"/>
              <a:gd name="connsiteY183" fmla="*/ 1677006 h 4632243"/>
              <a:gd name="connsiteX184" fmla="*/ 3714761 w 5436956"/>
              <a:gd name="connsiteY184" fmla="*/ 1860665 h 4632243"/>
              <a:gd name="connsiteX185" fmla="*/ 3233361 w 5436956"/>
              <a:gd name="connsiteY185" fmla="*/ 2054354 h 4632243"/>
              <a:gd name="connsiteX186" fmla="*/ 2604030 w 5436956"/>
              <a:gd name="connsiteY186" fmla="*/ 2132707 h 4632243"/>
              <a:gd name="connsiteX187" fmla="*/ 2578957 w 5436956"/>
              <a:gd name="connsiteY187" fmla="*/ 2136468 h 4632243"/>
              <a:gd name="connsiteX188" fmla="*/ 2417237 w 5436956"/>
              <a:gd name="connsiteY188" fmla="*/ 2206045 h 4632243"/>
              <a:gd name="connsiteX189" fmla="*/ 2360823 w 5436956"/>
              <a:gd name="connsiteY189" fmla="*/ 2227984 h 4632243"/>
              <a:gd name="connsiteX190" fmla="*/ 2883593 w 5436956"/>
              <a:gd name="connsiteY190" fmla="*/ 2248669 h 4632243"/>
              <a:gd name="connsiteX191" fmla="*/ 3758012 w 5436956"/>
              <a:gd name="connsiteY191" fmla="*/ 1982896 h 4632243"/>
              <a:gd name="connsiteX192" fmla="*/ 4090228 w 5436956"/>
              <a:gd name="connsiteY192" fmla="*/ 1744703 h 4632243"/>
              <a:gd name="connsiteX193" fmla="*/ 4257590 w 5436956"/>
              <a:gd name="connsiteY193" fmla="*/ 1383653 h 4632243"/>
              <a:gd name="connsiteX194" fmla="*/ 4273261 w 5436956"/>
              <a:gd name="connsiteY194" fmla="*/ 1121014 h 4632243"/>
              <a:gd name="connsiteX195" fmla="*/ 4245054 w 5436956"/>
              <a:gd name="connsiteY195" fmla="*/ 1087342 h 4632243"/>
              <a:gd name="connsiteX196" fmla="*/ 1192424 w 5436956"/>
              <a:gd name="connsiteY196" fmla="*/ 964308 h 4632243"/>
              <a:gd name="connsiteX197" fmla="*/ 256577 w 5436956"/>
              <a:gd name="connsiteY197" fmla="*/ 1257035 h 4632243"/>
              <a:gd name="connsiteX198" fmla="*/ 1201200 w 5436956"/>
              <a:gd name="connsiteY198" fmla="*/ 1037646 h 4632243"/>
              <a:gd name="connsiteX199" fmla="*/ 1225019 w 5436956"/>
              <a:gd name="connsiteY199" fmla="*/ 991888 h 4632243"/>
              <a:gd name="connsiteX200" fmla="*/ 1223765 w 5436956"/>
              <a:gd name="connsiteY200" fmla="*/ 990008 h 4632243"/>
              <a:gd name="connsiteX201" fmla="*/ 1192424 w 5436956"/>
              <a:gd name="connsiteY201" fmla="*/ 964308 h 4632243"/>
              <a:gd name="connsiteX202" fmla="*/ 1735126 w 5436956"/>
              <a:gd name="connsiteY202" fmla="*/ 773118 h 4632243"/>
              <a:gd name="connsiteX203" fmla="*/ 1720837 w 5436956"/>
              <a:gd name="connsiteY203" fmla="*/ 775008 h 4632243"/>
              <a:gd name="connsiteX204" fmla="*/ 1359159 w 5436956"/>
              <a:gd name="connsiteY204" fmla="*/ 892851 h 4632243"/>
              <a:gd name="connsiteX205" fmla="*/ 1353518 w 5436956"/>
              <a:gd name="connsiteY205" fmla="*/ 912282 h 4632243"/>
              <a:gd name="connsiteX206" fmla="*/ 1853723 w 5436956"/>
              <a:gd name="connsiteY206" fmla="*/ 2023013 h 4632243"/>
              <a:gd name="connsiteX207" fmla="*/ 1868766 w 5436956"/>
              <a:gd name="connsiteY207" fmla="*/ 2034295 h 4632243"/>
              <a:gd name="connsiteX208" fmla="*/ 2245487 w 5436956"/>
              <a:gd name="connsiteY208" fmla="*/ 1843741 h 4632243"/>
              <a:gd name="connsiteX209" fmla="*/ 2256143 w 5436956"/>
              <a:gd name="connsiteY209" fmla="*/ 1811147 h 4632243"/>
              <a:gd name="connsiteX210" fmla="*/ 1766594 w 5436956"/>
              <a:gd name="connsiteY210" fmla="*/ 806349 h 4632243"/>
              <a:gd name="connsiteX211" fmla="*/ 1735126 w 5436956"/>
              <a:gd name="connsiteY211" fmla="*/ 773118 h 4632243"/>
              <a:gd name="connsiteX212" fmla="*/ 2697192 w 5436956"/>
              <a:gd name="connsiteY212" fmla="*/ 526786 h 4632243"/>
              <a:gd name="connsiteX213" fmla="*/ 2239219 w 5436956"/>
              <a:gd name="connsiteY213" fmla="*/ 552485 h 4632243"/>
              <a:gd name="connsiteX214" fmla="*/ 2612179 w 5436956"/>
              <a:gd name="connsiteY214" fmla="*/ 669701 h 4632243"/>
              <a:gd name="connsiteX215" fmla="*/ 2709337 w 5436956"/>
              <a:gd name="connsiteY215" fmla="*/ 677223 h 4632243"/>
              <a:gd name="connsiteX216" fmla="*/ 3148113 w 5436956"/>
              <a:gd name="connsiteY216" fmla="*/ 610153 h 4632243"/>
              <a:gd name="connsiteX217" fmla="*/ 2697192 w 5436956"/>
              <a:gd name="connsiteY217" fmla="*/ 526786 h 4632243"/>
              <a:gd name="connsiteX218" fmla="*/ 5248598 w 5436956"/>
              <a:gd name="connsiteY218" fmla="*/ 509234 h 4632243"/>
              <a:gd name="connsiteX219" fmla="*/ 5083743 w 5436956"/>
              <a:gd name="connsiteY219" fmla="*/ 573170 h 4632243"/>
              <a:gd name="connsiteX220" fmla="*/ 4429339 w 5436956"/>
              <a:gd name="connsiteY220" fmla="*/ 759337 h 4632243"/>
              <a:gd name="connsiteX221" fmla="*/ 3610708 w 5436956"/>
              <a:gd name="connsiteY221" fmla="*/ 973711 h 4632243"/>
              <a:gd name="connsiteX222" fmla="*/ 3192617 w 5436956"/>
              <a:gd name="connsiteY222" fmla="*/ 1119134 h 4632243"/>
              <a:gd name="connsiteX223" fmla="*/ 2908666 w 5436956"/>
              <a:gd name="connsiteY223" fmla="*/ 1307808 h 4632243"/>
              <a:gd name="connsiteX224" fmla="*/ 2765124 w 5436956"/>
              <a:gd name="connsiteY224" fmla="*/ 1467648 h 4632243"/>
              <a:gd name="connsiteX225" fmla="*/ 2584598 w 5436956"/>
              <a:gd name="connsiteY225" fmla="*/ 1663216 h 4632243"/>
              <a:gd name="connsiteX226" fmla="*/ 2419744 w 5436956"/>
              <a:gd name="connsiteY226" fmla="*/ 1846249 h 4632243"/>
              <a:gd name="connsiteX227" fmla="*/ 2402820 w 5436956"/>
              <a:gd name="connsiteY227" fmla="*/ 1871949 h 4632243"/>
              <a:gd name="connsiteX228" fmla="*/ 2402820 w 5436956"/>
              <a:gd name="connsiteY228" fmla="*/ 1973494 h 4632243"/>
              <a:gd name="connsiteX229" fmla="*/ 2898637 w 5436956"/>
              <a:gd name="connsiteY229" fmla="*/ 1428158 h 4632243"/>
              <a:gd name="connsiteX230" fmla="*/ 3170679 w 5436956"/>
              <a:gd name="connsiteY230" fmla="*/ 1205635 h 4632243"/>
              <a:gd name="connsiteX231" fmla="*/ 3539250 w 5436956"/>
              <a:gd name="connsiteY231" fmla="*/ 1066481 h 4632243"/>
              <a:gd name="connsiteX232" fmla="*/ 3844513 w 5436956"/>
              <a:gd name="connsiteY232" fmla="*/ 976845 h 4632243"/>
              <a:gd name="connsiteX233" fmla="*/ 4452532 w 5436956"/>
              <a:gd name="connsiteY233" fmla="*/ 829542 h 4632243"/>
              <a:gd name="connsiteX234" fmla="*/ 4977810 w 5436956"/>
              <a:gd name="connsiteY234" fmla="*/ 696028 h 4632243"/>
              <a:gd name="connsiteX235" fmla="*/ 5206600 w 5436956"/>
              <a:gd name="connsiteY235" fmla="*/ 592602 h 4632243"/>
              <a:gd name="connsiteX236" fmla="*/ 5248598 w 5436956"/>
              <a:gd name="connsiteY236" fmla="*/ 509234 h 4632243"/>
              <a:gd name="connsiteX237" fmla="*/ 2537685 w 5436956"/>
              <a:gd name="connsiteY237" fmla="*/ 263402 h 4632243"/>
              <a:gd name="connsiteX238" fmla="*/ 2120749 w 5436956"/>
              <a:gd name="connsiteY238" fmla="*/ 312412 h 4632243"/>
              <a:gd name="connsiteX239" fmla="*/ 1660661 w 5436956"/>
              <a:gd name="connsiteY239" fmla="*/ 455954 h 4632243"/>
              <a:gd name="connsiteX240" fmla="*/ 1367934 w 5436956"/>
              <a:gd name="connsiteY240" fmla="*/ 629585 h 4632243"/>
              <a:gd name="connsiteX241" fmla="*/ 1362920 w 5436956"/>
              <a:gd name="connsiteY241" fmla="*/ 642748 h 4632243"/>
              <a:gd name="connsiteX242" fmla="*/ 1375457 w 5436956"/>
              <a:gd name="connsiteY242" fmla="*/ 642748 h 4632243"/>
              <a:gd name="connsiteX243" fmla="*/ 1630574 w 5436956"/>
              <a:gd name="connsiteY243" fmla="*/ 546844 h 4632243"/>
              <a:gd name="connsiteX244" fmla="*/ 2110093 w 5436956"/>
              <a:gd name="connsiteY244" fmla="*/ 444045 h 4632243"/>
              <a:gd name="connsiteX245" fmla="*/ 2569555 w 5436956"/>
              <a:gd name="connsiteY245" fmla="*/ 409569 h 4632243"/>
              <a:gd name="connsiteX246" fmla="*/ 3329892 w 5436956"/>
              <a:gd name="connsiteY246" fmla="*/ 507354 h 4632243"/>
              <a:gd name="connsiteX247" fmla="*/ 3434571 w 5436956"/>
              <a:gd name="connsiteY247" fmla="*/ 520517 h 4632243"/>
              <a:gd name="connsiteX248" fmla="*/ 3492866 w 5436956"/>
              <a:gd name="connsiteY248" fmla="*/ 482908 h 4632243"/>
              <a:gd name="connsiteX249" fmla="*/ 3291655 w 5436956"/>
              <a:gd name="connsiteY249" fmla="*/ 385124 h 4632243"/>
              <a:gd name="connsiteX250" fmla="*/ 2666086 w 5436956"/>
              <a:gd name="connsiteY250" fmla="*/ 268534 h 4632243"/>
              <a:gd name="connsiteX251" fmla="*/ 2537685 w 5436956"/>
              <a:gd name="connsiteY251" fmla="*/ 263402 h 4632243"/>
              <a:gd name="connsiteX252" fmla="*/ 5097532 w 5436956"/>
              <a:gd name="connsiteY252" fmla="*/ 191435 h 4632243"/>
              <a:gd name="connsiteX253" fmla="*/ 5190928 w 5436956"/>
              <a:gd name="connsiteY253" fmla="*/ 256624 h 4632243"/>
              <a:gd name="connsiteX254" fmla="*/ 5173377 w 5436956"/>
              <a:gd name="connsiteY254" fmla="*/ 365065 h 4632243"/>
              <a:gd name="connsiteX255" fmla="*/ 4990972 w 5436956"/>
              <a:gd name="connsiteY255" fmla="*/ 435897 h 4632243"/>
              <a:gd name="connsiteX256" fmla="*/ 4693231 w 5436956"/>
              <a:gd name="connsiteY256" fmla="*/ 439031 h 4632243"/>
              <a:gd name="connsiteX257" fmla="*/ 4682575 w 5436956"/>
              <a:gd name="connsiteY257" fmla="*/ 350021 h 4632243"/>
              <a:gd name="connsiteX258" fmla="*/ 4870622 w 5436956"/>
              <a:gd name="connsiteY258" fmla="*/ 234686 h 4632243"/>
              <a:gd name="connsiteX259" fmla="*/ 5097532 w 5436956"/>
              <a:gd name="connsiteY259" fmla="*/ 191435 h 4632243"/>
              <a:gd name="connsiteX260" fmla="*/ 5117592 w 5436956"/>
              <a:gd name="connsiteY260" fmla="*/ 109321 h 4632243"/>
              <a:gd name="connsiteX261" fmla="*/ 4815463 w 5436956"/>
              <a:gd name="connsiteY261" fmla="*/ 161348 h 4632243"/>
              <a:gd name="connsiteX262" fmla="*/ 3168798 w 5436956"/>
              <a:gd name="connsiteY262" fmla="*/ 735518 h 4632243"/>
              <a:gd name="connsiteX263" fmla="*/ 2846611 w 5436956"/>
              <a:gd name="connsiteY263" fmla="*/ 798200 h 4632243"/>
              <a:gd name="connsiteX264" fmla="*/ 2452339 w 5436956"/>
              <a:gd name="connsiteY264" fmla="*/ 787544 h 4632243"/>
              <a:gd name="connsiteX265" fmla="*/ 2096930 w 5436956"/>
              <a:gd name="connsiteY265" fmla="*/ 687879 h 4632243"/>
              <a:gd name="connsiteX266" fmla="*/ 2054933 w 5436956"/>
              <a:gd name="connsiteY266" fmla="*/ 682865 h 4632243"/>
              <a:gd name="connsiteX267" fmla="*/ 1896347 w 5436956"/>
              <a:gd name="connsiteY267" fmla="*/ 731757 h 4632243"/>
              <a:gd name="connsiteX268" fmla="*/ 1886945 w 5436956"/>
              <a:gd name="connsiteY268" fmla="*/ 803215 h 4632243"/>
              <a:gd name="connsiteX269" fmla="*/ 2374613 w 5436956"/>
              <a:gd name="connsiteY269" fmla="*/ 1734674 h 4632243"/>
              <a:gd name="connsiteX270" fmla="*/ 2403446 w 5436956"/>
              <a:gd name="connsiteY270" fmla="*/ 1734674 h 4632243"/>
              <a:gd name="connsiteX271" fmla="*/ 2948156 w 5436956"/>
              <a:gd name="connsiteY271" fmla="*/ 1155489 h 4632243"/>
              <a:gd name="connsiteX272" fmla="*/ 3257807 w 5436956"/>
              <a:gd name="connsiteY272" fmla="*/ 1005052 h 4632243"/>
              <a:gd name="connsiteX273" fmla="*/ 4451278 w 5436956"/>
              <a:gd name="connsiteY273" fmla="*/ 672835 h 4632243"/>
              <a:gd name="connsiteX274" fmla="*/ 5238569 w 5436956"/>
              <a:gd name="connsiteY274" fmla="*/ 426494 h 4632243"/>
              <a:gd name="connsiteX275" fmla="*/ 5294355 w 5436956"/>
              <a:gd name="connsiteY275" fmla="*/ 254118 h 4632243"/>
              <a:gd name="connsiteX276" fmla="*/ 5117592 w 5436956"/>
              <a:gd name="connsiteY276" fmla="*/ 109321 h 4632243"/>
              <a:gd name="connsiteX277" fmla="*/ 5073166 w 5436956"/>
              <a:gd name="connsiteY277" fmla="*/ 1351 h 4632243"/>
              <a:gd name="connsiteX278" fmla="*/ 5252359 w 5436956"/>
              <a:gd name="connsiteY278" fmla="*/ 27207 h 4632243"/>
              <a:gd name="connsiteX279" fmla="*/ 5436645 w 5436956"/>
              <a:gd name="connsiteY279" fmla="*/ 422106 h 4632243"/>
              <a:gd name="connsiteX280" fmla="*/ 5345755 w 5436956"/>
              <a:gd name="connsiteY280" fmla="*/ 655911 h 4632243"/>
              <a:gd name="connsiteX281" fmla="*/ 5182781 w 5436956"/>
              <a:gd name="connsiteY281" fmla="*/ 766859 h 4632243"/>
              <a:gd name="connsiteX282" fmla="*/ 4464442 w 5436956"/>
              <a:gd name="connsiteY282" fmla="*/ 961801 h 4632243"/>
              <a:gd name="connsiteX283" fmla="*/ 4403013 w 5436956"/>
              <a:gd name="connsiteY283" fmla="*/ 1043288 h 4632243"/>
              <a:gd name="connsiteX284" fmla="*/ 4403013 w 5436956"/>
              <a:gd name="connsiteY284" fmla="*/ 1517167 h 4632243"/>
              <a:gd name="connsiteX285" fmla="*/ 4439369 w 5436956"/>
              <a:gd name="connsiteY285" fmla="*/ 1555403 h 4632243"/>
              <a:gd name="connsiteX286" fmla="*/ 4549063 w 5436956"/>
              <a:gd name="connsiteY286" fmla="*/ 1566685 h 4632243"/>
              <a:gd name="connsiteX287" fmla="*/ 4622401 w 5436956"/>
              <a:gd name="connsiteY287" fmla="*/ 1614951 h 4632243"/>
              <a:gd name="connsiteX288" fmla="*/ 4635564 w 5436956"/>
              <a:gd name="connsiteY288" fmla="*/ 1865681 h 4632243"/>
              <a:gd name="connsiteX289" fmla="*/ 4661891 w 5436956"/>
              <a:gd name="connsiteY289" fmla="*/ 1918333 h 4632243"/>
              <a:gd name="connsiteX290" fmla="*/ 4679442 w 5436956"/>
              <a:gd name="connsiteY290" fmla="*/ 2076293 h 4632243"/>
              <a:gd name="connsiteX291" fmla="*/ 4441876 w 5436956"/>
              <a:gd name="connsiteY291" fmla="*/ 2973277 h 4632243"/>
              <a:gd name="connsiteX292" fmla="*/ 4270753 w 5436956"/>
              <a:gd name="connsiteY292" fmla="*/ 3339342 h 4632243"/>
              <a:gd name="connsiteX293" fmla="*/ 4138494 w 5436956"/>
              <a:gd name="connsiteY293" fmla="*/ 3538045 h 4632243"/>
              <a:gd name="connsiteX294" fmla="*/ 4087094 w 5436956"/>
              <a:gd name="connsiteY294" fmla="*/ 3625173 h 4632243"/>
              <a:gd name="connsiteX295" fmla="*/ 3945432 w 5436956"/>
              <a:gd name="connsiteY295" fmla="*/ 4279578 h 4632243"/>
              <a:gd name="connsiteX296" fmla="*/ 3878362 w 5436956"/>
              <a:gd name="connsiteY296" fmla="*/ 4361691 h 4632243"/>
              <a:gd name="connsiteX297" fmla="*/ 2965080 w 5436956"/>
              <a:gd name="connsiteY297" fmla="*/ 4629344 h 4632243"/>
              <a:gd name="connsiteX298" fmla="*/ 2335123 w 5436956"/>
              <a:gd name="connsiteY298" fmla="*/ 4599257 h 4632243"/>
              <a:gd name="connsiteX299" fmla="*/ 1642483 w 5436956"/>
              <a:gd name="connsiteY299" fmla="*/ 4402434 h 4632243"/>
              <a:gd name="connsiteX300" fmla="*/ 1277672 w 5436956"/>
              <a:gd name="connsiteY300" fmla="*/ 4134781 h 4632243"/>
              <a:gd name="connsiteX301" fmla="*/ 1252600 w 5436956"/>
              <a:gd name="connsiteY301" fmla="*/ 4091530 h 4632243"/>
              <a:gd name="connsiteX302" fmla="*/ 1184275 w 5436956"/>
              <a:gd name="connsiteY302" fmla="*/ 3623293 h 4632243"/>
              <a:gd name="connsiteX303" fmla="*/ 1174246 w 5436956"/>
              <a:gd name="connsiteY303" fmla="*/ 3600101 h 4632243"/>
              <a:gd name="connsiteX304" fmla="*/ 862715 w 5436956"/>
              <a:gd name="connsiteY304" fmla="*/ 3021543 h 4632243"/>
              <a:gd name="connsiteX305" fmla="*/ 759916 w 5436956"/>
              <a:gd name="connsiteY305" fmla="*/ 2667387 h 4632243"/>
              <a:gd name="connsiteX306" fmla="*/ 643327 w 5436956"/>
              <a:gd name="connsiteY306" fmla="*/ 2698102 h 4632243"/>
              <a:gd name="connsiteX307" fmla="*/ 483487 w 5436956"/>
              <a:gd name="connsiteY307" fmla="*/ 2334544 h 4632243"/>
              <a:gd name="connsiteX308" fmla="*/ 2087 w 5436956"/>
              <a:gd name="connsiteY308" fmla="*/ 1171786 h 4632243"/>
              <a:gd name="connsiteX309" fmla="*/ 13996 w 5436956"/>
              <a:gd name="connsiteY309" fmla="*/ 1145460 h 4632243"/>
              <a:gd name="connsiteX310" fmla="*/ 945456 w 5436956"/>
              <a:gd name="connsiteY310" fmla="*/ 826407 h 4632243"/>
              <a:gd name="connsiteX311" fmla="*/ 1002497 w 5436956"/>
              <a:gd name="connsiteY311" fmla="*/ 790051 h 4632243"/>
              <a:gd name="connsiteX312" fmla="*/ 1344742 w 5436956"/>
              <a:gd name="connsiteY312" fmla="*/ 496071 h 4632243"/>
              <a:gd name="connsiteX313" fmla="*/ 1747790 w 5436956"/>
              <a:gd name="connsiteY313" fmla="*/ 310532 h 4632243"/>
              <a:gd name="connsiteX314" fmla="*/ 2693666 w 5436956"/>
              <a:gd name="connsiteY314" fmla="*/ 162601 h 4632243"/>
              <a:gd name="connsiteX315" fmla="*/ 3670257 w 5436956"/>
              <a:gd name="connsiteY315" fmla="*/ 429001 h 4632243"/>
              <a:gd name="connsiteX316" fmla="*/ 3741088 w 5436956"/>
              <a:gd name="connsiteY316" fmla="*/ 447179 h 4632243"/>
              <a:gd name="connsiteX317" fmla="*/ 4821104 w 5436956"/>
              <a:gd name="connsiteY317" fmla="*/ 53534 h 4632243"/>
              <a:gd name="connsiteX318" fmla="*/ 5073166 w 5436956"/>
              <a:gd name="connsiteY318" fmla="*/ 1351 h 463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</a:cxnLst>
            <a:rect l="l" t="t" r="r" b="b"/>
            <a:pathLst>
              <a:path w="5436956" h="4632243">
                <a:moveTo>
                  <a:pt x="3759264" y="4181400"/>
                </a:moveTo>
                <a:cubicBezTo>
                  <a:pt x="3761772" y="4182889"/>
                  <a:pt x="3762399" y="4186493"/>
                  <a:pt x="3761145" y="4193075"/>
                </a:cubicBezTo>
                <a:cubicBezTo>
                  <a:pt x="3734191" y="4218148"/>
                  <a:pt x="3732938" y="4225043"/>
                  <a:pt x="3688434" y="4265160"/>
                </a:cubicBezTo>
                <a:cubicBezTo>
                  <a:pt x="3675897" y="4278323"/>
                  <a:pt x="3661480" y="4289606"/>
                  <a:pt x="3645809" y="4292113"/>
                </a:cubicBezTo>
                <a:cubicBezTo>
                  <a:pt x="3555547" y="4306530"/>
                  <a:pt x="3294161" y="4337871"/>
                  <a:pt x="3201392" y="4328468"/>
                </a:cubicBezTo>
                <a:cubicBezTo>
                  <a:pt x="3346188" y="4279577"/>
                  <a:pt x="3636407" y="4218148"/>
                  <a:pt x="3746101" y="4182419"/>
                </a:cubicBezTo>
                <a:cubicBezTo>
                  <a:pt x="3752369" y="4180538"/>
                  <a:pt x="3756757" y="4179911"/>
                  <a:pt x="3759264" y="4181400"/>
                </a:cubicBezTo>
                <a:close/>
                <a:moveTo>
                  <a:pt x="3734426" y="3938741"/>
                </a:moveTo>
                <a:cubicBezTo>
                  <a:pt x="3736855" y="3939838"/>
                  <a:pt x="3737952" y="3943286"/>
                  <a:pt x="3737952" y="3949867"/>
                </a:cubicBezTo>
                <a:cubicBezTo>
                  <a:pt x="3736072" y="3974940"/>
                  <a:pt x="3732311" y="4018191"/>
                  <a:pt x="3724789" y="4051413"/>
                </a:cubicBezTo>
                <a:cubicBezTo>
                  <a:pt x="3717894" y="4072098"/>
                  <a:pt x="3715387" y="4077113"/>
                  <a:pt x="3701597" y="4082128"/>
                </a:cubicBezTo>
                <a:cubicBezTo>
                  <a:pt x="3623243" y="4108454"/>
                  <a:pt x="3340547" y="4149824"/>
                  <a:pt x="3256552" y="4152958"/>
                </a:cubicBezTo>
                <a:cubicBezTo>
                  <a:pt x="3352456" y="4084008"/>
                  <a:pt x="3629512" y="3989984"/>
                  <a:pt x="3722909" y="3941719"/>
                </a:cubicBezTo>
                <a:cubicBezTo>
                  <a:pt x="3728237" y="3938898"/>
                  <a:pt x="3731998" y="3937644"/>
                  <a:pt x="3734426" y="3938741"/>
                </a:cubicBezTo>
                <a:close/>
                <a:moveTo>
                  <a:pt x="1377337" y="3725465"/>
                </a:moveTo>
                <a:cubicBezTo>
                  <a:pt x="1376084" y="3734868"/>
                  <a:pt x="1376711" y="3743016"/>
                  <a:pt x="1376711" y="3750538"/>
                </a:cubicBezTo>
                <a:cubicBezTo>
                  <a:pt x="1375457" y="3810086"/>
                  <a:pt x="1390500" y="3868381"/>
                  <a:pt x="1387993" y="3927929"/>
                </a:cubicBezTo>
                <a:cubicBezTo>
                  <a:pt x="1386740" y="3962404"/>
                  <a:pt x="1391754" y="3995626"/>
                  <a:pt x="1398022" y="4028848"/>
                </a:cubicBezTo>
                <a:cubicBezTo>
                  <a:pt x="1403037" y="4047652"/>
                  <a:pt x="1411185" y="4065830"/>
                  <a:pt x="1429991" y="4075859"/>
                </a:cubicBezTo>
                <a:cubicBezTo>
                  <a:pt x="1429991" y="4079620"/>
                  <a:pt x="1430617" y="4083381"/>
                  <a:pt x="1435632" y="4084008"/>
                </a:cubicBezTo>
                <a:cubicBezTo>
                  <a:pt x="1441900" y="4091530"/>
                  <a:pt x="1448168" y="4099052"/>
                  <a:pt x="1454436" y="4106573"/>
                </a:cubicBezTo>
                <a:cubicBezTo>
                  <a:pt x="1544699" y="4211880"/>
                  <a:pt x="1665049" y="4272055"/>
                  <a:pt x="1789160" y="4324081"/>
                </a:cubicBezTo>
                <a:cubicBezTo>
                  <a:pt x="1866259" y="4356677"/>
                  <a:pt x="1947747" y="4379869"/>
                  <a:pt x="2029233" y="4398046"/>
                </a:cubicBezTo>
                <a:cubicBezTo>
                  <a:pt x="2140181" y="4423120"/>
                  <a:pt x="2251756" y="4448192"/>
                  <a:pt x="2365211" y="4460729"/>
                </a:cubicBezTo>
                <a:cubicBezTo>
                  <a:pt x="2400939" y="4464490"/>
                  <a:pt x="2436042" y="4472012"/>
                  <a:pt x="2471771" y="4474519"/>
                </a:cubicBezTo>
                <a:cubicBezTo>
                  <a:pt x="2625969" y="4486429"/>
                  <a:pt x="2780167" y="4492070"/>
                  <a:pt x="2934993" y="4483922"/>
                </a:cubicBezTo>
                <a:cubicBezTo>
                  <a:pt x="3173813" y="4471385"/>
                  <a:pt x="3406364" y="4428134"/>
                  <a:pt x="3630140" y="4342886"/>
                </a:cubicBezTo>
                <a:cubicBezTo>
                  <a:pt x="3699090" y="4317186"/>
                  <a:pt x="3768041" y="4291486"/>
                  <a:pt x="3826962" y="4245102"/>
                </a:cubicBezTo>
                <a:cubicBezTo>
                  <a:pt x="3848275" y="4228178"/>
                  <a:pt x="3864572" y="4209373"/>
                  <a:pt x="3869586" y="4181166"/>
                </a:cubicBezTo>
                <a:cubicBezTo>
                  <a:pt x="3881496" y="4107827"/>
                  <a:pt x="3895287" y="4035116"/>
                  <a:pt x="3907195" y="3961778"/>
                </a:cubicBezTo>
                <a:cubicBezTo>
                  <a:pt x="3917225" y="3903483"/>
                  <a:pt x="3926000" y="3844562"/>
                  <a:pt x="3935403" y="3786267"/>
                </a:cubicBezTo>
                <a:cubicBezTo>
                  <a:pt x="3941044" y="3768089"/>
                  <a:pt x="3942298" y="3749284"/>
                  <a:pt x="3944178" y="3729853"/>
                </a:cubicBezTo>
                <a:cubicBezTo>
                  <a:pt x="3936656" y="3729226"/>
                  <a:pt x="3932895" y="3733614"/>
                  <a:pt x="3928508" y="3736748"/>
                </a:cubicBezTo>
                <a:cubicBezTo>
                  <a:pt x="3867079" y="3778118"/>
                  <a:pt x="3800636" y="3808206"/>
                  <a:pt x="3731685" y="3833279"/>
                </a:cubicBezTo>
                <a:cubicBezTo>
                  <a:pt x="3448988" y="3936704"/>
                  <a:pt x="3154381" y="3983089"/>
                  <a:pt x="2856640" y="4006909"/>
                </a:cubicBezTo>
                <a:cubicBezTo>
                  <a:pt x="2667339" y="4021953"/>
                  <a:pt x="2476785" y="4020699"/>
                  <a:pt x="2287484" y="4000641"/>
                </a:cubicBezTo>
                <a:cubicBezTo>
                  <a:pt x="2182178" y="3989358"/>
                  <a:pt x="2077499" y="3974941"/>
                  <a:pt x="1974073" y="3952375"/>
                </a:cubicBezTo>
                <a:cubicBezTo>
                  <a:pt x="1811725" y="3916646"/>
                  <a:pt x="1655020" y="3864620"/>
                  <a:pt x="1505209" y="3791282"/>
                </a:cubicBezTo>
                <a:cubicBezTo>
                  <a:pt x="1462585" y="3770597"/>
                  <a:pt x="1420588" y="3747404"/>
                  <a:pt x="1377337" y="3725465"/>
                </a:cubicBezTo>
                <a:close/>
                <a:moveTo>
                  <a:pt x="3832602" y="3490641"/>
                </a:moveTo>
                <a:cubicBezTo>
                  <a:pt x="3835109" y="3492130"/>
                  <a:pt x="3835736" y="3495734"/>
                  <a:pt x="3834483" y="3502315"/>
                </a:cubicBezTo>
                <a:cubicBezTo>
                  <a:pt x="3807529" y="3527389"/>
                  <a:pt x="3806276" y="3534283"/>
                  <a:pt x="3761771" y="3574400"/>
                </a:cubicBezTo>
                <a:cubicBezTo>
                  <a:pt x="3749235" y="3587563"/>
                  <a:pt x="3734818" y="3598846"/>
                  <a:pt x="3719147" y="3601354"/>
                </a:cubicBezTo>
                <a:cubicBezTo>
                  <a:pt x="3628885" y="3616397"/>
                  <a:pt x="3367499" y="3647739"/>
                  <a:pt x="3274730" y="3637709"/>
                </a:cubicBezTo>
                <a:cubicBezTo>
                  <a:pt x="3419526" y="3588817"/>
                  <a:pt x="3709745" y="3527389"/>
                  <a:pt x="3819439" y="3491659"/>
                </a:cubicBezTo>
                <a:cubicBezTo>
                  <a:pt x="3825707" y="3489779"/>
                  <a:pt x="3830095" y="3489152"/>
                  <a:pt x="3832602" y="3490641"/>
                </a:cubicBezTo>
                <a:close/>
                <a:moveTo>
                  <a:pt x="3845375" y="3254877"/>
                </a:moveTo>
                <a:cubicBezTo>
                  <a:pt x="3847803" y="3255974"/>
                  <a:pt x="3848900" y="3259422"/>
                  <a:pt x="3848900" y="3266003"/>
                </a:cubicBezTo>
                <a:cubicBezTo>
                  <a:pt x="3847020" y="3291077"/>
                  <a:pt x="3843259" y="3334328"/>
                  <a:pt x="3835737" y="3367549"/>
                </a:cubicBezTo>
                <a:cubicBezTo>
                  <a:pt x="3828842" y="3388234"/>
                  <a:pt x="3826335" y="3393248"/>
                  <a:pt x="3812545" y="3398263"/>
                </a:cubicBezTo>
                <a:cubicBezTo>
                  <a:pt x="3733565" y="3423963"/>
                  <a:pt x="3450867" y="3465960"/>
                  <a:pt x="3367500" y="3469094"/>
                </a:cubicBezTo>
                <a:cubicBezTo>
                  <a:pt x="3463404" y="3400144"/>
                  <a:pt x="3740460" y="3306120"/>
                  <a:pt x="3833857" y="3257855"/>
                </a:cubicBezTo>
                <a:cubicBezTo>
                  <a:pt x="3839185" y="3255034"/>
                  <a:pt x="3842946" y="3253780"/>
                  <a:pt x="3845375" y="3254877"/>
                </a:cubicBezTo>
                <a:close/>
                <a:moveTo>
                  <a:pt x="3874678" y="2989653"/>
                </a:moveTo>
                <a:cubicBezTo>
                  <a:pt x="3877891" y="2990671"/>
                  <a:pt x="3879301" y="2993962"/>
                  <a:pt x="3878988" y="3000230"/>
                </a:cubicBezTo>
                <a:cubicBezTo>
                  <a:pt x="3876480" y="3025303"/>
                  <a:pt x="3872093" y="3068554"/>
                  <a:pt x="3862690" y="3102402"/>
                </a:cubicBezTo>
                <a:cubicBezTo>
                  <a:pt x="3853915" y="3123088"/>
                  <a:pt x="3850780" y="3128729"/>
                  <a:pt x="3833229" y="3133743"/>
                </a:cubicBezTo>
                <a:cubicBezTo>
                  <a:pt x="3730430" y="3162577"/>
                  <a:pt x="3362486" y="3213350"/>
                  <a:pt x="3254045" y="3219618"/>
                </a:cubicBezTo>
                <a:cubicBezTo>
                  <a:pt x="3378157" y="3147533"/>
                  <a:pt x="3738580" y="3044108"/>
                  <a:pt x="3859556" y="2992708"/>
                </a:cubicBezTo>
                <a:cubicBezTo>
                  <a:pt x="3866451" y="2989888"/>
                  <a:pt x="3871466" y="2988634"/>
                  <a:pt x="3874678" y="2989653"/>
                </a:cubicBezTo>
                <a:close/>
                <a:moveTo>
                  <a:pt x="3912210" y="2744877"/>
                </a:moveTo>
                <a:cubicBezTo>
                  <a:pt x="3915344" y="2746209"/>
                  <a:pt x="3916598" y="2750127"/>
                  <a:pt x="3915971" y="2757649"/>
                </a:cubicBezTo>
                <a:cubicBezTo>
                  <a:pt x="3912210" y="2786483"/>
                  <a:pt x="3905315" y="2836629"/>
                  <a:pt x="3894032" y="2874865"/>
                </a:cubicBezTo>
                <a:cubicBezTo>
                  <a:pt x="3884003" y="2898685"/>
                  <a:pt x="3880869" y="2904953"/>
                  <a:pt x="3862691" y="2909341"/>
                </a:cubicBezTo>
                <a:cubicBezTo>
                  <a:pt x="3759265" y="2936294"/>
                  <a:pt x="3362486" y="2986440"/>
                  <a:pt x="3254045" y="2986440"/>
                </a:cubicBezTo>
                <a:cubicBezTo>
                  <a:pt x="3381291" y="2910594"/>
                  <a:pt x="3773682" y="2799646"/>
                  <a:pt x="3897166" y="2747620"/>
                </a:cubicBezTo>
                <a:cubicBezTo>
                  <a:pt x="3904062" y="2744799"/>
                  <a:pt x="3909076" y="2743545"/>
                  <a:pt x="3912210" y="2744877"/>
                </a:cubicBezTo>
                <a:close/>
                <a:moveTo>
                  <a:pt x="1019421" y="2698102"/>
                </a:moveTo>
                <a:cubicBezTo>
                  <a:pt x="999989" y="2731324"/>
                  <a:pt x="959246" y="2751382"/>
                  <a:pt x="956738" y="2788364"/>
                </a:cubicBezTo>
                <a:cubicBezTo>
                  <a:pt x="951097" y="2898685"/>
                  <a:pt x="1026316" y="3098642"/>
                  <a:pt x="1091506" y="3135625"/>
                </a:cubicBezTo>
                <a:cubicBezTo>
                  <a:pt x="1040733" y="2851047"/>
                  <a:pt x="1018794" y="2707504"/>
                  <a:pt x="1019421" y="2698102"/>
                </a:cubicBezTo>
                <a:close/>
                <a:moveTo>
                  <a:pt x="3969407" y="2450741"/>
                </a:moveTo>
                <a:cubicBezTo>
                  <a:pt x="3972541" y="2452856"/>
                  <a:pt x="3973325" y="2458028"/>
                  <a:pt x="3971758" y="2467430"/>
                </a:cubicBezTo>
                <a:cubicBezTo>
                  <a:pt x="3963609" y="2502532"/>
                  <a:pt x="3950446" y="2563334"/>
                  <a:pt x="3932895" y="2609718"/>
                </a:cubicBezTo>
                <a:cubicBezTo>
                  <a:pt x="3919105" y="2637299"/>
                  <a:pt x="3915344" y="2644820"/>
                  <a:pt x="3895285" y="2648581"/>
                </a:cubicBezTo>
                <a:cubicBezTo>
                  <a:pt x="3782457" y="2669266"/>
                  <a:pt x="3358098" y="2731949"/>
                  <a:pt x="3243389" y="2719412"/>
                </a:cubicBezTo>
                <a:cubicBezTo>
                  <a:pt x="3388185" y="2640433"/>
                  <a:pt x="3815679" y="2502532"/>
                  <a:pt x="3952953" y="2452386"/>
                </a:cubicBezTo>
                <a:cubicBezTo>
                  <a:pt x="3960788" y="2449566"/>
                  <a:pt x="3966273" y="2448625"/>
                  <a:pt x="3969407" y="2450741"/>
                </a:cubicBezTo>
                <a:close/>
                <a:moveTo>
                  <a:pt x="4468830" y="2219836"/>
                </a:moveTo>
                <a:cubicBezTo>
                  <a:pt x="4422445" y="2234879"/>
                  <a:pt x="4384208" y="2244281"/>
                  <a:pt x="4328421" y="2259952"/>
                </a:cubicBezTo>
                <a:cubicBezTo>
                  <a:pt x="4312124" y="2261832"/>
                  <a:pt x="4308362" y="2268100"/>
                  <a:pt x="4307109" y="2282518"/>
                </a:cubicBezTo>
                <a:cubicBezTo>
                  <a:pt x="4295199" y="2418538"/>
                  <a:pt x="4212459" y="3053510"/>
                  <a:pt x="4211205" y="3076703"/>
                </a:cubicBezTo>
                <a:cubicBezTo>
                  <a:pt x="4313377" y="2993962"/>
                  <a:pt x="4434354" y="2575244"/>
                  <a:pt x="4481366" y="2277503"/>
                </a:cubicBezTo>
                <a:cubicBezTo>
                  <a:pt x="4484500" y="2250550"/>
                  <a:pt x="4483247" y="2214820"/>
                  <a:pt x="4468830" y="2219836"/>
                </a:cubicBezTo>
                <a:close/>
                <a:moveTo>
                  <a:pt x="1743324" y="2190061"/>
                </a:moveTo>
                <a:cubicBezTo>
                  <a:pt x="1742618" y="2189591"/>
                  <a:pt x="1741208" y="2190061"/>
                  <a:pt x="1738387" y="2191001"/>
                </a:cubicBezTo>
                <a:cubicBezTo>
                  <a:pt x="1503329" y="2306964"/>
                  <a:pt x="1256987" y="2404748"/>
                  <a:pt x="1026943" y="2523845"/>
                </a:cubicBezTo>
                <a:cubicBezTo>
                  <a:pt x="1137263" y="2494384"/>
                  <a:pt x="1719583" y="2270608"/>
                  <a:pt x="1728985" y="2257445"/>
                </a:cubicBezTo>
                <a:cubicBezTo>
                  <a:pt x="1744029" y="2238013"/>
                  <a:pt x="1744029" y="2218582"/>
                  <a:pt x="1744029" y="2194762"/>
                </a:cubicBezTo>
                <a:cubicBezTo>
                  <a:pt x="1744029" y="2191942"/>
                  <a:pt x="1744029" y="2190531"/>
                  <a:pt x="1743324" y="2190061"/>
                </a:cubicBezTo>
                <a:close/>
                <a:moveTo>
                  <a:pt x="3991816" y="2167260"/>
                </a:moveTo>
                <a:cubicBezTo>
                  <a:pt x="3994950" y="2168749"/>
                  <a:pt x="3996204" y="2173136"/>
                  <a:pt x="3995577" y="2181598"/>
                </a:cubicBezTo>
                <a:cubicBezTo>
                  <a:pt x="3991816" y="2213567"/>
                  <a:pt x="3984921" y="2268727"/>
                  <a:pt x="3973638" y="2310724"/>
                </a:cubicBezTo>
                <a:cubicBezTo>
                  <a:pt x="3963609" y="2336424"/>
                  <a:pt x="3960475" y="2343319"/>
                  <a:pt x="3942297" y="2348960"/>
                </a:cubicBezTo>
                <a:cubicBezTo>
                  <a:pt x="3839498" y="2379047"/>
                  <a:pt x="3447733" y="2474952"/>
                  <a:pt x="3338666" y="2474952"/>
                </a:cubicBezTo>
                <a:cubicBezTo>
                  <a:pt x="3466538" y="2390958"/>
                  <a:pt x="3852661" y="2227983"/>
                  <a:pt x="3976773" y="2170316"/>
                </a:cubicBezTo>
                <a:cubicBezTo>
                  <a:pt x="3983667" y="2167182"/>
                  <a:pt x="3988682" y="2165771"/>
                  <a:pt x="3991816" y="2167260"/>
                </a:cubicBezTo>
                <a:close/>
                <a:moveTo>
                  <a:pt x="1701581" y="2009047"/>
                </a:moveTo>
                <a:cubicBezTo>
                  <a:pt x="1697056" y="2009889"/>
                  <a:pt x="1691689" y="2011887"/>
                  <a:pt x="1685107" y="2014864"/>
                </a:cubicBezTo>
                <a:cubicBezTo>
                  <a:pt x="1547206" y="2075039"/>
                  <a:pt x="865849" y="2372153"/>
                  <a:pt x="813196" y="2404748"/>
                </a:cubicBezTo>
                <a:cubicBezTo>
                  <a:pt x="853940" y="2404748"/>
                  <a:pt x="1628693" y="2132707"/>
                  <a:pt x="1713314" y="2087575"/>
                </a:cubicBezTo>
                <a:cubicBezTo>
                  <a:pt x="1741521" y="2071905"/>
                  <a:pt x="1741521" y="2071905"/>
                  <a:pt x="1729612" y="2037430"/>
                </a:cubicBezTo>
                <a:cubicBezTo>
                  <a:pt x="1721150" y="2014394"/>
                  <a:pt x="1715156" y="2006520"/>
                  <a:pt x="1701581" y="2009047"/>
                </a:cubicBezTo>
                <a:close/>
                <a:moveTo>
                  <a:pt x="2284350" y="1944660"/>
                </a:moveTo>
                <a:cubicBezTo>
                  <a:pt x="2153971" y="2037430"/>
                  <a:pt x="2041143" y="2104500"/>
                  <a:pt x="1891959" y="2200404"/>
                </a:cubicBezTo>
                <a:cubicBezTo>
                  <a:pt x="1933956" y="2196643"/>
                  <a:pt x="2172776" y="2119544"/>
                  <a:pt x="2245487" y="2095098"/>
                </a:cubicBezTo>
                <a:cubicBezTo>
                  <a:pt x="2254263" y="2091964"/>
                  <a:pt x="2253636" y="2091337"/>
                  <a:pt x="2256770" y="2082561"/>
                </a:cubicBezTo>
                <a:cubicBezTo>
                  <a:pt x="2264919" y="2051220"/>
                  <a:pt x="2276828" y="1995433"/>
                  <a:pt x="2284350" y="1944660"/>
                </a:cubicBezTo>
                <a:close/>
                <a:moveTo>
                  <a:pt x="4217624" y="1786406"/>
                </a:moveTo>
                <a:cubicBezTo>
                  <a:pt x="4214428" y="1788708"/>
                  <a:pt x="4210265" y="1794379"/>
                  <a:pt x="4204937" y="1804251"/>
                </a:cubicBezTo>
                <a:cubicBezTo>
                  <a:pt x="4145389" y="1885112"/>
                  <a:pt x="4062648" y="1963465"/>
                  <a:pt x="3956715" y="2024266"/>
                </a:cubicBezTo>
                <a:cubicBezTo>
                  <a:pt x="3860811" y="2077546"/>
                  <a:pt x="3656466" y="2182226"/>
                  <a:pt x="3549280" y="2214194"/>
                </a:cubicBezTo>
                <a:cubicBezTo>
                  <a:pt x="3295416" y="2304456"/>
                  <a:pt x="3228346" y="2320127"/>
                  <a:pt x="2944395" y="2355856"/>
                </a:cubicBezTo>
                <a:cubicBezTo>
                  <a:pt x="2825926" y="2371526"/>
                  <a:pt x="2654176" y="2381556"/>
                  <a:pt x="2508126" y="2381556"/>
                </a:cubicBezTo>
                <a:cubicBezTo>
                  <a:pt x="2399686" y="2381556"/>
                  <a:pt x="2115108" y="2328276"/>
                  <a:pt x="2082513" y="2314486"/>
                </a:cubicBezTo>
                <a:cubicBezTo>
                  <a:pt x="2024219" y="2290040"/>
                  <a:pt x="1962163" y="2320127"/>
                  <a:pt x="1903242" y="2338305"/>
                </a:cubicBezTo>
                <a:cubicBezTo>
                  <a:pt x="1881930" y="2344573"/>
                  <a:pt x="1423096" y="2557066"/>
                  <a:pt x="1282687" y="2629151"/>
                </a:cubicBezTo>
                <a:cubicBezTo>
                  <a:pt x="1238182" y="2652343"/>
                  <a:pt x="1220631" y="2676163"/>
                  <a:pt x="1223139" y="2729442"/>
                </a:cubicBezTo>
                <a:cubicBezTo>
                  <a:pt x="1233794" y="2937548"/>
                  <a:pt x="1231914" y="3145654"/>
                  <a:pt x="1250718" y="3353133"/>
                </a:cubicBezTo>
                <a:cubicBezTo>
                  <a:pt x="1253853" y="3389488"/>
                  <a:pt x="1243197" y="3446529"/>
                  <a:pt x="1281433" y="3476616"/>
                </a:cubicBezTo>
                <a:cubicBezTo>
                  <a:pt x="1317789" y="3521747"/>
                  <a:pt x="1362920" y="3554969"/>
                  <a:pt x="1419334" y="3581923"/>
                </a:cubicBezTo>
                <a:cubicBezTo>
                  <a:pt x="1490165" y="3624547"/>
                  <a:pt x="1528401" y="3638963"/>
                  <a:pt x="1589203" y="3664037"/>
                </a:cubicBezTo>
                <a:cubicBezTo>
                  <a:pt x="1665676" y="3695377"/>
                  <a:pt x="1773490" y="3738002"/>
                  <a:pt x="1853723" y="3759314"/>
                </a:cubicBezTo>
                <a:cubicBezTo>
                  <a:pt x="1919539" y="3776865"/>
                  <a:pt x="2388403" y="3833279"/>
                  <a:pt x="2486187" y="3837667"/>
                </a:cubicBezTo>
                <a:cubicBezTo>
                  <a:pt x="2711217" y="3848949"/>
                  <a:pt x="3232107" y="3813220"/>
                  <a:pt x="3468419" y="3766208"/>
                </a:cubicBezTo>
                <a:cubicBezTo>
                  <a:pt x="3705359" y="3708541"/>
                  <a:pt x="3984295" y="3582549"/>
                  <a:pt x="4012502" y="3485392"/>
                </a:cubicBezTo>
                <a:cubicBezTo>
                  <a:pt x="4031934" y="3415187"/>
                  <a:pt x="4198669" y="2065010"/>
                  <a:pt x="4211205" y="1947794"/>
                </a:cubicBezTo>
                <a:cubicBezTo>
                  <a:pt x="4215044" y="1919274"/>
                  <a:pt x="4240000" y="1770295"/>
                  <a:pt x="4217624" y="1786406"/>
                </a:cubicBezTo>
                <a:close/>
                <a:moveTo>
                  <a:pt x="1623405" y="1784291"/>
                </a:moveTo>
                <a:cubicBezTo>
                  <a:pt x="1619644" y="1784663"/>
                  <a:pt x="1614590" y="1786073"/>
                  <a:pt x="1607381" y="1788581"/>
                </a:cubicBezTo>
                <a:cubicBezTo>
                  <a:pt x="1480136" y="1832459"/>
                  <a:pt x="692219" y="2140229"/>
                  <a:pt x="611986" y="2178465"/>
                </a:cubicBezTo>
                <a:cubicBezTo>
                  <a:pt x="606344" y="2180972"/>
                  <a:pt x="599449" y="2182853"/>
                  <a:pt x="597569" y="2191628"/>
                </a:cubicBezTo>
                <a:cubicBezTo>
                  <a:pt x="601330" y="2191628"/>
                  <a:pt x="603837" y="2191628"/>
                  <a:pt x="605717" y="2191001"/>
                </a:cubicBezTo>
                <a:cubicBezTo>
                  <a:pt x="684071" y="2167809"/>
                  <a:pt x="1523387" y="1896395"/>
                  <a:pt x="1621798" y="1855024"/>
                </a:cubicBezTo>
                <a:cubicBezTo>
                  <a:pt x="1639976" y="1848129"/>
                  <a:pt x="1660661" y="1847502"/>
                  <a:pt x="1645617" y="1807385"/>
                </a:cubicBezTo>
                <a:cubicBezTo>
                  <a:pt x="1634335" y="1791402"/>
                  <a:pt x="1634687" y="1783175"/>
                  <a:pt x="1623405" y="1784291"/>
                </a:cubicBezTo>
                <a:close/>
                <a:moveTo>
                  <a:pt x="4381701" y="1740943"/>
                </a:moveTo>
                <a:cubicBezTo>
                  <a:pt x="4370419" y="1740943"/>
                  <a:pt x="4364776" y="1743450"/>
                  <a:pt x="4364150" y="1755986"/>
                </a:cubicBezTo>
                <a:cubicBezTo>
                  <a:pt x="4348479" y="1883231"/>
                  <a:pt x="4339704" y="1944033"/>
                  <a:pt x="4327168" y="2038684"/>
                </a:cubicBezTo>
                <a:cubicBezTo>
                  <a:pt x="4322153" y="2073786"/>
                  <a:pt x="4322780" y="2073786"/>
                  <a:pt x="4359762" y="2071905"/>
                </a:cubicBezTo>
                <a:cubicBezTo>
                  <a:pt x="4385462" y="2071278"/>
                  <a:pt x="4458173" y="2066264"/>
                  <a:pt x="4465695" y="2065637"/>
                </a:cubicBezTo>
                <a:cubicBezTo>
                  <a:pt x="4487008" y="2065637"/>
                  <a:pt x="4495783" y="2057488"/>
                  <a:pt x="4495156" y="2033669"/>
                </a:cubicBezTo>
                <a:cubicBezTo>
                  <a:pt x="4493276" y="1988538"/>
                  <a:pt x="4518348" y="1813027"/>
                  <a:pt x="4517095" y="1769776"/>
                </a:cubicBezTo>
                <a:cubicBezTo>
                  <a:pt x="4518975" y="1740943"/>
                  <a:pt x="4518975" y="1740943"/>
                  <a:pt x="4490769" y="1740943"/>
                </a:cubicBezTo>
                <a:cubicBezTo>
                  <a:pt x="4454413" y="1740943"/>
                  <a:pt x="4418057" y="1740943"/>
                  <a:pt x="4381701" y="1740943"/>
                </a:cubicBezTo>
                <a:close/>
                <a:moveTo>
                  <a:pt x="1528715" y="1569349"/>
                </a:moveTo>
                <a:cubicBezTo>
                  <a:pt x="1521193" y="1567312"/>
                  <a:pt x="1511477" y="1571387"/>
                  <a:pt x="1494553" y="1577969"/>
                </a:cubicBezTo>
                <a:cubicBezTo>
                  <a:pt x="1411185" y="1610563"/>
                  <a:pt x="566855" y="1959077"/>
                  <a:pt x="549930" y="1981016"/>
                </a:cubicBezTo>
                <a:cubicBezTo>
                  <a:pt x="613866" y="1972240"/>
                  <a:pt x="1430617" y="1687663"/>
                  <a:pt x="1518999" y="1651934"/>
                </a:cubicBezTo>
                <a:cubicBezTo>
                  <a:pt x="1555355" y="1637517"/>
                  <a:pt x="1564757" y="1636890"/>
                  <a:pt x="1549714" y="1597400"/>
                </a:cubicBezTo>
                <a:cubicBezTo>
                  <a:pt x="1541565" y="1579535"/>
                  <a:pt x="1536237" y="1571387"/>
                  <a:pt x="1528715" y="1569349"/>
                </a:cubicBezTo>
                <a:close/>
                <a:moveTo>
                  <a:pt x="3285936" y="1396581"/>
                </a:moveTo>
                <a:cubicBezTo>
                  <a:pt x="3282096" y="1396973"/>
                  <a:pt x="3279433" y="1399010"/>
                  <a:pt x="3274105" y="1403085"/>
                </a:cubicBezTo>
                <a:cubicBezTo>
                  <a:pt x="3241509" y="1428784"/>
                  <a:pt x="3208914" y="1455111"/>
                  <a:pt x="3180708" y="1486452"/>
                </a:cubicBezTo>
                <a:cubicBezTo>
                  <a:pt x="3170052" y="1498362"/>
                  <a:pt x="3162530" y="1505883"/>
                  <a:pt x="3186976" y="1512152"/>
                </a:cubicBezTo>
                <a:cubicBezTo>
                  <a:pt x="3257180" y="1530330"/>
                  <a:pt x="3536743" y="1607429"/>
                  <a:pt x="3667749" y="1646292"/>
                </a:cubicBezTo>
                <a:cubicBezTo>
                  <a:pt x="3699090" y="1651934"/>
                  <a:pt x="3699090" y="1651934"/>
                  <a:pt x="3703478" y="1639397"/>
                </a:cubicBezTo>
                <a:cubicBezTo>
                  <a:pt x="3714134" y="1611190"/>
                  <a:pt x="3731685" y="1559790"/>
                  <a:pt x="3736699" y="1546627"/>
                </a:cubicBezTo>
                <a:cubicBezTo>
                  <a:pt x="3746729" y="1524062"/>
                  <a:pt x="3744849" y="1518420"/>
                  <a:pt x="3725417" y="1513405"/>
                </a:cubicBezTo>
                <a:cubicBezTo>
                  <a:pt x="3680913" y="1499615"/>
                  <a:pt x="3401976" y="1418129"/>
                  <a:pt x="3304818" y="1399950"/>
                </a:cubicBezTo>
                <a:cubicBezTo>
                  <a:pt x="3294789" y="1397443"/>
                  <a:pt x="3289775" y="1396189"/>
                  <a:pt x="3285936" y="1396581"/>
                </a:cubicBezTo>
                <a:close/>
                <a:moveTo>
                  <a:pt x="1412439" y="1365554"/>
                </a:moveTo>
                <a:cubicBezTo>
                  <a:pt x="1403977" y="1362968"/>
                  <a:pt x="1391127" y="1367356"/>
                  <a:pt x="1367934" y="1376758"/>
                </a:cubicBezTo>
                <a:cubicBezTo>
                  <a:pt x="1309014" y="1399950"/>
                  <a:pt x="578138" y="1696438"/>
                  <a:pt x="527992" y="1716496"/>
                </a:cubicBezTo>
                <a:cubicBezTo>
                  <a:pt x="539901" y="1719630"/>
                  <a:pt x="1305252" y="1493347"/>
                  <a:pt x="1418080" y="1446962"/>
                </a:cubicBezTo>
                <a:cubicBezTo>
                  <a:pt x="1449422" y="1433799"/>
                  <a:pt x="1440020" y="1428158"/>
                  <a:pt x="1430617" y="1396189"/>
                </a:cubicBezTo>
                <a:cubicBezTo>
                  <a:pt x="1424976" y="1377698"/>
                  <a:pt x="1420901" y="1368139"/>
                  <a:pt x="1412439" y="1365554"/>
                </a:cubicBezTo>
                <a:close/>
                <a:moveTo>
                  <a:pt x="3548653" y="1235723"/>
                </a:moveTo>
                <a:cubicBezTo>
                  <a:pt x="3520446" y="1233216"/>
                  <a:pt x="3516685" y="1240111"/>
                  <a:pt x="3479075" y="1297779"/>
                </a:cubicBezTo>
                <a:cubicBezTo>
                  <a:pt x="3534863" y="1317210"/>
                  <a:pt x="3763653" y="1371743"/>
                  <a:pt x="3793113" y="1374878"/>
                </a:cubicBezTo>
                <a:cubicBezTo>
                  <a:pt x="3804397" y="1350432"/>
                  <a:pt x="3819440" y="1319090"/>
                  <a:pt x="3811292" y="1299032"/>
                </a:cubicBezTo>
                <a:cubicBezTo>
                  <a:pt x="3808158" y="1291510"/>
                  <a:pt x="3801890" y="1286495"/>
                  <a:pt x="3796875" y="1284615"/>
                </a:cubicBezTo>
                <a:cubicBezTo>
                  <a:pt x="3776816" y="1278347"/>
                  <a:pt x="3586262" y="1234469"/>
                  <a:pt x="3548653" y="1235723"/>
                </a:cubicBezTo>
                <a:close/>
                <a:moveTo>
                  <a:pt x="1303803" y="1170563"/>
                </a:moveTo>
                <a:cubicBezTo>
                  <a:pt x="1298788" y="1171630"/>
                  <a:pt x="1292403" y="1173824"/>
                  <a:pt x="1283940" y="1176802"/>
                </a:cubicBezTo>
                <a:cubicBezTo>
                  <a:pt x="1231914" y="1194353"/>
                  <a:pt x="474711" y="1435679"/>
                  <a:pt x="413910" y="1470155"/>
                </a:cubicBezTo>
                <a:cubicBezTo>
                  <a:pt x="489755" y="1481438"/>
                  <a:pt x="1274538" y="1260796"/>
                  <a:pt x="1319669" y="1246379"/>
                </a:cubicBezTo>
                <a:cubicBezTo>
                  <a:pt x="1347249" y="1237604"/>
                  <a:pt x="1344115" y="1235723"/>
                  <a:pt x="1330952" y="1200621"/>
                </a:cubicBezTo>
                <a:cubicBezTo>
                  <a:pt x="1321550" y="1174294"/>
                  <a:pt x="1318847" y="1167360"/>
                  <a:pt x="1303803" y="1170563"/>
                </a:cubicBezTo>
                <a:close/>
                <a:moveTo>
                  <a:pt x="4245054" y="1087342"/>
                </a:moveTo>
                <a:cubicBezTo>
                  <a:pt x="4239451" y="1087479"/>
                  <a:pt x="4233301" y="1088576"/>
                  <a:pt x="4226876" y="1090300"/>
                </a:cubicBezTo>
                <a:cubicBezTo>
                  <a:pt x="4215593" y="1093434"/>
                  <a:pt x="4169208" y="1098448"/>
                  <a:pt x="4157925" y="1100329"/>
                </a:cubicBezTo>
                <a:cubicBezTo>
                  <a:pt x="4142255" y="1102209"/>
                  <a:pt x="4141628" y="1109731"/>
                  <a:pt x="4141000" y="1134804"/>
                </a:cubicBezTo>
                <a:cubicBezTo>
                  <a:pt x="4132852" y="1438813"/>
                  <a:pt x="4043216" y="1568566"/>
                  <a:pt x="3942298" y="1677006"/>
                </a:cubicBezTo>
                <a:cubicBezTo>
                  <a:pt x="3885257" y="1738435"/>
                  <a:pt x="3784339" y="1815535"/>
                  <a:pt x="3714761" y="1860665"/>
                </a:cubicBezTo>
                <a:cubicBezTo>
                  <a:pt x="3586889" y="1943406"/>
                  <a:pt x="3378157" y="2009223"/>
                  <a:pt x="3233361" y="2054354"/>
                </a:cubicBezTo>
                <a:cubicBezTo>
                  <a:pt x="3063492" y="2107634"/>
                  <a:pt x="2774526" y="2141482"/>
                  <a:pt x="2604030" y="2132707"/>
                </a:cubicBezTo>
                <a:cubicBezTo>
                  <a:pt x="2595882" y="2132080"/>
                  <a:pt x="2587106" y="2132080"/>
                  <a:pt x="2578957" y="2136468"/>
                </a:cubicBezTo>
                <a:cubicBezTo>
                  <a:pt x="2528185" y="2166556"/>
                  <a:pt x="2471771" y="2184106"/>
                  <a:pt x="2417237" y="2206045"/>
                </a:cubicBezTo>
                <a:cubicBezTo>
                  <a:pt x="2398432" y="2213567"/>
                  <a:pt x="2379627" y="2221089"/>
                  <a:pt x="2360823" y="2227984"/>
                </a:cubicBezTo>
                <a:cubicBezTo>
                  <a:pt x="2427893" y="2256191"/>
                  <a:pt x="2803360" y="2256818"/>
                  <a:pt x="2883593" y="2248669"/>
                </a:cubicBezTo>
                <a:cubicBezTo>
                  <a:pt x="3207035" y="2216075"/>
                  <a:pt x="3464032" y="2127066"/>
                  <a:pt x="3758012" y="1982896"/>
                </a:cubicBezTo>
                <a:cubicBezTo>
                  <a:pt x="3776816" y="1973494"/>
                  <a:pt x="4010621" y="1831205"/>
                  <a:pt x="4090228" y="1744703"/>
                </a:cubicBezTo>
                <a:cubicBezTo>
                  <a:pt x="4184878" y="1642531"/>
                  <a:pt x="4233771" y="1518420"/>
                  <a:pt x="4257590" y="1383653"/>
                </a:cubicBezTo>
                <a:cubicBezTo>
                  <a:pt x="4273261" y="1297152"/>
                  <a:pt x="4275141" y="1236977"/>
                  <a:pt x="4273261" y="1121014"/>
                </a:cubicBezTo>
                <a:cubicBezTo>
                  <a:pt x="4273731" y="1095158"/>
                  <a:pt x="4261861" y="1086931"/>
                  <a:pt x="4245054" y="1087342"/>
                </a:cubicBezTo>
                <a:close/>
                <a:moveTo>
                  <a:pt x="1192424" y="964308"/>
                </a:moveTo>
                <a:cubicBezTo>
                  <a:pt x="1132249" y="974964"/>
                  <a:pt x="325527" y="1213784"/>
                  <a:pt x="256577" y="1257035"/>
                </a:cubicBezTo>
                <a:cubicBezTo>
                  <a:pt x="351854" y="1256408"/>
                  <a:pt x="1058284" y="1069615"/>
                  <a:pt x="1201200" y="1037646"/>
                </a:cubicBezTo>
                <a:cubicBezTo>
                  <a:pt x="1239436" y="1028871"/>
                  <a:pt x="1239436" y="1028871"/>
                  <a:pt x="1225019" y="991888"/>
                </a:cubicBezTo>
                <a:cubicBezTo>
                  <a:pt x="1225019" y="991261"/>
                  <a:pt x="1224392" y="990635"/>
                  <a:pt x="1223765" y="990008"/>
                </a:cubicBezTo>
                <a:cubicBezTo>
                  <a:pt x="1225646" y="966189"/>
                  <a:pt x="1216243" y="959921"/>
                  <a:pt x="1192424" y="964308"/>
                </a:cubicBezTo>
                <a:close/>
                <a:moveTo>
                  <a:pt x="1735126" y="773118"/>
                </a:moveTo>
                <a:cubicBezTo>
                  <a:pt x="1730748" y="772187"/>
                  <a:pt x="1726008" y="772657"/>
                  <a:pt x="1720837" y="775008"/>
                </a:cubicBezTo>
                <a:cubicBezTo>
                  <a:pt x="1656900" y="791932"/>
                  <a:pt x="1507090" y="835810"/>
                  <a:pt x="1359159" y="892851"/>
                </a:cubicBezTo>
                <a:cubicBezTo>
                  <a:pt x="1345996" y="897865"/>
                  <a:pt x="1347876" y="902253"/>
                  <a:pt x="1353518" y="912282"/>
                </a:cubicBezTo>
                <a:cubicBezTo>
                  <a:pt x="1366054" y="934847"/>
                  <a:pt x="1822382" y="1954689"/>
                  <a:pt x="1853723" y="2023013"/>
                </a:cubicBezTo>
                <a:cubicBezTo>
                  <a:pt x="1855603" y="2028027"/>
                  <a:pt x="1853723" y="2043698"/>
                  <a:pt x="1868766" y="2034295"/>
                </a:cubicBezTo>
                <a:cubicBezTo>
                  <a:pt x="1914525" y="2016745"/>
                  <a:pt x="2163373" y="1884485"/>
                  <a:pt x="2245487" y="1843741"/>
                </a:cubicBezTo>
                <a:cubicBezTo>
                  <a:pt x="2263665" y="1834966"/>
                  <a:pt x="2264292" y="1827444"/>
                  <a:pt x="2256143" y="1811147"/>
                </a:cubicBezTo>
                <a:cubicBezTo>
                  <a:pt x="2232324" y="1763508"/>
                  <a:pt x="1769102" y="810110"/>
                  <a:pt x="1766594" y="806349"/>
                </a:cubicBezTo>
                <a:cubicBezTo>
                  <a:pt x="1758132" y="791305"/>
                  <a:pt x="1748260" y="775909"/>
                  <a:pt x="1735126" y="773118"/>
                </a:cubicBezTo>
                <a:close/>
                <a:moveTo>
                  <a:pt x="2697192" y="526786"/>
                </a:moveTo>
                <a:cubicBezTo>
                  <a:pt x="2538841" y="519577"/>
                  <a:pt x="2379314" y="530547"/>
                  <a:pt x="2239219" y="552485"/>
                </a:cubicBezTo>
                <a:cubicBezTo>
                  <a:pt x="2281216" y="622063"/>
                  <a:pt x="2577077" y="662180"/>
                  <a:pt x="2612179" y="669701"/>
                </a:cubicBezTo>
                <a:cubicBezTo>
                  <a:pt x="2632237" y="674089"/>
                  <a:pt x="2690532" y="675970"/>
                  <a:pt x="2709337" y="677223"/>
                </a:cubicBezTo>
                <a:cubicBezTo>
                  <a:pt x="2752588" y="679730"/>
                  <a:pt x="3043434" y="672835"/>
                  <a:pt x="3148113" y="610153"/>
                </a:cubicBezTo>
                <a:cubicBezTo>
                  <a:pt x="3012719" y="559380"/>
                  <a:pt x="2855543" y="533994"/>
                  <a:pt x="2697192" y="526786"/>
                </a:cubicBezTo>
                <a:close/>
                <a:moveTo>
                  <a:pt x="5248598" y="509234"/>
                </a:moveTo>
                <a:cubicBezTo>
                  <a:pt x="5218510" y="526159"/>
                  <a:pt x="5149559" y="554366"/>
                  <a:pt x="5083743" y="573170"/>
                </a:cubicBezTo>
                <a:cubicBezTo>
                  <a:pt x="4866235" y="638360"/>
                  <a:pt x="4648727" y="702923"/>
                  <a:pt x="4429339" y="759337"/>
                </a:cubicBezTo>
                <a:cubicBezTo>
                  <a:pt x="4163566" y="828288"/>
                  <a:pt x="3873974" y="894731"/>
                  <a:pt x="3610708" y="973711"/>
                </a:cubicBezTo>
                <a:cubicBezTo>
                  <a:pt x="3460271" y="1018842"/>
                  <a:pt x="3339294" y="1060839"/>
                  <a:pt x="3192617" y="1119134"/>
                </a:cubicBezTo>
                <a:cubicBezTo>
                  <a:pt x="3087937" y="1160504"/>
                  <a:pt x="2983885" y="1219425"/>
                  <a:pt x="2908666" y="1307808"/>
                </a:cubicBezTo>
                <a:cubicBezTo>
                  <a:pt x="2862282" y="1362341"/>
                  <a:pt x="2812763" y="1414368"/>
                  <a:pt x="2765124" y="1467648"/>
                </a:cubicBezTo>
                <a:cubicBezTo>
                  <a:pt x="2703695" y="1536598"/>
                  <a:pt x="2646654" y="1594893"/>
                  <a:pt x="2584598" y="1663216"/>
                </a:cubicBezTo>
                <a:cubicBezTo>
                  <a:pt x="2528185" y="1724645"/>
                  <a:pt x="2484307" y="1772910"/>
                  <a:pt x="2419744" y="1846249"/>
                </a:cubicBezTo>
                <a:cubicBezTo>
                  <a:pt x="2415983" y="1849383"/>
                  <a:pt x="2402820" y="1866934"/>
                  <a:pt x="2402820" y="1871949"/>
                </a:cubicBezTo>
                <a:cubicBezTo>
                  <a:pt x="2402820" y="1900155"/>
                  <a:pt x="2402820" y="1938392"/>
                  <a:pt x="2402820" y="1973494"/>
                </a:cubicBezTo>
                <a:cubicBezTo>
                  <a:pt x="2414730" y="1958450"/>
                  <a:pt x="2754467" y="1591132"/>
                  <a:pt x="2898637" y="1428158"/>
                </a:cubicBezTo>
                <a:cubicBezTo>
                  <a:pt x="3003317" y="1309688"/>
                  <a:pt x="3077908" y="1241991"/>
                  <a:pt x="3170679" y="1205635"/>
                </a:cubicBezTo>
                <a:cubicBezTo>
                  <a:pt x="3317982" y="1147967"/>
                  <a:pt x="3401349" y="1112866"/>
                  <a:pt x="3539250" y="1066481"/>
                </a:cubicBezTo>
                <a:cubicBezTo>
                  <a:pt x="3625125" y="1037646"/>
                  <a:pt x="3758012" y="1003798"/>
                  <a:pt x="3844513" y="976845"/>
                </a:cubicBezTo>
                <a:cubicBezTo>
                  <a:pt x="4047604" y="912282"/>
                  <a:pt x="4246308" y="883448"/>
                  <a:pt x="4452532" y="829542"/>
                </a:cubicBezTo>
                <a:cubicBezTo>
                  <a:pt x="4628669" y="783783"/>
                  <a:pt x="4801673" y="739279"/>
                  <a:pt x="4977810" y="696028"/>
                </a:cubicBezTo>
                <a:cubicBezTo>
                  <a:pt x="5181527" y="644001"/>
                  <a:pt x="5185915" y="635226"/>
                  <a:pt x="5206600" y="592602"/>
                </a:cubicBezTo>
                <a:cubicBezTo>
                  <a:pt x="5218510" y="571290"/>
                  <a:pt x="5239196" y="534935"/>
                  <a:pt x="5248598" y="509234"/>
                </a:cubicBezTo>
                <a:close/>
                <a:moveTo>
                  <a:pt x="2537685" y="263402"/>
                </a:moveTo>
                <a:cubicBezTo>
                  <a:pt x="2412105" y="261052"/>
                  <a:pt x="2289522" y="269632"/>
                  <a:pt x="2120749" y="312412"/>
                </a:cubicBezTo>
                <a:cubicBezTo>
                  <a:pt x="1960283" y="353155"/>
                  <a:pt x="1815486" y="393899"/>
                  <a:pt x="1660661" y="455954"/>
                </a:cubicBezTo>
                <a:cubicBezTo>
                  <a:pt x="1551594" y="499832"/>
                  <a:pt x="1460705" y="546844"/>
                  <a:pt x="1367934" y="629585"/>
                </a:cubicBezTo>
                <a:cubicBezTo>
                  <a:pt x="1363547" y="633345"/>
                  <a:pt x="1359159" y="637106"/>
                  <a:pt x="1362920" y="642748"/>
                </a:cubicBezTo>
                <a:cubicBezTo>
                  <a:pt x="1366054" y="647135"/>
                  <a:pt x="1371069" y="644628"/>
                  <a:pt x="1375457" y="642748"/>
                </a:cubicBezTo>
                <a:cubicBezTo>
                  <a:pt x="1401783" y="632719"/>
                  <a:pt x="1577294" y="565022"/>
                  <a:pt x="1630574" y="546844"/>
                </a:cubicBezTo>
                <a:cubicBezTo>
                  <a:pt x="1789787" y="492937"/>
                  <a:pt x="1944612" y="467864"/>
                  <a:pt x="2110093" y="444045"/>
                </a:cubicBezTo>
                <a:cubicBezTo>
                  <a:pt x="2172149" y="435270"/>
                  <a:pt x="2492456" y="410196"/>
                  <a:pt x="2569555" y="409569"/>
                </a:cubicBezTo>
                <a:cubicBezTo>
                  <a:pt x="2635998" y="408943"/>
                  <a:pt x="3024002" y="428375"/>
                  <a:pt x="3329892" y="507354"/>
                </a:cubicBezTo>
                <a:cubicBezTo>
                  <a:pt x="3393828" y="534935"/>
                  <a:pt x="3394455" y="531800"/>
                  <a:pt x="3434571" y="520517"/>
                </a:cubicBezTo>
                <a:cubicBezTo>
                  <a:pt x="3456510" y="514876"/>
                  <a:pt x="3505402" y="508608"/>
                  <a:pt x="3492866" y="482908"/>
                </a:cubicBezTo>
                <a:cubicBezTo>
                  <a:pt x="3469046" y="440284"/>
                  <a:pt x="3350577" y="402674"/>
                  <a:pt x="3291655" y="385124"/>
                </a:cubicBezTo>
                <a:cubicBezTo>
                  <a:pt x="3089191" y="326202"/>
                  <a:pt x="2876072" y="279817"/>
                  <a:pt x="2666086" y="268534"/>
                </a:cubicBezTo>
                <a:cubicBezTo>
                  <a:pt x="2621738" y="266184"/>
                  <a:pt x="2579545" y="264186"/>
                  <a:pt x="2537685" y="263402"/>
                </a:cubicBezTo>
                <a:close/>
                <a:moveTo>
                  <a:pt x="5097532" y="191435"/>
                </a:moveTo>
                <a:cubicBezTo>
                  <a:pt x="5140156" y="196449"/>
                  <a:pt x="5169616" y="220269"/>
                  <a:pt x="5190928" y="256624"/>
                </a:cubicBezTo>
                <a:cubicBezTo>
                  <a:pt x="5207853" y="292980"/>
                  <a:pt x="5213494" y="328710"/>
                  <a:pt x="5173377" y="365065"/>
                </a:cubicBezTo>
                <a:cubicBezTo>
                  <a:pt x="5106934" y="412704"/>
                  <a:pt x="5073085" y="417092"/>
                  <a:pt x="4990972" y="435897"/>
                </a:cubicBezTo>
                <a:cubicBezTo>
                  <a:pt x="4891307" y="450314"/>
                  <a:pt x="4792269" y="463477"/>
                  <a:pt x="4693231" y="439031"/>
                </a:cubicBezTo>
                <a:cubicBezTo>
                  <a:pt x="4651234" y="420852"/>
                  <a:pt x="4646219" y="387631"/>
                  <a:pt x="4682575" y="350021"/>
                </a:cubicBezTo>
                <a:cubicBezTo>
                  <a:pt x="4735228" y="295488"/>
                  <a:pt x="4787254" y="263520"/>
                  <a:pt x="4870622" y="234686"/>
                </a:cubicBezTo>
                <a:cubicBezTo>
                  <a:pt x="4948348" y="205852"/>
                  <a:pt x="5046132" y="185167"/>
                  <a:pt x="5097532" y="191435"/>
                </a:cubicBezTo>
                <a:close/>
                <a:moveTo>
                  <a:pt x="5117592" y="109321"/>
                </a:moveTo>
                <a:cubicBezTo>
                  <a:pt x="5019180" y="104933"/>
                  <a:pt x="4905725" y="124365"/>
                  <a:pt x="4815463" y="161348"/>
                </a:cubicBezTo>
                <a:cubicBezTo>
                  <a:pt x="4704515" y="206479"/>
                  <a:pt x="3410125" y="672835"/>
                  <a:pt x="3168798" y="735518"/>
                </a:cubicBezTo>
                <a:cubicBezTo>
                  <a:pt x="3062238" y="763098"/>
                  <a:pt x="2956305" y="790678"/>
                  <a:pt x="2846611" y="798200"/>
                </a:cubicBezTo>
                <a:cubicBezTo>
                  <a:pt x="2693666" y="808856"/>
                  <a:pt x="2603403" y="812617"/>
                  <a:pt x="2452339" y="787544"/>
                </a:cubicBezTo>
                <a:cubicBezTo>
                  <a:pt x="2344525" y="769367"/>
                  <a:pt x="2195968" y="733637"/>
                  <a:pt x="2096930" y="687879"/>
                </a:cubicBezTo>
                <a:cubicBezTo>
                  <a:pt x="2083140" y="681611"/>
                  <a:pt x="2068723" y="680357"/>
                  <a:pt x="2054933" y="682865"/>
                </a:cubicBezTo>
                <a:cubicBezTo>
                  <a:pt x="2015443" y="689133"/>
                  <a:pt x="1933956" y="719221"/>
                  <a:pt x="1896347" y="731757"/>
                </a:cubicBezTo>
                <a:cubicBezTo>
                  <a:pt x="1848708" y="744293"/>
                  <a:pt x="1873154" y="776888"/>
                  <a:pt x="1886945" y="803215"/>
                </a:cubicBezTo>
                <a:cubicBezTo>
                  <a:pt x="1887572" y="804468"/>
                  <a:pt x="2331362" y="1677633"/>
                  <a:pt x="2374613" y="1734674"/>
                </a:cubicBezTo>
                <a:cubicBezTo>
                  <a:pt x="2385269" y="1748464"/>
                  <a:pt x="2393417" y="1753479"/>
                  <a:pt x="2403446" y="1734674"/>
                </a:cubicBezTo>
                <a:cubicBezTo>
                  <a:pt x="2409088" y="1724645"/>
                  <a:pt x="2868550" y="1206889"/>
                  <a:pt x="2948156" y="1155489"/>
                </a:cubicBezTo>
                <a:cubicBezTo>
                  <a:pt x="3045941" y="1092807"/>
                  <a:pt x="3149994" y="1045795"/>
                  <a:pt x="3257807" y="1005052"/>
                </a:cubicBezTo>
                <a:cubicBezTo>
                  <a:pt x="3354338" y="968696"/>
                  <a:pt x="4135986" y="738025"/>
                  <a:pt x="4451278" y="672835"/>
                </a:cubicBezTo>
                <a:cubicBezTo>
                  <a:pt x="4658757" y="620809"/>
                  <a:pt x="5158335" y="489803"/>
                  <a:pt x="5238569" y="426494"/>
                </a:cubicBezTo>
                <a:cubicBezTo>
                  <a:pt x="5302505" y="383243"/>
                  <a:pt x="5318175" y="314293"/>
                  <a:pt x="5294355" y="254118"/>
                </a:cubicBezTo>
                <a:cubicBezTo>
                  <a:pt x="5268029" y="149438"/>
                  <a:pt x="5157081" y="111201"/>
                  <a:pt x="5117592" y="109321"/>
                </a:cubicBezTo>
                <a:close/>
                <a:moveTo>
                  <a:pt x="5073166" y="1351"/>
                </a:moveTo>
                <a:cubicBezTo>
                  <a:pt x="5150657" y="-3507"/>
                  <a:pt x="5216003" y="4642"/>
                  <a:pt x="5252359" y="27207"/>
                </a:cubicBezTo>
                <a:cubicBezTo>
                  <a:pt x="5370828" y="98665"/>
                  <a:pt x="5442286" y="158840"/>
                  <a:pt x="5436645" y="422106"/>
                </a:cubicBezTo>
                <a:cubicBezTo>
                  <a:pt x="5430376" y="502339"/>
                  <a:pt x="5403423" y="591349"/>
                  <a:pt x="5345755" y="655911"/>
                </a:cubicBezTo>
                <a:cubicBezTo>
                  <a:pt x="5303131" y="703549"/>
                  <a:pt x="5249851" y="749308"/>
                  <a:pt x="5182781" y="766859"/>
                </a:cubicBezTo>
                <a:cubicBezTo>
                  <a:pt x="5014166" y="810110"/>
                  <a:pt x="4535899" y="941743"/>
                  <a:pt x="4464442" y="961801"/>
                </a:cubicBezTo>
                <a:cubicBezTo>
                  <a:pt x="4428713" y="971830"/>
                  <a:pt x="4403013" y="1005679"/>
                  <a:pt x="4403013" y="1043288"/>
                </a:cubicBezTo>
                <a:cubicBezTo>
                  <a:pt x="4403013" y="1201248"/>
                  <a:pt x="4403013" y="1359207"/>
                  <a:pt x="4403013" y="1517167"/>
                </a:cubicBezTo>
                <a:cubicBezTo>
                  <a:pt x="4403013" y="1552269"/>
                  <a:pt x="4403013" y="1552269"/>
                  <a:pt x="4439369" y="1555403"/>
                </a:cubicBezTo>
                <a:cubicBezTo>
                  <a:pt x="4475724" y="1559164"/>
                  <a:pt x="4512707" y="1562298"/>
                  <a:pt x="4549063" y="1566685"/>
                </a:cubicBezTo>
                <a:cubicBezTo>
                  <a:pt x="4581031" y="1571074"/>
                  <a:pt x="4611745" y="1577969"/>
                  <a:pt x="4622401" y="1614951"/>
                </a:cubicBezTo>
                <a:cubicBezTo>
                  <a:pt x="4636191" y="1697692"/>
                  <a:pt x="4636191" y="1781686"/>
                  <a:pt x="4635564" y="1865681"/>
                </a:cubicBezTo>
                <a:cubicBezTo>
                  <a:pt x="4635564" y="1889500"/>
                  <a:pt x="4639325" y="1907677"/>
                  <a:pt x="4661891" y="1918333"/>
                </a:cubicBezTo>
                <a:cubicBezTo>
                  <a:pt x="4704515" y="1946541"/>
                  <a:pt x="4684457" y="2029282"/>
                  <a:pt x="4679442" y="2076293"/>
                </a:cubicBezTo>
                <a:cubicBezTo>
                  <a:pt x="4663145" y="2231118"/>
                  <a:pt x="4492021" y="2825973"/>
                  <a:pt x="4441876" y="2973277"/>
                </a:cubicBezTo>
                <a:cubicBezTo>
                  <a:pt x="4416803" y="3048496"/>
                  <a:pt x="4298960" y="3290450"/>
                  <a:pt x="4270753" y="3339342"/>
                </a:cubicBezTo>
                <a:cubicBezTo>
                  <a:pt x="4230637" y="3408292"/>
                  <a:pt x="4185506" y="3473482"/>
                  <a:pt x="4138494" y="3538045"/>
                </a:cubicBezTo>
                <a:cubicBezTo>
                  <a:pt x="4118435" y="3564998"/>
                  <a:pt x="4092736" y="3591325"/>
                  <a:pt x="4087094" y="3625173"/>
                </a:cubicBezTo>
                <a:cubicBezTo>
                  <a:pt x="4081452" y="3660903"/>
                  <a:pt x="4003100" y="4100932"/>
                  <a:pt x="3945432" y="4279578"/>
                </a:cubicBezTo>
                <a:cubicBezTo>
                  <a:pt x="3933522" y="4317186"/>
                  <a:pt x="3910957" y="4342260"/>
                  <a:pt x="3878362" y="4361691"/>
                </a:cubicBezTo>
                <a:cubicBezTo>
                  <a:pt x="3642050" y="4487682"/>
                  <a:pt x="3302311" y="4606152"/>
                  <a:pt x="2965080" y="4629344"/>
                </a:cubicBezTo>
                <a:cubicBezTo>
                  <a:pt x="2780167" y="4640001"/>
                  <a:pt x="2519409" y="4619315"/>
                  <a:pt x="2335123" y="4599257"/>
                </a:cubicBezTo>
                <a:cubicBezTo>
                  <a:pt x="2066843" y="4564782"/>
                  <a:pt x="1891332" y="4534694"/>
                  <a:pt x="1642483" y="4402434"/>
                </a:cubicBezTo>
                <a:cubicBezTo>
                  <a:pt x="1621171" y="4389898"/>
                  <a:pt x="1367308" y="4221283"/>
                  <a:pt x="1277672" y="4134781"/>
                </a:cubicBezTo>
                <a:cubicBezTo>
                  <a:pt x="1264509" y="4122244"/>
                  <a:pt x="1256987" y="4108455"/>
                  <a:pt x="1252600" y="4091530"/>
                </a:cubicBezTo>
                <a:cubicBezTo>
                  <a:pt x="1233794" y="4015684"/>
                  <a:pt x="1194304" y="3702272"/>
                  <a:pt x="1184275" y="3623293"/>
                </a:cubicBezTo>
                <a:cubicBezTo>
                  <a:pt x="1183022" y="3614517"/>
                  <a:pt x="1179888" y="3607623"/>
                  <a:pt x="1174246" y="3600101"/>
                </a:cubicBezTo>
                <a:cubicBezTo>
                  <a:pt x="1045121" y="3420829"/>
                  <a:pt x="941068" y="3227767"/>
                  <a:pt x="862715" y="3021543"/>
                </a:cubicBezTo>
                <a:cubicBezTo>
                  <a:pt x="823225" y="2918117"/>
                  <a:pt x="768065" y="2665507"/>
                  <a:pt x="759916" y="2667387"/>
                </a:cubicBezTo>
                <a:cubicBezTo>
                  <a:pt x="732963" y="2673028"/>
                  <a:pt x="694727" y="2688699"/>
                  <a:pt x="643327" y="2698102"/>
                </a:cubicBezTo>
                <a:cubicBezTo>
                  <a:pt x="624523" y="2646075"/>
                  <a:pt x="516709" y="2406629"/>
                  <a:pt x="483487" y="2334544"/>
                </a:cubicBezTo>
                <a:cubicBezTo>
                  <a:pt x="421431" y="2196643"/>
                  <a:pt x="23399" y="1239484"/>
                  <a:pt x="2087" y="1171786"/>
                </a:cubicBezTo>
                <a:cubicBezTo>
                  <a:pt x="-2301" y="1158623"/>
                  <a:pt x="-420" y="1152355"/>
                  <a:pt x="13996" y="1145460"/>
                </a:cubicBezTo>
                <a:cubicBezTo>
                  <a:pt x="156285" y="1078390"/>
                  <a:pt x="876505" y="847719"/>
                  <a:pt x="945456" y="826407"/>
                </a:cubicBezTo>
                <a:cubicBezTo>
                  <a:pt x="968022" y="819512"/>
                  <a:pt x="986199" y="808229"/>
                  <a:pt x="1002497" y="790051"/>
                </a:cubicBezTo>
                <a:cubicBezTo>
                  <a:pt x="1102162" y="675343"/>
                  <a:pt x="1216870" y="577558"/>
                  <a:pt x="1344742" y="496071"/>
                </a:cubicBezTo>
                <a:cubicBezTo>
                  <a:pt x="1470733" y="415838"/>
                  <a:pt x="1605501" y="355663"/>
                  <a:pt x="1747790" y="310532"/>
                </a:cubicBezTo>
                <a:cubicBezTo>
                  <a:pt x="2040516" y="218388"/>
                  <a:pt x="2296260" y="133141"/>
                  <a:pt x="2693666" y="162601"/>
                </a:cubicBezTo>
                <a:cubicBezTo>
                  <a:pt x="3148113" y="190808"/>
                  <a:pt x="3401976" y="256625"/>
                  <a:pt x="3670257" y="429001"/>
                </a:cubicBezTo>
                <a:cubicBezTo>
                  <a:pt x="3693449" y="445925"/>
                  <a:pt x="3728551" y="449686"/>
                  <a:pt x="3741088" y="447179"/>
                </a:cubicBezTo>
                <a:cubicBezTo>
                  <a:pt x="3855170" y="420226"/>
                  <a:pt x="4300841" y="234686"/>
                  <a:pt x="4821104" y="53534"/>
                </a:cubicBezTo>
                <a:cubicBezTo>
                  <a:pt x="4906038" y="24073"/>
                  <a:pt x="4995674" y="6209"/>
                  <a:pt x="5073166" y="1351"/>
                </a:cubicBezTo>
                <a:close/>
              </a:path>
            </a:pathLst>
          </a:custGeom>
          <a:solidFill>
            <a:schemeClr val="accent5"/>
          </a:solidFill>
          <a:ln w="92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1" name="Graphic 43">
            <a:extLst>
              <a:ext uri="{FF2B5EF4-FFF2-40B4-BE49-F238E27FC236}">
                <a16:creationId xmlns:a16="http://schemas.microsoft.com/office/drawing/2014/main" id="{8EA79667-12DA-4F08-9C7C-6E5B70777C8C}"/>
              </a:ext>
            </a:extLst>
          </p:cNvPr>
          <p:cNvGrpSpPr/>
          <p:nvPr/>
        </p:nvGrpSpPr>
        <p:grpSpPr>
          <a:xfrm rot="17100000">
            <a:off x="4355776" y="2010275"/>
            <a:ext cx="3639515" cy="3870608"/>
            <a:chOff x="5870740" y="500467"/>
            <a:chExt cx="2270868" cy="2415058"/>
          </a:xfrm>
          <a:solidFill>
            <a:schemeClr val="accent2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4223E7-656A-4086-AA41-73936265A6B1}"/>
                </a:ext>
              </a:extLst>
            </p:cNvPr>
            <p:cNvSpPr/>
            <p:nvPr/>
          </p:nvSpPr>
          <p:spPr>
            <a:xfrm>
              <a:off x="5877852" y="500467"/>
              <a:ext cx="2263756" cy="2227159"/>
            </a:xfrm>
            <a:custGeom>
              <a:avLst/>
              <a:gdLst>
                <a:gd name="connsiteX0" fmla="*/ 173118 w 2263755"/>
                <a:gd name="connsiteY0" fmla="*/ 1305181 h 2227159"/>
                <a:gd name="connsiteX1" fmla="*/ 151160 w 2263755"/>
                <a:gd name="connsiteY1" fmla="*/ 1317728 h 2227159"/>
                <a:gd name="connsiteX2" fmla="*/ 146977 w 2263755"/>
                <a:gd name="connsiteY2" fmla="*/ 1331321 h 2227159"/>
                <a:gd name="connsiteX3" fmla="*/ 142272 w 2263755"/>
                <a:gd name="connsiteY3" fmla="*/ 1338640 h 2227159"/>
                <a:gd name="connsiteX4" fmla="*/ 152728 w 2263755"/>
                <a:gd name="connsiteY4" fmla="*/ 1343345 h 2227159"/>
                <a:gd name="connsiteX5" fmla="*/ 153774 w 2263755"/>
                <a:gd name="connsiteY5" fmla="*/ 1345959 h 2227159"/>
                <a:gd name="connsiteX6" fmla="*/ 102539 w 2263755"/>
                <a:gd name="connsiteY6" fmla="*/ 1397717 h 2227159"/>
                <a:gd name="connsiteX7" fmla="*/ 124497 w 2263755"/>
                <a:gd name="connsiteY7" fmla="*/ 1404514 h 2227159"/>
                <a:gd name="connsiteX8" fmla="*/ 111426 w 2263755"/>
                <a:gd name="connsiteY8" fmla="*/ 1410265 h 2227159"/>
                <a:gd name="connsiteX9" fmla="*/ 97311 w 2263755"/>
                <a:gd name="connsiteY9" fmla="*/ 1429609 h 2227159"/>
                <a:gd name="connsiteX10" fmla="*/ 92082 w 2263755"/>
                <a:gd name="connsiteY10" fmla="*/ 1441633 h 2227159"/>
                <a:gd name="connsiteX11" fmla="*/ 69602 w 2263755"/>
                <a:gd name="connsiteY11" fmla="*/ 1465682 h 2227159"/>
                <a:gd name="connsiteX12" fmla="*/ 41893 w 2263755"/>
                <a:gd name="connsiteY12" fmla="*/ 1476138 h 2227159"/>
                <a:gd name="connsiteX13" fmla="*/ 48689 w 2263755"/>
                <a:gd name="connsiteY13" fmla="*/ 1459932 h 2227159"/>
                <a:gd name="connsiteX14" fmla="*/ 46075 w 2263755"/>
                <a:gd name="connsiteY14" fmla="*/ 1430654 h 2227159"/>
                <a:gd name="connsiteX15" fmla="*/ 35619 w 2263755"/>
                <a:gd name="connsiteY15" fmla="*/ 1426995 h 2227159"/>
                <a:gd name="connsiteX16" fmla="*/ 33005 w 2263755"/>
                <a:gd name="connsiteY16" fmla="*/ 1436405 h 2227159"/>
                <a:gd name="connsiteX17" fmla="*/ 32482 w 2263755"/>
                <a:gd name="connsiteY17" fmla="*/ 1442679 h 2227159"/>
                <a:gd name="connsiteX18" fmla="*/ 15230 w 2263755"/>
                <a:gd name="connsiteY18" fmla="*/ 1423335 h 2227159"/>
                <a:gd name="connsiteX19" fmla="*/ 12616 w 2263755"/>
                <a:gd name="connsiteY19" fmla="*/ 1396672 h 2227159"/>
                <a:gd name="connsiteX20" fmla="*/ 7388 w 2263755"/>
                <a:gd name="connsiteY20" fmla="*/ 1302044 h 2227159"/>
                <a:gd name="connsiteX21" fmla="*/ 68 w 2263755"/>
                <a:gd name="connsiteY21" fmla="*/ 1139973 h 2227159"/>
                <a:gd name="connsiteX22" fmla="*/ 3205 w 2263755"/>
                <a:gd name="connsiteY22" fmla="*/ 1049005 h 2227159"/>
                <a:gd name="connsiteX23" fmla="*/ 12616 w 2263755"/>
                <a:gd name="connsiteY23" fmla="*/ 1029661 h 2227159"/>
                <a:gd name="connsiteX24" fmla="*/ 31960 w 2263755"/>
                <a:gd name="connsiteY24" fmla="*/ 1025479 h 2227159"/>
                <a:gd name="connsiteX25" fmla="*/ 37188 w 2263755"/>
                <a:gd name="connsiteY25" fmla="*/ 1024433 h 2227159"/>
                <a:gd name="connsiteX26" fmla="*/ 36665 w 2263755"/>
                <a:gd name="connsiteY26" fmla="*/ 1007703 h 2227159"/>
                <a:gd name="connsiteX27" fmla="*/ 53395 w 2263755"/>
                <a:gd name="connsiteY27" fmla="*/ 964833 h 2227159"/>
                <a:gd name="connsiteX28" fmla="*/ 86332 w 2263755"/>
                <a:gd name="connsiteY28" fmla="*/ 918303 h 2227159"/>
                <a:gd name="connsiteX29" fmla="*/ 90514 w 2263755"/>
                <a:gd name="connsiteY29" fmla="*/ 906801 h 2227159"/>
                <a:gd name="connsiteX30" fmla="*/ 95219 w 2263755"/>
                <a:gd name="connsiteY30" fmla="*/ 847201 h 2227159"/>
                <a:gd name="connsiteX31" fmla="*/ 101493 w 2263755"/>
                <a:gd name="connsiteY31" fmla="*/ 836745 h 2227159"/>
                <a:gd name="connsiteX32" fmla="*/ 107244 w 2263755"/>
                <a:gd name="connsiteY32" fmla="*/ 812696 h 2227159"/>
                <a:gd name="connsiteX33" fmla="*/ 110381 w 2263755"/>
                <a:gd name="connsiteY33" fmla="*/ 803285 h 2227159"/>
                <a:gd name="connsiteX34" fmla="*/ 133384 w 2263755"/>
                <a:gd name="connsiteY34" fmla="*/ 770871 h 2227159"/>
                <a:gd name="connsiteX35" fmla="*/ 135998 w 2263755"/>
                <a:gd name="connsiteY35" fmla="*/ 688268 h 2227159"/>
                <a:gd name="connsiteX36" fmla="*/ 191416 w 2263755"/>
                <a:gd name="connsiteY36" fmla="*/ 640692 h 2227159"/>
                <a:gd name="connsiteX37" fmla="*/ 216511 w 2263755"/>
                <a:gd name="connsiteY37" fmla="*/ 576387 h 2227159"/>
                <a:gd name="connsiteX38" fmla="*/ 228535 w 2263755"/>
                <a:gd name="connsiteY38" fmla="*/ 553383 h 2227159"/>
                <a:gd name="connsiteX39" fmla="*/ 225398 w 2263755"/>
                <a:gd name="connsiteY39" fmla="*/ 524629 h 2227159"/>
                <a:gd name="connsiteX40" fmla="*/ 248402 w 2263755"/>
                <a:gd name="connsiteY40" fmla="*/ 474440 h 2227159"/>
                <a:gd name="connsiteX41" fmla="*/ 281339 w 2263755"/>
                <a:gd name="connsiteY41" fmla="*/ 439411 h 2227159"/>
                <a:gd name="connsiteX42" fmla="*/ 287090 w 2263755"/>
                <a:gd name="connsiteY42" fmla="*/ 426864 h 2227159"/>
                <a:gd name="connsiteX43" fmla="*/ 290226 w 2263755"/>
                <a:gd name="connsiteY43" fmla="*/ 416931 h 2227159"/>
                <a:gd name="connsiteX44" fmla="*/ 439749 w 2263755"/>
                <a:gd name="connsiteY44" fmla="*/ 281001 h 2227159"/>
                <a:gd name="connsiteX45" fmla="*/ 585090 w 2263755"/>
                <a:gd name="connsiteY45" fmla="*/ 174871 h 2227159"/>
                <a:gd name="connsiteX46" fmla="*/ 611230 w 2263755"/>
                <a:gd name="connsiteY46" fmla="*/ 157095 h 2227159"/>
                <a:gd name="connsiteX47" fmla="*/ 625346 w 2263755"/>
                <a:gd name="connsiteY47" fmla="*/ 152913 h 2227159"/>
                <a:gd name="connsiteX48" fmla="*/ 632665 w 2263755"/>
                <a:gd name="connsiteY48" fmla="*/ 150822 h 2227159"/>
                <a:gd name="connsiteX49" fmla="*/ 807806 w 2263755"/>
                <a:gd name="connsiteY49" fmla="*/ 66127 h 2227159"/>
                <a:gd name="connsiteX50" fmla="*/ 840743 w 2263755"/>
                <a:gd name="connsiteY50" fmla="*/ 53580 h 2227159"/>
                <a:gd name="connsiteX51" fmla="*/ 905048 w 2263755"/>
                <a:gd name="connsiteY51" fmla="*/ 37895 h 2227159"/>
                <a:gd name="connsiteX52" fmla="*/ 939030 w 2263755"/>
                <a:gd name="connsiteY52" fmla="*/ 30053 h 2227159"/>
                <a:gd name="connsiteX53" fmla="*/ 1063981 w 2263755"/>
                <a:gd name="connsiteY53" fmla="*/ 4436 h 2227159"/>
                <a:gd name="connsiteX54" fmla="*/ 1238599 w 2263755"/>
                <a:gd name="connsiteY54" fmla="*/ 3913 h 2227159"/>
                <a:gd name="connsiteX55" fmla="*/ 1744154 w 2263755"/>
                <a:gd name="connsiteY55" fmla="*/ 166506 h 2227159"/>
                <a:gd name="connsiteX56" fmla="*/ 1895245 w 2263755"/>
                <a:gd name="connsiteY56" fmla="*/ 289889 h 2227159"/>
                <a:gd name="connsiteX57" fmla="*/ 1901519 w 2263755"/>
                <a:gd name="connsiteY57" fmla="*/ 306618 h 2227159"/>
                <a:gd name="connsiteX58" fmla="*/ 1905178 w 2263755"/>
                <a:gd name="connsiteY58" fmla="*/ 321780 h 2227159"/>
                <a:gd name="connsiteX59" fmla="*/ 1858126 w 2263755"/>
                <a:gd name="connsiteY59" fmla="*/ 316552 h 2227159"/>
                <a:gd name="connsiteX60" fmla="*/ 1883743 w 2263755"/>
                <a:gd name="connsiteY60" fmla="*/ 332236 h 2227159"/>
                <a:gd name="connsiteX61" fmla="*/ 1891586 w 2263755"/>
                <a:gd name="connsiteY61" fmla="*/ 349489 h 2227159"/>
                <a:gd name="connsiteX62" fmla="*/ 1931842 w 2263755"/>
                <a:gd name="connsiteY62" fmla="*/ 343215 h 2227159"/>
                <a:gd name="connsiteX63" fmla="*/ 1945435 w 2263755"/>
                <a:gd name="connsiteY63" fmla="*/ 347920 h 2227159"/>
                <a:gd name="connsiteX64" fmla="*/ 2151944 w 2263755"/>
                <a:gd name="connsiteY64" fmla="*/ 684608 h 2227159"/>
                <a:gd name="connsiteX65" fmla="*/ 2163968 w 2263755"/>
                <a:gd name="connsiteY65" fmla="*/ 700292 h 2227159"/>
                <a:gd name="connsiteX66" fmla="*/ 2179652 w 2263755"/>
                <a:gd name="connsiteY66" fmla="*/ 723819 h 2227159"/>
                <a:gd name="connsiteX67" fmla="*/ 2216772 w 2263755"/>
                <a:gd name="connsiteY67" fmla="*/ 843019 h 2227159"/>
                <a:gd name="connsiteX68" fmla="*/ 2263824 w 2263755"/>
                <a:gd name="connsiteY68" fmla="*/ 1086647 h 2227159"/>
                <a:gd name="connsiteX69" fmla="*/ 2236116 w 2263755"/>
                <a:gd name="connsiteY69" fmla="*/ 1208461 h 2227159"/>
                <a:gd name="connsiteX70" fmla="*/ 2235070 w 2263755"/>
                <a:gd name="connsiteY70" fmla="*/ 1218917 h 2227159"/>
                <a:gd name="connsiteX71" fmla="*/ 2235593 w 2263755"/>
                <a:gd name="connsiteY71" fmla="*/ 1286359 h 2227159"/>
                <a:gd name="connsiteX72" fmla="*/ 2211544 w 2263755"/>
                <a:gd name="connsiteY72" fmla="*/ 1347528 h 2227159"/>
                <a:gd name="connsiteX73" fmla="*/ 2208407 w 2263755"/>
                <a:gd name="connsiteY73" fmla="*/ 1420721 h 2227159"/>
                <a:gd name="connsiteX74" fmla="*/ 2208407 w 2263755"/>
                <a:gd name="connsiteY74" fmla="*/ 1462023 h 2227159"/>
                <a:gd name="connsiteX75" fmla="*/ 2203701 w 2263755"/>
                <a:gd name="connsiteY75" fmla="*/ 1501233 h 2227159"/>
                <a:gd name="connsiteX76" fmla="*/ 2195859 w 2263755"/>
                <a:gd name="connsiteY76" fmla="*/ 1666963 h 2227159"/>
                <a:gd name="connsiteX77" fmla="*/ 2177561 w 2263755"/>
                <a:gd name="connsiteY77" fmla="*/ 1785640 h 2227159"/>
                <a:gd name="connsiteX78" fmla="*/ 2138351 w 2263755"/>
                <a:gd name="connsiteY78" fmla="*/ 1844195 h 2227159"/>
                <a:gd name="connsiteX79" fmla="*/ 2133122 w 2263755"/>
                <a:gd name="connsiteY79" fmla="*/ 1824328 h 2227159"/>
                <a:gd name="connsiteX80" fmla="*/ 2125803 w 2263755"/>
                <a:gd name="connsiteY80" fmla="*/ 1733883 h 2227159"/>
                <a:gd name="connsiteX81" fmla="*/ 2123712 w 2263755"/>
                <a:gd name="connsiteY81" fmla="*/ 1687353 h 2227159"/>
                <a:gd name="connsiteX82" fmla="*/ 2120575 w 2263755"/>
                <a:gd name="connsiteY82" fmla="*/ 1651279 h 2227159"/>
                <a:gd name="connsiteX83" fmla="*/ 2096526 w 2263755"/>
                <a:gd name="connsiteY83" fmla="*/ 1631412 h 2227159"/>
                <a:gd name="connsiteX84" fmla="*/ 2075614 w 2263755"/>
                <a:gd name="connsiteY84" fmla="*/ 1651279 h 2227159"/>
                <a:gd name="connsiteX85" fmla="*/ 2070386 w 2263755"/>
                <a:gd name="connsiteY85" fmla="*/ 1684739 h 2227159"/>
                <a:gd name="connsiteX86" fmla="*/ 2066726 w 2263755"/>
                <a:gd name="connsiteY86" fmla="*/ 1697809 h 2227159"/>
                <a:gd name="connsiteX87" fmla="*/ 2042154 w 2263755"/>
                <a:gd name="connsiteY87" fmla="*/ 1703037 h 2227159"/>
                <a:gd name="connsiteX88" fmla="*/ 2034835 w 2263755"/>
                <a:gd name="connsiteY88" fmla="*/ 1697286 h 2227159"/>
                <a:gd name="connsiteX89" fmla="*/ 1967393 w 2263755"/>
                <a:gd name="connsiteY89" fmla="*/ 1776753 h 2227159"/>
                <a:gd name="connsiteX90" fmla="*/ 1960596 w 2263755"/>
                <a:gd name="connsiteY90" fmla="*/ 1787209 h 2227159"/>
                <a:gd name="connsiteX91" fmla="*/ 1801663 w 2263755"/>
                <a:gd name="connsiteY91" fmla="*/ 1969669 h 2227159"/>
                <a:gd name="connsiteX92" fmla="*/ 1691350 w 2263755"/>
                <a:gd name="connsiteY92" fmla="*/ 2082595 h 2227159"/>
                <a:gd name="connsiteX93" fmla="*/ 1667301 w 2263755"/>
                <a:gd name="connsiteY93" fmla="*/ 2099325 h 2227159"/>
                <a:gd name="connsiteX94" fmla="*/ 1591494 w 2263755"/>
                <a:gd name="connsiteY94" fmla="*/ 2146900 h 2227159"/>
                <a:gd name="connsiteX95" fmla="*/ 1489024 w 2263755"/>
                <a:gd name="connsiteY95" fmla="*/ 2186111 h 2227159"/>
                <a:gd name="connsiteX96" fmla="*/ 1482750 w 2263755"/>
                <a:gd name="connsiteY96" fmla="*/ 2188202 h 2227159"/>
                <a:gd name="connsiteX97" fmla="*/ 1428378 w 2263755"/>
                <a:gd name="connsiteY97" fmla="*/ 2203886 h 2227159"/>
                <a:gd name="connsiteX98" fmla="*/ 1407989 w 2263755"/>
                <a:gd name="connsiteY98" fmla="*/ 2203886 h 2227159"/>
                <a:gd name="connsiteX99" fmla="*/ 1407466 w 2263755"/>
                <a:gd name="connsiteY99" fmla="*/ 2199181 h 2227159"/>
                <a:gd name="connsiteX100" fmla="*/ 1406943 w 2263755"/>
                <a:gd name="connsiteY100" fmla="*/ 2171472 h 2227159"/>
                <a:gd name="connsiteX101" fmla="*/ 1379757 w 2263755"/>
                <a:gd name="connsiteY101" fmla="*/ 2175132 h 2227159"/>
                <a:gd name="connsiteX102" fmla="*/ 1367210 w 2263755"/>
                <a:gd name="connsiteY102" fmla="*/ 2182974 h 2227159"/>
                <a:gd name="connsiteX103" fmla="*/ 1344729 w 2263755"/>
                <a:gd name="connsiteY103" fmla="*/ 2171472 h 2227159"/>
                <a:gd name="connsiteX104" fmla="*/ 1330090 w 2263755"/>
                <a:gd name="connsiteY104" fmla="*/ 2162062 h 2227159"/>
                <a:gd name="connsiteX105" fmla="*/ 1231803 w 2263755"/>
                <a:gd name="connsiteY105" fmla="*/ 2174086 h 2227159"/>
                <a:gd name="connsiteX106" fmla="*/ 1216118 w 2263755"/>
                <a:gd name="connsiteY106" fmla="*/ 2146378 h 2227159"/>
                <a:gd name="connsiteX107" fmla="*/ 1207231 w 2263755"/>
                <a:gd name="connsiteY107" fmla="*/ 2144809 h 2227159"/>
                <a:gd name="connsiteX108" fmla="*/ 1148153 w 2263755"/>
                <a:gd name="connsiteY108" fmla="*/ 2161539 h 2227159"/>
                <a:gd name="connsiteX109" fmla="*/ 1126195 w 2263755"/>
                <a:gd name="connsiteY109" fmla="*/ 2195521 h 2227159"/>
                <a:gd name="connsiteX110" fmla="*/ 1101624 w 2263755"/>
                <a:gd name="connsiteY110" fmla="*/ 2185588 h 2227159"/>
                <a:gd name="connsiteX111" fmla="*/ 1097441 w 2263755"/>
                <a:gd name="connsiteY111" fmla="*/ 2155788 h 2227159"/>
                <a:gd name="connsiteX112" fmla="*/ 1053525 w 2263755"/>
                <a:gd name="connsiteY112" fmla="*/ 2181928 h 2227159"/>
                <a:gd name="connsiteX113" fmla="*/ 1042023 w 2263755"/>
                <a:gd name="connsiteY113" fmla="*/ 2187156 h 2227159"/>
                <a:gd name="connsiteX114" fmla="*/ 981901 w 2263755"/>
                <a:gd name="connsiteY114" fmla="*/ 2187156 h 2227159"/>
                <a:gd name="connsiteX115" fmla="*/ 901388 w 2263755"/>
                <a:gd name="connsiteY115" fmla="*/ 2190293 h 2227159"/>
                <a:gd name="connsiteX116" fmla="*/ 897206 w 2263755"/>
                <a:gd name="connsiteY116" fmla="*/ 2191339 h 2227159"/>
                <a:gd name="connsiteX117" fmla="*/ 854858 w 2263755"/>
                <a:gd name="connsiteY117" fmla="*/ 2213297 h 2227159"/>
                <a:gd name="connsiteX118" fmla="*/ 809374 w 2263755"/>
                <a:gd name="connsiteY118" fmla="*/ 2223230 h 2227159"/>
                <a:gd name="connsiteX119" fmla="*/ 792122 w 2263755"/>
                <a:gd name="connsiteY119" fmla="*/ 2228458 h 2227159"/>
                <a:gd name="connsiteX120" fmla="*/ 773300 w 2263755"/>
                <a:gd name="connsiteY120" fmla="*/ 2214865 h 2227159"/>
                <a:gd name="connsiteX121" fmla="*/ 762844 w 2263755"/>
                <a:gd name="connsiteY121" fmla="*/ 2205978 h 2227159"/>
                <a:gd name="connsiteX122" fmla="*/ 729385 w 2263755"/>
                <a:gd name="connsiteY122" fmla="*/ 2174086 h 2227159"/>
                <a:gd name="connsiteX123" fmla="*/ 711086 w 2263755"/>
                <a:gd name="connsiteY123" fmla="*/ 2130171 h 2227159"/>
                <a:gd name="connsiteX124" fmla="*/ 677627 w 2263755"/>
                <a:gd name="connsiteY124" fmla="*/ 2110304 h 2227159"/>
                <a:gd name="connsiteX125" fmla="*/ 632143 w 2263755"/>
                <a:gd name="connsiteY125" fmla="*/ 2089914 h 2227159"/>
                <a:gd name="connsiteX126" fmla="*/ 629528 w 2263755"/>
                <a:gd name="connsiteY126" fmla="*/ 2078935 h 2227159"/>
                <a:gd name="connsiteX127" fmla="*/ 644690 w 2263755"/>
                <a:gd name="connsiteY127" fmla="*/ 2044953 h 2227159"/>
                <a:gd name="connsiteX128" fmla="*/ 643121 w 2263755"/>
                <a:gd name="connsiteY128" fmla="*/ 2013062 h 2227159"/>
                <a:gd name="connsiteX129" fmla="*/ 622209 w 2263755"/>
                <a:gd name="connsiteY129" fmla="*/ 1976988 h 2227159"/>
                <a:gd name="connsiteX130" fmla="*/ 601297 w 2263755"/>
                <a:gd name="connsiteY130" fmla="*/ 1950848 h 2227159"/>
                <a:gd name="connsiteX131" fmla="*/ 596069 w 2263755"/>
                <a:gd name="connsiteY131" fmla="*/ 1952416 h 2227159"/>
                <a:gd name="connsiteX132" fmla="*/ 596069 w 2263755"/>
                <a:gd name="connsiteY132" fmla="*/ 1974374 h 2227159"/>
                <a:gd name="connsiteX133" fmla="*/ 592409 w 2263755"/>
                <a:gd name="connsiteY133" fmla="*/ 2041816 h 2227159"/>
                <a:gd name="connsiteX134" fmla="*/ 603911 w 2263755"/>
                <a:gd name="connsiteY134" fmla="*/ 2065342 h 2227159"/>
                <a:gd name="connsiteX135" fmla="*/ 588227 w 2263755"/>
                <a:gd name="connsiteY135" fmla="*/ 2090960 h 2227159"/>
                <a:gd name="connsiteX136" fmla="*/ 560518 w 2263755"/>
                <a:gd name="connsiteY136" fmla="*/ 2075799 h 2227159"/>
                <a:gd name="connsiteX137" fmla="*/ 535946 w 2263755"/>
                <a:gd name="connsiteY137" fmla="*/ 2057500 h 2227159"/>
                <a:gd name="connsiteX138" fmla="*/ 506669 w 2263755"/>
                <a:gd name="connsiteY138" fmla="*/ 2084163 h 2227159"/>
                <a:gd name="connsiteX139" fmla="*/ 478437 w 2263755"/>
                <a:gd name="connsiteY139" fmla="*/ 2039725 h 2227159"/>
                <a:gd name="connsiteX140" fmla="*/ 451774 w 2263755"/>
                <a:gd name="connsiteY140" fmla="*/ 2005742 h 2227159"/>
                <a:gd name="connsiteX141" fmla="*/ 430339 w 2263755"/>
                <a:gd name="connsiteY141" fmla="*/ 1983262 h 2227159"/>
                <a:gd name="connsiteX142" fmla="*/ 418314 w 2263755"/>
                <a:gd name="connsiteY142" fmla="*/ 1966009 h 2227159"/>
                <a:gd name="connsiteX143" fmla="*/ 418314 w 2263755"/>
                <a:gd name="connsiteY143" fmla="*/ 1964963 h 2227159"/>
                <a:gd name="connsiteX144" fmla="*/ 387991 w 2263755"/>
                <a:gd name="connsiteY144" fmla="*/ 1941960 h 2227159"/>
                <a:gd name="connsiteX145" fmla="*/ 374921 w 2263755"/>
                <a:gd name="connsiteY145" fmla="*/ 1948234 h 2227159"/>
                <a:gd name="connsiteX146" fmla="*/ 356100 w 2263755"/>
                <a:gd name="connsiteY146" fmla="*/ 1943528 h 2227159"/>
                <a:gd name="connsiteX147" fmla="*/ 347212 w 2263755"/>
                <a:gd name="connsiteY147" fmla="*/ 1909546 h 2227159"/>
                <a:gd name="connsiteX148" fmla="*/ 337802 w 2263755"/>
                <a:gd name="connsiteY148" fmla="*/ 1884974 h 2227159"/>
                <a:gd name="connsiteX149" fmla="*/ 328391 w 2263755"/>
                <a:gd name="connsiteY149" fmla="*/ 1897521 h 2227159"/>
                <a:gd name="connsiteX150" fmla="*/ 308525 w 2263755"/>
                <a:gd name="connsiteY150" fmla="*/ 1902226 h 2227159"/>
                <a:gd name="connsiteX151" fmla="*/ 304342 w 2263755"/>
                <a:gd name="connsiteY151" fmla="*/ 1890202 h 2227159"/>
                <a:gd name="connsiteX152" fmla="*/ 294409 w 2263755"/>
                <a:gd name="connsiteY152" fmla="*/ 1858833 h 2227159"/>
                <a:gd name="connsiteX153" fmla="*/ 283430 w 2263755"/>
                <a:gd name="connsiteY153" fmla="*/ 1831647 h 2227159"/>
                <a:gd name="connsiteX154" fmla="*/ 289704 w 2263755"/>
                <a:gd name="connsiteY154" fmla="*/ 1807598 h 2227159"/>
                <a:gd name="connsiteX155" fmla="*/ 298591 w 2263755"/>
                <a:gd name="connsiteY155" fmla="*/ 1780412 h 2227159"/>
                <a:gd name="connsiteX156" fmla="*/ 286567 w 2263755"/>
                <a:gd name="connsiteY156" fmla="*/ 1757932 h 2227159"/>
                <a:gd name="connsiteX157" fmla="*/ 275065 w 2263755"/>
                <a:gd name="connsiteY157" fmla="*/ 1724472 h 2227159"/>
                <a:gd name="connsiteX158" fmla="*/ 257812 w 2263755"/>
                <a:gd name="connsiteY158" fmla="*/ 1617296 h 2227159"/>
                <a:gd name="connsiteX159" fmla="*/ 258858 w 2263755"/>
                <a:gd name="connsiteY159" fmla="*/ 1603181 h 2227159"/>
                <a:gd name="connsiteX160" fmla="*/ 261995 w 2263755"/>
                <a:gd name="connsiteY160" fmla="*/ 1573381 h 2227159"/>
                <a:gd name="connsiteX161" fmla="*/ 257290 w 2263755"/>
                <a:gd name="connsiteY161" fmla="*/ 1551423 h 2227159"/>
                <a:gd name="connsiteX162" fmla="*/ 257290 w 2263755"/>
                <a:gd name="connsiteY162" fmla="*/ 1528942 h 2227159"/>
                <a:gd name="connsiteX163" fmla="*/ 260949 w 2263755"/>
                <a:gd name="connsiteY163" fmla="*/ 1527896 h 2227159"/>
                <a:gd name="connsiteX164" fmla="*/ 281862 w 2263755"/>
                <a:gd name="connsiteY164" fmla="*/ 1552468 h 2227159"/>
                <a:gd name="connsiteX165" fmla="*/ 343553 w 2263755"/>
                <a:gd name="connsiteY165" fmla="*/ 1643437 h 2227159"/>
                <a:gd name="connsiteX166" fmla="*/ 420928 w 2263755"/>
                <a:gd name="connsiteY166" fmla="*/ 1722381 h 2227159"/>
                <a:gd name="connsiteX167" fmla="*/ 425634 w 2263755"/>
                <a:gd name="connsiteY167" fmla="*/ 1727086 h 2227159"/>
                <a:gd name="connsiteX168" fmla="*/ 506146 w 2263755"/>
                <a:gd name="connsiteY168" fmla="*/ 1813872 h 2227159"/>
                <a:gd name="connsiteX169" fmla="*/ 574634 w 2263755"/>
                <a:gd name="connsiteY169" fmla="*/ 1889156 h 2227159"/>
                <a:gd name="connsiteX170" fmla="*/ 585090 w 2263755"/>
                <a:gd name="connsiteY170" fmla="*/ 1896998 h 2227159"/>
                <a:gd name="connsiteX171" fmla="*/ 698539 w 2263755"/>
                <a:gd name="connsiteY171" fmla="*/ 1961304 h 2227159"/>
                <a:gd name="connsiteX172" fmla="*/ 721543 w 2263755"/>
                <a:gd name="connsiteY172" fmla="*/ 1964441 h 2227159"/>
                <a:gd name="connsiteX173" fmla="*/ 730430 w 2263755"/>
                <a:gd name="connsiteY173" fmla="*/ 1967577 h 2227159"/>
                <a:gd name="connsiteX174" fmla="*/ 766504 w 2263755"/>
                <a:gd name="connsiteY174" fmla="*/ 1992149 h 2227159"/>
                <a:gd name="connsiteX175" fmla="*/ 865837 w 2263755"/>
                <a:gd name="connsiteY175" fmla="*/ 2025609 h 2227159"/>
                <a:gd name="connsiteX176" fmla="*/ 991834 w 2263755"/>
                <a:gd name="connsiteY176" fmla="*/ 2059069 h 2227159"/>
                <a:gd name="connsiteX177" fmla="*/ 1188410 w 2263755"/>
                <a:gd name="connsiteY177" fmla="*/ 2077890 h 2227159"/>
                <a:gd name="connsiteX178" fmla="*/ 1333750 w 2263755"/>
                <a:gd name="connsiteY178" fmla="*/ 2069002 h 2227159"/>
                <a:gd name="connsiteX179" fmla="*/ 1377666 w 2263755"/>
                <a:gd name="connsiteY179" fmla="*/ 2055409 h 2227159"/>
                <a:gd name="connsiteX180" fmla="*/ 1439357 w 2263755"/>
                <a:gd name="connsiteY180" fmla="*/ 2039725 h 2227159"/>
                <a:gd name="connsiteX181" fmla="*/ 1467589 w 2263755"/>
                <a:gd name="connsiteY181" fmla="*/ 2022995 h 2227159"/>
                <a:gd name="connsiteX182" fmla="*/ 1496343 w 2263755"/>
                <a:gd name="connsiteY182" fmla="*/ 2010970 h 2227159"/>
                <a:gd name="connsiteX183" fmla="*/ 1584175 w 2263755"/>
                <a:gd name="connsiteY183" fmla="*/ 1986398 h 2227159"/>
                <a:gd name="connsiteX184" fmla="*/ 1682985 w 2263755"/>
                <a:gd name="connsiteY184" fmla="*/ 1933072 h 2227159"/>
                <a:gd name="connsiteX185" fmla="*/ 1698669 w 2263755"/>
                <a:gd name="connsiteY185" fmla="*/ 1914251 h 2227159"/>
                <a:gd name="connsiteX186" fmla="*/ 1704943 w 2263755"/>
                <a:gd name="connsiteY186" fmla="*/ 1906409 h 2227159"/>
                <a:gd name="connsiteX187" fmla="*/ 1795389 w 2263755"/>
                <a:gd name="connsiteY187" fmla="*/ 1827988 h 2227159"/>
                <a:gd name="connsiteX188" fmla="*/ 1860740 w 2263755"/>
                <a:gd name="connsiteY188" fmla="*/ 1763682 h 2227159"/>
                <a:gd name="connsiteX189" fmla="*/ 1866491 w 2263755"/>
                <a:gd name="connsiteY189" fmla="*/ 1756886 h 2227159"/>
                <a:gd name="connsiteX190" fmla="*/ 1918249 w 2263755"/>
                <a:gd name="connsiteY190" fmla="*/ 1667486 h 2227159"/>
                <a:gd name="connsiteX191" fmla="*/ 1960073 w 2263755"/>
                <a:gd name="connsiteY191" fmla="*/ 1560310 h 2227159"/>
                <a:gd name="connsiteX192" fmla="*/ 1953800 w 2263755"/>
                <a:gd name="connsiteY192" fmla="*/ 1491823 h 2227159"/>
                <a:gd name="connsiteX193" fmla="*/ 1951708 w 2263755"/>
                <a:gd name="connsiteY193" fmla="*/ 1387784 h 2227159"/>
                <a:gd name="connsiteX194" fmla="*/ 1954845 w 2263755"/>
                <a:gd name="connsiteY194" fmla="*/ 1365303 h 2227159"/>
                <a:gd name="connsiteX195" fmla="*/ 1980463 w 2263755"/>
                <a:gd name="connsiteY195" fmla="*/ 1267538 h 2227159"/>
                <a:gd name="connsiteX196" fmla="*/ 1983599 w 2263755"/>
                <a:gd name="connsiteY196" fmla="*/ 1218394 h 2227159"/>
                <a:gd name="connsiteX197" fmla="*/ 1954845 w 2263755"/>
                <a:gd name="connsiteY197" fmla="*/ 1158272 h 2227159"/>
                <a:gd name="connsiteX198" fmla="*/ 1912498 w 2263755"/>
                <a:gd name="connsiteY198" fmla="*/ 1081942 h 2227159"/>
                <a:gd name="connsiteX199" fmla="*/ 1896291 w 2263755"/>
                <a:gd name="connsiteY199" fmla="*/ 1063121 h 2227159"/>
                <a:gd name="connsiteX200" fmla="*/ 1780750 w 2263755"/>
                <a:gd name="connsiteY200" fmla="*/ 919871 h 2227159"/>
                <a:gd name="connsiteX201" fmla="*/ 1697101 w 2263755"/>
                <a:gd name="connsiteY201" fmla="*/ 828380 h 2227159"/>
                <a:gd name="connsiteX202" fmla="*/ 1692396 w 2263755"/>
                <a:gd name="connsiteY202" fmla="*/ 816356 h 2227159"/>
                <a:gd name="connsiteX203" fmla="*/ 1687691 w 2263755"/>
                <a:gd name="connsiteY203" fmla="*/ 807468 h 2227159"/>
                <a:gd name="connsiteX204" fmla="*/ 1667824 w 2263755"/>
                <a:gd name="connsiteY204" fmla="*/ 799626 h 2227159"/>
                <a:gd name="connsiteX205" fmla="*/ 1641161 w 2263755"/>
                <a:gd name="connsiteY205" fmla="*/ 770871 h 2227159"/>
                <a:gd name="connsiteX206" fmla="*/ 1633319 w 2263755"/>
                <a:gd name="connsiteY206" fmla="*/ 761984 h 2227159"/>
                <a:gd name="connsiteX207" fmla="*/ 1571627 w 2263755"/>
                <a:gd name="connsiteY207" fmla="*/ 723296 h 2227159"/>
                <a:gd name="connsiteX208" fmla="*/ 1512550 w 2263755"/>
                <a:gd name="connsiteY208" fmla="*/ 668401 h 2227159"/>
                <a:gd name="connsiteX209" fmla="*/ 1561171 w 2263755"/>
                <a:gd name="connsiteY209" fmla="*/ 678334 h 2227159"/>
                <a:gd name="connsiteX210" fmla="*/ 1730038 w 2263755"/>
                <a:gd name="connsiteY210" fmla="*/ 775054 h 2227159"/>
                <a:gd name="connsiteX211" fmla="*/ 1747291 w 2263755"/>
                <a:gd name="connsiteY211" fmla="*/ 783941 h 2227159"/>
                <a:gd name="connsiteX212" fmla="*/ 1762452 w 2263755"/>
                <a:gd name="connsiteY212" fmla="*/ 791261 h 2227159"/>
                <a:gd name="connsiteX213" fmla="*/ 1841396 w 2263755"/>
                <a:gd name="connsiteY213" fmla="*/ 861840 h 2227159"/>
                <a:gd name="connsiteX214" fmla="*/ 1899428 w 2263755"/>
                <a:gd name="connsiteY214" fmla="*/ 931373 h 2227159"/>
                <a:gd name="connsiteX215" fmla="*/ 1953800 w 2263755"/>
                <a:gd name="connsiteY215" fmla="*/ 1005089 h 2227159"/>
                <a:gd name="connsiteX216" fmla="*/ 1974189 w 2263755"/>
                <a:gd name="connsiteY216" fmla="*/ 1023387 h 2227159"/>
                <a:gd name="connsiteX217" fmla="*/ 1979417 w 2263755"/>
                <a:gd name="connsiteY217" fmla="*/ 1003521 h 2227159"/>
                <a:gd name="connsiteX218" fmla="*/ 1956936 w 2263755"/>
                <a:gd name="connsiteY218" fmla="*/ 955422 h 2227159"/>
                <a:gd name="connsiteX219" fmla="*/ 1884789 w 2263755"/>
                <a:gd name="connsiteY219" fmla="*/ 880661 h 2227159"/>
                <a:gd name="connsiteX220" fmla="*/ 1840350 w 2263755"/>
                <a:gd name="connsiteY220" fmla="*/ 827857 h 2227159"/>
                <a:gd name="connsiteX221" fmla="*/ 1821007 w 2263755"/>
                <a:gd name="connsiteY221" fmla="*/ 802240 h 2227159"/>
                <a:gd name="connsiteX222" fmla="*/ 1782319 w 2263755"/>
                <a:gd name="connsiteY222" fmla="*/ 771917 h 2227159"/>
                <a:gd name="connsiteX223" fmla="*/ 1734743 w 2263755"/>
                <a:gd name="connsiteY223" fmla="*/ 729570 h 2227159"/>
                <a:gd name="connsiteX224" fmla="*/ 1664687 w 2263755"/>
                <a:gd name="connsiteY224" fmla="*/ 654808 h 2227159"/>
                <a:gd name="connsiteX225" fmla="*/ 1612406 w 2263755"/>
                <a:gd name="connsiteY225" fmla="*/ 612983 h 2227159"/>
                <a:gd name="connsiteX226" fmla="*/ 1597245 w 2263755"/>
                <a:gd name="connsiteY226" fmla="*/ 590503 h 2227159"/>
                <a:gd name="connsiteX227" fmla="*/ 1571105 w 2263755"/>
                <a:gd name="connsiteY227" fmla="*/ 555998 h 2227159"/>
                <a:gd name="connsiteX228" fmla="*/ 1547578 w 2263755"/>
                <a:gd name="connsiteY228" fmla="*/ 536131 h 2227159"/>
                <a:gd name="connsiteX229" fmla="*/ 1546010 w 2263755"/>
                <a:gd name="connsiteY229" fmla="*/ 515741 h 2227159"/>
                <a:gd name="connsiteX230" fmla="*/ 1548101 w 2263755"/>
                <a:gd name="connsiteY230" fmla="*/ 509990 h 2227159"/>
                <a:gd name="connsiteX231" fmla="*/ 1522483 w 2263755"/>
                <a:gd name="connsiteY231" fmla="*/ 495352 h 2227159"/>
                <a:gd name="connsiteX232" fmla="*/ 1524575 w 2263755"/>
                <a:gd name="connsiteY232" fmla="*/ 491169 h 2227159"/>
                <a:gd name="connsiteX233" fmla="*/ 1553329 w 2263755"/>
                <a:gd name="connsiteY233" fmla="*/ 506854 h 2227159"/>
                <a:gd name="connsiteX234" fmla="*/ 1647957 w 2263755"/>
                <a:gd name="connsiteY234" fmla="*/ 561226 h 2227159"/>
                <a:gd name="connsiteX235" fmla="*/ 1703898 w 2263755"/>
                <a:gd name="connsiteY235" fmla="*/ 598345 h 2227159"/>
                <a:gd name="connsiteX236" fmla="*/ 1712262 w 2263755"/>
                <a:gd name="connsiteY236" fmla="*/ 603573 h 2227159"/>
                <a:gd name="connsiteX237" fmla="*/ 1778659 w 2263755"/>
                <a:gd name="connsiteY237" fmla="*/ 649580 h 2227159"/>
                <a:gd name="connsiteX238" fmla="*/ 1795389 w 2263755"/>
                <a:gd name="connsiteY238" fmla="*/ 657945 h 2227159"/>
                <a:gd name="connsiteX239" fmla="*/ 1805322 w 2263755"/>
                <a:gd name="connsiteY239" fmla="*/ 665787 h 2227159"/>
                <a:gd name="connsiteX240" fmla="*/ 1839827 w 2263755"/>
                <a:gd name="connsiteY240" fmla="*/ 700815 h 2227159"/>
                <a:gd name="connsiteX241" fmla="*/ 1844533 w 2263755"/>
                <a:gd name="connsiteY241" fmla="*/ 697678 h 2227159"/>
                <a:gd name="connsiteX242" fmla="*/ 1835645 w 2263755"/>
                <a:gd name="connsiteY242" fmla="*/ 677289 h 2227159"/>
                <a:gd name="connsiteX243" fmla="*/ 1774477 w 2263755"/>
                <a:gd name="connsiteY243" fmla="*/ 548155 h 2227159"/>
                <a:gd name="connsiteX244" fmla="*/ 1751473 w 2263755"/>
                <a:gd name="connsiteY244" fmla="*/ 492738 h 2227159"/>
                <a:gd name="connsiteX245" fmla="*/ 1602996 w 2263755"/>
                <a:gd name="connsiteY245" fmla="*/ 337464 h 2227159"/>
                <a:gd name="connsiteX246" fmla="*/ 1512027 w 2263755"/>
                <a:gd name="connsiteY246" fmla="*/ 298776 h 2227159"/>
                <a:gd name="connsiteX247" fmla="*/ 1333750 w 2263755"/>
                <a:gd name="connsiteY247" fmla="*/ 222446 h 2227159"/>
                <a:gd name="connsiteX248" fmla="*/ 1214027 w 2263755"/>
                <a:gd name="connsiteY248" fmla="*/ 178008 h 2227159"/>
                <a:gd name="connsiteX249" fmla="*/ 1158087 w 2263755"/>
                <a:gd name="connsiteY249" fmla="*/ 151867 h 2227159"/>
                <a:gd name="connsiteX250" fmla="*/ 1147631 w 2263755"/>
                <a:gd name="connsiteY250" fmla="*/ 147685 h 2227159"/>
                <a:gd name="connsiteX251" fmla="*/ 1100055 w 2263755"/>
                <a:gd name="connsiteY251" fmla="*/ 136706 h 2227159"/>
                <a:gd name="connsiteX252" fmla="*/ 1090645 w 2263755"/>
                <a:gd name="connsiteY252" fmla="*/ 129909 h 2227159"/>
                <a:gd name="connsiteX253" fmla="*/ 1068687 w 2263755"/>
                <a:gd name="connsiteY253" fmla="*/ 118408 h 2227159"/>
                <a:gd name="connsiteX254" fmla="*/ 680241 w 2263755"/>
                <a:gd name="connsiteY254" fmla="*/ 181145 h 2227159"/>
                <a:gd name="connsiteX255" fmla="*/ 474255 w 2263755"/>
                <a:gd name="connsiteY255" fmla="*/ 292503 h 2227159"/>
                <a:gd name="connsiteX256" fmla="*/ 462753 w 2263755"/>
                <a:gd name="connsiteY256" fmla="*/ 304527 h 2227159"/>
                <a:gd name="connsiteX257" fmla="*/ 441318 w 2263755"/>
                <a:gd name="connsiteY257" fmla="*/ 320211 h 2227159"/>
                <a:gd name="connsiteX258" fmla="*/ 435567 w 2263755"/>
                <a:gd name="connsiteY258" fmla="*/ 324917 h 2227159"/>
                <a:gd name="connsiteX259" fmla="*/ 368648 w 2263755"/>
                <a:gd name="connsiteY259" fmla="*/ 407520 h 2227159"/>
                <a:gd name="connsiteX260" fmla="*/ 324209 w 2263755"/>
                <a:gd name="connsiteY260" fmla="*/ 461892 h 2227159"/>
                <a:gd name="connsiteX261" fmla="*/ 324732 w 2263755"/>
                <a:gd name="connsiteY261" fmla="*/ 488033 h 2227159"/>
                <a:gd name="connsiteX262" fmla="*/ 325255 w 2263755"/>
                <a:gd name="connsiteY262" fmla="*/ 489078 h 2227159"/>
                <a:gd name="connsiteX263" fmla="*/ 312184 w 2263755"/>
                <a:gd name="connsiteY263" fmla="*/ 527766 h 2227159"/>
                <a:gd name="connsiteX264" fmla="*/ 292318 w 2263755"/>
                <a:gd name="connsiteY264" fmla="*/ 531948 h 2227159"/>
                <a:gd name="connsiteX265" fmla="*/ 272974 w 2263755"/>
                <a:gd name="connsiteY265" fmla="*/ 531948 h 2227159"/>
                <a:gd name="connsiteX266" fmla="*/ 269314 w 2263755"/>
                <a:gd name="connsiteY266" fmla="*/ 555475 h 2227159"/>
                <a:gd name="connsiteX267" fmla="*/ 243697 w 2263755"/>
                <a:gd name="connsiteY267" fmla="*/ 604096 h 2227159"/>
                <a:gd name="connsiteX268" fmla="*/ 240037 w 2263755"/>
                <a:gd name="connsiteY268" fmla="*/ 613506 h 2227159"/>
                <a:gd name="connsiteX269" fmla="*/ 225398 w 2263755"/>
                <a:gd name="connsiteY269" fmla="*/ 675720 h 2227159"/>
                <a:gd name="connsiteX270" fmla="*/ 215988 w 2263755"/>
                <a:gd name="connsiteY270" fmla="*/ 694019 h 2227159"/>
                <a:gd name="connsiteX271" fmla="*/ 189847 w 2263755"/>
                <a:gd name="connsiteY271" fmla="*/ 787078 h 2227159"/>
                <a:gd name="connsiteX272" fmla="*/ 171026 w 2263755"/>
                <a:gd name="connsiteY272" fmla="*/ 895299 h 2227159"/>
                <a:gd name="connsiteX273" fmla="*/ 159525 w 2263755"/>
                <a:gd name="connsiteY273" fmla="*/ 912552 h 2227159"/>
                <a:gd name="connsiteX274" fmla="*/ 161093 w 2263755"/>
                <a:gd name="connsiteY274" fmla="*/ 931373 h 2227159"/>
                <a:gd name="connsiteX275" fmla="*/ 168935 w 2263755"/>
                <a:gd name="connsiteY275" fmla="*/ 948103 h 2227159"/>
                <a:gd name="connsiteX276" fmla="*/ 167890 w 2263755"/>
                <a:gd name="connsiteY276" fmla="*/ 1066780 h 2227159"/>
                <a:gd name="connsiteX277" fmla="*/ 173118 w 2263755"/>
                <a:gd name="connsiteY277" fmla="*/ 1132654 h 2227159"/>
                <a:gd name="connsiteX278" fmla="*/ 169981 w 2263755"/>
                <a:gd name="connsiteY278" fmla="*/ 1143633 h 2227159"/>
                <a:gd name="connsiteX279" fmla="*/ 156388 w 2263755"/>
                <a:gd name="connsiteY279" fmla="*/ 1189117 h 2227159"/>
                <a:gd name="connsiteX280" fmla="*/ 167367 w 2263755"/>
                <a:gd name="connsiteY280" fmla="*/ 1247149 h 2227159"/>
                <a:gd name="connsiteX281" fmla="*/ 168935 w 2263755"/>
                <a:gd name="connsiteY281" fmla="*/ 1282177 h 2227159"/>
                <a:gd name="connsiteX282" fmla="*/ 173118 w 2263755"/>
                <a:gd name="connsiteY282" fmla="*/ 1305181 h 2227159"/>
                <a:gd name="connsiteX283" fmla="*/ 604434 w 2263755"/>
                <a:gd name="connsiteY283" fmla="*/ 1950325 h 2227159"/>
                <a:gd name="connsiteX284" fmla="*/ 599728 w 2263755"/>
                <a:gd name="connsiteY284" fmla="*/ 1933072 h 2227159"/>
                <a:gd name="connsiteX285" fmla="*/ 592932 w 2263755"/>
                <a:gd name="connsiteY285" fmla="*/ 1923139 h 2227159"/>
                <a:gd name="connsiteX286" fmla="*/ 569406 w 2263755"/>
                <a:gd name="connsiteY286" fmla="*/ 1910591 h 2227159"/>
                <a:gd name="connsiteX287" fmla="*/ 586135 w 2263755"/>
                <a:gd name="connsiteY287" fmla="*/ 1943005 h 2227159"/>
                <a:gd name="connsiteX288" fmla="*/ 604434 w 2263755"/>
                <a:gd name="connsiteY288" fmla="*/ 1950325 h 2227159"/>
                <a:gd name="connsiteX289" fmla="*/ 302774 w 2263755"/>
                <a:gd name="connsiteY289" fmla="*/ 1825897 h 2227159"/>
                <a:gd name="connsiteX290" fmla="*/ 314798 w 2263755"/>
                <a:gd name="connsiteY290" fmla="*/ 1850469 h 2227159"/>
                <a:gd name="connsiteX291" fmla="*/ 328914 w 2263755"/>
                <a:gd name="connsiteY291" fmla="*/ 1840535 h 2227159"/>
                <a:gd name="connsiteX292" fmla="*/ 331528 w 2263755"/>
                <a:gd name="connsiteY292" fmla="*/ 1826419 h 2227159"/>
                <a:gd name="connsiteX293" fmla="*/ 302774 w 2263755"/>
                <a:gd name="connsiteY293" fmla="*/ 1825897 h 2227159"/>
                <a:gd name="connsiteX294" fmla="*/ 916550 w 2263755"/>
                <a:gd name="connsiteY294" fmla="*/ 2147423 h 2227159"/>
                <a:gd name="connsiteX295" fmla="*/ 933802 w 2263755"/>
                <a:gd name="connsiteY295" fmla="*/ 2131216 h 2227159"/>
                <a:gd name="connsiteX296" fmla="*/ 918118 w 2263755"/>
                <a:gd name="connsiteY296" fmla="*/ 2121806 h 2227159"/>
                <a:gd name="connsiteX297" fmla="*/ 916550 w 2263755"/>
                <a:gd name="connsiteY297" fmla="*/ 2147423 h 2227159"/>
                <a:gd name="connsiteX298" fmla="*/ 980332 w 2263755"/>
                <a:gd name="connsiteY298" fmla="*/ 2151083 h 2227159"/>
                <a:gd name="connsiteX299" fmla="*/ 991834 w 2263755"/>
                <a:gd name="connsiteY299" fmla="*/ 2138013 h 2227159"/>
                <a:gd name="connsiteX300" fmla="*/ 989743 w 2263755"/>
                <a:gd name="connsiteY300" fmla="*/ 2134876 h 2227159"/>
                <a:gd name="connsiteX301" fmla="*/ 975104 w 2263755"/>
                <a:gd name="connsiteY301" fmla="*/ 2133830 h 2227159"/>
                <a:gd name="connsiteX302" fmla="*/ 980332 w 2263755"/>
                <a:gd name="connsiteY302" fmla="*/ 2151083 h 222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</a:cxnLst>
              <a:rect l="l" t="t" r="r" b="b"/>
              <a:pathLst>
                <a:path w="2263755" h="2227159">
                  <a:moveTo>
                    <a:pt x="173118" y="1305181"/>
                  </a:moveTo>
                  <a:cubicBezTo>
                    <a:pt x="167367" y="1308317"/>
                    <a:pt x="158479" y="1312500"/>
                    <a:pt x="151160" y="1317728"/>
                  </a:cubicBezTo>
                  <a:cubicBezTo>
                    <a:pt x="147500" y="1320342"/>
                    <a:pt x="138612" y="1324002"/>
                    <a:pt x="146977" y="1331321"/>
                  </a:cubicBezTo>
                  <a:cubicBezTo>
                    <a:pt x="147500" y="1331844"/>
                    <a:pt x="143840" y="1336026"/>
                    <a:pt x="142272" y="1338640"/>
                  </a:cubicBezTo>
                  <a:cubicBezTo>
                    <a:pt x="145932" y="1340209"/>
                    <a:pt x="149068" y="1341777"/>
                    <a:pt x="152728" y="1343345"/>
                  </a:cubicBezTo>
                  <a:cubicBezTo>
                    <a:pt x="153251" y="1344391"/>
                    <a:pt x="153251" y="1344914"/>
                    <a:pt x="153774" y="1345959"/>
                  </a:cubicBezTo>
                  <a:cubicBezTo>
                    <a:pt x="120837" y="1347528"/>
                    <a:pt x="114563" y="1374191"/>
                    <a:pt x="102539" y="1397717"/>
                  </a:cubicBezTo>
                  <a:cubicBezTo>
                    <a:pt x="109858" y="1399809"/>
                    <a:pt x="116132" y="1401900"/>
                    <a:pt x="124497" y="1404514"/>
                  </a:cubicBezTo>
                  <a:cubicBezTo>
                    <a:pt x="119268" y="1407128"/>
                    <a:pt x="115609" y="1409219"/>
                    <a:pt x="111426" y="1410265"/>
                  </a:cubicBezTo>
                  <a:cubicBezTo>
                    <a:pt x="101493" y="1412879"/>
                    <a:pt x="97311" y="1419152"/>
                    <a:pt x="97311" y="1429609"/>
                  </a:cubicBezTo>
                  <a:cubicBezTo>
                    <a:pt x="97311" y="1433791"/>
                    <a:pt x="94697" y="1438496"/>
                    <a:pt x="92082" y="1441633"/>
                  </a:cubicBezTo>
                  <a:cubicBezTo>
                    <a:pt x="84763" y="1449998"/>
                    <a:pt x="76921" y="1457840"/>
                    <a:pt x="69602" y="1465682"/>
                  </a:cubicBezTo>
                  <a:cubicBezTo>
                    <a:pt x="62805" y="1473002"/>
                    <a:pt x="55486" y="1478230"/>
                    <a:pt x="41893" y="1476138"/>
                  </a:cubicBezTo>
                  <a:cubicBezTo>
                    <a:pt x="44507" y="1469865"/>
                    <a:pt x="45553" y="1464114"/>
                    <a:pt x="48689" y="1459932"/>
                  </a:cubicBezTo>
                  <a:cubicBezTo>
                    <a:pt x="55486" y="1450521"/>
                    <a:pt x="54963" y="1437451"/>
                    <a:pt x="46075" y="1430654"/>
                  </a:cubicBezTo>
                  <a:cubicBezTo>
                    <a:pt x="43461" y="1428563"/>
                    <a:pt x="39279" y="1428563"/>
                    <a:pt x="35619" y="1426995"/>
                  </a:cubicBezTo>
                  <a:cubicBezTo>
                    <a:pt x="34574" y="1430131"/>
                    <a:pt x="34051" y="1433268"/>
                    <a:pt x="33005" y="1436405"/>
                  </a:cubicBezTo>
                  <a:cubicBezTo>
                    <a:pt x="32482" y="1437974"/>
                    <a:pt x="32482" y="1440065"/>
                    <a:pt x="32482" y="1442679"/>
                  </a:cubicBezTo>
                  <a:cubicBezTo>
                    <a:pt x="22026" y="1439542"/>
                    <a:pt x="17321" y="1431700"/>
                    <a:pt x="15230" y="1423335"/>
                  </a:cubicBezTo>
                  <a:cubicBezTo>
                    <a:pt x="13139" y="1414447"/>
                    <a:pt x="11570" y="1405037"/>
                    <a:pt x="12616" y="1396672"/>
                  </a:cubicBezTo>
                  <a:cubicBezTo>
                    <a:pt x="17321" y="1364781"/>
                    <a:pt x="10002" y="1333412"/>
                    <a:pt x="7388" y="1302044"/>
                  </a:cubicBezTo>
                  <a:cubicBezTo>
                    <a:pt x="2682" y="1248194"/>
                    <a:pt x="1114" y="1193823"/>
                    <a:pt x="68" y="1139973"/>
                  </a:cubicBezTo>
                  <a:cubicBezTo>
                    <a:pt x="-454" y="1109651"/>
                    <a:pt x="2160" y="1079328"/>
                    <a:pt x="3205" y="1049005"/>
                  </a:cubicBezTo>
                  <a:cubicBezTo>
                    <a:pt x="3728" y="1041163"/>
                    <a:pt x="7388" y="1035935"/>
                    <a:pt x="12616" y="1029661"/>
                  </a:cubicBezTo>
                  <a:cubicBezTo>
                    <a:pt x="19412" y="1021296"/>
                    <a:pt x="24640" y="1023910"/>
                    <a:pt x="31960" y="1025479"/>
                  </a:cubicBezTo>
                  <a:cubicBezTo>
                    <a:pt x="33528" y="1026001"/>
                    <a:pt x="35096" y="1024956"/>
                    <a:pt x="37188" y="1024433"/>
                  </a:cubicBezTo>
                  <a:cubicBezTo>
                    <a:pt x="36665" y="1018682"/>
                    <a:pt x="36142" y="1012931"/>
                    <a:pt x="36665" y="1007703"/>
                  </a:cubicBezTo>
                  <a:cubicBezTo>
                    <a:pt x="37188" y="991496"/>
                    <a:pt x="43984" y="977903"/>
                    <a:pt x="53395" y="964833"/>
                  </a:cubicBezTo>
                  <a:cubicBezTo>
                    <a:pt x="64374" y="949671"/>
                    <a:pt x="75353" y="933987"/>
                    <a:pt x="86332" y="918303"/>
                  </a:cubicBezTo>
                  <a:cubicBezTo>
                    <a:pt x="88423" y="915166"/>
                    <a:pt x="89991" y="910984"/>
                    <a:pt x="90514" y="906801"/>
                  </a:cubicBezTo>
                  <a:cubicBezTo>
                    <a:pt x="92082" y="886935"/>
                    <a:pt x="93128" y="867068"/>
                    <a:pt x="95219" y="847201"/>
                  </a:cubicBezTo>
                  <a:cubicBezTo>
                    <a:pt x="95742" y="843542"/>
                    <a:pt x="98879" y="839882"/>
                    <a:pt x="101493" y="836745"/>
                  </a:cubicBezTo>
                  <a:cubicBezTo>
                    <a:pt x="106721" y="829426"/>
                    <a:pt x="110904" y="822106"/>
                    <a:pt x="107244" y="812696"/>
                  </a:cubicBezTo>
                  <a:cubicBezTo>
                    <a:pt x="106198" y="810082"/>
                    <a:pt x="108812" y="805899"/>
                    <a:pt x="110381" y="803285"/>
                  </a:cubicBezTo>
                  <a:cubicBezTo>
                    <a:pt x="117700" y="792306"/>
                    <a:pt x="126588" y="782373"/>
                    <a:pt x="133384" y="770871"/>
                  </a:cubicBezTo>
                  <a:cubicBezTo>
                    <a:pt x="149068" y="744208"/>
                    <a:pt x="156388" y="717022"/>
                    <a:pt x="135998" y="688268"/>
                  </a:cubicBezTo>
                  <a:cubicBezTo>
                    <a:pt x="165798" y="684085"/>
                    <a:pt x="180960" y="664741"/>
                    <a:pt x="191416" y="640692"/>
                  </a:cubicBezTo>
                  <a:cubicBezTo>
                    <a:pt x="200304" y="619257"/>
                    <a:pt x="208146" y="597822"/>
                    <a:pt x="216511" y="576387"/>
                  </a:cubicBezTo>
                  <a:cubicBezTo>
                    <a:pt x="219647" y="568545"/>
                    <a:pt x="223830" y="560703"/>
                    <a:pt x="228535" y="553383"/>
                  </a:cubicBezTo>
                  <a:cubicBezTo>
                    <a:pt x="237423" y="539268"/>
                    <a:pt x="237423" y="537176"/>
                    <a:pt x="225398" y="524629"/>
                  </a:cubicBezTo>
                  <a:cubicBezTo>
                    <a:pt x="233240" y="507899"/>
                    <a:pt x="240560" y="490647"/>
                    <a:pt x="248402" y="474440"/>
                  </a:cubicBezTo>
                  <a:cubicBezTo>
                    <a:pt x="255721" y="459278"/>
                    <a:pt x="266177" y="447254"/>
                    <a:pt x="281339" y="439411"/>
                  </a:cubicBezTo>
                  <a:cubicBezTo>
                    <a:pt x="286567" y="436797"/>
                    <a:pt x="289704" y="433661"/>
                    <a:pt x="287090" y="426864"/>
                  </a:cubicBezTo>
                  <a:cubicBezTo>
                    <a:pt x="286044" y="424250"/>
                    <a:pt x="288135" y="419022"/>
                    <a:pt x="290226" y="416931"/>
                  </a:cubicBezTo>
                  <a:cubicBezTo>
                    <a:pt x="339893" y="370924"/>
                    <a:pt x="387469" y="323348"/>
                    <a:pt x="439749" y="281001"/>
                  </a:cubicBezTo>
                  <a:cubicBezTo>
                    <a:pt x="486279" y="243359"/>
                    <a:pt x="531763" y="203625"/>
                    <a:pt x="585090" y="174871"/>
                  </a:cubicBezTo>
                  <a:cubicBezTo>
                    <a:pt x="594500" y="169643"/>
                    <a:pt x="602342" y="162324"/>
                    <a:pt x="611230" y="157095"/>
                  </a:cubicBezTo>
                  <a:cubicBezTo>
                    <a:pt x="615413" y="154481"/>
                    <a:pt x="620641" y="153959"/>
                    <a:pt x="625346" y="152913"/>
                  </a:cubicBezTo>
                  <a:cubicBezTo>
                    <a:pt x="627960" y="152390"/>
                    <a:pt x="630574" y="151867"/>
                    <a:pt x="632665" y="150822"/>
                  </a:cubicBezTo>
                  <a:cubicBezTo>
                    <a:pt x="685992" y="111611"/>
                    <a:pt x="747160" y="89653"/>
                    <a:pt x="807806" y="66127"/>
                  </a:cubicBezTo>
                  <a:cubicBezTo>
                    <a:pt x="818785" y="61945"/>
                    <a:pt x="829764" y="57762"/>
                    <a:pt x="840743" y="53580"/>
                  </a:cubicBezTo>
                  <a:cubicBezTo>
                    <a:pt x="861655" y="45215"/>
                    <a:pt x="881522" y="36850"/>
                    <a:pt x="905048" y="37895"/>
                  </a:cubicBezTo>
                  <a:cubicBezTo>
                    <a:pt x="916550" y="38418"/>
                    <a:pt x="928574" y="34759"/>
                    <a:pt x="939030" y="30053"/>
                  </a:cubicBezTo>
                  <a:cubicBezTo>
                    <a:pt x="979287" y="12801"/>
                    <a:pt x="1021634" y="8095"/>
                    <a:pt x="1063981" y="4436"/>
                  </a:cubicBezTo>
                  <a:cubicBezTo>
                    <a:pt x="1122013" y="-270"/>
                    <a:pt x="1180567" y="-2361"/>
                    <a:pt x="1238599" y="3913"/>
                  </a:cubicBezTo>
                  <a:cubicBezTo>
                    <a:pt x="1417922" y="24302"/>
                    <a:pt x="1590448" y="66650"/>
                    <a:pt x="1744154" y="166506"/>
                  </a:cubicBezTo>
                  <a:cubicBezTo>
                    <a:pt x="1799049" y="202057"/>
                    <a:pt x="1849761" y="242313"/>
                    <a:pt x="1895245" y="289889"/>
                  </a:cubicBezTo>
                  <a:cubicBezTo>
                    <a:pt x="1899950" y="294594"/>
                    <a:pt x="1902564" y="299299"/>
                    <a:pt x="1901519" y="306618"/>
                  </a:cubicBezTo>
                  <a:cubicBezTo>
                    <a:pt x="1900996" y="311324"/>
                    <a:pt x="1903610" y="316552"/>
                    <a:pt x="1905178" y="321780"/>
                  </a:cubicBezTo>
                  <a:cubicBezTo>
                    <a:pt x="1890017" y="320211"/>
                    <a:pt x="1873810" y="318120"/>
                    <a:pt x="1858126" y="316552"/>
                  </a:cubicBezTo>
                  <a:cubicBezTo>
                    <a:pt x="1857603" y="331713"/>
                    <a:pt x="1860217" y="333282"/>
                    <a:pt x="1883743" y="332236"/>
                  </a:cubicBezTo>
                  <a:cubicBezTo>
                    <a:pt x="1886357" y="338510"/>
                    <a:pt x="1888971" y="344261"/>
                    <a:pt x="1891586" y="349489"/>
                  </a:cubicBezTo>
                  <a:cubicBezTo>
                    <a:pt x="1906224" y="346875"/>
                    <a:pt x="1919294" y="344261"/>
                    <a:pt x="1931842" y="343215"/>
                  </a:cubicBezTo>
                  <a:cubicBezTo>
                    <a:pt x="1936547" y="342692"/>
                    <a:pt x="1942298" y="344783"/>
                    <a:pt x="1945435" y="347920"/>
                  </a:cubicBezTo>
                  <a:cubicBezTo>
                    <a:pt x="2043200" y="442548"/>
                    <a:pt x="2115870" y="552338"/>
                    <a:pt x="2151944" y="684608"/>
                  </a:cubicBezTo>
                  <a:cubicBezTo>
                    <a:pt x="2153512" y="690359"/>
                    <a:pt x="2158740" y="696633"/>
                    <a:pt x="2163968" y="700292"/>
                  </a:cubicBezTo>
                  <a:cubicBezTo>
                    <a:pt x="2172856" y="706043"/>
                    <a:pt x="2177038" y="713362"/>
                    <a:pt x="2179652" y="723819"/>
                  </a:cubicBezTo>
                  <a:cubicBezTo>
                    <a:pt x="2191154" y="763552"/>
                    <a:pt x="2205270" y="802763"/>
                    <a:pt x="2216772" y="843019"/>
                  </a:cubicBezTo>
                  <a:cubicBezTo>
                    <a:pt x="2239775" y="923008"/>
                    <a:pt x="2257028" y="1004043"/>
                    <a:pt x="2263824" y="1086647"/>
                  </a:cubicBezTo>
                  <a:cubicBezTo>
                    <a:pt x="2267484" y="1129517"/>
                    <a:pt x="2261210" y="1171342"/>
                    <a:pt x="2236116" y="1208461"/>
                  </a:cubicBezTo>
                  <a:cubicBezTo>
                    <a:pt x="2234547" y="1211075"/>
                    <a:pt x="2234024" y="1215780"/>
                    <a:pt x="2235070" y="1218917"/>
                  </a:cubicBezTo>
                  <a:cubicBezTo>
                    <a:pt x="2244481" y="1241398"/>
                    <a:pt x="2243958" y="1263879"/>
                    <a:pt x="2235593" y="1286359"/>
                  </a:cubicBezTo>
                  <a:cubicBezTo>
                    <a:pt x="2228273" y="1306749"/>
                    <a:pt x="2219386" y="1327138"/>
                    <a:pt x="2211544" y="1347528"/>
                  </a:cubicBezTo>
                  <a:cubicBezTo>
                    <a:pt x="2202133" y="1371577"/>
                    <a:pt x="2199519" y="1395626"/>
                    <a:pt x="2208407" y="1420721"/>
                  </a:cubicBezTo>
                  <a:cubicBezTo>
                    <a:pt x="2213112" y="1434314"/>
                    <a:pt x="2212589" y="1447384"/>
                    <a:pt x="2208407" y="1462023"/>
                  </a:cubicBezTo>
                  <a:cubicBezTo>
                    <a:pt x="2204747" y="1474570"/>
                    <a:pt x="2204224" y="1488163"/>
                    <a:pt x="2203701" y="1501233"/>
                  </a:cubicBezTo>
                  <a:cubicBezTo>
                    <a:pt x="2201087" y="1556651"/>
                    <a:pt x="2200565" y="1612068"/>
                    <a:pt x="2195859" y="1666963"/>
                  </a:cubicBezTo>
                  <a:cubicBezTo>
                    <a:pt x="2192722" y="1706696"/>
                    <a:pt x="2185403" y="1746430"/>
                    <a:pt x="2177561" y="1785640"/>
                  </a:cubicBezTo>
                  <a:cubicBezTo>
                    <a:pt x="2172856" y="1808644"/>
                    <a:pt x="2162923" y="1829556"/>
                    <a:pt x="2138351" y="1844195"/>
                  </a:cubicBezTo>
                  <a:cubicBezTo>
                    <a:pt x="2136259" y="1836875"/>
                    <a:pt x="2131554" y="1830079"/>
                    <a:pt x="2133122" y="1824328"/>
                  </a:cubicBezTo>
                  <a:cubicBezTo>
                    <a:pt x="2140442" y="1793483"/>
                    <a:pt x="2134691" y="1763682"/>
                    <a:pt x="2125803" y="1733883"/>
                  </a:cubicBezTo>
                  <a:cubicBezTo>
                    <a:pt x="2121621" y="1719244"/>
                    <a:pt x="2124758" y="1703037"/>
                    <a:pt x="2123712" y="1687353"/>
                  </a:cubicBezTo>
                  <a:cubicBezTo>
                    <a:pt x="2123189" y="1675328"/>
                    <a:pt x="2122666" y="1663304"/>
                    <a:pt x="2120575" y="1651279"/>
                  </a:cubicBezTo>
                  <a:cubicBezTo>
                    <a:pt x="2117961" y="1637686"/>
                    <a:pt x="2108551" y="1631412"/>
                    <a:pt x="2096526" y="1631412"/>
                  </a:cubicBezTo>
                  <a:cubicBezTo>
                    <a:pt x="2085547" y="1631412"/>
                    <a:pt x="2078750" y="1637163"/>
                    <a:pt x="2075614" y="1651279"/>
                  </a:cubicBezTo>
                  <a:cubicBezTo>
                    <a:pt x="2073000" y="1662258"/>
                    <a:pt x="2071954" y="1673760"/>
                    <a:pt x="2070386" y="1684739"/>
                  </a:cubicBezTo>
                  <a:cubicBezTo>
                    <a:pt x="2069863" y="1689444"/>
                    <a:pt x="2068817" y="1693626"/>
                    <a:pt x="2066726" y="1697809"/>
                  </a:cubicBezTo>
                  <a:cubicBezTo>
                    <a:pt x="2060975" y="1713493"/>
                    <a:pt x="2053656" y="1714539"/>
                    <a:pt x="2042154" y="1703037"/>
                  </a:cubicBezTo>
                  <a:cubicBezTo>
                    <a:pt x="2040586" y="1700946"/>
                    <a:pt x="2037972" y="1699900"/>
                    <a:pt x="2034835" y="1697286"/>
                  </a:cubicBezTo>
                  <a:cubicBezTo>
                    <a:pt x="2011308" y="1723426"/>
                    <a:pt x="1983599" y="1744862"/>
                    <a:pt x="1967393" y="1776753"/>
                  </a:cubicBezTo>
                  <a:cubicBezTo>
                    <a:pt x="1965301" y="1780412"/>
                    <a:pt x="1963733" y="1784072"/>
                    <a:pt x="1960596" y="1787209"/>
                  </a:cubicBezTo>
                  <a:cubicBezTo>
                    <a:pt x="1907792" y="1848377"/>
                    <a:pt x="1855512" y="1909546"/>
                    <a:pt x="1801663" y="1969669"/>
                  </a:cubicBezTo>
                  <a:cubicBezTo>
                    <a:pt x="1766634" y="2008879"/>
                    <a:pt x="1728470" y="2045476"/>
                    <a:pt x="1691350" y="2082595"/>
                  </a:cubicBezTo>
                  <a:cubicBezTo>
                    <a:pt x="1684554" y="2089392"/>
                    <a:pt x="1675666" y="2094097"/>
                    <a:pt x="1667301" y="2099325"/>
                  </a:cubicBezTo>
                  <a:cubicBezTo>
                    <a:pt x="1642206" y="2115009"/>
                    <a:pt x="1616066" y="2130171"/>
                    <a:pt x="1591494" y="2146900"/>
                  </a:cubicBezTo>
                  <a:cubicBezTo>
                    <a:pt x="1560126" y="2167813"/>
                    <a:pt x="1527712" y="2184542"/>
                    <a:pt x="1489024" y="2186111"/>
                  </a:cubicBezTo>
                  <a:cubicBezTo>
                    <a:pt x="1486932" y="2186111"/>
                    <a:pt x="1484318" y="2186634"/>
                    <a:pt x="1482750" y="2188202"/>
                  </a:cubicBezTo>
                  <a:cubicBezTo>
                    <a:pt x="1467066" y="2201272"/>
                    <a:pt x="1446676" y="2199181"/>
                    <a:pt x="1428378" y="2203886"/>
                  </a:cubicBezTo>
                  <a:cubicBezTo>
                    <a:pt x="1422104" y="2205455"/>
                    <a:pt x="1414785" y="2203886"/>
                    <a:pt x="1407989" y="2203886"/>
                  </a:cubicBezTo>
                  <a:cubicBezTo>
                    <a:pt x="1407466" y="2200227"/>
                    <a:pt x="1407466" y="2199704"/>
                    <a:pt x="1407466" y="2199181"/>
                  </a:cubicBezTo>
                  <a:cubicBezTo>
                    <a:pt x="1412171" y="2189771"/>
                    <a:pt x="1415308" y="2178792"/>
                    <a:pt x="1406943" y="2171472"/>
                  </a:cubicBezTo>
                  <a:cubicBezTo>
                    <a:pt x="1398578" y="2164153"/>
                    <a:pt x="1388122" y="2169904"/>
                    <a:pt x="1379757" y="2175132"/>
                  </a:cubicBezTo>
                  <a:cubicBezTo>
                    <a:pt x="1375575" y="2177746"/>
                    <a:pt x="1371392" y="2180883"/>
                    <a:pt x="1367210" y="2182974"/>
                  </a:cubicBezTo>
                  <a:cubicBezTo>
                    <a:pt x="1355708" y="2188202"/>
                    <a:pt x="1346297" y="2183497"/>
                    <a:pt x="1344729" y="2171472"/>
                  </a:cubicBezTo>
                  <a:cubicBezTo>
                    <a:pt x="1343683" y="2161016"/>
                    <a:pt x="1338978" y="2161016"/>
                    <a:pt x="1330090" y="2162062"/>
                  </a:cubicBezTo>
                  <a:cubicBezTo>
                    <a:pt x="1296108" y="2166767"/>
                    <a:pt x="1261603" y="2170427"/>
                    <a:pt x="1231803" y="2174086"/>
                  </a:cubicBezTo>
                  <a:cubicBezTo>
                    <a:pt x="1225529" y="2162585"/>
                    <a:pt x="1221346" y="2154220"/>
                    <a:pt x="1216118" y="2146378"/>
                  </a:cubicBezTo>
                  <a:cubicBezTo>
                    <a:pt x="1215073" y="2144809"/>
                    <a:pt x="1209845" y="2143764"/>
                    <a:pt x="1207231" y="2144809"/>
                  </a:cubicBezTo>
                  <a:cubicBezTo>
                    <a:pt x="1187364" y="2150037"/>
                    <a:pt x="1168020" y="2155788"/>
                    <a:pt x="1148153" y="2161539"/>
                  </a:cubicBezTo>
                  <a:cubicBezTo>
                    <a:pt x="1155473" y="2177223"/>
                    <a:pt x="1147631" y="2190293"/>
                    <a:pt x="1126195" y="2195521"/>
                  </a:cubicBezTo>
                  <a:cubicBezTo>
                    <a:pt x="1118876" y="2197090"/>
                    <a:pt x="1106329" y="2191862"/>
                    <a:pt x="1101624" y="2185588"/>
                  </a:cubicBezTo>
                  <a:cubicBezTo>
                    <a:pt x="1096918" y="2179314"/>
                    <a:pt x="1099010" y="2167813"/>
                    <a:pt x="1097441" y="2155788"/>
                  </a:cubicBezTo>
                  <a:cubicBezTo>
                    <a:pt x="1081757" y="2164676"/>
                    <a:pt x="1060322" y="2159971"/>
                    <a:pt x="1053525" y="2181928"/>
                  </a:cubicBezTo>
                  <a:cubicBezTo>
                    <a:pt x="1052480" y="2184542"/>
                    <a:pt x="1046206" y="2187156"/>
                    <a:pt x="1042023" y="2187156"/>
                  </a:cubicBezTo>
                  <a:cubicBezTo>
                    <a:pt x="1022157" y="2187679"/>
                    <a:pt x="1001767" y="2186634"/>
                    <a:pt x="981901" y="2187156"/>
                  </a:cubicBezTo>
                  <a:cubicBezTo>
                    <a:pt x="955237" y="2187679"/>
                    <a:pt x="928574" y="2189248"/>
                    <a:pt x="901388" y="2190293"/>
                  </a:cubicBezTo>
                  <a:cubicBezTo>
                    <a:pt x="899820" y="2190293"/>
                    <a:pt x="898251" y="2190816"/>
                    <a:pt x="897206" y="2191339"/>
                  </a:cubicBezTo>
                  <a:cubicBezTo>
                    <a:pt x="883090" y="2199181"/>
                    <a:pt x="869497" y="2211728"/>
                    <a:pt x="854858" y="2213297"/>
                  </a:cubicBezTo>
                  <a:cubicBezTo>
                    <a:pt x="838651" y="2214865"/>
                    <a:pt x="824013" y="2215911"/>
                    <a:pt x="809374" y="2223230"/>
                  </a:cubicBezTo>
                  <a:cubicBezTo>
                    <a:pt x="804146" y="2225844"/>
                    <a:pt x="797872" y="2227413"/>
                    <a:pt x="792122" y="2228458"/>
                  </a:cubicBezTo>
                  <a:cubicBezTo>
                    <a:pt x="777483" y="2231072"/>
                    <a:pt x="776437" y="2229504"/>
                    <a:pt x="773300" y="2214865"/>
                  </a:cubicBezTo>
                  <a:cubicBezTo>
                    <a:pt x="772255" y="2211206"/>
                    <a:pt x="766504" y="2205978"/>
                    <a:pt x="762844" y="2205978"/>
                  </a:cubicBezTo>
                  <a:cubicBezTo>
                    <a:pt x="739841" y="2207023"/>
                    <a:pt x="735136" y="2190816"/>
                    <a:pt x="729385" y="2174086"/>
                  </a:cubicBezTo>
                  <a:cubicBezTo>
                    <a:pt x="724679" y="2158925"/>
                    <a:pt x="718406" y="2144286"/>
                    <a:pt x="711086" y="2130171"/>
                  </a:cubicBezTo>
                  <a:cubicBezTo>
                    <a:pt x="704290" y="2117623"/>
                    <a:pt x="694879" y="2108735"/>
                    <a:pt x="677627" y="2110304"/>
                  </a:cubicBezTo>
                  <a:cubicBezTo>
                    <a:pt x="659851" y="2111872"/>
                    <a:pt x="645213" y="2101939"/>
                    <a:pt x="632143" y="2089914"/>
                  </a:cubicBezTo>
                  <a:cubicBezTo>
                    <a:pt x="630051" y="2087823"/>
                    <a:pt x="628483" y="2082072"/>
                    <a:pt x="629528" y="2078935"/>
                  </a:cubicBezTo>
                  <a:cubicBezTo>
                    <a:pt x="633711" y="2067434"/>
                    <a:pt x="638939" y="2055932"/>
                    <a:pt x="644690" y="2044953"/>
                  </a:cubicBezTo>
                  <a:cubicBezTo>
                    <a:pt x="650441" y="2033974"/>
                    <a:pt x="652532" y="2024563"/>
                    <a:pt x="643121" y="2013062"/>
                  </a:cubicBezTo>
                  <a:cubicBezTo>
                    <a:pt x="634234" y="2002605"/>
                    <a:pt x="629528" y="1988490"/>
                    <a:pt x="622209" y="1976988"/>
                  </a:cubicBezTo>
                  <a:cubicBezTo>
                    <a:pt x="616458" y="1967577"/>
                    <a:pt x="608616" y="1959735"/>
                    <a:pt x="601297" y="1950848"/>
                  </a:cubicBezTo>
                  <a:cubicBezTo>
                    <a:pt x="599728" y="1951370"/>
                    <a:pt x="598160" y="1951893"/>
                    <a:pt x="596069" y="1952416"/>
                  </a:cubicBezTo>
                  <a:cubicBezTo>
                    <a:pt x="596069" y="1959735"/>
                    <a:pt x="595546" y="1967055"/>
                    <a:pt x="596069" y="1974374"/>
                  </a:cubicBezTo>
                  <a:cubicBezTo>
                    <a:pt x="597637" y="1996855"/>
                    <a:pt x="599206" y="2019335"/>
                    <a:pt x="592409" y="2041816"/>
                  </a:cubicBezTo>
                  <a:cubicBezTo>
                    <a:pt x="590841" y="2047044"/>
                    <a:pt x="598683" y="2055409"/>
                    <a:pt x="603911" y="2065342"/>
                  </a:cubicBezTo>
                  <a:cubicBezTo>
                    <a:pt x="600251" y="2071616"/>
                    <a:pt x="593978" y="2081549"/>
                    <a:pt x="588227" y="2090960"/>
                  </a:cubicBezTo>
                  <a:cubicBezTo>
                    <a:pt x="578293" y="2085732"/>
                    <a:pt x="568883" y="2081549"/>
                    <a:pt x="560518" y="2075799"/>
                  </a:cubicBezTo>
                  <a:cubicBezTo>
                    <a:pt x="552153" y="2070570"/>
                    <a:pt x="544834" y="2064297"/>
                    <a:pt x="535946" y="2057500"/>
                  </a:cubicBezTo>
                  <a:cubicBezTo>
                    <a:pt x="524967" y="2062728"/>
                    <a:pt x="524967" y="2083118"/>
                    <a:pt x="506669" y="2084163"/>
                  </a:cubicBezTo>
                  <a:cubicBezTo>
                    <a:pt x="508760" y="2062205"/>
                    <a:pt x="494121" y="2050704"/>
                    <a:pt x="478437" y="2039725"/>
                  </a:cubicBezTo>
                  <a:cubicBezTo>
                    <a:pt x="465890" y="2030837"/>
                    <a:pt x="457002" y="2020904"/>
                    <a:pt x="451774" y="2005742"/>
                  </a:cubicBezTo>
                  <a:cubicBezTo>
                    <a:pt x="448637" y="1996855"/>
                    <a:pt x="438704" y="1989012"/>
                    <a:pt x="430339" y="1983262"/>
                  </a:cubicBezTo>
                  <a:cubicBezTo>
                    <a:pt x="423542" y="1978556"/>
                    <a:pt x="417269" y="1975419"/>
                    <a:pt x="418314" y="1966009"/>
                  </a:cubicBezTo>
                  <a:cubicBezTo>
                    <a:pt x="418314" y="1965486"/>
                    <a:pt x="418314" y="1964963"/>
                    <a:pt x="418314" y="1964963"/>
                  </a:cubicBezTo>
                  <a:cubicBezTo>
                    <a:pt x="408381" y="1957121"/>
                    <a:pt x="398970" y="1948756"/>
                    <a:pt x="387991" y="1941960"/>
                  </a:cubicBezTo>
                  <a:cubicBezTo>
                    <a:pt x="385900" y="1940391"/>
                    <a:pt x="378581" y="1945097"/>
                    <a:pt x="374921" y="1948234"/>
                  </a:cubicBezTo>
                  <a:cubicBezTo>
                    <a:pt x="364465" y="1957121"/>
                    <a:pt x="359760" y="1956076"/>
                    <a:pt x="356100" y="1943528"/>
                  </a:cubicBezTo>
                  <a:cubicBezTo>
                    <a:pt x="352963" y="1932026"/>
                    <a:pt x="350872" y="1920525"/>
                    <a:pt x="347212" y="1909546"/>
                  </a:cubicBezTo>
                  <a:cubicBezTo>
                    <a:pt x="345121" y="1901704"/>
                    <a:pt x="341462" y="1894384"/>
                    <a:pt x="337802" y="1884974"/>
                  </a:cubicBezTo>
                  <a:cubicBezTo>
                    <a:pt x="333619" y="1890725"/>
                    <a:pt x="332051" y="1895430"/>
                    <a:pt x="328391" y="1897521"/>
                  </a:cubicBezTo>
                  <a:cubicBezTo>
                    <a:pt x="322118" y="1900135"/>
                    <a:pt x="315321" y="1901704"/>
                    <a:pt x="308525" y="1902226"/>
                  </a:cubicBezTo>
                  <a:cubicBezTo>
                    <a:pt x="307479" y="1902226"/>
                    <a:pt x="305388" y="1894384"/>
                    <a:pt x="304342" y="1890202"/>
                  </a:cubicBezTo>
                  <a:cubicBezTo>
                    <a:pt x="301205" y="1879746"/>
                    <a:pt x="298069" y="1869290"/>
                    <a:pt x="294409" y="1858833"/>
                  </a:cubicBezTo>
                  <a:cubicBezTo>
                    <a:pt x="291272" y="1849423"/>
                    <a:pt x="287090" y="1840535"/>
                    <a:pt x="283430" y="1831647"/>
                  </a:cubicBezTo>
                  <a:cubicBezTo>
                    <a:pt x="279770" y="1822237"/>
                    <a:pt x="278725" y="1814395"/>
                    <a:pt x="289704" y="1807598"/>
                  </a:cubicBezTo>
                  <a:cubicBezTo>
                    <a:pt x="299114" y="1801847"/>
                    <a:pt x="301728" y="1790869"/>
                    <a:pt x="298591" y="1780412"/>
                  </a:cubicBezTo>
                  <a:cubicBezTo>
                    <a:pt x="296500" y="1772047"/>
                    <a:pt x="292841" y="1762114"/>
                    <a:pt x="286567" y="1757932"/>
                  </a:cubicBezTo>
                  <a:cubicBezTo>
                    <a:pt x="272974" y="1749044"/>
                    <a:pt x="274542" y="1737542"/>
                    <a:pt x="275065" y="1724472"/>
                  </a:cubicBezTo>
                  <a:cubicBezTo>
                    <a:pt x="276111" y="1687875"/>
                    <a:pt x="269314" y="1652325"/>
                    <a:pt x="257812" y="1617296"/>
                  </a:cubicBezTo>
                  <a:cubicBezTo>
                    <a:pt x="256244" y="1613114"/>
                    <a:pt x="258335" y="1607886"/>
                    <a:pt x="258858" y="1603181"/>
                  </a:cubicBezTo>
                  <a:cubicBezTo>
                    <a:pt x="259904" y="1593247"/>
                    <a:pt x="261995" y="1583314"/>
                    <a:pt x="261995" y="1573381"/>
                  </a:cubicBezTo>
                  <a:cubicBezTo>
                    <a:pt x="261995" y="1566061"/>
                    <a:pt x="258335" y="1558742"/>
                    <a:pt x="257290" y="1551423"/>
                  </a:cubicBezTo>
                  <a:cubicBezTo>
                    <a:pt x="256244" y="1544103"/>
                    <a:pt x="257290" y="1536261"/>
                    <a:pt x="257290" y="1528942"/>
                  </a:cubicBezTo>
                  <a:cubicBezTo>
                    <a:pt x="258335" y="1528419"/>
                    <a:pt x="259904" y="1527896"/>
                    <a:pt x="260949" y="1527896"/>
                  </a:cubicBezTo>
                  <a:cubicBezTo>
                    <a:pt x="267746" y="1536261"/>
                    <a:pt x="275588" y="1543581"/>
                    <a:pt x="281862" y="1552468"/>
                  </a:cubicBezTo>
                  <a:cubicBezTo>
                    <a:pt x="302774" y="1582791"/>
                    <a:pt x="323163" y="1613114"/>
                    <a:pt x="343553" y="1643437"/>
                  </a:cubicBezTo>
                  <a:cubicBezTo>
                    <a:pt x="364465" y="1674283"/>
                    <a:pt x="387991" y="1703037"/>
                    <a:pt x="420928" y="1722381"/>
                  </a:cubicBezTo>
                  <a:cubicBezTo>
                    <a:pt x="423020" y="1723426"/>
                    <a:pt x="424588" y="1724995"/>
                    <a:pt x="425634" y="1727086"/>
                  </a:cubicBezTo>
                  <a:cubicBezTo>
                    <a:pt x="444977" y="1763160"/>
                    <a:pt x="476346" y="1788254"/>
                    <a:pt x="506146" y="1813872"/>
                  </a:cubicBezTo>
                  <a:cubicBezTo>
                    <a:pt x="532286" y="1835830"/>
                    <a:pt x="557381" y="1858833"/>
                    <a:pt x="574634" y="1889156"/>
                  </a:cubicBezTo>
                  <a:cubicBezTo>
                    <a:pt x="576725" y="1892816"/>
                    <a:pt x="581430" y="1894907"/>
                    <a:pt x="585090" y="1896998"/>
                  </a:cubicBezTo>
                  <a:cubicBezTo>
                    <a:pt x="622732" y="1918433"/>
                    <a:pt x="660897" y="1939346"/>
                    <a:pt x="698539" y="1961304"/>
                  </a:cubicBezTo>
                  <a:cubicBezTo>
                    <a:pt x="706381" y="1965486"/>
                    <a:pt x="712655" y="1969669"/>
                    <a:pt x="721543" y="1964441"/>
                  </a:cubicBezTo>
                  <a:cubicBezTo>
                    <a:pt x="723111" y="1963395"/>
                    <a:pt x="728862" y="1965486"/>
                    <a:pt x="730430" y="1967577"/>
                  </a:cubicBezTo>
                  <a:cubicBezTo>
                    <a:pt x="738272" y="1982216"/>
                    <a:pt x="750820" y="1990058"/>
                    <a:pt x="766504" y="1992149"/>
                  </a:cubicBezTo>
                  <a:cubicBezTo>
                    <a:pt x="802055" y="1997377"/>
                    <a:pt x="833946" y="2010448"/>
                    <a:pt x="865837" y="2025609"/>
                  </a:cubicBezTo>
                  <a:cubicBezTo>
                    <a:pt x="905571" y="2044953"/>
                    <a:pt x="948964" y="2050704"/>
                    <a:pt x="991834" y="2059069"/>
                  </a:cubicBezTo>
                  <a:cubicBezTo>
                    <a:pt x="1056662" y="2071616"/>
                    <a:pt x="1122013" y="2079458"/>
                    <a:pt x="1188410" y="2077890"/>
                  </a:cubicBezTo>
                  <a:cubicBezTo>
                    <a:pt x="1237031" y="2076844"/>
                    <a:pt x="1285129" y="2073184"/>
                    <a:pt x="1333750" y="2069002"/>
                  </a:cubicBezTo>
                  <a:cubicBezTo>
                    <a:pt x="1348911" y="2067434"/>
                    <a:pt x="1363550" y="2061683"/>
                    <a:pt x="1377666" y="2055409"/>
                  </a:cubicBezTo>
                  <a:cubicBezTo>
                    <a:pt x="1397533" y="2045998"/>
                    <a:pt x="1416876" y="2039202"/>
                    <a:pt x="1439357" y="2039725"/>
                  </a:cubicBezTo>
                  <a:cubicBezTo>
                    <a:pt x="1448768" y="2039725"/>
                    <a:pt x="1460269" y="2030837"/>
                    <a:pt x="1467589" y="2022995"/>
                  </a:cubicBezTo>
                  <a:cubicBezTo>
                    <a:pt x="1475954" y="2014107"/>
                    <a:pt x="1484318" y="2010970"/>
                    <a:pt x="1496343" y="2010970"/>
                  </a:cubicBezTo>
                  <a:cubicBezTo>
                    <a:pt x="1527712" y="2010448"/>
                    <a:pt x="1556989" y="2001037"/>
                    <a:pt x="1584175" y="1986398"/>
                  </a:cubicBezTo>
                  <a:cubicBezTo>
                    <a:pt x="1617112" y="1968623"/>
                    <a:pt x="1650571" y="1951370"/>
                    <a:pt x="1682985" y="1933072"/>
                  </a:cubicBezTo>
                  <a:cubicBezTo>
                    <a:pt x="1689782" y="1929412"/>
                    <a:pt x="1693441" y="1920525"/>
                    <a:pt x="1698669" y="1914251"/>
                  </a:cubicBezTo>
                  <a:cubicBezTo>
                    <a:pt x="1700761" y="1911637"/>
                    <a:pt x="1702329" y="1907977"/>
                    <a:pt x="1704943" y="1906409"/>
                  </a:cubicBezTo>
                  <a:cubicBezTo>
                    <a:pt x="1741017" y="1887065"/>
                    <a:pt x="1767680" y="1856742"/>
                    <a:pt x="1795389" y="1827988"/>
                  </a:cubicBezTo>
                  <a:cubicBezTo>
                    <a:pt x="1816824" y="1806030"/>
                    <a:pt x="1839305" y="1785118"/>
                    <a:pt x="1860740" y="1763682"/>
                  </a:cubicBezTo>
                  <a:cubicBezTo>
                    <a:pt x="1862831" y="1761591"/>
                    <a:pt x="1864922" y="1759500"/>
                    <a:pt x="1866491" y="1756886"/>
                  </a:cubicBezTo>
                  <a:cubicBezTo>
                    <a:pt x="1883743" y="1727086"/>
                    <a:pt x="1900473" y="1697286"/>
                    <a:pt x="1918249" y="1667486"/>
                  </a:cubicBezTo>
                  <a:cubicBezTo>
                    <a:pt x="1938115" y="1634026"/>
                    <a:pt x="1954845" y="1599521"/>
                    <a:pt x="1960073" y="1560310"/>
                  </a:cubicBezTo>
                  <a:cubicBezTo>
                    <a:pt x="1963210" y="1536784"/>
                    <a:pt x="1960073" y="1514303"/>
                    <a:pt x="1953800" y="1491823"/>
                  </a:cubicBezTo>
                  <a:cubicBezTo>
                    <a:pt x="1943866" y="1457317"/>
                    <a:pt x="1941775" y="1422812"/>
                    <a:pt x="1951708" y="1387784"/>
                  </a:cubicBezTo>
                  <a:cubicBezTo>
                    <a:pt x="1953800" y="1380465"/>
                    <a:pt x="1954322" y="1372623"/>
                    <a:pt x="1954845" y="1365303"/>
                  </a:cubicBezTo>
                  <a:cubicBezTo>
                    <a:pt x="1956936" y="1330798"/>
                    <a:pt x="1963210" y="1297861"/>
                    <a:pt x="1980463" y="1267538"/>
                  </a:cubicBezTo>
                  <a:cubicBezTo>
                    <a:pt x="1989350" y="1251854"/>
                    <a:pt x="1990396" y="1234602"/>
                    <a:pt x="1983599" y="1218394"/>
                  </a:cubicBezTo>
                  <a:cubicBezTo>
                    <a:pt x="1975235" y="1198005"/>
                    <a:pt x="1965301" y="1177615"/>
                    <a:pt x="1954845" y="1158272"/>
                  </a:cubicBezTo>
                  <a:cubicBezTo>
                    <a:pt x="1941252" y="1132654"/>
                    <a:pt x="1927136" y="1107036"/>
                    <a:pt x="1912498" y="1081942"/>
                  </a:cubicBezTo>
                  <a:cubicBezTo>
                    <a:pt x="1908315" y="1075145"/>
                    <a:pt x="1901519" y="1069394"/>
                    <a:pt x="1896291" y="1063121"/>
                  </a:cubicBezTo>
                  <a:cubicBezTo>
                    <a:pt x="1857603" y="1015545"/>
                    <a:pt x="1820484" y="966924"/>
                    <a:pt x="1780750" y="919871"/>
                  </a:cubicBezTo>
                  <a:cubicBezTo>
                    <a:pt x="1754087" y="888503"/>
                    <a:pt x="1724810" y="859226"/>
                    <a:pt x="1697101" y="828380"/>
                  </a:cubicBezTo>
                  <a:cubicBezTo>
                    <a:pt x="1694487" y="825243"/>
                    <a:pt x="1693964" y="820538"/>
                    <a:pt x="1692396" y="816356"/>
                  </a:cubicBezTo>
                  <a:cubicBezTo>
                    <a:pt x="1690827" y="813219"/>
                    <a:pt x="1690305" y="808513"/>
                    <a:pt x="1687691" y="807468"/>
                  </a:cubicBezTo>
                  <a:cubicBezTo>
                    <a:pt x="1681417" y="803808"/>
                    <a:pt x="1674620" y="802240"/>
                    <a:pt x="1667824" y="799626"/>
                  </a:cubicBezTo>
                  <a:cubicBezTo>
                    <a:pt x="1654754" y="794398"/>
                    <a:pt x="1644298" y="786033"/>
                    <a:pt x="1641161" y="770871"/>
                  </a:cubicBezTo>
                  <a:cubicBezTo>
                    <a:pt x="1640638" y="767734"/>
                    <a:pt x="1636455" y="764075"/>
                    <a:pt x="1633319" y="761984"/>
                  </a:cubicBezTo>
                  <a:cubicBezTo>
                    <a:pt x="1612929" y="748913"/>
                    <a:pt x="1592017" y="736366"/>
                    <a:pt x="1571627" y="723296"/>
                  </a:cubicBezTo>
                  <a:cubicBezTo>
                    <a:pt x="1549147" y="709180"/>
                    <a:pt x="1528234" y="692973"/>
                    <a:pt x="1512550" y="668401"/>
                  </a:cubicBezTo>
                  <a:cubicBezTo>
                    <a:pt x="1528757" y="671538"/>
                    <a:pt x="1545487" y="674152"/>
                    <a:pt x="1561171" y="678334"/>
                  </a:cubicBezTo>
                  <a:cubicBezTo>
                    <a:pt x="1625999" y="695587"/>
                    <a:pt x="1680894" y="729570"/>
                    <a:pt x="1730038" y="775054"/>
                  </a:cubicBezTo>
                  <a:cubicBezTo>
                    <a:pt x="1734743" y="779236"/>
                    <a:pt x="1741540" y="781327"/>
                    <a:pt x="1747291" y="783941"/>
                  </a:cubicBezTo>
                  <a:cubicBezTo>
                    <a:pt x="1752519" y="786556"/>
                    <a:pt x="1758270" y="787601"/>
                    <a:pt x="1762452" y="791261"/>
                  </a:cubicBezTo>
                  <a:cubicBezTo>
                    <a:pt x="1789115" y="814264"/>
                    <a:pt x="1815256" y="838313"/>
                    <a:pt x="1841396" y="861840"/>
                  </a:cubicBezTo>
                  <a:cubicBezTo>
                    <a:pt x="1863877" y="882229"/>
                    <a:pt x="1882698" y="905756"/>
                    <a:pt x="1899428" y="931373"/>
                  </a:cubicBezTo>
                  <a:cubicBezTo>
                    <a:pt x="1915635" y="956991"/>
                    <a:pt x="1934978" y="981040"/>
                    <a:pt x="1953800" y="1005089"/>
                  </a:cubicBezTo>
                  <a:cubicBezTo>
                    <a:pt x="1958505" y="1011363"/>
                    <a:pt x="1965824" y="1016068"/>
                    <a:pt x="1974189" y="1023387"/>
                  </a:cubicBezTo>
                  <a:cubicBezTo>
                    <a:pt x="1976280" y="1015022"/>
                    <a:pt x="1979417" y="1009271"/>
                    <a:pt x="1979417" y="1003521"/>
                  </a:cubicBezTo>
                  <a:cubicBezTo>
                    <a:pt x="1979417" y="984177"/>
                    <a:pt x="1976280" y="966924"/>
                    <a:pt x="1956936" y="955422"/>
                  </a:cubicBezTo>
                  <a:cubicBezTo>
                    <a:pt x="1926614" y="937124"/>
                    <a:pt x="1905178" y="909415"/>
                    <a:pt x="1884789" y="880661"/>
                  </a:cubicBezTo>
                  <a:cubicBezTo>
                    <a:pt x="1871196" y="862363"/>
                    <a:pt x="1854989" y="845633"/>
                    <a:pt x="1840350" y="827857"/>
                  </a:cubicBezTo>
                  <a:cubicBezTo>
                    <a:pt x="1833554" y="819492"/>
                    <a:pt x="1827803" y="810605"/>
                    <a:pt x="1821007" y="802240"/>
                  </a:cubicBezTo>
                  <a:cubicBezTo>
                    <a:pt x="1810550" y="788647"/>
                    <a:pt x="1798003" y="778191"/>
                    <a:pt x="1782319" y="771917"/>
                  </a:cubicBezTo>
                  <a:cubicBezTo>
                    <a:pt x="1761406" y="763552"/>
                    <a:pt x="1745199" y="749436"/>
                    <a:pt x="1734743" y="729570"/>
                  </a:cubicBezTo>
                  <a:cubicBezTo>
                    <a:pt x="1718013" y="698201"/>
                    <a:pt x="1693441" y="675198"/>
                    <a:pt x="1664687" y="654808"/>
                  </a:cubicBezTo>
                  <a:cubicBezTo>
                    <a:pt x="1646389" y="642261"/>
                    <a:pt x="1629136" y="627622"/>
                    <a:pt x="1612406" y="612983"/>
                  </a:cubicBezTo>
                  <a:cubicBezTo>
                    <a:pt x="1605610" y="607233"/>
                    <a:pt x="1600382" y="598868"/>
                    <a:pt x="1597245" y="590503"/>
                  </a:cubicBezTo>
                  <a:cubicBezTo>
                    <a:pt x="1591494" y="575864"/>
                    <a:pt x="1583129" y="564885"/>
                    <a:pt x="1571105" y="555998"/>
                  </a:cubicBezTo>
                  <a:cubicBezTo>
                    <a:pt x="1562740" y="549724"/>
                    <a:pt x="1555420" y="542927"/>
                    <a:pt x="1547578" y="536131"/>
                  </a:cubicBezTo>
                  <a:cubicBezTo>
                    <a:pt x="1540782" y="530380"/>
                    <a:pt x="1537645" y="523583"/>
                    <a:pt x="1546010" y="515741"/>
                  </a:cubicBezTo>
                  <a:cubicBezTo>
                    <a:pt x="1547055" y="514696"/>
                    <a:pt x="1547055" y="512604"/>
                    <a:pt x="1548101" y="509990"/>
                  </a:cubicBezTo>
                  <a:cubicBezTo>
                    <a:pt x="1536599" y="509468"/>
                    <a:pt x="1524575" y="509468"/>
                    <a:pt x="1522483" y="495352"/>
                  </a:cubicBezTo>
                  <a:cubicBezTo>
                    <a:pt x="1523006" y="493783"/>
                    <a:pt x="1524052" y="492738"/>
                    <a:pt x="1524575" y="491169"/>
                  </a:cubicBezTo>
                  <a:cubicBezTo>
                    <a:pt x="1534508" y="496397"/>
                    <a:pt x="1546010" y="499534"/>
                    <a:pt x="1553329" y="506854"/>
                  </a:cubicBezTo>
                  <a:cubicBezTo>
                    <a:pt x="1580515" y="532994"/>
                    <a:pt x="1612406" y="549201"/>
                    <a:pt x="1647957" y="561226"/>
                  </a:cubicBezTo>
                  <a:cubicBezTo>
                    <a:pt x="1669392" y="568545"/>
                    <a:pt x="1689782" y="579524"/>
                    <a:pt x="1703898" y="598345"/>
                  </a:cubicBezTo>
                  <a:cubicBezTo>
                    <a:pt x="1705989" y="600959"/>
                    <a:pt x="1709126" y="602527"/>
                    <a:pt x="1712262" y="603573"/>
                  </a:cubicBezTo>
                  <a:cubicBezTo>
                    <a:pt x="1738403" y="612983"/>
                    <a:pt x="1760884" y="627099"/>
                    <a:pt x="1778659" y="649580"/>
                  </a:cubicBezTo>
                  <a:cubicBezTo>
                    <a:pt x="1782319" y="653762"/>
                    <a:pt x="1789638" y="654808"/>
                    <a:pt x="1795389" y="657945"/>
                  </a:cubicBezTo>
                  <a:cubicBezTo>
                    <a:pt x="1799049" y="660036"/>
                    <a:pt x="1802185" y="662650"/>
                    <a:pt x="1805322" y="665787"/>
                  </a:cubicBezTo>
                  <a:cubicBezTo>
                    <a:pt x="1816824" y="677289"/>
                    <a:pt x="1828326" y="689313"/>
                    <a:pt x="1839827" y="700815"/>
                  </a:cubicBezTo>
                  <a:cubicBezTo>
                    <a:pt x="1841396" y="699770"/>
                    <a:pt x="1842964" y="698724"/>
                    <a:pt x="1844533" y="697678"/>
                  </a:cubicBezTo>
                  <a:cubicBezTo>
                    <a:pt x="1841396" y="690882"/>
                    <a:pt x="1838782" y="684085"/>
                    <a:pt x="1835645" y="677289"/>
                  </a:cubicBezTo>
                  <a:cubicBezTo>
                    <a:pt x="1815256" y="634419"/>
                    <a:pt x="1794343" y="591548"/>
                    <a:pt x="1774477" y="548155"/>
                  </a:cubicBezTo>
                  <a:cubicBezTo>
                    <a:pt x="1766112" y="529857"/>
                    <a:pt x="1758792" y="511036"/>
                    <a:pt x="1751473" y="492738"/>
                  </a:cubicBezTo>
                  <a:cubicBezTo>
                    <a:pt x="1723241" y="421113"/>
                    <a:pt x="1674098" y="368832"/>
                    <a:pt x="1602996" y="337464"/>
                  </a:cubicBezTo>
                  <a:cubicBezTo>
                    <a:pt x="1572673" y="323871"/>
                    <a:pt x="1542350" y="311846"/>
                    <a:pt x="1512027" y="298776"/>
                  </a:cubicBezTo>
                  <a:cubicBezTo>
                    <a:pt x="1452427" y="273682"/>
                    <a:pt x="1392304" y="249110"/>
                    <a:pt x="1333750" y="222446"/>
                  </a:cubicBezTo>
                  <a:cubicBezTo>
                    <a:pt x="1294539" y="204671"/>
                    <a:pt x="1255852" y="187418"/>
                    <a:pt x="1214027" y="178008"/>
                  </a:cubicBezTo>
                  <a:cubicBezTo>
                    <a:pt x="1193638" y="173302"/>
                    <a:pt x="1174294" y="165983"/>
                    <a:pt x="1158087" y="151867"/>
                  </a:cubicBezTo>
                  <a:cubicBezTo>
                    <a:pt x="1155473" y="149776"/>
                    <a:pt x="1151290" y="148731"/>
                    <a:pt x="1147631" y="147685"/>
                  </a:cubicBezTo>
                  <a:cubicBezTo>
                    <a:pt x="1131946" y="144025"/>
                    <a:pt x="1115739" y="140888"/>
                    <a:pt x="1100055" y="136706"/>
                  </a:cubicBezTo>
                  <a:cubicBezTo>
                    <a:pt x="1096395" y="135660"/>
                    <a:pt x="1092736" y="133046"/>
                    <a:pt x="1090645" y="129909"/>
                  </a:cubicBezTo>
                  <a:cubicBezTo>
                    <a:pt x="1084894" y="122590"/>
                    <a:pt x="1078620" y="118931"/>
                    <a:pt x="1068687" y="118408"/>
                  </a:cubicBezTo>
                  <a:cubicBezTo>
                    <a:pt x="934848" y="111611"/>
                    <a:pt x="805192" y="133569"/>
                    <a:pt x="680241" y="181145"/>
                  </a:cubicBezTo>
                  <a:cubicBezTo>
                    <a:pt x="606525" y="209376"/>
                    <a:pt x="537514" y="245973"/>
                    <a:pt x="474255" y="292503"/>
                  </a:cubicBezTo>
                  <a:cubicBezTo>
                    <a:pt x="469549" y="295639"/>
                    <a:pt x="465367" y="299822"/>
                    <a:pt x="462753" y="304527"/>
                  </a:cubicBezTo>
                  <a:cubicBezTo>
                    <a:pt x="457525" y="312892"/>
                    <a:pt x="452820" y="320734"/>
                    <a:pt x="441318" y="320211"/>
                  </a:cubicBezTo>
                  <a:cubicBezTo>
                    <a:pt x="439227" y="320211"/>
                    <a:pt x="437135" y="322825"/>
                    <a:pt x="435567" y="324917"/>
                  </a:cubicBezTo>
                  <a:cubicBezTo>
                    <a:pt x="418837" y="357331"/>
                    <a:pt x="392174" y="381380"/>
                    <a:pt x="368648" y="407520"/>
                  </a:cubicBezTo>
                  <a:cubicBezTo>
                    <a:pt x="352963" y="424773"/>
                    <a:pt x="338848" y="444117"/>
                    <a:pt x="324209" y="461892"/>
                  </a:cubicBezTo>
                  <a:cubicBezTo>
                    <a:pt x="316890" y="470780"/>
                    <a:pt x="318458" y="479145"/>
                    <a:pt x="324732" y="488033"/>
                  </a:cubicBezTo>
                  <a:cubicBezTo>
                    <a:pt x="324732" y="488555"/>
                    <a:pt x="325255" y="488555"/>
                    <a:pt x="325255" y="489078"/>
                  </a:cubicBezTo>
                  <a:cubicBezTo>
                    <a:pt x="340939" y="507899"/>
                    <a:pt x="335711" y="516787"/>
                    <a:pt x="312184" y="527766"/>
                  </a:cubicBezTo>
                  <a:cubicBezTo>
                    <a:pt x="306433" y="530380"/>
                    <a:pt x="299114" y="531426"/>
                    <a:pt x="292318" y="531948"/>
                  </a:cubicBezTo>
                  <a:cubicBezTo>
                    <a:pt x="286044" y="532471"/>
                    <a:pt x="279770" y="531948"/>
                    <a:pt x="272974" y="531948"/>
                  </a:cubicBezTo>
                  <a:cubicBezTo>
                    <a:pt x="271928" y="539790"/>
                    <a:pt x="270883" y="547633"/>
                    <a:pt x="269314" y="555475"/>
                  </a:cubicBezTo>
                  <a:cubicBezTo>
                    <a:pt x="265132" y="573773"/>
                    <a:pt x="258335" y="590503"/>
                    <a:pt x="243697" y="604096"/>
                  </a:cubicBezTo>
                  <a:cubicBezTo>
                    <a:pt x="241605" y="606187"/>
                    <a:pt x="239514" y="610369"/>
                    <a:pt x="240037" y="613506"/>
                  </a:cubicBezTo>
                  <a:cubicBezTo>
                    <a:pt x="241605" y="635987"/>
                    <a:pt x="234809" y="655854"/>
                    <a:pt x="225398" y="675720"/>
                  </a:cubicBezTo>
                  <a:cubicBezTo>
                    <a:pt x="222262" y="681994"/>
                    <a:pt x="219647" y="688268"/>
                    <a:pt x="215988" y="694019"/>
                  </a:cubicBezTo>
                  <a:cubicBezTo>
                    <a:pt x="198735" y="722773"/>
                    <a:pt x="191939" y="754141"/>
                    <a:pt x="189847" y="787078"/>
                  </a:cubicBezTo>
                  <a:cubicBezTo>
                    <a:pt x="187233" y="823675"/>
                    <a:pt x="184097" y="860271"/>
                    <a:pt x="171026" y="895299"/>
                  </a:cubicBezTo>
                  <a:cubicBezTo>
                    <a:pt x="168935" y="901573"/>
                    <a:pt x="164230" y="907847"/>
                    <a:pt x="159525" y="912552"/>
                  </a:cubicBezTo>
                  <a:cubicBezTo>
                    <a:pt x="151683" y="920917"/>
                    <a:pt x="151160" y="926145"/>
                    <a:pt x="161093" y="931373"/>
                  </a:cubicBezTo>
                  <a:cubicBezTo>
                    <a:pt x="168412" y="935556"/>
                    <a:pt x="170504" y="940261"/>
                    <a:pt x="168935" y="948103"/>
                  </a:cubicBezTo>
                  <a:cubicBezTo>
                    <a:pt x="161616" y="987836"/>
                    <a:pt x="163707" y="1027047"/>
                    <a:pt x="167890" y="1066780"/>
                  </a:cubicBezTo>
                  <a:cubicBezTo>
                    <a:pt x="169981" y="1088738"/>
                    <a:pt x="171549" y="1110696"/>
                    <a:pt x="173118" y="1132654"/>
                  </a:cubicBezTo>
                  <a:cubicBezTo>
                    <a:pt x="173118" y="1136314"/>
                    <a:pt x="172595" y="1141542"/>
                    <a:pt x="169981" y="1143633"/>
                  </a:cubicBezTo>
                  <a:cubicBezTo>
                    <a:pt x="155342" y="1156180"/>
                    <a:pt x="153774" y="1172387"/>
                    <a:pt x="156388" y="1189117"/>
                  </a:cubicBezTo>
                  <a:cubicBezTo>
                    <a:pt x="159525" y="1208461"/>
                    <a:pt x="164230" y="1227805"/>
                    <a:pt x="167367" y="1247149"/>
                  </a:cubicBezTo>
                  <a:cubicBezTo>
                    <a:pt x="168935" y="1258651"/>
                    <a:pt x="168412" y="1270675"/>
                    <a:pt x="168935" y="1282177"/>
                  </a:cubicBezTo>
                  <a:cubicBezTo>
                    <a:pt x="172072" y="1290542"/>
                    <a:pt x="172595" y="1297338"/>
                    <a:pt x="173118" y="1305181"/>
                  </a:cubicBezTo>
                  <a:close/>
                  <a:moveTo>
                    <a:pt x="604434" y="1950325"/>
                  </a:moveTo>
                  <a:cubicBezTo>
                    <a:pt x="602342" y="1943005"/>
                    <a:pt x="601297" y="1937777"/>
                    <a:pt x="599728" y="1933072"/>
                  </a:cubicBezTo>
                  <a:cubicBezTo>
                    <a:pt x="598160" y="1929412"/>
                    <a:pt x="593978" y="1926798"/>
                    <a:pt x="592932" y="1923139"/>
                  </a:cubicBezTo>
                  <a:cubicBezTo>
                    <a:pt x="588749" y="1911637"/>
                    <a:pt x="583521" y="1908500"/>
                    <a:pt x="569406" y="1910591"/>
                  </a:cubicBezTo>
                  <a:cubicBezTo>
                    <a:pt x="574634" y="1921048"/>
                    <a:pt x="579862" y="1931504"/>
                    <a:pt x="586135" y="1943005"/>
                  </a:cubicBezTo>
                  <a:cubicBezTo>
                    <a:pt x="589272" y="1944574"/>
                    <a:pt x="595023" y="1946665"/>
                    <a:pt x="604434" y="1950325"/>
                  </a:cubicBezTo>
                  <a:close/>
                  <a:moveTo>
                    <a:pt x="302774" y="1825897"/>
                  </a:moveTo>
                  <a:cubicBezTo>
                    <a:pt x="304865" y="1843672"/>
                    <a:pt x="309048" y="1852037"/>
                    <a:pt x="314798" y="1850469"/>
                  </a:cubicBezTo>
                  <a:cubicBezTo>
                    <a:pt x="320026" y="1848900"/>
                    <a:pt x="325777" y="1844718"/>
                    <a:pt x="328914" y="1840535"/>
                  </a:cubicBezTo>
                  <a:cubicBezTo>
                    <a:pt x="331528" y="1836875"/>
                    <a:pt x="330483" y="1831125"/>
                    <a:pt x="331528" y="1826419"/>
                  </a:cubicBezTo>
                  <a:cubicBezTo>
                    <a:pt x="321072" y="1825897"/>
                    <a:pt x="312184" y="1825897"/>
                    <a:pt x="302774" y="1825897"/>
                  </a:cubicBezTo>
                  <a:close/>
                  <a:moveTo>
                    <a:pt x="916550" y="2147423"/>
                  </a:moveTo>
                  <a:cubicBezTo>
                    <a:pt x="931188" y="2144286"/>
                    <a:pt x="937985" y="2138535"/>
                    <a:pt x="933802" y="2131216"/>
                  </a:cubicBezTo>
                  <a:cubicBezTo>
                    <a:pt x="931188" y="2126511"/>
                    <a:pt x="923869" y="2121806"/>
                    <a:pt x="918118" y="2121806"/>
                  </a:cubicBezTo>
                  <a:cubicBezTo>
                    <a:pt x="911322" y="2121806"/>
                    <a:pt x="910799" y="2133307"/>
                    <a:pt x="916550" y="2147423"/>
                  </a:cubicBezTo>
                  <a:close/>
                  <a:moveTo>
                    <a:pt x="980332" y="2151083"/>
                  </a:moveTo>
                  <a:cubicBezTo>
                    <a:pt x="985560" y="2145332"/>
                    <a:pt x="988697" y="2141672"/>
                    <a:pt x="991834" y="2138013"/>
                  </a:cubicBezTo>
                  <a:cubicBezTo>
                    <a:pt x="991311" y="2136967"/>
                    <a:pt x="990266" y="2135921"/>
                    <a:pt x="989743" y="2134876"/>
                  </a:cubicBezTo>
                  <a:cubicBezTo>
                    <a:pt x="985037" y="2134353"/>
                    <a:pt x="980855" y="2134353"/>
                    <a:pt x="975104" y="2133830"/>
                  </a:cubicBezTo>
                  <a:cubicBezTo>
                    <a:pt x="977195" y="2139581"/>
                    <a:pt x="978241" y="2143241"/>
                    <a:pt x="980332" y="215108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E4CFA1-9022-4BEA-9D2E-D105A4C474C6}"/>
                </a:ext>
              </a:extLst>
            </p:cNvPr>
            <p:cNvSpPr/>
            <p:nvPr/>
          </p:nvSpPr>
          <p:spPr>
            <a:xfrm>
              <a:off x="6061426" y="546199"/>
              <a:ext cx="172526" cy="172526"/>
            </a:xfrm>
            <a:custGeom>
              <a:avLst/>
              <a:gdLst>
                <a:gd name="connsiteX0" fmla="*/ 0 w 172526"/>
                <a:gd name="connsiteY0" fmla="*/ 85223 h 172526"/>
                <a:gd name="connsiteX1" fmla="*/ 89923 w 172526"/>
                <a:gd name="connsiteY1" fmla="*/ 6 h 172526"/>
                <a:gd name="connsiteX2" fmla="*/ 176709 w 172526"/>
                <a:gd name="connsiteY2" fmla="*/ 82086 h 172526"/>
                <a:gd name="connsiteX3" fmla="*/ 174095 w 172526"/>
                <a:gd name="connsiteY3" fmla="*/ 97771 h 172526"/>
                <a:gd name="connsiteX4" fmla="*/ 93583 w 172526"/>
                <a:gd name="connsiteY4" fmla="*/ 170964 h 172526"/>
                <a:gd name="connsiteX5" fmla="*/ 0 w 172526"/>
                <a:gd name="connsiteY5" fmla="*/ 85223 h 17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26" h="172526">
                  <a:moveTo>
                    <a:pt x="0" y="85223"/>
                  </a:moveTo>
                  <a:cubicBezTo>
                    <a:pt x="0" y="39216"/>
                    <a:pt x="40256" y="528"/>
                    <a:pt x="89923" y="6"/>
                  </a:cubicBezTo>
                  <a:cubicBezTo>
                    <a:pt x="137498" y="-517"/>
                    <a:pt x="176186" y="35557"/>
                    <a:pt x="176709" y="82086"/>
                  </a:cubicBezTo>
                  <a:cubicBezTo>
                    <a:pt x="176709" y="87314"/>
                    <a:pt x="175663" y="92543"/>
                    <a:pt x="174095" y="97771"/>
                  </a:cubicBezTo>
                  <a:cubicBezTo>
                    <a:pt x="160502" y="136981"/>
                    <a:pt x="134362" y="163644"/>
                    <a:pt x="93583" y="170964"/>
                  </a:cubicBezTo>
                  <a:cubicBezTo>
                    <a:pt x="40256" y="181420"/>
                    <a:pt x="0" y="143778"/>
                    <a:pt x="0" y="8522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C482E80-3C5F-4A92-8385-632E65523F44}"/>
                </a:ext>
              </a:extLst>
            </p:cNvPr>
            <p:cNvSpPr/>
            <p:nvPr/>
          </p:nvSpPr>
          <p:spPr>
            <a:xfrm>
              <a:off x="6173306" y="2608063"/>
              <a:ext cx="381649" cy="271860"/>
            </a:xfrm>
            <a:custGeom>
              <a:avLst/>
              <a:gdLst>
                <a:gd name="connsiteX0" fmla="*/ 380081 w 381649"/>
                <a:gd name="connsiteY0" fmla="*/ 271953 h 271859"/>
                <a:gd name="connsiteX1" fmla="*/ 330414 w 381649"/>
                <a:gd name="connsiteY1" fmla="*/ 254178 h 271859"/>
                <a:gd name="connsiteX2" fmla="*/ 227944 w 381649"/>
                <a:gd name="connsiteY2" fmla="*/ 198237 h 271859"/>
                <a:gd name="connsiteX3" fmla="*/ 162070 w 381649"/>
                <a:gd name="connsiteY3" fmla="*/ 157981 h 271859"/>
                <a:gd name="connsiteX4" fmla="*/ 127042 w 381649"/>
                <a:gd name="connsiteY4" fmla="*/ 126090 h 271859"/>
                <a:gd name="connsiteX5" fmla="*/ 85218 w 381649"/>
                <a:gd name="connsiteY5" fmla="*/ 96813 h 271859"/>
                <a:gd name="connsiteX6" fmla="*/ 69533 w 381649"/>
                <a:gd name="connsiteY6" fmla="*/ 86357 h 271859"/>
                <a:gd name="connsiteX7" fmla="*/ 0 w 381649"/>
                <a:gd name="connsiteY7" fmla="*/ 93 h 271859"/>
                <a:gd name="connsiteX8" fmla="*/ 45484 w 381649"/>
                <a:gd name="connsiteY8" fmla="*/ 18392 h 271859"/>
                <a:gd name="connsiteX9" fmla="*/ 78944 w 381649"/>
                <a:gd name="connsiteY9" fmla="*/ 53942 h 271859"/>
                <a:gd name="connsiteX10" fmla="*/ 132270 w 381649"/>
                <a:gd name="connsiteY10" fmla="*/ 93153 h 271859"/>
                <a:gd name="connsiteX11" fmla="*/ 138021 w 381649"/>
                <a:gd name="connsiteY11" fmla="*/ 96813 h 271859"/>
                <a:gd name="connsiteX12" fmla="*/ 241537 w 381649"/>
                <a:gd name="connsiteY12" fmla="*/ 175757 h 271859"/>
                <a:gd name="connsiteX13" fmla="*/ 337211 w 381649"/>
                <a:gd name="connsiteY13" fmla="*/ 236925 h 271859"/>
                <a:gd name="connsiteX14" fmla="*/ 345053 w 381649"/>
                <a:gd name="connsiteY14" fmla="*/ 241108 h 271859"/>
                <a:gd name="connsiteX15" fmla="*/ 382172 w 381649"/>
                <a:gd name="connsiteY15" fmla="*/ 269339 h 271859"/>
                <a:gd name="connsiteX16" fmla="*/ 380081 w 381649"/>
                <a:gd name="connsiteY16" fmla="*/ 271953 h 27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649" h="271859">
                  <a:moveTo>
                    <a:pt x="380081" y="271953"/>
                  </a:moveTo>
                  <a:cubicBezTo>
                    <a:pt x="363351" y="266202"/>
                    <a:pt x="346098" y="262020"/>
                    <a:pt x="330414" y="254178"/>
                  </a:cubicBezTo>
                  <a:cubicBezTo>
                    <a:pt x="295909" y="236402"/>
                    <a:pt x="261926" y="217581"/>
                    <a:pt x="227944" y="198237"/>
                  </a:cubicBezTo>
                  <a:cubicBezTo>
                    <a:pt x="205463" y="185690"/>
                    <a:pt x="183505" y="172097"/>
                    <a:pt x="162070" y="157981"/>
                  </a:cubicBezTo>
                  <a:cubicBezTo>
                    <a:pt x="149000" y="149093"/>
                    <a:pt x="138021" y="137592"/>
                    <a:pt x="127042" y="126090"/>
                  </a:cubicBezTo>
                  <a:cubicBezTo>
                    <a:pt x="115018" y="113542"/>
                    <a:pt x="102993" y="100995"/>
                    <a:pt x="85218" y="96813"/>
                  </a:cubicBezTo>
                  <a:cubicBezTo>
                    <a:pt x="79467" y="95244"/>
                    <a:pt x="73193" y="91062"/>
                    <a:pt x="69533" y="86357"/>
                  </a:cubicBezTo>
                  <a:cubicBezTo>
                    <a:pt x="45484" y="58125"/>
                    <a:pt x="21958" y="29893"/>
                    <a:pt x="0" y="93"/>
                  </a:cubicBezTo>
                  <a:cubicBezTo>
                    <a:pt x="18821" y="-952"/>
                    <a:pt x="33460" y="6890"/>
                    <a:pt x="45484" y="18392"/>
                  </a:cubicBezTo>
                  <a:cubicBezTo>
                    <a:pt x="57509" y="29371"/>
                    <a:pt x="67965" y="41918"/>
                    <a:pt x="78944" y="53942"/>
                  </a:cubicBezTo>
                  <a:cubicBezTo>
                    <a:pt x="94105" y="70672"/>
                    <a:pt x="110312" y="85834"/>
                    <a:pt x="132270" y="93153"/>
                  </a:cubicBezTo>
                  <a:cubicBezTo>
                    <a:pt x="134361" y="93676"/>
                    <a:pt x="136453" y="95244"/>
                    <a:pt x="138021" y="96813"/>
                  </a:cubicBezTo>
                  <a:cubicBezTo>
                    <a:pt x="167298" y="129750"/>
                    <a:pt x="204418" y="152753"/>
                    <a:pt x="241537" y="175757"/>
                  </a:cubicBezTo>
                  <a:cubicBezTo>
                    <a:pt x="273951" y="195623"/>
                    <a:pt x="305320" y="216536"/>
                    <a:pt x="337211" y="236925"/>
                  </a:cubicBezTo>
                  <a:cubicBezTo>
                    <a:pt x="339825" y="238494"/>
                    <a:pt x="342439" y="241108"/>
                    <a:pt x="345053" y="241108"/>
                  </a:cubicBezTo>
                  <a:cubicBezTo>
                    <a:pt x="364397" y="241630"/>
                    <a:pt x="371716" y="257314"/>
                    <a:pt x="382172" y="269339"/>
                  </a:cubicBezTo>
                  <a:cubicBezTo>
                    <a:pt x="381127" y="269862"/>
                    <a:pt x="380604" y="270908"/>
                    <a:pt x="380081" y="2719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D84E3C-FD65-42F0-B222-C7CE19B0CF4A}"/>
                </a:ext>
              </a:extLst>
            </p:cNvPr>
            <p:cNvSpPr/>
            <p:nvPr/>
          </p:nvSpPr>
          <p:spPr>
            <a:xfrm>
              <a:off x="5950068" y="2212624"/>
              <a:ext cx="193439" cy="355509"/>
            </a:xfrm>
            <a:custGeom>
              <a:avLst/>
              <a:gdLst>
                <a:gd name="connsiteX0" fmla="*/ 0 w 193438"/>
                <a:gd name="connsiteY0" fmla="*/ 1859 h 355509"/>
                <a:gd name="connsiteX1" fmla="*/ 17253 w 193438"/>
                <a:gd name="connsiteY1" fmla="*/ 8655 h 355509"/>
                <a:gd name="connsiteX2" fmla="*/ 31368 w 193438"/>
                <a:gd name="connsiteY2" fmla="*/ 48911 h 355509"/>
                <a:gd name="connsiteX3" fmla="*/ 32937 w 193438"/>
                <a:gd name="connsiteY3" fmla="*/ 53094 h 355509"/>
                <a:gd name="connsiteX4" fmla="*/ 105084 w 193438"/>
                <a:gd name="connsiteY4" fmla="*/ 202094 h 355509"/>
                <a:gd name="connsiteX5" fmla="*/ 165730 w 193438"/>
                <a:gd name="connsiteY5" fmla="*/ 293585 h 355509"/>
                <a:gd name="connsiteX6" fmla="*/ 167821 w 193438"/>
                <a:gd name="connsiteY6" fmla="*/ 296199 h 355509"/>
                <a:gd name="connsiteX7" fmla="*/ 195007 w 193438"/>
                <a:gd name="connsiteY7" fmla="*/ 347434 h 355509"/>
                <a:gd name="connsiteX8" fmla="*/ 195530 w 193438"/>
                <a:gd name="connsiteY8" fmla="*/ 356322 h 355509"/>
                <a:gd name="connsiteX9" fmla="*/ 182460 w 193438"/>
                <a:gd name="connsiteY9" fmla="*/ 345343 h 355509"/>
                <a:gd name="connsiteX10" fmla="*/ 133839 w 193438"/>
                <a:gd name="connsiteY10" fmla="*/ 292540 h 355509"/>
                <a:gd name="connsiteX11" fmla="*/ 118154 w 193438"/>
                <a:gd name="connsiteY11" fmla="*/ 264831 h 355509"/>
                <a:gd name="connsiteX12" fmla="*/ 64828 w 193438"/>
                <a:gd name="connsiteY12" fmla="*/ 177522 h 355509"/>
                <a:gd name="connsiteX13" fmla="*/ 36074 w 193438"/>
                <a:gd name="connsiteY13" fmla="*/ 107466 h 355509"/>
                <a:gd name="connsiteX14" fmla="*/ 34505 w 193438"/>
                <a:gd name="connsiteY14" fmla="*/ 102238 h 355509"/>
                <a:gd name="connsiteX15" fmla="*/ 0 w 193438"/>
                <a:gd name="connsiteY15" fmla="*/ 1859 h 35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438" h="355509">
                  <a:moveTo>
                    <a:pt x="0" y="1859"/>
                  </a:moveTo>
                  <a:cubicBezTo>
                    <a:pt x="9933" y="-2324"/>
                    <a:pt x="14639" y="813"/>
                    <a:pt x="17253" y="8655"/>
                  </a:cubicBezTo>
                  <a:cubicBezTo>
                    <a:pt x="21958" y="22248"/>
                    <a:pt x="26663" y="35318"/>
                    <a:pt x="31368" y="48911"/>
                  </a:cubicBezTo>
                  <a:cubicBezTo>
                    <a:pt x="31891" y="50480"/>
                    <a:pt x="32414" y="51525"/>
                    <a:pt x="32937" y="53094"/>
                  </a:cubicBezTo>
                  <a:cubicBezTo>
                    <a:pt x="56986" y="102761"/>
                    <a:pt x="81035" y="152427"/>
                    <a:pt x="105084" y="202094"/>
                  </a:cubicBezTo>
                  <a:cubicBezTo>
                    <a:pt x="121291" y="235031"/>
                    <a:pt x="139590" y="266922"/>
                    <a:pt x="165730" y="293585"/>
                  </a:cubicBezTo>
                  <a:cubicBezTo>
                    <a:pt x="166776" y="294631"/>
                    <a:pt x="167821" y="295154"/>
                    <a:pt x="167821" y="296199"/>
                  </a:cubicBezTo>
                  <a:cubicBezTo>
                    <a:pt x="169912" y="317112"/>
                    <a:pt x="186119" y="330705"/>
                    <a:pt x="195007" y="347434"/>
                  </a:cubicBezTo>
                  <a:cubicBezTo>
                    <a:pt x="196053" y="349526"/>
                    <a:pt x="196576" y="352140"/>
                    <a:pt x="195530" y="356322"/>
                  </a:cubicBezTo>
                  <a:cubicBezTo>
                    <a:pt x="191347" y="352662"/>
                    <a:pt x="186642" y="349526"/>
                    <a:pt x="182460" y="345343"/>
                  </a:cubicBezTo>
                  <a:cubicBezTo>
                    <a:pt x="166253" y="328091"/>
                    <a:pt x="149523" y="310838"/>
                    <a:pt x="133839" y="292540"/>
                  </a:cubicBezTo>
                  <a:cubicBezTo>
                    <a:pt x="127042" y="284697"/>
                    <a:pt x="123383" y="274241"/>
                    <a:pt x="118154" y="264831"/>
                  </a:cubicBezTo>
                  <a:cubicBezTo>
                    <a:pt x="100379" y="235554"/>
                    <a:pt x="80512" y="207845"/>
                    <a:pt x="64828" y="177522"/>
                  </a:cubicBezTo>
                  <a:cubicBezTo>
                    <a:pt x="52804" y="155564"/>
                    <a:pt x="45484" y="130992"/>
                    <a:pt x="36074" y="107466"/>
                  </a:cubicBezTo>
                  <a:cubicBezTo>
                    <a:pt x="35551" y="105897"/>
                    <a:pt x="35551" y="103283"/>
                    <a:pt x="34505" y="102238"/>
                  </a:cubicBezTo>
                  <a:cubicBezTo>
                    <a:pt x="12025" y="72960"/>
                    <a:pt x="14116" y="34796"/>
                    <a:pt x="0" y="1859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91418A-50DF-4854-A199-48A0E419772A}"/>
                </a:ext>
              </a:extLst>
            </p:cNvPr>
            <p:cNvSpPr/>
            <p:nvPr/>
          </p:nvSpPr>
          <p:spPr>
            <a:xfrm>
              <a:off x="5899619" y="1952874"/>
              <a:ext cx="57509" cy="256176"/>
            </a:xfrm>
            <a:custGeom>
              <a:avLst/>
              <a:gdLst>
                <a:gd name="connsiteX0" fmla="*/ 8624 w 57508"/>
                <a:gd name="connsiteY0" fmla="*/ 204 h 256175"/>
                <a:gd name="connsiteX1" fmla="*/ 22740 w 57508"/>
                <a:gd name="connsiteY1" fmla="*/ 37324 h 256175"/>
                <a:gd name="connsiteX2" fmla="*/ 51494 w 57508"/>
                <a:gd name="connsiteY2" fmla="*/ 62941 h 256175"/>
                <a:gd name="connsiteX3" fmla="*/ 30582 w 57508"/>
                <a:gd name="connsiteY3" fmla="*/ 53008 h 256175"/>
                <a:gd name="connsiteX4" fmla="*/ 32673 w 57508"/>
                <a:gd name="connsiteY4" fmla="*/ 58759 h 256175"/>
                <a:gd name="connsiteX5" fmla="*/ 47834 w 57508"/>
                <a:gd name="connsiteY5" fmla="*/ 127247 h 256175"/>
                <a:gd name="connsiteX6" fmla="*/ 46789 w 57508"/>
                <a:gd name="connsiteY6" fmla="*/ 131429 h 256175"/>
                <a:gd name="connsiteX7" fmla="*/ 42084 w 57508"/>
                <a:gd name="connsiteY7" fmla="*/ 153387 h 256175"/>
                <a:gd name="connsiteX8" fmla="*/ 59859 w 57508"/>
                <a:gd name="connsiteY8" fmla="*/ 214555 h 256175"/>
                <a:gd name="connsiteX9" fmla="*/ 60905 w 57508"/>
                <a:gd name="connsiteY9" fmla="*/ 237036 h 256175"/>
                <a:gd name="connsiteX10" fmla="*/ 49926 w 57508"/>
                <a:gd name="connsiteY10" fmla="*/ 256380 h 256175"/>
                <a:gd name="connsiteX11" fmla="*/ 45743 w 57508"/>
                <a:gd name="connsiteY11" fmla="*/ 254812 h 256175"/>
                <a:gd name="connsiteX12" fmla="*/ 33719 w 57508"/>
                <a:gd name="connsiteY12" fmla="*/ 218215 h 256175"/>
                <a:gd name="connsiteX13" fmla="*/ 782 w 57508"/>
                <a:gd name="connsiteY13" fmla="*/ 10660 h 256175"/>
                <a:gd name="connsiteX14" fmla="*/ 8624 w 57508"/>
                <a:gd name="connsiteY14" fmla="*/ 204 h 25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508" h="256175">
                  <a:moveTo>
                    <a:pt x="8624" y="204"/>
                  </a:moveTo>
                  <a:cubicBezTo>
                    <a:pt x="3396" y="16934"/>
                    <a:pt x="16989" y="25299"/>
                    <a:pt x="22740" y="37324"/>
                  </a:cubicBezTo>
                  <a:cubicBezTo>
                    <a:pt x="44175" y="36801"/>
                    <a:pt x="49926" y="41506"/>
                    <a:pt x="51494" y="62941"/>
                  </a:cubicBezTo>
                  <a:cubicBezTo>
                    <a:pt x="44698" y="59805"/>
                    <a:pt x="38424" y="56668"/>
                    <a:pt x="30582" y="53008"/>
                  </a:cubicBezTo>
                  <a:cubicBezTo>
                    <a:pt x="32150" y="56145"/>
                    <a:pt x="32150" y="57713"/>
                    <a:pt x="32673" y="58759"/>
                  </a:cubicBezTo>
                  <a:cubicBezTo>
                    <a:pt x="50971" y="78625"/>
                    <a:pt x="49403" y="103197"/>
                    <a:pt x="47834" y="127247"/>
                  </a:cubicBezTo>
                  <a:cubicBezTo>
                    <a:pt x="47834" y="128815"/>
                    <a:pt x="47312" y="130906"/>
                    <a:pt x="46789" y="131429"/>
                  </a:cubicBezTo>
                  <a:cubicBezTo>
                    <a:pt x="32150" y="136134"/>
                    <a:pt x="39992" y="146068"/>
                    <a:pt x="42084" y="153387"/>
                  </a:cubicBezTo>
                  <a:cubicBezTo>
                    <a:pt x="47312" y="173776"/>
                    <a:pt x="54108" y="193643"/>
                    <a:pt x="59859" y="214555"/>
                  </a:cubicBezTo>
                  <a:cubicBezTo>
                    <a:pt x="61950" y="221875"/>
                    <a:pt x="62473" y="229717"/>
                    <a:pt x="60905" y="237036"/>
                  </a:cubicBezTo>
                  <a:cubicBezTo>
                    <a:pt x="59336" y="243833"/>
                    <a:pt x="53585" y="250106"/>
                    <a:pt x="49926" y="256380"/>
                  </a:cubicBezTo>
                  <a:cubicBezTo>
                    <a:pt x="48357" y="255857"/>
                    <a:pt x="47312" y="255334"/>
                    <a:pt x="45743" y="254812"/>
                  </a:cubicBezTo>
                  <a:cubicBezTo>
                    <a:pt x="41561" y="242787"/>
                    <a:pt x="37378" y="230762"/>
                    <a:pt x="33719" y="218215"/>
                  </a:cubicBezTo>
                  <a:cubicBezTo>
                    <a:pt x="13329" y="150250"/>
                    <a:pt x="2350" y="81239"/>
                    <a:pt x="782" y="10660"/>
                  </a:cubicBezTo>
                  <a:cubicBezTo>
                    <a:pt x="259" y="6478"/>
                    <a:pt x="-2878" y="-1364"/>
                    <a:pt x="8624" y="204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1F5BDB-22D8-4886-9FC3-CE26F3E1416B}"/>
                </a:ext>
              </a:extLst>
            </p:cNvPr>
            <p:cNvSpPr/>
            <p:nvPr/>
          </p:nvSpPr>
          <p:spPr>
            <a:xfrm>
              <a:off x="6571686" y="2884157"/>
              <a:ext cx="94105" cy="31368"/>
            </a:xfrm>
            <a:custGeom>
              <a:avLst/>
              <a:gdLst>
                <a:gd name="connsiteX0" fmla="*/ 523 w 94105"/>
                <a:gd name="connsiteY0" fmla="*/ 565 h 31368"/>
                <a:gd name="connsiteX1" fmla="*/ 25618 w 94105"/>
                <a:gd name="connsiteY1" fmla="*/ 1087 h 31368"/>
                <a:gd name="connsiteX2" fmla="*/ 73193 w 94105"/>
                <a:gd name="connsiteY2" fmla="*/ 15203 h 31368"/>
                <a:gd name="connsiteX3" fmla="*/ 98811 w 94105"/>
                <a:gd name="connsiteY3" fmla="*/ 33501 h 31368"/>
                <a:gd name="connsiteX4" fmla="*/ 0 w 94105"/>
                <a:gd name="connsiteY4" fmla="*/ 3701 h 31368"/>
                <a:gd name="connsiteX5" fmla="*/ 523 w 94105"/>
                <a:gd name="connsiteY5" fmla="*/ 565 h 3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5" h="31368">
                  <a:moveTo>
                    <a:pt x="523" y="565"/>
                  </a:moveTo>
                  <a:cubicBezTo>
                    <a:pt x="8888" y="565"/>
                    <a:pt x="17775" y="-1004"/>
                    <a:pt x="25618" y="1087"/>
                  </a:cubicBezTo>
                  <a:cubicBezTo>
                    <a:pt x="41825" y="4747"/>
                    <a:pt x="57509" y="10498"/>
                    <a:pt x="73193" y="15203"/>
                  </a:cubicBezTo>
                  <a:cubicBezTo>
                    <a:pt x="83126" y="18340"/>
                    <a:pt x="93582" y="21477"/>
                    <a:pt x="98811" y="33501"/>
                  </a:cubicBezTo>
                  <a:cubicBezTo>
                    <a:pt x="61691" y="32979"/>
                    <a:pt x="34505" y="7361"/>
                    <a:pt x="0" y="3701"/>
                  </a:cubicBezTo>
                  <a:cubicBezTo>
                    <a:pt x="0" y="2656"/>
                    <a:pt x="0" y="1610"/>
                    <a:pt x="523" y="565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75DA168-3027-468A-8C20-6E62CE1849AC}"/>
                </a:ext>
              </a:extLst>
            </p:cNvPr>
            <p:cNvSpPr/>
            <p:nvPr/>
          </p:nvSpPr>
          <p:spPr>
            <a:xfrm>
              <a:off x="5870740" y="1083732"/>
              <a:ext cx="36597" cy="26140"/>
            </a:xfrm>
            <a:custGeom>
              <a:avLst/>
              <a:gdLst>
                <a:gd name="connsiteX0" fmla="*/ 28093 w 36596"/>
                <a:gd name="connsiteY0" fmla="*/ 30242 h 26140"/>
                <a:gd name="connsiteX1" fmla="*/ 4044 w 36596"/>
                <a:gd name="connsiteY1" fmla="*/ 17694 h 26140"/>
                <a:gd name="connsiteX2" fmla="*/ 9272 w 36596"/>
                <a:gd name="connsiteY2" fmla="*/ 441 h 26140"/>
                <a:gd name="connsiteX3" fmla="*/ 39595 w 36596"/>
                <a:gd name="connsiteY3" fmla="*/ 17694 h 26140"/>
                <a:gd name="connsiteX4" fmla="*/ 28093 w 36596"/>
                <a:gd name="connsiteY4" fmla="*/ 30242 h 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96" h="26140">
                  <a:moveTo>
                    <a:pt x="28093" y="30242"/>
                  </a:moveTo>
                  <a:cubicBezTo>
                    <a:pt x="20251" y="26059"/>
                    <a:pt x="11363" y="22922"/>
                    <a:pt x="4044" y="17694"/>
                  </a:cubicBezTo>
                  <a:cubicBezTo>
                    <a:pt x="-3275" y="11943"/>
                    <a:pt x="-139" y="2533"/>
                    <a:pt x="9272" y="441"/>
                  </a:cubicBezTo>
                  <a:cubicBezTo>
                    <a:pt x="19728" y="-2173"/>
                    <a:pt x="35935" y="7238"/>
                    <a:pt x="39595" y="17694"/>
                  </a:cubicBezTo>
                  <a:cubicBezTo>
                    <a:pt x="41686" y="25013"/>
                    <a:pt x="38549" y="28150"/>
                    <a:pt x="28093" y="30242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85A787-E10C-4F30-A1C0-D4ADF9237DC4}"/>
                </a:ext>
              </a:extLst>
            </p:cNvPr>
            <p:cNvSpPr/>
            <p:nvPr/>
          </p:nvSpPr>
          <p:spPr>
            <a:xfrm>
              <a:off x="7910073" y="2400786"/>
              <a:ext cx="57509" cy="15684"/>
            </a:xfrm>
            <a:custGeom>
              <a:avLst/>
              <a:gdLst>
                <a:gd name="connsiteX0" fmla="*/ 57509 w 57508"/>
                <a:gd name="connsiteY0" fmla="*/ 3476 h 15684"/>
                <a:gd name="connsiteX1" fmla="*/ 0 w 57508"/>
                <a:gd name="connsiteY1" fmla="*/ 19160 h 15684"/>
                <a:gd name="connsiteX2" fmla="*/ 57509 w 57508"/>
                <a:gd name="connsiteY2" fmla="*/ 3476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08" h="15684">
                  <a:moveTo>
                    <a:pt x="57509" y="3476"/>
                  </a:moveTo>
                  <a:cubicBezTo>
                    <a:pt x="40256" y="17591"/>
                    <a:pt x="21435" y="21251"/>
                    <a:pt x="0" y="19160"/>
                  </a:cubicBezTo>
                  <a:cubicBezTo>
                    <a:pt x="14116" y="2430"/>
                    <a:pt x="40256" y="-4889"/>
                    <a:pt x="57509" y="3476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58AFBD-40C7-4C3A-94A7-69E7EA9FFE68}"/>
                </a:ext>
              </a:extLst>
            </p:cNvPr>
            <p:cNvSpPr/>
            <p:nvPr/>
          </p:nvSpPr>
          <p:spPr>
            <a:xfrm>
              <a:off x="7425931" y="2211868"/>
              <a:ext cx="26140" cy="20912"/>
            </a:xfrm>
            <a:custGeom>
              <a:avLst/>
              <a:gdLst>
                <a:gd name="connsiteX0" fmla="*/ 19366 w 26140"/>
                <a:gd name="connsiteY0" fmla="*/ 0 h 20912"/>
                <a:gd name="connsiteX1" fmla="*/ 27208 w 26140"/>
                <a:gd name="connsiteY1" fmla="*/ 8888 h 20912"/>
                <a:gd name="connsiteX2" fmla="*/ 11524 w 26140"/>
                <a:gd name="connsiteY2" fmla="*/ 24572 h 20912"/>
                <a:gd name="connsiteX3" fmla="*/ 22 w 26140"/>
                <a:gd name="connsiteY3" fmla="*/ 14116 h 20912"/>
                <a:gd name="connsiteX4" fmla="*/ 19366 w 26140"/>
                <a:gd name="connsiteY4" fmla="*/ 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0" h="20912">
                  <a:moveTo>
                    <a:pt x="19366" y="0"/>
                  </a:moveTo>
                  <a:cubicBezTo>
                    <a:pt x="21457" y="2091"/>
                    <a:pt x="26685" y="5228"/>
                    <a:pt x="27208" y="8888"/>
                  </a:cubicBezTo>
                  <a:cubicBezTo>
                    <a:pt x="28776" y="16730"/>
                    <a:pt x="19366" y="26140"/>
                    <a:pt x="11524" y="24572"/>
                  </a:cubicBezTo>
                  <a:cubicBezTo>
                    <a:pt x="6818" y="23526"/>
                    <a:pt x="22" y="18298"/>
                    <a:pt x="22" y="14116"/>
                  </a:cubicBezTo>
                  <a:cubicBezTo>
                    <a:pt x="-501" y="4183"/>
                    <a:pt x="8387" y="2091"/>
                    <a:pt x="19366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813284-9374-41FF-B7F3-ABCAE71EFCDC}"/>
                </a:ext>
              </a:extLst>
            </p:cNvPr>
            <p:cNvSpPr/>
            <p:nvPr/>
          </p:nvSpPr>
          <p:spPr>
            <a:xfrm>
              <a:off x="6536658" y="938778"/>
              <a:ext cx="41825" cy="20912"/>
            </a:xfrm>
            <a:custGeom>
              <a:avLst/>
              <a:gdLst>
                <a:gd name="connsiteX0" fmla="*/ 0 w 41824"/>
                <a:gd name="connsiteY0" fmla="*/ 21490 h 20912"/>
                <a:gd name="connsiteX1" fmla="*/ 46007 w 41824"/>
                <a:gd name="connsiteY1" fmla="*/ 55 h 20912"/>
                <a:gd name="connsiteX2" fmla="*/ 0 w 41824"/>
                <a:gd name="connsiteY2" fmla="*/ 2149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24" h="20912">
                  <a:moveTo>
                    <a:pt x="0" y="21490"/>
                  </a:moveTo>
                  <a:cubicBezTo>
                    <a:pt x="17253" y="13125"/>
                    <a:pt x="27709" y="-991"/>
                    <a:pt x="46007" y="55"/>
                  </a:cubicBezTo>
                  <a:cubicBezTo>
                    <a:pt x="42347" y="14694"/>
                    <a:pt x="25095" y="23581"/>
                    <a:pt x="0" y="2149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B16222E-7150-4E5E-A3E2-EC24E1739CA0}"/>
                </a:ext>
              </a:extLst>
            </p:cNvPr>
            <p:cNvSpPr/>
            <p:nvPr/>
          </p:nvSpPr>
          <p:spPr>
            <a:xfrm>
              <a:off x="6994091" y="2744459"/>
              <a:ext cx="20912" cy="20912"/>
            </a:xfrm>
            <a:custGeom>
              <a:avLst/>
              <a:gdLst>
                <a:gd name="connsiteX0" fmla="*/ 20936 w 20912"/>
                <a:gd name="connsiteY0" fmla="*/ 6947 h 20912"/>
                <a:gd name="connsiteX1" fmla="*/ 5774 w 20912"/>
                <a:gd name="connsiteY1" fmla="*/ 24723 h 20912"/>
                <a:gd name="connsiteX2" fmla="*/ 23 w 20912"/>
                <a:gd name="connsiteY2" fmla="*/ 18972 h 20912"/>
                <a:gd name="connsiteX3" fmla="*/ 14139 w 20912"/>
                <a:gd name="connsiteY3" fmla="*/ 151 h 20912"/>
                <a:gd name="connsiteX4" fmla="*/ 20936 w 20912"/>
                <a:gd name="connsiteY4" fmla="*/ 6947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" h="20912">
                  <a:moveTo>
                    <a:pt x="20936" y="6947"/>
                  </a:moveTo>
                  <a:cubicBezTo>
                    <a:pt x="20413" y="18449"/>
                    <a:pt x="13094" y="25768"/>
                    <a:pt x="5774" y="24723"/>
                  </a:cubicBezTo>
                  <a:cubicBezTo>
                    <a:pt x="3683" y="24200"/>
                    <a:pt x="23" y="21063"/>
                    <a:pt x="23" y="18972"/>
                  </a:cubicBezTo>
                  <a:cubicBezTo>
                    <a:pt x="-499" y="9561"/>
                    <a:pt x="7865" y="-1418"/>
                    <a:pt x="14139" y="151"/>
                  </a:cubicBezTo>
                  <a:cubicBezTo>
                    <a:pt x="17276" y="1196"/>
                    <a:pt x="19367" y="5901"/>
                    <a:pt x="20936" y="6947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4FE1D62-A85A-402A-BBA0-3C343E23C486}"/>
                </a:ext>
              </a:extLst>
            </p:cNvPr>
            <p:cNvSpPr/>
            <p:nvPr/>
          </p:nvSpPr>
          <p:spPr>
            <a:xfrm>
              <a:off x="7677423" y="2035682"/>
              <a:ext cx="15684" cy="15684"/>
            </a:xfrm>
            <a:custGeom>
              <a:avLst/>
              <a:gdLst>
                <a:gd name="connsiteX0" fmla="*/ 19344 w 15684"/>
                <a:gd name="connsiteY0" fmla="*/ 0 h 15684"/>
                <a:gd name="connsiteX1" fmla="*/ 18821 w 15684"/>
                <a:gd name="connsiteY1" fmla="*/ 17775 h 15684"/>
                <a:gd name="connsiteX2" fmla="*/ 10456 w 15684"/>
                <a:gd name="connsiteY2" fmla="*/ 20389 h 15684"/>
                <a:gd name="connsiteX3" fmla="*/ 0 w 15684"/>
                <a:gd name="connsiteY3" fmla="*/ 9933 h 15684"/>
                <a:gd name="connsiteX4" fmla="*/ 19344 w 15684"/>
                <a:gd name="connsiteY4" fmla="*/ 0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5684">
                  <a:moveTo>
                    <a:pt x="19344" y="0"/>
                  </a:moveTo>
                  <a:cubicBezTo>
                    <a:pt x="19344" y="7842"/>
                    <a:pt x="19867" y="13070"/>
                    <a:pt x="18821" y="17775"/>
                  </a:cubicBezTo>
                  <a:cubicBezTo>
                    <a:pt x="18298" y="19344"/>
                    <a:pt x="12547" y="21435"/>
                    <a:pt x="10456" y="20389"/>
                  </a:cubicBezTo>
                  <a:cubicBezTo>
                    <a:pt x="6796" y="18298"/>
                    <a:pt x="4182" y="14639"/>
                    <a:pt x="0" y="9933"/>
                  </a:cubicBezTo>
                  <a:cubicBezTo>
                    <a:pt x="6796" y="6274"/>
                    <a:pt x="12025" y="3660"/>
                    <a:pt x="19344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8185DC-A5D0-4AC2-B0E4-2D3E54DC043D}"/>
                </a:ext>
              </a:extLst>
            </p:cNvPr>
            <p:cNvSpPr/>
            <p:nvPr/>
          </p:nvSpPr>
          <p:spPr>
            <a:xfrm>
              <a:off x="7769387" y="2151223"/>
              <a:ext cx="10456" cy="15684"/>
            </a:xfrm>
            <a:custGeom>
              <a:avLst/>
              <a:gdLst>
                <a:gd name="connsiteX0" fmla="*/ 13643 w 10456"/>
                <a:gd name="connsiteY0" fmla="*/ 17253 h 15684"/>
                <a:gd name="connsiteX1" fmla="*/ 51 w 10456"/>
                <a:gd name="connsiteY1" fmla="*/ 7319 h 15684"/>
                <a:gd name="connsiteX2" fmla="*/ 5279 w 10456"/>
                <a:gd name="connsiteY2" fmla="*/ 0 h 15684"/>
                <a:gd name="connsiteX3" fmla="*/ 13643 w 10456"/>
                <a:gd name="connsiteY3" fmla="*/ 17253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6" h="15684">
                  <a:moveTo>
                    <a:pt x="13643" y="17253"/>
                  </a:moveTo>
                  <a:cubicBezTo>
                    <a:pt x="7893" y="13070"/>
                    <a:pt x="3187" y="10456"/>
                    <a:pt x="51" y="7319"/>
                  </a:cubicBezTo>
                  <a:cubicBezTo>
                    <a:pt x="-472" y="6796"/>
                    <a:pt x="3187" y="0"/>
                    <a:pt x="5279" y="0"/>
                  </a:cubicBezTo>
                  <a:cubicBezTo>
                    <a:pt x="13121" y="0"/>
                    <a:pt x="15735" y="4705"/>
                    <a:pt x="13643" y="172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A0C2F0E-4B19-427D-B5A1-C2FB62EDA294}"/>
                </a:ext>
              </a:extLst>
            </p:cNvPr>
            <p:cNvSpPr/>
            <p:nvPr/>
          </p:nvSpPr>
          <p:spPr>
            <a:xfrm>
              <a:off x="6214608" y="1842244"/>
              <a:ext cx="15684" cy="10456"/>
            </a:xfrm>
            <a:custGeom>
              <a:avLst/>
              <a:gdLst>
                <a:gd name="connsiteX0" fmla="*/ 4705 w 15684"/>
                <a:gd name="connsiteY0" fmla="*/ 0 h 10456"/>
                <a:gd name="connsiteX1" fmla="*/ 16730 w 15684"/>
                <a:gd name="connsiteY1" fmla="*/ 9410 h 10456"/>
                <a:gd name="connsiteX2" fmla="*/ 12025 w 15684"/>
                <a:gd name="connsiteY2" fmla="*/ 14116 h 10456"/>
                <a:gd name="connsiteX3" fmla="*/ 0 w 15684"/>
                <a:gd name="connsiteY3" fmla="*/ 5228 h 10456"/>
                <a:gd name="connsiteX4" fmla="*/ 4705 w 15684"/>
                <a:gd name="connsiteY4" fmla="*/ 0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0456">
                  <a:moveTo>
                    <a:pt x="4705" y="0"/>
                  </a:moveTo>
                  <a:cubicBezTo>
                    <a:pt x="8888" y="3137"/>
                    <a:pt x="13070" y="6274"/>
                    <a:pt x="16730" y="9410"/>
                  </a:cubicBezTo>
                  <a:cubicBezTo>
                    <a:pt x="15161" y="10979"/>
                    <a:pt x="12547" y="14116"/>
                    <a:pt x="12025" y="14116"/>
                  </a:cubicBezTo>
                  <a:cubicBezTo>
                    <a:pt x="7842" y="11502"/>
                    <a:pt x="3660" y="8365"/>
                    <a:pt x="0" y="5228"/>
                  </a:cubicBezTo>
                  <a:cubicBezTo>
                    <a:pt x="1568" y="3660"/>
                    <a:pt x="3137" y="1568"/>
                    <a:pt x="4705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01AA9C-1F30-4886-9617-A4A2DC5DA05B}"/>
                </a:ext>
              </a:extLst>
            </p:cNvPr>
            <p:cNvSpPr/>
            <p:nvPr/>
          </p:nvSpPr>
          <p:spPr>
            <a:xfrm>
              <a:off x="6055675" y="1840675"/>
              <a:ext cx="5228" cy="15684"/>
            </a:xfrm>
            <a:custGeom>
              <a:avLst/>
              <a:gdLst>
                <a:gd name="connsiteX0" fmla="*/ 0 w 5228"/>
                <a:gd name="connsiteY0" fmla="*/ 17776 h 15684"/>
                <a:gd name="connsiteX1" fmla="*/ 0 w 5228"/>
                <a:gd name="connsiteY1" fmla="*/ 0 h 15684"/>
                <a:gd name="connsiteX2" fmla="*/ 0 w 5228"/>
                <a:gd name="connsiteY2" fmla="*/ 17776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8" h="15684">
                  <a:moveTo>
                    <a:pt x="0" y="17776"/>
                  </a:moveTo>
                  <a:cubicBezTo>
                    <a:pt x="0" y="10979"/>
                    <a:pt x="0" y="5751"/>
                    <a:pt x="0" y="0"/>
                  </a:cubicBezTo>
                  <a:cubicBezTo>
                    <a:pt x="9933" y="6274"/>
                    <a:pt x="9933" y="11502"/>
                    <a:pt x="0" y="17776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4EA727-8235-4435-A7C8-5644ACBD61FC}"/>
                </a:ext>
              </a:extLst>
            </p:cNvPr>
            <p:cNvSpPr/>
            <p:nvPr/>
          </p:nvSpPr>
          <p:spPr>
            <a:xfrm>
              <a:off x="6690886" y="904285"/>
              <a:ext cx="15684" cy="5228"/>
            </a:xfrm>
            <a:custGeom>
              <a:avLst/>
              <a:gdLst>
                <a:gd name="connsiteX0" fmla="*/ 18298 w 15684"/>
                <a:gd name="connsiteY0" fmla="*/ 4225 h 5228"/>
                <a:gd name="connsiteX1" fmla="*/ 0 w 15684"/>
                <a:gd name="connsiteY1" fmla="*/ 9976 h 5228"/>
                <a:gd name="connsiteX2" fmla="*/ 18298 w 15684"/>
                <a:gd name="connsiteY2" fmla="*/ 4225 h 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84" h="5228">
                  <a:moveTo>
                    <a:pt x="18298" y="4225"/>
                  </a:moveTo>
                  <a:cubicBezTo>
                    <a:pt x="10456" y="6316"/>
                    <a:pt x="5751" y="7885"/>
                    <a:pt x="0" y="9976"/>
                  </a:cubicBezTo>
                  <a:cubicBezTo>
                    <a:pt x="2091" y="-1526"/>
                    <a:pt x="4705" y="-2571"/>
                    <a:pt x="18298" y="4225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0774ED-667F-47F1-B419-F34FDCEC3647}"/>
                </a:ext>
              </a:extLst>
            </p:cNvPr>
            <p:cNvSpPr/>
            <p:nvPr/>
          </p:nvSpPr>
          <p:spPr>
            <a:xfrm>
              <a:off x="6447258" y="2410454"/>
              <a:ext cx="31368" cy="36597"/>
            </a:xfrm>
            <a:custGeom>
              <a:avLst/>
              <a:gdLst>
                <a:gd name="connsiteX0" fmla="*/ 35028 w 31368"/>
                <a:gd name="connsiteY0" fmla="*/ 40338 h 36596"/>
                <a:gd name="connsiteX1" fmla="*/ 16730 w 31368"/>
                <a:gd name="connsiteY1" fmla="*/ 33018 h 36596"/>
                <a:gd name="connsiteX2" fmla="*/ 0 w 31368"/>
                <a:gd name="connsiteY2" fmla="*/ 604 h 36596"/>
                <a:gd name="connsiteX3" fmla="*/ 23526 w 31368"/>
                <a:gd name="connsiteY3" fmla="*/ 13152 h 36596"/>
                <a:gd name="connsiteX4" fmla="*/ 30323 w 31368"/>
                <a:gd name="connsiteY4" fmla="*/ 23085 h 36596"/>
                <a:gd name="connsiteX5" fmla="*/ 35028 w 31368"/>
                <a:gd name="connsiteY5" fmla="*/ 40338 h 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68" h="36596">
                  <a:moveTo>
                    <a:pt x="35028" y="40338"/>
                  </a:moveTo>
                  <a:cubicBezTo>
                    <a:pt x="25618" y="36678"/>
                    <a:pt x="20389" y="34587"/>
                    <a:pt x="16730" y="33018"/>
                  </a:cubicBezTo>
                  <a:cubicBezTo>
                    <a:pt x="10979" y="21517"/>
                    <a:pt x="5751" y="11060"/>
                    <a:pt x="0" y="604"/>
                  </a:cubicBezTo>
                  <a:cubicBezTo>
                    <a:pt x="14116" y="-1487"/>
                    <a:pt x="19344" y="1650"/>
                    <a:pt x="23526" y="13152"/>
                  </a:cubicBezTo>
                  <a:cubicBezTo>
                    <a:pt x="25095" y="16811"/>
                    <a:pt x="28754" y="19425"/>
                    <a:pt x="30323" y="23085"/>
                  </a:cubicBezTo>
                  <a:cubicBezTo>
                    <a:pt x="31891" y="27790"/>
                    <a:pt x="32937" y="33018"/>
                    <a:pt x="35028" y="40338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EF919F8-D0B3-428F-9609-0B3767D40378}"/>
                </a:ext>
              </a:extLst>
            </p:cNvPr>
            <p:cNvSpPr/>
            <p:nvPr/>
          </p:nvSpPr>
          <p:spPr>
            <a:xfrm>
              <a:off x="6180626" y="2326363"/>
              <a:ext cx="26140" cy="20912"/>
            </a:xfrm>
            <a:custGeom>
              <a:avLst/>
              <a:gdLst>
                <a:gd name="connsiteX0" fmla="*/ 0 w 26140"/>
                <a:gd name="connsiteY0" fmla="*/ 0 h 20912"/>
                <a:gd name="connsiteX1" fmla="*/ 28754 w 26140"/>
                <a:gd name="connsiteY1" fmla="*/ 0 h 20912"/>
                <a:gd name="connsiteX2" fmla="*/ 26140 w 26140"/>
                <a:gd name="connsiteY2" fmla="*/ 14116 h 20912"/>
                <a:gd name="connsiteX3" fmla="*/ 12025 w 26140"/>
                <a:gd name="connsiteY3" fmla="*/ 24049 h 20912"/>
                <a:gd name="connsiteX4" fmla="*/ 0 w 26140"/>
                <a:gd name="connsiteY4" fmla="*/ 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0" h="20912">
                  <a:moveTo>
                    <a:pt x="0" y="0"/>
                  </a:moveTo>
                  <a:cubicBezTo>
                    <a:pt x="9933" y="0"/>
                    <a:pt x="18821" y="0"/>
                    <a:pt x="28754" y="0"/>
                  </a:cubicBezTo>
                  <a:cubicBezTo>
                    <a:pt x="28232" y="4705"/>
                    <a:pt x="28754" y="10979"/>
                    <a:pt x="26140" y="14116"/>
                  </a:cubicBezTo>
                  <a:cubicBezTo>
                    <a:pt x="23004" y="18821"/>
                    <a:pt x="17253" y="22481"/>
                    <a:pt x="12025" y="24049"/>
                  </a:cubicBezTo>
                  <a:cubicBezTo>
                    <a:pt x="6274" y="26140"/>
                    <a:pt x="2091" y="17775"/>
                    <a:pt x="0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D723FC1-A2B7-4805-B691-DC726B3C4716}"/>
                </a:ext>
              </a:extLst>
            </p:cNvPr>
            <p:cNvSpPr/>
            <p:nvPr/>
          </p:nvSpPr>
          <p:spPr>
            <a:xfrm>
              <a:off x="6790497" y="2622778"/>
              <a:ext cx="20912" cy="20912"/>
            </a:xfrm>
            <a:custGeom>
              <a:avLst/>
              <a:gdLst>
                <a:gd name="connsiteX0" fmla="*/ 3905 w 20912"/>
                <a:gd name="connsiteY0" fmla="*/ 25112 h 20912"/>
                <a:gd name="connsiteX1" fmla="*/ 5996 w 20912"/>
                <a:gd name="connsiteY1" fmla="*/ 17 h 20912"/>
                <a:gd name="connsiteX2" fmla="*/ 21680 w 20912"/>
                <a:gd name="connsiteY2" fmla="*/ 9428 h 20912"/>
                <a:gd name="connsiteX3" fmla="*/ 3905 w 20912"/>
                <a:gd name="connsiteY3" fmla="*/ 25112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12" h="20912">
                  <a:moveTo>
                    <a:pt x="3905" y="25112"/>
                  </a:moveTo>
                  <a:cubicBezTo>
                    <a:pt x="-1846" y="10996"/>
                    <a:pt x="-1323" y="-506"/>
                    <a:pt x="5996" y="17"/>
                  </a:cubicBezTo>
                  <a:cubicBezTo>
                    <a:pt x="11224" y="17"/>
                    <a:pt x="18543" y="4722"/>
                    <a:pt x="21680" y="9428"/>
                  </a:cubicBezTo>
                  <a:cubicBezTo>
                    <a:pt x="25340" y="16224"/>
                    <a:pt x="18543" y="21975"/>
                    <a:pt x="3905" y="25112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C04A3A1-1E67-4A12-AC69-643CA802A8EA}"/>
                </a:ext>
              </a:extLst>
            </p:cNvPr>
            <p:cNvSpPr/>
            <p:nvPr/>
          </p:nvSpPr>
          <p:spPr>
            <a:xfrm>
              <a:off x="6853479" y="2634297"/>
              <a:ext cx="15684" cy="15684"/>
            </a:xfrm>
            <a:custGeom>
              <a:avLst/>
              <a:gdLst>
                <a:gd name="connsiteX0" fmla="*/ 4705 w 15684"/>
                <a:gd name="connsiteY0" fmla="*/ 17253 h 15684"/>
                <a:gd name="connsiteX1" fmla="*/ 0 w 15684"/>
                <a:gd name="connsiteY1" fmla="*/ 0 h 15684"/>
                <a:gd name="connsiteX2" fmla="*/ 14639 w 15684"/>
                <a:gd name="connsiteY2" fmla="*/ 1046 h 15684"/>
                <a:gd name="connsiteX3" fmla="*/ 16730 w 15684"/>
                <a:gd name="connsiteY3" fmla="*/ 4182 h 15684"/>
                <a:gd name="connsiteX4" fmla="*/ 4705 w 15684"/>
                <a:gd name="connsiteY4" fmla="*/ 17253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5684">
                  <a:moveTo>
                    <a:pt x="4705" y="17253"/>
                  </a:moveTo>
                  <a:cubicBezTo>
                    <a:pt x="2614" y="9410"/>
                    <a:pt x="1568" y="5751"/>
                    <a:pt x="0" y="0"/>
                  </a:cubicBezTo>
                  <a:cubicBezTo>
                    <a:pt x="5751" y="523"/>
                    <a:pt x="9933" y="523"/>
                    <a:pt x="14639" y="1046"/>
                  </a:cubicBezTo>
                  <a:cubicBezTo>
                    <a:pt x="15161" y="2091"/>
                    <a:pt x="16207" y="3137"/>
                    <a:pt x="16730" y="4182"/>
                  </a:cubicBezTo>
                  <a:cubicBezTo>
                    <a:pt x="13070" y="7842"/>
                    <a:pt x="9933" y="11502"/>
                    <a:pt x="4705" y="172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82A3E08-277D-486C-ADEA-13AE008FB30F}"/>
              </a:ext>
            </a:extLst>
          </p:cNvPr>
          <p:cNvSpPr/>
          <p:nvPr/>
        </p:nvSpPr>
        <p:spPr>
          <a:xfrm>
            <a:off x="1183314" y="3282513"/>
            <a:ext cx="2466454" cy="1183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7E6269-9E8E-417B-A285-6333A3E78C3F}"/>
              </a:ext>
            </a:extLst>
          </p:cNvPr>
          <p:cNvGrpSpPr/>
          <p:nvPr/>
        </p:nvGrpSpPr>
        <p:grpSpPr>
          <a:xfrm>
            <a:off x="8453900" y="5179504"/>
            <a:ext cx="2819647" cy="856491"/>
            <a:chOff x="-475010" y="1129566"/>
            <a:chExt cx="3859356" cy="85649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41C48D-BF26-417A-8329-D9DEA1548A0C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22604C-6E53-4C75-9C8B-E15D3BBD8CEE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C44AAA-2C8D-4A74-901D-F70E04277A97}"/>
              </a:ext>
            </a:extLst>
          </p:cNvPr>
          <p:cNvGrpSpPr/>
          <p:nvPr/>
        </p:nvGrpSpPr>
        <p:grpSpPr>
          <a:xfrm>
            <a:off x="8453900" y="1721968"/>
            <a:ext cx="2819647" cy="856491"/>
            <a:chOff x="-475010" y="1129566"/>
            <a:chExt cx="3859356" cy="85649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0521B0-7D5B-4E23-BAD9-5D7DF56EB76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A2B28C-8122-4874-845E-218481E828F1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D6B6C37-1939-400B-93D7-7AE31475F2B2}"/>
              </a:ext>
            </a:extLst>
          </p:cNvPr>
          <p:cNvGrpSpPr/>
          <p:nvPr/>
        </p:nvGrpSpPr>
        <p:grpSpPr>
          <a:xfrm>
            <a:off x="1011844" y="5179504"/>
            <a:ext cx="2809394" cy="856491"/>
            <a:chOff x="-475010" y="1129566"/>
            <a:chExt cx="3859356" cy="85649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C49F5-5299-4413-BA98-9A62EC00FDB1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5E29F7-3573-46D5-B77D-81C502E55AC5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4BF729-B01E-4AA4-8A1E-55C8E7F84CBC}"/>
              </a:ext>
            </a:extLst>
          </p:cNvPr>
          <p:cNvGrpSpPr/>
          <p:nvPr/>
        </p:nvGrpSpPr>
        <p:grpSpPr>
          <a:xfrm>
            <a:off x="1011844" y="1721968"/>
            <a:ext cx="2809394" cy="856491"/>
            <a:chOff x="-475010" y="1129566"/>
            <a:chExt cx="3859356" cy="85649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6DB8E8-EE5F-46D2-BB37-C098CFF26614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34CF97-ABD4-47DA-B37C-388B0F206C06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510108-C559-4C12-AD02-1D36A3C9D9C3}"/>
              </a:ext>
            </a:extLst>
          </p:cNvPr>
          <p:cNvGrpSpPr/>
          <p:nvPr/>
        </p:nvGrpSpPr>
        <p:grpSpPr>
          <a:xfrm>
            <a:off x="1623875" y="3535159"/>
            <a:ext cx="1585333" cy="678649"/>
            <a:chOff x="3233964" y="1954419"/>
            <a:chExt cx="1410044" cy="6786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D762DBB-B763-40E7-913B-F18E4316E1D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45ED243-F074-447F-BF03-79367575346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4DA9DB10-03E0-4741-91C5-7B28AD24D304}"/>
              </a:ext>
            </a:extLst>
          </p:cNvPr>
          <p:cNvSpPr/>
          <p:nvPr/>
        </p:nvSpPr>
        <p:spPr>
          <a:xfrm>
            <a:off x="8631672" y="3282513"/>
            <a:ext cx="2464100" cy="11839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EA0C881-A09D-4A4B-8000-97FF951E91DB}"/>
              </a:ext>
            </a:extLst>
          </p:cNvPr>
          <p:cNvGrpSpPr/>
          <p:nvPr/>
        </p:nvGrpSpPr>
        <p:grpSpPr>
          <a:xfrm>
            <a:off x="9071057" y="3535159"/>
            <a:ext cx="1585333" cy="678649"/>
            <a:chOff x="3233964" y="1954419"/>
            <a:chExt cx="1410044" cy="67864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28CEF09-4F3C-4591-A918-6E985C2E566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C8CA741-06A7-452E-AF8C-3E92B063ECC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3980881E-6468-42D0-8B23-424D6BB9D7A9}"/>
              </a:ext>
            </a:extLst>
          </p:cNvPr>
          <p:cNvGrpSpPr/>
          <p:nvPr/>
        </p:nvGrpSpPr>
        <p:grpSpPr>
          <a:xfrm>
            <a:off x="-161226" y="697551"/>
            <a:ext cx="3690474" cy="4731946"/>
            <a:chOff x="-161226" y="697551"/>
            <a:chExt cx="3690474" cy="473194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1F6BD73-7659-4349-AA1B-BEE7A488DE37}"/>
                </a:ext>
              </a:extLst>
            </p:cNvPr>
            <p:cNvSpPr/>
            <p:nvPr/>
          </p:nvSpPr>
          <p:spPr>
            <a:xfrm rot="4000132">
              <a:off x="-1182260" y="1718585"/>
              <a:ext cx="4207374" cy="2165306"/>
            </a:xfrm>
            <a:custGeom>
              <a:avLst/>
              <a:gdLst>
                <a:gd name="connsiteX0" fmla="*/ 4147055 w 4207374"/>
                <a:gd name="connsiteY0" fmla="*/ 1109959 h 2165306"/>
                <a:gd name="connsiteX1" fmla="*/ 4162177 w 4207374"/>
                <a:gd name="connsiteY1" fmla="*/ 1090475 h 2165306"/>
                <a:gd name="connsiteX2" fmla="*/ 4173836 w 4207374"/>
                <a:gd name="connsiteY2" fmla="*/ 1066148 h 2165306"/>
                <a:gd name="connsiteX3" fmla="*/ 4207374 w 4207374"/>
                <a:gd name="connsiteY3" fmla="*/ 1088020 h 2165306"/>
                <a:gd name="connsiteX4" fmla="*/ 4199669 w 4207374"/>
                <a:gd name="connsiteY4" fmla="*/ 1099405 h 2165306"/>
                <a:gd name="connsiteX5" fmla="*/ 4192978 w 4207374"/>
                <a:gd name="connsiteY5" fmla="*/ 1091489 h 2165306"/>
                <a:gd name="connsiteX6" fmla="*/ 4182970 w 4207374"/>
                <a:gd name="connsiteY6" fmla="*/ 1099594 h 2165306"/>
                <a:gd name="connsiteX7" fmla="*/ 4177107 w 4207374"/>
                <a:gd name="connsiteY7" fmla="*/ 1085143 h 2165306"/>
                <a:gd name="connsiteX8" fmla="*/ 4169017 w 4207374"/>
                <a:gd name="connsiteY8" fmla="*/ 1095364 h 2165306"/>
                <a:gd name="connsiteX9" fmla="*/ 4148998 w 4207374"/>
                <a:gd name="connsiteY9" fmla="*/ 1111573 h 2165306"/>
                <a:gd name="connsiteX10" fmla="*/ 4147055 w 4207374"/>
                <a:gd name="connsiteY10" fmla="*/ 1109959 h 2165306"/>
                <a:gd name="connsiteX11" fmla="*/ 1713082 w 4207374"/>
                <a:gd name="connsiteY11" fmla="*/ 317875 h 2165306"/>
                <a:gd name="connsiteX12" fmla="*/ 1712073 w 4207374"/>
                <a:gd name="connsiteY12" fmla="*/ 321916 h 2165306"/>
                <a:gd name="connsiteX13" fmla="*/ 1721669 w 4207374"/>
                <a:gd name="connsiteY13" fmla="*/ 313833 h 2165306"/>
                <a:gd name="connsiteX14" fmla="*/ 1725206 w 4207374"/>
                <a:gd name="connsiteY14" fmla="*/ 311813 h 2165306"/>
                <a:gd name="connsiteX15" fmla="*/ 1713082 w 4207374"/>
                <a:gd name="connsiteY15" fmla="*/ 317875 h 2165306"/>
                <a:gd name="connsiteX16" fmla="*/ 109609 w 4207374"/>
                <a:gd name="connsiteY16" fmla="*/ 1226063 h 2165306"/>
                <a:gd name="connsiteX17" fmla="*/ 116830 w 4207374"/>
                <a:gd name="connsiteY17" fmla="*/ 1220565 h 2165306"/>
                <a:gd name="connsiteX18" fmla="*/ 139562 w 4207374"/>
                <a:gd name="connsiteY18" fmla="*/ 1191267 h 2165306"/>
                <a:gd name="connsiteX19" fmla="*/ 181993 w 4207374"/>
                <a:gd name="connsiteY19" fmla="*/ 1156411 h 2165306"/>
                <a:gd name="connsiteX20" fmla="*/ 212807 w 4207374"/>
                <a:gd name="connsiteY20" fmla="*/ 1131154 h 2165306"/>
                <a:gd name="connsiteX21" fmla="*/ 227961 w 4207374"/>
                <a:gd name="connsiteY21" fmla="*/ 1115495 h 2165306"/>
                <a:gd name="connsiteX22" fmla="*/ 225941 w 4207374"/>
                <a:gd name="connsiteY22" fmla="*/ 1098825 h 2165306"/>
                <a:gd name="connsiteX23" fmla="*/ 236549 w 4207374"/>
                <a:gd name="connsiteY23" fmla="*/ 1105898 h 2165306"/>
                <a:gd name="connsiteX24" fmla="*/ 250693 w 4207374"/>
                <a:gd name="connsiteY24" fmla="*/ 1108928 h 2165306"/>
                <a:gd name="connsiteX25" fmla="*/ 278475 w 4207374"/>
                <a:gd name="connsiteY25" fmla="*/ 1095794 h 2165306"/>
                <a:gd name="connsiteX26" fmla="*/ 316361 w 4207374"/>
                <a:gd name="connsiteY26" fmla="*/ 1085187 h 2165306"/>
                <a:gd name="connsiteX27" fmla="*/ 380010 w 4207374"/>
                <a:gd name="connsiteY27" fmla="*/ 1053363 h 2165306"/>
                <a:gd name="connsiteX28" fmla="*/ 494677 w 4207374"/>
                <a:gd name="connsiteY28" fmla="*/ 993251 h 2165306"/>
                <a:gd name="connsiteX29" fmla="*/ 502254 w 4207374"/>
                <a:gd name="connsiteY29" fmla="*/ 987189 h 2165306"/>
                <a:gd name="connsiteX30" fmla="*/ 488616 w 4207374"/>
                <a:gd name="connsiteY30" fmla="*/ 986684 h 2165306"/>
                <a:gd name="connsiteX31" fmla="*/ 384556 w 4207374"/>
                <a:gd name="connsiteY31" fmla="*/ 1014972 h 2165306"/>
                <a:gd name="connsiteX32" fmla="*/ 379504 w 4207374"/>
                <a:gd name="connsiteY32" fmla="*/ 1012446 h 2165306"/>
                <a:gd name="connsiteX33" fmla="*/ 436586 w 4207374"/>
                <a:gd name="connsiteY33" fmla="*/ 981127 h 2165306"/>
                <a:gd name="connsiteX34" fmla="*/ 458812 w 4207374"/>
                <a:gd name="connsiteY34" fmla="*/ 977086 h 2165306"/>
                <a:gd name="connsiteX35" fmla="*/ 478512 w 4207374"/>
                <a:gd name="connsiteY35" fmla="*/ 947788 h 2165306"/>
                <a:gd name="connsiteX36" fmla="*/ 490637 w 4207374"/>
                <a:gd name="connsiteY36" fmla="*/ 932633 h 2165306"/>
                <a:gd name="connsiteX37" fmla="*/ 519430 w 4207374"/>
                <a:gd name="connsiteY37" fmla="*/ 938189 h 2165306"/>
                <a:gd name="connsiteX38" fmla="*/ 541655 w 4207374"/>
                <a:gd name="connsiteY38" fmla="*/ 920510 h 2165306"/>
                <a:gd name="connsiteX39" fmla="*/ 587118 w 4207374"/>
                <a:gd name="connsiteY39" fmla="*/ 934149 h 2165306"/>
                <a:gd name="connsiteX40" fmla="*/ 591665 w 4207374"/>
                <a:gd name="connsiteY40" fmla="*/ 933138 h 2165306"/>
                <a:gd name="connsiteX41" fmla="*/ 650261 w 4207374"/>
                <a:gd name="connsiteY41" fmla="*/ 908891 h 2165306"/>
                <a:gd name="connsiteX42" fmla="*/ 663395 w 4207374"/>
                <a:gd name="connsiteY42" fmla="*/ 900304 h 2165306"/>
                <a:gd name="connsiteX43" fmla="*/ 662385 w 4207374"/>
                <a:gd name="connsiteY43" fmla="*/ 885655 h 2165306"/>
                <a:gd name="connsiteX44" fmla="*/ 669456 w 4207374"/>
                <a:gd name="connsiteY44" fmla="*/ 851810 h 2165306"/>
                <a:gd name="connsiteX45" fmla="*/ 672487 w 4207374"/>
                <a:gd name="connsiteY45" fmla="*/ 891717 h 2165306"/>
                <a:gd name="connsiteX46" fmla="*/ 691178 w 4207374"/>
                <a:gd name="connsiteY46" fmla="*/ 900304 h 2165306"/>
                <a:gd name="connsiteX47" fmla="*/ 694714 w 4207374"/>
                <a:gd name="connsiteY47" fmla="*/ 891717 h 2165306"/>
                <a:gd name="connsiteX48" fmla="*/ 712393 w 4207374"/>
                <a:gd name="connsiteY48" fmla="*/ 886666 h 2165306"/>
                <a:gd name="connsiteX49" fmla="*/ 712899 w 4207374"/>
                <a:gd name="connsiteY49" fmla="*/ 886666 h 2165306"/>
                <a:gd name="connsiteX50" fmla="*/ 714919 w 4207374"/>
                <a:gd name="connsiteY50" fmla="*/ 883635 h 2165306"/>
                <a:gd name="connsiteX51" fmla="*/ 716940 w 4207374"/>
                <a:gd name="connsiteY51" fmla="*/ 868480 h 2165306"/>
                <a:gd name="connsiteX52" fmla="*/ 718960 w 4207374"/>
                <a:gd name="connsiteY52" fmla="*/ 869995 h 2165306"/>
                <a:gd name="connsiteX53" fmla="*/ 732094 w 4207374"/>
                <a:gd name="connsiteY53" fmla="*/ 880604 h 2165306"/>
                <a:gd name="connsiteX54" fmla="*/ 738661 w 4207374"/>
                <a:gd name="connsiteY54" fmla="*/ 876058 h 2165306"/>
                <a:gd name="connsiteX55" fmla="*/ 747754 w 4207374"/>
                <a:gd name="connsiteY55" fmla="*/ 863934 h 2165306"/>
                <a:gd name="connsiteX56" fmla="*/ 751795 w 4207374"/>
                <a:gd name="connsiteY56" fmla="*/ 863934 h 2165306"/>
                <a:gd name="connsiteX57" fmla="*/ 752805 w 4207374"/>
                <a:gd name="connsiteY57" fmla="*/ 862924 h 2165306"/>
                <a:gd name="connsiteX58" fmla="*/ 780083 w 4207374"/>
                <a:gd name="connsiteY58" fmla="*/ 861408 h 2165306"/>
                <a:gd name="connsiteX59" fmla="*/ 813422 w 4207374"/>
                <a:gd name="connsiteY59" fmla="*/ 849790 h 2165306"/>
                <a:gd name="connsiteX60" fmla="*/ 833628 w 4207374"/>
                <a:gd name="connsiteY60" fmla="*/ 847264 h 2165306"/>
                <a:gd name="connsiteX61" fmla="*/ 871514 w 4207374"/>
                <a:gd name="connsiteY61" fmla="*/ 835646 h 2165306"/>
                <a:gd name="connsiteX62" fmla="*/ 885152 w 4207374"/>
                <a:gd name="connsiteY62" fmla="*/ 842213 h 2165306"/>
                <a:gd name="connsiteX63" fmla="*/ 870504 w 4207374"/>
                <a:gd name="connsiteY63" fmla="*/ 847264 h 2165306"/>
                <a:gd name="connsiteX64" fmla="*/ 855349 w 4207374"/>
                <a:gd name="connsiteY64" fmla="*/ 850295 h 2165306"/>
                <a:gd name="connsiteX65" fmla="*/ 869493 w 4207374"/>
                <a:gd name="connsiteY65" fmla="*/ 854841 h 2165306"/>
                <a:gd name="connsiteX66" fmla="*/ 887173 w 4207374"/>
                <a:gd name="connsiteY66" fmla="*/ 861408 h 2165306"/>
                <a:gd name="connsiteX67" fmla="*/ 908894 w 4207374"/>
                <a:gd name="connsiteY67" fmla="*/ 859893 h 2165306"/>
                <a:gd name="connsiteX68" fmla="*/ 900812 w 4207374"/>
                <a:gd name="connsiteY68" fmla="*/ 849284 h 2165306"/>
                <a:gd name="connsiteX69" fmla="*/ 897781 w 4207374"/>
                <a:gd name="connsiteY69" fmla="*/ 836656 h 2165306"/>
                <a:gd name="connsiteX70" fmla="*/ 942233 w 4207374"/>
                <a:gd name="connsiteY70" fmla="*/ 799276 h 2165306"/>
                <a:gd name="connsiteX71" fmla="*/ 963450 w 4207374"/>
                <a:gd name="connsiteY71" fmla="*/ 788667 h 2165306"/>
                <a:gd name="connsiteX72" fmla="*/ 971028 w 4207374"/>
                <a:gd name="connsiteY72" fmla="*/ 768967 h 2165306"/>
                <a:gd name="connsiteX73" fmla="*/ 984666 w 4207374"/>
                <a:gd name="connsiteY73" fmla="*/ 740679 h 2165306"/>
                <a:gd name="connsiteX74" fmla="*/ 975573 w 4207374"/>
                <a:gd name="connsiteY74" fmla="*/ 784627 h 2165306"/>
                <a:gd name="connsiteX75" fmla="*/ 1006893 w 4207374"/>
                <a:gd name="connsiteY75" fmla="*/ 764926 h 2165306"/>
                <a:gd name="connsiteX76" fmla="*/ 1006892 w 4207374"/>
                <a:gd name="connsiteY76" fmla="*/ 755328 h 2165306"/>
                <a:gd name="connsiteX77" fmla="*/ 999315 w 4207374"/>
                <a:gd name="connsiteY77" fmla="*/ 740174 h 2165306"/>
                <a:gd name="connsiteX78" fmla="*/ 1027603 w 4207374"/>
                <a:gd name="connsiteY78" fmla="*/ 736638 h 2165306"/>
                <a:gd name="connsiteX79" fmla="*/ 1039221 w 4207374"/>
                <a:gd name="connsiteY79" fmla="*/ 735123 h 2165306"/>
                <a:gd name="connsiteX80" fmla="*/ 1083674 w 4207374"/>
                <a:gd name="connsiteY80" fmla="*/ 715927 h 2165306"/>
                <a:gd name="connsiteX81" fmla="*/ 1102869 w 4207374"/>
                <a:gd name="connsiteY81" fmla="*/ 701783 h 2165306"/>
                <a:gd name="connsiteX82" fmla="*/ 1146817 w 4207374"/>
                <a:gd name="connsiteY82" fmla="*/ 670970 h 2165306"/>
                <a:gd name="connsiteX83" fmla="*/ 1156414 w 4207374"/>
                <a:gd name="connsiteY83" fmla="*/ 649753 h 2165306"/>
                <a:gd name="connsiteX84" fmla="*/ 1200362 w 4207374"/>
                <a:gd name="connsiteY84" fmla="*/ 643186 h 2165306"/>
                <a:gd name="connsiteX85" fmla="*/ 1287247 w 4207374"/>
                <a:gd name="connsiteY85" fmla="*/ 618940 h 2165306"/>
                <a:gd name="connsiteX86" fmla="*/ 1274113 w 4207374"/>
                <a:gd name="connsiteY86" fmla="*/ 610857 h 2165306"/>
                <a:gd name="connsiteX87" fmla="*/ 1299875 w 4207374"/>
                <a:gd name="connsiteY87" fmla="*/ 587621 h 2165306"/>
                <a:gd name="connsiteX88" fmla="*/ 1310988 w 4207374"/>
                <a:gd name="connsiteY88" fmla="*/ 579034 h 2165306"/>
                <a:gd name="connsiteX89" fmla="*/ 1348368 w 4207374"/>
                <a:gd name="connsiteY89" fmla="*/ 538622 h 2165306"/>
                <a:gd name="connsiteX90" fmla="*/ 1367565 w 4207374"/>
                <a:gd name="connsiteY90" fmla="*/ 568425 h 2165306"/>
                <a:gd name="connsiteX91" fmla="*/ 1329173 w 4207374"/>
                <a:gd name="connsiteY91" fmla="*/ 583075 h 2165306"/>
                <a:gd name="connsiteX92" fmla="*/ 1339781 w 4207374"/>
                <a:gd name="connsiteY92" fmla="*/ 591662 h 2165306"/>
                <a:gd name="connsiteX93" fmla="*/ 1363523 w 4207374"/>
                <a:gd name="connsiteY93" fmla="*/ 597219 h 2165306"/>
                <a:gd name="connsiteX94" fmla="*/ 1349379 w 4207374"/>
                <a:gd name="connsiteY94" fmla="*/ 583579 h 2165306"/>
                <a:gd name="connsiteX95" fmla="*/ 1373626 w 4207374"/>
                <a:gd name="connsiteY95" fmla="*/ 572467 h 2165306"/>
                <a:gd name="connsiteX96" fmla="*/ 1376152 w 4207374"/>
                <a:gd name="connsiteY96" fmla="*/ 570446 h 2165306"/>
                <a:gd name="connsiteX97" fmla="*/ 1443336 w 4207374"/>
                <a:gd name="connsiteY97" fmla="*/ 556302 h 2165306"/>
                <a:gd name="connsiteX98" fmla="*/ 1462531 w 4207374"/>
                <a:gd name="connsiteY98" fmla="*/ 551756 h 2165306"/>
                <a:gd name="connsiteX99" fmla="*/ 1468088 w 4207374"/>
                <a:gd name="connsiteY99" fmla="*/ 545189 h 2165306"/>
                <a:gd name="connsiteX100" fmla="*/ 1456974 w 4207374"/>
                <a:gd name="connsiteY100" fmla="*/ 544179 h 2165306"/>
                <a:gd name="connsiteX101" fmla="*/ 1420099 w 4207374"/>
                <a:gd name="connsiteY101" fmla="*/ 545189 h 2165306"/>
                <a:gd name="connsiteX102" fmla="*/ 1458490 w 4207374"/>
                <a:gd name="connsiteY102" fmla="*/ 537106 h 2165306"/>
                <a:gd name="connsiteX103" fmla="*/ 1463037 w 4207374"/>
                <a:gd name="connsiteY103" fmla="*/ 528519 h 2165306"/>
                <a:gd name="connsiteX104" fmla="*/ 1473139 w 4207374"/>
                <a:gd name="connsiteY104" fmla="*/ 520942 h 2165306"/>
                <a:gd name="connsiteX105" fmla="*/ 1484757 w 4207374"/>
                <a:gd name="connsiteY105" fmla="*/ 514375 h 2165306"/>
                <a:gd name="connsiteX106" fmla="*/ 1496376 w 4207374"/>
                <a:gd name="connsiteY106" fmla="*/ 506798 h 2165306"/>
                <a:gd name="connsiteX107" fmla="*/ 1505973 w 4207374"/>
                <a:gd name="connsiteY107" fmla="*/ 502251 h 2165306"/>
                <a:gd name="connsiteX108" fmla="*/ 1519612 w 4207374"/>
                <a:gd name="connsiteY108" fmla="*/ 488613 h 2165306"/>
                <a:gd name="connsiteX109" fmla="*/ 1503953 w 4207374"/>
                <a:gd name="connsiteY109" fmla="*/ 469922 h 2165306"/>
                <a:gd name="connsiteX110" fmla="*/ 1521633 w 4207374"/>
                <a:gd name="connsiteY110" fmla="*/ 458809 h 2165306"/>
                <a:gd name="connsiteX111" fmla="*/ 1511025 w 4207374"/>
                <a:gd name="connsiteY111" fmla="*/ 445676 h 2165306"/>
                <a:gd name="connsiteX112" fmla="*/ 1559519 w 4207374"/>
                <a:gd name="connsiteY112" fmla="*/ 425975 h 2165306"/>
                <a:gd name="connsiteX113" fmla="*/ 1564571 w 4207374"/>
                <a:gd name="connsiteY113" fmla="*/ 397687 h 2165306"/>
                <a:gd name="connsiteX114" fmla="*/ 1583260 w 4207374"/>
                <a:gd name="connsiteY114" fmla="*/ 394657 h 2165306"/>
                <a:gd name="connsiteX115" fmla="*/ 1643878 w 4207374"/>
                <a:gd name="connsiteY115" fmla="*/ 385564 h 2165306"/>
                <a:gd name="connsiteX116" fmla="*/ 1639836 w 4207374"/>
                <a:gd name="connsiteY116" fmla="*/ 378492 h 2165306"/>
                <a:gd name="connsiteX117" fmla="*/ 1638321 w 4207374"/>
                <a:gd name="connsiteY117" fmla="*/ 367883 h 2165306"/>
                <a:gd name="connsiteX118" fmla="*/ 1649939 w 4207374"/>
                <a:gd name="connsiteY118" fmla="*/ 339091 h 2165306"/>
                <a:gd name="connsiteX119" fmla="*/ 1681763 w 4207374"/>
                <a:gd name="connsiteY119" fmla="*/ 303731 h 2165306"/>
                <a:gd name="connsiteX120" fmla="*/ 1630744 w 4207374"/>
                <a:gd name="connsiteY120" fmla="*/ 298174 h 2165306"/>
                <a:gd name="connsiteX121" fmla="*/ 1704495 w 4207374"/>
                <a:gd name="connsiteY121" fmla="*/ 292618 h 2165306"/>
                <a:gd name="connsiteX122" fmla="*/ 1681258 w 4207374"/>
                <a:gd name="connsiteY122" fmla="*/ 282514 h 2165306"/>
                <a:gd name="connsiteX123" fmla="*/ 1685804 w 4207374"/>
                <a:gd name="connsiteY123" fmla="*/ 263319 h 2165306"/>
                <a:gd name="connsiteX124" fmla="*/ 1721670 w 4207374"/>
                <a:gd name="connsiteY124" fmla="*/ 275948 h 2165306"/>
                <a:gd name="connsiteX125" fmla="*/ 1720659 w 4207374"/>
                <a:gd name="connsiteY125" fmla="*/ 256753 h 2165306"/>
                <a:gd name="connsiteX126" fmla="*/ 1744906 w 4207374"/>
                <a:gd name="connsiteY126" fmla="*/ 269886 h 2165306"/>
                <a:gd name="connsiteX127" fmla="*/ 1734803 w 4207374"/>
                <a:gd name="connsiteY127" fmla="*/ 270896 h 2165306"/>
                <a:gd name="connsiteX128" fmla="*/ 1757029 w 4207374"/>
                <a:gd name="connsiteY128" fmla="*/ 281504 h 2165306"/>
                <a:gd name="connsiteX129" fmla="*/ 1763596 w 4207374"/>
                <a:gd name="connsiteY129" fmla="*/ 289081 h 2165306"/>
                <a:gd name="connsiteX130" fmla="*/ 1812090 w 4207374"/>
                <a:gd name="connsiteY130" fmla="*/ 253722 h 2165306"/>
                <a:gd name="connsiteX131" fmla="*/ 1815626 w 4207374"/>
                <a:gd name="connsiteY131" fmla="*/ 253216 h 2165306"/>
                <a:gd name="connsiteX132" fmla="*/ 1884831 w 4207374"/>
                <a:gd name="connsiteY132" fmla="*/ 208764 h 2165306"/>
                <a:gd name="connsiteX133" fmla="*/ 1906047 w 4207374"/>
                <a:gd name="connsiteY133" fmla="*/ 198156 h 2165306"/>
                <a:gd name="connsiteX134" fmla="*/ 1907562 w 4207374"/>
                <a:gd name="connsiteY134" fmla="*/ 203207 h 2165306"/>
                <a:gd name="connsiteX135" fmla="*/ 1958076 w 4207374"/>
                <a:gd name="connsiteY135" fmla="*/ 191589 h 2165306"/>
                <a:gd name="connsiteX136" fmla="*/ 1957571 w 4207374"/>
                <a:gd name="connsiteY136" fmla="*/ 196135 h 2165306"/>
                <a:gd name="connsiteX137" fmla="*/ 1957066 w 4207374"/>
                <a:gd name="connsiteY137" fmla="*/ 196640 h 2165306"/>
                <a:gd name="connsiteX138" fmla="*/ 1974747 w 4207374"/>
                <a:gd name="connsiteY138" fmla="*/ 186032 h 2165306"/>
                <a:gd name="connsiteX139" fmla="*/ 1974746 w 4207374"/>
                <a:gd name="connsiteY139" fmla="*/ 177445 h 2165306"/>
                <a:gd name="connsiteX140" fmla="*/ 1975251 w 4207374"/>
                <a:gd name="connsiteY140" fmla="*/ 176940 h 2165306"/>
                <a:gd name="connsiteX141" fmla="*/ 1982828 w 4207374"/>
                <a:gd name="connsiteY141" fmla="*/ 174414 h 2165306"/>
                <a:gd name="connsiteX142" fmla="*/ 2014652 w 4207374"/>
                <a:gd name="connsiteY142" fmla="*/ 121879 h 2165306"/>
                <a:gd name="connsiteX143" fmla="*/ 2022230 w 4207374"/>
                <a:gd name="connsiteY143" fmla="*/ 120364 h 2165306"/>
                <a:gd name="connsiteX144" fmla="*/ 2020714 w 4207374"/>
                <a:gd name="connsiteY144" fmla="*/ 122889 h 2165306"/>
                <a:gd name="connsiteX145" fmla="*/ 2020209 w 4207374"/>
                <a:gd name="connsiteY145" fmla="*/ 124405 h 2165306"/>
                <a:gd name="connsiteX146" fmla="*/ 2021724 w 4207374"/>
                <a:gd name="connsiteY146" fmla="*/ 125415 h 2165306"/>
                <a:gd name="connsiteX147" fmla="*/ 2030817 w 4207374"/>
                <a:gd name="connsiteY147" fmla="*/ 125920 h 2165306"/>
                <a:gd name="connsiteX148" fmla="*/ 2011622 w 4207374"/>
                <a:gd name="connsiteY148" fmla="*/ 154713 h 2165306"/>
                <a:gd name="connsiteX149" fmla="*/ 2015157 w 4207374"/>
                <a:gd name="connsiteY149" fmla="*/ 156228 h 2165306"/>
                <a:gd name="connsiteX150" fmla="*/ 2014147 w 4207374"/>
                <a:gd name="connsiteY150" fmla="*/ 157239 h 2165306"/>
                <a:gd name="connsiteX151" fmla="*/ 1999498 w 4207374"/>
                <a:gd name="connsiteY151" fmla="*/ 177445 h 2165306"/>
                <a:gd name="connsiteX152" fmla="*/ 2056579 w 4207374"/>
                <a:gd name="connsiteY152" fmla="*/ 156229 h 2165306"/>
                <a:gd name="connsiteX153" fmla="*/ 2053548 w 4207374"/>
                <a:gd name="connsiteY153" fmla="*/ 156734 h 2165306"/>
                <a:gd name="connsiteX154" fmla="*/ 2066682 w 4207374"/>
                <a:gd name="connsiteY154" fmla="*/ 131982 h 2165306"/>
                <a:gd name="connsiteX155" fmla="*/ 2081836 w 4207374"/>
                <a:gd name="connsiteY155" fmla="*/ 125920 h 2165306"/>
                <a:gd name="connsiteX156" fmla="*/ 2082342 w 4207374"/>
                <a:gd name="connsiteY156" fmla="*/ 134508 h 2165306"/>
                <a:gd name="connsiteX157" fmla="*/ 2075270 w 4207374"/>
                <a:gd name="connsiteY157" fmla="*/ 144610 h 2165306"/>
                <a:gd name="connsiteX158" fmla="*/ 2089413 w 4207374"/>
                <a:gd name="connsiteY158" fmla="*/ 142590 h 2165306"/>
                <a:gd name="connsiteX159" fmla="*/ 2097496 w 4207374"/>
                <a:gd name="connsiteY159" fmla="*/ 142590 h 2165306"/>
                <a:gd name="connsiteX160" fmla="*/ 2090929 w 4207374"/>
                <a:gd name="connsiteY160" fmla="*/ 139559 h 2165306"/>
                <a:gd name="connsiteX161" fmla="*/ 2110629 w 4207374"/>
                <a:gd name="connsiteY161" fmla="*/ 128951 h 2165306"/>
                <a:gd name="connsiteX162" fmla="*/ 2143969 w 4207374"/>
                <a:gd name="connsiteY162" fmla="*/ 115818 h 2165306"/>
                <a:gd name="connsiteX163" fmla="*/ 2106083 w 4207374"/>
                <a:gd name="connsiteY163" fmla="*/ 123900 h 2165306"/>
                <a:gd name="connsiteX164" fmla="*/ 2163670 w 4207374"/>
                <a:gd name="connsiteY164" fmla="*/ 102684 h 2165306"/>
                <a:gd name="connsiteX165" fmla="*/ 2188423 w 4207374"/>
                <a:gd name="connsiteY165" fmla="*/ 111776 h 2165306"/>
                <a:gd name="connsiteX166" fmla="*/ 2250049 w 4207374"/>
                <a:gd name="connsiteY166" fmla="*/ 78437 h 2165306"/>
                <a:gd name="connsiteX167" fmla="*/ 2296522 w 4207374"/>
                <a:gd name="connsiteY167" fmla="*/ 81467 h 2165306"/>
                <a:gd name="connsiteX168" fmla="*/ 2309656 w 4207374"/>
                <a:gd name="connsiteY168" fmla="*/ 88034 h 2165306"/>
                <a:gd name="connsiteX169" fmla="*/ 2308140 w 4207374"/>
                <a:gd name="connsiteY169" fmla="*/ 91066 h 2165306"/>
                <a:gd name="connsiteX170" fmla="*/ 2339964 w 4207374"/>
                <a:gd name="connsiteY170" fmla="*/ 90055 h 2165306"/>
                <a:gd name="connsiteX171" fmla="*/ 2329357 w 4207374"/>
                <a:gd name="connsiteY171" fmla="*/ 112787 h 2165306"/>
                <a:gd name="connsiteX172" fmla="*/ 2295512 w 4207374"/>
                <a:gd name="connsiteY172" fmla="*/ 128446 h 2165306"/>
                <a:gd name="connsiteX173" fmla="*/ 2356635 w 4207374"/>
                <a:gd name="connsiteY173" fmla="*/ 125415 h 2165306"/>
                <a:gd name="connsiteX174" fmla="*/ 2370779 w 4207374"/>
                <a:gd name="connsiteY174" fmla="*/ 121374 h 2165306"/>
                <a:gd name="connsiteX175" fmla="*/ 2359665 w 4207374"/>
                <a:gd name="connsiteY175" fmla="*/ 112281 h 2165306"/>
                <a:gd name="connsiteX176" fmla="*/ 2349057 w 4207374"/>
                <a:gd name="connsiteY176" fmla="*/ 108745 h 2165306"/>
                <a:gd name="connsiteX177" fmla="*/ 2363202 w 4207374"/>
                <a:gd name="connsiteY177" fmla="*/ 95107 h 2165306"/>
                <a:gd name="connsiteX178" fmla="*/ 2452611 w 4207374"/>
                <a:gd name="connsiteY178" fmla="*/ 75406 h 2165306"/>
                <a:gd name="connsiteX179" fmla="*/ 2473828 w 4207374"/>
                <a:gd name="connsiteY179" fmla="*/ 59241 h 2165306"/>
                <a:gd name="connsiteX180" fmla="*/ 2434426 w 4207374"/>
                <a:gd name="connsiteY180" fmla="*/ 62778 h 2165306"/>
                <a:gd name="connsiteX181" fmla="*/ 2434932 w 4207374"/>
                <a:gd name="connsiteY181" fmla="*/ 54695 h 2165306"/>
                <a:gd name="connsiteX182" fmla="*/ 2461199 w 4207374"/>
                <a:gd name="connsiteY182" fmla="*/ 47623 h 2165306"/>
                <a:gd name="connsiteX183" fmla="*/ 2498580 w 4207374"/>
                <a:gd name="connsiteY183" fmla="*/ 38025 h 2165306"/>
                <a:gd name="connsiteX184" fmla="*/ 2503631 w 4207374"/>
                <a:gd name="connsiteY184" fmla="*/ 34994 h 2165306"/>
                <a:gd name="connsiteX185" fmla="*/ 2517270 w 4207374"/>
                <a:gd name="connsiteY185" fmla="*/ 14789 h 2165306"/>
                <a:gd name="connsiteX186" fmla="*/ 2533877 w 4207374"/>
                <a:gd name="connsiteY186" fmla="*/ 5444 h 2165306"/>
                <a:gd name="connsiteX187" fmla="*/ 2538983 w 4207374"/>
                <a:gd name="connsiteY187" fmla="*/ 0 h 2165306"/>
                <a:gd name="connsiteX188" fmla="*/ 4159671 w 4207374"/>
                <a:gd name="connsiteY188" fmla="*/ 1056911 h 2165306"/>
                <a:gd name="connsiteX189" fmla="*/ 4158195 w 4207374"/>
                <a:gd name="connsiteY189" fmla="*/ 1058416 h 2165306"/>
                <a:gd name="connsiteX190" fmla="*/ 4157591 w 4207374"/>
                <a:gd name="connsiteY190" fmla="*/ 1060409 h 2165306"/>
                <a:gd name="connsiteX191" fmla="*/ 4134740 w 4207374"/>
                <a:gd name="connsiteY191" fmla="*/ 1103283 h 2165306"/>
                <a:gd name="connsiteX192" fmla="*/ 4127547 w 4207374"/>
                <a:gd name="connsiteY192" fmla="*/ 1136308 h 2165306"/>
                <a:gd name="connsiteX193" fmla="*/ 4128791 w 4207374"/>
                <a:gd name="connsiteY193" fmla="*/ 1223865 h 2165306"/>
                <a:gd name="connsiteX194" fmla="*/ 4132787 w 4207374"/>
                <a:gd name="connsiteY194" fmla="*/ 1276155 h 2165306"/>
                <a:gd name="connsiteX195" fmla="*/ 4142227 w 4207374"/>
                <a:gd name="connsiteY195" fmla="*/ 1361588 h 2165306"/>
                <a:gd name="connsiteX196" fmla="*/ 4136154 w 4207374"/>
                <a:gd name="connsiteY196" fmla="*/ 1371910 h 2165306"/>
                <a:gd name="connsiteX197" fmla="*/ 4127595 w 4207374"/>
                <a:gd name="connsiteY197" fmla="*/ 1360866 h 2165306"/>
                <a:gd name="connsiteX198" fmla="*/ 4115017 w 4207374"/>
                <a:gd name="connsiteY198" fmla="*/ 1298038 h 2165306"/>
                <a:gd name="connsiteX199" fmla="*/ 4107403 w 4207374"/>
                <a:gd name="connsiteY199" fmla="*/ 1267822 h 2165306"/>
                <a:gd name="connsiteX200" fmla="*/ 4104196 w 4207374"/>
                <a:gd name="connsiteY200" fmla="*/ 1261090 h 2165306"/>
                <a:gd name="connsiteX201" fmla="*/ 4093600 w 4207374"/>
                <a:gd name="connsiteY201" fmla="*/ 1260567 h 2165306"/>
                <a:gd name="connsiteX202" fmla="*/ 4086082 w 4207374"/>
                <a:gd name="connsiteY202" fmla="*/ 1259184 h 2165306"/>
                <a:gd name="connsiteX203" fmla="*/ 4076851 w 4207374"/>
                <a:gd name="connsiteY203" fmla="*/ 1261763 h 2165306"/>
                <a:gd name="connsiteX204" fmla="*/ 4080906 w 4207374"/>
                <a:gd name="connsiteY204" fmla="*/ 1251343 h 2165306"/>
                <a:gd name="connsiteX205" fmla="*/ 4094347 w 4207374"/>
                <a:gd name="connsiteY205" fmla="*/ 1245431 h 2165306"/>
                <a:gd name="connsiteX206" fmla="*/ 4110650 w 4207374"/>
                <a:gd name="connsiteY206" fmla="*/ 1181499 h 2165306"/>
                <a:gd name="connsiteX207" fmla="*/ 4098254 w 4207374"/>
                <a:gd name="connsiteY207" fmla="*/ 1166220 h 2165306"/>
                <a:gd name="connsiteX208" fmla="*/ 4082976 w 4207374"/>
                <a:gd name="connsiteY208" fmla="*/ 1178616 h 2165306"/>
                <a:gd name="connsiteX209" fmla="*/ 4079749 w 4207374"/>
                <a:gd name="connsiteY209" fmla="*/ 1182503 h 2165306"/>
                <a:gd name="connsiteX210" fmla="*/ 4079678 w 4207374"/>
                <a:gd name="connsiteY210" fmla="*/ 1224983 h 2165306"/>
                <a:gd name="connsiteX211" fmla="*/ 4067755 w 4207374"/>
                <a:gd name="connsiteY211" fmla="*/ 1200118 h 2165306"/>
                <a:gd name="connsiteX212" fmla="*/ 4057870 w 4207374"/>
                <a:gd name="connsiteY212" fmla="*/ 1205700 h 2165306"/>
                <a:gd name="connsiteX213" fmla="*/ 4040062 w 4207374"/>
                <a:gd name="connsiteY213" fmla="*/ 1207855 h 2165306"/>
                <a:gd name="connsiteX214" fmla="*/ 4011647 w 4207374"/>
                <a:gd name="connsiteY214" fmla="*/ 1230224 h 2165306"/>
                <a:gd name="connsiteX215" fmla="*/ 4004715 w 4207374"/>
                <a:gd name="connsiteY215" fmla="*/ 1237468 h 2165306"/>
                <a:gd name="connsiteX216" fmla="*/ 3954800 w 4207374"/>
                <a:gd name="connsiteY216" fmla="*/ 1285582 h 2165306"/>
                <a:gd name="connsiteX217" fmla="*/ 3948547 w 4207374"/>
                <a:gd name="connsiteY217" fmla="*/ 1289319 h 2165306"/>
                <a:gd name="connsiteX218" fmla="*/ 3932105 w 4207374"/>
                <a:gd name="connsiteY218" fmla="*/ 1335543 h 2165306"/>
                <a:gd name="connsiteX219" fmla="*/ 3895854 w 4207374"/>
                <a:gd name="connsiteY219" fmla="*/ 1332238 h 2165306"/>
                <a:gd name="connsiteX220" fmla="*/ 3883017 w 4207374"/>
                <a:gd name="connsiteY220" fmla="*/ 1336156 h 2165306"/>
                <a:gd name="connsiteX221" fmla="*/ 3841203 w 4207374"/>
                <a:gd name="connsiteY221" fmla="*/ 1353311 h 2165306"/>
                <a:gd name="connsiteX222" fmla="*/ 3756476 w 4207374"/>
                <a:gd name="connsiteY222" fmla="*/ 1399708 h 2165306"/>
                <a:gd name="connsiteX223" fmla="*/ 3736657 w 4207374"/>
                <a:gd name="connsiteY223" fmla="*/ 1411879 h 2165306"/>
                <a:gd name="connsiteX224" fmla="*/ 3734365 w 4207374"/>
                <a:gd name="connsiteY224" fmla="*/ 1417330 h 2165306"/>
                <a:gd name="connsiteX225" fmla="*/ 3741354 w 4207374"/>
                <a:gd name="connsiteY225" fmla="*/ 1419192 h 2165306"/>
                <a:gd name="connsiteX226" fmla="*/ 3804637 w 4207374"/>
                <a:gd name="connsiteY226" fmla="*/ 1407648 h 2165306"/>
                <a:gd name="connsiteX227" fmla="*/ 3915394 w 4207374"/>
                <a:gd name="connsiteY227" fmla="*/ 1356467 h 2165306"/>
                <a:gd name="connsiteX228" fmla="*/ 3928785 w 4207374"/>
                <a:gd name="connsiteY228" fmla="*/ 1351564 h 2165306"/>
                <a:gd name="connsiteX229" fmla="*/ 3916303 w 4207374"/>
                <a:gd name="connsiteY229" fmla="*/ 1358534 h 2165306"/>
                <a:gd name="connsiteX230" fmla="*/ 3807539 w 4207374"/>
                <a:gd name="connsiteY230" fmla="*/ 1410319 h 2165306"/>
                <a:gd name="connsiteX231" fmla="*/ 3777735 w 4207374"/>
                <a:gd name="connsiteY231" fmla="*/ 1430090 h 2165306"/>
                <a:gd name="connsiteX232" fmla="*/ 3762526 w 4207374"/>
                <a:gd name="connsiteY232" fmla="*/ 1430857 h 2165306"/>
                <a:gd name="connsiteX233" fmla="*/ 3746021 w 4207374"/>
                <a:gd name="connsiteY233" fmla="*/ 1457860 h 2165306"/>
                <a:gd name="connsiteX234" fmla="*/ 3735737 w 4207374"/>
                <a:gd name="connsiteY234" fmla="*/ 1471514 h 2165306"/>
                <a:gd name="connsiteX235" fmla="*/ 3717948 w 4207374"/>
                <a:gd name="connsiteY235" fmla="*/ 1463050 h 2165306"/>
                <a:gd name="connsiteX236" fmla="*/ 3701965 w 4207374"/>
                <a:gd name="connsiteY236" fmla="*/ 1479456 h 2165306"/>
                <a:gd name="connsiteX237" fmla="*/ 3682655 w 4207374"/>
                <a:gd name="connsiteY237" fmla="*/ 1460803 h 2165306"/>
                <a:gd name="connsiteX238" fmla="*/ 3662961 w 4207374"/>
                <a:gd name="connsiteY238" fmla="*/ 1470452 h 2165306"/>
                <a:gd name="connsiteX239" fmla="*/ 3644574 w 4207374"/>
                <a:gd name="connsiteY239" fmla="*/ 1474096 h 2165306"/>
                <a:gd name="connsiteX240" fmla="*/ 3610609 w 4207374"/>
                <a:gd name="connsiteY240" fmla="*/ 1496191 h 2165306"/>
                <a:gd name="connsiteX241" fmla="*/ 3600232 w 4207374"/>
                <a:gd name="connsiteY241" fmla="*/ 1481012 h 2165306"/>
                <a:gd name="connsiteX242" fmla="*/ 3576880 w 4207374"/>
                <a:gd name="connsiteY242" fmla="*/ 1493010 h 2165306"/>
                <a:gd name="connsiteX243" fmla="*/ 3552652 w 4207374"/>
                <a:gd name="connsiteY243" fmla="*/ 1512551 h 2165306"/>
                <a:gd name="connsiteX244" fmla="*/ 3532976 w 4207374"/>
                <a:gd name="connsiteY244" fmla="*/ 1511580 h 2165306"/>
                <a:gd name="connsiteX245" fmla="*/ 3514365 w 4207374"/>
                <a:gd name="connsiteY245" fmla="*/ 1519765 h 2165306"/>
                <a:gd name="connsiteX246" fmla="*/ 3495622 w 4207374"/>
                <a:gd name="connsiteY246" fmla="*/ 1520358 h 2165306"/>
                <a:gd name="connsiteX247" fmla="*/ 3483058 w 4207374"/>
                <a:gd name="connsiteY247" fmla="*/ 1518727 h 2165306"/>
                <a:gd name="connsiteX248" fmla="*/ 3491447 w 4207374"/>
                <a:gd name="connsiteY248" fmla="*/ 1502451 h 2165306"/>
                <a:gd name="connsiteX249" fmla="*/ 3514954 w 4207374"/>
                <a:gd name="connsiteY249" fmla="*/ 1497540 h 2165306"/>
                <a:gd name="connsiteX250" fmla="*/ 3519893 w 4207374"/>
                <a:gd name="connsiteY250" fmla="*/ 1489692 h 2165306"/>
                <a:gd name="connsiteX251" fmla="*/ 3526677 w 4207374"/>
                <a:gd name="connsiteY251" fmla="*/ 1485476 h 2165306"/>
                <a:gd name="connsiteX252" fmla="*/ 3587712 w 4207374"/>
                <a:gd name="connsiteY252" fmla="*/ 1468257 h 2165306"/>
                <a:gd name="connsiteX253" fmla="*/ 3642686 w 4207374"/>
                <a:gd name="connsiteY253" fmla="*/ 1440623 h 2165306"/>
                <a:gd name="connsiteX254" fmla="*/ 3654363 w 4207374"/>
                <a:gd name="connsiteY254" fmla="*/ 1439682 h 2165306"/>
                <a:gd name="connsiteX255" fmla="*/ 3661047 w 4207374"/>
                <a:gd name="connsiteY255" fmla="*/ 1437483 h 2165306"/>
                <a:gd name="connsiteX256" fmla="*/ 3717659 w 4207374"/>
                <a:gd name="connsiteY256" fmla="*/ 1407402 h 2165306"/>
                <a:gd name="connsiteX257" fmla="*/ 3723806 w 4207374"/>
                <a:gd name="connsiteY257" fmla="*/ 1395567 h 2165306"/>
                <a:gd name="connsiteX258" fmla="*/ 3718052 w 4207374"/>
                <a:gd name="connsiteY258" fmla="*/ 1389214 h 2165306"/>
                <a:gd name="connsiteX259" fmla="*/ 3682011 w 4207374"/>
                <a:gd name="connsiteY259" fmla="*/ 1402103 h 2165306"/>
                <a:gd name="connsiteX260" fmla="*/ 3714163 w 4207374"/>
                <a:gd name="connsiteY260" fmla="*/ 1385987 h 2165306"/>
                <a:gd name="connsiteX261" fmla="*/ 3714367 w 4207374"/>
                <a:gd name="connsiteY261" fmla="*/ 1351101 h 2165306"/>
                <a:gd name="connsiteX262" fmla="*/ 3710430 w 4207374"/>
                <a:gd name="connsiteY262" fmla="*/ 1348884 h 2165306"/>
                <a:gd name="connsiteX263" fmla="*/ 3685335 w 4207374"/>
                <a:gd name="connsiteY263" fmla="*/ 1355232 h 2165306"/>
                <a:gd name="connsiteX264" fmla="*/ 3679960 w 4207374"/>
                <a:gd name="connsiteY264" fmla="*/ 1351426 h 2165306"/>
                <a:gd name="connsiteX265" fmla="*/ 3667596 w 4207374"/>
                <a:gd name="connsiteY265" fmla="*/ 1345758 h 2165306"/>
                <a:gd name="connsiteX266" fmla="*/ 3661640 w 4207374"/>
                <a:gd name="connsiteY266" fmla="*/ 1343441 h 2165306"/>
                <a:gd name="connsiteX267" fmla="*/ 3656215 w 4207374"/>
                <a:gd name="connsiteY267" fmla="*/ 1340645 h 2165306"/>
                <a:gd name="connsiteX268" fmla="*/ 3615742 w 4207374"/>
                <a:gd name="connsiteY268" fmla="*/ 1361407 h 2165306"/>
                <a:gd name="connsiteX269" fmla="*/ 3591581 w 4207374"/>
                <a:gd name="connsiteY269" fmla="*/ 1369319 h 2165306"/>
                <a:gd name="connsiteX270" fmla="*/ 3576626 w 4207374"/>
                <a:gd name="connsiteY270" fmla="*/ 1375156 h 2165306"/>
                <a:gd name="connsiteX271" fmla="*/ 3543249 w 4207374"/>
                <a:gd name="connsiteY271" fmla="*/ 1405877 h 2165306"/>
                <a:gd name="connsiteX272" fmla="*/ 3539424 w 4207374"/>
                <a:gd name="connsiteY272" fmla="*/ 1421874 h 2165306"/>
                <a:gd name="connsiteX273" fmla="*/ 3565479 w 4207374"/>
                <a:gd name="connsiteY273" fmla="*/ 1416584 h 2165306"/>
                <a:gd name="connsiteX274" fmla="*/ 3585099 w 4207374"/>
                <a:gd name="connsiteY274" fmla="*/ 1408449 h 2165306"/>
                <a:gd name="connsiteX275" fmla="*/ 3565311 w 4207374"/>
                <a:gd name="connsiteY275" fmla="*/ 1430231 h 2165306"/>
                <a:gd name="connsiteX276" fmla="*/ 3542676 w 4207374"/>
                <a:gd name="connsiteY276" fmla="*/ 1458448 h 2165306"/>
                <a:gd name="connsiteX277" fmla="*/ 3512093 w 4207374"/>
                <a:gd name="connsiteY277" fmla="*/ 1442779 h 2165306"/>
                <a:gd name="connsiteX278" fmla="*/ 3528330 w 4207374"/>
                <a:gd name="connsiteY278" fmla="*/ 1431441 h 2165306"/>
                <a:gd name="connsiteX279" fmla="*/ 3528506 w 4207374"/>
                <a:gd name="connsiteY279" fmla="*/ 1427910 h 2165306"/>
                <a:gd name="connsiteX280" fmla="*/ 3524998 w 4207374"/>
                <a:gd name="connsiteY280" fmla="*/ 1427231 h 2165306"/>
                <a:gd name="connsiteX281" fmla="*/ 3523459 w 4207374"/>
                <a:gd name="connsiteY281" fmla="*/ 1427661 h 2165306"/>
                <a:gd name="connsiteX282" fmla="*/ 3478532 w 4207374"/>
                <a:gd name="connsiteY282" fmla="*/ 1425949 h 2165306"/>
                <a:gd name="connsiteX283" fmla="*/ 3445406 w 4207374"/>
                <a:gd name="connsiteY283" fmla="*/ 1420775 h 2165306"/>
                <a:gd name="connsiteX284" fmla="*/ 3435772 w 4207374"/>
                <a:gd name="connsiteY284" fmla="*/ 1421311 h 2165306"/>
                <a:gd name="connsiteX285" fmla="*/ 3436912 w 4207374"/>
                <a:gd name="connsiteY285" fmla="*/ 1428954 h 2165306"/>
                <a:gd name="connsiteX286" fmla="*/ 3425900 w 4207374"/>
                <a:gd name="connsiteY286" fmla="*/ 1447124 h 2165306"/>
                <a:gd name="connsiteX287" fmla="*/ 3401633 w 4207374"/>
                <a:gd name="connsiteY287" fmla="*/ 1446938 h 2165306"/>
                <a:gd name="connsiteX288" fmla="*/ 3397024 w 4207374"/>
                <a:gd name="connsiteY288" fmla="*/ 1458343 h 2165306"/>
                <a:gd name="connsiteX289" fmla="*/ 3382317 w 4207374"/>
                <a:gd name="connsiteY289" fmla="*/ 1459135 h 2165306"/>
                <a:gd name="connsiteX290" fmla="*/ 3378083 w 4207374"/>
                <a:gd name="connsiteY290" fmla="*/ 1462971 h 2165306"/>
                <a:gd name="connsiteX291" fmla="*/ 3358246 w 4207374"/>
                <a:gd name="connsiteY291" fmla="*/ 1485764 h 2165306"/>
                <a:gd name="connsiteX292" fmla="*/ 3350946 w 4207374"/>
                <a:gd name="connsiteY292" fmla="*/ 1510692 h 2165306"/>
                <a:gd name="connsiteX293" fmla="*/ 3348256 w 4207374"/>
                <a:gd name="connsiteY293" fmla="*/ 1524214 h 2165306"/>
                <a:gd name="connsiteX294" fmla="*/ 3336808 w 4207374"/>
                <a:gd name="connsiteY294" fmla="*/ 1530730 h 2165306"/>
                <a:gd name="connsiteX295" fmla="*/ 3346806 w 4207374"/>
                <a:gd name="connsiteY295" fmla="*/ 1543361 h 2165306"/>
                <a:gd name="connsiteX296" fmla="*/ 3309129 w 4207374"/>
                <a:gd name="connsiteY296" fmla="*/ 1558698 h 2165306"/>
                <a:gd name="connsiteX297" fmla="*/ 3301605 w 4207374"/>
                <a:gd name="connsiteY297" fmla="*/ 1588167 h 2165306"/>
                <a:gd name="connsiteX298" fmla="*/ 3279532 w 4207374"/>
                <a:gd name="connsiteY298" fmla="*/ 1584549 h 2165306"/>
                <a:gd name="connsiteX299" fmla="*/ 3263699 w 4207374"/>
                <a:gd name="connsiteY299" fmla="*/ 1597929 h 2165306"/>
                <a:gd name="connsiteX300" fmla="*/ 3262216 w 4207374"/>
                <a:gd name="connsiteY300" fmla="*/ 1607466 h 2165306"/>
                <a:gd name="connsiteX301" fmla="*/ 3259494 w 4207374"/>
                <a:gd name="connsiteY301" fmla="*/ 1611377 h 2165306"/>
                <a:gd name="connsiteX302" fmla="*/ 3249293 w 4207374"/>
                <a:gd name="connsiteY302" fmla="*/ 1633633 h 2165306"/>
                <a:gd name="connsiteX303" fmla="*/ 3232426 w 4207374"/>
                <a:gd name="connsiteY303" fmla="*/ 1647468 h 2165306"/>
                <a:gd name="connsiteX304" fmla="*/ 3222112 w 4207374"/>
                <a:gd name="connsiteY304" fmla="*/ 1651511 h 2165306"/>
                <a:gd name="connsiteX305" fmla="*/ 3202260 w 4207374"/>
                <a:gd name="connsiteY305" fmla="*/ 1654072 h 2165306"/>
                <a:gd name="connsiteX306" fmla="*/ 3225295 w 4207374"/>
                <a:gd name="connsiteY306" fmla="*/ 1658749 h 2165306"/>
                <a:gd name="connsiteX307" fmla="*/ 3238188 w 4207374"/>
                <a:gd name="connsiteY307" fmla="*/ 1663936 h 2165306"/>
                <a:gd name="connsiteX308" fmla="*/ 3238114 w 4207374"/>
                <a:gd name="connsiteY308" fmla="*/ 1665450 h 2165306"/>
                <a:gd name="connsiteX309" fmla="*/ 3236550 w 4207374"/>
                <a:gd name="connsiteY309" fmla="*/ 1666385 h 2165306"/>
                <a:gd name="connsiteX310" fmla="*/ 3245863 w 4207374"/>
                <a:gd name="connsiteY310" fmla="*/ 1672407 h 2165306"/>
                <a:gd name="connsiteX311" fmla="*/ 3233505 w 4207374"/>
                <a:gd name="connsiteY311" fmla="*/ 1676856 h 2165306"/>
                <a:gd name="connsiteX312" fmla="*/ 3231170 w 4207374"/>
                <a:gd name="connsiteY312" fmla="*/ 1693430 h 2165306"/>
                <a:gd name="connsiteX313" fmla="*/ 3204543 w 4207374"/>
                <a:gd name="connsiteY313" fmla="*/ 1710324 h 2165306"/>
                <a:gd name="connsiteX314" fmla="*/ 3196421 w 4207374"/>
                <a:gd name="connsiteY314" fmla="*/ 1710934 h 2165306"/>
                <a:gd name="connsiteX315" fmla="*/ 3188442 w 4207374"/>
                <a:gd name="connsiteY315" fmla="*/ 1739369 h 2165306"/>
                <a:gd name="connsiteX316" fmla="*/ 3176789 w 4207374"/>
                <a:gd name="connsiteY316" fmla="*/ 1739805 h 2165306"/>
                <a:gd name="connsiteX317" fmla="*/ 3145583 w 4207374"/>
                <a:gd name="connsiteY317" fmla="*/ 1736748 h 2165306"/>
                <a:gd name="connsiteX318" fmla="*/ 3112788 w 4207374"/>
                <a:gd name="connsiteY318" fmla="*/ 1735131 h 2165306"/>
                <a:gd name="connsiteX319" fmla="*/ 3088116 w 4207374"/>
                <a:gd name="connsiteY319" fmla="*/ 1732902 h 2165306"/>
                <a:gd name="connsiteX320" fmla="*/ 3097684 w 4207374"/>
                <a:gd name="connsiteY320" fmla="*/ 1743995 h 2165306"/>
                <a:gd name="connsiteX321" fmla="*/ 3094184 w 4207374"/>
                <a:gd name="connsiteY321" fmla="*/ 1753431 h 2165306"/>
                <a:gd name="connsiteX322" fmla="*/ 3072669 w 4207374"/>
                <a:gd name="connsiteY322" fmla="*/ 1758945 h 2165306"/>
                <a:gd name="connsiteX323" fmla="*/ 3049493 w 4207374"/>
                <a:gd name="connsiteY323" fmla="*/ 1767411 h 2165306"/>
                <a:gd name="connsiteX324" fmla="*/ 3035772 w 4207374"/>
                <a:gd name="connsiteY324" fmla="*/ 1768757 h 2165306"/>
                <a:gd name="connsiteX325" fmla="*/ 3003850 w 4207374"/>
                <a:gd name="connsiteY325" fmla="*/ 1790447 h 2165306"/>
                <a:gd name="connsiteX326" fmla="*/ 2999259 w 4207374"/>
                <a:gd name="connsiteY326" fmla="*/ 1791231 h 2165306"/>
                <a:gd name="connsiteX327" fmla="*/ 2966994 w 4207374"/>
                <a:gd name="connsiteY327" fmla="*/ 1789134 h 2165306"/>
                <a:gd name="connsiteX328" fmla="*/ 2938230 w 4207374"/>
                <a:gd name="connsiteY328" fmla="*/ 1777601 h 2165306"/>
                <a:gd name="connsiteX329" fmla="*/ 2958834 w 4207374"/>
                <a:gd name="connsiteY329" fmla="*/ 1770018 h 2165306"/>
                <a:gd name="connsiteX330" fmla="*/ 2969422 w 4207374"/>
                <a:gd name="connsiteY330" fmla="*/ 1760426 h 2165306"/>
                <a:gd name="connsiteX331" fmla="*/ 2958192 w 4207374"/>
                <a:gd name="connsiteY331" fmla="*/ 1752285 h 2165306"/>
                <a:gd name="connsiteX332" fmla="*/ 2980483 w 4207374"/>
                <a:gd name="connsiteY332" fmla="*/ 1741247 h 2165306"/>
                <a:gd name="connsiteX333" fmla="*/ 2975233 w 4207374"/>
                <a:gd name="connsiteY333" fmla="*/ 1734919 h 2165306"/>
                <a:gd name="connsiteX334" fmla="*/ 2947615 w 4207374"/>
                <a:gd name="connsiteY334" fmla="*/ 1741143 h 2165306"/>
                <a:gd name="connsiteX335" fmla="*/ 2942371 w 4207374"/>
                <a:gd name="connsiteY335" fmla="*/ 1744930 h 2165306"/>
                <a:gd name="connsiteX336" fmla="*/ 2933369 w 4207374"/>
                <a:gd name="connsiteY336" fmla="*/ 1753083 h 2165306"/>
                <a:gd name="connsiteX337" fmla="*/ 2924321 w 4207374"/>
                <a:gd name="connsiteY337" fmla="*/ 1762247 h 2165306"/>
                <a:gd name="connsiteX338" fmla="*/ 2892386 w 4207374"/>
                <a:gd name="connsiteY338" fmla="*/ 1763706 h 2165306"/>
                <a:gd name="connsiteX339" fmla="*/ 2920036 w 4207374"/>
                <a:gd name="connsiteY339" fmla="*/ 1767092 h 2165306"/>
                <a:gd name="connsiteX340" fmla="*/ 2899082 w 4207374"/>
                <a:gd name="connsiteY340" fmla="*/ 1781738 h 2165306"/>
                <a:gd name="connsiteX341" fmla="*/ 2876209 w 4207374"/>
                <a:gd name="connsiteY341" fmla="*/ 1753298 h 2165306"/>
                <a:gd name="connsiteX342" fmla="*/ 2867822 w 4207374"/>
                <a:gd name="connsiteY342" fmla="*/ 1810540 h 2165306"/>
                <a:gd name="connsiteX343" fmla="*/ 2867549 w 4207374"/>
                <a:gd name="connsiteY343" fmla="*/ 1816090 h 2165306"/>
                <a:gd name="connsiteX344" fmla="*/ 2858517 w 4207374"/>
                <a:gd name="connsiteY344" fmla="*/ 1814634 h 2165306"/>
                <a:gd name="connsiteX345" fmla="*/ 2851404 w 4207374"/>
                <a:gd name="connsiteY345" fmla="*/ 1815294 h 2165306"/>
                <a:gd name="connsiteX346" fmla="*/ 2837026 w 4207374"/>
                <a:gd name="connsiteY346" fmla="*/ 1819642 h 2165306"/>
                <a:gd name="connsiteX347" fmla="*/ 2830873 w 4207374"/>
                <a:gd name="connsiteY347" fmla="*/ 1821362 h 2165306"/>
                <a:gd name="connsiteX348" fmla="*/ 2822626 w 4207374"/>
                <a:gd name="connsiteY348" fmla="*/ 1824495 h 2165306"/>
                <a:gd name="connsiteX349" fmla="*/ 2815520 w 4207374"/>
                <a:gd name="connsiteY349" fmla="*/ 1835271 h 2165306"/>
                <a:gd name="connsiteX350" fmla="*/ 2802416 w 4207374"/>
                <a:gd name="connsiteY350" fmla="*/ 1854855 h 2165306"/>
                <a:gd name="connsiteX351" fmla="*/ 2786090 w 4207374"/>
                <a:gd name="connsiteY351" fmla="*/ 1847475 h 2165306"/>
                <a:gd name="connsiteX352" fmla="*/ 2752811 w 4207374"/>
                <a:gd name="connsiteY352" fmla="*/ 1876178 h 2165306"/>
                <a:gd name="connsiteX353" fmla="*/ 2734287 w 4207374"/>
                <a:gd name="connsiteY353" fmla="*/ 1903081 h 2165306"/>
                <a:gd name="connsiteX354" fmla="*/ 2702448 w 4207374"/>
                <a:gd name="connsiteY354" fmla="*/ 1933373 h 2165306"/>
                <a:gd name="connsiteX355" fmla="*/ 2679608 w 4207374"/>
                <a:gd name="connsiteY355" fmla="*/ 1955511 h 2165306"/>
                <a:gd name="connsiteX356" fmla="*/ 2667786 w 4207374"/>
                <a:gd name="connsiteY356" fmla="*/ 1969595 h 2165306"/>
                <a:gd name="connsiteX357" fmla="*/ 2667445 w 4207374"/>
                <a:gd name="connsiteY357" fmla="*/ 1986773 h 2165306"/>
                <a:gd name="connsiteX358" fmla="*/ 2661259 w 4207374"/>
                <a:gd name="connsiteY358" fmla="*/ 1978882 h 2165306"/>
                <a:gd name="connsiteX359" fmla="*/ 2651872 w 4207374"/>
                <a:gd name="connsiteY359" fmla="*/ 1974373 h 2165306"/>
                <a:gd name="connsiteX360" fmla="*/ 2631674 w 4207374"/>
                <a:gd name="connsiteY360" fmla="*/ 1983997 h 2165306"/>
                <a:gd name="connsiteX361" fmla="*/ 2605039 w 4207374"/>
                <a:gd name="connsiteY361" fmla="*/ 1990776 h 2165306"/>
                <a:gd name="connsiteX362" fmla="*/ 2559297 w 4207374"/>
                <a:gd name="connsiteY362" fmla="*/ 2015830 h 2165306"/>
                <a:gd name="connsiteX363" fmla="*/ 2476538 w 4207374"/>
                <a:gd name="connsiteY363" fmla="*/ 2063334 h 2165306"/>
                <a:gd name="connsiteX364" fmla="*/ 2470713 w 4207374"/>
                <a:gd name="connsiteY364" fmla="*/ 2068610 h 2165306"/>
                <a:gd name="connsiteX365" fmla="*/ 2479720 w 4207374"/>
                <a:gd name="connsiteY365" fmla="*/ 2070571 h 2165306"/>
                <a:gd name="connsiteX366" fmla="*/ 2552385 w 4207374"/>
                <a:gd name="connsiteY366" fmla="*/ 2053420 h 2165306"/>
                <a:gd name="connsiteX367" fmla="*/ 2602014 w 4207374"/>
                <a:gd name="connsiteY367" fmla="*/ 2031592 h 2165306"/>
                <a:gd name="connsiteX368" fmla="*/ 2555287 w 4207374"/>
                <a:gd name="connsiteY368" fmla="*/ 2056093 h 2165306"/>
                <a:gd name="connsiteX369" fmla="*/ 2513581 w 4207374"/>
                <a:gd name="connsiteY369" fmla="*/ 2081346 h 2165306"/>
                <a:gd name="connsiteX370" fmla="*/ 2498320 w 4207374"/>
                <a:gd name="connsiteY370" fmla="*/ 2083121 h 2165306"/>
                <a:gd name="connsiteX371" fmla="*/ 2481815 w 4207374"/>
                <a:gd name="connsiteY371" fmla="*/ 2110124 h 2165306"/>
                <a:gd name="connsiteX372" fmla="*/ 2472541 w 4207374"/>
                <a:gd name="connsiteY372" fmla="*/ 2123828 h 2165306"/>
                <a:gd name="connsiteX373" fmla="*/ 2453743 w 4207374"/>
                <a:gd name="connsiteY373" fmla="*/ 2115314 h 2165306"/>
                <a:gd name="connsiteX374" fmla="*/ 2436826 w 4207374"/>
                <a:gd name="connsiteY374" fmla="*/ 2130158 h 2165306"/>
                <a:gd name="connsiteX375" fmla="*/ 2407376 w 4207374"/>
                <a:gd name="connsiteY375" fmla="*/ 2112015 h 2165306"/>
                <a:gd name="connsiteX376" fmla="*/ 2404324 w 4207374"/>
                <a:gd name="connsiteY376" fmla="*/ 2112370 h 2165306"/>
                <a:gd name="connsiteX377" fmla="*/ 2362486 w 4207374"/>
                <a:gd name="connsiteY377" fmla="*/ 2130030 h 2165306"/>
                <a:gd name="connsiteX378" fmla="*/ 2351418 w 4207374"/>
                <a:gd name="connsiteY378" fmla="*/ 2139093 h 2165306"/>
                <a:gd name="connsiteX379" fmla="*/ 2333982 w 4207374"/>
                <a:gd name="connsiteY379" fmla="*/ 2133681 h 2165306"/>
                <a:gd name="connsiteX380" fmla="*/ 2330558 w 4207374"/>
                <a:gd name="connsiteY380" fmla="*/ 2141605 h 2165306"/>
                <a:gd name="connsiteX381" fmla="*/ 2318274 w 4207374"/>
                <a:gd name="connsiteY381" fmla="*/ 2144539 h 2165306"/>
                <a:gd name="connsiteX382" fmla="*/ 2310228 w 4207374"/>
                <a:gd name="connsiteY382" fmla="*/ 2143636 h 2165306"/>
                <a:gd name="connsiteX383" fmla="*/ 2287967 w 4207374"/>
                <a:gd name="connsiteY383" fmla="*/ 2164286 h 2165306"/>
                <a:gd name="connsiteX384" fmla="*/ 2287248 w 4207374"/>
                <a:gd name="connsiteY384" fmla="*/ 2165306 h 2165306"/>
                <a:gd name="connsiteX385" fmla="*/ 0 w 4207374"/>
                <a:gd name="connsiteY385" fmla="*/ 1178788 h 2165306"/>
                <a:gd name="connsiteX386" fmla="*/ 9803 w 4207374"/>
                <a:gd name="connsiteY386" fmla="*/ 1160011 h 2165306"/>
                <a:gd name="connsiteX387" fmla="*/ 27420 w 4207374"/>
                <a:gd name="connsiteY387" fmla="*/ 1134690 h 2165306"/>
                <a:gd name="connsiteX388" fmla="*/ 34997 w 4207374"/>
                <a:gd name="connsiteY388" fmla="*/ 1133175 h 2165306"/>
                <a:gd name="connsiteX389" fmla="*/ 33481 w 4207374"/>
                <a:gd name="connsiteY389" fmla="*/ 1135701 h 2165306"/>
                <a:gd name="connsiteX390" fmla="*/ 32976 w 4207374"/>
                <a:gd name="connsiteY390" fmla="*/ 1137216 h 2165306"/>
                <a:gd name="connsiteX391" fmla="*/ 34491 w 4207374"/>
                <a:gd name="connsiteY391" fmla="*/ 1138227 h 2165306"/>
                <a:gd name="connsiteX392" fmla="*/ 43584 w 4207374"/>
                <a:gd name="connsiteY392" fmla="*/ 1138732 h 2165306"/>
                <a:gd name="connsiteX393" fmla="*/ 24389 w 4207374"/>
                <a:gd name="connsiteY393" fmla="*/ 1167525 h 2165306"/>
                <a:gd name="connsiteX394" fmla="*/ 27925 w 4207374"/>
                <a:gd name="connsiteY394" fmla="*/ 1169040 h 2165306"/>
                <a:gd name="connsiteX395" fmla="*/ 26914 w 4207374"/>
                <a:gd name="connsiteY395" fmla="*/ 1170050 h 2165306"/>
                <a:gd name="connsiteX396" fmla="*/ 15905 w 4207374"/>
                <a:gd name="connsiteY396" fmla="*/ 1185647 h 216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4207374" h="2165306">
                  <a:moveTo>
                    <a:pt x="4147055" y="1109959"/>
                  </a:moveTo>
                  <a:cubicBezTo>
                    <a:pt x="4151944" y="1103120"/>
                    <a:pt x="4157313" y="1096810"/>
                    <a:pt x="4162177" y="1090475"/>
                  </a:cubicBezTo>
                  <a:lnTo>
                    <a:pt x="4173836" y="1066148"/>
                  </a:lnTo>
                  <a:lnTo>
                    <a:pt x="4207374" y="1088020"/>
                  </a:lnTo>
                  <a:lnTo>
                    <a:pt x="4199669" y="1099405"/>
                  </a:lnTo>
                  <a:cubicBezTo>
                    <a:pt x="4198609" y="1100365"/>
                    <a:pt x="4197519" y="1091713"/>
                    <a:pt x="4192978" y="1091489"/>
                  </a:cubicBezTo>
                  <a:cubicBezTo>
                    <a:pt x="4187378" y="1092224"/>
                    <a:pt x="4195663" y="1108817"/>
                    <a:pt x="4182970" y="1099594"/>
                  </a:cubicBezTo>
                  <a:cubicBezTo>
                    <a:pt x="4179562" y="1096896"/>
                    <a:pt x="4179381" y="1090313"/>
                    <a:pt x="4177107" y="1085143"/>
                  </a:cubicBezTo>
                  <a:cubicBezTo>
                    <a:pt x="4173855" y="1089534"/>
                    <a:pt x="4171184" y="1092438"/>
                    <a:pt x="4169017" y="1095364"/>
                  </a:cubicBezTo>
                  <a:cubicBezTo>
                    <a:pt x="4162183" y="1100591"/>
                    <a:pt x="4155830" y="1106346"/>
                    <a:pt x="4148998" y="1111573"/>
                  </a:cubicBezTo>
                  <a:cubicBezTo>
                    <a:pt x="4148013" y="1111018"/>
                    <a:pt x="4147534" y="1110489"/>
                    <a:pt x="4147055" y="1109959"/>
                  </a:cubicBezTo>
                  <a:close/>
                  <a:moveTo>
                    <a:pt x="1713082" y="317875"/>
                  </a:moveTo>
                  <a:cubicBezTo>
                    <a:pt x="1712072" y="319390"/>
                    <a:pt x="1712072" y="320400"/>
                    <a:pt x="1712073" y="321916"/>
                  </a:cubicBezTo>
                  <a:cubicBezTo>
                    <a:pt x="1714598" y="318380"/>
                    <a:pt x="1716618" y="315349"/>
                    <a:pt x="1721669" y="313833"/>
                  </a:cubicBezTo>
                  <a:cubicBezTo>
                    <a:pt x="1722680" y="313329"/>
                    <a:pt x="1724195" y="312318"/>
                    <a:pt x="1725206" y="311813"/>
                  </a:cubicBezTo>
                  <a:cubicBezTo>
                    <a:pt x="1720154" y="311308"/>
                    <a:pt x="1715608" y="313328"/>
                    <a:pt x="1713082" y="317875"/>
                  </a:cubicBezTo>
                  <a:close/>
                  <a:moveTo>
                    <a:pt x="109609" y="1226063"/>
                  </a:moveTo>
                  <a:lnTo>
                    <a:pt x="116830" y="1220565"/>
                  </a:lnTo>
                  <a:cubicBezTo>
                    <a:pt x="127943" y="1212482"/>
                    <a:pt x="138551" y="1204905"/>
                    <a:pt x="139562" y="1191267"/>
                  </a:cubicBezTo>
                  <a:cubicBezTo>
                    <a:pt x="140572" y="1175606"/>
                    <a:pt x="164818" y="1166009"/>
                    <a:pt x="181993" y="1156411"/>
                  </a:cubicBezTo>
                  <a:cubicBezTo>
                    <a:pt x="195127" y="1149340"/>
                    <a:pt x="213817" y="1147319"/>
                    <a:pt x="212807" y="1131154"/>
                  </a:cubicBezTo>
                  <a:cubicBezTo>
                    <a:pt x="212302" y="1126608"/>
                    <a:pt x="225941" y="1121052"/>
                    <a:pt x="227961" y="1115495"/>
                  </a:cubicBezTo>
                  <a:cubicBezTo>
                    <a:pt x="229982" y="1110444"/>
                    <a:pt x="222910" y="1104887"/>
                    <a:pt x="225941" y="1098825"/>
                  </a:cubicBezTo>
                  <a:cubicBezTo>
                    <a:pt x="235033" y="1097815"/>
                    <a:pt x="235539" y="1102361"/>
                    <a:pt x="236549" y="1105898"/>
                  </a:cubicBezTo>
                  <a:cubicBezTo>
                    <a:pt x="238569" y="1112464"/>
                    <a:pt x="249683" y="1112464"/>
                    <a:pt x="250693" y="1108928"/>
                  </a:cubicBezTo>
                  <a:cubicBezTo>
                    <a:pt x="253723" y="1096299"/>
                    <a:pt x="271909" y="1101856"/>
                    <a:pt x="278475" y="1095794"/>
                  </a:cubicBezTo>
                  <a:cubicBezTo>
                    <a:pt x="288074" y="1086197"/>
                    <a:pt x="304743" y="1090238"/>
                    <a:pt x="316361" y="1085187"/>
                  </a:cubicBezTo>
                  <a:cubicBezTo>
                    <a:pt x="338083" y="1075084"/>
                    <a:pt x="360310" y="1064980"/>
                    <a:pt x="380010" y="1053363"/>
                  </a:cubicBezTo>
                  <a:cubicBezTo>
                    <a:pt x="416380" y="1031641"/>
                    <a:pt x="461339" y="1017497"/>
                    <a:pt x="494677" y="993251"/>
                  </a:cubicBezTo>
                  <a:cubicBezTo>
                    <a:pt x="497203" y="991230"/>
                    <a:pt x="505790" y="992240"/>
                    <a:pt x="502254" y="987189"/>
                  </a:cubicBezTo>
                  <a:cubicBezTo>
                    <a:pt x="499224" y="983148"/>
                    <a:pt x="493162" y="986178"/>
                    <a:pt x="488616" y="986684"/>
                  </a:cubicBezTo>
                  <a:cubicBezTo>
                    <a:pt x="450730" y="989715"/>
                    <a:pt x="417895" y="1002849"/>
                    <a:pt x="384556" y="1014972"/>
                  </a:cubicBezTo>
                  <a:cubicBezTo>
                    <a:pt x="379505" y="1017497"/>
                    <a:pt x="379504" y="1014972"/>
                    <a:pt x="379504" y="1012446"/>
                  </a:cubicBezTo>
                  <a:cubicBezTo>
                    <a:pt x="396679" y="1000828"/>
                    <a:pt x="427493" y="1000828"/>
                    <a:pt x="436586" y="981127"/>
                  </a:cubicBezTo>
                  <a:cubicBezTo>
                    <a:pt x="436586" y="980622"/>
                    <a:pt x="451235" y="984663"/>
                    <a:pt x="458812" y="977086"/>
                  </a:cubicBezTo>
                  <a:cubicBezTo>
                    <a:pt x="467399" y="967488"/>
                    <a:pt x="478512" y="958901"/>
                    <a:pt x="478512" y="947788"/>
                  </a:cubicBezTo>
                  <a:cubicBezTo>
                    <a:pt x="478512" y="941221"/>
                    <a:pt x="485585" y="938190"/>
                    <a:pt x="490637" y="932633"/>
                  </a:cubicBezTo>
                  <a:cubicBezTo>
                    <a:pt x="498213" y="939706"/>
                    <a:pt x="499223" y="963447"/>
                    <a:pt x="519430" y="938189"/>
                  </a:cubicBezTo>
                  <a:cubicBezTo>
                    <a:pt x="548222" y="945262"/>
                    <a:pt x="532058" y="926571"/>
                    <a:pt x="541655" y="920510"/>
                  </a:cubicBezTo>
                  <a:cubicBezTo>
                    <a:pt x="546707" y="939200"/>
                    <a:pt x="568428" y="934149"/>
                    <a:pt x="587118" y="934149"/>
                  </a:cubicBezTo>
                  <a:cubicBezTo>
                    <a:pt x="588634" y="933644"/>
                    <a:pt x="590654" y="933644"/>
                    <a:pt x="591665" y="933138"/>
                  </a:cubicBezTo>
                  <a:cubicBezTo>
                    <a:pt x="607324" y="920510"/>
                    <a:pt x="630056" y="915964"/>
                    <a:pt x="650261" y="908891"/>
                  </a:cubicBezTo>
                  <a:cubicBezTo>
                    <a:pt x="655818" y="906871"/>
                    <a:pt x="659859" y="904346"/>
                    <a:pt x="663395" y="900304"/>
                  </a:cubicBezTo>
                  <a:cubicBezTo>
                    <a:pt x="662890" y="895253"/>
                    <a:pt x="663395" y="890202"/>
                    <a:pt x="662385" y="885655"/>
                  </a:cubicBezTo>
                  <a:cubicBezTo>
                    <a:pt x="659860" y="875047"/>
                    <a:pt x="664910" y="864944"/>
                    <a:pt x="669456" y="851810"/>
                  </a:cubicBezTo>
                  <a:cubicBezTo>
                    <a:pt x="675013" y="865954"/>
                    <a:pt x="674003" y="879089"/>
                    <a:pt x="672487" y="891717"/>
                  </a:cubicBezTo>
                  <a:cubicBezTo>
                    <a:pt x="678549" y="890706"/>
                    <a:pt x="682591" y="902324"/>
                    <a:pt x="691178" y="900304"/>
                  </a:cubicBezTo>
                  <a:cubicBezTo>
                    <a:pt x="695218" y="898789"/>
                    <a:pt x="693703" y="895253"/>
                    <a:pt x="694714" y="891717"/>
                  </a:cubicBezTo>
                  <a:cubicBezTo>
                    <a:pt x="697239" y="883635"/>
                    <a:pt x="701786" y="882119"/>
                    <a:pt x="712393" y="886666"/>
                  </a:cubicBezTo>
                  <a:cubicBezTo>
                    <a:pt x="712393" y="886666"/>
                    <a:pt x="712899" y="886666"/>
                    <a:pt x="712899" y="886666"/>
                  </a:cubicBezTo>
                  <a:cubicBezTo>
                    <a:pt x="713404" y="885655"/>
                    <a:pt x="714414" y="884645"/>
                    <a:pt x="714919" y="883635"/>
                  </a:cubicBezTo>
                  <a:cubicBezTo>
                    <a:pt x="697239" y="876058"/>
                    <a:pt x="717446" y="873532"/>
                    <a:pt x="716940" y="868480"/>
                  </a:cubicBezTo>
                  <a:cubicBezTo>
                    <a:pt x="717445" y="868985"/>
                    <a:pt x="718456" y="869491"/>
                    <a:pt x="718960" y="869995"/>
                  </a:cubicBezTo>
                  <a:cubicBezTo>
                    <a:pt x="720476" y="878078"/>
                    <a:pt x="726033" y="879089"/>
                    <a:pt x="732094" y="880604"/>
                  </a:cubicBezTo>
                  <a:cubicBezTo>
                    <a:pt x="734115" y="879089"/>
                    <a:pt x="736640" y="877572"/>
                    <a:pt x="738661" y="876058"/>
                  </a:cubicBezTo>
                  <a:cubicBezTo>
                    <a:pt x="739167" y="870501"/>
                    <a:pt x="740178" y="864944"/>
                    <a:pt x="747754" y="863934"/>
                  </a:cubicBezTo>
                  <a:cubicBezTo>
                    <a:pt x="749269" y="863428"/>
                    <a:pt x="750280" y="863934"/>
                    <a:pt x="751795" y="863934"/>
                  </a:cubicBezTo>
                  <a:cubicBezTo>
                    <a:pt x="752300" y="863428"/>
                    <a:pt x="752806" y="863428"/>
                    <a:pt x="752805" y="862924"/>
                  </a:cubicBezTo>
                  <a:cubicBezTo>
                    <a:pt x="762403" y="846759"/>
                    <a:pt x="768969" y="851305"/>
                    <a:pt x="780083" y="861408"/>
                  </a:cubicBezTo>
                  <a:cubicBezTo>
                    <a:pt x="785134" y="847770"/>
                    <a:pt x="798268" y="844233"/>
                    <a:pt x="813422" y="849790"/>
                  </a:cubicBezTo>
                  <a:cubicBezTo>
                    <a:pt x="822516" y="852821"/>
                    <a:pt x="827567" y="850295"/>
                    <a:pt x="833628" y="847264"/>
                  </a:cubicBezTo>
                  <a:cubicBezTo>
                    <a:pt x="836153" y="846254"/>
                    <a:pt x="868989" y="836151"/>
                    <a:pt x="871514" y="835646"/>
                  </a:cubicBezTo>
                  <a:cubicBezTo>
                    <a:pt x="880101" y="834130"/>
                    <a:pt x="886164" y="836151"/>
                    <a:pt x="885152" y="842213"/>
                  </a:cubicBezTo>
                  <a:cubicBezTo>
                    <a:pt x="884647" y="848780"/>
                    <a:pt x="877575" y="850295"/>
                    <a:pt x="870504" y="847264"/>
                  </a:cubicBezTo>
                  <a:cubicBezTo>
                    <a:pt x="863431" y="844233"/>
                    <a:pt x="856864" y="843223"/>
                    <a:pt x="855349" y="850295"/>
                  </a:cubicBezTo>
                  <a:cubicBezTo>
                    <a:pt x="853834" y="858883"/>
                    <a:pt x="863431" y="854841"/>
                    <a:pt x="869493" y="854841"/>
                  </a:cubicBezTo>
                  <a:cubicBezTo>
                    <a:pt x="877575" y="854841"/>
                    <a:pt x="887678" y="851810"/>
                    <a:pt x="887173" y="861408"/>
                  </a:cubicBezTo>
                  <a:cubicBezTo>
                    <a:pt x="893740" y="860903"/>
                    <a:pt x="900307" y="860398"/>
                    <a:pt x="908894" y="859893"/>
                  </a:cubicBezTo>
                  <a:cubicBezTo>
                    <a:pt x="895257" y="856862"/>
                    <a:pt x="893741" y="855347"/>
                    <a:pt x="900812" y="849284"/>
                  </a:cubicBezTo>
                  <a:cubicBezTo>
                    <a:pt x="907884" y="843223"/>
                    <a:pt x="888689" y="843223"/>
                    <a:pt x="897781" y="836656"/>
                  </a:cubicBezTo>
                  <a:cubicBezTo>
                    <a:pt x="913946" y="825038"/>
                    <a:pt x="917987" y="806853"/>
                    <a:pt x="942233" y="799276"/>
                  </a:cubicBezTo>
                  <a:cubicBezTo>
                    <a:pt x="949811" y="796750"/>
                    <a:pt x="956883" y="792709"/>
                    <a:pt x="963450" y="788667"/>
                  </a:cubicBezTo>
                  <a:cubicBezTo>
                    <a:pt x="972038" y="783616"/>
                    <a:pt x="977594" y="776544"/>
                    <a:pt x="971028" y="768967"/>
                  </a:cubicBezTo>
                  <a:cubicBezTo>
                    <a:pt x="958903" y="755328"/>
                    <a:pt x="958399" y="755328"/>
                    <a:pt x="984666" y="740679"/>
                  </a:cubicBezTo>
                  <a:cubicBezTo>
                    <a:pt x="1000831" y="753813"/>
                    <a:pt x="987697" y="766946"/>
                    <a:pt x="975573" y="784627"/>
                  </a:cubicBezTo>
                  <a:cubicBezTo>
                    <a:pt x="991232" y="776544"/>
                    <a:pt x="1000831" y="773009"/>
                    <a:pt x="1006893" y="764926"/>
                  </a:cubicBezTo>
                  <a:cubicBezTo>
                    <a:pt x="1009923" y="760885"/>
                    <a:pt x="1013460" y="757349"/>
                    <a:pt x="1006892" y="755328"/>
                  </a:cubicBezTo>
                  <a:cubicBezTo>
                    <a:pt x="996284" y="751792"/>
                    <a:pt x="993253" y="745225"/>
                    <a:pt x="999315" y="740174"/>
                  </a:cubicBezTo>
                  <a:cubicBezTo>
                    <a:pt x="1005376" y="735627"/>
                    <a:pt x="1018005" y="731587"/>
                    <a:pt x="1027603" y="736638"/>
                  </a:cubicBezTo>
                  <a:cubicBezTo>
                    <a:pt x="1034170" y="740174"/>
                    <a:pt x="1034676" y="737143"/>
                    <a:pt x="1039221" y="735123"/>
                  </a:cubicBezTo>
                  <a:cubicBezTo>
                    <a:pt x="1053871" y="728556"/>
                    <a:pt x="1064478" y="717948"/>
                    <a:pt x="1083674" y="715927"/>
                  </a:cubicBezTo>
                  <a:cubicBezTo>
                    <a:pt x="1091251" y="714917"/>
                    <a:pt x="1100848" y="707340"/>
                    <a:pt x="1102869" y="701783"/>
                  </a:cubicBezTo>
                  <a:cubicBezTo>
                    <a:pt x="1109436" y="685618"/>
                    <a:pt x="1122065" y="675516"/>
                    <a:pt x="1146817" y="670970"/>
                  </a:cubicBezTo>
                  <a:cubicBezTo>
                    <a:pt x="1161971" y="667939"/>
                    <a:pt x="1152374" y="657836"/>
                    <a:pt x="1156414" y="649753"/>
                  </a:cubicBezTo>
                  <a:cubicBezTo>
                    <a:pt x="1175610" y="660866"/>
                    <a:pt x="1186218" y="647228"/>
                    <a:pt x="1200362" y="643186"/>
                  </a:cubicBezTo>
                  <a:cubicBezTo>
                    <a:pt x="1229155" y="634599"/>
                    <a:pt x="1255422" y="619950"/>
                    <a:pt x="1287247" y="618940"/>
                  </a:cubicBezTo>
                  <a:cubicBezTo>
                    <a:pt x="1289772" y="608332"/>
                    <a:pt x="1269061" y="612373"/>
                    <a:pt x="1274113" y="610857"/>
                  </a:cubicBezTo>
                  <a:cubicBezTo>
                    <a:pt x="1291792" y="606311"/>
                    <a:pt x="1270071" y="584590"/>
                    <a:pt x="1299875" y="587621"/>
                  </a:cubicBezTo>
                  <a:cubicBezTo>
                    <a:pt x="1306947" y="588632"/>
                    <a:pt x="1315029" y="585095"/>
                    <a:pt x="1310988" y="579034"/>
                  </a:cubicBezTo>
                  <a:cubicBezTo>
                    <a:pt x="1295834" y="554281"/>
                    <a:pt x="1330688" y="550746"/>
                    <a:pt x="1348368" y="538622"/>
                  </a:cubicBezTo>
                  <a:cubicBezTo>
                    <a:pt x="1339781" y="551756"/>
                    <a:pt x="1352916" y="558323"/>
                    <a:pt x="1367565" y="568425"/>
                  </a:cubicBezTo>
                  <a:cubicBezTo>
                    <a:pt x="1341297" y="562869"/>
                    <a:pt x="1336752" y="574992"/>
                    <a:pt x="1329173" y="583075"/>
                  </a:cubicBezTo>
                  <a:cubicBezTo>
                    <a:pt x="1323112" y="590146"/>
                    <a:pt x="1335740" y="589136"/>
                    <a:pt x="1339781" y="591662"/>
                  </a:cubicBezTo>
                  <a:cubicBezTo>
                    <a:pt x="1346348" y="595703"/>
                    <a:pt x="1358472" y="601765"/>
                    <a:pt x="1363523" y="597219"/>
                  </a:cubicBezTo>
                  <a:cubicBezTo>
                    <a:pt x="1374131" y="587115"/>
                    <a:pt x="1354935" y="588126"/>
                    <a:pt x="1349379" y="583579"/>
                  </a:cubicBezTo>
                  <a:cubicBezTo>
                    <a:pt x="1355441" y="578528"/>
                    <a:pt x="1379183" y="590652"/>
                    <a:pt x="1373626" y="572467"/>
                  </a:cubicBezTo>
                  <a:cubicBezTo>
                    <a:pt x="1373626" y="571961"/>
                    <a:pt x="1375646" y="570446"/>
                    <a:pt x="1376152" y="570446"/>
                  </a:cubicBezTo>
                  <a:cubicBezTo>
                    <a:pt x="1401915" y="574992"/>
                    <a:pt x="1419594" y="556302"/>
                    <a:pt x="1443336" y="556302"/>
                  </a:cubicBezTo>
                  <a:cubicBezTo>
                    <a:pt x="1450407" y="556302"/>
                    <a:pt x="1456974" y="554787"/>
                    <a:pt x="1462531" y="551756"/>
                  </a:cubicBezTo>
                  <a:cubicBezTo>
                    <a:pt x="1465562" y="550240"/>
                    <a:pt x="1471118" y="548725"/>
                    <a:pt x="1468088" y="545189"/>
                  </a:cubicBezTo>
                  <a:cubicBezTo>
                    <a:pt x="1465562" y="542663"/>
                    <a:pt x="1461015" y="541653"/>
                    <a:pt x="1456974" y="544179"/>
                  </a:cubicBezTo>
                  <a:cubicBezTo>
                    <a:pt x="1444346" y="551756"/>
                    <a:pt x="1432728" y="545694"/>
                    <a:pt x="1420099" y="545189"/>
                  </a:cubicBezTo>
                  <a:cubicBezTo>
                    <a:pt x="1433738" y="544683"/>
                    <a:pt x="1445356" y="538622"/>
                    <a:pt x="1458490" y="537106"/>
                  </a:cubicBezTo>
                  <a:cubicBezTo>
                    <a:pt x="1464047" y="536601"/>
                    <a:pt x="1477180" y="536096"/>
                    <a:pt x="1463037" y="528519"/>
                  </a:cubicBezTo>
                  <a:cubicBezTo>
                    <a:pt x="1456470" y="524983"/>
                    <a:pt x="1469603" y="522962"/>
                    <a:pt x="1473139" y="520942"/>
                  </a:cubicBezTo>
                  <a:cubicBezTo>
                    <a:pt x="1476675" y="518416"/>
                    <a:pt x="1480716" y="516395"/>
                    <a:pt x="1484757" y="514375"/>
                  </a:cubicBezTo>
                  <a:cubicBezTo>
                    <a:pt x="1487788" y="511344"/>
                    <a:pt x="1491830" y="508818"/>
                    <a:pt x="1496376" y="506798"/>
                  </a:cubicBezTo>
                  <a:cubicBezTo>
                    <a:pt x="1499911" y="505283"/>
                    <a:pt x="1502943" y="503767"/>
                    <a:pt x="1505973" y="502251"/>
                  </a:cubicBezTo>
                  <a:cubicBezTo>
                    <a:pt x="1511530" y="498716"/>
                    <a:pt x="1516582" y="494170"/>
                    <a:pt x="1519612" y="488613"/>
                  </a:cubicBezTo>
                  <a:cubicBezTo>
                    <a:pt x="1502437" y="487603"/>
                    <a:pt x="1501933" y="478509"/>
                    <a:pt x="1503953" y="469922"/>
                  </a:cubicBezTo>
                  <a:cubicBezTo>
                    <a:pt x="1505468" y="464366"/>
                    <a:pt x="1507489" y="456284"/>
                    <a:pt x="1521633" y="458809"/>
                  </a:cubicBezTo>
                  <a:cubicBezTo>
                    <a:pt x="1523654" y="451232"/>
                    <a:pt x="1502943" y="452243"/>
                    <a:pt x="1511025" y="445676"/>
                  </a:cubicBezTo>
                  <a:cubicBezTo>
                    <a:pt x="1523148" y="435573"/>
                    <a:pt x="1539313" y="427996"/>
                    <a:pt x="1559519" y="425975"/>
                  </a:cubicBezTo>
                  <a:cubicBezTo>
                    <a:pt x="1552952" y="416378"/>
                    <a:pt x="1545879" y="405769"/>
                    <a:pt x="1564571" y="397687"/>
                  </a:cubicBezTo>
                  <a:cubicBezTo>
                    <a:pt x="1569621" y="395667"/>
                    <a:pt x="1577198" y="390110"/>
                    <a:pt x="1583260" y="394657"/>
                  </a:cubicBezTo>
                  <a:cubicBezTo>
                    <a:pt x="1609023" y="412841"/>
                    <a:pt x="1630744" y="394657"/>
                    <a:pt x="1643878" y="385564"/>
                  </a:cubicBezTo>
                  <a:cubicBezTo>
                    <a:pt x="1641351" y="384048"/>
                    <a:pt x="1637312" y="383038"/>
                    <a:pt x="1639836" y="378492"/>
                  </a:cubicBezTo>
                  <a:cubicBezTo>
                    <a:pt x="1643373" y="374450"/>
                    <a:pt x="1643373" y="370915"/>
                    <a:pt x="1638321" y="367883"/>
                  </a:cubicBezTo>
                  <a:cubicBezTo>
                    <a:pt x="1634280" y="355255"/>
                    <a:pt x="1643878" y="345657"/>
                    <a:pt x="1649939" y="339091"/>
                  </a:cubicBezTo>
                  <a:cubicBezTo>
                    <a:pt x="1660042" y="327472"/>
                    <a:pt x="1665599" y="311308"/>
                    <a:pt x="1681763" y="303731"/>
                  </a:cubicBezTo>
                  <a:cubicBezTo>
                    <a:pt x="1664083" y="305246"/>
                    <a:pt x="1646909" y="307266"/>
                    <a:pt x="1630744" y="298174"/>
                  </a:cubicBezTo>
                  <a:cubicBezTo>
                    <a:pt x="1653981" y="296658"/>
                    <a:pt x="1676712" y="294638"/>
                    <a:pt x="1704495" y="292618"/>
                  </a:cubicBezTo>
                  <a:cubicBezTo>
                    <a:pt x="1694897" y="286555"/>
                    <a:pt x="1686814" y="288576"/>
                    <a:pt x="1681258" y="282514"/>
                  </a:cubicBezTo>
                  <a:cubicBezTo>
                    <a:pt x="1688835" y="278978"/>
                    <a:pt x="1696412" y="274937"/>
                    <a:pt x="1685804" y="263319"/>
                  </a:cubicBezTo>
                  <a:cubicBezTo>
                    <a:pt x="1699443" y="269886"/>
                    <a:pt x="1705505" y="287565"/>
                    <a:pt x="1721670" y="275948"/>
                  </a:cubicBezTo>
                  <a:cubicBezTo>
                    <a:pt x="1724195" y="269381"/>
                    <a:pt x="1703990" y="264330"/>
                    <a:pt x="1720659" y="256753"/>
                  </a:cubicBezTo>
                  <a:cubicBezTo>
                    <a:pt x="1725206" y="267865"/>
                    <a:pt x="1741371" y="257257"/>
                    <a:pt x="1744906" y="269886"/>
                  </a:cubicBezTo>
                  <a:cubicBezTo>
                    <a:pt x="1741875" y="270391"/>
                    <a:pt x="1738339" y="270391"/>
                    <a:pt x="1734803" y="270896"/>
                  </a:cubicBezTo>
                  <a:cubicBezTo>
                    <a:pt x="1739350" y="281504"/>
                    <a:pt x="1748443" y="279484"/>
                    <a:pt x="1757029" y="281504"/>
                  </a:cubicBezTo>
                  <a:cubicBezTo>
                    <a:pt x="1763596" y="282514"/>
                    <a:pt x="1764607" y="286051"/>
                    <a:pt x="1763596" y="289081"/>
                  </a:cubicBezTo>
                  <a:cubicBezTo>
                    <a:pt x="1778750" y="276958"/>
                    <a:pt x="1794410" y="264330"/>
                    <a:pt x="1812090" y="253722"/>
                  </a:cubicBezTo>
                  <a:cubicBezTo>
                    <a:pt x="1813100" y="253722"/>
                    <a:pt x="1814615" y="253216"/>
                    <a:pt x="1815626" y="253216"/>
                  </a:cubicBezTo>
                  <a:cubicBezTo>
                    <a:pt x="1844924" y="242609"/>
                    <a:pt x="1854522" y="218361"/>
                    <a:pt x="1884831" y="208764"/>
                  </a:cubicBezTo>
                  <a:cubicBezTo>
                    <a:pt x="1892913" y="206238"/>
                    <a:pt x="1898974" y="201692"/>
                    <a:pt x="1906047" y="198156"/>
                  </a:cubicBezTo>
                  <a:cubicBezTo>
                    <a:pt x="1908067" y="200176"/>
                    <a:pt x="1908572" y="201692"/>
                    <a:pt x="1907562" y="203207"/>
                  </a:cubicBezTo>
                  <a:cubicBezTo>
                    <a:pt x="1934335" y="185022"/>
                    <a:pt x="1940396" y="184012"/>
                    <a:pt x="1958076" y="191589"/>
                  </a:cubicBezTo>
                  <a:cubicBezTo>
                    <a:pt x="1959087" y="193104"/>
                    <a:pt x="1959087" y="194620"/>
                    <a:pt x="1957571" y="196135"/>
                  </a:cubicBezTo>
                  <a:cubicBezTo>
                    <a:pt x="1957571" y="196135"/>
                    <a:pt x="1957066" y="196640"/>
                    <a:pt x="1957066" y="196640"/>
                  </a:cubicBezTo>
                  <a:cubicBezTo>
                    <a:pt x="1961613" y="192094"/>
                    <a:pt x="1968179" y="189063"/>
                    <a:pt x="1974747" y="186032"/>
                  </a:cubicBezTo>
                  <a:cubicBezTo>
                    <a:pt x="1974746" y="183001"/>
                    <a:pt x="1974241" y="179971"/>
                    <a:pt x="1974746" y="177445"/>
                  </a:cubicBezTo>
                  <a:cubicBezTo>
                    <a:pt x="1974746" y="176939"/>
                    <a:pt x="1975251" y="176940"/>
                    <a:pt x="1975251" y="176940"/>
                  </a:cubicBezTo>
                  <a:cubicBezTo>
                    <a:pt x="1978282" y="175929"/>
                    <a:pt x="1982323" y="175929"/>
                    <a:pt x="1982828" y="174414"/>
                  </a:cubicBezTo>
                  <a:cubicBezTo>
                    <a:pt x="1988890" y="154208"/>
                    <a:pt x="2004045" y="139559"/>
                    <a:pt x="2014652" y="121879"/>
                  </a:cubicBezTo>
                  <a:cubicBezTo>
                    <a:pt x="2016673" y="117838"/>
                    <a:pt x="2019199" y="118848"/>
                    <a:pt x="2022230" y="120364"/>
                  </a:cubicBezTo>
                  <a:cubicBezTo>
                    <a:pt x="2021725" y="120869"/>
                    <a:pt x="2021219" y="121879"/>
                    <a:pt x="2020714" y="122889"/>
                  </a:cubicBezTo>
                  <a:cubicBezTo>
                    <a:pt x="2020714" y="123395"/>
                    <a:pt x="2020209" y="123900"/>
                    <a:pt x="2020209" y="124405"/>
                  </a:cubicBezTo>
                  <a:cubicBezTo>
                    <a:pt x="2020209" y="124909"/>
                    <a:pt x="2021219" y="125415"/>
                    <a:pt x="2021724" y="125415"/>
                  </a:cubicBezTo>
                  <a:cubicBezTo>
                    <a:pt x="2024756" y="125920"/>
                    <a:pt x="2027786" y="122889"/>
                    <a:pt x="2030817" y="125920"/>
                  </a:cubicBezTo>
                  <a:cubicBezTo>
                    <a:pt x="2023745" y="135518"/>
                    <a:pt x="2020714" y="146631"/>
                    <a:pt x="2011622" y="154713"/>
                  </a:cubicBezTo>
                  <a:cubicBezTo>
                    <a:pt x="2012632" y="155218"/>
                    <a:pt x="2014147" y="155724"/>
                    <a:pt x="2015157" y="156228"/>
                  </a:cubicBezTo>
                  <a:cubicBezTo>
                    <a:pt x="2014652" y="156229"/>
                    <a:pt x="2014652" y="156734"/>
                    <a:pt x="2014147" y="157239"/>
                  </a:cubicBezTo>
                  <a:cubicBezTo>
                    <a:pt x="2008590" y="163301"/>
                    <a:pt x="2004044" y="170373"/>
                    <a:pt x="1999498" y="177445"/>
                  </a:cubicBezTo>
                  <a:cubicBezTo>
                    <a:pt x="2020714" y="173404"/>
                    <a:pt x="2040414" y="167847"/>
                    <a:pt x="2056579" y="156229"/>
                  </a:cubicBezTo>
                  <a:cubicBezTo>
                    <a:pt x="2055569" y="156229"/>
                    <a:pt x="2054558" y="156734"/>
                    <a:pt x="2053548" y="156734"/>
                  </a:cubicBezTo>
                  <a:cubicBezTo>
                    <a:pt x="2045971" y="142085"/>
                    <a:pt x="2061631" y="139559"/>
                    <a:pt x="2066682" y="131982"/>
                  </a:cubicBezTo>
                  <a:cubicBezTo>
                    <a:pt x="2072239" y="129456"/>
                    <a:pt x="2076280" y="127941"/>
                    <a:pt x="2081836" y="125920"/>
                  </a:cubicBezTo>
                  <a:cubicBezTo>
                    <a:pt x="2087898" y="127941"/>
                    <a:pt x="2084362" y="131982"/>
                    <a:pt x="2082342" y="134508"/>
                  </a:cubicBezTo>
                  <a:cubicBezTo>
                    <a:pt x="2079816" y="138043"/>
                    <a:pt x="2077290" y="141075"/>
                    <a:pt x="2075270" y="144610"/>
                  </a:cubicBezTo>
                  <a:cubicBezTo>
                    <a:pt x="2079311" y="143096"/>
                    <a:pt x="2084362" y="142085"/>
                    <a:pt x="2089413" y="142590"/>
                  </a:cubicBezTo>
                  <a:cubicBezTo>
                    <a:pt x="2091939" y="142590"/>
                    <a:pt x="2095980" y="146126"/>
                    <a:pt x="2097496" y="142590"/>
                  </a:cubicBezTo>
                  <a:cubicBezTo>
                    <a:pt x="2099011" y="140064"/>
                    <a:pt x="2090424" y="140570"/>
                    <a:pt x="2090929" y="139559"/>
                  </a:cubicBezTo>
                  <a:cubicBezTo>
                    <a:pt x="2093454" y="132487"/>
                    <a:pt x="2102547" y="128952"/>
                    <a:pt x="2110629" y="128951"/>
                  </a:cubicBezTo>
                  <a:cubicBezTo>
                    <a:pt x="2133361" y="128446"/>
                    <a:pt x="2133361" y="128952"/>
                    <a:pt x="2143969" y="115818"/>
                  </a:cubicBezTo>
                  <a:cubicBezTo>
                    <a:pt x="2130330" y="115818"/>
                    <a:pt x="2120732" y="126426"/>
                    <a:pt x="2106083" y="123900"/>
                  </a:cubicBezTo>
                  <a:cubicBezTo>
                    <a:pt x="2119218" y="107735"/>
                    <a:pt x="2148516" y="115312"/>
                    <a:pt x="2163670" y="102684"/>
                  </a:cubicBezTo>
                  <a:cubicBezTo>
                    <a:pt x="2181349" y="95612"/>
                    <a:pt x="2174783" y="112787"/>
                    <a:pt x="2188423" y="111776"/>
                  </a:cubicBezTo>
                  <a:cubicBezTo>
                    <a:pt x="2211658" y="104704"/>
                    <a:pt x="2221761" y="83488"/>
                    <a:pt x="2250049" y="78437"/>
                  </a:cubicBezTo>
                  <a:cubicBezTo>
                    <a:pt x="2266719" y="74396"/>
                    <a:pt x="2281873" y="77426"/>
                    <a:pt x="2296522" y="81467"/>
                  </a:cubicBezTo>
                  <a:cubicBezTo>
                    <a:pt x="2307636" y="77426"/>
                    <a:pt x="2317233" y="75911"/>
                    <a:pt x="2309656" y="88034"/>
                  </a:cubicBezTo>
                  <a:cubicBezTo>
                    <a:pt x="2309150" y="89045"/>
                    <a:pt x="2308646" y="90055"/>
                    <a:pt x="2308140" y="91066"/>
                  </a:cubicBezTo>
                  <a:cubicBezTo>
                    <a:pt x="2318749" y="83993"/>
                    <a:pt x="2330367" y="80457"/>
                    <a:pt x="2339964" y="90055"/>
                  </a:cubicBezTo>
                  <a:cubicBezTo>
                    <a:pt x="2349057" y="99148"/>
                    <a:pt x="2345522" y="107230"/>
                    <a:pt x="2329357" y="112787"/>
                  </a:cubicBezTo>
                  <a:cubicBezTo>
                    <a:pt x="2314202" y="113291"/>
                    <a:pt x="2302584" y="118343"/>
                    <a:pt x="2295512" y="128446"/>
                  </a:cubicBezTo>
                  <a:cubicBezTo>
                    <a:pt x="2315717" y="125920"/>
                    <a:pt x="2335924" y="130972"/>
                    <a:pt x="2356635" y="125415"/>
                  </a:cubicBezTo>
                  <a:cubicBezTo>
                    <a:pt x="2361180" y="123900"/>
                    <a:pt x="2368758" y="127941"/>
                    <a:pt x="2370779" y="121374"/>
                  </a:cubicBezTo>
                  <a:cubicBezTo>
                    <a:pt x="2372799" y="114807"/>
                    <a:pt x="2367242" y="113291"/>
                    <a:pt x="2359665" y="112281"/>
                  </a:cubicBezTo>
                  <a:cubicBezTo>
                    <a:pt x="2355624" y="112281"/>
                    <a:pt x="2351583" y="111271"/>
                    <a:pt x="2349057" y="108745"/>
                  </a:cubicBezTo>
                  <a:cubicBezTo>
                    <a:pt x="2346027" y="100663"/>
                    <a:pt x="2354614" y="97632"/>
                    <a:pt x="2363202" y="95107"/>
                  </a:cubicBezTo>
                  <a:cubicBezTo>
                    <a:pt x="2392500" y="88034"/>
                    <a:pt x="2426344" y="92076"/>
                    <a:pt x="2452611" y="75406"/>
                  </a:cubicBezTo>
                  <a:cubicBezTo>
                    <a:pt x="2460694" y="70355"/>
                    <a:pt x="2467766" y="65809"/>
                    <a:pt x="2473828" y="59241"/>
                  </a:cubicBezTo>
                  <a:cubicBezTo>
                    <a:pt x="2459178" y="58736"/>
                    <a:pt x="2447055" y="65809"/>
                    <a:pt x="2434426" y="62778"/>
                  </a:cubicBezTo>
                  <a:cubicBezTo>
                    <a:pt x="2428365" y="60252"/>
                    <a:pt x="2429376" y="56715"/>
                    <a:pt x="2434932" y="54695"/>
                  </a:cubicBezTo>
                  <a:cubicBezTo>
                    <a:pt x="2443014" y="51159"/>
                    <a:pt x="2451096" y="47118"/>
                    <a:pt x="2461199" y="47623"/>
                  </a:cubicBezTo>
                  <a:cubicBezTo>
                    <a:pt x="2475343" y="47623"/>
                    <a:pt x="2485446" y="40046"/>
                    <a:pt x="2498580" y="38025"/>
                  </a:cubicBezTo>
                  <a:cubicBezTo>
                    <a:pt x="2500094" y="37520"/>
                    <a:pt x="2507672" y="37520"/>
                    <a:pt x="2503631" y="34994"/>
                  </a:cubicBezTo>
                  <a:cubicBezTo>
                    <a:pt x="2478880" y="19840"/>
                    <a:pt x="2510198" y="20346"/>
                    <a:pt x="2517270" y="14789"/>
                  </a:cubicBezTo>
                  <a:cubicBezTo>
                    <a:pt x="2522069" y="11001"/>
                    <a:pt x="2528888" y="8727"/>
                    <a:pt x="2533877" y="5444"/>
                  </a:cubicBezTo>
                  <a:lnTo>
                    <a:pt x="2538983" y="0"/>
                  </a:lnTo>
                  <a:lnTo>
                    <a:pt x="4159671" y="1056911"/>
                  </a:lnTo>
                  <a:lnTo>
                    <a:pt x="4158195" y="1058416"/>
                  </a:lnTo>
                  <a:cubicBezTo>
                    <a:pt x="4158170" y="1058920"/>
                    <a:pt x="4157642" y="1059400"/>
                    <a:pt x="4157591" y="1060409"/>
                  </a:cubicBezTo>
                  <a:cubicBezTo>
                    <a:pt x="4155685" y="1078522"/>
                    <a:pt x="4142021" y="1088975"/>
                    <a:pt x="4134740" y="1103283"/>
                  </a:cubicBezTo>
                  <a:cubicBezTo>
                    <a:pt x="4129677" y="1113654"/>
                    <a:pt x="4131552" y="1126897"/>
                    <a:pt x="4127547" y="1136308"/>
                  </a:cubicBezTo>
                  <a:cubicBezTo>
                    <a:pt x="4114930" y="1166537"/>
                    <a:pt x="4123171" y="1194255"/>
                    <a:pt x="4128791" y="1223865"/>
                  </a:cubicBezTo>
                  <a:cubicBezTo>
                    <a:pt x="4132030" y="1240209"/>
                    <a:pt x="4130605" y="1258852"/>
                    <a:pt x="4132787" y="1276155"/>
                  </a:cubicBezTo>
                  <a:cubicBezTo>
                    <a:pt x="4136437" y="1304658"/>
                    <a:pt x="4139585" y="1333136"/>
                    <a:pt x="4142227" y="1361588"/>
                  </a:cubicBezTo>
                  <a:cubicBezTo>
                    <a:pt x="4142532" y="1365649"/>
                    <a:pt x="4143721" y="1372283"/>
                    <a:pt x="4136154" y="1371910"/>
                  </a:cubicBezTo>
                  <a:cubicBezTo>
                    <a:pt x="4129594" y="1371586"/>
                    <a:pt x="4126337" y="1365861"/>
                    <a:pt x="4127595" y="1360866"/>
                  </a:cubicBezTo>
                  <a:cubicBezTo>
                    <a:pt x="4132776" y="1337857"/>
                    <a:pt x="4128173" y="1318411"/>
                    <a:pt x="4115017" y="1298038"/>
                  </a:cubicBezTo>
                  <a:cubicBezTo>
                    <a:pt x="4110294" y="1291230"/>
                    <a:pt x="4111472" y="1277633"/>
                    <a:pt x="4107403" y="1267822"/>
                  </a:cubicBezTo>
                  <a:cubicBezTo>
                    <a:pt x="4103921" y="1266639"/>
                    <a:pt x="4104045" y="1264116"/>
                    <a:pt x="4104196" y="1261090"/>
                  </a:cubicBezTo>
                  <a:cubicBezTo>
                    <a:pt x="4100588" y="1262428"/>
                    <a:pt x="4096784" y="1267804"/>
                    <a:pt x="4093600" y="1260567"/>
                  </a:cubicBezTo>
                  <a:cubicBezTo>
                    <a:pt x="4091707" y="1257945"/>
                    <a:pt x="4089358" y="1254288"/>
                    <a:pt x="4086082" y="1259184"/>
                  </a:cubicBezTo>
                  <a:cubicBezTo>
                    <a:pt x="4083385" y="1262592"/>
                    <a:pt x="4080688" y="1265999"/>
                    <a:pt x="4076851" y="1261763"/>
                  </a:cubicBezTo>
                  <a:cubicBezTo>
                    <a:pt x="4072534" y="1256999"/>
                    <a:pt x="4078788" y="1253262"/>
                    <a:pt x="4080906" y="1251343"/>
                  </a:cubicBezTo>
                  <a:cubicBezTo>
                    <a:pt x="4084107" y="1247960"/>
                    <a:pt x="4089706" y="1247225"/>
                    <a:pt x="4094347" y="1245431"/>
                  </a:cubicBezTo>
                  <a:cubicBezTo>
                    <a:pt x="4109725" y="1231017"/>
                    <a:pt x="4118307" y="1200589"/>
                    <a:pt x="4110650" y="1181499"/>
                  </a:cubicBezTo>
                  <a:cubicBezTo>
                    <a:pt x="4108402" y="1175824"/>
                    <a:pt x="4102546" y="1171489"/>
                    <a:pt x="4098254" y="1166220"/>
                  </a:cubicBezTo>
                  <a:cubicBezTo>
                    <a:pt x="4095383" y="1173159"/>
                    <a:pt x="4084914" y="1170113"/>
                    <a:pt x="4082976" y="1178616"/>
                  </a:cubicBezTo>
                  <a:cubicBezTo>
                    <a:pt x="4082901" y="1180130"/>
                    <a:pt x="4080833" y="1181039"/>
                    <a:pt x="4079749" y="1182503"/>
                  </a:cubicBezTo>
                  <a:cubicBezTo>
                    <a:pt x="4080591" y="1196199"/>
                    <a:pt x="4072855" y="1209473"/>
                    <a:pt x="4079678" y="1224983"/>
                  </a:cubicBezTo>
                  <a:cubicBezTo>
                    <a:pt x="4069935" y="1217421"/>
                    <a:pt x="4074543" y="1206016"/>
                    <a:pt x="4067755" y="1200118"/>
                  </a:cubicBezTo>
                  <a:cubicBezTo>
                    <a:pt x="4065991" y="1205088"/>
                    <a:pt x="4059713" y="1209331"/>
                    <a:pt x="4057870" y="1205700"/>
                  </a:cubicBezTo>
                  <a:cubicBezTo>
                    <a:pt x="4049130" y="1188073"/>
                    <a:pt x="4044777" y="1204548"/>
                    <a:pt x="4040062" y="1207855"/>
                  </a:cubicBezTo>
                  <a:cubicBezTo>
                    <a:pt x="4030126" y="1214446"/>
                    <a:pt x="4021127" y="1222600"/>
                    <a:pt x="4011647" y="1230224"/>
                  </a:cubicBezTo>
                  <a:cubicBezTo>
                    <a:pt x="4009024" y="1232118"/>
                    <a:pt x="4005369" y="1234466"/>
                    <a:pt x="4004715" y="1237468"/>
                  </a:cubicBezTo>
                  <a:cubicBezTo>
                    <a:pt x="3998831" y="1264489"/>
                    <a:pt x="3979465" y="1277695"/>
                    <a:pt x="3954800" y="1285582"/>
                  </a:cubicBezTo>
                  <a:cubicBezTo>
                    <a:pt x="3951723" y="1286441"/>
                    <a:pt x="3948745" y="1285283"/>
                    <a:pt x="3948547" y="1289319"/>
                  </a:cubicBezTo>
                  <a:cubicBezTo>
                    <a:pt x="3948709" y="1306523"/>
                    <a:pt x="3922149" y="1311787"/>
                    <a:pt x="3932105" y="1335543"/>
                  </a:cubicBezTo>
                  <a:cubicBezTo>
                    <a:pt x="3918792" y="1308081"/>
                    <a:pt x="3906218" y="1327186"/>
                    <a:pt x="3895854" y="1332238"/>
                  </a:cubicBezTo>
                  <a:cubicBezTo>
                    <a:pt x="3891188" y="1334536"/>
                    <a:pt x="3889045" y="1336960"/>
                    <a:pt x="3883017" y="1336156"/>
                  </a:cubicBezTo>
                  <a:cubicBezTo>
                    <a:pt x="3865961" y="1333292"/>
                    <a:pt x="3856513" y="1350527"/>
                    <a:pt x="3841203" y="1353311"/>
                  </a:cubicBezTo>
                  <a:cubicBezTo>
                    <a:pt x="3813137" y="1368617"/>
                    <a:pt x="3784996" y="1385435"/>
                    <a:pt x="3756476" y="1399708"/>
                  </a:cubicBezTo>
                  <a:cubicBezTo>
                    <a:pt x="3749213" y="1403395"/>
                    <a:pt x="3746672" y="1413891"/>
                    <a:pt x="3736657" y="1411879"/>
                  </a:cubicBezTo>
                  <a:cubicBezTo>
                    <a:pt x="3733125" y="1411705"/>
                    <a:pt x="3733960" y="1415286"/>
                    <a:pt x="3734365" y="1417330"/>
                  </a:cubicBezTo>
                  <a:cubicBezTo>
                    <a:pt x="3735629" y="1422450"/>
                    <a:pt x="3738830" y="1419067"/>
                    <a:pt x="3741354" y="1419192"/>
                  </a:cubicBezTo>
                  <a:cubicBezTo>
                    <a:pt x="3763123" y="1418749"/>
                    <a:pt x="3784082" y="1414220"/>
                    <a:pt x="3804637" y="1407648"/>
                  </a:cubicBezTo>
                  <a:lnTo>
                    <a:pt x="3915394" y="1356467"/>
                  </a:lnTo>
                  <a:cubicBezTo>
                    <a:pt x="3918646" y="1352075"/>
                    <a:pt x="3922831" y="1349247"/>
                    <a:pt x="3928785" y="1351564"/>
                  </a:cubicBezTo>
                  <a:cubicBezTo>
                    <a:pt x="3922275" y="1350231"/>
                    <a:pt x="3932157" y="1375501"/>
                    <a:pt x="3916303" y="1358534"/>
                  </a:cubicBezTo>
                  <a:cubicBezTo>
                    <a:pt x="3881429" y="1378561"/>
                    <a:pt x="3845192" y="1395487"/>
                    <a:pt x="3807539" y="1410319"/>
                  </a:cubicBezTo>
                  <a:cubicBezTo>
                    <a:pt x="3798085" y="1417439"/>
                    <a:pt x="3782039" y="1414624"/>
                    <a:pt x="3777735" y="1430090"/>
                  </a:cubicBezTo>
                  <a:cubicBezTo>
                    <a:pt x="3777661" y="1431604"/>
                    <a:pt x="3768400" y="1424572"/>
                    <a:pt x="3762526" y="1430857"/>
                  </a:cubicBezTo>
                  <a:cubicBezTo>
                    <a:pt x="3754559" y="1438556"/>
                    <a:pt x="3748057" y="1447340"/>
                    <a:pt x="3746021" y="1457860"/>
                  </a:cubicBezTo>
                  <a:cubicBezTo>
                    <a:pt x="3745167" y="1464898"/>
                    <a:pt x="3741486" y="1467751"/>
                    <a:pt x="3735737" y="1471514"/>
                  </a:cubicBezTo>
                  <a:cubicBezTo>
                    <a:pt x="3733208" y="1461274"/>
                    <a:pt x="3733550" y="1444095"/>
                    <a:pt x="3717948" y="1463050"/>
                  </a:cubicBezTo>
                  <a:cubicBezTo>
                    <a:pt x="3715276" y="1465952"/>
                    <a:pt x="3703174" y="1475470"/>
                    <a:pt x="3701965" y="1479456"/>
                  </a:cubicBezTo>
                  <a:cubicBezTo>
                    <a:pt x="3699006" y="1467678"/>
                    <a:pt x="3690728" y="1461201"/>
                    <a:pt x="3682655" y="1460803"/>
                  </a:cubicBezTo>
                  <a:cubicBezTo>
                    <a:pt x="3677106" y="1460528"/>
                    <a:pt x="3664592" y="1457888"/>
                    <a:pt x="3662961" y="1470452"/>
                  </a:cubicBezTo>
                  <a:cubicBezTo>
                    <a:pt x="3654807" y="1461451"/>
                    <a:pt x="3650248" y="1471847"/>
                    <a:pt x="3644574" y="1474096"/>
                  </a:cubicBezTo>
                  <a:cubicBezTo>
                    <a:pt x="3631687" y="1479024"/>
                    <a:pt x="3616022" y="1478757"/>
                    <a:pt x="3610609" y="1496191"/>
                  </a:cubicBezTo>
                  <a:cubicBezTo>
                    <a:pt x="3606847" y="1490442"/>
                    <a:pt x="3604019" y="1486257"/>
                    <a:pt x="3600232" y="1481012"/>
                  </a:cubicBezTo>
                  <a:cubicBezTo>
                    <a:pt x="3592870" y="1486719"/>
                    <a:pt x="3592578" y="1502888"/>
                    <a:pt x="3576880" y="1493010"/>
                  </a:cubicBezTo>
                  <a:cubicBezTo>
                    <a:pt x="3573954" y="1490843"/>
                    <a:pt x="3559634" y="1504298"/>
                    <a:pt x="3552652" y="1512551"/>
                  </a:cubicBezTo>
                  <a:cubicBezTo>
                    <a:pt x="3542468" y="1524187"/>
                    <a:pt x="3542923" y="1525221"/>
                    <a:pt x="3532976" y="1511580"/>
                  </a:cubicBezTo>
                  <a:cubicBezTo>
                    <a:pt x="3530384" y="1523085"/>
                    <a:pt x="3525115" y="1527376"/>
                    <a:pt x="3514365" y="1519765"/>
                  </a:cubicBezTo>
                  <a:cubicBezTo>
                    <a:pt x="3508509" y="1515431"/>
                    <a:pt x="3501925" y="1515611"/>
                    <a:pt x="3495622" y="1520358"/>
                  </a:cubicBezTo>
                  <a:cubicBezTo>
                    <a:pt x="3491436" y="1523185"/>
                    <a:pt x="3483743" y="1525335"/>
                    <a:pt x="3483058" y="1518727"/>
                  </a:cubicBezTo>
                  <a:cubicBezTo>
                    <a:pt x="3482299" y="1513631"/>
                    <a:pt x="3482341" y="1502507"/>
                    <a:pt x="3491447" y="1502451"/>
                  </a:cubicBezTo>
                  <a:cubicBezTo>
                    <a:pt x="3500049" y="1502369"/>
                    <a:pt x="3506428" y="1496109"/>
                    <a:pt x="3514954" y="1497540"/>
                  </a:cubicBezTo>
                  <a:cubicBezTo>
                    <a:pt x="3518966" y="1498245"/>
                    <a:pt x="3527569" y="1498163"/>
                    <a:pt x="3519893" y="1489692"/>
                  </a:cubicBezTo>
                  <a:cubicBezTo>
                    <a:pt x="3521986" y="1488279"/>
                    <a:pt x="3524684" y="1484871"/>
                    <a:pt x="3526677" y="1485476"/>
                  </a:cubicBezTo>
                  <a:cubicBezTo>
                    <a:pt x="3550190" y="1490682"/>
                    <a:pt x="3566298" y="1471752"/>
                    <a:pt x="3587712" y="1468257"/>
                  </a:cubicBezTo>
                  <a:cubicBezTo>
                    <a:pt x="3607587" y="1465191"/>
                    <a:pt x="3629556" y="1460711"/>
                    <a:pt x="3642686" y="1440623"/>
                  </a:cubicBezTo>
                  <a:cubicBezTo>
                    <a:pt x="3645407" y="1436711"/>
                    <a:pt x="3650732" y="1441526"/>
                    <a:pt x="3654363" y="1439682"/>
                  </a:cubicBezTo>
                  <a:cubicBezTo>
                    <a:pt x="3656431" y="1438773"/>
                    <a:pt x="3660468" y="1438972"/>
                    <a:pt x="3661047" y="1437483"/>
                  </a:cubicBezTo>
                  <a:cubicBezTo>
                    <a:pt x="3673771" y="1415352"/>
                    <a:pt x="3702686" y="1423859"/>
                    <a:pt x="3717659" y="1407402"/>
                  </a:cubicBezTo>
                  <a:cubicBezTo>
                    <a:pt x="3720356" y="1403994"/>
                    <a:pt x="3730951" y="1404517"/>
                    <a:pt x="3723806" y="1395567"/>
                  </a:cubicBezTo>
                  <a:cubicBezTo>
                    <a:pt x="3718711" y="1396327"/>
                    <a:pt x="3721027" y="1390373"/>
                    <a:pt x="3718052" y="1389214"/>
                  </a:cubicBezTo>
                  <a:cubicBezTo>
                    <a:pt x="3706677" y="1394216"/>
                    <a:pt x="3697073" y="1404363"/>
                    <a:pt x="3682011" y="1402103"/>
                  </a:cubicBezTo>
                  <a:cubicBezTo>
                    <a:pt x="3692879" y="1397076"/>
                    <a:pt x="3703270" y="1391520"/>
                    <a:pt x="3714163" y="1385987"/>
                  </a:cubicBezTo>
                  <a:cubicBezTo>
                    <a:pt x="3718268" y="1374557"/>
                    <a:pt x="3719345" y="1362978"/>
                    <a:pt x="3714367" y="1351101"/>
                  </a:cubicBezTo>
                  <a:cubicBezTo>
                    <a:pt x="3713913" y="1350067"/>
                    <a:pt x="3711918" y="1349462"/>
                    <a:pt x="3710430" y="1348884"/>
                  </a:cubicBezTo>
                  <a:cubicBezTo>
                    <a:pt x="3706457" y="1367906"/>
                    <a:pt x="3692821" y="1347003"/>
                    <a:pt x="3685335" y="1355232"/>
                  </a:cubicBezTo>
                  <a:cubicBezTo>
                    <a:pt x="3682663" y="1358134"/>
                    <a:pt x="3680289" y="1354983"/>
                    <a:pt x="3679960" y="1351426"/>
                  </a:cubicBezTo>
                  <a:cubicBezTo>
                    <a:pt x="3678844" y="1343279"/>
                    <a:pt x="3676669" y="1336091"/>
                    <a:pt x="3667596" y="1345758"/>
                  </a:cubicBezTo>
                  <a:cubicBezTo>
                    <a:pt x="3664393" y="1349141"/>
                    <a:pt x="3663004" y="1346543"/>
                    <a:pt x="3661640" y="1343441"/>
                  </a:cubicBezTo>
                  <a:cubicBezTo>
                    <a:pt x="3660706" y="1341878"/>
                    <a:pt x="3656744" y="1340165"/>
                    <a:pt x="3656215" y="1340645"/>
                  </a:cubicBezTo>
                  <a:cubicBezTo>
                    <a:pt x="3645478" y="1353265"/>
                    <a:pt x="3626454" y="1349292"/>
                    <a:pt x="3615742" y="1361407"/>
                  </a:cubicBezTo>
                  <a:cubicBezTo>
                    <a:pt x="3609339" y="1368172"/>
                    <a:pt x="3604326" y="1377534"/>
                    <a:pt x="3591581" y="1369319"/>
                  </a:cubicBezTo>
                  <a:cubicBezTo>
                    <a:pt x="3587190" y="1366068"/>
                    <a:pt x="3578339" y="1371194"/>
                    <a:pt x="3576626" y="1375156"/>
                  </a:cubicBezTo>
                  <a:cubicBezTo>
                    <a:pt x="3569295" y="1390472"/>
                    <a:pt x="3556284" y="1397923"/>
                    <a:pt x="3543249" y="1405877"/>
                  </a:cubicBezTo>
                  <a:cubicBezTo>
                    <a:pt x="3536994" y="1409615"/>
                    <a:pt x="3542196" y="1416953"/>
                    <a:pt x="3539424" y="1421874"/>
                  </a:cubicBezTo>
                  <a:cubicBezTo>
                    <a:pt x="3549695" y="1428955"/>
                    <a:pt x="3557281" y="1418708"/>
                    <a:pt x="3565479" y="1416584"/>
                  </a:cubicBezTo>
                  <a:cubicBezTo>
                    <a:pt x="3571128" y="1414839"/>
                    <a:pt x="3577786" y="1413145"/>
                    <a:pt x="3585099" y="1408449"/>
                  </a:cubicBezTo>
                  <a:cubicBezTo>
                    <a:pt x="3584376" y="1423080"/>
                    <a:pt x="3570886" y="1430001"/>
                    <a:pt x="3565311" y="1430231"/>
                  </a:cubicBezTo>
                  <a:cubicBezTo>
                    <a:pt x="3546519" y="1431832"/>
                    <a:pt x="3542994" y="1441774"/>
                    <a:pt x="3542676" y="1458448"/>
                  </a:cubicBezTo>
                  <a:cubicBezTo>
                    <a:pt x="3540976" y="1441675"/>
                    <a:pt x="3535444" y="1430781"/>
                    <a:pt x="3512093" y="1442779"/>
                  </a:cubicBezTo>
                  <a:cubicBezTo>
                    <a:pt x="3519629" y="1433541"/>
                    <a:pt x="3523741" y="1432226"/>
                    <a:pt x="3528330" y="1431441"/>
                  </a:cubicBezTo>
                  <a:cubicBezTo>
                    <a:pt x="3531913" y="1430606"/>
                    <a:pt x="3531987" y="1429093"/>
                    <a:pt x="3528506" y="1427910"/>
                  </a:cubicBezTo>
                  <a:cubicBezTo>
                    <a:pt x="3527521" y="1427355"/>
                    <a:pt x="3526007" y="1427280"/>
                    <a:pt x="3524998" y="1427231"/>
                  </a:cubicBezTo>
                  <a:cubicBezTo>
                    <a:pt x="3524495" y="1427206"/>
                    <a:pt x="3523459" y="1427661"/>
                    <a:pt x="3523459" y="1427661"/>
                  </a:cubicBezTo>
                  <a:cubicBezTo>
                    <a:pt x="3508896" y="1415310"/>
                    <a:pt x="3493792" y="1424174"/>
                    <a:pt x="3478532" y="1425949"/>
                  </a:cubicBezTo>
                  <a:cubicBezTo>
                    <a:pt x="3467358" y="1426916"/>
                    <a:pt x="3455729" y="1426848"/>
                    <a:pt x="3445406" y="1420775"/>
                  </a:cubicBezTo>
                  <a:cubicBezTo>
                    <a:pt x="3441975" y="1418583"/>
                    <a:pt x="3438393" y="1419417"/>
                    <a:pt x="3435772" y="1421311"/>
                  </a:cubicBezTo>
                  <a:cubicBezTo>
                    <a:pt x="3432090" y="1424165"/>
                    <a:pt x="3435497" y="1426861"/>
                    <a:pt x="3436912" y="1428954"/>
                  </a:cubicBezTo>
                  <a:cubicBezTo>
                    <a:pt x="3449307" y="1444233"/>
                    <a:pt x="3434097" y="1444999"/>
                    <a:pt x="3425900" y="1447124"/>
                  </a:cubicBezTo>
                  <a:cubicBezTo>
                    <a:pt x="3418207" y="1449273"/>
                    <a:pt x="3409681" y="1447841"/>
                    <a:pt x="3401633" y="1446938"/>
                  </a:cubicBezTo>
                  <a:cubicBezTo>
                    <a:pt x="3388060" y="1445257"/>
                    <a:pt x="3388316" y="1450327"/>
                    <a:pt x="3397024" y="1458343"/>
                  </a:cubicBezTo>
                  <a:cubicBezTo>
                    <a:pt x="3391374" y="1460087"/>
                    <a:pt x="3386809" y="1460368"/>
                    <a:pt x="3382317" y="1459135"/>
                  </a:cubicBezTo>
                  <a:cubicBezTo>
                    <a:pt x="3381334" y="1458580"/>
                    <a:pt x="3378662" y="1461483"/>
                    <a:pt x="3378083" y="1462971"/>
                  </a:cubicBezTo>
                  <a:cubicBezTo>
                    <a:pt x="3374384" y="1476445"/>
                    <a:pt x="3372720" y="1479397"/>
                    <a:pt x="3358246" y="1485764"/>
                  </a:cubicBezTo>
                  <a:cubicBezTo>
                    <a:pt x="3349469" y="1489376"/>
                    <a:pt x="3346903" y="1500377"/>
                    <a:pt x="3350946" y="1510692"/>
                  </a:cubicBezTo>
                  <a:cubicBezTo>
                    <a:pt x="3352765" y="1514828"/>
                    <a:pt x="3354005" y="1520452"/>
                    <a:pt x="3348256" y="1524214"/>
                  </a:cubicBezTo>
                  <a:cubicBezTo>
                    <a:pt x="3348338" y="1532817"/>
                    <a:pt x="3343722" y="1534105"/>
                    <a:pt x="3336808" y="1530730"/>
                  </a:cubicBezTo>
                  <a:cubicBezTo>
                    <a:pt x="3336460" y="1537793"/>
                    <a:pt x="3342944" y="1539631"/>
                    <a:pt x="3346806" y="1543361"/>
                  </a:cubicBezTo>
                  <a:cubicBezTo>
                    <a:pt x="3326862" y="1558055"/>
                    <a:pt x="3321188" y="1560304"/>
                    <a:pt x="3309129" y="1558698"/>
                  </a:cubicBezTo>
                  <a:cubicBezTo>
                    <a:pt x="3313602" y="1570551"/>
                    <a:pt x="3318049" y="1582909"/>
                    <a:pt x="3301605" y="1588167"/>
                  </a:cubicBezTo>
                  <a:cubicBezTo>
                    <a:pt x="3294417" y="1590341"/>
                    <a:pt x="3284309" y="1600463"/>
                    <a:pt x="3279532" y="1584549"/>
                  </a:cubicBezTo>
                  <a:cubicBezTo>
                    <a:pt x="3276179" y="1590959"/>
                    <a:pt x="3271365" y="1596284"/>
                    <a:pt x="3263699" y="1597929"/>
                  </a:cubicBezTo>
                  <a:cubicBezTo>
                    <a:pt x="3267560" y="1601660"/>
                    <a:pt x="3265392" y="1604587"/>
                    <a:pt x="3262216" y="1607466"/>
                  </a:cubicBezTo>
                  <a:cubicBezTo>
                    <a:pt x="3261637" y="1608954"/>
                    <a:pt x="3260554" y="1610418"/>
                    <a:pt x="3259494" y="1611377"/>
                  </a:cubicBezTo>
                  <a:cubicBezTo>
                    <a:pt x="3270451" y="1625067"/>
                    <a:pt x="3257085" y="1629465"/>
                    <a:pt x="3249293" y="1633633"/>
                  </a:cubicBezTo>
                  <a:cubicBezTo>
                    <a:pt x="3242535" y="1637346"/>
                    <a:pt x="3234437" y="1637452"/>
                    <a:pt x="3232426" y="1647468"/>
                  </a:cubicBezTo>
                  <a:cubicBezTo>
                    <a:pt x="3231747" y="1650975"/>
                    <a:pt x="3227132" y="1652264"/>
                    <a:pt x="3222112" y="1651511"/>
                  </a:cubicBezTo>
                  <a:cubicBezTo>
                    <a:pt x="3216107" y="1650203"/>
                    <a:pt x="3209498" y="1650888"/>
                    <a:pt x="3202260" y="1654072"/>
                  </a:cubicBezTo>
                  <a:cubicBezTo>
                    <a:pt x="3210109" y="1659011"/>
                    <a:pt x="3216494" y="1662866"/>
                    <a:pt x="3225295" y="1658749"/>
                  </a:cubicBezTo>
                  <a:cubicBezTo>
                    <a:pt x="3230464" y="1656476"/>
                    <a:pt x="3235435" y="1658237"/>
                    <a:pt x="3238188" y="1663936"/>
                  </a:cubicBezTo>
                  <a:lnTo>
                    <a:pt x="3238114" y="1665450"/>
                  </a:lnTo>
                  <a:cubicBezTo>
                    <a:pt x="3237584" y="1665929"/>
                    <a:pt x="3237080" y="1665904"/>
                    <a:pt x="3236550" y="1666385"/>
                  </a:cubicBezTo>
                  <a:cubicBezTo>
                    <a:pt x="3237260" y="1672488"/>
                    <a:pt x="3243514" y="1668751"/>
                    <a:pt x="3245863" y="1672407"/>
                  </a:cubicBezTo>
                  <a:cubicBezTo>
                    <a:pt x="3241272" y="1673192"/>
                    <a:pt x="3236731" y="1672968"/>
                    <a:pt x="3233505" y="1676856"/>
                  </a:cubicBezTo>
                  <a:cubicBezTo>
                    <a:pt x="3232974" y="1677334"/>
                    <a:pt x="3231749" y="1691941"/>
                    <a:pt x="3231170" y="1693430"/>
                  </a:cubicBezTo>
                  <a:cubicBezTo>
                    <a:pt x="3226032" y="1705314"/>
                    <a:pt x="3213898" y="1705221"/>
                    <a:pt x="3204543" y="1710324"/>
                  </a:cubicBezTo>
                  <a:cubicBezTo>
                    <a:pt x="3202450" y="1711737"/>
                    <a:pt x="3199473" y="1710579"/>
                    <a:pt x="3196421" y="1710934"/>
                  </a:cubicBezTo>
                  <a:cubicBezTo>
                    <a:pt x="3200364" y="1723267"/>
                    <a:pt x="3203398" y="1733532"/>
                    <a:pt x="3188442" y="1739369"/>
                  </a:cubicBezTo>
                  <a:cubicBezTo>
                    <a:pt x="3184333" y="1740683"/>
                    <a:pt x="3178658" y="1742933"/>
                    <a:pt x="3176789" y="1739805"/>
                  </a:cubicBezTo>
                  <a:cubicBezTo>
                    <a:pt x="3167420" y="1724676"/>
                    <a:pt x="3156956" y="1731746"/>
                    <a:pt x="3145583" y="1736748"/>
                  </a:cubicBezTo>
                  <a:cubicBezTo>
                    <a:pt x="3134714" y="1741776"/>
                    <a:pt x="3122704" y="1739160"/>
                    <a:pt x="3112788" y="1735131"/>
                  </a:cubicBezTo>
                  <a:cubicBezTo>
                    <a:pt x="3103856" y="1731655"/>
                    <a:pt x="3096312" y="1730778"/>
                    <a:pt x="3088116" y="1732902"/>
                  </a:cubicBezTo>
                  <a:cubicBezTo>
                    <a:pt x="3091474" y="1736607"/>
                    <a:pt x="3094327" y="1740288"/>
                    <a:pt x="3097684" y="1743995"/>
                  </a:cubicBezTo>
                  <a:cubicBezTo>
                    <a:pt x="3101497" y="1748735"/>
                    <a:pt x="3105913" y="1751481"/>
                    <a:pt x="3094184" y="1753431"/>
                  </a:cubicBezTo>
                  <a:cubicBezTo>
                    <a:pt x="3087551" y="1754621"/>
                    <a:pt x="3081627" y="1761915"/>
                    <a:pt x="3072669" y="1758945"/>
                  </a:cubicBezTo>
                  <a:cubicBezTo>
                    <a:pt x="3064497" y="1760565"/>
                    <a:pt x="3053721" y="1753458"/>
                    <a:pt x="3049493" y="1767411"/>
                  </a:cubicBezTo>
                  <a:cubicBezTo>
                    <a:pt x="3047631" y="1774399"/>
                    <a:pt x="3042630" y="1763026"/>
                    <a:pt x="3035772" y="1768757"/>
                  </a:cubicBezTo>
                  <a:cubicBezTo>
                    <a:pt x="3026771" y="1776911"/>
                    <a:pt x="3010147" y="1775585"/>
                    <a:pt x="3003850" y="1790447"/>
                  </a:cubicBezTo>
                  <a:cubicBezTo>
                    <a:pt x="3003800" y="1791456"/>
                    <a:pt x="2999740" y="1791761"/>
                    <a:pt x="2999259" y="1791231"/>
                  </a:cubicBezTo>
                  <a:cubicBezTo>
                    <a:pt x="2989032" y="1773026"/>
                    <a:pt x="2977589" y="1789657"/>
                    <a:pt x="2966994" y="1789134"/>
                  </a:cubicBezTo>
                  <a:cubicBezTo>
                    <a:pt x="2957408" y="1788662"/>
                    <a:pt x="2948122" y="1782134"/>
                    <a:pt x="2938230" y="1777601"/>
                  </a:cubicBezTo>
                  <a:cubicBezTo>
                    <a:pt x="2943723" y="1768768"/>
                    <a:pt x="2952606" y="1773251"/>
                    <a:pt x="2958834" y="1770018"/>
                  </a:cubicBezTo>
                  <a:cubicBezTo>
                    <a:pt x="2962995" y="1767695"/>
                    <a:pt x="2969074" y="1767490"/>
                    <a:pt x="2969422" y="1760426"/>
                  </a:cubicBezTo>
                  <a:cubicBezTo>
                    <a:pt x="2969870" y="1751344"/>
                    <a:pt x="2960465" y="1757455"/>
                    <a:pt x="2958192" y="1752285"/>
                  </a:cubicBezTo>
                  <a:cubicBezTo>
                    <a:pt x="2964999" y="1747564"/>
                    <a:pt x="2978702" y="1756838"/>
                    <a:pt x="2980483" y="1741247"/>
                  </a:cubicBezTo>
                  <a:cubicBezTo>
                    <a:pt x="2981337" y="1734209"/>
                    <a:pt x="2977905" y="1732016"/>
                    <a:pt x="2975233" y="1734919"/>
                  </a:cubicBezTo>
                  <a:cubicBezTo>
                    <a:pt x="2967216" y="1743627"/>
                    <a:pt x="2956846" y="1738563"/>
                    <a:pt x="2947615" y="1741143"/>
                  </a:cubicBezTo>
                  <a:cubicBezTo>
                    <a:pt x="2944034" y="1741977"/>
                    <a:pt x="2941411" y="1743871"/>
                    <a:pt x="2942371" y="1744930"/>
                  </a:cubicBezTo>
                  <a:cubicBezTo>
                    <a:pt x="2952648" y="1762127"/>
                    <a:pt x="2935562" y="1749652"/>
                    <a:pt x="2933369" y="1753083"/>
                  </a:cubicBezTo>
                  <a:cubicBezTo>
                    <a:pt x="2932616" y="1758104"/>
                    <a:pt x="2933881" y="1763224"/>
                    <a:pt x="2924321" y="1762247"/>
                  </a:cubicBezTo>
                  <a:cubicBezTo>
                    <a:pt x="2914759" y="1761269"/>
                    <a:pt x="2904744" y="1759258"/>
                    <a:pt x="2892386" y="1763706"/>
                  </a:cubicBezTo>
                  <a:cubicBezTo>
                    <a:pt x="2903411" y="1765767"/>
                    <a:pt x="2910879" y="1768158"/>
                    <a:pt x="2920036" y="1767092"/>
                  </a:cubicBezTo>
                  <a:cubicBezTo>
                    <a:pt x="2912244" y="1771260"/>
                    <a:pt x="2911521" y="1785891"/>
                    <a:pt x="2899082" y="1781738"/>
                  </a:cubicBezTo>
                  <a:cubicBezTo>
                    <a:pt x="2886668" y="1777079"/>
                    <a:pt x="2875388" y="1769948"/>
                    <a:pt x="2876209" y="1753298"/>
                  </a:cubicBezTo>
                  <a:cubicBezTo>
                    <a:pt x="2861914" y="1766248"/>
                    <a:pt x="2857923" y="1795891"/>
                    <a:pt x="2867822" y="1810540"/>
                  </a:cubicBezTo>
                  <a:cubicBezTo>
                    <a:pt x="2869236" y="1812634"/>
                    <a:pt x="2870170" y="1814197"/>
                    <a:pt x="2867549" y="1816090"/>
                  </a:cubicBezTo>
                  <a:cubicBezTo>
                    <a:pt x="2863868" y="1818944"/>
                    <a:pt x="2860409" y="1817256"/>
                    <a:pt x="2858517" y="1814634"/>
                  </a:cubicBezTo>
                  <a:cubicBezTo>
                    <a:pt x="2855184" y="1810423"/>
                    <a:pt x="2854398" y="1805832"/>
                    <a:pt x="2851404" y="1815294"/>
                  </a:cubicBezTo>
                  <a:cubicBezTo>
                    <a:pt x="2850749" y="1818297"/>
                    <a:pt x="2845611" y="1830181"/>
                    <a:pt x="2837026" y="1819642"/>
                  </a:cubicBezTo>
                  <a:cubicBezTo>
                    <a:pt x="2834629" y="1816995"/>
                    <a:pt x="2830592" y="1816796"/>
                    <a:pt x="2830873" y="1821362"/>
                  </a:cubicBezTo>
                  <a:cubicBezTo>
                    <a:pt x="2831310" y="1833016"/>
                    <a:pt x="2828102" y="1826283"/>
                    <a:pt x="2822626" y="1824495"/>
                  </a:cubicBezTo>
                  <a:cubicBezTo>
                    <a:pt x="2815158" y="1822104"/>
                    <a:pt x="2816729" y="1831285"/>
                    <a:pt x="2815520" y="1835271"/>
                  </a:cubicBezTo>
                  <a:cubicBezTo>
                    <a:pt x="2812599" y="1843220"/>
                    <a:pt x="2811821" y="1848744"/>
                    <a:pt x="2802416" y="1854855"/>
                  </a:cubicBezTo>
                  <a:cubicBezTo>
                    <a:pt x="2788824" y="1863794"/>
                    <a:pt x="2792094" y="1848782"/>
                    <a:pt x="2786090" y="1847475"/>
                  </a:cubicBezTo>
                  <a:cubicBezTo>
                    <a:pt x="2776940" y="1858656"/>
                    <a:pt x="2763904" y="1866611"/>
                    <a:pt x="2752811" y="1876178"/>
                  </a:cubicBezTo>
                  <a:cubicBezTo>
                    <a:pt x="2744365" y="1883348"/>
                    <a:pt x="2736474" y="1889533"/>
                    <a:pt x="2734287" y="1903081"/>
                  </a:cubicBezTo>
                  <a:cubicBezTo>
                    <a:pt x="2732003" y="1918648"/>
                    <a:pt x="2714980" y="1925394"/>
                    <a:pt x="2702448" y="1933373"/>
                  </a:cubicBezTo>
                  <a:cubicBezTo>
                    <a:pt x="2693043" y="1939484"/>
                    <a:pt x="2680405" y="1939366"/>
                    <a:pt x="2679608" y="1955511"/>
                  </a:cubicBezTo>
                  <a:cubicBezTo>
                    <a:pt x="2679359" y="1960557"/>
                    <a:pt x="2670078" y="1964144"/>
                    <a:pt x="2667786" y="1969595"/>
                  </a:cubicBezTo>
                  <a:cubicBezTo>
                    <a:pt x="2666024" y="1974566"/>
                    <a:pt x="2670266" y="1980844"/>
                    <a:pt x="2667445" y="1986773"/>
                  </a:cubicBezTo>
                  <a:cubicBezTo>
                    <a:pt x="2661342" y="1987484"/>
                    <a:pt x="2661590" y="1982439"/>
                    <a:pt x="2661259" y="1978882"/>
                  </a:cubicBezTo>
                  <a:cubicBezTo>
                    <a:pt x="2660094" y="1971744"/>
                    <a:pt x="2653056" y="1970891"/>
                    <a:pt x="2651872" y="1974373"/>
                  </a:cubicBezTo>
                  <a:cubicBezTo>
                    <a:pt x="2648247" y="1986332"/>
                    <a:pt x="2636488" y="1978672"/>
                    <a:pt x="2631674" y="1983997"/>
                  </a:cubicBezTo>
                  <a:cubicBezTo>
                    <a:pt x="2624163" y="1992730"/>
                    <a:pt x="2613336" y="1986632"/>
                    <a:pt x="2605039" y="1990776"/>
                  </a:cubicBezTo>
                  <a:cubicBezTo>
                    <a:pt x="2589480" y="1998606"/>
                    <a:pt x="2573441" y="2005906"/>
                    <a:pt x="2559297" y="2015830"/>
                  </a:cubicBezTo>
                  <a:cubicBezTo>
                    <a:pt x="2533124" y="2033757"/>
                    <a:pt x="2501320" y="2042809"/>
                    <a:pt x="2476538" y="2063334"/>
                  </a:cubicBezTo>
                  <a:cubicBezTo>
                    <a:pt x="2474419" y="2065252"/>
                    <a:pt x="2468970" y="2062961"/>
                    <a:pt x="2470713" y="2068610"/>
                  </a:cubicBezTo>
                  <a:cubicBezTo>
                    <a:pt x="2472003" y="2073225"/>
                    <a:pt x="2476693" y="2070422"/>
                    <a:pt x="2479720" y="2070571"/>
                  </a:cubicBezTo>
                  <a:cubicBezTo>
                    <a:pt x="2505477" y="2071337"/>
                    <a:pt x="2528679" y="2062366"/>
                    <a:pt x="2552385" y="2053420"/>
                  </a:cubicBezTo>
                  <a:cubicBezTo>
                    <a:pt x="2568473" y="2045110"/>
                    <a:pt x="2584585" y="2036296"/>
                    <a:pt x="2602014" y="2031592"/>
                  </a:cubicBezTo>
                  <a:cubicBezTo>
                    <a:pt x="2589663" y="2046155"/>
                    <a:pt x="2571781" y="2049825"/>
                    <a:pt x="2555287" y="2056093"/>
                  </a:cubicBezTo>
                  <a:cubicBezTo>
                    <a:pt x="2542151" y="2066065"/>
                    <a:pt x="2521565" y="2063027"/>
                    <a:pt x="2513581" y="2081346"/>
                  </a:cubicBezTo>
                  <a:cubicBezTo>
                    <a:pt x="2513531" y="2082355"/>
                    <a:pt x="2504218" y="2076332"/>
                    <a:pt x="2498320" y="2083121"/>
                  </a:cubicBezTo>
                  <a:cubicBezTo>
                    <a:pt x="2491338" y="2091375"/>
                    <a:pt x="2482868" y="2099049"/>
                    <a:pt x="2481815" y="2110124"/>
                  </a:cubicBezTo>
                  <a:cubicBezTo>
                    <a:pt x="2481492" y="2116683"/>
                    <a:pt x="2476322" y="2118956"/>
                    <a:pt x="2472541" y="2123828"/>
                  </a:cubicBezTo>
                  <a:cubicBezTo>
                    <a:pt x="2467870" y="2116011"/>
                    <a:pt x="2470049" y="2092347"/>
                    <a:pt x="2453743" y="2115314"/>
                  </a:cubicBezTo>
                  <a:cubicBezTo>
                    <a:pt x="2434540" y="2104757"/>
                    <a:pt x="2443634" y="2125436"/>
                    <a:pt x="2436826" y="2130158"/>
                  </a:cubicBezTo>
                  <a:cubicBezTo>
                    <a:pt x="2434720" y="2111340"/>
                    <a:pt x="2419939" y="2113646"/>
                    <a:pt x="2407376" y="2112015"/>
                  </a:cubicBezTo>
                  <a:cubicBezTo>
                    <a:pt x="2406368" y="2111965"/>
                    <a:pt x="2404854" y="2111890"/>
                    <a:pt x="2404324" y="2112370"/>
                  </a:cubicBezTo>
                  <a:cubicBezTo>
                    <a:pt x="2392172" y="2122897"/>
                    <a:pt x="2376886" y="2125177"/>
                    <a:pt x="2362486" y="2130030"/>
                  </a:cubicBezTo>
                  <a:cubicBezTo>
                    <a:pt x="2357870" y="2131319"/>
                    <a:pt x="2354720" y="2133693"/>
                    <a:pt x="2351418" y="2139093"/>
                  </a:cubicBezTo>
                  <a:cubicBezTo>
                    <a:pt x="2342069" y="2154310"/>
                    <a:pt x="2342156" y="2132062"/>
                    <a:pt x="2333982" y="2133681"/>
                  </a:cubicBezTo>
                  <a:cubicBezTo>
                    <a:pt x="2330906" y="2134541"/>
                    <a:pt x="2331742" y="2138122"/>
                    <a:pt x="2330558" y="2141605"/>
                  </a:cubicBezTo>
                  <a:cubicBezTo>
                    <a:pt x="2328141" y="2149577"/>
                    <a:pt x="2325090" y="2149933"/>
                    <a:pt x="2318274" y="2144539"/>
                  </a:cubicBezTo>
                  <a:cubicBezTo>
                    <a:pt x="2315852" y="2142396"/>
                    <a:pt x="2312849" y="2141743"/>
                    <a:pt x="2310228" y="2143636"/>
                  </a:cubicBezTo>
                  <a:cubicBezTo>
                    <a:pt x="2302311" y="2150326"/>
                    <a:pt x="2292427" y="2155908"/>
                    <a:pt x="2287967" y="2164286"/>
                  </a:cubicBezTo>
                  <a:lnTo>
                    <a:pt x="2287248" y="2165306"/>
                  </a:lnTo>
                  <a:close/>
                  <a:moveTo>
                    <a:pt x="0" y="1178788"/>
                  </a:moveTo>
                  <a:lnTo>
                    <a:pt x="9803" y="1160011"/>
                  </a:lnTo>
                  <a:cubicBezTo>
                    <a:pt x="15675" y="1151613"/>
                    <a:pt x="22116" y="1143531"/>
                    <a:pt x="27420" y="1134690"/>
                  </a:cubicBezTo>
                  <a:cubicBezTo>
                    <a:pt x="29440" y="1130650"/>
                    <a:pt x="31966" y="1131660"/>
                    <a:pt x="34997" y="1133175"/>
                  </a:cubicBezTo>
                  <a:cubicBezTo>
                    <a:pt x="34491" y="1133680"/>
                    <a:pt x="33987" y="1134690"/>
                    <a:pt x="33481" y="1135701"/>
                  </a:cubicBezTo>
                  <a:cubicBezTo>
                    <a:pt x="33481" y="1136206"/>
                    <a:pt x="32976" y="1136711"/>
                    <a:pt x="32976" y="1137216"/>
                  </a:cubicBezTo>
                  <a:cubicBezTo>
                    <a:pt x="32976" y="1137721"/>
                    <a:pt x="33987" y="1138227"/>
                    <a:pt x="34491" y="1138227"/>
                  </a:cubicBezTo>
                  <a:cubicBezTo>
                    <a:pt x="37523" y="1138732"/>
                    <a:pt x="40554" y="1135701"/>
                    <a:pt x="43584" y="1138732"/>
                  </a:cubicBezTo>
                  <a:cubicBezTo>
                    <a:pt x="36512" y="1148329"/>
                    <a:pt x="33481" y="1159442"/>
                    <a:pt x="24389" y="1167525"/>
                  </a:cubicBezTo>
                  <a:cubicBezTo>
                    <a:pt x="25399" y="1168029"/>
                    <a:pt x="26914" y="1168535"/>
                    <a:pt x="27925" y="1169040"/>
                  </a:cubicBezTo>
                  <a:cubicBezTo>
                    <a:pt x="27420" y="1169040"/>
                    <a:pt x="27420" y="1169546"/>
                    <a:pt x="26914" y="1170050"/>
                  </a:cubicBezTo>
                  <a:lnTo>
                    <a:pt x="15905" y="1185647"/>
                  </a:lnTo>
                  <a:close/>
                </a:path>
              </a:pathLst>
            </a:custGeom>
            <a:solidFill>
              <a:schemeClr val="accent6"/>
            </a:solidFill>
            <a:ln w="662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b="1"/>
            </a:p>
          </p:txBody>
        </p:sp>
        <p:grpSp>
          <p:nvGrpSpPr>
            <p:cNvPr id="32" name="Graphic 50">
              <a:extLst>
                <a:ext uri="{FF2B5EF4-FFF2-40B4-BE49-F238E27FC236}">
                  <a16:creationId xmlns:a16="http://schemas.microsoft.com/office/drawing/2014/main" id="{DF25B6AB-B6BC-44B0-A0D3-742D9AFD2047}"/>
                </a:ext>
              </a:extLst>
            </p:cNvPr>
            <p:cNvGrpSpPr/>
            <p:nvPr/>
          </p:nvGrpSpPr>
          <p:grpSpPr>
            <a:xfrm rot="15443159" flipH="1" flipV="1">
              <a:off x="1129484" y="3029733"/>
              <a:ext cx="2813517" cy="1986011"/>
              <a:chOff x="5372288" y="1837815"/>
              <a:chExt cx="5665678" cy="3999302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63E3FFB-8BEC-432F-A4C8-A286D8B49E2E}"/>
                  </a:ext>
                </a:extLst>
              </p:cNvPr>
              <p:cNvSpPr/>
              <p:nvPr/>
            </p:nvSpPr>
            <p:spPr>
              <a:xfrm>
                <a:off x="8654950" y="1838133"/>
                <a:ext cx="2382202" cy="1982296"/>
              </a:xfrm>
              <a:custGeom>
                <a:avLst/>
                <a:gdLst>
                  <a:gd name="connsiteX0" fmla="*/ 2032670 w 2382202"/>
                  <a:gd name="connsiteY0" fmla="*/ 11062 h 1982296"/>
                  <a:gd name="connsiteX1" fmla="*/ 1965202 w 2382202"/>
                  <a:gd name="connsiteY1" fmla="*/ 8623 h 1982296"/>
                  <a:gd name="connsiteX2" fmla="*/ 1731097 w 2382202"/>
                  <a:gd name="connsiteY2" fmla="*/ 163068 h 1982296"/>
                  <a:gd name="connsiteX3" fmla="*/ 1731097 w 2382202"/>
                  <a:gd name="connsiteY3" fmla="*/ 163068 h 1982296"/>
                  <a:gd name="connsiteX4" fmla="*/ 1692892 w 2382202"/>
                  <a:gd name="connsiteY4" fmla="*/ 194770 h 1982296"/>
                  <a:gd name="connsiteX5" fmla="*/ 1496179 w 2382202"/>
                  <a:gd name="connsiteY5" fmla="*/ 415057 h 1982296"/>
                  <a:gd name="connsiteX6" fmla="*/ 706885 w 2382202"/>
                  <a:gd name="connsiteY6" fmla="*/ 1001133 h 1982296"/>
                  <a:gd name="connsiteX7" fmla="*/ 706885 w 2382202"/>
                  <a:gd name="connsiteY7" fmla="*/ 1001133 h 1982296"/>
                  <a:gd name="connsiteX8" fmla="*/ 659739 w 2382202"/>
                  <a:gd name="connsiteY8" fmla="*/ 1027958 h 1982296"/>
                  <a:gd name="connsiteX9" fmla="*/ 202908 w 2382202"/>
                  <a:gd name="connsiteY9" fmla="*/ 1157203 h 1982296"/>
                  <a:gd name="connsiteX10" fmla="*/ 171206 w 2382202"/>
                  <a:gd name="connsiteY10" fmla="*/ 1180777 h 1982296"/>
                  <a:gd name="connsiteX11" fmla="*/ 171206 w 2382202"/>
                  <a:gd name="connsiteY11" fmla="*/ 1180777 h 1982296"/>
                  <a:gd name="connsiteX12" fmla="*/ 22452 w 2382202"/>
                  <a:gd name="connsiteY12" fmla="*/ 1316525 h 1982296"/>
                  <a:gd name="connsiteX13" fmla="*/ 1317 w 2382202"/>
                  <a:gd name="connsiteY13" fmla="*/ 1379929 h 1982296"/>
                  <a:gd name="connsiteX14" fmla="*/ 72037 w 2382202"/>
                  <a:gd name="connsiteY14" fmla="*/ 1446584 h 1982296"/>
                  <a:gd name="connsiteX15" fmla="*/ 146007 w 2382202"/>
                  <a:gd name="connsiteY15" fmla="*/ 1449835 h 1982296"/>
                  <a:gd name="connsiteX16" fmla="*/ 144382 w 2382202"/>
                  <a:gd name="connsiteY16" fmla="*/ 1780672 h 1982296"/>
                  <a:gd name="connsiteX17" fmla="*/ 529680 w 2382202"/>
                  <a:gd name="connsiteY17" fmla="*/ 1971695 h 1982296"/>
                  <a:gd name="connsiteX18" fmla="*/ 597961 w 2382202"/>
                  <a:gd name="connsiteY18" fmla="*/ 1970883 h 1982296"/>
                  <a:gd name="connsiteX19" fmla="*/ 643482 w 2382202"/>
                  <a:gd name="connsiteY19" fmla="*/ 1929426 h 1982296"/>
                  <a:gd name="connsiteX20" fmla="*/ 1043412 w 2382202"/>
                  <a:gd name="connsiteY20" fmla="*/ 1470970 h 1982296"/>
                  <a:gd name="connsiteX21" fmla="*/ 1088120 w 2382202"/>
                  <a:gd name="connsiteY21" fmla="*/ 1431952 h 1982296"/>
                  <a:gd name="connsiteX22" fmla="*/ 1088120 w 2382202"/>
                  <a:gd name="connsiteY22" fmla="*/ 1431952 h 1982296"/>
                  <a:gd name="connsiteX23" fmla="*/ 1522190 w 2382202"/>
                  <a:gd name="connsiteY23" fmla="*/ 1132817 h 1982296"/>
                  <a:gd name="connsiteX24" fmla="*/ 1836769 w 2382202"/>
                  <a:gd name="connsiteY24" fmla="*/ 914156 h 1982296"/>
                  <a:gd name="connsiteX25" fmla="*/ 1836769 w 2382202"/>
                  <a:gd name="connsiteY25" fmla="*/ 914156 h 1982296"/>
                  <a:gd name="connsiteX26" fmla="*/ 2102577 w 2382202"/>
                  <a:gd name="connsiteY26" fmla="*/ 809297 h 1982296"/>
                  <a:gd name="connsiteX27" fmla="*/ 2382203 w 2382202"/>
                  <a:gd name="connsiteY27" fmla="*/ 619899 h 1982296"/>
                  <a:gd name="connsiteX28" fmla="*/ 2382203 w 2382202"/>
                  <a:gd name="connsiteY28" fmla="*/ 216717 h 1982296"/>
                  <a:gd name="connsiteX29" fmla="*/ 2293600 w 2382202"/>
                  <a:gd name="connsiteY29" fmla="*/ 126489 h 1982296"/>
                  <a:gd name="connsiteX30" fmla="*/ 2032670 w 2382202"/>
                  <a:gd name="connsiteY30" fmla="*/ 11062 h 1982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82202" h="1982296">
                    <a:moveTo>
                      <a:pt x="2032670" y="11062"/>
                    </a:moveTo>
                    <a:cubicBezTo>
                      <a:pt x="2010723" y="1308"/>
                      <a:pt x="1987963" y="-6821"/>
                      <a:pt x="1965202" y="8623"/>
                    </a:cubicBezTo>
                    <a:cubicBezTo>
                      <a:pt x="1887167" y="59834"/>
                      <a:pt x="1809132" y="111857"/>
                      <a:pt x="1731097" y="163068"/>
                    </a:cubicBezTo>
                    <a:lnTo>
                      <a:pt x="1731097" y="163068"/>
                    </a:lnTo>
                    <a:cubicBezTo>
                      <a:pt x="1714839" y="170384"/>
                      <a:pt x="1701834" y="180138"/>
                      <a:pt x="1692892" y="194770"/>
                    </a:cubicBezTo>
                    <a:cubicBezTo>
                      <a:pt x="1682325" y="205337"/>
                      <a:pt x="1552266" y="352466"/>
                      <a:pt x="1496179" y="415057"/>
                    </a:cubicBezTo>
                    <a:cubicBezTo>
                      <a:pt x="1485611" y="423998"/>
                      <a:pt x="786546" y="942607"/>
                      <a:pt x="706885" y="1001133"/>
                    </a:cubicBezTo>
                    <a:lnTo>
                      <a:pt x="706885" y="1001133"/>
                    </a:lnTo>
                    <a:cubicBezTo>
                      <a:pt x="693067" y="1013326"/>
                      <a:pt x="675996" y="1021455"/>
                      <a:pt x="659739" y="1027958"/>
                    </a:cubicBezTo>
                    <a:cubicBezTo>
                      <a:pt x="506920" y="1068601"/>
                      <a:pt x="354914" y="1112496"/>
                      <a:pt x="202908" y="1157203"/>
                    </a:cubicBezTo>
                    <a:cubicBezTo>
                      <a:pt x="187464" y="1159642"/>
                      <a:pt x="180961" y="1171835"/>
                      <a:pt x="171206" y="1180777"/>
                    </a:cubicBezTo>
                    <a:lnTo>
                      <a:pt x="171206" y="1180777"/>
                    </a:lnTo>
                    <a:cubicBezTo>
                      <a:pt x="121621" y="1226297"/>
                      <a:pt x="72850" y="1271818"/>
                      <a:pt x="22452" y="1316525"/>
                    </a:cubicBezTo>
                    <a:cubicBezTo>
                      <a:pt x="2130" y="1334408"/>
                      <a:pt x="-2747" y="1355543"/>
                      <a:pt x="1317" y="1379929"/>
                    </a:cubicBezTo>
                    <a:cubicBezTo>
                      <a:pt x="7820" y="1420572"/>
                      <a:pt x="37083" y="1437642"/>
                      <a:pt x="72037" y="1446584"/>
                    </a:cubicBezTo>
                    <a:cubicBezTo>
                      <a:pt x="97235" y="1453900"/>
                      <a:pt x="119996" y="1449835"/>
                      <a:pt x="146007" y="1449835"/>
                    </a:cubicBezTo>
                    <a:cubicBezTo>
                      <a:pt x="147633" y="1583958"/>
                      <a:pt x="157388" y="1657116"/>
                      <a:pt x="144382" y="1780672"/>
                    </a:cubicBezTo>
                    <a:cubicBezTo>
                      <a:pt x="202095" y="1812374"/>
                      <a:pt x="406125" y="1911543"/>
                      <a:pt x="529680" y="1971695"/>
                    </a:cubicBezTo>
                    <a:cubicBezTo>
                      <a:pt x="552441" y="1987140"/>
                      <a:pt x="576014" y="1984701"/>
                      <a:pt x="597961" y="1970883"/>
                    </a:cubicBezTo>
                    <a:cubicBezTo>
                      <a:pt x="615844" y="1960315"/>
                      <a:pt x="629663" y="1944871"/>
                      <a:pt x="643482" y="1929426"/>
                    </a:cubicBezTo>
                    <a:cubicBezTo>
                      <a:pt x="716640" y="1844075"/>
                      <a:pt x="984073" y="1538438"/>
                      <a:pt x="1043412" y="1470970"/>
                    </a:cubicBezTo>
                    <a:cubicBezTo>
                      <a:pt x="1058856" y="1457964"/>
                      <a:pt x="1073488" y="1444958"/>
                      <a:pt x="1088120" y="1431952"/>
                    </a:cubicBezTo>
                    <a:lnTo>
                      <a:pt x="1088120" y="1431952"/>
                    </a:lnTo>
                    <a:cubicBezTo>
                      <a:pt x="1095435" y="1427888"/>
                      <a:pt x="1384816" y="1227923"/>
                      <a:pt x="1522190" y="1132817"/>
                    </a:cubicBezTo>
                    <a:cubicBezTo>
                      <a:pt x="1627050" y="1060472"/>
                      <a:pt x="1731910" y="987314"/>
                      <a:pt x="1836769" y="914156"/>
                    </a:cubicBezTo>
                    <a:lnTo>
                      <a:pt x="1836769" y="914156"/>
                    </a:lnTo>
                    <a:cubicBezTo>
                      <a:pt x="1909927" y="885706"/>
                      <a:pt x="2088758" y="819051"/>
                      <a:pt x="2102577" y="809297"/>
                    </a:cubicBezTo>
                    <a:cubicBezTo>
                      <a:pt x="2194431" y="746706"/>
                      <a:pt x="2380577" y="619899"/>
                      <a:pt x="2382203" y="619899"/>
                    </a:cubicBezTo>
                    <a:cubicBezTo>
                      <a:pt x="2382203" y="565437"/>
                      <a:pt x="2382203" y="245980"/>
                      <a:pt x="2382203" y="216717"/>
                    </a:cubicBezTo>
                    <a:cubicBezTo>
                      <a:pt x="2373261" y="167132"/>
                      <a:pt x="2339934" y="140308"/>
                      <a:pt x="2293600" y="126489"/>
                    </a:cubicBezTo>
                    <a:cubicBezTo>
                      <a:pt x="2293600" y="126489"/>
                      <a:pt x="2113144" y="46828"/>
                      <a:pt x="2032670" y="11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0234E90-D120-4011-8079-42A5B65B446E}"/>
                  </a:ext>
                </a:extLst>
              </p:cNvPr>
              <p:cNvSpPr/>
              <p:nvPr/>
            </p:nvSpPr>
            <p:spPr>
              <a:xfrm>
                <a:off x="8801409" y="3288781"/>
                <a:ext cx="415956" cy="524298"/>
              </a:xfrm>
              <a:custGeom>
                <a:avLst/>
                <a:gdLst>
                  <a:gd name="connsiteX0" fmla="*/ 406794 w 415956"/>
                  <a:gd name="connsiteY0" fmla="*/ 8129 h 524298"/>
                  <a:gd name="connsiteX1" fmla="*/ 414110 w 415956"/>
                  <a:gd name="connsiteY1" fmla="*/ 45521 h 524298"/>
                  <a:gd name="connsiteX2" fmla="*/ 399479 w 415956"/>
                  <a:gd name="connsiteY2" fmla="*/ 285316 h 524298"/>
                  <a:gd name="connsiteX3" fmla="*/ 385660 w 415956"/>
                  <a:gd name="connsiteY3" fmla="*/ 518609 h 524298"/>
                  <a:gd name="connsiteX4" fmla="*/ 383221 w 415956"/>
                  <a:gd name="connsiteY4" fmla="*/ 524299 h 524298"/>
                  <a:gd name="connsiteX5" fmla="*/ 14993 w 415956"/>
                  <a:gd name="connsiteY5" fmla="*/ 345468 h 524298"/>
                  <a:gd name="connsiteX6" fmla="*/ 361 w 415956"/>
                  <a:gd name="connsiteY6" fmla="*/ 334088 h 524298"/>
                  <a:gd name="connsiteX7" fmla="*/ 361 w 415956"/>
                  <a:gd name="connsiteY7" fmla="*/ 0 h 524298"/>
                  <a:gd name="connsiteX8" fmla="*/ 406794 w 415956"/>
                  <a:gd name="connsiteY8" fmla="*/ 8129 h 5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956" h="524298">
                    <a:moveTo>
                      <a:pt x="406794" y="8129"/>
                    </a:moveTo>
                    <a:cubicBezTo>
                      <a:pt x="420613" y="13819"/>
                      <a:pt x="414923" y="34140"/>
                      <a:pt x="414110" y="45521"/>
                    </a:cubicBezTo>
                    <a:cubicBezTo>
                      <a:pt x="409233" y="125994"/>
                      <a:pt x="404356" y="205655"/>
                      <a:pt x="399479" y="285316"/>
                    </a:cubicBezTo>
                    <a:cubicBezTo>
                      <a:pt x="394601" y="363351"/>
                      <a:pt x="386473" y="440574"/>
                      <a:pt x="385660" y="518609"/>
                    </a:cubicBezTo>
                    <a:cubicBezTo>
                      <a:pt x="385660" y="520234"/>
                      <a:pt x="384034" y="522673"/>
                      <a:pt x="383221" y="524299"/>
                    </a:cubicBezTo>
                    <a:cubicBezTo>
                      <a:pt x="260479" y="464959"/>
                      <a:pt x="137736" y="404807"/>
                      <a:pt x="14993" y="345468"/>
                    </a:cubicBezTo>
                    <a:cubicBezTo>
                      <a:pt x="9303" y="343030"/>
                      <a:pt x="361" y="341404"/>
                      <a:pt x="361" y="334088"/>
                    </a:cubicBezTo>
                    <a:cubicBezTo>
                      <a:pt x="361" y="186146"/>
                      <a:pt x="-452" y="35766"/>
                      <a:pt x="361" y="0"/>
                    </a:cubicBezTo>
                    <a:cubicBezTo>
                      <a:pt x="65391" y="0"/>
                      <a:pt x="406794" y="8129"/>
                      <a:pt x="406794" y="812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C014A58-3C79-4721-96AE-4C3AE8F65425}"/>
                  </a:ext>
                </a:extLst>
              </p:cNvPr>
              <p:cNvSpPr/>
              <p:nvPr/>
            </p:nvSpPr>
            <p:spPr>
              <a:xfrm>
                <a:off x="5372150" y="3138710"/>
                <a:ext cx="4112949" cy="2699269"/>
              </a:xfrm>
              <a:custGeom>
                <a:avLst/>
                <a:gdLst>
                  <a:gd name="connsiteX0" fmla="*/ 4111615 w 4112949"/>
                  <a:gd name="connsiteY0" fmla="*/ 1935938 h 2699269"/>
                  <a:gd name="connsiteX1" fmla="*/ 4044147 w 4112949"/>
                  <a:gd name="connsiteY1" fmla="*/ 1618107 h 2699269"/>
                  <a:gd name="connsiteX2" fmla="*/ 578085 w 4112949"/>
                  <a:gd name="connsiteY2" fmla="*/ 7819 h 2699269"/>
                  <a:gd name="connsiteX3" fmla="*/ 517120 w 4112949"/>
                  <a:gd name="connsiteY3" fmla="*/ 9445 h 2699269"/>
                  <a:gd name="connsiteX4" fmla="*/ 75734 w 4112949"/>
                  <a:gd name="connsiteY4" fmla="*/ 452457 h 2699269"/>
                  <a:gd name="connsiteX5" fmla="*/ 950 w 4112949"/>
                  <a:gd name="connsiteY5" fmla="*/ 762972 h 2699269"/>
                  <a:gd name="connsiteX6" fmla="*/ 38342 w 4112949"/>
                  <a:gd name="connsiteY6" fmla="*/ 1090557 h 2699269"/>
                  <a:gd name="connsiteX7" fmla="*/ 73295 w 4112949"/>
                  <a:gd name="connsiteY7" fmla="*/ 1132013 h 2699269"/>
                  <a:gd name="connsiteX8" fmla="*/ 3528790 w 4112949"/>
                  <a:gd name="connsiteY8" fmla="*/ 2699219 h 2699269"/>
                  <a:gd name="connsiteX9" fmla="*/ 4030328 w 4112949"/>
                  <a:gd name="connsiteY9" fmla="*/ 2278967 h 2699269"/>
                  <a:gd name="connsiteX10" fmla="*/ 4111615 w 4112949"/>
                  <a:gd name="connsiteY10" fmla="*/ 1941628 h 2699269"/>
                  <a:gd name="connsiteX11" fmla="*/ 4111615 w 4112949"/>
                  <a:gd name="connsiteY11" fmla="*/ 1935938 h 2699269"/>
                  <a:gd name="connsiteX12" fmla="*/ 4111615 w 4112949"/>
                  <a:gd name="connsiteY12" fmla="*/ 1935938 h 2699269"/>
                  <a:gd name="connsiteX13" fmla="*/ 7453 w 4112949"/>
                  <a:gd name="connsiteY13" fmla="*/ 747527 h 2699269"/>
                  <a:gd name="connsiteX14" fmla="*/ 7453 w 4112949"/>
                  <a:gd name="connsiteY14" fmla="*/ 747527 h 2699269"/>
                  <a:gd name="connsiteX15" fmla="*/ 7453 w 4112949"/>
                  <a:gd name="connsiteY15" fmla="*/ 747527 h 2699269"/>
                  <a:gd name="connsiteX16" fmla="*/ 7453 w 4112949"/>
                  <a:gd name="connsiteY16" fmla="*/ 747527 h 2699269"/>
                  <a:gd name="connsiteX17" fmla="*/ 7453 w 4112949"/>
                  <a:gd name="connsiteY17" fmla="*/ 747527 h 2699269"/>
                  <a:gd name="connsiteX18" fmla="*/ 7453 w 4112949"/>
                  <a:gd name="connsiteY18" fmla="*/ 747527 h 269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12949" h="2699269">
                    <a:moveTo>
                      <a:pt x="4111615" y="1935938"/>
                    </a:moveTo>
                    <a:cubicBezTo>
                      <a:pt x="4114867" y="1845710"/>
                      <a:pt x="4118118" y="1683136"/>
                      <a:pt x="4044147" y="1618107"/>
                    </a:cubicBezTo>
                    <a:cubicBezTo>
                      <a:pt x="4019761" y="1597786"/>
                      <a:pt x="585401" y="11883"/>
                      <a:pt x="578085" y="7819"/>
                    </a:cubicBezTo>
                    <a:cubicBezTo>
                      <a:pt x="556951" y="-4374"/>
                      <a:pt x="537442" y="-1123"/>
                      <a:pt x="517120" y="9445"/>
                    </a:cubicBezTo>
                    <a:cubicBezTo>
                      <a:pt x="326097" y="112679"/>
                      <a:pt x="166775" y="251679"/>
                      <a:pt x="75734" y="452457"/>
                    </a:cubicBezTo>
                    <a:cubicBezTo>
                      <a:pt x="31839" y="550001"/>
                      <a:pt x="6640" y="655673"/>
                      <a:pt x="950" y="762972"/>
                    </a:cubicBezTo>
                    <a:cubicBezTo>
                      <a:pt x="-5553" y="876773"/>
                      <a:pt x="22898" y="979194"/>
                      <a:pt x="38342" y="1090557"/>
                    </a:cubicBezTo>
                    <a:cubicBezTo>
                      <a:pt x="41594" y="1112504"/>
                      <a:pt x="54599" y="1123072"/>
                      <a:pt x="73295" y="1132013"/>
                    </a:cubicBezTo>
                    <a:cubicBezTo>
                      <a:pt x="152956" y="1167779"/>
                      <a:pt x="3531229" y="2695155"/>
                      <a:pt x="3528790" y="2699219"/>
                    </a:cubicBezTo>
                    <a:cubicBezTo>
                      <a:pt x="3746638" y="2703284"/>
                      <a:pt x="3944977" y="2461049"/>
                      <a:pt x="4030328" y="2278967"/>
                    </a:cubicBezTo>
                    <a:cubicBezTo>
                      <a:pt x="4079913" y="2173295"/>
                      <a:pt x="4106738" y="2057868"/>
                      <a:pt x="4111615" y="1941628"/>
                    </a:cubicBezTo>
                    <a:cubicBezTo>
                      <a:pt x="4111615" y="1939189"/>
                      <a:pt x="4111615" y="1937564"/>
                      <a:pt x="4111615" y="1935938"/>
                    </a:cubicBezTo>
                    <a:lnTo>
                      <a:pt x="4111615" y="1935938"/>
                    </a:lnTo>
                    <a:close/>
                    <a:moveTo>
                      <a:pt x="7453" y="747527"/>
                    </a:moveTo>
                    <a:lnTo>
                      <a:pt x="7453" y="747527"/>
                    </a:lnTo>
                    <a:lnTo>
                      <a:pt x="7453" y="747527"/>
                    </a:lnTo>
                    <a:lnTo>
                      <a:pt x="7453" y="747527"/>
                    </a:lnTo>
                    <a:lnTo>
                      <a:pt x="7453" y="747527"/>
                    </a:lnTo>
                    <a:lnTo>
                      <a:pt x="7453" y="747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0000"/>
                    </a:schemeClr>
                  </a:gs>
                  <a:gs pos="44000">
                    <a:schemeClr val="accent6">
                      <a:lumMod val="60000"/>
                      <a:lumOff val="40000"/>
                    </a:schemeClr>
                  </a:gs>
                  <a:gs pos="22000">
                    <a:schemeClr val="accent6">
                      <a:lumMod val="60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17700000" scaled="0"/>
              </a:gra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1D0276E-84F2-417C-AECE-9600FB185651}"/>
                  </a:ext>
                </a:extLst>
              </p:cNvPr>
              <p:cNvSpPr/>
              <p:nvPr/>
            </p:nvSpPr>
            <p:spPr>
              <a:xfrm>
                <a:off x="8830333" y="4794846"/>
                <a:ext cx="610237" cy="970914"/>
              </a:xfrm>
              <a:custGeom>
                <a:avLst/>
                <a:gdLst>
                  <a:gd name="connsiteX0" fmla="*/ 531502 w 610237"/>
                  <a:gd name="connsiteY0" fmla="*/ 9931 h 970914"/>
                  <a:gd name="connsiteX1" fmla="*/ 509554 w 610237"/>
                  <a:gd name="connsiteY1" fmla="*/ 583001 h 970914"/>
                  <a:gd name="connsiteX2" fmla="*/ 78735 w 610237"/>
                  <a:gd name="connsiteY2" fmla="*/ 960984 h 970914"/>
                  <a:gd name="connsiteX3" fmla="*/ 100683 w 610237"/>
                  <a:gd name="connsiteY3" fmla="*/ 387913 h 970914"/>
                  <a:gd name="connsiteX4" fmla="*/ 531502 w 610237"/>
                  <a:gd name="connsiteY4" fmla="*/ 9931 h 970914"/>
                  <a:gd name="connsiteX5" fmla="*/ 531502 w 610237"/>
                  <a:gd name="connsiteY5" fmla="*/ 9931 h 97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237" h="970914">
                    <a:moveTo>
                      <a:pt x="531502" y="9931"/>
                    </a:moveTo>
                    <a:cubicBezTo>
                      <a:pt x="644490" y="63580"/>
                      <a:pt x="634736" y="320446"/>
                      <a:pt x="509554" y="583001"/>
                    </a:cubicBezTo>
                    <a:cubicBezTo>
                      <a:pt x="384373" y="845557"/>
                      <a:pt x="191724" y="1014633"/>
                      <a:pt x="78735" y="960984"/>
                    </a:cubicBezTo>
                    <a:cubicBezTo>
                      <a:pt x="-34253" y="907335"/>
                      <a:pt x="-24499" y="650469"/>
                      <a:pt x="100683" y="387913"/>
                    </a:cubicBezTo>
                    <a:cubicBezTo>
                      <a:pt x="225864" y="125358"/>
                      <a:pt x="418513" y="-43719"/>
                      <a:pt x="531502" y="9931"/>
                    </a:cubicBezTo>
                    <a:lnTo>
                      <a:pt x="531502" y="9931"/>
                    </a:lnTo>
                    <a:close/>
                  </a:path>
                </a:pathLst>
              </a:custGeom>
              <a:solidFill>
                <a:srgbClr val="F7F7F7"/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E37DFAD-BB92-406E-AF27-10FC1E9FD15A}"/>
                  </a:ext>
                </a:extLst>
              </p:cNvPr>
              <p:cNvSpPr/>
              <p:nvPr/>
            </p:nvSpPr>
            <p:spPr>
              <a:xfrm>
                <a:off x="8846317" y="4835895"/>
                <a:ext cx="570142" cy="913202"/>
              </a:xfrm>
              <a:custGeom>
                <a:avLst/>
                <a:gdLst>
                  <a:gd name="connsiteX0" fmla="*/ 500074 w 570142"/>
                  <a:gd name="connsiteY0" fmla="*/ 8712 h 913202"/>
                  <a:gd name="connsiteX1" fmla="*/ 472437 w 570142"/>
                  <a:gd name="connsiteY1" fmla="*/ 545203 h 913202"/>
                  <a:gd name="connsiteX2" fmla="*/ 70068 w 570142"/>
                  <a:gd name="connsiteY2" fmla="*/ 904490 h 913202"/>
                  <a:gd name="connsiteX3" fmla="*/ 97705 w 570142"/>
                  <a:gd name="connsiteY3" fmla="*/ 367999 h 913202"/>
                  <a:gd name="connsiteX4" fmla="*/ 500074 w 570142"/>
                  <a:gd name="connsiteY4" fmla="*/ 8712 h 913202"/>
                  <a:gd name="connsiteX5" fmla="*/ 500074 w 570142"/>
                  <a:gd name="connsiteY5" fmla="*/ 8712 h 913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142" h="913202">
                    <a:moveTo>
                      <a:pt x="500074" y="8712"/>
                    </a:moveTo>
                    <a:cubicBezTo>
                      <a:pt x="603308" y="57484"/>
                      <a:pt x="591115" y="298092"/>
                      <a:pt x="472437" y="545203"/>
                    </a:cubicBezTo>
                    <a:cubicBezTo>
                      <a:pt x="353758" y="792315"/>
                      <a:pt x="173302" y="953262"/>
                      <a:pt x="70068" y="904490"/>
                    </a:cubicBezTo>
                    <a:cubicBezTo>
                      <a:pt x="-33166" y="855718"/>
                      <a:pt x="-20973" y="615110"/>
                      <a:pt x="97705" y="367999"/>
                    </a:cubicBezTo>
                    <a:cubicBezTo>
                      <a:pt x="216384" y="120887"/>
                      <a:pt x="396840" y="-40060"/>
                      <a:pt x="500074" y="8712"/>
                    </a:cubicBezTo>
                    <a:lnTo>
                      <a:pt x="500074" y="871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6A0E264-2E86-4CDD-B3BE-603BB0647211}"/>
                  </a:ext>
                </a:extLst>
              </p:cNvPr>
              <p:cNvSpPr/>
              <p:nvPr/>
            </p:nvSpPr>
            <p:spPr>
              <a:xfrm>
                <a:off x="8931800" y="4997387"/>
                <a:ext cx="350403" cy="500802"/>
              </a:xfrm>
              <a:custGeom>
                <a:avLst/>
                <a:gdLst>
                  <a:gd name="connsiteX0" fmla="*/ 301602 w 350403"/>
                  <a:gd name="connsiteY0" fmla="*/ 8167 h 500802"/>
                  <a:gd name="connsiteX1" fmla="*/ 296725 w 350403"/>
                  <a:gd name="connsiteY1" fmla="*/ 312992 h 500802"/>
                  <a:gd name="connsiteX2" fmla="*/ 48801 w 350403"/>
                  <a:gd name="connsiteY2" fmla="*/ 492635 h 500802"/>
                  <a:gd name="connsiteX3" fmla="*/ 53678 w 350403"/>
                  <a:gd name="connsiteY3" fmla="*/ 187810 h 500802"/>
                  <a:gd name="connsiteX4" fmla="*/ 301602 w 350403"/>
                  <a:gd name="connsiteY4" fmla="*/ 8167 h 500802"/>
                  <a:gd name="connsiteX5" fmla="*/ 301602 w 350403"/>
                  <a:gd name="connsiteY5" fmla="*/ 8167 h 500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0403" h="500802">
                    <a:moveTo>
                      <a:pt x="301602" y="8167"/>
                    </a:moveTo>
                    <a:cubicBezTo>
                      <a:pt x="368258" y="43120"/>
                      <a:pt x="366632" y="178869"/>
                      <a:pt x="296725" y="312992"/>
                    </a:cubicBezTo>
                    <a:cubicBezTo>
                      <a:pt x="226819" y="447115"/>
                      <a:pt x="115456" y="527589"/>
                      <a:pt x="48801" y="492635"/>
                    </a:cubicBezTo>
                    <a:cubicBezTo>
                      <a:pt x="-17854" y="457682"/>
                      <a:pt x="-16228" y="321933"/>
                      <a:pt x="53678" y="187810"/>
                    </a:cubicBezTo>
                    <a:cubicBezTo>
                      <a:pt x="123585" y="53687"/>
                      <a:pt x="234947" y="-26786"/>
                      <a:pt x="301602" y="8167"/>
                    </a:cubicBezTo>
                    <a:lnTo>
                      <a:pt x="301602" y="81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377FE8C-84C0-4C48-AEBB-F4768F2B5EC2}"/>
                  </a:ext>
                </a:extLst>
              </p:cNvPr>
              <p:cNvSpPr/>
              <p:nvPr/>
            </p:nvSpPr>
            <p:spPr>
              <a:xfrm>
                <a:off x="5965753" y="2862079"/>
                <a:ext cx="3113241" cy="935790"/>
              </a:xfrm>
              <a:custGeom>
                <a:avLst/>
                <a:gdLst>
                  <a:gd name="connsiteX0" fmla="*/ 1552 w 3113241"/>
                  <a:gd name="connsiteY0" fmla="*/ 290141 h 935790"/>
                  <a:gd name="connsiteX1" fmla="*/ 503091 w 3113241"/>
                  <a:gd name="connsiteY1" fmla="*/ 14579 h 935790"/>
                  <a:gd name="connsiteX2" fmla="*/ 793284 w 3113241"/>
                  <a:gd name="connsiteY2" fmla="*/ 38965 h 935790"/>
                  <a:gd name="connsiteX3" fmla="*/ 2378374 w 3113241"/>
                  <a:gd name="connsiteY3" fmla="*/ 718521 h 935790"/>
                  <a:gd name="connsiteX4" fmla="*/ 2618982 w 3113241"/>
                  <a:gd name="connsiteY4" fmla="*/ 686006 h 935790"/>
                  <a:gd name="connsiteX5" fmla="*/ 2981520 w 3113241"/>
                  <a:gd name="connsiteY5" fmla="*/ 451901 h 935790"/>
                  <a:gd name="connsiteX6" fmla="*/ 3070936 w 3113241"/>
                  <a:gd name="connsiteY6" fmla="*/ 466533 h 935790"/>
                  <a:gd name="connsiteX7" fmla="*/ 3110766 w 3113241"/>
                  <a:gd name="connsiteY7" fmla="*/ 584398 h 935790"/>
                  <a:gd name="connsiteX8" fmla="*/ 2629549 w 3113241"/>
                  <a:gd name="connsiteY8" fmla="*/ 885159 h 935790"/>
                  <a:gd name="connsiteX9" fmla="*/ 2345859 w 3113241"/>
                  <a:gd name="connsiteY9" fmla="*/ 911983 h 935790"/>
                  <a:gd name="connsiteX10" fmla="*/ 807916 w 3113241"/>
                  <a:gd name="connsiteY10" fmla="*/ 249497 h 935790"/>
                  <a:gd name="connsiteX11" fmla="*/ 488459 w 3113241"/>
                  <a:gd name="connsiteY11" fmla="*/ 225111 h 935790"/>
                  <a:gd name="connsiteX12" fmla="*/ 191763 w 3113241"/>
                  <a:gd name="connsiteY12" fmla="*/ 383620 h 935790"/>
                  <a:gd name="connsiteX13" fmla="*/ 160874 w 3113241"/>
                  <a:gd name="connsiteY13" fmla="*/ 385246 h 935790"/>
                  <a:gd name="connsiteX14" fmla="*/ 13745 w 3113241"/>
                  <a:gd name="connsiteY14" fmla="*/ 312088 h 935790"/>
                  <a:gd name="connsiteX15" fmla="*/ 1552 w 3113241"/>
                  <a:gd name="connsiteY15" fmla="*/ 290141 h 935790"/>
                  <a:gd name="connsiteX16" fmla="*/ 1552 w 3113241"/>
                  <a:gd name="connsiteY16" fmla="*/ 290141 h 93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3241" h="935790">
                    <a:moveTo>
                      <a:pt x="1552" y="290141"/>
                    </a:moveTo>
                    <a:cubicBezTo>
                      <a:pt x="108038" y="225924"/>
                      <a:pt x="437249" y="32462"/>
                      <a:pt x="503091" y="14579"/>
                    </a:cubicBezTo>
                    <a:cubicBezTo>
                      <a:pt x="603073" y="-12246"/>
                      <a:pt x="699805" y="-865"/>
                      <a:pt x="793284" y="38965"/>
                    </a:cubicBezTo>
                    <a:cubicBezTo>
                      <a:pt x="958296" y="108059"/>
                      <a:pt x="2329602" y="705515"/>
                      <a:pt x="2378374" y="718521"/>
                    </a:cubicBezTo>
                    <a:cubicBezTo>
                      <a:pt x="2463725" y="741281"/>
                      <a:pt x="2544198" y="732340"/>
                      <a:pt x="2618982" y="686006"/>
                    </a:cubicBezTo>
                    <a:cubicBezTo>
                      <a:pt x="2686450" y="644550"/>
                      <a:pt x="2940877" y="472223"/>
                      <a:pt x="2981520" y="451901"/>
                    </a:cubicBezTo>
                    <a:cubicBezTo>
                      <a:pt x="3014035" y="434831"/>
                      <a:pt x="3044111" y="448650"/>
                      <a:pt x="3070936" y="466533"/>
                    </a:cubicBezTo>
                    <a:cubicBezTo>
                      <a:pt x="3113205" y="494983"/>
                      <a:pt x="3117269" y="534001"/>
                      <a:pt x="3110766" y="584398"/>
                    </a:cubicBezTo>
                    <a:cubicBezTo>
                      <a:pt x="3109140" y="595778"/>
                      <a:pt x="2696204" y="842077"/>
                      <a:pt x="2629549" y="885159"/>
                    </a:cubicBezTo>
                    <a:cubicBezTo>
                      <a:pt x="2539321" y="942059"/>
                      <a:pt x="2442590" y="951001"/>
                      <a:pt x="2345859" y="911983"/>
                    </a:cubicBezTo>
                    <a:cubicBezTo>
                      <a:pt x="2209297" y="856708"/>
                      <a:pt x="1185086" y="411258"/>
                      <a:pt x="807916" y="249497"/>
                    </a:cubicBezTo>
                    <a:cubicBezTo>
                      <a:pt x="704682" y="204790"/>
                      <a:pt x="598196" y="190971"/>
                      <a:pt x="488459" y="225111"/>
                    </a:cubicBezTo>
                    <a:cubicBezTo>
                      <a:pt x="436436" y="241369"/>
                      <a:pt x="242161" y="353544"/>
                      <a:pt x="191763" y="383620"/>
                    </a:cubicBezTo>
                    <a:cubicBezTo>
                      <a:pt x="182009" y="393375"/>
                      <a:pt x="171441" y="390123"/>
                      <a:pt x="160874" y="385246"/>
                    </a:cubicBezTo>
                    <a:cubicBezTo>
                      <a:pt x="111289" y="362486"/>
                      <a:pt x="62517" y="336474"/>
                      <a:pt x="13745" y="312088"/>
                    </a:cubicBezTo>
                    <a:cubicBezTo>
                      <a:pt x="3991" y="306398"/>
                      <a:pt x="-3325" y="301521"/>
                      <a:pt x="1552" y="290141"/>
                    </a:cubicBezTo>
                    <a:lnTo>
                      <a:pt x="1552" y="29014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59A4018-DA8F-4636-B70C-699B45A7A523}"/>
                  </a:ext>
                </a:extLst>
              </p:cNvPr>
              <p:cNvSpPr/>
              <p:nvPr/>
            </p:nvSpPr>
            <p:spPr>
              <a:xfrm>
                <a:off x="9695923" y="3268459"/>
                <a:ext cx="48771" cy="40643"/>
              </a:xfrm>
              <a:custGeom>
                <a:avLst/>
                <a:gdLst>
                  <a:gd name="connsiteX0" fmla="*/ 0 w 48771"/>
                  <a:gd name="connsiteY0" fmla="*/ 40643 h 40643"/>
                  <a:gd name="connsiteX1" fmla="*/ 48772 w 48771"/>
                  <a:gd name="connsiteY1" fmla="*/ 0 h 40643"/>
                  <a:gd name="connsiteX2" fmla="*/ 0 w 48771"/>
                  <a:gd name="connsiteY2" fmla="*/ 40643 h 40643"/>
                  <a:gd name="connsiteX3" fmla="*/ 0 w 48771"/>
                  <a:gd name="connsiteY3" fmla="*/ 40643 h 40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71" h="40643">
                    <a:moveTo>
                      <a:pt x="0" y="40643"/>
                    </a:moveTo>
                    <a:cubicBezTo>
                      <a:pt x="9754" y="19509"/>
                      <a:pt x="26011" y="6503"/>
                      <a:pt x="48772" y="0"/>
                    </a:cubicBezTo>
                    <a:cubicBezTo>
                      <a:pt x="32515" y="13006"/>
                      <a:pt x="16257" y="26825"/>
                      <a:pt x="0" y="40643"/>
                    </a:cubicBezTo>
                    <a:lnTo>
                      <a:pt x="0" y="40643"/>
                    </a:lnTo>
                    <a:close/>
                  </a:path>
                </a:pathLst>
              </a:custGeom>
              <a:solidFill>
                <a:srgbClr val="797979"/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487151-A9A1-49DE-8D30-3A1A882D25B7}"/>
                  </a:ext>
                </a:extLst>
              </p:cNvPr>
              <p:cNvSpPr/>
              <p:nvPr/>
            </p:nvSpPr>
            <p:spPr>
              <a:xfrm>
                <a:off x="8841637" y="5193326"/>
                <a:ext cx="349502" cy="569197"/>
              </a:xfrm>
              <a:custGeom>
                <a:avLst/>
                <a:gdLst>
                  <a:gd name="connsiteX0" fmla="*/ 97507 w 349502"/>
                  <a:gd name="connsiteY0" fmla="*/ 10567 h 569197"/>
                  <a:gd name="connsiteX1" fmla="*/ 19472 w 349502"/>
                  <a:gd name="connsiteY1" fmla="*/ 250363 h 569197"/>
                  <a:gd name="connsiteX2" fmla="*/ 8905 w 349502"/>
                  <a:gd name="connsiteY2" fmla="*/ 388550 h 569197"/>
                  <a:gd name="connsiteX3" fmla="*/ 31665 w 349502"/>
                  <a:gd name="connsiteY3" fmla="*/ 490159 h 569197"/>
                  <a:gd name="connsiteX4" fmla="*/ 179607 w 349502"/>
                  <a:gd name="connsiteY4" fmla="*/ 541369 h 569197"/>
                  <a:gd name="connsiteX5" fmla="*/ 338929 w 349502"/>
                  <a:gd name="connsiteY5" fmla="*/ 409685 h 569197"/>
                  <a:gd name="connsiteX6" fmla="*/ 347870 w 349502"/>
                  <a:gd name="connsiteY6" fmla="*/ 400743 h 569197"/>
                  <a:gd name="connsiteX7" fmla="*/ 337303 w 349502"/>
                  <a:gd name="connsiteY7" fmla="*/ 425129 h 569197"/>
                  <a:gd name="connsiteX8" fmla="*/ 193426 w 349502"/>
                  <a:gd name="connsiteY8" fmla="*/ 548685 h 569197"/>
                  <a:gd name="connsiteX9" fmla="*/ 110513 w 349502"/>
                  <a:gd name="connsiteY9" fmla="*/ 569006 h 569197"/>
                  <a:gd name="connsiteX10" fmla="*/ 24349 w 349502"/>
                  <a:gd name="connsiteY10" fmla="*/ 505603 h 569197"/>
                  <a:gd name="connsiteX11" fmla="*/ 1589 w 349502"/>
                  <a:gd name="connsiteY11" fmla="*/ 340591 h 569197"/>
                  <a:gd name="connsiteX12" fmla="*/ 25975 w 349502"/>
                  <a:gd name="connsiteY12" fmla="*/ 184521 h 569197"/>
                  <a:gd name="connsiteX13" fmla="*/ 92630 w 349502"/>
                  <a:gd name="connsiteY13" fmla="*/ 0 h 569197"/>
                  <a:gd name="connsiteX14" fmla="*/ 97507 w 349502"/>
                  <a:gd name="connsiteY14" fmla="*/ 10567 h 569197"/>
                  <a:gd name="connsiteX15" fmla="*/ 97507 w 349502"/>
                  <a:gd name="connsiteY15" fmla="*/ 10567 h 56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9502" h="569197">
                    <a:moveTo>
                      <a:pt x="97507" y="10567"/>
                    </a:moveTo>
                    <a:cubicBezTo>
                      <a:pt x="63367" y="87790"/>
                      <a:pt x="35730" y="167451"/>
                      <a:pt x="19472" y="250363"/>
                    </a:cubicBezTo>
                    <a:cubicBezTo>
                      <a:pt x="10531" y="295884"/>
                      <a:pt x="8092" y="342217"/>
                      <a:pt x="8905" y="388550"/>
                    </a:cubicBezTo>
                    <a:cubicBezTo>
                      <a:pt x="10531" y="424316"/>
                      <a:pt x="15408" y="458457"/>
                      <a:pt x="31665" y="490159"/>
                    </a:cubicBezTo>
                    <a:cubicBezTo>
                      <a:pt x="64180" y="553562"/>
                      <a:pt x="115391" y="569006"/>
                      <a:pt x="179607" y="541369"/>
                    </a:cubicBezTo>
                    <a:cubicBezTo>
                      <a:pt x="245449" y="512919"/>
                      <a:pt x="294221" y="463334"/>
                      <a:pt x="338929" y="409685"/>
                    </a:cubicBezTo>
                    <a:cubicBezTo>
                      <a:pt x="341367" y="406433"/>
                      <a:pt x="344619" y="403182"/>
                      <a:pt x="347870" y="400743"/>
                    </a:cubicBezTo>
                    <a:cubicBezTo>
                      <a:pt x="353560" y="412936"/>
                      <a:pt x="342993" y="418626"/>
                      <a:pt x="337303" y="425129"/>
                    </a:cubicBezTo>
                    <a:cubicBezTo>
                      <a:pt x="295034" y="472275"/>
                      <a:pt x="251139" y="519422"/>
                      <a:pt x="193426" y="548685"/>
                    </a:cubicBezTo>
                    <a:cubicBezTo>
                      <a:pt x="167414" y="561691"/>
                      <a:pt x="139777" y="570632"/>
                      <a:pt x="110513" y="569006"/>
                    </a:cubicBezTo>
                    <a:cubicBezTo>
                      <a:pt x="68244" y="566568"/>
                      <a:pt x="41420" y="541369"/>
                      <a:pt x="24349" y="505603"/>
                    </a:cubicBezTo>
                    <a:cubicBezTo>
                      <a:pt x="-37" y="453580"/>
                      <a:pt x="-2475" y="396679"/>
                      <a:pt x="1589" y="340591"/>
                    </a:cubicBezTo>
                    <a:cubicBezTo>
                      <a:pt x="4841" y="287755"/>
                      <a:pt x="15408" y="236544"/>
                      <a:pt x="25975" y="184521"/>
                    </a:cubicBezTo>
                    <a:cubicBezTo>
                      <a:pt x="43858" y="121930"/>
                      <a:pt x="66619" y="60152"/>
                      <a:pt x="92630" y="0"/>
                    </a:cubicBezTo>
                    <a:cubicBezTo>
                      <a:pt x="95069" y="4877"/>
                      <a:pt x="96695" y="8129"/>
                      <a:pt x="97507" y="10567"/>
                    </a:cubicBezTo>
                    <a:lnTo>
                      <a:pt x="97507" y="10567"/>
                    </a:lnTo>
                    <a:close/>
                  </a:path>
                </a:pathLst>
              </a:custGeom>
              <a:solidFill>
                <a:srgbClr val="FEFEFE"/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7F9019-659D-4E1E-A167-9260A95CE4E4}"/>
                  </a:ext>
                </a:extLst>
              </p:cNvPr>
              <p:cNvSpPr/>
              <p:nvPr/>
            </p:nvSpPr>
            <p:spPr>
              <a:xfrm>
                <a:off x="7184948" y="3122217"/>
                <a:ext cx="1438617" cy="553309"/>
              </a:xfrm>
              <a:custGeom>
                <a:avLst/>
                <a:gdLst>
                  <a:gd name="connsiteX0" fmla="*/ 1426612 w 1438617"/>
                  <a:gd name="connsiteY0" fmla="*/ 443752 h 553309"/>
                  <a:gd name="connsiteX1" fmla="*/ 1320126 w 1438617"/>
                  <a:gd name="connsiteY1" fmla="*/ 494149 h 553309"/>
                  <a:gd name="connsiteX2" fmla="*/ 1142921 w 1438617"/>
                  <a:gd name="connsiteY2" fmla="*/ 481143 h 553309"/>
                  <a:gd name="connsiteX3" fmla="*/ 1142921 w 1438617"/>
                  <a:gd name="connsiteY3" fmla="*/ 481143 h 553309"/>
                  <a:gd name="connsiteX4" fmla="*/ 1142921 w 1438617"/>
                  <a:gd name="connsiteY4" fmla="*/ 481143 h 553309"/>
                  <a:gd name="connsiteX5" fmla="*/ 31733 w 1438617"/>
                  <a:gd name="connsiteY5" fmla="*/ 3178 h 553309"/>
                  <a:gd name="connsiteX6" fmla="*/ 7347 w 1438617"/>
                  <a:gd name="connsiteY6" fmla="*/ 10494 h 553309"/>
                  <a:gd name="connsiteX7" fmla="*/ 11411 w 1438617"/>
                  <a:gd name="connsiteY7" fmla="*/ 50324 h 553309"/>
                  <a:gd name="connsiteX8" fmla="*/ 1125038 w 1438617"/>
                  <a:gd name="connsiteY8" fmla="*/ 529103 h 553309"/>
                  <a:gd name="connsiteX9" fmla="*/ 1125038 w 1438617"/>
                  <a:gd name="connsiteY9" fmla="*/ 529103 h 553309"/>
                  <a:gd name="connsiteX10" fmla="*/ 1315249 w 1438617"/>
                  <a:gd name="connsiteY10" fmla="*/ 546173 h 553309"/>
                  <a:gd name="connsiteX11" fmla="*/ 1315249 w 1438617"/>
                  <a:gd name="connsiteY11" fmla="*/ 546173 h 553309"/>
                  <a:gd name="connsiteX12" fmla="*/ 1399787 w 1438617"/>
                  <a:gd name="connsiteY12" fmla="*/ 517722 h 553309"/>
                  <a:gd name="connsiteX13" fmla="*/ 1437992 w 1438617"/>
                  <a:gd name="connsiteY13" fmla="*/ 451067 h 553309"/>
                  <a:gd name="connsiteX14" fmla="*/ 1426612 w 1438617"/>
                  <a:gd name="connsiteY14" fmla="*/ 443752 h 553309"/>
                  <a:gd name="connsiteX15" fmla="*/ 1426612 w 1438617"/>
                  <a:gd name="connsiteY15" fmla="*/ 443752 h 55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8617" h="553309">
                    <a:moveTo>
                      <a:pt x="1426612" y="443752"/>
                    </a:moveTo>
                    <a:cubicBezTo>
                      <a:pt x="1392471" y="464886"/>
                      <a:pt x="1358331" y="485208"/>
                      <a:pt x="1320126" y="494149"/>
                    </a:cubicBezTo>
                    <a:cubicBezTo>
                      <a:pt x="1246155" y="512032"/>
                      <a:pt x="1195758" y="503904"/>
                      <a:pt x="1142921" y="481143"/>
                    </a:cubicBezTo>
                    <a:lnTo>
                      <a:pt x="1142921" y="481143"/>
                    </a:lnTo>
                    <a:lnTo>
                      <a:pt x="1142921" y="481143"/>
                    </a:lnTo>
                    <a:cubicBezTo>
                      <a:pt x="1106342" y="466512"/>
                      <a:pt x="65061" y="17810"/>
                      <a:pt x="31733" y="3178"/>
                    </a:cubicBezTo>
                    <a:cubicBezTo>
                      <a:pt x="21166" y="-886"/>
                      <a:pt x="12224" y="-3325"/>
                      <a:pt x="7347" y="10494"/>
                    </a:cubicBezTo>
                    <a:cubicBezTo>
                      <a:pt x="3283" y="24313"/>
                      <a:pt x="-8910" y="41383"/>
                      <a:pt x="11411" y="50324"/>
                    </a:cubicBezTo>
                    <a:cubicBezTo>
                      <a:pt x="46365" y="66582"/>
                      <a:pt x="1086021" y="520161"/>
                      <a:pt x="1125038" y="529103"/>
                    </a:cubicBezTo>
                    <a:lnTo>
                      <a:pt x="1125038" y="529103"/>
                    </a:lnTo>
                    <a:cubicBezTo>
                      <a:pt x="1216079" y="563243"/>
                      <a:pt x="1259161" y="553489"/>
                      <a:pt x="1315249" y="546173"/>
                    </a:cubicBezTo>
                    <a:lnTo>
                      <a:pt x="1315249" y="546173"/>
                    </a:lnTo>
                    <a:cubicBezTo>
                      <a:pt x="1351828" y="538044"/>
                      <a:pt x="1372149" y="529103"/>
                      <a:pt x="1399787" y="517722"/>
                    </a:cubicBezTo>
                    <a:cubicBezTo>
                      <a:pt x="1429863" y="504717"/>
                      <a:pt x="1432302" y="477079"/>
                      <a:pt x="1437992" y="451067"/>
                    </a:cubicBezTo>
                    <a:cubicBezTo>
                      <a:pt x="1440430" y="443752"/>
                      <a:pt x="1435553" y="438874"/>
                      <a:pt x="1426612" y="443752"/>
                    </a:cubicBezTo>
                    <a:lnTo>
                      <a:pt x="1426612" y="4437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E6C1A-C9D6-4BAD-902C-8E7235B38EBB}"/>
                  </a:ext>
                </a:extLst>
              </p:cNvPr>
              <p:cNvSpPr/>
              <p:nvPr/>
            </p:nvSpPr>
            <p:spPr>
              <a:xfrm>
                <a:off x="6381093" y="2896280"/>
                <a:ext cx="421889" cy="96181"/>
              </a:xfrm>
              <a:custGeom>
                <a:avLst/>
                <a:gdLst>
                  <a:gd name="connsiteX0" fmla="*/ 417774 w 421889"/>
                  <a:gd name="connsiteY0" fmla="*/ 79547 h 96181"/>
                  <a:gd name="connsiteX1" fmla="*/ 380382 w 421889"/>
                  <a:gd name="connsiteY1" fmla="*/ 45407 h 96181"/>
                  <a:gd name="connsiteX2" fmla="*/ 66616 w 421889"/>
                  <a:gd name="connsiteY2" fmla="*/ 24272 h 96181"/>
                  <a:gd name="connsiteX3" fmla="*/ 6464 w 421889"/>
                  <a:gd name="connsiteY3" fmla="*/ 64103 h 96181"/>
                  <a:gd name="connsiteX4" fmla="*/ 2400 w 421889"/>
                  <a:gd name="connsiteY4" fmla="*/ 84424 h 96181"/>
                  <a:gd name="connsiteX5" fmla="*/ 20283 w 421889"/>
                  <a:gd name="connsiteY5" fmla="*/ 81173 h 96181"/>
                  <a:gd name="connsiteX6" fmla="*/ 123517 w 421889"/>
                  <a:gd name="connsiteY6" fmla="*/ 39717 h 96181"/>
                  <a:gd name="connsiteX7" fmla="*/ 244634 w 421889"/>
                  <a:gd name="connsiteY7" fmla="*/ 40530 h 96181"/>
                  <a:gd name="connsiteX8" fmla="*/ 349494 w 421889"/>
                  <a:gd name="connsiteY8" fmla="*/ 67354 h 96181"/>
                  <a:gd name="connsiteX9" fmla="*/ 349494 w 421889"/>
                  <a:gd name="connsiteY9" fmla="*/ 67354 h 96181"/>
                  <a:gd name="connsiteX10" fmla="*/ 408833 w 421889"/>
                  <a:gd name="connsiteY10" fmla="*/ 93366 h 96181"/>
                  <a:gd name="connsiteX11" fmla="*/ 421026 w 421889"/>
                  <a:gd name="connsiteY11" fmla="*/ 93366 h 96181"/>
                  <a:gd name="connsiteX12" fmla="*/ 417774 w 421889"/>
                  <a:gd name="connsiteY12" fmla="*/ 79547 h 96181"/>
                  <a:gd name="connsiteX13" fmla="*/ 417774 w 421889"/>
                  <a:gd name="connsiteY13" fmla="*/ 79547 h 96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1889" h="96181">
                    <a:moveTo>
                      <a:pt x="417774" y="79547"/>
                    </a:moveTo>
                    <a:cubicBezTo>
                      <a:pt x="403956" y="58413"/>
                      <a:pt x="385260" y="47845"/>
                      <a:pt x="380382" y="45407"/>
                    </a:cubicBezTo>
                    <a:cubicBezTo>
                      <a:pt x="277961" y="-8242"/>
                      <a:pt x="169037" y="-13120"/>
                      <a:pt x="66616" y="24272"/>
                    </a:cubicBezTo>
                    <a:cubicBezTo>
                      <a:pt x="39792" y="34027"/>
                      <a:pt x="20283" y="41342"/>
                      <a:pt x="6464" y="64103"/>
                    </a:cubicBezTo>
                    <a:cubicBezTo>
                      <a:pt x="2400" y="70606"/>
                      <a:pt x="-3290" y="77921"/>
                      <a:pt x="2400" y="84424"/>
                    </a:cubicBezTo>
                    <a:cubicBezTo>
                      <a:pt x="8090" y="90927"/>
                      <a:pt x="14593" y="83611"/>
                      <a:pt x="20283" y="81173"/>
                    </a:cubicBezTo>
                    <a:cubicBezTo>
                      <a:pt x="48733" y="67354"/>
                      <a:pt x="81248" y="48658"/>
                      <a:pt x="123517" y="39717"/>
                    </a:cubicBezTo>
                    <a:cubicBezTo>
                      <a:pt x="163347" y="31588"/>
                      <a:pt x="203991" y="34840"/>
                      <a:pt x="244634" y="40530"/>
                    </a:cubicBezTo>
                    <a:cubicBezTo>
                      <a:pt x="282026" y="45407"/>
                      <a:pt x="318605" y="55974"/>
                      <a:pt x="349494" y="67354"/>
                    </a:cubicBezTo>
                    <a:lnTo>
                      <a:pt x="349494" y="67354"/>
                    </a:lnTo>
                    <a:cubicBezTo>
                      <a:pt x="360061" y="72231"/>
                      <a:pt x="397453" y="86050"/>
                      <a:pt x="408833" y="93366"/>
                    </a:cubicBezTo>
                    <a:cubicBezTo>
                      <a:pt x="412897" y="95804"/>
                      <a:pt x="417774" y="98243"/>
                      <a:pt x="421026" y="93366"/>
                    </a:cubicBezTo>
                    <a:cubicBezTo>
                      <a:pt x="423464" y="89302"/>
                      <a:pt x="420213" y="83611"/>
                      <a:pt x="417774" y="79547"/>
                    </a:cubicBezTo>
                    <a:lnTo>
                      <a:pt x="417774" y="795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0509747-479A-41E8-BAAC-23CF13BD25C5}"/>
                  </a:ext>
                </a:extLst>
              </p:cNvPr>
              <p:cNvSpPr/>
              <p:nvPr/>
            </p:nvSpPr>
            <p:spPr>
              <a:xfrm>
                <a:off x="9207391" y="2017174"/>
                <a:ext cx="1797247" cy="1283339"/>
              </a:xfrm>
              <a:custGeom>
                <a:avLst/>
                <a:gdLst>
                  <a:gd name="connsiteX0" fmla="*/ 1485920 w 1797247"/>
                  <a:gd name="connsiteY0" fmla="*/ 195372 h 1283339"/>
                  <a:gd name="connsiteX1" fmla="*/ 1512745 w 1797247"/>
                  <a:gd name="connsiteY1" fmla="*/ 178302 h 1283339"/>
                  <a:gd name="connsiteX2" fmla="*/ 1766358 w 1797247"/>
                  <a:gd name="connsiteY2" fmla="*/ 10851 h 1283339"/>
                  <a:gd name="connsiteX3" fmla="*/ 1797248 w 1797247"/>
                  <a:gd name="connsiteY3" fmla="*/ 1097 h 1283339"/>
                  <a:gd name="connsiteX4" fmla="*/ 1720838 w 1797247"/>
                  <a:gd name="connsiteY4" fmla="*/ 57997 h 1283339"/>
                  <a:gd name="connsiteX5" fmla="*/ 1494861 w 1797247"/>
                  <a:gd name="connsiteY5" fmla="*/ 209190 h 1283339"/>
                  <a:gd name="connsiteX6" fmla="*/ 1417639 w 1797247"/>
                  <a:gd name="connsiteY6" fmla="*/ 299419 h 1283339"/>
                  <a:gd name="connsiteX7" fmla="*/ 1375370 w 1797247"/>
                  <a:gd name="connsiteY7" fmla="*/ 349816 h 1283339"/>
                  <a:gd name="connsiteX8" fmla="*/ 1315218 w 1797247"/>
                  <a:gd name="connsiteY8" fmla="*/ 417284 h 1283339"/>
                  <a:gd name="connsiteX9" fmla="*/ 1237995 w 1797247"/>
                  <a:gd name="connsiteY9" fmla="*/ 482314 h 1283339"/>
                  <a:gd name="connsiteX10" fmla="*/ 604773 w 1797247"/>
                  <a:gd name="connsiteY10" fmla="*/ 952963 h 1283339"/>
                  <a:gd name="connsiteX11" fmla="*/ 582825 w 1797247"/>
                  <a:gd name="connsiteY11" fmla="*/ 971659 h 1283339"/>
                  <a:gd name="connsiteX12" fmla="*/ 466585 w 1797247"/>
                  <a:gd name="connsiteY12" fmla="*/ 1055384 h 1283339"/>
                  <a:gd name="connsiteX13" fmla="*/ 444638 w 1797247"/>
                  <a:gd name="connsiteY13" fmla="*/ 1069203 h 1283339"/>
                  <a:gd name="connsiteX14" fmla="*/ 121117 w 1797247"/>
                  <a:gd name="connsiteY14" fmla="*/ 1232589 h 1283339"/>
                  <a:gd name="connsiteX15" fmla="*/ 37392 w 1797247"/>
                  <a:gd name="connsiteY15" fmla="*/ 1276484 h 1283339"/>
                  <a:gd name="connsiteX16" fmla="*/ 0 w 1797247"/>
                  <a:gd name="connsiteY16" fmla="*/ 1278922 h 1283339"/>
                  <a:gd name="connsiteX17" fmla="*/ 29263 w 1797247"/>
                  <a:gd name="connsiteY17" fmla="*/ 1261852 h 1283339"/>
                  <a:gd name="connsiteX18" fmla="*/ 73158 w 1797247"/>
                  <a:gd name="connsiteY18" fmla="*/ 1239905 h 1283339"/>
                  <a:gd name="connsiteX19" fmla="*/ 433258 w 1797247"/>
                  <a:gd name="connsiteY19" fmla="*/ 1058636 h 1283339"/>
                  <a:gd name="connsiteX20" fmla="*/ 454392 w 1797247"/>
                  <a:gd name="connsiteY20" fmla="*/ 1046443 h 1283339"/>
                  <a:gd name="connsiteX21" fmla="*/ 503164 w 1797247"/>
                  <a:gd name="connsiteY21" fmla="*/ 1010677 h 1283339"/>
                  <a:gd name="connsiteX22" fmla="*/ 1021773 w 1797247"/>
                  <a:gd name="connsiteY22" fmla="*/ 625378 h 1283339"/>
                  <a:gd name="connsiteX23" fmla="*/ 1218487 w 1797247"/>
                  <a:gd name="connsiteY23" fmla="*/ 479875 h 1283339"/>
                  <a:gd name="connsiteX24" fmla="*/ 1234744 w 1797247"/>
                  <a:gd name="connsiteY24" fmla="*/ 465243 h 1283339"/>
                  <a:gd name="connsiteX25" fmla="*/ 1265633 w 1797247"/>
                  <a:gd name="connsiteY25" fmla="*/ 442483 h 1283339"/>
                  <a:gd name="connsiteX26" fmla="*/ 1348545 w 1797247"/>
                  <a:gd name="connsiteY26" fmla="*/ 355506 h 1283339"/>
                  <a:gd name="connsiteX27" fmla="*/ 1485920 w 1797247"/>
                  <a:gd name="connsiteY27" fmla="*/ 195372 h 1283339"/>
                  <a:gd name="connsiteX28" fmla="*/ 1485920 w 1797247"/>
                  <a:gd name="connsiteY28" fmla="*/ 195372 h 128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97247" h="1283339">
                    <a:moveTo>
                      <a:pt x="1485920" y="195372"/>
                    </a:moveTo>
                    <a:cubicBezTo>
                      <a:pt x="1496487" y="192120"/>
                      <a:pt x="1503803" y="183992"/>
                      <a:pt x="1512745" y="178302"/>
                    </a:cubicBezTo>
                    <a:cubicBezTo>
                      <a:pt x="1597282" y="122214"/>
                      <a:pt x="1681821" y="66126"/>
                      <a:pt x="1766358" y="10851"/>
                    </a:cubicBezTo>
                    <a:cubicBezTo>
                      <a:pt x="1774487" y="5161"/>
                      <a:pt x="1783429" y="-2968"/>
                      <a:pt x="1797248" y="1097"/>
                    </a:cubicBezTo>
                    <a:cubicBezTo>
                      <a:pt x="1776926" y="28734"/>
                      <a:pt x="1746850" y="40114"/>
                      <a:pt x="1720838" y="57997"/>
                    </a:cubicBezTo>
                    <a:cubicBezTo>
                      <a:pt x="1645242" y="109208"/>
                      <a:pt x="1568019" y="157167"/>
                      <a:pt x="1494861" y="209190"/>
                    </a:cubicBezTo>
                    <a:cubicBezTo>
                      <a:pt x="1463159" y="231951"/>
                      <a:pt x="1442838" y="268530"/>
                      <a:pt x="1417639" y="299419"/>
                    </a:cubicBezTo>
                    <a:cubicBezTo>
                      <a:pt x="1403820" y="316489"/>
                      <a:pt x="1385937" y="330308"/>
                      <a:pt x="1375370" y="349816"/>
                    </a:cubicBezTo>
                    <a:cubicBezTo>
                      <a:pt x="1351797" y="368512"/>
                      <a:pt x="1334727" y="393711"/>
                      <a:pt x="1315218" y="417284"/>
                    </a:cubicBezTo>
                    <a:cubicBezTo>
                      <a:pt x="1293271" y="444109"/>
                      <a:pt x="1264820" y="461992"/>
                      <a:pt x="1237995" y="482314"/>
                    </a:cubicBezTo>
                    <a:cubicBezTo>
                      <a:pt x="1026650" y="639197"/>
                      <a:pt x="816118" y="796080"/>
                      <a:pt x="604773" y="952963"/>
                    </a:cubicBezTo>
                    <a:cubicBezTo>
                      <a:pt x="597457" y="958653"/>
                      <a:pt x="590141" y="965156"/>
                      <a:pt x="582825" y="971659"/>
                    </a:cubicBezTo>
                    <a:cubicBezTo>
                      <a:pt x="543808" y="999296"/>
                      <a:pt x="505603" y="1027747"/>
                      <a:pt x="466585" y="1055384"/>
                    </a:cubicBezTo>
                    <a:cubicBezTo>
                      <a:pt x="459269" y="1061074"/>
                      <a:pt x="451954" y="1065139"/>
                      <a:pt x="444638" y="1069203"/>
                    </a:cubicBezTo>
                    <a:cubicBezTo>
                      <a:pt x="337340" y="1123665"/>
                      <a:pt x="229228" y="1178127"/>
                      <a:pt x="121117" y="1232589"/>
                    </a:cubicBezTo>
                    <a:cubicBezTo>
                      <a:pt x="92667" y="1246408"/>
                      <a:pt x="65029" y="1261039"/>
                      <a:pt x="37392" y="1276484"/>
                    </a:cubicBezTo>
                    <a:cubicBezTo>
                      <a:pt x="25199" y="1283800"/>
                      <a:pt x="13006" y="1286238"/>
                      <a:pt x="0" y="1278922"/>
                    </a:cubicBezTo>
                    <a:cubicBezTo>
                      <a:pt x="9754" y="1273232"/>
                      <a:pt x="20322" y="1267542"/>
                      <a:pt x="29263" y="1261852"/>
                    </a:cubicBezTo>
                    <a:cubicBezTo>
                      <a:pt x="45521" y="1256162"/>
                      <a:pt x="60152" y="1249659"/>
                      <a:pt x="73158" y="1239905"/>
                    </a:cubicBezTo>
                    <a:cubicBezTo>
                      <a:pt x="193462" y="1179753"/>
                      <a:pt x="312954" y="1118788"/>
                      <a:pt x="433258" y="1058636"/>
                    </a:cubicBezTo>
                    <a:cubicBezTo>
                      <a:pt x="440574" y="1055384"/>
                      <a:pt x="447076" y="1050507"/>
                      <a:pt x="454392" y="1046443"/>
                    </a:cubicBezTo>
                    <a:cubicBezTo>
                      <a:pt x="470650" y="1034250"/>
                      <a:pt x="486907" y="1022870"/>
                      <a:pt x="503164" y="1010677"/>
                    </a:cubicBezTo>
                    <a:cubicBezTo>
                      <a:pt x="675492" y="882244"/>
                      <a:pt x="848633" y="753811"/>
                      <a:pt x="1021773" y="625378"/>
                    </a:cubicBezTo>
                    <a:cubicBezTo>
                      <a:pt x="1087615" y="576606"/>
                      <a:pt x="1152644" y="528647"/>
                      <a:pt x="1218487" y="479875"/>
                    </a:cubicBezTo>
                    <a:cubicBezTo>
                      <a:pt x="1224177" y="475811"/>
                      <a:pt x="1229867" y="470121"/>
                      <a:pt x="1234744" y="465243"/>
                    </a:cubicBezTo>
                    <a:cubicBezTo>
                      <a:pt x="1246937" y="459553"/>
                      <a:pt x="1256692" y="452237"/>
                      <a:pt x="1265633" y="442483"/>
                    </a:cubicBezTo>
                    <a:cubicBezTo>
                      <a:pt x="1302212" y="421349"/>
                      <a:pt x="1321721" y="385582"/>
                      <a:pt x="1348545" y="355506"/>
                    </a:cubicBezTo>
                    <a:cubicBezTo>
                      <a:pt x="1394879" y="302670"/>
                      <a:pt x="1440399" y="249021"/>
                      <a:pt x="1485920" y="195372"/>
                    </a:cubicBezTo>
                    <a:lnTo>
                      <a:pt x="1485920" y="19537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8028C3A-1E17-4DF4-A3A8-46F1D674F147}"/>
                  </a:ext>
                </a:extLst>
              </p:cNvPr>
              <p:cNvSpPr/>
              <p:nvPr/>
            </p:nvSpPr>
            <p:spPr>
              <a:xfrm>
                <a:off x="8655763" y="3015658"/>
                <a:ext cx="581703" cy="278000"/>
              </a:xfrm>
              <a:custGeom>
                <a:avLst/>
                <a:gdLst>
                  <a:gd name="connsiteX0" fmla="*/ 581704 w 581703"/>
                  <a:gd name="connsiteY0" fmla="*/ 261743 h 278000"/>
                  <a:gd name="connsiteX1" fmla="*/ 567885 w 581703"/>
                  <a:gd name="connsiteY1" fmla="*/ 243860 h 278000"/>
                  <a:gd name="connsiteX2" fmla="*/ 311019 w 581703"/>
                  <a:gd name="connsiteY2" fmla="*/ 95105 h 278000"/>
                  <a:gd name="connsiteX3" fmla="*/ 183399 w 581703"/>
                  <a:gd name="connsiteY3" fmla="*/ 21135 h 278000"/>
                  <a:gd name="connsiteX4" fmla="*/ 172019 w 581703"/>
                  <a:gd name="connsiteY4" fmla="*/ 0 h 278000"/>
                  <a:gd name="connsiteX5" fmla="*/ 171206 w 581703"/>
                  <a:gd name="connsiteY5" fmla="*/ 813 h 278000"/>
                  <a:gd name="connsiteX6" fmla="*/ 22452 w 581703"/>
                  <a:gd name="connsiteY6" fmla="*/ 136562 h 278000"/>
                  <a:gd name="connsiteX7" fmla="*/ 1317 w 581703"/>
                  <a:gd name="connsiteY7" fmla="*/ 199965 h 278000"/>
                  <a:gd name="connsiteX8" fmla="*/ 72037 w 581703"/>
                  <a:gd name="connsiteY8" fmla="*/ 266620 h 278000"/>
                  <a:gd name="connsiteX9" fmla="*/ 146007 w 581703"/>
                  <a:gd name="connsiteY9" fmla="*/ 269872 h 278000"/>
                  <a:gd name="connsiteX10" fmla="*/ 552441 w 581703"/>
                  <a:gd name="connsiteY10" fmla="*/ 278000 h 278000"/>
                  <a:gd name="connsiteX11" fmla="*/ 581704 w 581703"/>
                  <a:gd name="connsiteY11" fmla="*/ 261743 h 2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1703" h="278000">
                    <a:moveTo>
                      <a:pt x="581704" y="261743"/>
                    </a:moveTo>
                    <a:cubicBezTo>
                      <a:pt x="580078" y="253614"/>
                      <a:pt x="576014" y="247924"/>
                      <a:pt x="567885" y="243860"/>
                    </a:cubicBezTo>
                    <a:cubicBezTo>
                      <a:pt x="481721" y="194275"/>
                      <a:pt x="396370" y="144690"/>
                      <a:pt x="311019" y="95105"/>
                    </a:cubicBezTo>
                    <a:cubicBezTo>
                      <a:pt x="267937" y="70719"/>
                      <a:pt x="225669" y="45521"/>
                      <a:pt x="183399" y="21135"/>
                    </a:cubicBezTo>
                    <a:cubicBezTo>
                      <a:pt x="174458" y="16257"/>
                      <a:pt x="169581" y="10567"/>
                      <a:pt x="172019" y="0"/>
                    </a:cubicBezTo>
                    <a:cubicBezTo>
                      <a:pt x="172019" y="0"/>
                      <a:pt x="171206" y="813"/>
                      <a:pt x="171206" y="813"/>
                    </a:cubicBezTo>
                    <a:cubicBezTo>
                      <a:pt x="121621" y="46333"/>
                      <a:pt x="72850" y="91854"/>
                      <a:pt x="22452" y="136562"/>
                    </a:cubicBezTo>
                    <a:cubicBezTo>
                      <a:pt x="2130" y="154445"/>
                      <a:pt x="-2747" y="175579"/>
                      <a:pt x="1317" y="199965"/>
                    </a:cubicBezTo>
                    <a:cubicBezTo>
                      <a:pt x="7820" y="240608"/>
                      <a:pt x="37083" y="257679"/>
                      <a:pt x="72037" y="266620"/>
                    </a:cubicBezTo>
                    <a:cubicBezTo>
                      <a:pt x="97235" y="273936"/>
                      <a:pt x="119996" y="269872"/>
                      <a:pt x="146007" y="269872"/>
                    </a:cubicBezTo>
                    <a:cubicBezTo>
                      <a:pt x="210224" y="269872"/>
                      <a:pt x="552441" y="278000"/>
                      <a:pt x="552441" y="278000"/>
                    </a:cubicBezTo>
                    <a:cubicBezTo>
                      <a:pt x="562195" y="272310"/>
                      <a:pt x="571949" y="267433"/>
                      <a:pt x="581704" y="26174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AB5D5CA-2A38-4067-883A-7994A1DA4387}"/>
                  </a:ext>
                </a:extLst>
              </p:cNvPr>
              <p:cNvSpPr/>
              <p:nvPr/>
            </p:nvSpPr>
            <p:spPr>
              <a:xfrm>
                <a:off x="9361835" y="2279201"/>
                <a:ext cx="1085176" cy="751088"/>
              </a:xfrm>
              <a:custGeom>
                <a:avLst/>
                <a:gdLst>
                  <a:gd name="connsiteX0" fmla="*/ 0 w 1085176"/>
                  <a:gd name="connsiteY0" fmla="*/ 560878 h 751088"/>
                  <a:gd name="connsiteX1" fmla="*/ 324334 w 1085176"/>
                  <a:gd name="connsiteY1" fmla="*/ 745398 h 751088"/>
                  <a:gd name="connsiteX2" fmla="*/ 346281 w 1085176"/>
                  <a:gd name="connsiteY2" fmla="*/ 751088 h 751088"/>
                  <a:gd name="connsiteX3" fmla="*/ 347094 w 1085176"/>
                  <a:gd name="connsiteY3" fmla="*/ 750276 h 751088"/>
                  <a:gd name="connsiteX4" fmla="*/ 1085177 w 1085176"/>
                  <a:gd name="connsiteY4" fmla="*/ 201591 h 751088"/>
                  <a:gd name="connsiteX5" fmla="*/ 1081112 w 1085176"/>
                  <a:gd name="connsiteY5" fmla="*/ 201591 h 751088"/>
                  <a:gd name="connsiteX6" fmla="*/ 771410 w 1085176"/>
                  <a:gd name="connsiteY6" fmla="*/ 21947 h 751088"/>
                  <a:gd name="connsiteX7" fmla="*/ 755153 w 1085176"/>
                  <a:gd name="connsiteY7" fmla="*/ 813 h 751088"/>
                  <a:gd name="connsiteX8" fmla="*/ 755966 w 1085176"/>
                  <a:gd name="connsiteY8" fmla="*/ 0 h 751088"/>
                  <a:gd name="connsiteX9" fmla="*/ 742147 w 1085176"/>
                  <a:gd name="connsiteY9" fmla="*/ 8942 h 751088"/>
                  <a:gd name="connsiteX10" fmla="*/ 0 w 1085176"/>
                  <a:gd name="connsiteY10" fmla="*/ 560878 h 751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85176" h="751088">
                    <a:moveTo>
                      <a:pt x="0" y="560878"/>
                    </a:moveTo>
                    <a:cubicBezTo>
                      <a:pt x="35766" y="573071"/>
                      <a:pt x="249550" y="701504"/>
                      <a:pt x="324334" y="745398"/>
                    </a:cubicBezTo>
                    <a:cubicBezTo>
                      <a:pt x="331649" y="749463"/>
                      <a:pt x="338965" y="748650"/>
                      <a:pt x="346281" y="751088"/>
                    </a:cubicBezTo>
                    <a:cubicBezTo>
                      <a:pt x="346281" y="751088"/>
                      <a:pt x="347094" y="751088"/>
                      <a:pt x="347094" y="750276"/>
                    </a:cubicBezTo>
                    <a:cubicBezTo>
                      <a:pt x="519422" y="621843"/>
                      <a:pt x="1082738" y="202404"/>
                      <a:pt x="1085177" y="201591"/>
                    </a:cubicBezTo>
                    <a:cubicBezTo>
                      <a:pt x="1083551" y="201591"/>
                      <a:pt x="1082738" y="201591"/>
                      <a:pt x="1081112" y="201591"/>
                    </a:cubicBezTo>
                    <a:cubicBezTo>
                      <a:pt x="1045346" y="171515"/>
                      <a:pt x="834814" y="57714"/>
                      <a:pt x="771410" y="21947"/>
                    </a:cubicBezTo>
                    <a:cubicBezTo>
                      <a:pt x="763282" y="17883"/>
                      <a:pt x="753527" y="13819"/>
                      <a:pt x="755153" y="813"/>
                    </a:cubicBezTo>
                    <a:cubicBezTo>
                      <a:pt x="755153" y="813"/>
                      <a:pt x="755966" y="813"/>
                      <a:pt x="755966" y="0"/>
                    </a:cubicBezTo>
                    <a:cubicBezTo>
                      <a:pt x="751089" y="3251"/>
                      <a:pt x="746211" y="5690"/>
                      <a:pt x="742147" y="8942"/>
                    </a:cubicBezTo>
                    <a:cubicBezTo>
                      <a:pt x="658422" y="70719"/>
                      <a:pt x="78848" y="501539"/>
                      <a:pt x="0" y="56087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A81FDF3-8E59-4638-81F0-6EF656D811D0}"/>
                  </a:ext>
                </a:extLst>
              </p:cNvPr>
              <p:cNvSpPr/>
              <p:nvPr/>
            </p:nvSpPr>
            <p:spPr>
              <a:xfrm>
                <a:off x="8857858" y="2867716"/>
                <a:ext cx="803111" cy="392614"/>
              </a:xfrm>
              <a:custGeom>
                <a:avLst/>
                <a:gdLst>
                  <a:gd name="connsiteX0" fmla="*/ 19509 w 803111"/>
                  <a:gd name="connsiteY0" fmla="*/ 149567 h 392614"/>
                  <a:gd name="connsiteX1" fmla="*/ 393427 w 803111"/>
                  <a:gd name="connsiteY1" fmla="*/ 367416 h 392614"/>
                  <a:gd name="connsiteX2" fmla="*/ 420252 w 803111"/>
                  <a:gd name="connsiteY2" fmla="*/ 392614 h 392614"/>
                  <a:gd name="connsiteX3" fmla="*/ 421878 w 803111"/>
                  <a:gd name="connsiteY3" fmla="*/ 391802 h 392614"/>
                  <a:gd name="connsiteX4" fmla="*/ 781977 w 803111"/>
                  <a:gd name="connsiteY4" fmla="*/ 210532 h 392614"/>
                  <a:gd name="connsiteX5" fmla="*/ 803112 w 803111"/>
                  <a:gd name="connsiteY5" fmla="*/ 198339 h 392614"/>
                  <a:gd name="connsiteX6" fmla="*/ 803112 w 803111"/>
                  <a:gd name="connsiteY6" fmla="*/ 198339 h 392614"/>
                  <a:gd name="connsiteX7" fmla="*/ 736457 w 803111"/>
                  <a:gd name="connsiteY7" fmla="*/ 155258 h 392614"/>
                  <a:gd name="connsiteX8" fmla="*/ 486907 w 803111"/>
                  <a:gd name="connsiteY8" fmla="*/ 11380 h 392614"/>
                  <a:gd name="connsiteX9" fmla="*/ 456831 w 803111"/>
                  <a:gd name="connsiteY9" fmla="*/ 0 h 392614"/>
                  <a:gd name="connsiteX10" fmla="*/ 454392 w 803111"/>
                  <a:gd name="connsiteY10" fmla="*/ 813 h 392614"/>
                  <a:gd name="connsiteX11" fmla="*/ 0 w 803111"/>
                  <a:gd name="connsiteY11" fmla="*/ 129246 h 392614"/>
                  <a:gd name="connsiteX12" fmla="*/ 19509 w 803111"/>
                  <a:gd name="connsiteY12" fmla="*/ 149567 h 39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3111" h="392614">
                    <a:moveTo>
                      <a:pt x="19509" y="149567"/>
                    </a:moveTo>
                    <a:cubicBezTo>
                      <a:pt x="143877" y="221913"/>
                      <a:pt x="268246" y="294258"/>
                      <a:pt x="393427" y="367416"/>
                    </a:cubicBezTo>
                    <a:cubicBezTo>
                      <a:pt x="403995" y="373918"/>
                      <a:pt x="416188" y="379609"/>
                      <a:pt x="420252" y="392614"/>
                    </a:cubicBezTo>
                    <a:cubicBezTo>
                      <a:pt x="421065" y="392614"/>
                      <a:pt x="421065" y="391802"/>
                      <a:pt x="421878" y="391802"/>
                    </a:cubicBezTo>
                    <a:cubicBezTo>
                      <a:pt x="542182" y="331649"/>
                      <a:pt x="661673" y="270685"/>
                      <a:pt x="781977" y="210532"/>
                    </a:cubicBezTo>
                    <a:cubicBezTo>
                      <a:pt x="789293" y="207281"/>
                      <a:pt x="795796" y="202404"/>
                      <a:pt x="803112" y="198339"/>
                    </a:cubicBezTo>
                    <a:cubicBezTo>
                      <a:pt x="803112" y="198339"/>
                      <a:pt x="803112" y="198339"/>
                      <a:pt x="803112" y="198339"/>
                    </a:cubicBezTo>
                    <a:cubicBezTo>
                      <a:pt x="785229" y="178018"/>
                      <a:pt x="759217" y="168263"/>
                      <a:pt x="736457" y="155258"/>
                    </a:cubicBezTo>
                    <a:cubicBezTo>
                      <a:pt x="653545" y="106486"/>
                      <a:pt x="570632" y="59339"/>
                      <a:pt x="486907" y="11380"/>
                    </a:cubicBezTo>
                    <a:cubicBezTo>
                      <a:pt x="477153" y="5690"/>
                      <a:pt x="467398" y="2439"/>
                      <a:pt x="456831" y="0"/>
                    </a:cubicBezTo>
                    <a:cubicBezTo>
                      <a:pt x="456018" y="0"/>
                      <a:pt x="455205" y="813"/>
                      <a:pt x="454392" y="813"/>
                    </a:cubicBezTo>
                    <a:cubicBezTo>
                      <a:pt x="302386" y="40643"/>
                      <a:pt x="151193" y="85351"/>
                      <a:pt x="0" y="129246"/>
                    </a:cubicBezTo>
                    <a:cubicBezTo>
                      <a:pt x="2439" y="139000"/>
                      <a:pt x="10567" y="143877"/>
                      <a:pt x="19509" y="149567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F5A0B75-3256-405E-BE26-22592D2371AD}"/>
                  </a:ext>
                </a:extLst>
              </p:cNvPr>
              <p:cNvSpPr/>
              <p:nvPr/>
            </p:nvSpPr>
            <p:spPr>
              <a:xfrm>
                <a:off x="10149503" y="2030259"/>
                <a:ext cx="543807" cy="430210"/>
              </a:xfrm>
              <a:custGeom>
                <a:avLst/>
                <a:gdLst>
                  <a:gd name="connsiteX0" fmla="*/ 53649 w 543807"/>
                  <a:gd name="connsiteY0" fmla="*/ 263573 h 430210"/>
                  <a:gd name="connsiteX1" fmla="*/ 308076 w 543807"/>
                  <a:gd name="connsiteY1" fmla="*/ 407451 h 430210"/>
                  <a:gd name="connsiteX2" fmla="*/ 324333 w 543807"/>
                  <a:gd name="connsiteY2" fmla="*/ 427772 h 430210"/>
                  <a:gd name="connsiteX3" fmla="*/ 323521 w 543807"/>
                  <a:gd name="connsiteY3" fmla="*/ 430211 h 430210"/>
                  <a:gd name="connsiteX4" fmla="*/ 404807 w 543807"/>
                  <a:gd name="connsiteY4" fmla="*/ 344047 h 430210"/>
                  <a:gd name="connsiteX5" fmla="*/ 541369 w 543807"/>
                  <a:gd name="connsiteY5" fmla="*/ 183099 h 430210"/>
                  <a:gd name="connsiteX6" fmla="*/ 542995 w 543807"/>
                  <a:gd name="connsiteY6" fmla="*/ 182287 h 430210"/>
                  <a:gd name="connsiteX7" fmla="*/ 543807 w 543807"/>
                  <a:gd name="connsiteY7" fmla="*/ 180661 h 430210"/>
                  <a:gd name="connsiteX8" fmla="*/ 541369 w 543807"/>
                  <a:gd name="connsiteY8" fmla="*/ 179848 h 430210"/>
                  <a:gd name="connsiteX9" fmla="*/ 461708 w 543807"/>
                  <a:gd name="connsiteY9" fmla="*/ 140830 h 430210"/>
                  <a:gd name="connsiteX10" fmla="*/ 241421 w 543807"/>
                  <a:gd name="connsiteY10" fmla="*/ 13210 h 430210"/>
                  <a:gd name="connsiteX11" fmla="*/ 199965 w 543807"/>
                  <a:gd name="connsiteY11" fmla="*/ 1017 h 430210"/>
                  <a:gd name="connsiteX12" fmla="*/ 195088 w 543807"/>
                  <a:gd name="connsiteY12" fmla="*/ 5895 h 430210"/>
                  <a:gd name="connsiteX13" fmla="*/ 165012 w 543807"/>
                  <a:gd name="connsiteY13" fmla="*/ 37596 h 430210"/>
                  <a:gd name="connsiteX14" fmla="*/ 813 w 543807"/>
                  <a:gd name="connsiteY14" fmla="*/ 223743 h 430210"/>
                  <a:gd name="connsiteX15" fmla="*/ 0 w 543807"/>
                  <a:gd name="connsiteY15" fmla="*/ 226181 h 430210"/>
                  <a:gd name="connsiteX16" fmla="*/ 53649 w 543807"/>
                  <a:gd name="connsiteY16" fmla="*/ 263573 h 43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3807" h="430210">
                    <a:moveTo>
                      <a:pt x="53649" y="263573"/>
                    </a:moveTo>
                    <a:cubicBezTo>
                      <a:pt x="138187" y="312345"/>
                      <a:pt x="222725" y="359491"/>
                      <a:pt x="308076" y="407451"/>
                    </a:cubicBezTo>
                    <a:cubicBezTo>
                      <a:pt x="316205" y="412328"/>
                      <a:pt x="320269" y="419644"/>
                      <a:pt x="324333" y="427772"/>
                    </a:cubicBezTo>
                    <a:cubicBezTo>
                      <a:pt x="324333" y="428585"/>
                      <a:pt x="323521" y="429398"/>
                      <a:pt x="323521" y="430211"/>
                    </a:cubicBezTo>
                    <a:cubicBezTo>
                      <a:pt x="358474" y="409076"/>
                      <a:pt x="378796" y="373310"/>
                      <a:pt x="404807" y="344047"/>
                    </a:cubicBezTo>
                    <a:cubicBezTo>
                      <a:pt x="450328" y="290398"/>
                      <a:pt x="495848" y="236749"/>
                      <a:pt x="541369" y="183099"/>
                    </a:cubicBezTo>
                    <a:cubicBezTo>
                      <a:pt x="542182" y="183099"/>
                      <a:pt x="542182" y="182287"/>
                      <a:pt x="542995" y="182287"/>
                    </a:cubicBezTo>
                    <a:cubicBezTo>
                      <a:pt x="542995" y="181474"/>
                      <a:pt x="543807" y="181474"/>
                      <a:pt x="543807" y="180661"/>
                    </a:cubicBezTo>
                    <a:cubicBezTo>
                      <a:pt x="542995" y="180661"/>
                      <a:pt x="542182" y="180661"/>
                      <a:pt x="541369" y="179848"/>
                    </a:cubicBezTo>
                    <a:cubicBezTo>
                      <a:pt x="510480" y="175784"/>
                      <a:pt x="486907" y="155462"/>
                      <a:pt x="461708" y="140830"/>
                    </a:cubicBezTo>
                    <a:cubicBezTo>
                      <a:pt x="387737" y="99374"/>
                      <a:pt x="315392" y="55479"/>
                      <a:pt x="241421" y="13210"/>
                    </a:cubicBezTo>
                    <a:cubicBezTo>
                      <a:pt x="228415" y="5895"/>
                      <a:pt x="215410" y="-3047"/>
                      <a:pt x="199965" y="1017"/>
                    </a:cubicBezTo>
                    <a:cubicBezTo>
                      <a:pt x="198339" y="2643"/>
                      <a:pt x="196714" y="3456"/>
                      <a:pt x="195088" y="5895"/>
                    </a:cubicBezTo>
                    <a:cubicBezTo>
                      <a:pt x="185333" y="17275"/>
                      <a:pt x="174766" y="27029"/>
                      <a:pt x="165012" y="37596"/>
                    </a:cubicBezTo>
                    <a:cubicBezTo>
                      <a:pt x="110550" y="99374"/>
                      <a:pt x="55275" y="161965"/>
                      <a:pt x="813" y="223743"/>
                    </a:cubicBezTo>
                    <a:cubicBezTo>
                      <a:pt x="813" y="224556"/>
                      <a:pt x="0" y="225369"/>
                      <a:pt x="0" y="226181"/>
                    </a:cubicBezTo>
                    <a:cubicBezTo>
                      <a:pt x="13006" y="246503"/>
                      <a:pt x="34953" y="253006"/>
                      <a:pt x="53649" y="26357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CFD12C4-1A44-4430-928E-B5D9D5A4CECF}"/>
                  </a:ext>
                </a:extLst>
              </p:cNvPr>
              <p:cNvSpPr/>
              <p:nvPr/>
            </p:nvSpPr>
            <p:spPr>
              <a:xfrm>
                <a:off x="8823905" y="2996149"/>
                <a:ext cx="454204" cy="285316"/>
              </a:xfrm>
              <a:custGeom>
                <a:avLst/>
                <a:gdLst>
                  <a:gd name="connsiteX0" fmla="*/ 427380 w 454204"/>
                  <a:gd name="connsiteY0" fmla="*/ 238983 h 285316"/>
                  <a:gd name="connsiteX1" fmla="*/ 53462 w 454204"/>
                  <a:gd name="connsiteY1" fmla="*/ 21135 h 285316"/>
                  <a:gd name="connsiteX2" fmla="*/ 33140 w 454204"/>
                  <a:gd name="connsiteY2" fmla="*/ 0 h 285316"/>
                  <a:gd name="connsiteX3" fmla="*/ 31514 w 454204"/>
                  <a:gd name="connsiteY3" fmla="*/ 813 h 285316"/>
                  <a:gd name="connsiteX4" fmla="*/ 28263 w 454204"/>
                  <a:gd name="connsiteY4" fmla="*/ 1626 h 285316"/>
                  <a:gd name="connsiteX5" fmla="*/ 626 w 454204"/>
                  <a:gd name="connsiteY5" fmla="*/ 23573 h 285316"/>
                  <a:gd name="connsiteX6" fmla="*/ 12006 w 454204"/>
                  <a:gd name="connsiteY6" fmla="*/ 44708 h 285316"/>
                  <a:gd name="connsiteX7" fmla="*/ 139626 w 454204"/>
                  <a:gd name="connsiteY7" fmla="*/ 118679 h 285316"/>
                  <a:gd name="connsiteX8" fmla="*/ 396491 w 454204"/>
                  <a:gd name="connsiteY8" fmla="*/ 267433 h 285316"/>
                  <a:gd name="connsiteX9" fmla="*/ 410310 w 454204"/>
                  <a:gd name="connsiteY9" fmla="*/ 285316 h 285316"/>
                  <a:gd name="connsiteX10" fmla="*/ 411123 w 454204"/>
                  <a:gd name="connsiteY10" fmla="*/ 284503 h 285316"/>
                  <a:gd name="connsiteX11" fmla="*/ 448515 w 454204"/>
                  <a:gd name="connsiteY11" fmla="*/ 267433 h 285316"/>
                  <a:gd name="connsiteX12" fmla="*/ 454205 w 454204"/>
                  <a:gd name="connsiteY12" fmla="*/ 263369 h 285316"/>
                  <a:gd name="connsiteX13" fmla="*/ 427380 w 454204"/>
                  <a:gd name="connsiteY13" fmla="*/ 238983 h 28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4204" h="285316">
                    <a:moveTo>
                      <a:pt x="427380" y="238983"/>
                    </a:moveTo>
                    <a:cubicBezTo>
                      <a:pt x="303012" y="166638"/>
                      <a:pt x="178643" y="93480"/>
                      <a:pt x="53462" y="21135"/>
                    </a:cubicBezTo>
                    <a:cubicBezTo>
                      <a:pt x="44520" y="15444"/>
                      <a:pt x="36392" y="10567"/>
                      <a:pt x="33140" y="0"/>
                    </a:cubicBezTo>
                    <a:cubicBezTo>
                      <a:pt x="32327" y="0"/>
                      <a:pt x="31514" y="0"/>
                      <a:pt x="31514" y="813"/>
                    </a:cubicBezTo>
                    <a:cubicBezTo>
                      <a:pt x="30702" y="813"/>
                      <a:pt x="29076" y="1626"/>
                      <a:pt x="28263" y="1626"/>
                    </a:cubicBezTo>
                    <a:cubicBezTo>
                      <a:pt x="16070" y="4877"/>
                      <a:pt x="8754" y="15444"/>
                      <a:pt x="626" y="23573"/>
                    </a:cubicBezTo>
                    <a:cubicBezTo>
                      <a:pt x="-1813" y="33328"/>
                      <a:pt x="3064" y="39830"/>
                      <a:pt x="12006" y="44708"/>
                    </a:cubicBezTo>
                    <a:cubicBezTo>
                      <a:pt x="55088" y="69094"/>
                      <a:pt x="97357" y="94293"/>
                      <a:pt x="139626" y="118679"/>
                    </a:cubicBezTo>
                    <a:cubicBezTo>
                      <a:pt x="225789" y="168263"/>
                      <a:pt x="311140" y="218661"/>
                      <a:pt x="396491" y="267433"/>
                    </a:cubicBezTo>
                    <a:cubicBezTo>
                      <a:pt x="403807" y="271497"/>
                      <a:pt x="408684" y="277187"/>
                      <a:pt x="410310" y="285316"/>
                    </a:cubicBezTo>
                    <a:cubicBezTo>
                      <a:pt x="410310" y="285316"/>
                      <a:pt x="411123" y="285316"/>
                      <a:pt x="411123" y="284503"/>
                    </a:cubicBezTo>
                    <a:cubicBezTo>
                      <a:pt x="424129" y="280439"/>
                      <a:pt x="437135" y="274749"/>
                      <a:pt x="448515" y="267433"/>
                    </a:cubicBezTo>
                    <a:cubicBezTo>
                      <a:pt x="450141" y="265807"/>
                      <a:pt x="452579" y="264994"/>
                      <a:pt x="454205" y="263369"/>
                    </a:cubicBezTo>
                    <a:cubicBezTo>
                      <a:pt x="449328" y="251176"/>
                      <a:pt x="437948" y="245486"/>
                      <a:pt x="427380" y="23898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3A40C09-296F-4D4F-AC2C-DC1FE92DDB65}"/>
                  </a:ext>
                </a:extLst>
              </p:cNvPr>
              <p:cNvSpPr/>
              <p:nvPr/>
            </p:nvSpPr>
            <p:spPr>
              <a:xfrm>
                <a:off x="9312250" y="2839266"/>
                <a:ext cx="394240" cy="225163"/>
              </a:xfrm>
              <a:custGeom>
                <a:avLst/>
                <a:gdLst>
                  <a:gd name="connsiteX0" fmla="*/ 373919 w 394240"/>
                  <a:gd name="connsiteY0" fmla="*/ 185334 h 225163"/>
                  <a:gd name="connsiteX1" fmla="*/ 146316 w 394240"/>
                  <a:gd name="connsiteY1" fmla="*/ 53649 h 225163"/>
                  <a:gd name="connsiteX2" fmla="*/ 48772 w 394240"/>
                  <a:gd name="connsiteY2" fmla="*/ 813 h 225163"/>
                  <a:gd name="connsiteX3" fmla="*/ 47146 w 394240"/>
                  <a:gd name="connsiteY3" fmla="*/ 0 h 225163"/>
                  <a:gd name="connsiteX4" fmla="*/ 45520 w 394240"/>
                  <a:gd name="connsiteY4" fmla="*/ 813 h 225163"/>
                  <a:gd name="connsiteX5" fmla="*/ 7316 w 394240"/>
                  <a:gd name="connsiteY5" fmla="*/ 23573 h 225163"/>
                  <a:gd name="connsiteX6" fmla="*/ 0 w 394240"/>
                  <a:gd name="connsiteY6" fmla="*/ 26825 h 225163"/>
                  <a:gd name="connsiteX7" fmla="*/ 30076 w 394240"/>
                  <a:gd name="connsiteY7" fmla="*/ 38205 h 225163"/>
                  <a:gd name="connsiteX8" fmla="*/ 279626 w 394240"/>
                  <a:gd name="connsiteY8" fmla="*/ 182082 h 225163"/>
                  <a:gd name="connsiteX9" fmla="*/ 346281 w 394240"/>
                  <a:gd name="connsiteY9" fmla="*/ 225164 h 225163"/>
                  <a:gd name="connsiteX10" fmla="*/ 353597 w 394240"/>
                  <a:gd name="connsiteY10" fmla="*/ 219474 h 225163"/>
                  <a:gd name="connsiteX11" fmla="*/ 380421 w 394240"/>
                  <a:gd name="connsiteY11" fmla="*/ 199965 h 225163"/>
                  <a:gd name="connsiteX12" fmla="*/ 394240 w 394240"/>
                  <a:gd name="connsiteY12" fmla="*/ 190211 h 225163"/>
                  <a:gd name="connsiteX13" fmla="*/ 373919 w 394240"/>
                  <a:gd name="connsiteY13" fmla="*/ 185334 h 22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4240" h="225163">
                    <a:moveTo>
                      <a:pt x="373919" y="185334"/>
                    </a:moveTo>
                    <a:cubicBezTo>
                      <a:pt x="298322" y="141439"/>
                      <a:pt x="222725" y="96731"/>
                      <a:pt x="146316" y="53649"/>
                    </a:cubicBezTo>
                    <a:cubicBezTo>
                      <a:pt x="113801" y="35766"/>
                      <a:pt x="84538" y="12193"/>
                      <a:pt x="48772" y="813"/>
                    </a:cubicBezTo>
                    <a:cubicBezTo>
                      <a:pt x="47959" y="813"/>
                      <a:pt x="47959" y="813"/>
                      <a:pt x="47146" y="0"/>
                    </a:cubicBezTo>
                    <a:cubicBezTo>
                      <a:pt x="46333" y="0"/>
                      <a:pt x="46333" y="813"/>
                      <a:pt x="45520" y="813"/>
                    </a:cubicBezTo>
                    <a:cubicBezTo>
                      <a:pt x="34140" y="10567"/>
                      <a:pt x="21134" y="17883"/>
                      <a:pt x="7316" y="23573"/>
                    </a:cubicBezTo>
                    <a:cubicBezTo>
                      <a:pt x="4877" y="24386"/>
                      <a:pt x="2438" y="26012"/>
                      <a:pt x="0" y="26825"/>
                    </a:cubicBezTo>
                    <a:cubicBezTo>
                      <a:pt x="10567" y="29263"/>
                      <a:pt x="20322" y="32515"/>
                      <a:pt x="30076" y="38205"/>
                    </a:cubicBezTo>
                    <a:cubicBezTo>
                      <a:pt x="112988" y="86164"/>
                      <a:pt x="196713" y="133310"/>
                      <a:pt x="279626" y="182082"/>
                    </a:cubicBezTo>
                    <a:cubicBezTo>
                      <a:pt x="302386" y="195901"/>
                      <a:pt x="328398" y="204842"/>
                      <a:pt x="346281" y="225164"/>
                    </a:cubicBezTo>
                    <a:cubicBezTo>
                      <a:pt x="348719" y="223538"/>
                      <a:pt x="351158" y="221913"/>
                      <a:pt x="353597" y="219474"/>
                    </a:cubicBezTo>
                    <a:cubicBezTo>
                      <a:pt x="362538" y="212971"/>
                      <a:pt x="371480" y="206468"/>
                      <a:pt x="380421" y="199965"/>
                    </a:cubicBezTo>
                    <a:cubicBezTo>
                      <a:pt x="385298" y="196714"/>
                      <a:pt x="389363" y="193462"/>
                      <a:pt x="394240" y="190211"/>
                    </a:cubicBezTo>
                    <a:cubicBezTo>
                      <a:pt x="389363" y="188585"/>
                      <a:pt x="381234" y="189398"/>
                      <a:pt x="373919" y="18533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8765DDC-6E71-43BF-91D8-100088B142F9}"/>
                  </a:ext>
                </a:extLst>
              </p:cNvPr>
              <p:cNvSpPr/>
              <p:nvPr/>
            </p:nvSpPr>
            <p:spPr>
              <a:xfrm>
                <a:off x="10115996" y="2254815"/>
                <a:ext cx="357840" cy="225976"/>
              </a:xfrm>
              <a:custGeom>
                <a:avLst/>
                <a:gdLst>
                  <a:gd name="connsiteX0" fmla="*/ 341583 w 357840"/>
                  <a:gd name="connsiteY0" fmla="*/ 182895 h 225976"/>
                  <a:gd name="connsiteX1" fmla="*/ 87156 w 357840"/>
                  <a:gd name="connsiteY1" fmla="*/ 39018 h 225976"/>
                  <a:gd name="connsiteX2" fmla="*/ 33507 w 357840"/>
                  <a:gd name="connsiteY2" fmla="*/ 2439 h 225976"/>
                  <a:gd name="connsiteX3" fmla="*/ 31881 w 357840"/>
                  <a:gd name="connsiteY3" fmla="*/ 0 h 225976"/>
                  <a:gd name="connsiteX4" fmla="*/ 13185 w 357840"/>
                  <a:gd name="connsiteY4" fmla="*/ 13819 h 225976"/>
                  <a:gd name="connsiteX5" fmla="*/ 992 w 357840"/>
                  <a:gd name="connsiteY5" fmla="*/ 24386 h 225976"/>
                  <a:gd name="connsiteX6" fmla="*/ 179 w 357840"/>
                  <a:gd name="connsiteY6" fmla="*/ 25199 h 225976"/>
                  <a:gd name="connsiteX7" fmla="*/ 16436 w 357840"/>
                  <a:gd name="connsiteY7" fmla="*/ 46333 h 225976"/>
                  <a:gd name="connsiteX8" fmla="*/ 207460 w 357840"/>
                  <a:gd name="connsiteY8" fmla="*/ 154445 h 225976"/>
                  <a:gd name="connsiteX9" fmla="*/ 326139 w 357840"/>
                  <a:gd name="connsiteY9" fmla="*/ 225977 h 225976"/>
                  <a:gd name="connsiteX10" fmla="*/ 330203 w 357840"/>
                  <a:gd name="connsiteY10" fmla="*/ 225977 h 225976"/>
                  <a:gd name="connsiteX11" fmla="*/ 332642 w 357840"/>
                  <a:gd name="connsiteY11" fmla="*/ 224351 h 225976"/>
                  <a:gd name="connsiteX12" fmla="*/ 352963 w 357840"/>
                  <a:gd name="connsiteY12" fmla="*/ 208907 h 225976"/>
                  <a:gd name="connsiteX13" fmla="*/ 355402 w 357840"/>
                  <a:gd name="connsiteY13" fmla="*/ 206468 h 225976"/>
                  <a:gd name="connsiteX14" fmla="*/ 357028 w 357840"/>
                  <a:gd name="connsiteY14" fmla="*/ 205655 h 225976"/>
                  <a:gd name="connsiteX15" fmla="*/ 357840 w 357840"/>
                  <a:gd name="connsiteY15" fmla="*/ 203217 h 225976"/>
                  <a:gd name="connsiteX16" fmla="*/ 341583 w 357840"/>
                  <a:gd name="connsiteY16" fmla="*/ 182895 h 22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7840" h="225976">
                    <a:moveTo>
                      <a:pt x="341583" y="182895"/>
                    </a:moveTo>
                    <a:cubicBezTo>
                      <a:pt x="257045" y="134936"/>
                      <a:pt x="171694" y="87790"/>
                      <a:pt x="87156" y="39018"/>
                    </a:cubicBezTo>
                    <a:cubicBezTo>
                      <a:pt x="68460" y="28450"/>
                      <a:pt x="45700" y="21135"/>
                      <a:pt x="33507" y="2439"/>
                    </a:cubicBezTo>
                    <a:cubicBezTo>
                      <a:pt x="32694" y="1626"/>
                      <a:pt x="32694" y="813"/>
                      <a:pt x="31881" y="0"/>
                    </a:cubicBezTo>
                    <a:cubicBezTo>
                      <a:pt x="30255" y="1626"/>
                      <a:pt x="23752" y="5690"/>
                      <a:pt x="13185" y="13819"/>
                    </a:cubicBezTo>
                    <a:cubicBezTo>
                      <a:pt x="9121" y="17070"/>
                      <a:pt x="5057" y="21135"/>
                      <a:pt x="992" y="24386"/>
                    </a:cubicBezTo>
                    <a:cubicBezTo>
                      <a:pt x="992" y="24386"/>
                      <a:pt x="179" y="24386"/>
                      <a:pt x="179" y="25199"/>
                    </a:cubicBezTo>
                    <a:cubicBezTo>
                      <a:pt x="-1446" y="38205"/>
                      <a:pt x="8308" y="41456"/>
                      <a:pt x="16436" y="46333"/>
                    </a:cubicBezTo>
                    <a:cubicBezTo>
                      <a:pt x="79840" y="82912"/>
                      <a:pt x="144057" y="117866"/>
                      <a:pt x="207460" y="154445"/>
                    </a:cubicBezTo>
                    <a:cubicBezTo>
                      <a:pt x="247291" y="178018"/>
                      <a:pt x="291186" y="196714"/>
                      <a:pt x="326139" y="225977"/>
                    </a:cubicBezTo>
                    <a:cubicBezTo>
                      <a:pt x="327765" y="225977"/>
                      <a:pt x="329390" y="225977"/>
                      <a:pt x="330203" y="225977"/>
                    </a:cubicBezTo>
                    <a:cubicBezTo>
                      <a:pt x="331016" y="225164"/>
                      <a:pt x="331829" y="225164"/>
                      <a:pt x="332642" y="224351"/>
                    </a:cubicBezTo>
                    <a:cubicBezTo>
                      <a:pt x="339958" y="220287"/>
                      <a:pt x="346461" y="214597"/>
                      <a:pt x="352963" y="208907"/>
                    </a:cubicBezTo>
                    <a:cubicBezTo>
                      <a:pt x="353776" y="208094"/>
                      <a:pt x="354589" y="207281"/>
                      <a:pt x="355402" y="206468"/>
                    </a:cubicBezTo>
                    <a:cubicBezTo>
                      <a:pt x="356215" y="206468"/>
                      <a:pt x="356215" y="205655"/>
                      <a:pt x="357028" y="205655"/>
                    </a:cubicBezTo>
                    <a:cubicBezTo>
                      <a:pt x="357028" y="204842"/>
                      <a:pt x="357840" y="204029"/>
                      <a:pt x="357840" y="203217"/>
                    </a:cubicBezTo>
                    <a:cubicBezTo>
                      <a:pt x="353776" y="195088"/>
                      <a:pt x="349712" y="187772"/>
                      <a:pt x="341583" y="182895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1258751-E9BE-4D94-8127-5B85D9ADD91B}"/>
                  </a:ext>
                </a:extLst>
              </p:cNvPr>
              <p:cNvSpPr/>
              <p:nvPr/>
            </p:nvSpPr>
            <p:spPr>
              <a:xfrm>
                <a:off x="10344591" y="2002826"/>
                <a:ext cx="371479" cy="209719"/>
              </a:xfrm>
              <a:custGeom>
                <a:avLst/>
                <a:gdLst>
                  <a:gd name="connsiteX0" fmla="*/ 301573 w 371479"/>
                  <a:gd name="connsiteY0" fmla="*/ 152819 h 209719"/>
                  <a:gd name="connsiteX1" fmla="*/ 39830 w 371479"/>
                  <a:gd name="connsiteY1" fmla="*/ 813 h 209719"/>
                  <a:gd name="connsiteX2" fmla="*/ 38205 w 371479"/>
                  <a:gd name="connsiteY2" fmla="*/ 0 h 209719"/>
                  <a:gd name="connsiteX3" fmla="*/ 0 w 371479"/>
                  <a:gd name="connsiteY3" fmla="*/ 30889 h 209719"/>
                  <a:gd name="connsiteX4" fmla="*/ 4064 w 371479"/>
                  <a:gd name="connsiteY4" fmla="*/ 29263 h 209719"/>
                  <a:gd name="connsiteX5" fmla="*/ 45520 w 371479"/>
                  <a:gd name="connsiteY5" fmla="*/ 41456 h 209719"/>
                  <a:gd name="connsiteX6" fmla="*/ 265807 w 371479"/>
                  <a:gd name="connsiteY6" fmla="*/ 169076 h 209719"/>
                  <a:gd name="connsiteX7" fmla="*/ 345468 w 371479"/>
                  <a:gd name="connsiteY7" fmla="*/ 208094 h 209719"/>
                  <a:gd name="connsiteX8" fmla="*/ 347907 w 371479"/>
                  <a:gd name="connsiteY8" fmla="*/ 208907 h 209719"/>
                  <a:gd name="connsiteX9" fmla="*/ 349533 w 371479"/>
                  <a:gd name="connsiteY9" fmla="*/ 209719 h 209719"/>
                  <a:gd name="connsiteX10" fmla="*/ 366603 w 371479"/>
                  <a:gd name="connsiteY10" fmla="*/ 198339 h 209719"/>
                  <a:gd name="connsiteX11" fmla="*/ 370667 w 371479"/>
                  <a:gd name="connsiteY11" fmla="*/ 195088 h 209719"/>
                  <a:gd name="connsiteX12" fmla="*/ 371480 w 371479"/>
                  <a:gd name="connsiteY12" fmla="*/ 191836 h 209719"/>
                  <a:gd name="connsiteX13" fmla="*/ 301573 w 371479"/>
                  <a:gd name="connsiteY13" fmla="*/ 152819 h 20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1479" h="209719">
                    <a:moveTo>
                      <a:pt x="301573" y="152819"/>
                    </a:moveTo>
                    <a:cubicBezTo>
                      <a:pt x="214596" y="102421"/>
                      <a:pt x="126807" y="51211"/>
                      <a:pt x="39830" y="813"/>
                    </a:cubicBezTo>
                    <a:cubicBezTo>
                      <a:pt x="39017" y="813"/>
                      <a:pt x="39017" y="0"/>
                      <a:pt x="38205" y="0"/>
                    </a:cubicBezTo>
                    <a:cubicBezTo>
                      <a:pt x="22760" y="7316"/>
                      <a:pt x="9754" y="16257"/>
                      <a:pt x="0" y="30889"/>
                    </a:cubicBezTo>
                    <a:cubicBezTo>
                      <a:pt x="1626" y="30076"/>
                      <a:pt x="2438" y="30076"/>
                      <a:pt x="4064" y="29263"/>
                    </a:cubicBezTo>
                    <a:cubicBezTo>
                      <a:pt x="19508" y="25199"/>
                      <a:pt x="32515" y="34140"/>
                      <a:pt x="45520" y="41456"/>
                    </a:cubicBezTo>
                    <a:cubicBezTo>
                      <a:pt x="118678" y="83725"/>
                      <a:pt x="191836" y="127620"/>
                      <a:pt x="265807" y="169076"/>
                    </a:cubicBezTo>
                    <a:cubicBezTo>
                      <a:pt x="291006" y="183708"/>
                      <a:pt x="314579" y="204029"/>
                      <a:pt x="345468" y="208094"/>
                    </a:cubicBezTo>
                    <a:cubicBezTo>
                      <a:pt x="346281" y="208094"/>
                      <a:pt x="347094" y="208907"/>
                      <a:pt x="347907" y="208907"/>
                    </a:cubicBezTo>
                    <a:cubicBezTo>
                      <a:pt x="348719" y="208907"/>
                      <a:pt x="349533" y="208907"/>
                      <a:pt x="349533" y="209719"/>
                    </a:cubicBezTo>
                    <a:cubicBezTo>
                      <a:pt x="356035" y="207281"/>
                      <a:pt x="361726" y="202404"/>
                      <a:pt x="366603" y="198339"/>
                    </a:cubicBezTo>
                    <a:cubicBezTo>
                      <a:pt x="368228" y="197527"/>
                      <a:pt x="369854" y="195901"/>
                      <a:pt x="370667" y="195088"/>
                    </a:cubicBezTo>
                    <a:cubicBezTo>
                      <a:pt x="370667" y="194275"/>
                      <a:pt x="371480" y="193462"/>
                      <a:pt x="371480" y="191836"/>
                    </a:cubicBezTo>
                    <a:cubicBezTo>
                      <a:pt x="347094" y="182082"/>
                      <a:pt x="325147" y="165825"/>
                      <a:pt x="301573" y="15281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81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BB6991-A8BD-497E-9486-7E3BABBA550A}"/>
              </a:ext>
            </a:extLst>
          </p:cNvPr>
          <p:cNvSpPr txBox="1"/>
          <p:nvPr/>
        </p:nvSpPr>
        <p:spPr>
          <a:xfrm>
            <a:off x="9417482" y="5801831"/>
            <a:ext cx="2052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441030" y="909119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8E5F176-1E9C-4645-B5B5-FF67EEF04C78}"/>
              </a:ext>
            </a:extLst>
          </p:cNvPr>
          <p:cNvSpPr txBox="1">
            <a:spLocks/>
          </p:cNvSpPr>
          <p:nvPr/>
        </p:nvSpPr>
        <p:spPr>
          <a:xfrm>
            <a:off x="1970346" y="5149520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>
                <a:solidFill>
                  <a:schemeClr val="accent2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4B192B-7F78-48A2-9804-487D77B196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1D06C64-10D2-48E4-93D4-5D66EBBDA3FD}"/>
              </a:ext>
            </a:extLst>
          </p:cNvPr>
          <p:cNvGrpSpPr/>
          <p:nvPr/>
        </p:nvGrpSpPr>
        <p:grpSpPr>
          <a:xfrm>
            <a:off x="1034667" y="582694"/>
            <a:ext cx="2394923" cy="6002855"/>
            <a:chOff x="5244717" y="887494"/>
            <a:chExt cx="2394923" cy="600285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91A734-BA12-4514-97BF-5F6D077FF519}"/>
                </a:ext>
              </a:extLst>
            </p:cNvPr>
            <p:cNvSpPr/>
            <p:nvPr/>
          </p:nvSpPr>
          <p:spPr>
            <a:xfrm>
              <a:off x="5416329" y="1852762"/>
              <a:ext cx="2142030" cy="1720928"/>
            </a:xfrm>
            <a:custGeom>
              <a:avLst/>
              <a:gdLst>
                <a:gd name="connsiteX0" fmla="*/ 1197169 w 1197552"/>
                <a:gd name="connsiteY0" fmla="*/ 601671 h 962125"/>
                <a:gd name="connsiteX1" fmla="*/ 1188679 w 1197552"/>
                <a:gd name="connsiteY1" fmla="*/ 575141 h 962125"/>
                <a:gd name="connsiteX2" fmla="*/ 1053199 w 1197552"/>
                <a:gd name="connsiteY2" fmla="*/ 166224 h 962125"/>
                <a:gd name="connsiteX3" fmla="*/ 1026669 w 1197552"/>
                <a:gd name="connsiteY3" fmla="*/ 115994 h 962125"/>
                <a:gd name="connsiteX4" fmla="*/ 950970 w 1197552"/>
                <a:gd name="connsiteY4" fmla="*/ 69655 h 962125"/>
                <a:gd name="connsiteX5" fmla="*/ 790021 w 1197552"/>
                <a:gd name="connsiteY5" fmla="*/ 8459 h 962125"/>
                <a:gd name="connsiteX6" fmla="*/ 732363 w 1197552"/>
                <a:gd name="connsiteY6" fmla="*/ 2092 h 962125"/>
                <a:gd name="connsiteX7" fmla="*/ 734131 w 1197552"/>
                <a:gd name="connsiteY7" fmla="*/ 9166 h 962125"/>
                <a:gd name="connsiteX8" fmla="*/ 738376 w 1197552"/>
                <a:gd name="connsiteY8" fmla="*/ 29683 h 962125"/>
                <a:gd name="connsiteX9" fmla="*/ 707955 w 1197552"/>
                <a:gd name="connsiteY9" fmla="*/ 74253 h 962125"/>
                <a:gd name="connsiteX10" fmla="*/ 611032 w 1197552"/>
                <a:gd name="connsiteY10" fmla="*/ 105028 h 962125"/>
                <a:gd name="connsiteX11" fmla="*/ 560094 w 1197552"/>
                <a:gd name="connsiteY11" fmla="*/ 90879 h 962125"/>
                <a:gd name="connsiteX12" fmla="*/ 499252 w 1197552"/>
                <a:gd name="connsiteY12" fmla="*/ 41710 h 962125"/>
                <a:gd name="connsiteX13" fmla="*/ 495007 w 1197552"/>
                <a:gd name="connsiteY13" fmla="*/ 19425 h 962125"/>
                <a:gd name="connsiteX14" fmla="*/ 495007 w 1197552"/>
                <a:gd name="connsiteY14" fmla="*/ 16595 h 962125"/>
                <a:gd name="connsiteX15" fmla="*/ 474844 w 1197552"/>
                <a:gd name="connsiteY15" fmla="*/ 14472 h 962125"/>
                <a:gd name="connsiteX16" fmla="*/ 466354 w 1197552"/>
                <a:gd name="connsiteY16" fmla="*/ 20839 h 962125"/>
                <a:gd name="connsiteX17" fmla="*/ 297270 w 1197552"/>
                <a:gd name="connsiteY17" fmla="*/ 104321 h 962125"/>
                <a:gd name="connsiteX18" fmla="*/ 245271 w 1197552"/>
                <a:gd name="connsiteY18" fmla="*/ 136510 h 962125"/>
                <a:gd name="connsiteX19" fmla="*/ 179476 w 1197552"/>
                <a:gd name="connsiteY19" fmla="*/ 219992 h 962125"/>
                <a:gd name="connsiteX20" fmla="*/ 6854 w 1197552"/>
                <a:gd name="connsiteY20" fmla="*/ 533754 h 962125"/>
                <a:gd name="connsiteX21" fmla="*/ 10038 w 1197552"/>
                <a:gd name="connsiteY21" fmla="*/ 561345 h 962125"/>
                <a:gd name="connsiteX22" fmla="*/ 159313 w 1197552"/>
                <a:gd name="connsiteY22" fmla="*/ 642704 h 962125"/>
                <a:gd name="connsiteX23" fmla="*/ 167096 w 1197552"/>
                <a:gd name="connsiteY23" fmla="*/ 639166 h 962125"/>
                <a:gd name="connsiteX24" fmla="*/ 270740 w 1197552"/>
                <a:gd name="connsiteY24" fmla="*/ 568066 h 962125"/>
                <a:gd name="connsiteX25" fmla="*/ 287011 w 1197552"/>
                <a:gd name="connsiteY25" fmla="*/ 561699 h 962125"/>
                <a:gd name="connsiteX26" fmla="*/ 290549 w 1197552"/>
                <a:gd name="connsiteY26" fmla="*/ 592474 h 962125"/>
                <a:gd name="connsiteX27" fmla="*/ 294440 w 1197552"/>
                <a:gd name="connsiteY27" fmla="*/ 623248 h 962125"/>
                <a:gd name="connsiteX28" fmla="*/ 298331 w 1197552"/>
                <a:gd name="connsiteY28" fmla="*/ 662159 h 962125"/>
                <a:gd name="connsiteX29" fmla="*/ 301514 w 1197552"/>
                <a:gd name="connsiteY29" fmla="*/ 694703 h 962125"/>
                <a:gd name="connsiteX30" fmla="*/ 290902 w 1197552"/>
                <a:gd name="connsiteY30" fmla="*/ 952221 h 962125"/>
                <a:gd name="connsiteX31" fmla="*/ 962997 w 1197552"/>
                <a:gd name="connsiteY31" fmla="*/ 962125 h 962125"/>
                <a:gd name="connsiteX32" fmla="*/ 939651 w 1197552"/>
                <a:gd name="connsiteY32" fmla="*/ 728307 h 962125"/>
                <a:gd name="connsiteX33" fmla="*/ 946018 w 1197552"/>
                <a:gd name="connsiteY33" fmla="*/ 704607 h 962125"/>
                <a:gd name="connsiteX34" fmla="*/ 945310 w 1197552"/>
                <a:gd name="connsiteY34" fmla="*/ 686567 h 962125"/>
                <a:gd name="connsiteX35" fmla="*/ 949909 w 1197552"/>
                <a:gd name="connsiteY35" fmla="*/ 667819 h 962125"/>
                <a:gd name="connsiteX36" fmla="*/ 950263 w 1197552"/>
                <a:gd name="connsiteY36" fmla="*/ 649071 h 962125"/>
                <a:gd name="connsiteX37" fmla="*/ 962997 w 1197552"/>
                <a:gd name="connsiteY37" fmla="*/ 667111 h 962125"/>
                <a:gd name="connsiteX38" fmla="*/ 975731 w 1197552"/>
                <a:gd name="connsiteY38" fmla="*/ 673479 h 962125"/>
                <a:gd name="connsiteX39" fmla="*/ 1107674 w 1197552"/>
                <a:gd name="connsiteY39" fmla="*/ 646949 h 962125"/>
                <a:gd name="connsiteX40" fmla="*/ 1187618 w 1197552"/>
                <a:gd name="connsiteY40" fmla="*/ 610868 h 962125"/>
                <a:gd name="connsiteX41" fmla="*/ 1197169 w 1197552"/>
                <a:gd name="connsiteY41" fmla="*/ 601671 h 9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97552" h="962125">
                  <a:moveTo>
                    <a:pt x="1197169" y="601671"/>
                  </a:moveTo>
                  <a:cubicBezTo>
                    <a:pt x="1194339" y="592827"/>
                    <a:pt x="1191509" y="583984"/>
                    <a:pt x="1188679" y="575141"/>
                  </a:cubicBezTo>
                  <a:cubicBezTo>
                    <a:pt x="1184081" y="561345"/>
                    <a:pt x="1060981" y="183203"/>
                    <a:pt x="1053199" y="166224"/>
                  </a:cubicBezTo>
                  <a:cubicBezTo>
                    <a:pt x="1045417" y="148891"/>
                    <a:pt x="1038342" y="130851"/>
                    <a:pt x="1026669" y="115994"/>
                  </a:cubicBezTo>
                  <a:cubicBezTo>
                    <a:pt x="1007568" y="91586"/>
                    <a:pt x="980330" y="78498"/>
                    <a:pt x="950970" y="69655"/>
                  </a:cubicBezTo>
                  <a:cubicBezTo>
                    <a:pt x="943542" y="67532"/>
                    <a:pt x="809123" y="18717"/>
                    <a:pt x="790021" y="8459"/>
                  </a:cubicBezTo>
                  <a:cubicBezTo>
                    <a:pt x="771273" y="-1800"/>
                    <a:pt x="752172" y="-1092"/>
                    <a:pt x="732363" y="2092"/>
                  </a:cubicBezTo>
                  <a:cubicBezTo>
                    <a:pt x="731655" y="4921"/>
                    <a:pt x="732009" y="7398"/>
                    <a:pt x="734131" y="9166"/>
                  </a:cubicBezTo>
                  <a:cubicBezTo>
                    <a:pt x="740852" y="14826"/>
                    <a:pt x="740145" y="21901"/>
                    <a:pt x="738376" y="29683"/>
                  </a:cubicBezTo>
                  <a:cubicBezTo>
                    <a:pt x="734131" y="48784"/>
                    <a:pt x="723873" y="63288"/>
                    <a:pt x="707955" y="74253"/>
                  </a:cubicBezTo>
                  <a:cubicBezTo>
                    <a:pt x="681778" y="92647"/>
                    <a:pt x="614215" y="105736"/>
                    <a:pt x="611032" y="105028"/>
                  </a:cubicBezTo>
                  <a:cubicBezTo>
                    <a:pt x="593699" y="101491"/>
                    <a:pt x="576012" y="99368"/>
                    <a:pt x="560094" y="90879"/>
                  </a:cubicBezTo>
                  <a:cubicBezTo>
                    <a:pt x="536394" y="78498"/>
                    <a:pt x="518000" y="60104"/>
                    <a:pt x="499252" y="41710"/>
                  </a:cubicBezTo>
                  <a:cubicBezTo>
                    <a:pt x="492885" y="35343"/>
                    <a:pt x="486517" y="28975"/>
                    <a:pt x="495007" y="19425"/>
                  </a:cubicBezTo>
                  <a:cubicBezTo>
                    <a:pt x="495714" y="18717"/>
                    <a:pt x="495361" y="17656"/>
                    <a:pt x="495007" y="16595"/>
                  </a:cubicBezTo>
                  <a:cubicBezTo>
                    <a:pt x="489347" y="10227"/>
                    <a:pt x="481211" y="9166"/>
                    <a:pt x="474844" y="14472"/>
                  </a:cubicBezTo>
                  <a:cubicBezTo>
                    <a:pt x="472014" y="16948"/>
                    <a:pt x="468831" y="18363"/>
                    <a:pt x="466354" y="20839"/>
                  </a:cubicBezTo>
                  <a:cubicBezTo>
                    <a:pt x="444423" y="40649"/>
                    <a:pt x="327337" y="86634"/>
                    <a:pt x="297270" y="104321"/>
                  </a:cubicBezTo>
                  <a:cubicBezTo>
                    <a:pt x="278875" y="115286"/>
                    <a:pt x="260481" y="122361"/>
                    <a:pt x="245271" y="136510"/>
                  </a:cubicBezTo>
                  <a:cubicBezTo>
                    <a:pt x="219094" y="160918"/>
                    <a:pt x="197517" y="189217"/>
                    <a:pt x="179476" y="219992"/>
                  </a:cubicBezTo>
                  <a:cubicBezTo>
                    <a:pt x="165681" y="244046"/>
                    <a:pt x="13575" y="523495"/>
                    <a:pt x="6854" y="533754"/>
                  </a:cubicBezTo>
                  <a:cubicBezTo>
                    <a:pt x="-3404" y="548964"/>
                    <a:pt x="-1989" y="552502"/>
                    <a:pt x="10038" y="561345"/>
                  </a:cubicBezTo>
                  <a:cubicBezTo>
                    <a:pt x="13221" y="565236"/>
                    <a:pt x="139150" y="634922"/>
                    <a:pt x="159313" y="642704"/>
                  </a:cubicBezTo>
                  <a:cubicBezTo>
                    <a:pt x="162497" y="643057"/>
                    <a:pt x="164973" y="641643"/>
                    <a:pt x="167096" y="639166"/>
                  </a:cubicBezTo>
                  <a:cubicBezTo>
                    <a:pt x="176293" y="628201"/>
                    <a:pt x="248101" y="584691"/>
                    <a:pt x="270740" y="568066"/>
                  </a:cubicBezTo>
                  <a:cubicBezTo>
                    <a:pt x="275338" y="564529"/>
                    <a:pt x="281705" y="558869"/>
                    <a:pt x="287011" y="561699"/>
                  </a:cubicBezTo>
                  <a:cubicBezTo>
                    <a:pt x="292671" y="564529"/>
                    <a:pt x="289487" y="587875"/>
                    <a:pt x="290549" y="592474"/>
                  </a:cubicBezTo>
                  <a:cubicBezTo>
                    <a:pt x="291256" y="594950"/>
                    <a:pt x="293025" y="616174"/>
                    <a:pt x="294440" y="623248"/>
                  </a:cubicBezTo>
                  <a:cubicBezTo>
                    <a:pt x="294793" y="625724"/>
                    <a:pt x="297623" y="650840"/>
                    <a:pt x="298331" y="662159"/>
                  </a:cubicBezTo>
                  <a:cubicBezTo>
                    <a:pt x="298331" y="664635"/>
                    <a:pt x="301514" y="684798"/>
                    <a:pt x="301514" y="694703"/>
                  </a:cubicBezTo>
                  <a:cubicBezTo>
                    <a:pt x="302576" y="794102"/>
                    <a:pt x="290902" y="952221"/>
                    <a:pt x="290902" y="952221"/>
                  </a:cubicBezTo>
                  <a:lnTo>
                    <a:pt x="962997" y="962125"/>
                  </a:lnTo>
                  <a:cubicBezTo>
                    <a:pt x="962997" y="962125"/>
                    <a:pt x="944249" y="776061"/>
                    <a:pt x="939651" y="728307"/>
                  </a:cubicBezTo>
                  <a:cubicBezTo>
                    <a:pt x="939297" y="726185"/>
                    <a:pt x="946018" y="709206"/>
                    <a:pt x="946018" y="704607"/>
                  </a:cubicBezTo>
                  <a:cubicBezTo>
                    <a:pt x="946018" y="698594"/>
                    <a:pt x="948140" y="691165"/>
                    <a:pt x="945310" y="686567"/>
                  </a:cubicBezTo>
                  <a:cubicBezTo>
                    <a:pt x="941066" y="679138"/>
                    <a:pt x="949909" y="669587"/>
                    <a:pt x="949909" y="667819"/>
                  </a:cubicBezTo>
                  <a:cubicBezTo>
                    <a:pt x="949909" y="661805"/>
                    <a:pt x="949909" y="655438"/>
                    <a:pt x="950263" y="649071"/>
                  </a:cubicBezTo>
                  <a:cubicBezTo>
                    <a:pt x="952385" y="656499"/>
                    <a:pt x="959460" y="660744"/>
                    <a:pt x="962997" y="667111"/>
                  </a:cubicBezTo>
                  <a:cubicBezTo>
                    <a:pt x="965827" y="672417"/>
                    <a:pt x="969718" y="674540"/>
                    <a:pt x="975731" y="673479"/>
                  </a:cubicBezTo>
                  <a:cubicBezTo>
                    <a:pt x="979269" y="674186"/>
                    <a:pt x="1067702" y="657561"/>
                    <a:pt x="1107674" y="646949"/>
                  </a:cubicBezTo>
                  <a:cubicBezTo>
                    <a:pt x="1114395" y="645180"/>
                    <a:pt x="1181251" y="611221"/>
                    <a:pt x="1187618" y="610868"/>
                  </a:cubicBezTo>
                  <a:cubicBezTo>
                    <a:pt x="1189387" y="611221"/>
                    <a:pt x="1199645" y="608745"/>
                    <a:pt x="1197169" y="60167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B1CC077-CAEF-44F3-AAF7-AD458D7A5131}"/>
                </a:ext>
              </a:extLst>
            </p:cNvPr>
            <p:cNvSpPr/>
            <p:nvPr/>
          </p:nvSpPr>
          <p:spPr>
            <a:xfrm>
              <a:off x="5708874" y="887494"/>
              <a:ext cx="719599" cy="398166"/>
            </a:xfrm>
            <a:custGeom>
              <a:avLst/>
              <a:gdLst>
                <a:gd name="connsiteX0" fmla="*/ 328977 w 402309"/>
                <a:gd name="connsiteY0" fmla="*/ 81540 h 222604"/>
                <a:gd name="connsiteX1" fmla="*/ 401846 w 402309"/>
                <a:gd name="connsiteY1" fmla="*/ 130355 h 222604"/>
                <a:gd name="connsiteX2" fmla="*/ 335698 w 402309"/>
                <a:gd name="connsiteY2" fmla="*/ 220557 h 222604"/>
                <a:gd name="connsiteX3" fmla="*/ 237360 w 402309"/>
                <a:gd name="connsiteY3" fmla="*/ 193673 h 222604"/>
                <a:gd name="connsiteX4" fmla="*/ 36793 w 402309"/>
                <a:gd name="connsiteY4" fmla="*/ 119743 h 222604"/>
                <a:gd name="connsiteX5" fmla="*/ 5 w 402309"/>
                <a:gd name="connsiteY5" fmla="*/ 57132 h 222604"/>
                <a:gd name="connsiteX6" fmla="*/ 31133 w 402309"/>
                <a:gd name="connsiteY6" fmla="*/ 5487 h 222604"/>
                <a:gd name="connsiteX7" fmla="*/ 86669 w 402309"/>
                <a:gd name="connsiteY7" fmla="*/ 3011 h 222604"/>
                <a:gd name="connsiteX8" fmla="*/ 231700 w 402309"/>
                <a:gd name="connsiteY8" fmla="*/ 46520 h 222604"/>
                <a:gd name="connsiteX9" fmla="*/ 328977 w 402309"/>
                <a:gd name="connsiteY9" fmla="*/ 81540 h 22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309" h="222604">
                  <a:moveTo>
                    <a:pt x="328977" y="81540"/>
                  </a:moveTo>
                  <a:cubicBezTo>
                    <a:pt x="389112" y="102410"/>
                    <a:pt x="401846" y="105594"/>
                    <a:pt x="401846" y="130355"/>
                  </a:cubicBezTo>
                  <a:cubicBezTo>
                    <a:pt x="405738" y="165729"/>
                    <a:pt x="385221" y="235414"/>
                    <a:pt x="335698" y="220557"/>
                  </a:cubicBezTo>
                  <a:cubicBezTo>
                    <a:pt x="331453" y="219142"/>
                    <a:pt x="242666" y="195442"/>
                    <a:pt x="237360" y="193673"/>
                  </a:cubicBezTo>
                  <a:cubicBezTo>
                    <a:pt x="209061" y="184476"/>
                    <a:pt x="53772" y="128940"/>
                    <a:pt x="36793" y="119743"/>
                  </a:cubicBezTo>
                  <a:cubicBezTo>
                    <a:pt x="19814" y="109131"/>
                    <a:pt x="-349" y="102764"/>
                    <a:pt x="5" y="57132"/>
                  </a:cubicBezTo>
                  <a:cubicBezTo>
                    <a:pt x="3542" y="36262"/>
                    <a:pt x="8848" y="15038"/>
                    <a:pt x="31133" y="5487"/>
                  </a:cubicBezTo>
                  <a:cubicBezTo>
                    <a:pt x="49174" y="-2295"/>
                    <a:pt x="68275" y="-526"/>
                    <a:pt x="86669" y="3011"/>
                  </a:cubicBezTo>
                  <a:cubicBezTo>
                    <a:pt x="145743" y="13977"/>
                    <a:pt x="175810" y="26004"/>
                    <a:pt x="231700" y="46520"/>
                  </a:cubicBezTo>
                  <a:cubicBezTo>
                    <a:pt x="251863" y="53595"/>
                    <a:pt x="309168" y="74111"/>
                    <a:pt x="328977" y="81540"/>
                  </a:cubicBezTo>
                  <a:close/>
                </a:path>
              </a:pathLst>
            </a:custGeom>
            <a:solidFill>
              <a:schemeClr val="accent2"/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866484-DBE4-4557-9C0B-EF69B11ABC94}"/>
                </a:ext>
              </a:extLst>
            </p:cNvPr>
            <p:cNvSpPr/>
            <p:nvPr/>
          </p:nvSpPr>
          <p:spPr>
            <a:xfrm>
              <a:off x="5423853" y="1913447"/>
              <a:ext cx="2007106" cy="4600163"/>
            </a:xfrm>
            <a:custGeom>
              <a:avLst/>
              <a:gdLst>
                <a:gd name="connsiteX0" fmla="*/ 32715 w 1122120"/>
                <a:gd name="connsiteY0" fmla="*/ 2510804 h 2571829"/>
                <a:gd name="connsiteX1" fmla="*/ 1233 w 1122120"/>
                <a:gd name="connsiteY1" fmla="*/ 2481090 h 2571829"/>
                <a:gd name="connsiteX2" fmla="*/ 39436 w 1122120"/>
                <a:gd name="connsiteY2" fmla="*/ 2237013 h 2571829"/>
                <a:gd name="connsiteX3" fmla="*/ 63490 w 1122120"/>
                <a:gd name="connsiteY3" fmla="*/ 2056609 h 2571829"/>
                <a:gd name="connsiteX4" fmla="*/ 111244 w 1122120"/>
                <a:gd name="connsiteY4" fmla="*/ 1752044 h 2571829"/>
                <a:gd name="connsiteX5" fmla="*/ 273962 w 1122120"/>
                <a:gd name="connsiteY5" fmla="*/ 869124 h 2571829"/>
                <a:gd name="connsiteX6" fmla="*/ 301553 w 1122120"/>
                <a:gd name="connsiteY6" fmla="*/ 735413 h 2571829"/>
                <a:gd name="connsiteX7" fmla="*/ 352845 w 1122120"/>
                <a:gd name="connsiteY7" fmla="*/ 492398 h 2571829"/>
                <a:gd name="connsiteX8" fmla="*/ 308274 w 1122120"/>
                <a:gd name="connsiteY8" fmla="*/ 64733 h 2571829"/>
                <a:gd name="connsiteX9" fmla="*/ 384681 w 1122120"/>
                <a:gd name="connsiteY9" fmla="*/ 26530 h 2571829"/>
                <a:gd name="connsiteX10" fmla="*/ 486556 w 1122120"/>
                <a:gd name="connsiteY10" fmla="*/ 311286 h 2571829"/>
                <a:gd name="connsiteX11" fmla="*/ 512025 w 1122120"/>
                <a:gd name="connsiteY11" fmla="*/ 327204 h 2571829"/>
                <a:gd name="connsiteX12" fmla="*/ 700919 w 1122120"/>
                <a:gd name="connsiteY12" fmla="*/ 323667 h 2571829"/>
                <a:gd name="connsiteX13" fmla="*/ 737354 w 1122120"/>
                <a:gd name="connsiteY13" fmla="*/ 297844 h 2571829"/>
                <a:gd name="connsiteX14" fmla="*/ 849487 w 1122120"/>
                <a:gd name="connsiteY14" fmla="*/ 0 h 2571829"/>
                <a:gd name="connsiteX15" fmla="*/ 924833 w 1122120"/>
                <a:gd name="connsiteY15" fmla="*/ 26530 h 2571829"/>
                <a:gd name="connsiteX16" fmla="*/ 864698 w 1122120"/>
                <a:gd name="connsiteY16" fmla="*/ 282280 h 2571829"/>
                <a:gd name="connsiteX17" fmla="*/ 877432 w 1122120"/>
                <a:gd name="connsiteY17" fmla="*/ 522111 h 2571829"/>
                <a:gd name="connsiteX18" fmla="*/ 936152 w 1122120"/>
                <a:gd name="connsiteY18" fmla="*/ 697563 h 2571829"/>
                <a:gd name="connsiteX19" fmla="*/ 956669 w 1122120"/>
                <a:gd name="connsiteY19" fmla="*/ 789888 h 2571829"/>
                <a:gd name="connsiteX20" fmla="*/ 975417 w 1122120"/>
                <a:gd name="connsiteY20" fmla="*/ 955082 h 2571829"/>
                <a:gd name="connsiteX21" fmla="*/ 990274 w 1122120"/>
                <a:gd name="connsiteY21" fmla="*/ 1098344 h 2571829"/>
                <a:gd name="connsiteX22" fmla="*/ 1001239 w 1122120"/>
                <a:gd name="connsiteY22" fmla="*/ 1222151 h 2571829"/>
                <a:gd name="connsiteX23" fmla="*/ 1082244 w 1122120"/>
                <a:gd name="connsiteY23" fmla="*/ 1957917 h 2571829"/>
                <a:gd name="connsiteX24" fmla="*/ 1117264 w 1122120"/>
                <a:gd name="connsiteY24" fmla="*/ 2206592 h 2571829"/>
                <a:gd name="connsiteX25" fmla="*/ 1118325 w 1122120"/>
                <a:gd name="connsiteY25" fmla="*/ 2561034 h 2571829"/>
                <a:gd name="connsiteX26" fmla="*/ 891935 w 1122120"/>
                <a:gd name="connsiteY26" fmla="*/ 2571646 h 2571829"/>
                <a:gd name="connsiteX27" fmla="*/ 825433 w 1122120"/>
                <a:gd name="connsiteY27" fmla="*/ 2322971 h 2571829"/>
                <a:gd name="connsiteX28" fmla="*/ 790767 w 1122120"/>
                <a:gd name="connsiteY28" fmla="*/ 2078187 h 2571829"/>
                <a:gd name="connsiteX29" fmla="*/ 696321 w 1122120"/>
                <a:gd name="connsiteY29" fmla="*/ 1624346 h 2571829"/>
                <a:gd name="connsiteX30" fmla="*/ 599751 w 1122120"/>
                <a:gd name="connsiteY30" fmla="*/ 1327564 h 2571829"/>
                <a:gd name="connsiteX31" fmla="*/ 553058 w 1122120"/>
                <a:gd name="connsiteY31" fmla="*/ 1433684 h 2571829"/>
                <a:gd name="connsiteX32" fmla="*/ 371593 w 1122120"/>
                <a:gd name="connsiteY32" fmla="*/ 1999304 h 2571829"/>
                <a:gd name="connsiteX33" fmla="*/ 229392 w 1122120"/>
                <a:gd name="connsiteY33" fmla="*/ 2518232 h 2571829"/>
                <a:gd name="connsiteX34" fmla="*/ 207814 w 1122120"/>
                <a:gd name="connsiteY34" fmla="*/ 2534504 h 2571829"/>
                <a:gd name="connsiteX35" fmla="*/ 32715 w 1122120"/>
                <a:gd name="connsiteY35" fmla="*/ 2510804 h 257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22120" h="2571829">
                  <a:moveTo>
                    <a:pt x="32715" y="2510804"/>
                  </a:moveTo>
                  <a:cubicBezTo>
                    <a:pt x="4417" y="2505144"/>
                    <a:pt x="-3365" y="2499484"/>
                    <a:pt x="1233" y="2481090"/>
                  </a:cubicBezTo>
                  <a:cubicBezTo>
                    <a:pt x="5478" y="2448900"/>
                    <a:pt x="30239" y="2296087"/>
                    <a:pt x="39436" y="2237013"/>
                  </a:cubicBezTo>
                  <a:cubicBezTo>
                    <a:pt x="48634" y="2177232"/>
                    <a:pt x="56062" y="2116744"/>
                    <a:pt x="63490" y="2056609"/>
                  </a:cubicBezTo>
                  <a:cubicBezTo>
                    <a:pt x="75871" y="1954380"/>
                    <a:pt x="92143" y="1853212"/>
                    <a:pt x="111244" y="1752044"/>
                  </a:cubicBezTo>
                  <a:cubicBezTo>
                    <a:pt x="134945" y="1624700"/>
                    <a:pt x="245310" y="1039270"/>
                    <a:pt x="273962" y="869124"/>
                  </a:cubicBezTo>
                  <a:cubicBezTo>
                    <a:pt x="279976" y="819248"/>
                    <a:pt x="291295" y="804391"/>
                    <a:pt x="301553" y="735413"/>
                  </a:cubicBezTo>
                  <a:cubicBezTo>
                    <a:pt x="309336" y="684121"/>
                    <a:pt x="347185" y="561729"/>
                    <a:pt x="352845" y="492398"/>
                  </a:cubicBezTo>
                  <a:cubicBezTo>
                    <a:pt x="369824" y="290416"/>
                    <a:pt x="372654" y="188894"/>
                    <a:pt x="308274" y="64733"/>
                  </a:cubicBezTo>
                  <a:cubicBezTo>
                    <a:pt x="322070" y="51291"/>
                    <a:pt x="353199" y="34312"/>
                    <a:pt x="384681" y="26530"/>
                  </a:cubicBezTo>
                  <a:cubicBezTo>
                    <a:pt x="388218" y="34666"/>
                    <a:pt x="464625" y="247968"/>
                    <a:pt x="486556" y="311286"/>
                  </a:cubicBezTo>
                  <a:cubicBezTo>
                    <a:pt x="491862" y="326143"/>
                    <a:pt x="496461" y="329326"/>
                    <a:pt x="512025" y="327204"/>
                  </a:cubicBezTo>
                  <a:cubicBezTo>
                    <a:pt x="521930" y="325789"/>
                    <a:pt x="647859" y="322959"/>
                    <a:pt x="700919" y="323667"/>
                  </a:cubicBezTo>
                  <a:cubicBezTo>
                    <a:pt x="727095" y="324020"/>
                    <a:pt x="728510" y="322605"/>
                    <a:pt x="737354" y="297844"/>
                  </a:cubicBezTo>
                  <a:cubicBezTo>
                    <a:pt x="764237" y="224975"/>
                    <a:pt x="836753" y="29006"/>
                    <a:pt x="849487" y="0"/>
                  </a:cubicBezTo>
                  <a:cubicBezTo>
                    <a:pt x="871419" y="7782"/>
                    <a:pt x="902901" y="18748"/>
                    <a:pt x="924833" y="26530"/>
                  </a:cubicBezTo>
                  <a:cubicBezTo>
                    <a:pt x="926248" y="33605"/>
                    <a:pt x="877786" y="202336"/>
                    <a:pt x="864698" y="282280"/>
                  </a:cubicBezTo>
                  <a:cubicBezTo>
                    <a:pt x="851610" y="363285"/>
                    <a:pt x="856562" y="443229"/>
                    <a:pt x="877432" y="522111"/>
                  </a:cubicBezTo>
                  <a:cubicBezTo>
                    <a:pt x="890874" y="573756"/>
                    <a:pt x="928724" y="691196"/>
                    <a:pt x="936152" y="697563"/>
                  </a:cubicBezTo>
                  <a:cubicBezTo>
                    <a:pt x="936860" y="700393"/>
                    <a:pt x="953485" y="761235"/>
                    <a:pt x="956669" y="789888"/>
                  </a:cubicBezTo>
                  <a:cubicBezTo>
                    <a:pt x="963036" y="845070"/>
                    <a:pt x="969403" y="899899"/>
                    <a:pt x="975417" y="955082"/>
                  </a:cubicBezTo>
                  <a:cubicBezTo>
                    <a:pt x="980369" y="1002836"/>
                    <a:pt x="985675" y="1050590"/>
                    <a:pt x="990274" y="1098344"/>
                  </a:cubicBezTo>
                  <a:cubicBezTo>
                    <a:pt x="994165" y="1139731"/>
                    <a:pt x="997348" y="1181118"/>
                    <a:pt x="1001239" y="1222151"/>
                  </a:cubicBezTo>
                  <a:cubicBezTo>
                    <a:pt x="1001947" y="1229933"/>
                    <a:pt x="1078000" y="1934925"/>
                    <a:pt x="1082244" y="1957917"/>
                  </a:cubicBezTo>
                  <a:cubicBezTo>
                    <a:pt x="1096747" y="2040337"/>
                    <a:pt x="1108774" y="2123111"/>
                    <a:pt x="1117264" y="2206592"/>
                  </a:cubicBezTo>
                  <a:cubicBezTo>
                    <a:pt x="1126461" y="2296441"/>
                    <a:pt x="1120094" y="2536980"/>
                    <a:pt x="1118325" y="2561034"/>
                  </a:cubicBezTo>
                  <a:cubicBezTo>
                    <a:pt x="1096747" y="2565986"/>
                    <a:pt x="920234" y="2573061"/>
                    <a:pt x="891935" y="2571646"/>
                  </a:cubicBezTo>
                  <a:cubicBezTo>
                    <a:pt x="867174" y="2493117"/>
                    <a:pt x="841352" y="2403976"/>
                    <a:pt x="825433" y="2322971"/>
                  </a:cubicBezTo>
                  <a:cubicBezTo>
                    <a:pt x="809515" y="2241966"/>
                    <a:pt x="799611" y="2160253"/>
                    <a:pt x="790767" y="2078187"/>
                  </a:cubicBezTo>
                  <a:cubicBezTo>
                    <a:pt x="773435" y="1923959"/>
                    <a:pt x="740891" y="1772914"/>
                    <a:pt x="696321" y="1624346"/>
                  </a:cubicBezTo>
                  <a:cubicBezTo>
                    <a:pt x="667314" y="1528484"/>
                    <a:pt x="603996" y="1331101"/>
                    <a:pt x="599751" y="1327564"/>
                  </a:cubicBezTo>
                  <a:cubicBezTo>
                    <a:pt x="583833" y="1363291"/>
                    <a:pt x="568623" y="1398664"/>
                    <a:pt x="553058" y="1433684"/>
                  </a:cubicBezTo>
                  <a:cubicBezTo>
                    <a:pt x="472761" y="1615857"/>
                    <a:pt x="417224" y="1805812"/>
                    <a:pt x="371593" y="1999304"/>
                  </a:cubicBezTo>
                  <a:cubicBezTo>
                    <a:pt x="340818" y="2130186"/>
                    <a:pt x="241419" y="2487103"/>
                    <a:pt x="229392" y="2518232"/>
                  </a:cubicBezTo>
                  <a:cubicBezTo>
                    <a:pt x="225147" y="2528844"/>
                    <a:pt x="220902" y="2536980"/>
                    <a:pt x="207814" y="2534504"/>
                  </a:cubicBezTo>
                  <a:cubicBezTo>
                    <a:pt x="189773" y="2530966"/>
                    <a:pt x="58538" y="2513987"/>
                    <a:pt x="32715" y="2510804"/>
                  </a:cubicBezTo>
                  <a:close/>
                </a:path>
              </a:pathLst>
            </a:custGeom>
            <a:solidFill>
              <a:schemeClr val="accent5"/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95AFBE9-B3CF-4F1E-805C-71107C0ACE4F}"/>
                </a:ext>
              </a:extLst>
            </p:cNvPr>
            <p:cNvSpPr/>
            <p:nvPr/>
          </p:nvSpPr>
          <p:spPr>
            <a:xfrm>
              <a:off x="5747848" y="951280"/>
              <a:ext cx="462143" cy="3616051"/>
            </a:xfrm>
            <a:custGeom>
              <a:avLst/>
              <a:gdLst>
                <a:gd name="connsiteX0" fmla="*/ 214509 w 258372"/>
                <a:gd name="connsiteY0" fmla="*/ 229466 h 2021638"/>
                <a:gd name="connsiteX1" fmla="*/ 193285 w 258372"/>
                <a:gd name="connsiteY1" fmla="*/ 194093 h 2021638"/>
                <a:gd name="connsiteX2" fmla="*/ 181258 w 258372"/>
                <a:gd name="connsiteY2" fmla="*/ 177113 h 2021638"/>
                <a:gd name="connsiteX3" fmla="*/ 179843 w 258372"/>
                <a:gd name="connsiteY3" fmla="*/ 164733 h 2021638"/>
                <a:gd name="connsiteX4" fmla="*/ 163572 w 258372"/>
                <a:gd name="connsiteY4" fmla="*/ 143862 h 2021638"/>
                <a:gd name="connsiteX5" fmla="*/ 39411 w 258372"/>
                <a:gd name="connsiteY5" fmla="*/ 104244 h 2021638"/>
                <a:gd name="connsiteX6" fmla="*/ 21724 w 258372"/>
                <a:gd name="connsiteY6" fmla="*/ 77714 h 2021638"/>
                <a:gd name="connsiteX7" fmla="*/ 23493 w 258372"/>
                <a:gd name="connsiteY7" fmla="*/ 43756 h 2021638"/>
                <a:gd name="connsiteX8" fmla="*/ 39765 w 258372"/>
                <a:gd name="connsiteY8" fmla="*/ 25361 h 2021638"/>
                <a:gd name="connsiteX9" fmla="*/ 51792 w 258372"/>
                <a:gd name="connsiteY9" fmla="*/ 13688 h 2021638"/>
                <a:gd name="connsiteX10" fmla="*/ 39411 w 258372"/>
                <a:gd name="connsiteY10" fmla="*/ 1308 h 2021638"/>
                <a:gd name="connsiteX11" fmla="*/ 18894 w 258372"/>
                <a:gd name="connsiteY11" fmla="*/ 246 h 2021638"/>
                <a:gd name="connsiteX12" fmla="*/ 147 w 258372"/>
                <a:gd name="connsiteY12" fmla="*/ 16164 h 2021638"/>
                <a:gd name="connsiteX13" fmla="*/ 854 w 258372"/>
                <a:gd name="connsiteY13" fmla="*/ 104598 h 2021638"/>
                <a:gd name="connsiteX14" fmla="*/ 8282 w 258372"/>
                <a:gd name="connsiteY14" fmla="*/ 116271 h 2021638"/>
                <a:gd name="connsiteX15" fmla="*/ 138457 w 258372"/>
                <a:gd name="connsiteY15" fmla="*/ 156243 h 2021638"/>
                <a:gd name="connsiteX16" fmla="*/ 161449 w 258372"/>
                <a:gd name="connsiteY16" fmla="*/ 184542 h 2021638"/>
                <a:gd name="connsiteX17" fmla="*/ 153667 w 258372"/>
                <a:gd name="connsiteY17" fmla="*/ 199752 h 2021638"/>
                <a:gd name="connsiteX18" fmla="*/ 137395 w 258372"/>
                <a:gd name="connsiteY18" fmla="*/ 228405 h 2021638"/>
                <a:gd name="connsiteX19" fmla="*/ 195054 w 258372"/>
                <a:gd name="connsiteY19" fmla="*/ 2008748 h 2021638"/>
                <a:gd name="connsiteX20" fmla="*/ 202836 w 258372"/>
                <a:gd name="connsiteY20" fmla="*/ 2021482 h 2021638"/>
                <a:gd name="connsiteX21" fmla="*/ 247760 w 258372"/>
                <a:gd name="connsiteY21" fmla="*/ 2014054 h 2021638"/>
                <a:gd name="connsiteX22" fmla="*/ 258372 w 258372"/>
                <a:gd name="connsiteY22" fmla="*/ 2002027 h 2021638"/>
                <a:gd name="connsiteX23" fmla="*/ 214509 w 258372"/>
                <a:gd name="connsiteY23" fmla="*/ 229466 h 20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8372" h="2021638">
                  <a:moveTo>
                    <a:pt x="214509" y="229466"/>
                  </a:moveTo>
                  <a:cubicBezTo>
                    <a:pt x="214863" y="219915"/>
                    <a:pt x="214509" y="200106"/>
                    <a:pt x="193285" y="194093"/>
                  </a:cubicBezTo>
                  <a:cubicBezTo>
                    <a:pt x="185149" y="191616"/>
                    <a:pt x="181258" y="185603"/>
                    <a:pt x="181258" y="177113"/>
                  </a:cubicBezTo>
                  <a:cubicBezTo>
                    <a:pt x="181258" y="172868"/>
                    <a:pt x="179490" y="168624"/>
                    <a:pt x="179843" y="164733"/>
                  </a:cubicBezTo>
                  <a:cubicBezTo>
                    <a:pt x="180551" y="153059"/>
                    <a:pt x="174184" y="147400"/>
                    <a:pt x="163572" y="143862"/>
                  </a:cubicBezTo>
                  <a:cubicBezTo>
                    <a:pt x="122185" y="130420"/>
                    <a:pt x="80798" y="116979"/>
                    <a:pt x="39411" y="104244"/>
                  </a:cubicBezTo>
                  <a:cubicBezTo>
                    <a:pt x="22785" y="99292"/>
                    <a:pt x="19602" y="95047"/>
                    <a:pt x="21724" y="77714"/>
                  </a:cubicBezTo>
                  <a:cubicBezTo>
                    <a:pt x="21017" y="66395"/>
                    <a:pt x="23139" y="55075"/>
                    <a:pt x="23493" y="43756"/>
                  </a:cubicBezTo>
                  <a:cubicBezTo>
                    <a:pt x="23847" y="28899"/>
                    <a:pt x="24908" y="27838"/>
                    <a:pt x="39765" y="25361"/>
                  </a:cubicBezTo>
                  <a:cubicBezTo>
                    <a:pt x="46486" y="24300"/>
                    <a:pt x="51438" y="21470"/>
                    <a:pt x="51792" y="13688"/>
                  </a:cubicBezTo>
                  <a:cubicBezTo>
                    <a:pt x="52145" y="6967"/>
                    <a:pt x="47547" y="2369"/>
                    <a:pt x="39411" y="1308"/>
                  </a:cubicBezTo>
                  <a:cubicBezTo>
                    <a:pt x="32690" y="600"/>
                    <a:pt x="25969" y="954"/>
                    <a:pt x="18894" y="246"/>
                  </a:cubicBezTo>
                  <a:cubicBezTo>
                    <a:pt x="6160" y="-1169"/>
                    <a:pt x="854" y="3430"/>
                    <a:pt x="147" y="16164"/>
                  </a:cubicBezTo>
                  <a:cubicBezTo>
                    <a:pt x="-561" y="25715"/>
                    <a:pt x="1561" y="92217"/>
                    <a:pt x="854" y="104598"/>
                  </a:cubicBezTo>
                  <a:cubicBezTo>
                    <a:pt x="500" y="110258"/>
                    <a:pt x="1915" y="114502"/>
                    <a:pt x="8282" y="116271"/>
                  </a:cubicBezTo>
                  <a:cubicBezTo>
                    <a:pt x="52499" y="127237"/>
                    <a:pt x="95301" y="142447"/>
                    <a:pt x="138457" y="156243"/>
                  </a:cubicBezTo>
                  <a:cubicBezTo>
                    <a:pt x="159327" y="162964"/>
                    <a:pt x="158973" y="162964"/>
                    <a:pt x="161449" y="184542"/>
                  </a:cubicBezTo>
                  <a:cubicBezTo>
                    <a:pt x="162157" y="192324"/>
                    <a:pt x="160388" y="196215"/>
                    <a:pt x="153667" y="199752"/>
                  </a:cubicBezTo>
                  <a:cubicBezTo>
                    <a:pt x="142348" y="205412"/>
                    <a:pt x="136334" y="213548"/>
                    <a:pt x="137395" y="228405"/>
                  </a:cubicBezTo>
                  <a:cubicBezTo>
                    <a:pt x="139871" y="270499"/>
                    <a:pt x="193639" y="1967007"/>
                    <a:pt x="195054" y="2008748"/>
                  </a:cubicBezTo>
                  <a:cubicBezTo>
                    <a:pt x="195054" y="2014407"/>
                    <a:pt x="196469" y="2022897"/>
                    <a:pt x="202836" y="2021482"/>
                  </a:cubicBezTo>
                  <a:cubicBezTo>
                    <a:pt x="217693" y="2018652"/>
                    <a:pt x="232903" y="2016176"/>
                    <a:pt x="247760" y="2014054"/>
                  </a:cubicBezTo>
                  <a:cubicBezTo>
                    <a:pt x="254835" y="2012992"/>
                    <a:pt x="258372" y="2011224"/>
                    <a:pt x="258372" y="2002027"/>
                  </a:cubicBezTo>
                  <a:cubicBezTo>
                    <a:pt x="256250" y="1923144"/>
                    <a:pt x="213448" y="267669"/>
                    <a:pt x="214509" y="229466"/>
                  </a:cubicBezTo>
                  <a:close/>
                </a:path>
              </a:pathLst>
            </a:custGeom>
            <a:solidFill>
              <a:schemeClr val="tx1"/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DE09A35-1A71-498F-8FC4-E3D4565579B3}"/>
                </a:ext>
              </a:extLst>
            </p:cNvPr>
            <p:cNvSpPr/>
            <p:nvPr/>
          </p:nvSpPr>
          <p:spPr>
            <a:xfrm>
              <a:off x="7154861" y="2985267"/>
              <a:ext cx="354440" cy="1498020"/>
            </a:xfrm>
            <a:custGeom>
              <a:avLst/>
              <a:gdLst>
                <a:gd name="connsiteX0" fmla="*/ 1996 w 198158"/>
                <a:gd name="connsiteY0" fmla="*/ 37496 h 837503"/>
                <a:gd name="connsiteX1" fmla="*/ 161530 w 198158"/>
                <a:gd name="connsiteY1" fmla="*/ 0 h 837503"/>
                <a:gd name="connsiteX2" fmla="*/ 188060 w 198158"/>
                <a:gd name="connsiteY2" fmla="*/ 216839 h 837503"/>
                <a:gd name="connsiteX3" fmla="*/ 194073 w 198158"/>
                <a:gd name="connsiteY3" fmla="*/ 353734 h 837503"/>
                <a:gd name="connsiteX4" fmla="*/ 172849 w 198158"/>
                <a:gd name="connsiteY4" fmla="*/ 587906 h 837503"/>
                <a:gd name="connsiteX5" fmla="*/ 180985 w 198158"/>
                <a:gd name="connsiteY5" fmla="*/ 618327 h 837503"/>
                <a:gd name="connsiteX6" fmla="*/ 197257 w 198158"/>
                <a:gd name="connsiteY6" fmla="*/ 704638 h 837503"/>
                <a:gd name="connsiteX7" fmla="*/ 171434 w 198158"/>
                <a:gd name="connsiteY7" fmla="*/ 822431 h 837503"/>
                <a:gd name="connsiteX8" fmla="*/ 146319 w 198158"/>
                <a:gd name="connsiteY8" fmla="*/ 833043 h 837503"/>
                <a:gd name="connsiteX9" fmla="*/ 108470 w 198158"/>
                <a:gd name="connsiteY9" fmla="*/ 831628 h 837503"/>
                <a:gd name="connsiteX10" fmla="*/ 80878 w 198158"/>
                <a:gd name="connsiteY10" fmla="*/ 830921 h 837503"/>
                <a:gd name="connsiteX11" fmla="*/ 50104 w 198158"/>
                <a:gd name="connsiteY11" fmla="*/ 835520 h 837503"/>
                <a:gd name="connsiteX12" fmla="*/ 31709 w 198158"/>
                <a:gd name="connsiteY12" fmla="*/ 837288 h 837503"/>
                <a:gd name="connsiteX13" fmla="*/ 25342 w 198158"/>
                <a:gd name="connsiteY13" fmla="*/ 834458 h 837503"/>
                <a:gd name="connsiteX14" fmla="*/ 10839 w 198158"/>
                <a:gd name="connsiteY14" fmla="*/ 792010 h 837503"/>
                <a:gd name="connsiteX15" fmla="*/ 8009 w 198158"/>
                <a:gd name="connsiteY15" fmla="*/ 743902 h 837503"/>
                <a:gd name="connsiteX16" fmla="*/ 24635 w 198158"/>
                <a:gd name="connsiteY16" fmla="*/ 655823 h 837503"/>
                <a:gd name="connsiteX17" fmla="*/ 44797 w 198158"/>
                <a:gd name="connsiteY17" fmla="*/ 622572 h 837503"/>
                <a:gd name="connsiteX18" fmla="*/ 55763 w 198158"/>
                <a:gd name="connsiteY18" fmla="*/ 591089 h 837503"/>
                <a:gd name="connsiteX19" fmla="*/ 51872 w 198158"/>
                <a:gd name="connsiteY19" fmla="*/ 522111 h 837503"/>
                <a:gd name="connsiteX20" fmla="*/ 28172 w 198158"/>
                <a:gd name="connsiteY20" fmla="*/ 274498 h 837503"/>
                <a:gd name="connsiteX21" fmla="*/ 27111 w 198158"/>
                <a:gd name="connsiteY21" fmla="*/ 203397 h 837503"/>
                <a:gd name="connsiteX22" fmla="*/ 18621 w 198158"/>
                <a:gd name="connsiteY22" fmla="*/ 134065 h 837503"/>
                <a:gd name="connsiteX23" fmla="*/ 1996 w 198158"/>
                <a:gd name="connsiteY23" fmla="*/ 37496 h 83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8158" h="837503">
                  <a:moveTo>
                    <a:pt x="1996" y="37496"/>
                  </a:moveTo>
                  <a:cubicBezTo>
                    <a:pt x="55763" y="27591"/>
                    <a:pt x="109531" y="17687"/>
                    <a:pt x="161530" y="0"/>
                  </a:cubicBezTo>
                  <a:cubicBezTo>
                    <a:pt x="167543" y="9551"/>
                    <a:pt x="182046" y="154935"/>
                    <a:pt x="188060" y="216839"/>
                  </a:cubicBezTo>
                  <a:cubicBezTo>
                    <a:pt x="192658" y="262471"/>
                    <a:pt x="195488" y="308102"/>
                    <a:pt x="194073" y="353734"/>
                  </a:cubicBezTo>
                  <a:cubicBezTo>
                    <a:pt x="193012" y="401842"/>
                    <a:pt x="172496" y="557131"/>
                    <a:pt x="172849" y="587906"/>
                  </a:cubicBezTo>
                  <a:cubicBezTo>
                    <a:pt x="172849" y="598872"/>
                    <a:pt x="174972" y="609130"/>
                    <a:pt x="180985" y="618327"/>
                  </a:cubicBezTo>
                  <a:cubicBezTo>
                    <a:pt x="197964" y="644857"/>
                    <a:pt x="199733" y="674571"/>
                    <a:pt x="197257" y="704638"/>
                  </a:cubicBezTo>
                  <a:cubicBezTo>
                    <a:pt x="196549" y="711713"/>
                    <a:pt x="185584" y="807575"/>
                    <a:pt x="171434" y="822431"/>
                  </a:cubicBezTo>
                  <a:cubicBezTo>
                    <a:pt x="164360" y="829506"/>
                    <a:pt x="155870" y="832690"/>
                    <a:pt x="146319" y="833043"/>
                  </a:cubicBezTo>
                  <a:cubicBezTo>
                    <a:pt x="131462" y="833751"/>
                    <a:pt x="122973" y="833397"/>
                    <a:pt x="108470" y="831628"/>
                  </a:cubicBezTo>
                  <a:cubicBezTo>
                    <a:pt x="100334" y="830567"/>
                    <a:pt x="88660" y="829506"/>
                    <a:pt x="80878" y="830921"/>
                  </a:cubicBezTo>
                  <a:cubicBezTo>
                    <a:pt x="71681" y="832690"/>
                    <a:pt x="59301" y="835520"/>
                    <a:pt x="50104" y="835520"/>
                  </a:cubicBezTo>
                  <a:cubicBezTo>
                    <a:pt x="45505" y="835520"/>
                    <a:pt x="35247" y="835166"/>
                    <a:pt x="31709" y="837288"/>
                  </a:cubicBezTo>
                  <a:cubicBezTo>
                    <a:pt x="28879" y="837996"/>
                    <a:pt x="26403" y="836934"/>
                    <a:pt x="25342" y="834458"/>
                  </a:cubicBezTo>
                  <a:cubicBezTo>
                    <a:pt x="19329" y="818540"/>
                    <a:pt x="15084" y="808636"/>
                    <a:pt x="10839" y="792010"/>
                  </a:cubicBezTo>
                  <a:cubicBezTo>
                    <a:pt x="9424" y="786351"/>
                    <a:pt x="8717" y="746379"/>
                    <a:pt x="8009" y="743902"/>
                  </a:cubicBezTo>
                  <a:cubicBezTo>
                    <a:pt x="2703" y="712420"/>
                    <a:pt x="8363" y="683060"/>
                    <a:pt x="24635" y="655823"/>
                  </a:cubicBezTo>
                  <a:cubicBezTo>
                    <a:pt x="26403" y="652639"/>
                    <a:pt x="37369" y="628939"/>
                    <a:pt x="44797" y="622572"/>
                  </a:cubicBezTo>
                  <a:cubicBezTo>
                    <a:pt x="54702" y="614082"/>
                    <a:pt x="56824" y="603470"/>
                    <a:pt x="55763" y="591089"/>
                  </a:cubicBezTo>
                  <a:cubicBezTo>
                    <a:pt x="53641" y="568097"/>
                    <a:pt x="53287" y="545104"/>
                    <a:pt x="51872" y="522111"/>
                  </a:cubicBezTo>
                  <a:cubicBezTo>
                    <a:pt x="49750" y="482139"/>
                    <a:pt x="29587" y="317653"/>
                    <a:pt x="28172" y="274498"/>
                  </a:cubicBezTo>
                  <a:cubicBezTo>
                    <a:pt x="27465" y="250797"/>
                    <a:pt x="26403" y="227097"/>
                    <a:pt x="27111" y="203397"/>
                  </a:cubicBezTo>
                  <a:cubicBezTo>
                    <a:pt x="27818" y="179697"/>
                    <a:pt x="24635" y="157058"/>
                    <a:pt x="18621" y="134065"/>
                  </a:cubicBezTo>
                  <a:cubicBezTo>
                    <a:pt x="11193" y="107535"/>
                    <a:pt x="-5786" y="41387"/>
                    <a:pt x="1996" y="37496"/>
                  </a:cubicBezTo>
                  <a:close/>
                </a:path>
              </a:pathLst>
            </a:custGeom>
            <a:solidFill>
              <a:srgbClr val="FDDAAC"/>
            </a:solidFill>
            <a:ln w="4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7B29B15-4C4A-4C6E-A268-758CE1CEF5BC}"/>
                </a:ext>
              </a:extLst>
            </p:cNvPr>
            <p:cNvSpPr/>
            <p:nvPr/>
          </p:nvSpPr>
          <p:spPr>
            <a:xfrm>
              <a:off x="6146564" y="1254761"/>
              <a:ext cx="661462" cy="791000"/>
            </a:xfrm>
            <a:custGeom>
              <a:avLst/>
              <a:gdLst>
                <a:gd name="connsiteX0" fmla="*/ 324107 w 369806"/>
                <a:gd name="connsiteY0" fmla="*/ 336418 h 442227"/>
                <a:gd name="connsiteX1" fmla="*/ 334719 w 369806"/>
                <a:gd name="connsiteY1" fmla="*/ 367901 h 442227"/>
                <a:gd name="connsiteX2" fmla="*/ 304298 w 369806"/>
                <a:gd name="connsiteY2" fmla="*/ 411764 h 442227"/>
                <a:gd name="connsiteX3" fmla="*/ 213388 w 369806"/>
                <a:gd name="connsiteY3" fmla="*/ 442185 h 442227"/>
                <a:gd name="connsiteX4" fmla="*/ 74017 w 369806"/>
                <a:gd name="connsiteY4" fmla="*/ 364363 h 442227"/>
                <a:gd name="connsiteX5" fmla="*/ 96303 w 369806"/>
                <a:gd name="connsiteY5" fmla="*/ 328990 h 442227"/>
                <a:gd name="connsiteX6" fmla="*/ 44657 w 369806"/>
                <a:gd name="connsiteY6" fmla="*/ 213319 h 442227"/>
                <a:gd name="connsiteX7" fmla="*/ 34753 w 369806"/>
                <a:gd name="connsiteY7" fmla="*/ 190326 h 442227"/>
                <a:gd name="connsiteX8" fmla="*/ 23080 w 369806"/>
                <a:gd name="connsiteY8" fmla="*/ 164857 h 442227"/>
                <a:gd name="connsiteX9" fmla="*/ 2563 w 369806"/>
                <a:gd name="connsiteY9" fmla="*/ 100832 h 442227"/>
                <a:gd name="connsiteX10" fmla="*/ 87 w 369806"/>
                <a:gd name="connsiteY10" fmla="*/ 75716 h 442227"/>
                <a:gd name="connsiteX11" fmla="*/ 18835 w 369806"/>
                <a:gd name="connsiteY11" fmla="*/ 61213 h 442227"/>
                <a:gd name="connsiteX12" fmla="*/ 38290 w 369806"/>
                <a:gd name="connsiteY12" fmla="*/ 87036 h 442227"/>
                <a:gd name="connsiteX13" fmla="*/ 43596 w 369806"/>
                <a:gd name="connsiteY13" fmla="*/ 113920 h 442227"/>
                <a:gd name="connsiteX14" fmla="*/ 45011 w 369806"/>
                <a:gd name="connsiteY14" fmla="*/ 106138 h 442227"/>
                <a:gd name="connsiteX15" fmla="*/ 45719 w 369806"/>
                <a:gd name="connsiteY15" fmla="*/ 76778 h 442227"/>
                <a:gd name="connsiteX16" fmla="*/ 105500 w 369806"/>
                <a:gd name="connsiteY16" fmla="*/ 9214 h 442227"/>
                <a:gd name="connsiteX17" fmla="*/ 204545 w 369806"/>
                <a:gd name="connsiteY17" fmla="*/ 1786 h 442227"/>
                <a:gd name="connsiteX18" fmla="*/ 268925 w 369806"/>
                <a:gd name="connsiteY18" fmla="*/ 16643 h 442227"/>
                <a:gd name="connsiteX19" fmla="*/ 303237 w 369806"/>
                <a:gd name="connsiteY19" fmla="*/ 36806 h 442227"/>
                <a:gd name="connsiteX20" fmla="*/ 327998 w 369806"/>
                <a:gd name="connsiteY20" fmla="*/ 135851 h 442227"/>
                <a:gd name="connsiteX21" fmla="*/ 338964 w 369806"/>
                <a:gd name="connsiteY21" fmla="*/ 75363 h 442227"/>
                <a:gd name="connsiteX22" fmla="*/ 348515 w 369806"/>
                <a:gd name="connsiteY22" fmla="*/ 62982 h 442227"/>
                <a:gd name="connsiteX23" fmla="*/ 369739 w 369806"/>
                <a:gd name="connsiteY23" fmla="*/ 83499 h 442227"/>
                <a:gd name="connsiteX24" fmla="*/ 359481 w 369806"/>
                <a:gd name="connsiteY24" fmla="*/ 141865 h 442227"/>
                <a:gd name="connsiteX25" fmla="*/ 348161 w 369806"/>
                <a:gd name="connsiteY25" fmla="*/ 180068 h 442227"/>
                <a:gd name="connsiteX26" fmla="*/ 326937 w 369806"/>
                <a:gd name="connsiteY26" fmla="*/ 195986 h 442227"/>
                <a:gd name="connsiteX27" fmla="*/ 319509 w 369806"/>
                <a:gd name="connsiteY27" fmla="*/ 201646 h 442227"/>
                <a:gd name="connsiteX28" fmla="*/ 306774 w 369806"/>
                <a:gd name="connsiteY28" fmla="*/ 302106 h 442227"/>
                <a:gd name="connsiteX29" fmla="*/ 324107 w 369806"/>
                <a:gd name="connsiteY29" fmla="*/ 336418 h 44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9806" h="442227">
                  <a:moveTo>
                    <a:pt x="324107" y="336418"/>
                  </a:moveTo>
                  <a:cubicBezTo>
                    <a:pt x="338257" y="343493"/>
                    <a:pt x="338964" y="354105"/>
                    <a:pt x="334719" y="367901"/>
                  </a:cubicBezTo>
                  <a:cubicBezTo>
                    <a:pt x="329060" y="385941"/>
                    <a:pt x="319862" y="400798"/>
                    <a:pt x="304298" y="411764"/>
                  </a:cubicBezTo>
                  <a:cubicBezTo>
                    <a:pt x="277061" y="430865"/>
                    <a:pt x="246286" y="440062"/>
                    <a:pt x="213388" y="442185"/>
                  </a:cubicBezTo>
                  <a:cubicBezTo>
                    <a:pt x="181199" y="442539"/>
                    <a:pt x="125662" y="442539"/>
                    <a:pt x="74017" y="364363"/>
                  </a:cubicBezTo>
                  <a:cubicBezTo>
                    <a:pt x="66589" y="349507"/>
                    <a:pt x="109744" y="357996"/>
                    <a:pt x="96303" y="328990"/>
                  </a:cubicBezTo>
                  <a:cubicBezTo>
                    <a:pt x="72249" y="291494"/>
                    <a:pt x="53501" y="255413"/>
                    <a:pt x="44657" y="213319"/>
                  </a:cubicBezTo>
                  <a:cubicBezTo>
                    <a:pt x="42889" y="204829"/>
                    <a:pt x="39705" y="197401"/>
                    <a:pt x="34753" y="190326"/>
                  </a:cubicBezTo>
                  <a:cubicBezTo>
                    <a:pt x="29093" y="182544"/>
                    <a:pt x="26263" y="173701"/>
                    <a:pt x="23080" y="164857"/>
                  </a:cubicBezTo>
                  <a:cubicBezTo>
                    <a:pt x="14944" y="143987"/>
                    <a:pt x="7869" y="122763"/>
                    <a:pt x="2563" y="100832"/>
                  </a:cubicBezTo>
                  <a:cubicBezTo>
                    <a:pt x="441" y="92696"/>
                    <a:pt x="-267" y="84206"/>
                    <a:pt x="87" y="75716"/>
                  </a:cubicBezTo>
                  <a:cubicBezTo>
                    <a:pt x="794" y="62275"/>
                    <a:pt x="5393" y="58737"/>
                    <a:pt x="18835" y="61213"/>
                  </a:cubicBezTo>
                  <a:cubicBezTo>
                    <a:pt x="31923" y="64751"/>
                    <a:pt x="35107" y="76070"/>
                    <a:pt x="38290" y="87036"/>
                  </a:cubicBezTo>
                  <a:cubicBezTo>
                    <a:pt x="40766" y="95879"/>
                    <a:pt x="41120" y="105076"/>
                    <a:pt x="43596" y="113920"/>
                  </a:cubicBezTo>
                  <a:cubicBezTo>
                    <a:pt x="46426" y="111444"/>
                    <a:pt x="44657" y="108614"/>
                    <a:pt x="45011" y="106138"/>
                  </a:cubicBezTo>
                  <a:cubicBezTo>
                    <a:pt x="45365" y="96587"/>
                    <a:pt x="44657" y="86682"/>
                    <a:pt x="45719" y="76778"/>
                  </a:cubicBezTo>
                  <a:cubicBezTo>
                    <a:pt x="49256" y="39636"/>
                    <a:pt x="72956" y="20180"/>
                    <a:pt x="105500" y="9214"/>
                  </a:cubicBezTo>
                  <a:cubicBezTo>
                    <a:pt x="137689" y="-1751"/>
                    <a:pt x="171294" y="-1044"/>
                    <a:pt x="204545" y="1786"/>
                  </a:cubicBezTo>
                  <a:cubicBezTo>
                    <a:pt x="226477" y="3555"/>
                    <a:pt x="248054" y="8507"/>
                    <a:pt x="268925" y="16643"/>
                  </a:cubicBezTo>
                  <a:cubicBezTo>
                    <a:pt x="281305" y="21595"/>
                    <a:pt x="292979" y="27962"/>
                    <a:pt x="303237" y="36806"/>
                  </a:cubicBezTo>
                  <a:cubicBezTo>
                    <a:pt x="336842" y="65812"/>
                    <a:pt x="324815" y="146109"/>
                    <a:pt x="327998" y="135851"/>
                  </a:cubicBezTo>
                  <a:cubicBezTo>
                    <a:pt x="329767" y="129130"/>
                    <a:pt x="335073" y="81022"/>
                    <a:pt x="338964" y="75363"/>
                  </a:cubicBezTo>
                  <a:cubicBezTo>
                    <a:pt x="341086" y="72179"/>
                    <a:pt x="342855" y="67227"/>
                    <a:pt x="348515" y="62982"/>
                  </a:cubicBezTo>
                  <a:cubicBezTo>
                    <a:pt x="363018" y="56261"/>
                    <a:pt x="369385" y="67227"/>
                    <a:pt x="369739" y="83499"/>
                  </a:cubicBezTo>
                  <a:cubicBezTo>
                    <a:pt x="370446" y="103661"/>
                    <a:pt x="365494" y="122763"/>
                    <a:pt x="359481" y="141865"/>
                  </a:cubicBezTo>
                  <a:cubicBezTo>
                    <a:pt x="355590" y="154599"/>
                    <a:pt x="351698" y="167334"/>
                    <a:pt x="348161" y="180068"/>
                  </a:cubicBezTo>
                  <a:cubicBezTo>
                    <a:pt x="344978" y="190680"/>
                    <a:pt x="338610" y="197047"/>
                    <a:pt x="326937" y="195986"/>
                  </a:cubicBezTo>
                  <a:cubicBezTo>
                    <a:pt x="322339" y="195632"/>
                    <a:pt x="320216" y="197401"/>
                    <a:pt x="319509" y="201646"/>
                  </a:cubicBezTo>
                  <a:cubicBezTo>
                    <a:pt x="316325" y="235250"/>
                    <a:pt x="308189" y="268148"/>
                    <a:pt x="306774" y="302106"/>
                  </a:cubicBezTo>
                  <a:cubicBezTo>
                    <a:pt x="305359" y="316609"/>
                    <a:pt x="311373" y="328282"/>
                    <a:pt x="324107" y="336418"/>
                  </a:cubicBezTo>
                  <a:close/>
                </a:path>
              </a:pathLst>
            </a:custGeom>
            <a:solidFill>
              <a:srgbClr val="FDDAAC"/>
            </a:solidFill>
            <a:ln w="4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4311B32-F652-4661-90DC-BF2EA9D8817E}"/>
                </a:ext>
              </a:extLst>
            </p:cNvPr>
            <p:cNvSpPr/>
            <p:nvPr/>
          </p:nvSpPr>
          <p:spPr>
            <a:xfrm>
              <a:off x="5344672" y="2854717"/>
              <a:ext cx="895927" cy="578094"/>
            </a:xfrm>
            <a:custGeom>
              <a:avLst/>
              <a:gdLst>
                <a:gd name="connsiteX0" fmla="*/ 347590 w 500889"/>
                <a:gd name="connsiteY0" fmla="*/ 141611 h 323197"/>
                <a:gd name="connsiteX1" fmla="*/ 395698 w 500889"/>
                <a:gd name="connsiteY1" fmla="*/ 121802 h 323197"/>
                <a:gd name="connsiteX2" fmla="*/ 461847 w 500889"/>
                <a:gd name="connsiteY2" fmla="*/ 135244 h 323197"/>
                <a:gd name="connsiteX3" fmla="*/ 473874 w 500889"/>
                <a:gd name="connsiteY3" fmla="*/ 143380 h 323197"/>
                <a:gd name="connsiteX4" fmla="*/ 500404 w 500889"/>
                <a:gd name="connsiteY4" fmla="*/ 209528 h 323197"/>
                <a:gd name="connsiteX5" fmla="*/ 466091 w 500889"/>
                <a:gd name="connsiteY5" fmla="*/ 293717 h 323197"/>
                <a:gd name="connsiteX6" fmla="*/ 448758 w 500889"/>
                <a:gd name="connsiteY6" fmla="*/ 307159 h 323197"/>
                <a:gd name="connsiteX7" fmla="*/ 400651 w 500889"/>
                <a:gd name="connsiteY7" fmla="*/ 305037 h 323197"/>
                <a:gd name="connsiteX8" fmla="*/ 380488 w 500889"/>
                <a:gd name="connsiteY8" fmla="*/ 301853 h 323197"/>
                <a:gd name="connsiteX9" fmla="*/ 349359 w 500889"/>
                <a:gd name="connsiteY9" fmla="*/ 307866 h 323197"/>
                <a:gd name="connsiteX10" fmla="*/ 312217 w 500889"/>
                <a:gd name="connsiteY10" fmla="*/ 322370 h 323197"/>
                <a:gd name="connsiteX11" fmla="*/ 61066 w 500889"/>
                <a:gd name="connsiteY11" fmla="*/ 252330 h 323197"/>
                <a:gd name="connsiteX12" fmla="*/ 3054 w 500889"/>
                <a:gd name="connsiteY12" fmla="*/ 109422 h 323197"/>
                <a:gd name="connsiteX13" fmla="*/ 49039 w 500889"/>
                <a:gd name="connsiteY13" fmla="*/ 825 h 323197"/>
                <a:gd name="connsiteX14" fmla="*/ 57175 w 500889"/>
                <a:gd name="connsiteY14" fmla="*/ 1887 h 323197"/>
                <a:gd name="connsiteX15" fmla="*/ 196900 w 500889"/>
                <a:gd name="connsiteY15" fmla="*/ 78647 h 323197"/>
                <a:gd name="connsiteX16" fmla="*/ 194424 w 500889"/>
                <a:gd name="connsiteY16" fmla="*/ 89259 h 323197"/>
                <a:gd name="connsiteX17" fmla="*/ 197254 w 500889"/>
                <a:gd name="connsiteY17" fmla="*/ 108360 h 323197"/>
                <a:gd name="connsiteX18" fmla="*/ 261279 w 500889"/>
                <a:gd name="connsiteY18" fmla="*/ 162128 h 323197"/>
                <a:gd name="connsiteX19" fmla="*/ 290639 w 500889"/>
                <a:gd name="connsiteY19" fmla="*/ 182645 h 323197"/>
                <a:gd name="connsiteX20" fmla="*/ 316108 w 500889"/>
                <a:gd name="connsiteY20" fmla="*/ 173801 h 323197"/>
                <a:gd name="connsiteX21" fmla="*/ 332026 w 500889"/>
                <a:gd name="connsiteY21" fmla="*/ 149394 h 323197"/>
                <a:gd name="connsiteX22" fmla="*/ 347590 w 500889"/>
                <a:gd name="connsiteY22" fmla="*/ 141611 h 32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0889" h="323197">
                  <a:moveTo>
                    <a:pt x="347590" y="141611"/>
                  </a:moveTo>
                  <a:cubicBezTo>
                    <a:pt x="353958" y="137720"/>
                    <a:pt x="384733" y="120387"/>
                    <a:pt x="395698" y="121802"/>
                  </a:cubicBezTo>
                  <a:cubicBezTo>
                    <a:pt x="414092" y="121449"/>
                    <a:pt x="457956" y="133122"/>
                    <a:pt x="461847" y="135244"/>
                  </a:cubicBezTo>
                  <a:cubicBezTo>
                    <a:pt x="465738" y="138074"/>
                    <a:pt x="469982" y="140550"/>
                    <a:pt x="473874" y="143380"/>
                  </a:cubicBezTo>
                  <a:cubicBezTo>
                    <a:pt x="496159" y="160006"/>
                    <a:pt x="502880" y="183352"/>
                    <a:pt x="500404" y="209528"/>
                  </a:cubicBezTo>
                  <a:cubicBezTo>
                    <a:pt x="497574" y="241011"/>
                    <a:pt x="485547" y="268956"/>
                    <a:pt x="466091" y="293717"/>
                  </a:cubicBezTo>
                  <a:cubicBezTo>
                    <a:pt x="462908" y="301499"/>
                    <a:pt x="456541" y="305390"/>
                    <a:pt x="448758" y="307159"/>
                  </a:cubicBezTo>
                  <a:cubicBezTo>
                    <a:pt x="436732" y="309989"/>
                    <a:pt x="403127" y="310343"/>
                    <a:pt x="400651" y="305037"/>
                  </a:cubicBezTo>
                  <a:cubicBezTo>
                    <a:pt x="393576" y="305390"/>
                    <a:pt x="386855" y="304329"/>
                    <a:pt x="380488" y="301853"/>
                  </a:cubicBezTo>
                  <a:cubicBezTo>
                    <a:pt x="368815" y="297254"/>
                    <a:pt x="359264" y="299377"/>
                    <a:pt x="349359" y="307866"/>
                  </a:cubicBezTo>
                  <a:cubicBezTo>
                    <a:pt x="339101" y="317064"/>
                    <a:pt x="326366" y="322723"/>
                    <a:pt x="312217" y="322370"/>
                  </a:cubicBezTo>
                  <a:cubicBezTo>
                    <a:pt x="220600" y="328029"/>
                    <a:pt x="136765" y="304683"/>
                    <a:pt x="61066" y="252330"/>
                  </a:cubicBezTo>
                  <a:cubicBezTo>
                    <a:pt x="10482" y="217310"/>
                    <a:pt x="-7912" y="169556"/>
                    <a:pt x="3054" y="109422"/>
                  </a:cubicBezTo>
                  <a:cubicBezTo>
                    <a:pt x="9421" y="74402"/>
                    <a:pt x="46563" y="4716"/>
                    <a:pt x="49039" y="825"/>
                  </a:cubicBezTo>
                  <a:cubicBezTo>
                    <a:pt x="52223" y="-943"/>
                    <a:pt x="54699" y="472"/>
                    <a:pt x="57175" y="1887"/>
                  </a:cubicBezTo>
                  <a:cubicBezTo>
                    <a:pt x="102807" y="26648"/>
                    <a:pt x="195839" y="77939"/>
                    <a:pt x="196900" y="78647"/>
                  </a:cubicBezTo>
                  <a:cubicBezTo>
                    <a:pt x="199022" y="82892"/>
                    <a:pt x="196546" y="86075"/>
                    <a:pt x="194424" y="89259"/>
                  </a:cubicBezTo>
                  <a:cubicBezTo>
                    <a:pt x="188764" y="98456"/>
                    <a:pt x="188764" y="100932"/>
                    <a:pt x="197254" y="108360"/>
                  </a:cubicBezTo>
                  <a:cubicBezTo>
                    <a:pt x="218124" y="126755"/>
                    <a:pt x="239348" y="145149"/>
                    <a:pt x="261279" y="162128"/>
                  </a:cubicBezTo>
                  <a:cubicBezTo>
                    <a:pt x="270830" y="169556"/>
                    <a:pt x="280027" y="177339"/>
                    <a:pt x="290639" y="182645"/>
                  </a:cubicBezTo>
                  <a:cubicBezTo>
                    <a:pt x="304081" y="189012"/>
                    <a:pt x="309387" y="187243"/>
                    <a:pt x="316108" y="173801"/>
                  </a:cubicBezTo>
                  <a:cubicBezTo>
                    <a:pt x="320707" y="164958"/>
                    <a:pt x="326013" y="157176"/>
                    <a:pt x="332026" y="149394"/>
                  </a:cubicBezTo>
                  <a:cubicBezTo>
                    <a:pt x="336978" y="144795"/>
                    <a:pt x="341577" y="141965"/>
                    <a:pt x="347590" y="141611"/>
                  </a:cubicBezTo>
                  <a:close/>
                </a:path>
              </a:pathLst>
            </a:custGeom>
            <a:solidFill>
              <a:srgbClr val="FDDAAC"/>
            </a:solidFill>
            <a:ln w="4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F38B4C-E5AC-4071-B2B8-59B538E9AFCC}"/>
                </a:ext>
              </a:extLst>
            </p:cNvPr>
            <p:cNvSpPr/>
            <p:nvPr/>
          </p:nvSpPr>
          <p:spPr>
            <a:xfrm>
              <a:off x="7043277" y="4636019"/>
              <a:ext cx="596363" cy="659945"/>
            </a:xfrm>
            <a:custGeom>
              <a:avLst/>
              <a:gdLst>
                <a:gd name="connsiteX0" fmla="*/ 163425 w 333411"/>
                <a:gd name="connsiteY0" fmla="*/ 367529 h 368958"/>
                <a:gd name="connsiteX1" fmla="*/ 53768 w 333411"/>
                <a:gd name="connsiteY1" fmla="*/ 365761 h 368958"/>
                <a:gd name="connsiteX2" fmla="*/ 45278 w 333411"/>
                <a:gd name="connsiteY2" fmla="*/ 355503 h 368958"/>
                <a:gd name="connsiteX3" fmla="*/ 0 w 333411"/>
                <a:gd name="connsiteY3" fmla="*/ 51645 h 368958"/>
                <a:gd name="connsiteX4" fmla="*/ 79590 w 333411"/>
                <a:gd name="connsiteY4" fmla="*/ 66856 h 368958"/>
                <a:gd name="connsiteX5" fmla="*/ 207996 w 333411"/>
                <a:gd name="connsiteY5" fmla="*/ 59427 h 368958"/>
                <a:gd name="connsiteX6" fmla="*/ 269545 w 333411"/>
                <a:gd name="connsiteY6" fmla="*/ 34666 h 368958"/>
                <a:gd name="connsiteX7" fmla="*/ 297844 w 333411"/>
                <a:gd name="connsiteY7" fmla="*/ 0 h 368958"/>
                <a:gd name="connsiteX8" fmla="*/ 303504 w 333411"/>
                <a:gd name="connsiteY8" fmla="*/ 35020 h 368958"/>
                <a:gd name="connsiteX9" fmla="*/ 333218 w 333411"/>
                <a:gd name="connsiteY9" fmla="*/ 321898 h 368958"/>
                <a:gd name="connsiteX10" fmla="*/ 327204 w 333411"/>
                <a:gd name="connsiteY10" fmla="*/ 332156 h 368958"/>
                <a:gd name="connsiteX11" fmla="*/ 163425 w 333411"/>
                <a:gd name="connsiteY11" fmla="*/ 367529 h 36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3411" h="368958">
                  <a:moveTo>
                    <a:pt x="163425" y="367529"/>
                  </a:moveTo>
                  <a:cubicBezTo>
                    <a:pt x="126637" y="370713"/>
                    <a:pt x="90202" y="367883"/>
                    <a:pt x="53768" y="365761"/>
                  </a:cubicBezTo>
                  <a:cubicBezTo>
                    <a:pt x="45632" y="365407"/>
                    <a:pt x="45985" y="360455"/>
                    <a:pt x="45278" y="355503"/>
                  </a:cubicBezTo>
                  <a:cubicBezTo>
                    <a:pt x="38557" y="311993"/>
                    <a:pt x="4245" y="93032"/>
                    <a:pt x="0" y="51645"/>
                  </a:cubicBezTo>
                  <a:cubicBezTo>
                    <a:pt x="13088" y="57659"/>
                    <a:pt x="59074" y="65794"/>
                    <a:pt x="79590" y="66856"/>
                  </a:cubicBezTo>
                  <a:cubicBezTo>
                    <a:pt x="122038" y="68978"/>
                    <a:pt x="166255" y="67209"/>
                    <a:pt x="207996" y="59427"/>
                  </a:cubicBezTo>
                  <a:cubicBezTo>
                    <a:pt x="228866" y="55536"/>
                    <a:pt x="250797" y="44570"/>
                    <a:pt x="269545" y="34666"/>
                  </a:cubicBezTo>
                  <a:cubicBezTo>
                    <a:pt x="273083" y="32543"/>
                    <a:pt x="291123" y="10966"/>
                    <a:pt x="297844" y="0"/>
                  </a:cubicBezTo>
                  <a:cubicBezTo>
                    <a:pt x="302089" y="15918"/>
                    <a:pt x="302443" y="24761"/>
                    <a:pt x="303504" y="35020"/>
                  </a:cubicBezTo>
                  <a:cubicBezTo>
                    <a:pt x="307749" y="70039"/>
                    <a:pt x="331095" y="302796"/>
                    <a:pt x="333218" y="321898"/>
                  </a:cubicBezTo>
                  <a:cubicBezTo>
                    <a:pt x="333925" y="327204"/>
                    <a:pt x="332864" y="330741"/>
                    <a:pt x="327204" y="332156"/>
                  </a:cubicBezTo>
                  <a:cubicBezTo>
                    <a:pt x="273790" y="348074"/>
                    <a:pt x="219669" y="363638"/>
                    <a:pt x="163425" y="367529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BE28697-96A7-4DBB-B62C-7F500F88AD6F}"/>
                </a:ext>
              </a:extLst>
            </p:cNvPr>
            <p:cNvSpPr/>
            <p:nvPr/>
          </p:nvSpPr>
          <p:spPr>
            <a:xfrm>
              <a:off x="6156211" y="977767"/>
              <a:ext cx="626832" cy="530791"/>
            </a:xfrm>
            <a:custGeom>
              <a:avLst/>
              <a:gdLst>
                <a:gd name="connsiteX0" fmla="*/ 342061 w 350445"/>
                <a:gd name="connsiteY0" fmla="*/ 224563 h 296751"/>
                <a:gd name="connsiteX1" fmla="*/ 327204 w 350445"/>
                <a:gd name="connsiteY1" fmla="*/ 284697 h 296751"/>
                <a:gd name="connsiteX2" fmla="*/ 326850 w 350445"/>
                <a:gd name="connsiteY2" fmla="*/ 292480 h 296751"/>
                <a:gd name="connsiteX3" fmla="*/ 320129 w 350445"/>
                <a:gd name="connsiteY3" fmla="*/ 296724 h 296751"/>
                <a:gd name="connsiteX4" fmla="*/ 316592 w 350445"/>
                <a:gd name="connsiteY4" fmla="*/ 291418 h 296751"/>
                <a:gd name="connsiteX5" fmla="*/ 316946 w 350445"/>
                <a:gd name="connsiteY5" fmla="*/ 240834 h 296751"/>
                <a:gd name="connsiteX6" fmla="*/ 280511 w 350445"/>
                <a:gd name="connsiteY6" fmla="*/ 185298 h 296751"/>
                <a:gd name="connsiteX7" fmla="*/ 191016 w 350445"/>
                <a:gd name="connsiteY7" fmla="*/ 160537 h 296751"/>
                <a:gd name="connsiteX8" fmla="*/ 93032 w 350445"/>
                <a:gd name="connsiteY8" fmla="*/ 171149 h 296751"/>
                <a:gd name="connsiteX9" fmla="*/ 43509 w 350445"/>
                <a:gd name="connsiteY9" fmla="*/ 242603 h 296751"/>
                <a:gd name="connsiteX10" fmla="*/ 45278 w 350445"/>
                <a:gd name="connsiteY10" fmla="*/ 273732 h 296751"/>
                <a:gd name="connsiteX11" fmla="*/ 39265 w 350445"/>
                <a:gd name="connsiteY11" fmla="*/ 282575 h 296751"/>
                <a:gd name="connsiteX12" fmla="*/ 32544 w 350445"/>
                <a:gd name="connsiteY12" fmla="*/ 275500 h 296751"/>
                <a:gd name="connsiteX13" fmla="*/ 27591 w 350445"/>
                <a:gd name="connsiteY13" fmla="*/ 242957 h 296751"/>
                <a:gd name="connsiteX14" fmla="*/ 12734 w 350445"/>
                <a:gd name="connsiteY14" fmla="*/ 218549 h 296751"/>
                <a:gd name="connsiteX15" fmla="*/ 7782 w 350445"/>
                <a:gd name="connsiteY15" fmla="*/ 209352 h 296751"/>
                <a:gd name="connsiteX16" fmla="*/ 0 w 350445"/>
                <a:gd name="connsiteY16" fmla="*/ 145680 h 296751"/>
                <a:gd name="connsiteX17" fmla="*/ 2122 w 350445"/>
                <a:gd name="connsiteY17" fmla="*/ 121626 h 296751"/>
                <a:gd name="connsiteX18" fmla="*/ 55183 w 350445"/>
                <a:gd name="connsiteY18" fmla="*/ 32131 h 296751"/>
                <a:gd name="connsiteX19" fmla="*/ 247614 w 350445"/>
                <a:gd name="connsiteY19" fmla="*/ 16921 h 296751"/>
                <a:gd name="connsiteX20" fmla="*/ 331095 w 350445"/>
                <a:gd name="connsiteY20" fmla="*/ 84484 h 296751"/>
                <a:gd name="connsiteX21" fmla="*/ 348782 w 350445"/>
                <a:gd name="connsiteY21" fmla="*/ 173625 h 296751"/>
                <a:gd name="connsiteX22" fmla="*/ 342061 w 350445"/>
                <a:gd name="connsiteY22" fmla="*/ 224563 h 296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0445" h="296751">
                  <a:moveTo>
                    <a:pt x="342061" y="224563"/>
                  </a:moveTo>
                  <a:cubicBezTo>
                    <a:pt x="327558" y="242249"/>
                    <a:pt x="328619" y="263827"/>
                    <a:pt x="327204" y="284697"/>
                  </a:cubicBezTo>
                  <a:cubicBezTo>
                    <a:pt x="327204" y="287174"/>
                    <a:pt x="327558" y="290003"/>
                    <a:pt x="326850" y="292480"/>
                  </a:cubicBezTo>
                  <a:cubicBezTo>
                    <a:pt x="326143" y="296371"/>
                    <a:pt x="322959" y="296371"/>
                    <a:pt x="320129" y="296724"/>
                  </a:cubicBezTo>
                  <a:cubicBezTo>
                    <a:pt x="315884" y="297078"/>
                    <a:pt x="316592" y="293895"/>
                    <a:pt x="316592" y="291418"/>
                  </a:cubicBezTo>
                  <a:cubicBezTo>
                    <a:pt x="316592" y="274439"/>
                    <a:pt x="319422" y="257814"/>
                    <a:pt x="316946" y="240834"/>
                  </a:cubicBezTo>
                  <a:cubicBezTo>
                    <a:pt x="313408" y="216427"/>
                    <a:pt x="302089" y="197679"/>
                    <a:pt x="280511" y="185298"/>
                  </a:cubicBezTo>
                  <a:cubicBezTo>
                    <a:pt x="252920" y="169380"/>
                    <a:pt x="222499" y="163367"/>
                    <a:pt x="191016" y="160537"/>
                  </a:cubicBezTo>
                  <a:cubicBezTo>
                    <a:pt x="166609" y="158414"/>
                    <a:pt x="101168" y="167965"/>
                    <a:pt x="93032" y="171149"/>
                  </a:cubicBezTo>
                  <a:cubicBezTo>
                    <a:pt x="59074" y="184591"/>
                    <a:pt x="44217" y="206169"/>
                    <a:pt x="43509" y="242603"/>
                  </a:cubicBezTo>
                  <a:cubicBezTo>
                    <a:pt x="43156" y="252861"/>
                    <a:pt x="43509" y="263473"/>
                    <a:pt x="45278" y="273732"/>
                  </a:cubicBezTo>
                  <a:cubicBezTo>
                    <a:pt x="45985" y="278684"/>
                    <a:pt x="45278" y="281868"/>
                    <a:pt x="39265" y="282575"/>
                  </a:cubicBezTo>
                  <a:cubicBezTo>
                    <a:pt x="33251" y="283283"/>
                    <a:pt x="32897" y="279391"/>
                    <a:pt x="32544" y="275500"/>
                  </a:cubicBezTo>
                  <a:cubicBezTo>
                    <a:pt x="30775" y="264535"/>
                    <a:pt x="29360" y="253569"/>
                    <a:pt x="27591" y="242957"/>
                  </a:cubicBezTo>
                  <a:cubicBezTo>
                    <a:pt x="25823" y="233052"/>
                    <a:pt x="21578" y="224563"/>
                    <a:pt x="12734" y="218549"/>
                  </a:cubicBezTo>
                  <a:cubicBezTo>
                    <a:pt x="10258" y="215719"/>
                    <a:pt x="8490" y="213243"/>
                    <a:pt x="7782" y="209352"/>
                  </a:cubicBezTo>
                  <a:cubicBezTo>
                    <a:pt x="2830" y="188482"/>
                    <a:pt x="1061" y="167258"/>
                    <a:pt x="0" y="145680"/>
                  </a:cubicBezTo>
                  <a:cubicBezTo>
                    <a:pt x="1061" y="137544"/>
                    <a:pt x="1061" y="129762"/>
                    <a:pt x="2122" y="121626"/>
                  </a:cubicBezTo>
                  <a:cubicBezTo>
                    <a:pt x="7075" y="84484"/>
                    <a:pt x="27238" y="56185"/>
                    <a:pt x="55183" y="32131"/>
                  </a:cubicBezTo>
                  <a:cubicBezTo>
                    <a:pt x="108596" y="-5718"/>
                    <a:pt x="188894" y="-9255"/>
                    <a:pt x="247614" y="16921"/>
                  </a:cubicBezTo>
                  <a:cubicBezTo>
                    <a:pt x="281219" y="31778"/>
                    <a:pt x="309871" y="53709"/>
                    <a:pt x="331095" y="84484"/>
                  </a:cubicBezTo>
                  <a:cubicBezTo>
                    <a:pt x="349843" y="111722"/>
                    <a:pt x="353027" y="141789"/>
                    <a:pt x="348782" y="173625"/>
                  </a:cubicBezTo>
                  <a:cubicBezTo>
                    <a:pt x="346659" y="190604"/>
                    <a:pt x="342415" y="207230"/>
                    <a:pt x="342061" y="224563"/>
                  </a:cubicBezTo>
                  <a:close/>
                </a:path>
              </a:pathLst>
            </a:custGeom>
            <a:solidFill>
              <a:srgbClr val="3C3C3C"/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1BFF99F-B48F-4A5E-9B02-3529B5515A42}"/>
                </a:ext>
              </a:extLst>
            </p:cNvPr>
            <p:cNvSpPr/>
            <p:nvPr/>
          </p:nvSpPr>
          <p:spPr>
            <a:xfrm>
              <a:off x="7027302" y="6494260"/>
              <a:ext cx="558136" cy="396089"/>
            </a:xfrm>
            <a:custGeom>
              <a:avLst/>
              <a:gdLst>
                <a:gd name="connsiteX0" fmla="*/ 4687 w 312039"/>
                <a:gd name="connsiteY0" fmla="*/ 8866 h 221443"/>
                <a:gd name="connsiteX1" fmla="*/ 194288 w 312039"/>
                <a:gd name="connsiteY1" fmla="*/ 377 h 221443"/>
                <a:gd name="connsiteX2" fmla="*/ 220818 w 312039"/>
                <a:gd name="connsiteY2" fmla="*/ 15941 h 221443"/>
                <a:gd name="connsiteX3" fmla="*/ 276001 w 312039"/>
                <a:gd name="connsiteY3" fmla="*/ 76429 h 221443"/>
                <a:gd name="connsiteX4" fmla="*/ 311374 w 312039"/>
                <a:gd name="connsiteY4" fmla="*/ 163802 h 221443"/>
                <a:gd name="connsiteX5" fmla="*/ 269634 w 312039"/>
                <a:gd name="connsiteY5" fmla="*/ 218630 h 221443"/>
                <a:gd name="connsiteX6" fmla="*/ 107977 w 312039"/>
                <a:gd name="connsiteY6" fmla="*/ 210494 h 221443"/>
                <a:gd name="connsiteX7" fmla="*/ 87814 w 312039"/>
                <a:gd name="connsiteY7" fmla="*/ 203420 h 221443"/>
                <a:gd name="connsiteX8" fmla="*/ 70482 w 312039"/>
                <a:gd name="connsiteY8" fmla="*/ 171938 h 221443"/>
                <a:gd name="connsiteX9" fmla="*/ 50319 w 312039"/>
                <a:gd name="connsiteY9" fmla="*/ 146469 h 221443"/>
                <a:gd name="connsiteX10" fmla="*/ 30156 w 312039"/>
                <a:gd name="connsiteY10" fmla="*/ 142578 h 221443"/>
                <a:gd name="connsiteX11" fmla="*/ 2565 w 312039"/>
                <a:gd name="connsiteY11" fmla="*/ 117462 h 221443"/>
                <a:gd name="connsiteX12" fmla="*/ 1150 w 312039"/>
                <a:gd name="connsiteY12" fmla="*/ 55205 h 221443"/>
                <a:gd name="connsiteX13" fmla="*/ 4687 w 312039"/>
                <a:gd name="connsiteY13" fmla="*/ 8866 h 2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039" h="221443">
                  <a:moveTo>
                    <a:pt x="4687" y="8866"/>
                  </a:moveTo>
                  <a:cubicBezTo>
                    <a:pt x="65529" y="6036"/>
                    <a:pt x="133446" y="3206"/>
                    <a:pt x="194288" y="377"/>
                  </a:cubicBezTo>
                  <a:cubicBezTo>
                    <a:pt x="207377" y="-1746"/>
                    <a:pt x="214451" y="5329"/>
                    <a:pt x="220818" y="15941"/>
                  </a:cubicBezTo>
                  <a:cubicBezTo>
                    <a:pt x="232845" y="36104"/>
                    <a:pt x="261498" y="58035"/>
                    <a:pt x="276001" y="76429"/>
                  </a:cubicBezTo>
                  <a:cubicBezTo>
                    <a:pt x="296518" y="101898"/>
                    <a:pt x="307483" y="131612"/>
                    <a:pt x="311374" y="163802"/>
                  </a:cubicBezTo>
                  <a:cubicBezTo>
                    <a:pt x="315265" y="196345"/>
                    <a:pt x="302177" y="214032"/>
                    <a:pt x="269634" y="218630"/>
                  </a:cubicBezTo>
                  <a:cubicBezTo>
                    <a:pt x="222587" y="225351"/>
                    <a:pt x="154316" y="218984"/>
                    <a:pt x="107977" y="210494"/>
                  </a:cubicBezTo>
                  <a:cubicBezTo>
                    <a:pt x="100903" y="209433"/>
                    <a:pt x="94182" y="206603"/>
                    <a:pt x="87814" y="203420"/>
                  </a:cubicBezTo>
                  <a:cubicBezTo>
                    <a:pt x="74726" y="197406"/>
                    <a:pt x="70835" y="185733"/>
                    <a:pt x="70482" y="171938"/>
                  </a:cubicBezTo>
                  <a:cubicBezTo>
                    <a:pt x="70128" y="151775"/>
                    <a:pt x="70128" y="151421"/>
                    <a:pt x="50319" y="146469"/>
                  </a:cubicBezTo>
                  <a:cubicBezTo>
                    <a:pt x="43598" y="144700"/>
                    <a:pt x="36877" y="143639"/>
                    <a:pt x="30156" y="142578"/>
                  </a:cubicBezTo>
                  <a:cubicBezTo>
                    <a:pt x="13530" y="140455"/>
                    <a:pt x="5748" y="134088"/>
                    <a:pt x="2565" y="117462"/>
                  </a:cubicBezTo>
                  <a:cubicBezTo>
                    <a:pt x="-1327" y="96946"/>
                    <a:pt x="88" y="76076"/>
                    <a:pt x="1150" y="55205"/>
                  </a:cubicBezTo>
                  <a:cubicBezTo>
                    <a:pt x="2565" y="39995"/>
                    <a:pt x="3979" y="24430"/>
                    <a:pt x="4687" y="88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DA2E92-139F-416A-80E2-28B284912D24}"/>
                </a:ext>
              </a:extLst>
            </p:cNvPr>
            <p:cNvSpPr/>
            <p:nvPr/>
          </p:nvSpPr>
          <p:spPr>
            <a:xfrm>
              <a:off x="5244717" y="6392434"/>
              <a:ext cx="566371" cy="423338"/>
            </a:xfrm>
            <a:custGeom>
              <a:avLst/>
              <a:gdLst>
                <a:gd name="connsiteX0" fmla="*/ 132511 w 316643"/>
                <a:gd name="connsiteY0" fmla="*/ 0 h 236677"/>
                <a:gd name="connsiteX1" fmla="*/ 248182 w 316643"/>
                <a:gd name="connsiteY1" fmla="*/ 21578 h 236677"/>
                <a:gd name="connsiteX2" fmla="*/ 300181 w 316643"/>
                <a:gd name="connsiteY2" fmla="*/ 28299 h 236677"/>
                <a:gd name="connsiteX3" fmla="*/ 307256 w 316643"/>
                <a:gd name="connsiteY3" fmla="*/ 30775 h 236677"/>
                <a:gd name="connsiteX4" fmla="*/ 315746 w 316643"/>
                <a:gd name="connsiteY4" fmla="*/ 115671 h 236677"/>
                <a:gd name="connsiteX5" fmla="*/ 292045 w 316643"/>
                <a:gd name="connsiteY5" fmla="*/ 160241 h 236677"/>
                <a:gd name="connsiteX6" fmla="*/ 269406 w 316643"/>
                <a:gd name="connsiteY6" fmla="*/ 169085 h 236677"/>
                <a:gd name="connsiteX7" fmla="*/ 262332 w 316643"/>
                <a:gd name="connsiteY7" fmla="*/ 178989 h 236677"/>
                <a:gd name="connsiteX8" fmla="*/ 217761 w 316643"/>
                <a:gd name="connsiteY8" fmla="*/ 228866 h 236677"/>
                <a:gd name="connsiteX9" fmla="*/ 61765 w 316643"/>
                <a:gd name="connsiteY9" fmla="*/ 236648 h 236677"/>
                <a:gd name="connsiteX10" fmla="*/ 30636 w 316643"/>
                <a:gd name="connsiteY10" fmla="*/ 230281 h 236677"/>
                <a:gd name="connsiteX11" fmla="*/ 215 w 316643"/>
                <a:gd name="connsiteY11" fmla="*/ 174391 h 236677"/>
                <a:gd name="connsiteX12" fmla="*/ 33112 w 316643"/>
                <a:gd name="connsiteY12" fmla="*/ 70393 h 236677"/>
                <a:gd name="connsiteX13" fmla="*/ 121192 w 316643"/>
                <a:gd name="connsiteY13" fmla="*/ 10966 h 236677"/>
                <a:gd name="connsiteX14" fmla="*/ 132511 w 316643"/>
                <a:gd name="connsiteY14" fmla="*/ 0 h 2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6643" h="236677">
                  <a:moveTo>
                    <a:pt x="132511" y="0"/>
                  </a:moveTo>
                  <a:cubicBezTo>
                    <a:pt x="171068" y="4952"/>
                    <a:pt x="209625" y="16626"/>
                    <a:pt x="248182" y="21578"/>
                  </a:cubicBezTo>
                  <a:cubicBezTo>
                    <a:pt x="265515" y="23700"/>
                    <a:pt x="282848" y="26176"/>
                    <a:pt x="300181" y="28299"/>
                  </a:cubicBezTo>
                  <a:cubicBezTo>
                    <a:pt x="302657" y="28652"/>
                    <a:pt x="305134" y="29006"/>
                    <a:pt x="307256" y="30775"/>
                  </a:cubicBezTo>
                  <a:cubicBezTo>
                    <a:pt x="306902" y="59427"/>
                    <a:pt x="311501" y="87726"/>
                    <a:pt x="315746" y="115671"/>
                  </a:cubicBezTo>
                  <a:cubicBezTo>
                    <a:pt x="319283" y="137956"/>
                    <a:pt x="312562" y="150691"/>
                    <a:pt x="292045" y="160241"/>
                  </a:cubicBezTo>
                  <a:cubicBezTo>
                    <a:pt x="284617" y="163779"/>
                    <a:pt x="277189" y="166609"/>
                    <a:pt x="269406" y="169085"/>
                  </a:cubicBezTo>
                  <a:cubicBezTo>
                    <a:pt x="264454" y="170853"/>
                    <a:pt x="261978" y="173330"/>
                    <a:pt x="262332" y="178989"/>
                  </a:cubicBezTo>
                  <a:cubicBezTo>
                    <a:pt x="264808" y="216839"/>
                    <a:pt x="250305" y="224267"/>
                    <a:pt x="217761" y="228866"/>
                  </a:cubicBezTo>
                  <a:cubicBezTo>
                    <a:pt x="180265" y="234172"/>
                    <a:pt x="99968" y="237002"/>
                    <a:pt x="61765" y="236648"/>
                  </a:cubicBezTo>
                  <a:cubicBezTo>
                    <a:pt x="50799" y="236648"/>
                    <a:pt x="40187" y="234879"/>
                    <a:pt x="30636" y="230281"/>
                  </a:cubicBezTo>
                  <a:cubicBezTo>
                    <a:pt x="6936" y="219315"/>
                    <a:pt x="1630" y="197737"/>
                    <a:pt x="215" y="174391"/>
                  </a:cubicBezTo>
                  <a:cubicBezTo>
                    <a:pt x="-1908" y="135834"/>
                    <a:pt x="11888" y="101875"/>
                    <a:pt x="33112" y="70393"/>
                  </a:cubicBezTo>
                  <a:cubicBezTo>
                    <a:pt x="46908" y="49523"/>
                    <a:pt x="105628" y="30421"/>
                    <a:pt x="121192" y="10966"/>
                  </a:cubicBezTo>
                  <a:cubicBezTo>
                    <a:pt x="124729" y="7782"/>
                    <a:pt x="128267" y="0"/>
                    <a:pt x="13251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2B88A35-1AE5-40E2-B3AF-6E414F70B023}"/>
                </a:ext>
              </a:extLst>
            </p:cNvPr>
            <p:cNvSpPr/>
            <p:nvPr/>
          </p:nvSpPr>
          <p:spPr>
            <a:xfrm>
              <a:off x="7038478" y="4283597"/>
              <a:ext cx="537545" cy="479597"/>
            </a:xfrm>
            <a:custGeom>
              <a:avLst/>
              <a:gdLst>
                <a:gd name="connsiteX0" fmla="*/ 300528 w 300527"/>
                <a:gd name="connsiteY0" fmla="*/ 201982 h 268130"/>
                <a:gd name="connsiteX1" fmla="*/ 270460 w 300527"/>
                <a:gd name="connsiteY1" fmla="*/ 235941 h 268130"/>
                <a:gd name="connsiteX2" fmla="*/ 181673 w 300527"/>
                <a:gd name="connsiteY2" fmla="*/ 264593 h 268130"/>
                <a:gd name="connsiteX3" fmla="*/ 92178 w 300527"/>
                <a:gd name="connsiteY3" fmla="*/ 267423 h 268130"/>
                <a:gd name="connsiteX4" fmla="*/ 24261 w 300527"/>
                <a:gd name="connsiteY4" fmla="*/ 257518 h 268130"/>
                <a:gd name="connsiteX5" fmla="*/ 2330 w 300527"/>
                <a:gd name="connsiteY5" fmla="*/ 249029 h 268130"/>
                <a:gd name="connsiteX6" fmla="*/ 9405 w 300527"/>
                <a:gd name="connsiteY6" fmla="*/ 118501 h 268130"/>
                <a:gd name="connsiteX7" fmla="*/ 72369 w 300527"/>
                <a:gd name="connsiteY7" fmla="*/ 18394 h 268130"/>
                <a:gd name="connsiteX8" fmla="*/ 88287 w 300527"/>
                <a:gd name="connsiteY8" fmla="*/ 39972 h 268130"/>
                <a:gd name="connsiteX9" fmla="*/ 66002 w 300527"/>
                <a:gd name="connsiteY9" fmla="*/ 61903 h 268130"/>
                <a:gd name="connsiteX10" fmla="*/ 40887 w 300527"/>
                <a:gd name="connsiteY10" fmla="*/ 122746 h 268130"/>
                <a:gd name="connsiteX11" fmla="*/ 33458 w 300527"/>
                <a:gd name="connsiteY11" fmla="*/ 208703 h 268130"/>
                <a:gd name="connsiteX12" fmla="*/ 45839 w 300527"/>
                <a:gd name="connsiteY12" fmla="*/ 217900 h 268130"/>
                <a:gd name="connsiteX13" fmla="*/ 105620 w 300527"/>
                <a:gd name="connsiteY13" fmla="*/ 202336 h 268130"/>
                <a:gd name="connsiteX14" fmla="*/ 190516 w 300527"/>
                <a:gd name="connsiteY14" fmla="*/ 190662 h 268130"/>
                <a:gd name="connsiteX15" fmla="*/ 257372 w 300527"/>
                <a:gd name="connsiteY15" fmla="*/ 193493 h 268130"/>
                <a:gd name="connsiteX16" fmla="*/ 268692 w 300527"/>
                <a:gd name="connsiteY16" fmla="*/ 168731 h 268130"/>
                <a:gd name="connsiteX17" fmla="*/ 258787 w 300527"/>
                <a:gd name="connsiteY17" fmla="*/ 35373 h 268130"/>
                <a:gd name="connsiteX18" fmla="*/ 259848 w 300527"/>
                <a:gd name="connsiteY18" fmla="*/ 0 h 268130"/>
                <a:gd name="connsiteX19" fmla="*/ 287086 w 300527"/>
                <a:gd name="connsiteY19" fmla="*/ 31482 h 268130"/>
                <a:gd name="connsiteX20" fmla="*/ 300528 w 300527"/>
                <a:gd name="connsiteY20" fmla="*/ 201982 h 26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0527" h="268130">
                  <a:moveTo>
                    <a:pt x="300528" y="201982"/>
                  </a:moveTo>
                  <a:cubicBezTo>
                    <a:pt x="300528" y="220023"/>
                    <a:pt x="274351" y="233818"/>
                    <a:pt x="270460" y="235941"/>
                  </a:cubicBezTo>
                  <a:cubicBezTo>
                    <a:pt x="240393" y="252566"/>
                    <a:pt x="215278" y="261409"/>
                    <a:pt x="181673" y="264593"/>
                  </a:cubicBezTo>
                  <a:cubicBezTo>
                    <a:pt x="151606" y="267423"/>
                    <a:pt x="122246" y="269191"/>
                    <a:pt x="92178" y="267423"/>
                  </a:cubicBezTo>
                  <a:cubicBezTo>
                    <a:pt x="70954" y="266008"/>
                    <a:pt x="44778" y="264947"/>
                    <a:pt x="24261" y="257518"/>
                  </a:cubicBezTo>
                  <a:cubicBezTo>
                    <a:pt x="18248" y="255396"/>
                    <a:pt x="7636" y="253273"/>
                    <a:pt x="2330" y="249029"/>
                  </a:cubicBezTo>
                  <a:cubicBezTo>
                    <a:pt x="-4037" y="242308"/>
                    <a:pt x="4099" y="158473"/>
                    <a:pt x="9405" y="118501"/>
                  </a:cubicBezTo>
                  <a:cubicBezTo>
                    <a:pt x="15418" y="75345"/>
                    <a:pt x="32397" y="39972"/>
                    <a:pt x="72369" y="18394"/>
                  </a:cubicBezTo>
                  <a:cubicBezTo>
                    <a:pt x="79444" y="15564"/>
                    <a:pt x="94301" y="35020"/>
                    <a:pt x="88287" y="39972"/>
                  </a:cubicBezTo>
                  <a:cubicBezTo>
                    <a:pt x="84396" y="42802"/>
                    <a:pt x="70247" y="57659"/>
                    <a:pt x="66002" y="61903"/>
                  </a:cubicBezTo>
                  <a:cubicBezTo>
                    <a:pt x="49023" y="78529"/>
                    <a:pt x="44070" y="100460"/>
                    <a:pt x="40887" y="122746"/>
                  </a:cubicBezTo>
                  <a:cubicBezTo>
                    <a:pt x="36288" y="151044"/>
                    <a:pt x="35581" y="180050"/>
                    <a:pt x="33458" y="208703"/>
                  </a:cubicBezTo>
                  <a:cubicBezTo>
                    <a:pt x="32751" y="217193"/>
                    <a:pt x="36288" y="220023"/>
                    <a:pt x="45839" y="217900"/>
                  </a:cubicBezTo>
                  <a:cubicBezTo>
                    <a:pt x="64587" y="213655"/>
                    <a:pt x="86872" y="205873"/>
                    <a:pt x="105620" y="202336"/>
                  </a:cubicBezTo>
                  <a:cubicBezTo>
                    <a:pt x="124014" y="197383"/>
                    <a:pt x="159742" y="192077"/>
                    <a:pt x="190516" y="190662"/>
                  </a:cubicBezTo>
                  <a:cubicBezTo>
                    <a:pt x="214924" y="190309"/>
                    <a:pt x="235441" y="193139"/>
                    <a:pt x="257372" y="193493"/>
                  </a:cubicBezTo>
                  <a:cubicBezTo>
                    <a:pt x="270814" y="193493"/>
                    <a:pt x="269399" y="182173"/>
                    <a:pt x="268692" y="168731"/>
                  </a:cubicBezTo>
                  <a:cubicBezTo>
                    <a:pt x="266215" y="130882"/>
                    <a:pt x="260556" y="43156"/>
                    <a:pt x="258787" y="35373"/>
                  </a:cubicBezTo>
                  <a:cubicBezTo>
                    <a:pt x="245699" y="27238"/>
                    <a:pt x="254896" y="10612"/>
                    <a:pt x="259848" y="0"/>
                  </a:cubicBezTo>
                  <a:cubicBezTo>
                    <a:pt x="275412" y="4952"/>
                    <a:pt x="282841" y="16979"/>
                    <a:pt x="287086" y="31482"/>
                  </a:cubicBezTo>
                  <a:cubicBezTo>
                    <a:pt x="293807" y="54829"/>
                    <a:pt x="299466" y="169085"/>
                    <a:pt x="300528" y="2019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B818899-FC3B-4D73-9571-5FB2928BC445}"/>
                </a:ext>
              </a:extLst>
            </p:cNvPr>
            <p:cNvSpPr/>
            <p:nvPr/>
          </p:nvSpPr>
          <p:spPr>
            <a:xfrm>
              <a:off x="5844282" y="2358245"/>
              <a:ext cx="91110" cy="442266"/>
            </a:xfrm>
            <a:custGeom>
              <a:avLst/>
              <a:gdLst>
                <a:gd name="connsiteX0" fmla="*/ 50938 w 50937"/>
                <a:gd name="connsiteY0" fmla="*/ 247260 h 247259"/>
                <a:gd name="connsiteX1" fmla="*/ 0 w 50937"/>
                <a:gd name="connsiteY1" fmla="*/ 0 h 247259"/>
                <a:gd name="connsiteX2" fmla="*/ 50938 w 50937"/>
                <a:gd name="connsiteY2" fmla="*/ 247260 h 24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37" h="247259">
                  <a:moveTo>
                    <a:pt x="50938" y="247260"/>
                  </a:moveTo>
                  <a:cubicBezTo>
                    <a:pt x="14503" y="168731"/>
                    <a:pt x="6013" y="84542"/>
                    <a:pt x="0" y="0"/>
                  </a:cubicBezTo>
                  <a:cubicBezTo>
                    <a:pt x="16979" y="82420"/>
                    <a:pt x="33958" y="164840"/>
                    <a:pt x="50938" y="247260"/>
                  </a:cubicBezTo>
                  <a:close/>
                </a:path>
              </a:pathLst>
            </a:custGeom>
            <a:solidFill>
              <a:srgbClr val="5B5B5B"/>
            </a:solidFill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17CFA4F-DA0C-473C-B298-7C9181AEE84F}"/>
                </a:ext>
              </a:extLst>
            </p:cNvPr>
            <p:cNvSpPr/>
            <p:nvPr/>
          </p:nvSpPr>
          <p:spPr>
            <a:xfrm>
              <a:off x="6275463" y="1818540"/>
              <a:ext cx="409064" cy="226510"/>
            </a:xfrm>
            <a:custGeom>
              <a:avLst/>
              <a:gdLst>
                <a:gd name="connsiteX0" fmla="*/ 23885 w 228697"/>
                <a:gd name="connsiteY0" fmla="*/ 13442 h 126636"/>
                <a:gd name="connsiteX1" fmla="*/ 32375 w 228697"/>
                <a:gd name="connsiteY1" fmla="*/ 23346 h 126636"/>
                <a:gd name="connsiteX2" fmla="*/ 75884 w 228697"/>
                <a:gd name="connsiteY2" fmla="*/ 51645 h 126636"/>
                <a:gd name="connsiteX3" fmla="*/ 122931 w 228697"/>
                <a:gd name="connsiteY3" fmla="*/ 61903 h 126636"/>
                <a:gd name="connsiteX4" fmla="*/ 162903 w 228697"/>
                <a:gd name="connsiteY4" fmla="*/ 47754 h 126636"/>
                <a:gd name="connsiteX5" fmla="*/ 228697 w 228697"/>
                <a:gd name="connsiteY5" fmla="*/ 0 h 126636"/>
                <a:gd name="connsiteX6" fmla="*/ 128237 w 228697"/>
                <a:gd name="connsiteY6" fmla="*/ 126637 h 126636"/>
                <a:gd name="connsiteX7" fmla="*/ 80129 w 228697"/>
                <a:gd name="connsiteY7" fmla="*/ 117793 h 126636"/>
                <a:gd name="connsiteX8" fmla="*/ 1600 w 228697"/>
                <a:gd name="connsiteY8" fmla="*/ 48815 h 126636"/>
                <a:gd name="connsiteX9" fmla="*/ 2661 w 228697"/>
                <a:gd name="connsiteY9" fmla="*/ 40679 h 126636"/>
                <a:gd name="connsiteX10" fmla="*/ 23885 w 228697"/>
                <a:gd name="connsiteY10" fmla="*/ 13442 h 12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97" h="126636">
                  <a:moveTo>
                    <a:pt x="23885" y="13442"/>
                  </a:moveTo>
                  <a:cubicBezTo>
                    <a:pt x="26715" y="17333"/>
                    <a:pt x="30960" y="21931"/>
                    <a:pt x="32375" y="23346"/>
                  </a:cubicBezTo>
                  <a:cubicBezTo>
                    <a:pt x="45463" y="38557"/>
                    <a:pt x="57844" y="43156"/>
                    <a:pt x="75884" y="51645"/>
                  </a:cubicBezTo>
                  <a:cubicBezTo>
                    <a:pt x="92510" y="59074"/>
                    <a:pt x="105598" y="62611"/>
                    <a:pt x="122931" y="61903"/>
                  </a:cubicBezTo>
                  <a:cubicBezTo>
                    <a:pt x="137434" y="61196"/>
                    <a:pt x="150522" y="54829"/>
                    <a:pt x="162903" y="47754"/>
                  </a:cubicBezTo>
                  <a:cubicBezTo>
                    <a:pt x="184127" y="35727"/>
                    <a:pt x="218793" y="7428"/>
                    <a:pt x="228697" y="0"/>
                  </a:cubicBezTo>
                  <a:cubicBezTo>
                    <a:pt x="198276" y="48815"/>
                    <a:pt x="173869" y="91263"/>
                    <a:pt x="128237" y="126637"/>
                  </a:cubicBezTo>
                  <a:cubicBezTo>
                    <a:pt x="132835" y="126637"/>
                    <a:pt x="98877" y="126637"/>
                    <a:pt x="80129" y="117793"/>
                  </a:cubicBezTo>
                  <a:cubicBezTo>
                    <a:pt x="47939" y="102229"/>
                    <a:pt x="23885" y="87372"/>
                    <a:pt x="1600" y="48815"/>
                  </a:cubicBezTo>
                  <a:cubicBezTo>
                    <a:pt x="-522" y="44217"/>
                    <a:pt x="-876" y="42094"/>
                    <a:pt x="2661" y="40679"/>
                  </a:cubicBezTo>
                  <a:cubicBezTo>
                    <a:pt x="5845" y="39264"/>
                    <a:pt x="26715" y="35020"/>
                    <a:pt x="23885" y="13442"/>
                  </a:cubicBezTo>
                  <a:close/>
                </a:path>
              </a:pathLst>
            </a:custGeom>
            <a:solidFill>
              <a:srgbClr val="FCBA8B"/>
            </a:solidFill>
            <a:ln w="4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C74CB7C-7659-4442-B9A6-0EBC19B2EBE4}"/>
              </a:ext>
            </a:extLst>
          </p:cNvPr>
          <p:cNvSpPr txBox="1"/>
          <p:nvPr/>
        </p:nvSpPr>
        <p:spPr>
          <a:xfrm>
            <a:off x="4835535" y="1886646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5"/>
                </a:solidFill>
                <a:cs typeface="Arial" pitchFamily="34" charset="0"/>
              </a:rPr>
              <a:t>NO.1 Presentation</a:t>
            </a:r>
            <a:endParaRPr lang="ko-KR" altLang="en-US" sz="2800" b="1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5AEF3D-C05B-48DD-8435-AD99D5E46609}"/>
              </a:ext>
            </a:extLst>
          </p:cNvPr>
          <p:cNvSpPr txBox="1"/>
          <p:nvPr/>
        </p:nvSpPr>
        <p:spPr>
          <a:xfrm>
            <a:off x="4835535" y="1547962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484FB3-E626-4B03-8474-47B9C4372CA0}"/>
              </a:ext>
            </a:extLst>
          </p:cNvPr>
          <p:cNvSpPr txBox="1"/>
          <p:nvPr/>
        </p:nvSpPr>
        <p:spPr>
          <a:xfrm>
            <a:off x="4835535" y="2409996"/>
            <a:ext cx="677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</a:r>
          </a:p>
        </p:txBody>
      </p:sp>
      <p:sp>
        <p:nvSpPr>
          <p:cNvPr id="40" name="AutoShape 92">
            <a:extLst>
              <a:ext uri="{FF2B5EF4-FFF2-40B4-BE49-F238E27FC236}">
                <a16:creationId xmlns:a16="http://schemas.microsoft.com/office/drawing/2014/main" id="{4BB481A4-E497-4635-AC49-8E91CBAF12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97450" y="3604698"/>
            <a:ext cx="560666" cy="560666"/>
          </a:xfrm>
          <a:prstGeom prst="rect">
            <a:avLst/>
          </a:prstGeom>
          <a:solidFill>
            <a:schemeClr val="accent4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41" name="AutoShape 92">
            <a:extLst>
              <a:ext uri="{FF2B5EF4-FFF2-40B4-BE49-F238E27FC236}">
                <a16:creationId xmlns:a16="http://schemas.microsoft.com/office/drawing/2014/main" id="{C0B2CDA7-B325-4608-8B2C-E758783463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61782" y="3604698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676C32A4-C0F1-40F8-995A-4F685A78B7A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543948" y="3604698"/>
            <a:ext cx="560666" cy="560728"/>
          </a:xfrm>
          <a:prstGeom prst="rect">
            <a:avLst/>
          </a:prstGeom>
          <a:solidFill>
            <a:schemeClr val="accent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43" name="AutoShape 92">
            <a:extLst>
              <a:ext uri="{FF2B5EF4-FFF2-40B4-BE49-F238E27FC236}">
                <a16:creationId xmlns:a16="http://schemas.microsoft.com/office/drawing/2014/main" id="{A48DFB98-E9D4-4700-87DF-69A91CE352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9616" y="3604698"/>
            <a:ext cx="560666" cy="560728"/>
          </a:xfrm>
          <a:prstGeom prst="rect">
            <a:avLst/>
          </a:prstGeom>
          <a:solidFill>
            <a:schemeClr val="accent3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B5C70F-B7FF-4022-B512-D05FAAEF44F9}"/>
              </a:ext>
            </a:extLst>
          </p:cNvPr>
          <p:cNvSpPr txBox="1"/>
          <p:nvPr/>
        </p:nvSpPr>
        <p:spPr>
          <a:xfrm>
            <a:off x="4835534" y="5168790"/>
            <a:ext cx="677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You can simply impress your audience and add a unique zing and appeal to your Presentations. Easy to change colors, photos and Text. </a:t>
            </a:r>
          </a:p>
        </p:txBody>
      </p:sp>
      <p:sp>
        <p:nvSpPr>
          <p:cNvPr id="45" name="Trapezoid 10">
            <a:extLst>
              <a:ext uri="{FF2B5EF4-FFF2-40B4-BE49-F238E27FC236}">
                <a16:creationId xmlns:a16="http://schemas.microsoft.com/office/drawing/2014/main" id="{72D06149-CDF7-41B4-B2E3-AFDDCB6CCA77}"/>
              </a:ext>
            </a:extLst>
          </p:cNvPr>
          <p:cNvSpPr/>
          <p:nvPr/>
        </p:nvSpPr>
        <p:spPr>
          <a:xfrm>
            <a:off x="7075824" y="3715575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Oval 7">
            <a:extLst>
              <a:ext uri="{FF2B5EF4-FFF2-40B4-BE49-F238E27FC236}">
                <a16:creationId xmlns:a16="http://schemas.microsoft.com/office/drawing/2014/main" id="{39A51B59-734E-4149-B648-BE81307B1362}"/>
              </a:ext>
            </a:extLst>
          </p:cNvPr>
          <p:cNvSpPr/>
          <p:nvPr/>
        </p:nvSpPr>
        <p:spPr>
          <a:xfrm>
            <a:off x="10678731" y="3661742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Rounded Rectangle 12">
            <a:extLst>
              <a:ext uri="{FF2B5EF4-FFF2-40B4-BE49-F238E27FC236}">
                <a16:creationId xmlns:a16="http://schemas.microsoft.com/office/drawing/2014/main" id="{BCE8C24E-4C35-4B2A-A78A-5A3ABD793FB5}"/>
              </a:ext>
            </a:extLst>
          </p:cNvPr>
          <p:cNvSpPr>
            <a:spLocks noChangeAspect="1"/>
          </p:cNvSpPr>
          <p:nvPr/>
        </p:nvSpPr>
        <p:spPr>
          <a:xfrm>
            <a:off x="5322499" y="3679515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ounded Rectangle 1">
            <a:extLst>
              <a:ext uri="{FF2B5EF4-FFF2-40B4-BE49-F238E27FC236}">
                <a16:creationId xmlns:a16="http://schemas.microsoft.com/office/drawing/2014/main" id="{13218CA8-334C-452A-8D29-348B3D476939}"/>
              </a:ext>
            </a:extLst>
          </p:cNvPr>
          <p:cNvSpPr>
            <a:spLocks/>
          </p:cNvSpPr>
          <p:nvPr/>
        </p:nvSpPr>
        <p:spPr>
          <a:xfrm>
            <a:off x="8872598" y="3739221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16FC8A-3EF6-45B2-B916-9DD702F83E5A}"/>
              </a:ext>
            </a:extLst>
          </p:cNvPr>
          <p:cNvSpPr txBox="1"/>
          <p:nvPr/>
        </p:nvSpPr>
        <p:spPr>
          <a:xfrm>
            <a:off x="4835536" y="4282835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61DF47-6910-4D1D-9AA0-154887746F58}"/>
              </a:ext>
            </a:extLst>
          </p:cNvPr>
          <p:cNvSpPr txBox="1"/>
          <p:nvPr/>
        </p:nvSpPr>
        <p:spPr>
          <a:xfrm>
            <a:off x="6623328" y="4282835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DBB72D-D5B6-4806-9D90-80F4429EA588}"/>
              </a:ext>
            </a:extLst>
          </p:cNvPr>
          <p:cNvSpPr txBox="1"/>
          <p:nvPr/>
        </p:nvSpPr>
        <p:spPr>
          <a:xfrm>
            <a:off x="8411120" y="4282835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09170F-CCA8-4867-A6F6-2B73925510CB}"/>
              </a:ext>
            </a:extLst>
          </p:cNvPr>
          <p:cNvSpPr txBox="1"/>
          <p:nvPr/>
        </p:nvSpPr>
        <p:spPr>
          <a:xfrm>
            <a:off x="10198911" y="4282835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 Placeholder 1">
            <a:extLst>
              <a:ext uri="{FF2B5EF4-FFF2-40B4-BE49-F238E27FC236}">
                <a16:creationId xmlns:a16="http://schemas.microsoft.com/office/drawing/2014/main" id="{DF7346DF-7479-42CC-8B8A-88844DA34211}"/>
              </a:ext>
            </a:extLst>
          </p:cNvPr>
          <p:cNvSpPr txBox="1">
            <a:spLocks/>
          </p:cNvSpPr>
          <p:nvPr/>
        </p:nvSpPr>
        <p:spPr>
          <a:xfrm>
            <a:off x="4752975" y="340045"/>
            <a:ext cx="714375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4546</Words>
  <Application>Microsoft Office PowerPoint</Application>
  <PresentationFormat>Widescreen</PresentationFormat>
  <Paragraphs>617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UVF Souci Sans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Tùng Hà</cp:lastModifiedBy>
  <cp:revision>58</cp:revision>
  <dcterms:created xsi:type="dcterms:W3CDTF">2020-01-20T05:08:25Z</dcterms:created>
  <dcterms:modified xsi:type="dcterms:W3CDTF">2021-06-12T17:28:30Z</dcterms:modified>
</cp:coreProperties>
</file>